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media/image2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8" r:id="rId3"/>
    <p:sldId id="319" r:id="rId5"/>
    <p:sldId id="320" r:id="rId6"/>
    <p:sldId id="295" r:id="rId7"/>
    <p:sldId id="307" r:id="rId8"/>
    <p:sldId id="287" r:id="rId9"/>
    <p:sldId id="321" r:id="rId10"/>
    <p:sldId id="300" r:id="rId11"/>
    <p:sldId id="268" r:id="rId12"/>
    <p:sldId id="301" r:id="rId13"/>
    <p:sldId id="322" r:id="rId14"/>
    <p:sldId id="269" r:id="rId15"/>
    <p:sldId id="293" r:id="rId16"/>
    <p:sldId id="270" r:id="rId17"/>
    <p:sldId id="323" r:id="rId18"/>
    <p:sldId id="275" r:id="rId19"/>
    <p:sldId id="311" r:id="rId20"/>
    <p:sldId id="276" r:id="rId21"/>
    <p:sldId id="282" r:id="rId22"/>
    <p:sldId id="324" r:id="rId23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E8AF"/>
    <a:srgbClr val="C6161A"/>
    <a:srgbClr val="F84646"/>
    <a:srgbClr val="E9B570"/>
    <a:srgbClr val="8A352D"/>
    <a:srgbClr val="E4AE6D"/>
    <a:srgbClr val="F4DA9F"/>
    <a:srgbClr val="EECD90"/>
    <a:srgbClr val="C34A39"/>
    <a:srgbClr val="FAE5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50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50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 userDrawn="1"/>
        </p:nvSpPr>
        <p:spPr>
          <a:xfrm>
            <a:off x="2280068" y="230044"/>
            <a:ext cx="7647506" cy="771016"/>
          </a:xfrm>
          <a:custGeom>
            <a:avLst/>
            <a:gdLst>
              <a:gd name="connsiteX0" fmla="*/ 357128 w 6302648"/>
              <a:gd name="connsiteY0" fmla="*/ 0 h 635430"/>
              <a:gd name="connsiteX1" fmla="*/ 542132 w 6302648"/>
              <a:gd name="connsiteY1" fmla="*/ 0 h 635430"/>
              <a:gd name="connsiteX2" fmla="*/ 861369 w 6302648"/>
              <a:gd name="connsiteY2" fmla="*/ 0 h 635430"/>
              <a:gd name="connsiteX3" fmla="*/ 1046373 w 6302648"/>
              <a:gd name="connsiteY3" fmla="*/ 0 h 635430"/>
              <a:gd name="connsiteX4" fmla="*/ 1093013 w 6302648"/>
              <a:gd name="connsiteY4" fmla="*/ 0 h 635430"/>
              <a:gd name="connsiteX5" fmla="*/ 1135482 w 6302648"/>
              <a:gd name="connsiteY5" fmla="*/ 0 h 635430"/>
              <a:gd name="connsiteX6" fmla="*/ 1278017 w 6302648"/>
              <a:gd name="connsiteY6" fmla="*/ 0 h 635430"/>
              <a:gd name="connsiteX7" fmla="*/ 1320487 w 6302648"/>
              <a:gd name="connsiteY7" fmla="*/ 0 h 635430"/>
              <a:gd name="connsiteX8" fmla="*/ 1597254 w 6302648"/>
              <a:gd name="connsiteY8" fmla="*/ 0 h 635430"/>
              <a:gd name="connsiteX9" fmla="*/ 1782259 w 6302648"/>
              <a:gd name="connsiteY9" fmla="*/ 0 h 635430"/>
              <a:gd name="connsiteX10" fmla="*/ 1869723 w 6302648"/>
              <a:gd name="connsiteY10" fmla="*/ 0 h 635430"/>
              <a:gd name="connsiteX11" fmla="*/ 1871368 w 6302648"/>
              <a:gd name="connsiteY11" fmla="*/ 0 h 635430"/>
              <a:gd name="connsiteX12" fmla="*/ 2054728 w 6302648"/>
              <a:gd name="connsiteY12" fmla="*/ 0 h 635430"/>
              <a:gd name="connsiteX13" fmla="*/ 2056372 w 6302648"/>
              <a:gd name="connsiteY13" fmla="*/ 0 h 635430"/>
              <a:gd name="connsiteX14" fmla="*/ 2373965 w 6302648"/>
              <a:gd name="connsiteY14" fmla="*/ 0 h 635430"/>
              <a:gd name="connsiteX15" fmla="*/ 2558969 w 6302648"/>
              <a:gd name="connsiteY15" fmla="*/ 0 h 635430"/>
              <a:gd name="connsiteX16" fmla="*/ 2605609 w 6302648"/>
              <a:gd name="connsiteY16" fmla="*/ 0 h 635430"/>
              <a:gd name="connsiteX17" fmla="*/ 2648078 w 6302648"/>
              <a:gd name="connsiteY17" fmla="*/ 0 h 635430"/>
              <a:gd name="connsiteX18" fmla="*/ 2790613 w 6302648"/>
              <a:gd name="connsiteY18" fmla="*/ 0 h 635430"/>
              <a:gd name="connsiteX19" fmla="*/ 2833083 w 6302648"/>
              <a:gd name="connsiteY19" fmla="*/ 0 h 635430"/>
              <a:gd name="connsiteX20" fmla="*/ 3109850 w 6302648"/>
              <a:gd name="connsiteY20" fmla="*/ 0 h 635430"/>
              <a:gd name="connsiteX21" fmla="*/ 3294855 w 6302648"/>
              <a:gd name="connsiteY21" fmla="*/ 0 h 635430"/>
              <a:gd name="connsiteX22" fmla="*/ 3311615 w 6302648"/>
              <a:gd name="connsiteY22" fmla="*/ 0 h 635430"/>
              <a:gd name="connsiteX23" fmla="*/ 3383964 w 6302648"/>
              <a:gd name="connsiteY23" fmla="*/ 0 h 635430"/>
              <a:gd name="connsiteX24" fmla="*/ 3496620 w 6302648"/>
              <a:gd name="connsiteY24" fmla="*/ 0 h 635430"/>
              <a:gd name="connsiteX25" fmla="*/ 3568968 w 6302648"/>
              <a:gd name="connsiteY25" fmla="*/ 0 h 635430"/>
              <a:gd name="connsiteX26" fmla="*/ 3815857 w 6302648"/>
              <a:gd name="connsiteY26" fmla="*/ 0 h 635430"/>
              <a:gd name="connsiteX27" fmla="*/ 4000862 w 6302648"/>
              <a:gd name="connsiteY27" fmla="*/ 0 h 635430"/>
              <a:gd name="connsiteX28" fmla="*/ 4047501 w 6302648"/>
              <a:gd name="connsiteY28" fmla="*/ 0 h 635430"/>
              <a:gd name="connsiteX29" fmla="*/ 4089970 w 6302648"/>
              <a:gd name="connsiteY29" fmla="*/ 0 h 635430"/>
              <a:gd name="connsiteX30" fmla="*/ 4232506 w 6302648"/>
              <a:gd name="connsiteY30" fmla="*/ 0 h 635430"/>
              <a:gd name="connsiteX31" fmla="*/ 4246243 w 6302648"/>
              <a:gd name="connsiteY31" fmla="*/ 0 h 635430"/>
              <a:gd name="connsiteX32" fmla="*/ 4274975 w 6302648"/>
              <a:gd name="connsiteY32" fmla="*/ 0 h 635430"/>
              <a:gd name="connsiteX33" fmla="*/ 4431248 w 6302648"/>
              <a:gd name="connsiteY33" fmla="*/ 0 h 635430"/>
              <a:gd name="connsiteX34" fmla="*/ 4551742 w 6302648"/>
              <a:gd name="connsiteY34" fmla="*/ 0 h 635430"/>
              <a:gd name="connsiteX35" fmla="*/ 4736747 w 6302648"/>
              <a:gd name="connsiteY35" fmla="*/ 0 h 635430"/>
              <a:gd name="connsiteX36" fmla="*/ 4750484 w 6302648"/>
              <a:gd name="connsiteY36" fmla="*/ 0 h 635430"/>
              <a:gd name="connsiteX37" fmla="*/ 4825856 w 6302648"/>
              <a:gd name="connsiteY37" fmla="*/ 0 h 635430"/>
              <a:gd name="connsiteX38" fmla="*/ 4935489 w 6302648"/>
              <a:gd name="connsiteY38" fmla="*/ 0 h 635430"/>
              <a:gd name="connsiteX39" fmla="*/ 4982128 w 6302648"/>
              <a:gd name="connsiteY39" fmla="*/ 0 h 635430"/>
              <a:gd name="connsiteX40" fmla="*/ 5010861 w 6302648"/>
              <a:gd name="connsiteY40" fmla="*/ 0 h 635430"/>
              <a:gd name="connsiteX41" fmla="*/ 5024597 w 6302648"/>
              <a:gd name="connsiteY41" fmla="*/ 0 h 635430"/>
              <a:gd name="connsiteX42" fmla="*/ 5167132 w 6302648"/>
              <a:gd name="connsiteY42" fmla="*/ 0 h 635430"/>
              <a:gd name="connsiteX43" fmla="*/ 5209602 w 6302648"/>
              <a:gd name="connsiteY43" fmla="*/ 0 h 635430"/>
              <a:gd name="connsiteX44" fmla="*/ 5486369 w 6302648"/>
              <a:gd name="connsiteY44" fmla="*/ 0 h 635430"/>
              <a:gd name="connsiteX45" fmla="*/ 5671374 w 6302648"/>
              <a:gd name="connsiteY45" fmla="*/ 0 h 635430"/>
              <a:gd name="connsiteX46" fmla="*/ 5760483 w 6302648"/>
              <a:gd name="connsiteY46" fmla="*/ 0 h 635430"/>
              <a:gd name="connsiteX47" fmla="*/ 5945488 w 6302648"/>
              <a:gd name="connsiteY47" fmla="*/ 0 h 635430"/>
              <a:gd name="connsiteX48" fmla="*/ 5996582 w 6302648"/>
              <a:gd name="connsiteY48" fmla="*/ 51094 h 635430"/>
              <a:gd name="connsiteX49" fmla="*/ 5996582 w 6302648"/>
              <a:gd name="connsiteY49" fmla="*/ 58060 h 635430"/>
              <a:gd name="connsiteX50" fmla="*/ 6015046 w 6302648"/>
              <a:gd name="connsiteY50" fmla="*/ 58060 h 635430"/>
              <a:gd name="connsiteX51" fmla="*/ 6127534 w 6302648"/>
              <a:gd name="connsiteY51" fmla="*/ 146084 h 635430"/>
              <a:gd name="connsiteX52" fmla="*/ 6130934 w 6302648"/>
              <a:gd name="connsiteY52" fmla="*/ 146051 h 635430"/>
              <a:gd name="connsiteX53" fmla="*/ 6302648 w 6302648"/>
              <a:gd name="connsiteY53" fmla="*/ 317732 h 635430"/>
              <a:gd name="connsiteX54" fmla="*/ 6130967 w 6302648"/>
              <a:gd name="connsiteY54" fmla="*/ 489413 h 635430"/>
              <a:gd name="connsiteX55" fmla="*/ 6127567 w 6302648"/>
              <a:gd name="connsiteY55" fmla="*/ 489380 h 635430"/>
              <a:gd name="connsiteX56" fmla="*/ 6015080 w 6302648"/>
              <a:gd name="connsiteY56" fmla="*/ 577403 h 635430"/>
              <a:gd name="connsiteX57" fmla="*/ 5996615 w 6302648"/>
              <a:gd name="connsiteY57" fmla="*/ 577403 h 635430"/>
              <a:gd name="connsiteX58" fmla="*/ 5996615 w 6302648"/>
              <a:gd name="connsiteY58" fmla="*/ 584336 h 635430"/>
              <a:gd name="connsiteX59" fmla="*/ 5945521 w 6302648"/>
              <a:gd name="connsiteY59" fmla="*/ 635430 h 635430"/>
              <a:gd name="connsiteX60" fmla="*/ 5760516 w 6302648"/>
              <a:gd name="connsiteY60" fmla="*/ 635430 h 635430"/>
              <a:gd name="connsiteX61" fmla="*/ 5671407 w 6302648"/>
              <a:gd name="connsiteY61" fmla="*/ 635430 h 635430"/>
              <a:gd name="connsiteX62" fmla="*/ 5486402 w 6302648"/>
              <a:gd name="connsiteY62" fmla="*/ 635430 h 635430"/>
              <a:gd name="connsiteX63" fmla="*/ 5209602 w 6302648"/>
              <a:gd name="connsiteY63" fmla="*/ 635430 h 635430"/>
              <a:gd name="connsiteX64" fmla="*/ 5167166 w 6302648"/>
              <a:gd name="connsiteY64" fmla="*/ 635430 h 635430"/>
              <a:gd name="connsiteX65" fmla="*/ 5024597 w 6302648"/>
              <a:gd name="connsiteY65" fmla="*/ 635430 h 635430"/>
              <a:gd name="connsiteX66" fmla="*/ 5010894 w 6302648"/>
              <a:gd name="connsiteY66" fmla="*/ 635430 h 635430"/>
              <a:gd name="connsiteX67" fmla="*/ 4982161 w 6302648"/>
              <a:gd name="connsiteY67" fmla="*/ 635430 h 635430"/>
              <a:gd name="connsiteX68" fmla="*/ 4935489 w 6302648"/>
              <a:gd name="connsiteY68" fmla="*/ 635430 h 635430"/>
              <a:gd name="connsiteX69" fmla="*/ 4825889 w 6302648"/>
              <a:gd name="connsiteY69" fmla="*/ 635430 h 635430"/>
              <a:gd name="connsiteX70" fmla="*/ 4750484 w 6302648"/>
              <a:gd name="connsiteY70" fmla="*/ 635430 h 635430"/>
              <a:gd name="connsiteX71" fmla="*/ 4736780 w 6302648"/>
              <a:gd name="connsiteY71" fmla="*/ 635430 h 635430"/>
              <a:gd name="connsiteX72" fmla="*/ 4551776 w 6302648"/>
              <a:gd name="connsiteY72" fmla="*/ 635430 h 635430"/>
              <a:gd name="connsiteX73" fmla="*/ 4431248 w 6302648"/>
              <a:gd name="connsiteY73" fmla="*/ 635430 h 635430"/>
              <a:gd name="connsiteX74" fmla="*/ 4274975 w 6302648"/>
              <a:gd name="connsiteY74" fmla="*/ 635430 h 635430"/>
              <a:gd name="connsiteX75" fmla="*/ 4246243 w 6302648"/>
              <a:gd name="connsiteY75" fmla="*/ 635430 h 635430"/>
              <a:gd name="connsiteX76" fmla="*/ 4232539 w 6302648"/>
              <a:gd name="connsiteY76" fmla="*/ 635430 h 635430"/>
              <a:gd name="connsiteX77" fmla="*/ 4089970 w 6302648"/>
              <a:gd name="connsiteY77" fmla="*/ 635430 h 635430"/>
              <a:gd name="connsiteX78" fmla="*/ 4047534 w 6302648"/>
              <a:gd name="connsiteY78" fmla="*/ 635430 h 635430"/>
              <a:gd name="connsiteX79" fmla="*/ 4000862 w 6302648"/>
              <a:gd name="connsiteY79" fmla="*/ 635430 h 635430"/>
              <a:gd name="connsiteX80" fmla="*/ 3815857 w 6302648"/>
              <a:gd name="connsiteY80" fmla="*/ 635430 h 635430"/>
              <a:gd name="connsiteX81" fmla="*/ 3569001 w 6302648"/>
              <a:gd name="connsiteY81" fmla="*/ 635430 h 635430"/>
              <a:gd name="connsiteX82" fmla="*/ 3496620 w 6302648"/>
              <a:gd name="connsiteY82" fmla="*/ 635430 h 635430"/>
              <a:gd name="connsiteX83" fmla="*/ 3383997 w 6302648"/>
              <a:gd name="connsiteY83" fmla="*/ 635430 h 635430"/>
              <a:gd name="connsiteX84" fmla="*/ 3311615 w 6302648"/>
              <a:gd name="connsiteY84" fmla="*/ 635430 h 635430"/>
              <a:gd name="connsiteX85" fmla="*/ 3294888 w 6302648"/>
              <a:gd name="connsiteY85" fmla="*/ 635430 h 635430"/>
              <a:gd name="connsiteX86" fmla="*/ 3109883 w 6302648"/>
              <a:gd name="connsiteY86" fmla="*/ 635430 h 635430"/>
              <a:gd name="connsiteX87" fmla="*/ 2833083 w 6302648"/>
              <a:gd name="connsiteY87" fmla="*/ 635430 h 635430"/>
              <a:gd name="connsiteX88" fmla="*/ 2790647 w 6302648"/>
              <a:gd name="connsiteY88" fmla="*/ 635430 h 635430"/>
              <a:gd name="connsiteX89" fmla="*/ 2648078 w 6302648"/>
              <a:gd name="connsiteY89" fmla="*/ 635430 h 635430"/>
              <a:gd name="connsiteX90" fmla="*/ 2605642 w 6302648"/>
              <a:gd name="connsiteY90" fmla="*/ 635430 h 635430"/>
              <a:gd name="connsiteX91" fmla="*/ 2558969 w 6302648"/>
              <a:gd name="connsiteY91" fmla="*/ 635430 h 635430"/>
              <a:gd name="connsiteX92" fmla="*/ 2373965 w 6302648"/>
              <a:gd name="connsiteY92" fmla="*/ 635430 h 635430"/>
              <a:gd name="connsiteX93" fmla="*/ 2056405 w 6302648"/>
              <a:gd name="connsiteY93" fmla="*/ 635430 h 635430"/>
              <a:gd name="connsiteX94" fmla="*/ 2054728 w 6302648"/>
              <a:gd name="connsiteY94" fmla="*/ 635430 h 635430"/>
              <a:gd name="connsiteX95" fmla="*/ 1871401 w 6302648"/>
              <a:gd name="connsiteY95" fmla="*/ 635430 h 635430"/>
              <a:gd name="connsiteX96" fmla="*/ 1869723 w 6302648"/>
              <a:gd name="connsiteY96" fmla="*/ 635430 h 635430"/>
              <a:gd name="connsiteX97" fmla="*/ 1782292 w 6302648"/>
              <a:gd name="connsiteY97" fmla="*/ 635430 h 635430"/>
              <a:gd name="connsiteX98" fmla="*/ 1597287 w 6302648"/>
              <a:gd name="connsiteY98" fmla="*/ 635430 h 635430"/>
              <a:gd name="connsiteX99" fmla="*/ 1320487 w 6302648"/>
              <a:gd name="connsiteY99" fmla="*/ 635430 h 635430"/>
              <a:gd name="connsiteX100" fmla="*/ 1278051 w 6302648"/>
              <a:gd name="connsiteY100" fmla="*/ 635430 h 635430"/>
              <a:gd name="connsiteX101" fmla="*/ 1135482 w 6302648"/>
              <a:gd name="connsiteY101" fmla="*/ 635430 h 635430"/>
              <a:gd name="connsiteX102" fmla="*/ 1093046 w 6302648"/>
              <a:gd name="connsiteY102" fmla="*/ 635430 h 635430"/>
              <a:gd name="connsiteX103" fmla="*/ 1046373 w 6302648"/>
              <a:gd name="connsiteY103" fmla="*/ 635430 h 635430"/>
              <a:gd name="connsiteX104" fmla="*/ 861369 w 6302648"/>
              <a:gd name="connsiteY104" fmla="*/ 635430 h 635430"/>
              <a:gd name="connsiteX105" fmla="*/ 542132 w 6302648"/>
              <a:gd name="connsiteY105" fmla="*/ 635430 h 635430"/>
              <a:gd name="connsiteX106" fmla="*/ 357128 w 6302648"/>
              <a:gd name="connsiteY106" fmla="*/ 635430 h 635430"/>
              <a:gd name="connsiteX107" fmla="*/ 306033 w 6302648"/>
              <a:gd name="connsiteY107" fmla="*/ 584336 h 635430"/>
              <a:gd name="connsiteX108" fmla="*/ 306033 w 6302648"/>
              <a:gd name="connsiteY108" fmla="*/ 577403 h 635430"/>
              <a:gd name="connsiteX109" fmla="*/ 287535 w 6302648"/>
              <a:gd name="connsiteY109" fmla="*/ 577403 h 635430"/>
              <a:gd name="connsiteX110" fmla="*/ 175047 w 6302648"/>
              <a:gd name="connsiteY110" fmla="*/ 489380 h 635430"/>
              <a:gd name="connsiteX111" fmla="*/ 171648 w 6302648"/>
              <a:gd name="connsiteY111" fmla="*/ 489413 h 635430"/>
              <a:gd name="connsiteX112" fmla="*/ 0 w 6302648"/>
              <a:gd name="connsiteY112" fmla="*/ 317732 h 635430"/>
              <a:gd name="connsiteX113" fmla="*/ 171648 w 6302648"/>
              <a:gd name="connsiteY113" fmla="*/ 146051 h 635430"/>
              <a:gd name="connsiteX114" fmla="*/ 175047 w 6302648"/>
              <a:gd name="connsiteY114" fmla="*/ 146084 h 635430"/>
              <a:gd name="connsiteX115" fmla="*/ 287535 w 6302648"/>
              <a:gd name="connsiteY115" fmla="*/ 58060 h 635430"/>
              <a:gd name="connsiteX116" fmla="*/ 306033 w 6302648"/>
              <a:gd name="connsiteY116" fmla="*/ 58060 h 635430"/>
              <a:gd name="connsiteX117" fmla="*/ 306033 w 6302648"/>
              <a:gd name="connsiteY117" fmla="*/ 51094 h 635430"/>
              <a:gd name="connsiteX118" fmla="*/ 357128 w 6302648"/>
              <a:gd name="connsiteY118" fmla="*/ 0 h 635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302648" h="635430">
                <a:moveTo>
                  <a:pt x="357128" y="0"/>
                </a:moveTo>
                <a:lnTo>
                  <a:pt x="542132" y="0"/>
                </a:lnTo>
                <a:lnTo>
                  <a:pt x="861369" y="0"/>
                </a:lnTo>
                <a:lnTo>
                  <a:pt x="1046373" y="0"/>
                </a:lnTo>
                <a:lnTo>
                  <a:pt x="1093013" y="0"/>
                </a:lnTo>
                <a:lnTo>
                  <a:pt x="1135482" y="0"/>
                </a:lnTo>
                <a:lnTo>
                  <a:pt x="1278017" y="0"/>
                </a:lnTo>
                <a:lnTo>
                  <a:pt x="1320487" y="0"/>
                </a:lnTo>
                <a:lnTo>
                  <a:pt x="1597254" y="0"/>
                </a:lnTo>
                <a:lnTo>
                  <a:pt x="1782259" y="0"/>
                </a:lnTo>
                <a:lnTo>
                  <a:pt x="1869723" y="0"/>
                </a:lnTo>
                <a:lnTo>
                  <a:pt x="1871368" y="0"/>
                </a:lnTo>
                <a:lnTo>
                  <a:pt x="2054728" y="0"/>
                </a:lnTo>
                <a:lnTo>
                  <a:pt x="2056372" y="0"/>
                </a:lnTo>
                <a:lnTo>
                  <a:pt x="2373965" y="0"/>
                </a:lnTo>
                <a:lnTo>
                  <a:pt x="2558969" y="0"/>
                </a:lnTo>
                <a:lnTo>
                  <a:pt x="2605609" y="0"/>
                </a:lnTo>
                <a:lnTo>
                  <a:pt x="2648078" y="0"/>
                </a:lnTo>
                <a:lnTo>
                  <a:pt x="2790613" y="0"/>
                </a:lnTo>
                <a:lnTo>
                  <a:pt x="2833083" y="0"/>
                </a:lnTo>
                <a:lnTo>
                  <a:pt x="3109850" y="0"/>
                </a:lnTo>
                <a:lnTo>
                  <a:pt x="3294855" y="0"/>
                </a:lnTo>
                <a:lnTo>
                  <a:pt x="3311615" y="0"/>
                </a:lnTo>
                <a:lnTo>
                  <a:pt x="3383964" y="0"/>
                </a:lnTo>
                <a:lnTo>
                  <a:pt x="3496620" y="0"/>
                </a:lnTo>
                <a:lnTo>
                  <a:pt x="3568968" y="0"/>
                </a:lnTo>
                <a:lnTo>
                  <a:pt x="3815857" y="0"/>
                </a:lnTo>
                <a:lnTo>
                  <a:pt x="4000862" y="0"/>
                </a:lnTo>
                <a:lnTo>
                  <a:pt x="4047501" y="0"/>
                </a:lnTo>
                <a:lnTo>
                  <a:pt x="4089970" y="0"/>
                </a:lnTo>
                <a:lnTo>
                  <a:pt x="4232506" y="0"/>
                </a:lnTo>
                <a:lnTo>
                  <a:pt x="4246243" y="0"/>
                </a:lnTo>
                <a:lnTo>
                  <a:pt x="4274975" y="0"/>
                </a:lnTo>
                <a:lnTo>
                  <a:pt x="4431248" y="0"/>
                </a:lnTo>
                <a:lnTo>
                  <a:pt x="4551742" y="0"/>
                </a:lnTo>
                <a:lnTo>
                  <a:pt x="4736747" y="0"/>
                </a:lnTo>
                <a:lnTo>
                  <a:pt x="4750484" y="0"/>
                </a:lnTo>
                <a:lnTo>
                  <a:pt x="4825856" y="0"/>
                </a:lnTo>
                <a:lnTo>
                  <a:pt x="4935489" y="0"/>
                </a:lnTo>
                <a:lnTo>
                  <a:pt x="4982128" y="0"/>
                </a:lnTo>
                <a:lnTo>
                  <a:pt x="5010861" y="0"/>
                </a:lnTo>
                <a:lnTo>
                  <a:pt x="5024597" y="0"/>
                </a:lnTo>
                <a:lnTo>
                  <a:pt x="5167132" y="0"/>
                </a:lnTo>
                <a:lnTo>
                  <a:pt x="5209602" y="0"/>
                </a:lnTo>
                <a:lnTo>
                  <a:pt x="5486369" y="0"/>
                </a:lnTo>
                <a:lnTo>
                  <a:pt x="5671374" y="0"/>
                </a:lnTo>
                <a:lnTo>
                  <a:pt x="5760483" y="0"/>
                </a:lnTo>
                <a:lnTo>
                  <a:pt x="5945488" y="0"/>
                </a:lnTo>
                <a:cubicBezTo>
                  <a:pt x="5973717" y="0"/>
                  <a:pt x="5996582" y="22898"/>
                  <a:pt x="5996582" y="51094"/>
                </a:cubicBezTo>
                <a:lnTo>
                  <a:pt x="5996582" y="58060"/>
                </a:lnTo>
                <a:lnTo>
                  <a:pt x="6015046" y="58060"/>
                </a:lnTo>
                <a:cubicBezTo>
                  <a:pt x="6069440" y="58060"/>
                  <a:pt x="6115102" y="95556"/>
                  <a:pt x="6127534" y="146084"/>
                </a:cubicBezTo>
                <a:cubicBezTo>
                  <a:pt x="6128701" y="146051"/>
                  <a:pt x="6129800" y="146051"/>
                  <a:pt x="6130934" y="146051"/>
                </a:cubicBezTo>
                <a:cubicBezTo>
                  <a:pt x="6225756" y="146084"/>
                  <a:pt x="6302648" y="317732"/>
                  <a:pt x="6302648" y="317732"/>
                </a:cubicBezTo>
                <a:cubicBezTo>
                  <a:pt x="6302648" y="317732"/>
                  <a:pt x="6225790" y="489413"/>
                  <a:pt x="6130967" y="489413"/>
                </a:cubicBezTo>
                <a:cubicBezTo>
                  <a:pt x="6129800" y="489413"/>
                  <a:pt x="6128701" y="489413"/>
                  <a:pt x="6127567" y="489380"/>
                </a:cubicBezTo>
                <a:cubicBezTo>
                  <a:pt x="6115102" y="539941"/>
                  <a:pt x="6069474" y="577403"/>
                  <a:pt x="6015080" y="577403"/>
                </a:cubicBezTo>
                <a:lnTo>
                  <a:pt x="5996615" y="577403"/>
                </a:lnTo>
                <a:lnTo>
                  <a:pt x="5996615" y="584336"/>
                </a:lnTo>
                <a:cubicBezTo>
                  <a:pt x="5996615" y="612566"/>
                  <a:pt x="5973751" y="635430"/>
                  <a:pt x="5945521" y="635430"/>
                </a:cubicBezTo>
                <a:lnTo>
                  <a:pt x="5760516" y="635430"/>
                </a:lnTo>
                <a:lnTo>
                  <a:pt x="5671407" y="635430"/>
                </a:lnTo>
                <a:lnTo>
                  <a:pt x="5486402" y="635430"/>
                </a:lnTo>
                <a:lnTo>
                  <a:pt x="5209602" y="635430"/>
                </a:lnTo>
                <a:lnTo>
                  <a:pt x="5167166" y="635430"/>
                </a:lnTo>
                <a:lnTo>
                  <a:pt x="5024597" y="635430"/>
                </a:lnTo>
                <a:lnTo>
                  <a:pt x="5010894" y="635430"/>
                </a:lnTo>
                <a:lnTo>
                  <a:pt x="4982161" y="635430"/>
                </a:lnTo>
                <a:lnTo>
                  <a:pt x="4935489" y="635430"/>
                </a:lnTo>
                <a:lnTo>
                  <a:pt x="4825889" y="635430"/>
                </a:lnTo>
                <a:lnTo>
                  <a:pt x="4750484" y="635430"/>
                </a:lnTo>
                <a:lnTo>
                  <a:pt x="4736780" y="635430"/>
                </a:lnTo>
                <a:lnTo>
                  <a:pt x="4551776" y="635430"/>
                </a:lnTo>
                <a:lnTo>
                  <a:pt x="4431248" y="635430"/>
                </a:lnTo>
                <a:lnTo>
                  <a:pt x="4274975" y="635430"/>
                </a:lnTo>
                <a:lnTo>
                  <a:pt x="4246243" y="635430"/>
                </a:lnTo>
                <a:lnTo>
                  <a:pt x="4232539" y="635430"/>
                </a:lnTo>
                <a:lnTo>
                  <a:pt x="4089970" y="635430"/>
                </a:lnTo>
                <a:lnTo>
                  <a:pt x="4047534" y="635430"/>
                </a:lnTo>
                <a:lnTo>
                  <a:pt x="4000862" y="635430"/>
                </a:lnTo>
                <a:lnTo>
                  <a:pt x="3815857" y="635430"/>
                </a:lnTo>
                <a:lnTo>
                  <a:pt x="3569001" y="635430"/>
                </a:lnTo>
                <a:lnTo>
                  <a:pt x="3496620" y="635430"/>
                </a:lnTo>
                <a:lnTo>
                  <a:pt x="3383997" y="635430"/>
                </a:lnTo>
                <a:lnTo>
                  <a:pt x="3311615" y="635430"/>
                </a:lnTo>
                <a:lnTo>
                  <a:pt x="3294888" y="635430"/>
                </a:lnTo>
                <a:lnTo>
                  <a:pt x="3109883" y="635430"/>
                </a:lnTo>
                <a:lnTo>
                  <a:pt x="2833083" y="635430"/>
                </a:lnTo>
                <a:lnTo>
                  <a:pt x="2790647" y="635430"/>
                </a:lnTo>
                <a:lnTo>
                  <a:pt x="2648078" y="635430"/>
                </a:lnTo>
                <a:lnTo>
                  <a:pt x="2605642" y="635430"/>
                </a:lnTo>
                <a:lnTo>
                  <a:pt x="2558969" y="635430"/>
                </a:lnTo>
                <a:lnTo>
                  <a:pt x="2373965" y="635430"/>
                </a:lnTo>
                <a:lnTo>
                  <a:pt x="2056405" y="635430"/>
                </a:lnTo>
                <a:lnTo>
                  <a:pt x="2054728" y="635430"/>
                </a:lnTo>
                <a:lnTo>
                  <a:pt x="1871401" y="635430"/>
                </a:lnTo>
                <a:lnTo>
                  <a:pt x="1869723" y="635430"/>
                </a:lnTo>
                <a:lnTo>
                  <a:pt x="1782292" y="635430"/>
                </a:lnTo>
                <a:lnTo>
                  <a:pt x="1597287" y="635430"/>
                </a:lnTo>
                <a:lnTo>
                  <a:pt x="1320487" y="635430"/>
                </a:lnTo>
                <a:lnTo>
                  <a:pt x="1278051" y="635430"/>
                </a:lnTo>
                <a:lnTo>
                  <a:pt x="1135482" y="635430"/>
                </a:lnTo>
                <a:lnTo>
                  <a:pt x="1093046" y="635430"/>
                </a:lnTo>
                <a:lnTo>
                  <a:pt x="1046373" y="635430"/>
                </a:lnTo>
                <a:lnTo>
                  <a:pt x="861369" y="635430"/>
                </a:lnTo>
                <a:lnTo>
                  <a:pt x="542132" y="635430"/>
                </a:lnTo>
                <a:lnTo>
                  <a:pt x="357128" y="635430"/>
                </a:lnTo>
                <a:cubicBezTo>
                  <a:pt x="328930" y="635430"/>
                  <a:pt x="306033" y="612566"/>
                  <a:pt x="306033" y="584336"/>
                </a:cubicBezTo>
                <a:lnTo>
                  <a:pt x="306033" y="577403"/>
                </a:lnTo>
                <a:lnTo>
                  <a:pt x="287535" y="577403"/>
                </a:lnTo>
                <a:cubicBezTo>
                  <a:pt x="233174" y="577403"/>
                  <a:pt x="187546" y="539908"/>
                  <a:pt x="175047" y="489380"/>
                </a:cubicBezTo>
                <a:cubicBezTo>
                  <a:pt x="173880" y="489413"/>
                  <a:pt x="172781" y="489413"/>
                  <a:pt x="171648" y="489413"/>
                </a:cubicBezTo>
                <a:cubicBezTo>
                  <a:pt x="76858" y="489413"/>
                  <a:pt x="0" y="317732"/>
                  <a:pt x="0" y="317732"/>
                </a:cubicBezTo>
                <a:cubicBezTo>
                  <a:pt x="0" y="317732"/>
                  <a:pt x="76825" y="146051"/>
                  <a:pt x="171648" y="146051"/>
                </a:cubicBezTo>
                <a:cubicBezTo>
                  <a:pt x="172781" y="146051"/>
                  <a:pt x="173914" y="146051"/>
                  <a:pt x="175047" y="146084"/>
                </a:cubicBezTo>
                <a:cubicBezTo>
                  <a:pt x="187479" y="95523"/>
                  <a:pt x="233141" y="58060"/>
                  <a:pt x="287535" y="58060"/>
                </a:cubicBezTo>
                <a:lnTo>
                  <a:pt x="306033" y="58060"/>
                </a:lnTo>
                <a:lnTo>
                  <a:pt x="306033" y="51094"/>
                </a:lnTo>
                <a:cubicBezTo>
                  <a:pt x="306033" y="22898"/>
                  <a:pt x="328930" y="0"/>
                  <a:pt x="357128" y="0"/>
                </a:cubicBezTo>
                <a:close/>
              </a:path>
            </a:pathLst>
          </a:custGeom>
          <a:noFill/>
          <a:ln w="25400" cap="flat">
            <a:gradFill>
              <a:gsLst>
                <a:gs pos="37000">
                  <a:srgbClr val="E9B570">
                    <a:alpha val="0"/>
                  </a:srgbClr>
                </a:gs>
                <a:gs pos="100000">
                  <a:srgbClr val="E9B570"/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" name="任意多边形: 形状 2"/>
          <p:cNvSpPr/>
          <p:nvPr userDrawn="1"/>
        </p:nvSpPr>
        <p:spPr>
          <a:xfrm>
            <a:off x="-14202" y="-4328"/>
            <a:ext cx="12220716" cy="6914030"/>
          </a:xfrm>
          <a:custGeom>
            <a:avLst/>
            <a:gdLst>
              <a:gd name="connsiteX0" fmla="*/ 10546301 w 11727155"/>
              <a:gd name="connsiteY0" fmla="*/ 6489616 h 6634791"/>
              <a:gd name="connsiteX1" fmla="*/ 10546301 w 11727155"/>
              <a:gd name="connsiteY1" fmla="*/ 6591238 h 6634791"/>
              <a:gd name="connsiteX2" fmla="*/ 10647924 w 11727155"/>
              <a:gd name="connsiteY2" fmla="*/ 6591238 h 6634791"/>
              <a:gd name="connsiteX3" fmla="*/ 10647924 w 11727155"/>
              <a:gd name="connsiteY3" fmla="*/ 6489616 h 6634791"/>
              <a:gd name="connsiteX4" fmla="*/ 11409802 w 11727155"/>
              <a:gd name="connsiteY4" fmla="*/ 6318745 h 6634791"/>
              <a:gd name="connsiteX5" fmla="*/ 11409802 w 11727155"/>
              <a:gd name="connsiteY5" fmla="*/ 6452015 h 6634791"/>
              <a:gd name="connsiteX6" fmla="*/ 11543218 w 11727155"/>
              <a:gd name="connsiteY6" fmla="*/ 6452015 h 6634791"/>
              <a:gd name="connsiteX7" fmla="*/ 11543218 w 11727155"/>
              <a:gd name="connsiteY7" fmla="*/ 6318745 h 6634791"/>
              <a:gd name="connsiteX8" fmla="*/ 11232979 w 11727155"/>
              <a:gd name="connsiteY8" fmla="*/ 6318745 h 6634791"/>
              <a:gd name="connsiteX9" fmla="*/ 11232979 w 11727155"/>
              <a:gd name="connsiteY9" fmla="*/ 6452015 h 6634791"/>
              <a:gd name="connsiteX10" fmla="*/ 11366250 w 11727155"/>
              <a:gd name="connsiteY10" fmla="*/ 6452015 h 6634791"/>
              <a:gd name="connsiteX11" fmla="*/ 11366250 w 11727155"/>
              <a:gd name="connsiteY11" fmla="*/ 6318745 h 6634791"/>
              <a:gd name="connsiteX12" fmla="*/ 11056011 w 11727155"/>
              <a:gd name="connsiteY12" fmla="*/ 6318599 h 6634791"/>
              <a:gd name="connsiteX13" fmla="*/ 11056011 w 11727155"/>
              <a:gd name="connsiteY13" fmla="*/ 6451870 h 6634791"/>
              <a:gd name="connsiteX14" fmla="*/ 11189427 w 11727155"/>
              <a:gd name="connsiteY14" fmla="*/ 6451870 h 6634791"/>
              <a:gd name="connsiteX15" fmla="*/ 11189427 w 11727155"/>
              <a:gd name="connsiteY15" fmla="*/ 6318599 h 6634791"/>
              <a:gd name="connsiteX16" fmla="*/ 11586916 w 11727155"/>
              <a:gd name="connsiteY16" fmla="*/ 6317584 h 6634791"/>
              <a:gd name="connsiteX17" fmla="*/ 11586916 w 11727155"/>
              <a:gd name="connsiteY17" fmla="*/ 6318745 h 6634791"/>
              <a:gd name="connsiteX18" fmla="*/ 11586916 w 11727155"/>
              <a:gd name="connsiteY18" fmla="*/ 6495568 h 6634791"/>
              <a:gd name="connsiteX19" fmla="*/ 11409948 w 11727155"/>
              <a:gd name="connsiteY19" fmla="*/ 6495568 h 6634791"/>
              <a:gd name="connsiteX20" fmla="*/ 11409948 w 11727155"/>
              <a:gd name="connsiteY20" fmla="*/ 6591238 h 6634791"/>
              <a:gd name="connsiteX21" fmla="*/ 11683602 w 11727155"/>
              <a:gd name="connsiteY21" fmla="*/ 6591238 h 6634791"/>
              <a:gd name="connsiteX22" fmla="*/ 11683748 w 11727155"/>
              <a:gd name="connsiteY22" fmla="*/ 6591238 h 6634791"/>
              <a:gd name="connsiteX23" fmla="*/ 11683748 w 11727155"/>
              <a:gd name="connsiteY23" fmla="*/ 6317584 h 6634791"/>
              <a:gd name="connsiteX24" fmla="*/ 11409802 w 11727155"/>
              <a:gd name="connsiteY24" fmla="*/ 6141776 h 6634791"/>
              <a:gd name="connsiteX25" fmla="*/ 11409802 w 11727155"/>
              <a:gd name="connsiteY25" fmla="*/ 6274031 h 6634791"/>
              <a:gd name="connsiteX26" fmla="*/ 11543218 w 11727155"/>
              <a:gd name="connsiteY26" fmla="*/ 6274031 h 6634791"/>
              <a:gd name="connsiteX27" fmla="*/ 11543218 w 11727155"/>
              <a:gd name="connsiteY27" fmla="*/ 6141776 h 6634791"/>
              <a:gd name="connsiteX28" fmla="*/ 11232979 w 11727155"/>
              <a:gd name="connsiteY28" fmla="*/ 6141776 h 6634791"/>
              <a:gd name="connsiteX29" fmla="*/ 11232979 w 11727155"/>
              <a:gd name="connsiteY29" fmla="*/ 6275192 h 6634791"/>
              <a:gd name="connsiteX30" fmla="*/ 11366250 w 11727155"/>
              <a:gd name="connsiteY30" fmla="*/ 6275192 h 6634791"/>
              <a:gd name="connsiteX31" fmla="*/ 11366250 w 11727155"/>
              <a:gd name="connsiteY31" fmla="*/ 6274031 h 6634791"/>
              <a:gd name="connsiteX32" fmla="*/ 11366250 w 11727155"/>
              <a:gd name="connsiteY32" fmla="*/ 6141776 h 6634791"/>
              <a:gd name="connsiteX33" fmla="*/ 11409802 w 11727155"/>
              <a:gd name="connsiteY33" fmla="*/ 5964953 h 6634791"/>
              <a:gd name="connsiteX34" fmla="*/ 11409802 w 11727155"/>
              <a:gd name="connsiteY34" fmla="*/ 6098224 h 6634791"/>
              <a:gd name="connsiteX35" fmla="*/ 11543218 w 11727155"/>
              <a:gd name="connsiteY35" fmla="*/ 6098224 h 6634791"/>
              <a:gd name="connsiteX36" fmla="*/ 11543218 w 11727155"/>
              <a:gd name="connsiteY36" fmla="*/ 5964953 h 6634791"/>
              <a:gd name="connsiteX37" fmla="*/ 11562527 w 11727155"/>
              <a:gd name="connsiteY37" fmla="*/ 5454663 h 6634791"/>
              <a:gd name="connsiteX38" fmla="*/ 11562527 w 11727155"/>
              <a:gd name="connsiteY38" fmla="*/ 5556285 h 6634791"/>
              <a:gd name="connsiteX39" fmla="*/ 11664149 w 11727155"/>
              <a:gd name="connsiteY39" fmla="*/ 5556285 h 6634791"/>
              <a:gd name="connsiteX40" fmla="*/ 11664149 w 11727155"/>
              <a:gd name="connsiteY40" fmla="*/ 5454663 h 6634791"/>
              <a:gd name="connsiteX41" fmla="*/ 11562526 w 11727155"/>
              <a:gd name="connsiteY41" fmla="*/ 1078651 h 6634791"/>
              <a:gd name="connsiteX42" fmla="*/ 11562526 w 11727155"/>
              <a:gd name="connsiteY42" fmla="*/ 1180273 h 6634791"/>
              <a:gd name="connsiteX43" fmla="*/ 11664148 w 11727155"/>
              <a:gd name="connsiteY43" fmla="*/ 1180273 h 6634791"/>
              <a:gd name="connsiteX44" fmla="*/ 11664148 w 11727155"/>
              <a:gd name="connsiteY44" fmla="*/ 1078651 h 6634791"/>
              <a:gd name="connsiteX45" fmla="*/ 62861 w 11727155"/>
              <a:gd name="connsiteY45" fmla="*/ 1078651 h 6634791"/>
              <a:gd name="connsiteX46" fmla="*/ 62861 w 11727155"/>
              <a:gd name="connsiteY46" fmla="*/ 1180273 h 6634791"/>
              <a:gd name="connsiteX47" fmla="*/ 164483 w 11727155"/>
              <a:gd name="connsiteY47" fmla="*/ 1180273 h 6634791"/>
              <a:gd name="connsiteX48" fmla="*/ 164483 w 11727155"/>
              <a:gd name="connsiteY48" fmla="*/ 1078651 h 6634791"/>
              <a:gd name="connsiteX49" fmla="*/ 11409801 w 11727155"/>
              <a:gd name="connsiteY49" fmla="*/ 536567 h 6634791"/>
              <a:gd name="connsiteX50" fmla="*/ 11409801 w 11727155"/>
              <a:gd name="connsiteY50" fmla="*/ 669983 h 6634791"/>
              <a:gd name="connsiteX51" fmla="*/ 11543217 w 11727155"/>
              <a:gd name="connsiteY51" fmla="*/ 669983 h 6634791"/>
              <a:gd name="connsiteX52" fmla="*/ 11543217 w 11727155"/>
              <a:gd name="connsiteY52" fmla="*/ 536567 h 6634791"/>
              <a:gd name="connsiteX53" fmla="*/ 183937 w 11727155"/>
              <a:gd name="connsiteY53" fmla="*/ 536567 h 6634791"/>
              <a:gd name="connsiteX54" fmla="*/ 183937 w 11727155"/>
              <a:gd name="connsiteY54" fmla="*/ 669983 h 6634791"/>
              <a:gd name="connsiteX55" fmla="*/ 317353 w 11727155"/>
              <a:gd name="connsiteY55" fmla="*/ 669983 h 6634791"/>
              <a:gd name="connsiteX56" fmla="*/ 317353 w 11727155"/>
              <a:gd name="connsiteY56" fmla="*/ 536567 h 6634791"/>
              <a:gd name="connsiteX57" fmla="*/ 11409801 w 11727155"/>
              <a:gd name="connsiteY57" fmla="*/ 360760 h 6634791"/>
              <a:gd name="connsiteX58" fmla="*/ 11409801 w 11727155"/>
              <a:gd name="connsiteY58" fmla="*/ 493015 h 6634791"/>
              <a:gd name="connsiteX59" fmla="*/ 11543217 w 11727155"/>
              <a:gd name="connsiteY59" fmla="*/ 493015 h 6634791"/>
              <a:gd name="connsiteX60" fmla="*/ 11543217 w 11727155"/>
              <a:gd name="connsiteY60" fmla="*/ 360760 h 6634791"/>
              <a:gd name="connsiteX61" fmla="*/ 183937 w 11727155"/>
              <a:gd name="connsiteY61" fmla="*/ 360760 h 6634791"/>
              <a:gd name="connsiteX62" fmla="*/ 183937 w 11727155"/>
              <a:gd name="connsiteY62" fmla="*/ 493015 h 6634791"/>
              <a:gd name="connsiteX63" fmla="*/ 317353 w 11727155"/>
              <a:gd name="connsiteY63" fmla="*/ 493015 h 6634791"/>
              <a:gd name="connsiteX64" fmla="*/ 317353 w 11727155"/>
              <a:gd name="connsiteY64" fmla="*/ 360760 h 6634791"/>
              <a:gd name="connsiteX65" fmla="*/ 11232978 w 11727155"/>
              <a:gd name="connsiteY65" fmla="*/ 359599 h 6634791"/>
              <a:gd name="connsiteX66" fmla="*/ 11232978 w 11727155"/>
              <a:gd name="connsiteY66" fmla="*/ 493015 h 6634791"/>
              <a:gd name="connsiteX67" fmla="*/ 11366249 w 11727155"/>
              <a:gd name="connsiteY67" fmla="*/ 493015 h 6634791"/>
              <a:gd name="connsiteX68" fmla="*/ 11366249 w 11727155"/>
              <a:gd name="connsiteY68" fmla="*/ 360760 h 6634791"/>
              <a:gd name="connsiteX69" fmla="*/ 11366249 w 11727155"/>
              <a:gd name="connsiteY69" fmla="*/ 359599 h 6634791"/>
              <a:gd name="connsiteX70" fmla="*/ 360760 w 11727155"/>
              <a:gd name="connsiteY70" fmla="*/ 359599 h 6634791"/>
              <a:gd name="connsiteX71" fmla="*/ 360760 w 11727155"/>
              <a:gd name="connsiteY71" fmla="*/ 360760 h 6634791"/>
              <a:gd name="connsiteX72" fmla="*/ 360760 w 11727155"/>
              <a:gd name="connsiteY72" fmla="*/ 493015 h 6634791"/>
              <a:gd name="connsiteX73" fmla="*/ 494031 w 11727155"/>
              <a:gd name="connsiteY73" fmla="*/ 493015 h 6634791"/>
              <a:gd name="connsiteX74" fmla="*/ 494031 w 11727155"/>
              <a:gd name="connsiteY74" fmla="*/ 359599 h 6634791"/>
              <a:gd name="connsiteX75" fmla="*/ 11409801 w 11727155"/>
              <a:gd name="connsiteY75" fmla="*/ 182775 h 6634791"/>
              <a:gd name="connsiteX76" fmla="*/ 11409801 w 11727155"/>
              <a:gd name="connsiteY76" fmla="*/ 316191 h 6634791"/>
              <a:gd name="connsiteX77" fmla="*/ 11543217 w 11727155"/>
              <a:gd name="connsiteY77" fmla="*/ 316191 h 6634791"/>
              <a:gd name="connsiteX78" fmla="*/ 11543217 w 11727155"/>
              <a:gd name="connsiteY78" fmla="*/ 182775 h 6634791"/>
              <a:gd name="connsiteX79" fmla="*/ 11232978 w 11727155"/>
              <a:gd name="connsiteY79" fmla="*/ 182775 h 6634791"/>
              <a:gd name="connsiteX80" fmla="*/ 11232978 w 11727155"/>
              <a:gd name="connsiteY80" fmla="*/ 316191 h 6634791"/>
              <a:gd name="connsiteX81" fmla="*/ 11366249 w 11727155"/>
              <a:gd name="connsiteY81" fmla="*/ 316191 h 6634791"/>
              <a:gd name="connsiteX82" fmla="*/ 11366249 w 11727155"/>
              <a:gd name="connsiteY82" fmla="*/ 182775 h 6634791"/>
              <a:gd name="connsiteX83" fmla="*/ 11056010 w 11727155"/>
              <a:gd name="connsiteY83" fmla="*/ 182775 h 6634791"/>
              <a:gd name="connsiteX84" fmla="*/ 11056010 w 11727155"/>
              <a:gd name="connsiteY84" fmla="*/ 316191 h 6634791"/>
              <a:gd name="connsiteX85" fmla="*/ 11189426 w 11727155"/>
              <a:gd name="connsiteY85" fmla="*/ 316191 h 6634791"/>
              <a:gd name="connsiteX86" fmla="*/ 11189426 w 11727155"/>
              <a:gd name="connsiteY86" fmla="*/ 182775 h 6634791"/>
              <a:gd name="connsiteX87" fmla="*/ 537729 w 11727155"/>
              <a:gd name="connsiteY87" fmla="*/ 182775 h 6634791"/>
              <a:gd name="connsiteX88" fmla="*/ 537729 w 11727155"/>
              <a:gd name="connsiteY88" fmla="*/ 316191 h 6634791"/>
              <a:gd name="connsiteX89" fmla="*/ 671144 w 11727155"/>
              <a:gd name="connsiteY89" fmla="*/ 316191 h 6634791"/>
              <a:gd name="connsiteX90" fmla="*/ 671144 w 11727155"/>
              <a:gd name="connsiteY90" fmla="*/ 182775 h 6634791"/>
              <a:gd name="connsiteX91" fmla="*/ 360760 w 11727155"/>
              <a:gd name="connsiteY91" fmla="*/ 182775 h 6634791"/>
              <a:gd name="connsiteX92" fmla="*/ 360760 w 11727155"/>
              <a:gd name="connsiteY92" fmla="*/ 316191 h 6634791"/>
              <a:gd name="connsiteX93" fmla="*/ 494031 w 11727155"/>
              <a:gd name="connsiteY93" fmla="*/ 316191 h 6634791"/>
              <a:gd name="connsiteX94" fmla="*/ 494031 w 11727155"/>
              <a:gd name="connsiteY94" fmla="*/ 182775 h 6634791"/>
              <a:gd name="connsiteX95" fmla="*/ 183937 w 11727155"/>
              <a:gd name="connsiteY95" fmla="*/ 182775 h 6634791"/>
              <a:gd name="connsiteX96" fmla="*/ 183937 w 11727155"/>
              <a:gd name="connsiteY96" fmla="*/ 316191 h 6634791"/>
              <a:gd name="connsiteX97" fmla="*/ 317353 w 11727155"/>
              <a:gd name="connsiteY97" fmla="*/ 316191 h 6634791"/>
              <a:gd name="connsiteX98" fmla="*/ 317353 w 11727155"/>
              <a:gd name="connsiteY98" fmla="*/ 182775 h 6634791"/>
              <a:gd name="connsiteX99" fmla="*/ 11409801 w 11727155"/>
              <a:gd name="connsiteY99" fmla="*/ 43553 h 6634791"/>
              <a:gd name="connsiteX100" fmla="*/ 11409801 w 11727155"/>
              <a:gd name="connsiteY100" fmla="*/ 139223 h 6634791"/>
              <a:gd name="connsiteX101" fmla="*/ 11586770 w 11727155"/>
              <a:gd name="connsiteY101" fmla="*/ 139223 h 6634791"/>
              <a:gd name="connsiteX102" fmla="*/ 11586770 w 11727155"/>
              <a:gd name="connsiteY102" fmla="*/ 316046 h 6634791"/>
              <a:gd name="connsiteX103" fmla="*/ 11586770 w 11727155"/>
              <a:gd name="connsiteY103" fmla="*/ 317208 h 6634791"/>
              <a:gd name="connsiteX104" fmla="*/ 11683456 w 11727155"/>
              <a:gd name="connsiteY104" fmla="*/ 317208 h 6634791"/>
              <a:gd name="connsiteX105" fmla="*/ 11683456 w 11727155"/>
              <a:gd name="connsiteY105" fmla="*/ 43553 h 6634791"/>
              <a:gd name="connsiteX106" fmla="*/ 10546300 w 11727155"/>
              <a:gd name="connsiteY106" fmla="*/ 43553 h 6634791"/>
              <a:gd name="connsiteX107" fmla="*/ 10546300 w 11727155"/>
              <a:gd name="connsiteY107" fmla="*/ 145175 h 6634791"/>
              <a:gd name="connsiteX108" fmla="*/ 10647923 w 11727155"/>
              <a:gd name="connsiteY108" fmla="*/ 145175 h 6634791"/>
              <a:gd name="connsiteX109" fmla="*/ 10647923 w 11727155"/>
              <a:gd name="connsiteY109" fmla="*/ 43553 h 6634791"/>
              <a:gd name="connsiteX110" fmla="*/ 1079086 w 11727155"/>
              <a:gd name="connsiteY110" fmla="*/ 43553 h 6634791"/>
              <a:gd name="connsiteX111" fmla="*/ 1079086 w 11727155"/>
              <a:gd name="connsiteY111" fmla="*/ 145175 h 6634791"/>
              <a:gd name="connsiteX112" fmla="*/ 1180709 w 11727155"/>
              <a:gd name="connsiteY112" fmla="*/ 145175 h 6634791"/>
              <a:gd name="connsiteX113" fmla="*/ 1180709 w 11727155"/>
              <a:gd name="connsiteY113" fmla="*/ 43553 h 6634791"/>
              <a:gd name="connsiteX114" fmla="*/ 43553 w 11727155"/>
              <a:gd name="connsiteY114" fmla="*/ 43553 h 6634791"/>
              <a:gd name="connsiteX115" fmla="*/ 43553 w 11727155"/>
              <a:gd name="connsiteY115" fmla="*/ 317353 h 6634791"/>
              <a:gd name="connsiteX116" fmla="*/ 140384 w 11727155"/>
              <a:gd name="connsiteY116" fmla="*/ 317353 h 6634791"/>
              <a:gd name="connsiteX117" fmla="*/ 140384 w 11727155"/>
              <a:gd name="connsiteY117" fmla="*/ 316191 h 6634791"/>
              <a:gd name="connsiteX118" fmla="*/ 140384 w 11727155"/>
              <a:gd name="connsiteY118" fmla="*/ 139223 h 6634791"/>
              <a:gd name="connsiteX119" fmla="*/ 317208 w 11727155"/>
              <a:gd name="connsiteY119" fmla="*/ 139223 h 6634791"/>
              <a:gd name="connsiteX120" fmla="*/ 317208 w 11727155"/>
              <a:gd name="connsiteY120" fmla="*/ 43553 h 6634791"/>
              <a:gd name="connsiteX121" fmla="*/ 0 w 11727155"/>
              <a:gd name="connsiteY121" fmla="*/ 0 h 6634791"/>
              <a:gd name="connsiteX122" fmla="*/ 360760 w 11727155"/>
              <a:gd name="connsiteY122" fmla="*/ 0 h 6634791"/>
              <a:gd name="connsiteX123" fmla="*/ 360760 w 11727155"/>
              <a:gd name="connsiteY123" fmla="*/ 139223 h 6634791"/>
              <a:gd name="connsiteX124" fmla="*/ 493595 w 11727155"/>
              <a:gd name="connsiteY124" fmla="*/ 139223 h 6634791"/>
              <a:gd name="connsiteX125" fmla="*/ 493595 w 11727155"/>
              <a:gd name="connsiteY125" fmla="*/ 0 h 6634791"/>
              <a:gd name="connsiteX126" fmla="*/ 933911 w 11727155"/>
              <a:gd name="connsiteY126" fmla="*/ 0 h 6634791"/>
              <a:gd name="connsiteX127" fmla="*/ 933911 w 11727155"/>
              <a:gd name="connsiteY127" fmla="*/ 278446 h 6634791"/>
              <a:gd name="connsiteX128" fmla="*/ 1180709 w 11727155"/>
              <a:gd name="connsiteY128" fmla="*/ 278446 h 6634791"/>
              <a:gd name="connsiteX129" fmla="*/ 1180709 w 11727155"/>
              <a:gd name="connsiteY129" fmla="*/ 188728 h 6634791"/>
              <a:gd name="connsiteX130" fmla="*/ 1035534 w 11727155"/>
              <a:gd name="connsiteY130" fmla="*/ 188728 h 6634791"/>
              <a:gd name="connsiteX131" fmla="*/ 1035534 w 11727155"/>
              <a:gd name="connsiteY131" fmla="*/ 0 h 6634791"/>
              <a:gd name="connsiteX132" fmla="*/ 1224261 w 11727155"/>
              <a:gd name="connsiteY132" fmla="*/ 0 h 6634791"/>
              <a:gd name="connsiteX133" fmla="*/ 1224261 w 11727155"/>
              <a:gd name="connsiteY133" fmla="*/ 145175 h 6634791"/>
              <a:gd name="connsiteX134" fmla="*/ 1296849 w 11727155"/>
              <a:gd name="connsiteY134" fmla="*/ 145175 h 6634791"/>
              <a:gd name="connsiteX135" fmla="*/ 1296849 w 11727155"/>
              <a:gd name="connsiteY135" fmla="*/ 0 h 6634791"/>
              <a:gd name="connsiteX136" fmla="*/ 5109437 w 11727155"/>
              <a:gd name="connsiteY136" fmla="*/ 0 h 6634791"/>
              <a:gd name="connsiteX137" fmla="*/ 5109437 w 11727155"/>
              <a:gd name="connsiteY137" fmla="*/ 1 h 6634791"/>
              <a:gd name="connsiteX138" fmla="*/ 6617572 w 11727155"/>
              <a:gd name="connsiteY138" fmla="*/ 1 h 6634791"/>
              <a:gd name="connsiteX139" fmla="*/ 6617572 w 11727155"/>
              <a:gd name="connsiteY139" fmla="*/ 0 h 6634791"/>
              <a:gd name="connsiteX140" fmla="*/ 10430160 w 11727155"/>
              <a:gd name="connsiteY140" fmla="*/ 0 h 6634791"/>
              <a:gd name="connsiteX141" fmla="*/ 10430160 w 11727155"/>
              <a:gd name="connsiteY141" fmla="*/ 145175 h 6634791"/>
              <a:gd name="connsiteX142" fmla="*/ 10502748 w 11727155"/>
              <a:gd name="connsiteY142" fmla="*/ 145175 h 6634791"/>
              <a:gd name="connsiteX143" fmla="*/ 10502748 w 11727155"/>
              <a:gd name="connsiteY143" fmla="*/ 0 h 6634791"/>
              <a:gd name="connsiteX144" fmla="*/ 10691475 w 11727155"/>
              <a:gd name="connsiteY144" fmla="*/ 0 h 6634791"/>
              <a:gd name="connsiteX145" fmla="*/ 10691475 w 11727155"/>
              <a:gd name="connsiteY145" fmla="*/ 188728 h 6634791"/>
              <a:gd name="connsiteX146" fmla="*/ 10546300 w 11727155"/>
              <a:gd name="connsiteY146" fmla="*/ 188728 h 6634791"/>
              <a:gd name="connsiteX147" fmla="*/ 10546300 w 11727155"/>
              <a:gd name="connsiteY147" fmla="*/ 278446 h 6634791"/>
              <a:gd name="connsiteX148" fmla="*/ 10793098 w 11727155"/>
              <a:gd name="connsiteY148" fmla="*/ 278446 h 6634791"/>
              <a:gd name="connsiteX149" fmla="*/ 10793098 w 11727155"/>
              <a:gd name="connsiteY149" fmla="*/ 0 h 6634791"/>
              <a:gd name="connsiteX150" fmla="*/ 11233413 w 11727155"/>
              <a:gd name="connsiteY150" fmla="*/ 0 h 6634791"/>
              <a:gd name="connsiteX151" fmla="*/ 11233413 w 11727155"/>
              <a:gd name="connsiteY151" fmla="*/ 139223 h 6634791"/>
              <a:gd name="connsiteX152" fmla="*/ 11366249 w 11727155"/>
              <a:gd name="connsiteY152" fmla="*/ 139223 h 6634791"/>
              <a:gd name="connsiteX153" fmla="*/ 11366249 w 11727155"/>
              <a:gd name="connsiteY153" fmla="*/ 0 h 6634791"/>
              <a:gd name="connsiteX154" fmla="*/ 11727154 w 11727155"/>
              <a:gd name="connsiteY154" fmla="*/ 0 h 6634791"/>
              <a:gd name="connsiteX155" fmla="*/ 11727154 w 11727155"/>
              <a:gd name="connsiteY155" fmla="*/ 360760 h 6634791"/>
              <a:gd name="connsiteX156" fmla="*/ 11586770 w 11727155"/>
              <a:gd name="connsiteY156" fmla="*/ 360760 h 6634791"/>
              <a:gd name="connsiteX157" fmla="*/ 11586770 w 11727155"/>
              <a:gd name="connsiteY157" fmla="*/ 493015 h 6634791"/>
              <a:gd name="connsiteX158" fmla="*/ 11707701 w 11727155"/>
              <a:gd name="connsiteY158" fmla="*/ 493015 h 6634791"/>
              <a:gd name="connsiteX159" fmla="*/ 11707701 w 11727155"/>
              <a:gd name="connsiteY159" fmla="*/ 933476 h 6634791"/>
              <a:gd name="connsiteX160" fmla="*/ 11429255 w 11727155"/>
              <a:gd name="connsiteY160" fmla="*/ 933476 h 6634791"/>
              <a:gd name="connsiteX161" fmla="*/ 11429255 w 11727155"/>
              <a:gd name="connsiteY161" fmla="*/ 1180273 h 6634791"/>
              <a:gd name="connsiteX162" fmla="*/ 11518973 w 11727155"/>
              <a:gd name="connsiteY162" fmla="*/ 1180273 h 6634791"/>
              <a:gd name="connsiteX163" fmla="*/ 11518973 w 11727155"/>
              <a:gd name="connsiteY163" fmla="*/ 1035098 h 6634791"/>
              <a:gd name="connsiteX164" fmla="*/ 11707701 w 11727155"/>
              <a:gd name="connsiteY164" fmla="*/ 1035098 h 6634791"/>
              <a:gd name="connsiteX165" fmla="*/ 11707701 w 11727155"/>
              <a:gd name="connsiteY165" fmla="*/ 1223826 h 6634791"/>
              <a:gd name="connsiteX166" fmla="*/ 11562526 w 11727155"/>
              <a:gd name="connsiteY166" fmla="*/ 1223826 h 6634791"/>
              <a:gd name="connsiteX167" fmla="*/ 11562526 w 11727155"/>
              <a:gd name="connsiteY167" fmla="*/ 1296414 h 6634791"/>
              <a:gd name="connsiteX168" fmla="*/ 11707701 w 11727155"/>
              <a:gd name="connsiteY168" fmla="*/ 1296414 h 6634791"/>
              <a:gd name="connsiteX169" fmla="*/ 11707701 w 11727155"/>
              <a:gd name="connsiteY169" fmla="*/ 3317395 h 6634791"/>
              <a:gd name="connsiteX170" fmla="*/ 11707702 w 11727155"/>
              <a:gd name="connsiteY170" fmla="*/ 3317395 h 6634791"/>
              <a:gd name="connsiteX171" fmla="*/ 11707702 w 11727155"/>
              <a:gd name="connsiteY171" fmla="*/ 5338523 h 6634791"/>
              <a:gd name="connsiteX172" fmla="*/ 11562527 w 11727155"/>
              <a:gd name="connsiteY172" fmla="*/ 5338523 h 6634791"/>
              <a:gd name="connsiteX173" fmla="*/ 11562527 w 11727155"/>
              <a:gd name="connsiteY173" fmla="*/ 5411110 h 6634791"/>
              <a:gd name="connsiteX174" fmla="*/ 11707702 w 11727155"/>
              <a:gd name="connsiteY174" fmla="*/ 5411110 h 6634791"/>
              <a:gd name="connsiteX175" fmla="*/ 11707702 w 11727155"/>
              <a:gd name="connsiteY175" fmla="*/ 5599838 h 6634791"/>
              <a:gd name="connsiteX176" fmla="*/ 11518974 w 11727155"/>
              <a:gd name="connsiteY176" fmla="*/ 5599838 h 6634791"/>
              <a:gd name="connsiteX177" fmla="*/ 11518974 w 11727155"/>
              <a:gd name="connsiteY177" fmla="*/ 5454663 h 6634791"/>
              <a:gd name="connsiteX178" fmla="*/ 11429256 w 11727155"/>
              <a:gd name="connsiteY178" fmla="*/ 5454663 h 6634791"/>
              <a:gd name="connsiteX179" fmla="*/ 11429256 w 11727155"/>
              <a:gd name="connsiteY179" fmla="*/ 5701460 h 6634791"/>
              <a:gd name="connsiteX180" fmla="*/ 11707702 w 11727155"/>
              <a:gd name="connsiteY180" fmla="*/ 5701460 h 6634791"/>
              <a:gd name="connsiteX181" fmla="*/ 11707702 w 11727155"/>
              <a:gd name="connsiteY181" fmla="*/ 6141776 h 6634791"/>
              <a:gd name="connsiteX182" fmla="*/ 11586771 w 11727155"/>
              <a:gd name="connsiteY182" fmla="*/ 6141776 h 6634791"/>
              <a:gd name="connsiteX183" fmla="*/ 11586771 w 11727155"/>
              <a:gd name="connsiteY183" fmla="*/ 6274031 h 6634791"/>
              <a:gd name="connsiteX184" fmla="*/ 11727155 w 11727155"/>
              <a:gd name="connsiteY184" fmla="*/ 6274031 h 6634791"/>
              <a:gd name="connsiteX185" fmla="*/ 11727155 w 11727155"/>
              <a:gd name="connsiteY185" fmla="*/ 6634791 h 6634791"/>
              <a:gd name="connsiteX186" fmla="*/ 11366250 w 11727155"/>
              <a:gd name="connsiteY186" fmla="*/ 6634791 h 6634791"/>
              <a:gd name="connsiteX187" fmla="*/ 11366250 w 11727155"/>
              <a:gd name="connsiteY187" fmla="*/ 6495568 h 6634791"/>
              <a:gd name="connsiteX188" fmla="*/ 11233414 w 11727155"/>
              <a:gd name="connsiteY188" fmla="*/ 6495568 h 6634791"/>
              <a:gd name="connsiteX189" fmla="*/ 11233414 w 11727155"/>
              <a:gd name="connsiteY189" fmla="*/ 6634791 h 6634791"/>
              <a:gd name="connsiteX190" fmla="*/ 10793099 w 11727155"/>
              <a:gd name="connsiteY190" fmla="*/ 6634791 h 6634791"/>
              <a:gd name="connsiteX191" fmla="*/ 10793099 w 11727155"/>
              <a:gd name="connsiteY191" fmla="*/ 6356345 h 6634791"/>
              <a:gd name="connsiteX192" fmla="*/ 10546301 w 11727155"/>
              <a:gd name="connsiteY192" fmla="*/ 6356345 h 6634791"/>
              <a:gd name="connsiteX193" fmla="*/ 10546301 w 11727155"/>
              <a:gd name="connsiteY193" fmla="*/ 6446063 h 6634791"/>
              <a:gd name="connsiteX194" fmla="*/ 10691476 w 11727155"/>
              <a:gd name="connsiteY194" fmla="*/ 6446063 h 6634791"/>
              <a:gd name="connsiteX195" fmla="*/ 10691476 w 11727155"/>
              <a:gd name="connsiteY195" fmla="*/ 6634791 h 6634791"/>
              <a:gd name="connsiteX196" fmla="*/ 10502749 w 11727155"/>
              <a:gd name="connsiteY196" fmla="*/ 6634791 h 6634791"/>
              <a:gd name="connsiteX197" fmla="*/ 10502749 w 11727155"/>
              <a:gd name="connsiteY197" fmla="*/ 6489616 h 6634791"/>
              <a:gd name="connsiteX198" fmla="*/ 10430161 w 11727155"/>
              <a:gd name="connsiteY198" fmla="*/ 6489616 h 6634791"/>
              <a:gd name="connsiteX199" fmla="*/ 10430161 w 11727155"/>
              <a:gd name="connsiteY199" fmla="*/ 6634791 h 6634791"/>
              <a:gd name="connsiteX200" fmla="*/ 6617573 w 11727155"/>
              <a:gd name="connsiteY200" fmla="*/ 6634791 h 6634791"/>
              <a:gd name="connsiteX201" fmla="*/ 6617573 w 11727155"/>
              <a:gd name="connsiteY201" fmla="*/ 6591238 h 6634791"/>
              <a:gd name="connsiteX202" fmla="*/ 10386754 w 11727155"/>
              <a:gd name="connsiteY202" fmla="*/ 6591238 h 6634791"/>
              <a:gd name="connsiteX203" fmla="*/ 10386754 w 11727155"/>
              <a:gd name="connsiteY203" fmla="*/ 6446063 h 6634791"/>
              <a:gd name="connsiteX204" fmla="*/ 10502894 w 11727155"/>
              <a:gd name="connsiteY204" fmla="*/ 6446063 h 6634791"/>
              <a:gd name="connsiteX205" fmla="*/ 10502894 w 11727155"/>
              <a:gd name="connsiteY205" fmla="*/ 6312793 h 6634791"/>
              <a:gd name="connsiteX206" fmla="*/ 10836797 w 11727155"/>
              <a:gd name="connsiteY206" fmla="*/ 6312793 h 6634791"/>
              <a:gd name="connsiteX207" fmla="*/ 10836797 w 11727155"/>
              <a:gd name="connsiteY207" fmla="*/ 6591238 h 6634791"/>
              <a:gd name="connsiteX208" fmla="*/ 11190007 w 11727155"/>
              <a:gd name="connsiteY208" fmla="*/ 6591238 h 6634791"/>
              <a:gd name="connsiteX209" fmla="*/ 11190007 w 11727155"/>
              <a:gd name="connsiteY209" fmla="*/ 6495568 h 6634791"/>
              <a:gd name="connsiteX210" fmla="*/ 11189427 w 11727155"/>
              <a:gd name="connsiteY210" fmla="*/ 6495568 h 6634791"/>
              <a:gd name="connsiteX211" fmla="*/ 11012458 w 11727155"/>
              <a:gd name="connsiteY211" fmla="*/ 6495568 h 6634791"/>
              <a:gd name="connsiteX212" fmla="*/ 11012458 w 11727155"/>
              <a:gd name="connsiteY212" fmla="*/ 6275192 h 6634791"/>
              <a:gd name="connsiteX213" fmla="*/ 11189427 w 11727155"/>
              <a:gd name="connsiteY213" fmla="*/ 6275192 h 6634791"/>
              <a:gd name="connsiteX214" fmla="*/ 11189427 w 11727155"/>
              <a:gd name="connsiteY214" fmla="*/ 6098224 h 6634791"/>
              <a:gd name="connsiteX215" fmla="*/ 11366250 w 11727155"/>
              <a:gd name="connsiteY215" fmla="*/ 6098224 h 6634791"/>
              <a:gd name="connsiteX216" fmla="*/ 11366250 w 11727155"/>
              <a:gd name="connsiteY216" fmla="*/ 5921401 h 6634791"/>
              <a:gd name="connsiteX217" fmla="*/ 11586771 w 11727155"/>
              <a:gd name="connsiteY217" fmla="*/ 5921401 h 6634791"/>
              <a:gd name="connsiteX218" fmla="*/ 11586771 w 11727155"/>
              <a:gd name="connsiteY218" fmla="*/ 6098224 h 6634791"/>
              <a:gd name="connsiteX219" fmla="*/ 11664149 w 11727155"/>
              <a:gd name="connsiteY219" fmla="*/ 6098224 h 6634791"/>
              <a:gd name="connsiteX220" fmla="*/ 11664149 w 11727155"/>
              <a:gd name="connsiteY220" fmla="*/ 5745013 h 6634791"/>
              <a:gd name="connsiteX221" fmla="*/ 11385704 w 11727155"/>
              <a:gd name="connsiteY221" fmla="*/ 5745013 h 6634791"/>
              <a:gd name="connsiteX222" fmla="*/ 11385704 w 11727155"/>
              <a:gd name="connsiteY222" fmla="*/ 5411110 h 6634791"/>
              <a:gd name="connsiteX223" fmla="*/ 11518974 w 11727155"/>
              <a:gd name="connsiteY223" fmla="*/ 5411110 h 6634791"/>
              <a:gd name="connsiteX224" fmla="*/ 11518974 w 11727155"/>
              <a:gd name="connsiteY224" fmla="*/ 5294970 h 6634791"/>
              <a:gd name="connsiteX225" fmla="*/ 11664149 w 11727155"/>
              <a:gd name="connsiteY225" fmla="*/ 5294970 h 6634791"/>
              <a:gd name="connsiteX226" fmla="*/ 11664149 w 11727155"/>
              <a:gd name="connsiteY226" fmla="*/ 3317541 h 6634791"/>
              <a:gd name="connsiteX227" fmla="*/ 11664148 w 11727155"/>
              <a:gd name="connsiteY227" fmla="*/ 3317541 h 6634791"/>
              <a:gd name="connsiteX228" fmla="*/ 11664148 w 11727155"/>
              <a:gd name="connsiteY228" fmla="*/ 1339966 h 6634791"/>
              <a:gd name="connsiteX229" fmla="*/ 11518973 w 11727155"/>
              <a:gd name="connsiteY229" fmla="*/ 1339966 h 6634791"/>
              <a:gd name="connsiteX230" fmla="*/ 11518973 w 11727155"/>
              <a:gd name="connsiteY230" fmla="*/ 1223826 h 6634791"/>
              <a:gd name="connsiteX231" fmla="*/ 11385703 w 11727155"/>
              <a:gd name="connsiteY231" fmla="*/ 1223826 h 6634791"/>
              <a:gd name="connsiteX232" fmla="*/ 11385703 w 11727155"/>
              <a:gd name="connsiteY232" fmla="*/ 889923 h 6634791"/>
              <a:gd name="connsiteX233" fmla="*/ 11664003 w 11727155"/>
              <a:gd name="connsiteY233" fmla="*/ 889923 h 6634791"/>
              <a:gd name="connsiteX234" fmla="*/ 11664003 w 11727155"/>
              <a:gd name="connsiteY234" fmla="*/ 536567 h 6634791"/>
              <a:gd name="connsiteX235" fmla="*/ 11586625 w 11727155"/>
              <a:gd name="connsiteY235" fmla="*/ 536567 h 6634791"/>
              <a:gd name="connsiteX236" fmla="*/ 11586625 w 11727155"/>
              <a:gd name="connsiteY236" fmla="*/ 713681 h 6634791"/>
              <a:gd name="connsiteX237" fmla="*/ 11366104 w 11727155"/>
              <a:gd name="connsiteY237" fmla="*/ 713681 h 6634791"/>
              <a:gd name="connsiteX238" fmla="*/ 11366104 w 11727155"/>
              <a:gd name="connsiteY238" fmla="*/ 536712 h 6634791"/>
              <a:gd name="connsiteX239" fmla="*/ 11189280 w 11727155"/>
              <a:gd name="connsiteY239" fmla="*/ 536712 h 6634791"/>
              <a:gd name="connsiteX240" fmla="*/ 11189280 w 11727155"/>
              <a:gd name="connsiteY240" fmla="*/ 359744 h 6634791"/>
              <a:gd name="connsiteX241" fmla="*/ 11012312 w 11727155"/>
              <a:gd name="connsiteY241" fmla="*/ 359744 h 6634791"/>
              <a:gd name="connsiteX242" fmla="*/ 11012312 w 11727155"/>
              <a:gd name="connsiteY242" fmla="*/ 139223 h 6634791"/>
              <a:gd name="connsiteX243" fmla="*/ 11189280 w 11727155"/>
              <a:gd name="connsiteY243" fmla="*/ 139223 h 6634791"/>
              <a:gd name="connsiteX244" fmla="*/ 11189861 w 11727155"/>
              <a:gd name="connsiteY244" fmla="*/ 139223 h 6634791"/>
              <a:gd name="connsiteX245" fmla="*/ 11189861 w 11727155"/>
              <a:gd name="connsiteY245" fmla="*/ 43553 h 6634791"/>
              <a:gd name="connsiteX246" fmla="*/ 10836651 w 11727155"/>
              <a:gd name="connsiteY246" fmla="*/ 43553 h 6634791"/>
              <a:gd name="connsiteX247" fmla="*/ 10836651 w 11727155"/>
              <a:gd name="connsiteY247" fmla="*/ 321998 h 6634791"/>
              <a:gd name="connsiteX248" fmla="*/ 10502748 w 11727155"/>
              <a:gd name="connsiteY248" fmla="*/ 321998 h 6634791"/>
              <a:gd name="connsiteX249" fmla="*/ 10502748 w 11727155"/>
              <a:gd name="connsiteY249" fmla="*/ 188728 h 6634791"/>
              <a:gd name="connsiteX250" fmla="*/ 10386608 w 11727155"/>
              <a:gd name="connsiteY250" fmla="*/ 188728 h 6634791"/>
              <a:gd name="connsiteX251" fmla="*/ 10386608 w 11727155"/>
              <a:gd name="connsiteY251" fmla="*/ 43553 h 6634791"/>
              <a:gd name="connsiteX252" fmla="*/ 6867297 w 11727155"/>
              <a:gd name="connsiteY252" fmla="*/ 43553 h 6634791"/>
              <a:gd name="connsiteX253" fmla="*/ 6867297 w 11727155"/>
              <a:gd name="connsiteY253" fmla="*/ 43554 h 6634791"/>
              <a:gd name="connsiteX254" fmla="*/ 3586949 w 11727155"/>
              <a:gd name="connsiteY254" fmla="*/ 43554 h 6634791"/>
              <a:gd name="connsiteX255" fmla="*/ 3586949 w 11727155"/>
              <a:gd name="connsiteY255" fmla="*/ 43553 h 6634791"/>
              <a:gd name="connsiteX256" fmla="*/ 1340402 w 11727155"/>
              <a:gd name="connsiteY256" fmla="*/ 43553 h 6634791"/>
              <a:gd name="connsiteX257" fmla="*/ 1340402 w 11727155"/>
              <a:gd name="connsiteY257" fmla="*/ 188728 h 6634791"/>
              <a:gd name="connsiteX258" fmla="*/ 1224261 w 11727155"/>
              <a:gd name="connsiteY258" fmla="*/ 188728 h 6634791"/>
              <a:gd name="connsiteX259" fmla="*/ 1224261 w 11727155"/>
              <a:gd name="connsiteY259" fmla="*/ 321998 h 6634791"/>
              <a:gd name="connsiteX260" fmla="*/ 890359 w 11727155"/>
              <a:gd name="connsiteY260" fmla="*/ 321998 h 6634791"/>
              <a:gd name="connsiteX261" fmla="*/ 890359 w 11727155"/>
              <a:gd name="connsiteY261" fmla="*/ 43553 h 6634791"/>
              <a:gd name="connsiteX262" fmla="*/ 537148 w 11727155"/>
              <a:gd name="connsiteY262" fmla="*/ 43553 h 6634791"/>
              <a:gd name="connsiteX263" fmla="*/ 537148 w 11727155"/>
              <a:gd name="connsiteY263" fmla="*/ 139223 h 6634791"/>
              <a:gd name="connsiteX264" fmla="*/ 537729 w 11727155"/>
              <a:gd name="connsiteY264" fmla="*/ 139223 h 6634791"/>
              <a:gd name="connsiteX265" fmla="*/ 714552 w 11727155"/>
              <a:gd name="connsiteY265" fmla="*/ 139223 h 6634791"/>
              <a:gd name="connsiteX266" fmla="*/ 714552 w 11727155"/>
              <a:gd name="connsiteY266" fmla="*/ 359744 h 6634791"/>
              <a:gd name="connsiteX267" fmla="*/ 537583 w 11727155"/>
              <a:gd name="connsiteY267" fmla="*/ 359744 h 6634791"/>
              <a:gd name="connsiteX268" fmla="*/ 537583 w 11727155"/>
              <a:gd name="connsiteY268" fmla="*/ 536567 h 6634791"/>
              <a:gd name="connsiteX269" fmla="*/ 360760 w 11727155"/>
              <a:gd name="connsiteY269" fmla="*/ 536567 h 6634791"/>
              <a:gd name="connsiteX270" fmla="*/ 360760 w 11727155"/>
              <a:gd name="connsiteY270" fmla="*/ 713536 h 6634791"/>
              <a:gd name="connsiteX271" fmla="*/ 140239 w 11727155"/>
              <a:gd name="connsiteY271" fmla="*/ 713536 h 6634791"/>
              <a:gd name="connsiteX272" fmla="*/ 140239 w 11727155"/>
              <a:gd name="connsiteY272" fmla="*/ 536567 h 6634791"/>
              <a:gd name="connsiteX273" fmla="*/ 62861 w 11727155"/>
              <a:gd name="connsiteY273" fmla="*/ 536567 h 6634791"/>
              <a:gd name="connsiteX274" fmla="*/ 62861 w 11727155"/>
              <a:gd name="connsiteY274" fmla="*/ 889923 h 6634791"/>
              <a:gd name="connsiteX275" fmla="*/ 341307 w 11727155"/>
              <a:gd name="connsiteY275" fmla="*/ 889923 h 6634791"/>
              <a:gd name="connsiteX276" fmla="*/ 341307 w 11727155"/>
              <a:gd name="connsiteY276" fmla="*/ 1223826 h 6634791"/>
              <a:gd name="connsiteX277" fmla="*/ 208036 w 11727155"/>
              <a:gd name="connsiteY277" fmla="*/ 1223826 h 6634791"/>
              <a:gd name="connsiteX278" fmla="*/ 208036 w 11727155"/>
              <a:gd name="connsiteY278" fmla="*/ 1339966 h 6634791"/>
              <a:gd name="connsiteX279" fmla="*/ 62861 w 11727155"/>
              <a:gd name="connsiteY279" fmla="*/ 1339966 h 6634791"/>
              <a:gd name="connsiteX280" fmla="*/ 62861 w 11727155"/>
              <a:gd name="connsiteY280" fmla="*/ 3303104 h 6634791"/>
              <a:gd name="connsiteX281" fmla="*/ 62862 w 11727155"/>
              <a:gd name="connsiteY281" fmla="*/ 3303104 h 6634791"/>
              <a:gd name="connsiteX282" fmla="*/ 62862 w 11727155"/>
              <a:gd name="connsiteY282" fmla="*/ 6147104 h 6634791"/>
              <a:gd name="connsiteX283" fmla="*/ 19309 w 11727155"/>
              <a:gd name="connsiteY283" fmla="*/ 6147104 h 6634791"/>
              <a:gd name="connsiteX284" fmla="*/ 19309 w 11727155"/>
              <a:gd name="connsiteY284" fmla="*/ 3317541 h 6634791"/>
              <a:gd name="connsiteX285" fmla="*/ 19308 w 11727155"/>
              <a:gd name="connsiteY285" fmla="*/ 3317541 h 6634791"/>
              <a:gd name="connsiteX286" fmla="*/ 19308 w 11727155"/>
              <a:gd name="connsiteY286" fmla="*/ 1296414 h 6634791"/>
              <a:gd name="connsiteX287" fmla="*/ 164483 w 11727155"/>
              <a:gd name="connsiteY287" fmla="*/ 1296414 h 6634791"/>
              <a:gd name="connsiteX288" fmla="*/ 164483 w 11727155"/>
              <a:gd name="connsiteY288" fmla="*/ 1223826 h 6634791"/>
              <a:gd name="connsiteX289" fmla="*/ 19308 w 11727155"/>
              <a:gd name="connsiteY289" fmla="*/ 1223826 h 6634791"/>
              <a:gd name="connsiteX290" fmla="*/ 19308 w 11727155"/>
              <a:gd name="connsiteY290" fmla="*/ 1035098 h 6634791"/>
              <a:gd name="connsiteX291" fmla="*/ 208036 w 11727155"/>
              <a:gd name="connsiteY291" fmla="*/ 1035098 h 6634791"/>
              <a:gd name="connsiteX292" fmla="*/ 208036 w 11727155"/>
              <a:gd name="connsiteY292" fmla="*/ 1180273 h 6634791"/>
              <a:gd name="connsiteX293" fmla="*/ 297754 w 11727155"/>
              <a:gd name="connsiteY293" fmla="*/ 1180273 h 6634791"/>
              <a:gd name="connsiteX294" fmla="*/ 297754 w 11727155"/>
              <a:gd name="connsiteY294" fmla="*/ 933476 h 6634791"/>
              <a:gd name="connsiteX295" fmla="*/ 19308 w 11727155"/>
              <a:gd name="connsiteY295" fmla="*/ 933476 h 6634791"/>
              <a:gd name="connsiteX296" fmla="*/ 19308 w 11727155"/>
              <a:gd name="connsiteY296" fmla="*/ 493015 h 6634791"/>
              <a:gd name="connsiteX297" fmla="*/ 140384 w 11727155"/>
              <a:gd name="connsiteY297" fmla="*/ 493015 h 6634791"/>
              <a:gd name="connsiteX298" fmla="*/ 140384 w 11727155"/>
              <a:gd name="connsiteY298" fmla="*/ 360760 h 6634791"/>
              <a:gd name="connsiteX299" fmla="*/ 0 w 11727155"/>
              <a:gd name="connsiteY299" fmla="*/ 360760 h 6634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11727155" h="6634791">
                <a:moveTo>
                  <a:pt x="10546301" y="6489616"/>
                </a:moveTo>
                <a:lnTo>
                  <a:pt x="10546301" y="6591238"/>
                </a:lnTo>
                <a:lnTo>
                  <a:pt x="10647924" y="6591238"/>
                </a:lnTo>
                <a:lnTo>
                  <a:pt x="10647924" y="6489616"/>
                </a:lnTo>
                <a:close/>
                <a:moveTo>
                  <a:pt x="11409802" y="6318745"/>
                </a:moveTo>
                <a:lnTo>
                  <a:pt x="11409802" y="6452015"/>
                </a:lnTo>
                <a:lnTo>
                  <a:pt x="11543218" y="6452015"/>
                </a:lnTo>
                <a:lnTo>
                  <a:pt x="11543218" y="6318745"/>
                </a:lnTo>
                <a:close/>
                <a:moveTo>
                  <a:pt x="11232979" y="6318745"/>
                </a:moveTo>
                <a:lnTo>
                  <a:pt x="11232979" y="6452015"/>
                </a:lnTo>
                <a:lnTo>
                  <a:pt x="11366250" y="6452015"/>
                </a:lnTo>
                <a:lnTo>
                  <a:pt x="11366250" y="6318745"/>
                </a:lnTo>
                <a:close/>
                <a:moveTo>
                  <a:pt x="11056011" y="6318599"/>
                </a:moveTo>
                <a:lnTo>
                  <a:pt x="11056011" y="6451870"/>
                </a:lnTo>
                <a:lnTo>
                  <a:pt x="11189427" y="6451870"/>
                </a:lnTo>
                <a:lnTo>
                  <a:pt x="11189427" y="6318599"/>
                </a:lnTo>
                <a:close/>
                <a:moveTo>
                  <a:pt x="11586916" y="6317584"/>
                </a:moveTo>
                <a:lnTo>
                  <a:pt x="11586916" y="6318745"/>
                </a:lnTo>
                <a:lnTo>
                  <a:pt x="11586916" y="6495568"/>
                </a:lnTo>
                <a:lnTo>
                  <a:pt x="11409948" y="6495568"/>
                </a:lnTo>
                <a:lnTo>
                  <a:pt x="11409948" y="6591238"/>
                </a:lnTo>
                <a:lnTo>
                  <a:pt x="11683602" y="6591238"/>
                </a:lnTo>
                <a:lnTo>
                  <a:pt x="11683748" y="6591238"/>
                </a:lnTo>
                <a:lnTo>
                  <a:pt x="11683748" y="6317584"/>
                </a:lnTo>
                <a:close/>
                <a:moveTo>
                  <a:pt x="11409802" y="6141776"/>
                </a:moveTo>
                <a:lnTo>
                  <a:pt x="11409802" y="6274031"/>
                </a:lnTo>
                <a:lnTo>
                  <a:pt x="11543218" y="6274031"/>
                </a:lnTo>
                <a:lnTo>
                  <a:pt x="11543218" y="6141776"/>
                </a:lnTo>
                <a:close/>
                <a:moveTo>
                  <a:pt x="11232979" y="6141776"/>
                </a:moveTo>
                <a:lnTo>
                  <a:pt x="11232979" y="6275192"/>
                </a:lnTo>
                <a:lnTo>
                  <a:pt x="11366250" y="6275192"/>
                </a:lnTo>
                <a:lnTo>
                  <a:pt x="11366250" y="6274031"/>
                </a:lnTo>
                <a:lnTo>
                  <a:pt x="11366250" y="6141776"/>
                </a:lnTo>
                <a:close/>
                <a:moveTo>
                  <a:pt x="11409802" y="5964953"/>
                </a:moveTo>
                <a:lnTo>
                  <a:pt x="11409802" y="6098224"/>
                </a:lnTo>
                <a:lnTo>
                  <a:pt x="11543218" y="6098224"/>
                </a:lnTo>
                <a:lnTo>
                  <a:pt x="11543218" y="5964953"/>
                </a:lnTo>
                <a:close/>
                <a:moveTo>
                  <a:pt x="11562527" y="5454663"/>
                </a:moveTo>
                <a:lnTo>
                  <a:pt x="11562527" y="5556285"/>
                </a:lnTo>
                <a:lnTo>
                  <a:pt x="11664149" y="5556285"/>
                </a:lnTo>
                <a:lnTo>
                  <a:pt x="11664149" y="5454663"/>
                </a:lnTo>
                <a:close/>
                <a:moveTo>
                  <a:pt x="11562526" y="1078651"/>
                </a:moveTo>
                <a:lnTo>
                  <a:pt x="11562526" y="1180273"/>
                </a:lnTo>
                <a:lnTo>
                  <a:pt x="11664148" y="1180273"/>
                </a:lnTo>
                <a:lnTo>
                  <a:pt x="11664148" y="1078651"/>
                </a:lnTo>
                <a:close/>
                <a:moveTo>
                  <a:pt x="62861" y="1078651"/>
                </a:moveTo>
                <a:lnTo>
                  <a:pt x="62861" y="1180273"/>
                </a:lnTo>
                <a:lnTo>
                  <a:pt x="164483" y="1180273"/>
                </a:lnTo>
                <a:lnTo>
                  <a:pt x="164483" y="1078651"/>
                </a:lnTo>
                <a:close/>
                <a:moveTo>
                  <a:pt x="11409801" y="536567"/>
                </a:moveTo>
                <a:lnTo>
                  <a:pt x="11409801" y="669983"/>
                </a:lnTo>
                <a:lnTo>
                  <a:pt x="11543217" y="669983"/>
                </a:lnTo>
                <a:lnTo>
                  <a:pt x="11543217" y="536567"/>
                </a:lnTo>
                <a:close/>
                <a:moveTo>
                  <a:pt x="183937" y="536567"/>
                </a:moveTo>
                <a:lnTo>
                  <a:pt x="183937" y="669983"/>
                </a:lnTo>
                <a:lnTo>
                  <a:pt x="317353" y="669983"/>
                </a:lnTo>
                <a:lnTo>
                  <a:pt x="317353" y="536567"/>
                </a:lnTo>
                <a:close/>
                <a:moveTo>
                  <a:pt x="11409801" y="360760"/>
                </a:moveTo>
                <a:lnTo>
                  <a:pt x="11409801" y="493015"/>
                </a:lnTo>
                <a:lnTo>
                  <a:pt x="11543217" y="493015"/>
                </a:lnTo>
                <a:lnTo>
                  <a:pt x="11543217" y="360760"/>
                </a:lnTo>
                <a:close/>
                <a:moveTo>
                  <a:pt x="183937" y="360760"/>
                </a:moveTo>
                <a:lnTo>
                  <a:pt x="183937" y="493015"/>
                </a:lnTo>
                <a:lnTo>
                  <a:pt x="317353" y="493015"/>
                </a:lnTo>
                <a:lnTo>
                  <a:pt x="317353" y="360760"/>
                </a:lnTo>
                <a:close/>
                <a:moveTo>
                  <a:pt x="11232978" y="359599"/>
                </a:moveTo>
                <a:lnTo>
                  <a:pt x="11232978" y="493015"/>
                </a:lnTo>
                <a:lnTo>
                  <a:pt x="11366249" y="493015"/>
                </a:lnTo>
                <a:lnTo>
                  <a:pt x="11366249" y="360760"/>
                </a:lnTo>
                <a:lnTo>
                  <a:pt x="11366249" y="359599"/>
                </a:lnTo>
                <a:close/>
                <a:moveTo>
                  <a:pt x="360760" y="359599"/>
                </a:moveTo>
                <a:lnTo>
                  <a:pt x="360760" y="360760"/>
                </a:lnTo>
                <a:lnTo>
                  <a:pt x="360760" y="493015"/>
                </a:lnTo>
                <a:lnTo>
                  <a:pt x="494031" y="493015"/>
                </a:lnTo>
                <a:lnTo>
                  <a:pt x="494031" y="359599"/>
                </a:lnTo>
                <a:close/>
                <a:moveTo>
                  <a:pt x="11409801" y="182775"/>
                </a:moveTo>
                <a:lnTo>
                  <a:pt x="11409801" y="316191"/>
                </a:lnTo>
                <a:lnTo>
                  <a:pt x="11543217" y="316191"/>
                </a:lnTo>
                <a:lnTo>
                  <a:pt x="11543217" y="182775"/>
                </a:lnTo>
                <a:close/>
                <a:moveTo>
                  <a:pt x="11232978" y="182775"/>
                </a:moveTo>
                <a:lnTo>
                  <a:pt x="11232978" y="316191"/>
                </a:lnTo>
                <a:lnTo>
                  <a:pt x="11366249" y="316191"/>
                </a:lnTo>
                <a:lnTo>
                  <a:pt x="11366249" y="182775"/>
                </a:lnTo>
                <a:close/>
                <a:moveTo>
                  <a:pt x="11056010" y="182775"/>
                </a:moveTo>
                <a:lnTo>
                  <a:pt x="11056010" y="316191"/>
                </a:lnTo>
                <a:lnTo>
                  <a:pt x="11189426" y="316191"/>
                </a:lnTo>
                <a:lnTo>
                  <a:pt x="11189426" y="182775"/>
                </a:lnTo>
                <a:close/>
                <a:moveTo>
                  <a:pt x="537729" y="182775"/>
                </a:moveTo>
                <a:lnTo>
                  <a:pt x="537729" y="316191"/>
                </a:lnTo>
                <a:lnTo>
                  <a:pt x="671144" y="316191"/>
                </a:lnTo>
                <a:lnTo>
                  <a:pt x="671144" y="182775"/>
                </a:lnTo>
                <a:close/>
                <a:moveTo>
                  <a:pt x="360760" y="182775"/>
                </a:moveTo>
                <a:lnTo>
                  <a:pt x="360760" y="316191"/>
                </a:lnTo>
                <a:lnTo>
                  <a:pt x="494031" y="316191"/>
                </a:lnTo>
                <a:lnTo>
                  <a:pt x="494031" y="182775"/>
                </a:lnTo>
                <a:close/>
                <a:moveTo>
                  <a:pt x="183937" y="182775"/>
                </a:moveTo>
                <a:lnTo>
                  <a:pt x="183937" y="316191"/>
                </a:lnTo>
                <a:lnTo>
                  <a:pt x="317353" y="316191"/>
                </a:lnTo>
                <a:lnTo>
                  <a:pt x="317353" y="182775"/>
                </a:lnTo>
                <a:close/>
                <a:moveTo>
                  <a:pt x="11409801" y="43553"/>
                </a:moveTo>
                <a:lnTo>
                  <a:pt x="11409801" y="139223"/>
                </a:lnTo>
                <a:lnTo>
                  <a:pt x="11586770" y="139223"/>
                </a:lnTo>
                <a:lnTo>
                  <a:pt x="11586770" y="316046"/>
                </a:lnTo>
                <a:lnTo>
                  <a:pt x="11586770" y="317208"/>
                </a:lnTo>
                <a:lnTo>
                  <a:pt x="11683456" y="317208"/>
                </a:lnTo>
                <a:lnTo>
                  <a:pt x="11683456" y="43553"/>
                </a:lnTo>
                <a:close/>
                <a:moveTo>
                  <a:pt x="10546300" y="43553"/>
                </a:moveTo>
                <a:lnTo>
                  <a:pt x="10546300" y="145175"/>
                </a:lnTo>
                <a:lnTo>
                  <a:pt x="10647923" y="145175"/>
                </a:lnTo>
                <a:lnTo>
                  <a:pt x="10647923" y="43553"/>
                </a:lnTo>
                <a:close/>
                <a:moveTo>
                  <a:pt x="1079086" y="43553"/>
                </a:moveTo>
                <a:lnTo>
                  <a:pt x="1079086" y="145175"/>
                </a:lnTo>
                <a:lnTo>
                  <a:pt x="1180709" y="145175"/>
                </a:lnTo>
                <a:lnTo>
                  <a:pt x="1180709" y="43553"/>
                </a:lnTo>
                <a:close/>
                <a:moveTo>
                  <a:pt x="43553" y="43553"/>
                </a:moveTo>
                <a:lnTo>
                  <a:pt x="43553" y="317353"/>
                </a:lnTo>
                <a:lnTo>
                  <a:pt x="140384" y="317353"/>
                </a:lnTo>
                <a:lnTo>
                  <a:pt x="140384" y="316191"/>
                </a:lnTo>
                <a:lnTo>
                  <a:pt x="140384" y="139223"/>
                </a:lnTo>
                <a:lnTo>
                  <a:pt x="317208" y="139223"/>
                </a:lnTo>
                <a:lnTo>
                  <a:pt x="317208" y="43553"/>
                </a:lnTo>
                <a:close/>
                <a:moveTo>
                  <a:pt x="0" y="0"/>
                </a:moveTo>
                <a:lnTo>
                  <a:pt x="360760" y="0"/>
                </a:lnTo>
                <a:lnTo>
                  <a:pt x="360760" y="139223"/>
                </a:lnTo>
                <a:lnTo>
                  <a:pt x="493595" y="139223"/>
                </a:lnTo>
                <a:lnTo>
                  <a:pt x="493595" y="0"/>
                </a:lnTo>
                <a:lnTo>
                  <a:pt x="933911" y="0"/>
                </a:lnTo>
                <a:lnTo>
                  <a:pt x="933911" y="278446"/>
                </a:lnTo>
                <a:lnTo>
                  <a:pt x="1180709" y="278446"/>
                </a:lnTo>
                <a:lnTo>
                  <a:pt x="1180709" y="188728"/>
                </a:lnTo>
                <a:lnTo>
                  <a:pt x="1035534" y="188728"/>
                </a:lnTo>
                <a:lnTo>
                  <a:pt x="1035534" y="0"/>
                </a:lnTo>
                <a:lnTo>
                  <a:pt x="1224261" y="0"/>
                </a:lnTo>
                <a:lnTo>
                  <a:pt x="1224261" y="145175"/>
                </a:lnTo>
                <a:lnTo>
                  <a:pt x="1296849" y="145175"/>
                </a:lnTo>
                <a:lnTo>
                  <a:pt x="1296849" y="0"/>
                </a:lnTo>
                <a:lnTo>
                  <a:pt x="5109437" y="0"/>
                </a:lnTo>
                <a:lnTo>
                  <a:pt x="5109437" y="1"/>
                </a:lnTo>
                <a:lnTo>
                  <a:pt x="6617572" y="1"/>
                </a:lnTo>
                <a:lnTo>
                  <a:pt x="6617572" y="0"/>
                </a:lnTo>
                <a:lnTo>
                  <a:pt x="10430160" y="0"/>
                </a:lnTo>
                <a:lnTo>
                  <a:pt x="10430160" y="145175"/>
                </a:lnTo>
                <a:lnTo>
                  <a:pt x="10502748" y="145175"/>
                </a:lnTo>
                <a:lnTo>
                  <a:pt x="10502748" y="0"/>
                </a:lnTo>
                <a:lnTo>
                  <a:pt x="10691475" y="0"/>
                </a:lnTo>
                <a:lnTo>
                  <a:pt x="10691475" y="188728"/>
                </a:lnTo>
                <a:lnTo>
                  <a:pt x="10546300" y="188728"/>
                </a:lnTo>
                <a:lnTo>
                  <a:pt x="10546300" y="278446"/>
                </a:lnTo>
                <a:lnTo>
                  <a:pt x="10793098" y="278446"/>
                </a:lnTo>
                <a:lnTo>
                  <a:pt x="10793098" y="0"/>
                </a:lnTo>
                <a:lnTo>
                  <a:pt x="11233413" y="0"/>
                </a:lnTo>
                <a:lnTo>
                  <a:pt x="11233413" y="139223"/>
                </a:lnTo>
                <a:lnTo>
                  <a:pt x="11366249" y="139223"/>
                </a:lnTo>
                <a:lnTo>
                  <a:pt x="11366249" y="0"/>
                </a:lnTo>
                <a:lnTo>
                  <a:pt x="11727154" y="0"/>
                </a:lnTo>
                <a:lnTo>
                  <a:pt x="11727154" y="360760"/>
                </a:lnTo>
                <a:lnTo>
                  <a:pt x="11586770" y="360760"/>
                </a:lnTo>
                <a:lnTo>
                  <a:pt x="11586770" y="493015"/>
                </a:lnTo>
                <a:lnTo>
                  <a:pt x="11707701" y="493015"/>
                </a:lnTo>
                <a:lnTo>
                  <a:pt x="11707701" y="933476"/>
                </a:lnTo>
                <a:lnTo>
                  <a:pt x="11429255" y="933476"/>
                </a:lnTo>
                <a:lnTo>
                  <a:pt x="11429255" y="1180273"/>
                </a:lnTo>
                <a:lnTo>
                  <a:pt x="11518973" y="1180273"/>
                </a:lnTo>
                <a:lnTo>
                  <a:pt x="11518973" y="1035098"/>
                </a:lnTo>
                <a:lnTo>
                  <a:pt x="11707701" y="1035098"/>
                </a:lnTo>
                <a:lnTo>
                  <a:pt x="11707701" y="1223826"/>
                </a:lnTo>
                <a:lnTo>
                  <a:pt x="11562526" y="1223826"/>
                </a:lnTo>
                <a:lnTo>
                  <a:pt x="11562526" y="1296414"/>
                </a:lnTo>
                <a:lnTo>
                  <a:pt x="11707701" y="1296414"/>
                </a:lnTo>
                <a:lnTo>
                  <a:pt x="11707701" y="3317395"/>
                </a:lnTo>
                <a:lnTo>
                  <a:pt x="11707702" y="3317395"/>
                </a:lnTo>
                <a:lnTo>
                  <a:pt x="11707702" y="5338523"/>
                </a:lnTo>
                <a:lnTo>
                  <a:pt x="11562527" y="5338523"/>
                </a:lnTo>
                <a:lnTo>
                  <a:pt x="11562527" y="5411110"/>
                </a:lnTo>
                <a:lnTo>
                  <a:pt x="11707702" y="5411110"/>
                </a:lnTo>
                <a:lnTo>
                  <a:pt x="11707702" y="5599838"/>
                </a:lnTo>
                <a:lnTo>
                  <a:pt x="11518974" y="5599838"/>
                </a:lnTo>
                <a:lnTo>
                  <a:pt x="11518974" y="5454663"/>
                </a:lnTo>
                <a:lnTo>
                  <a:pt x="11429256" y="5454663"/>
                </a:lnTo>
                <a:lnTo>
                  <a:pt x="11429256" y="5701460"/>
                </a:lnTo>
                <a:lnTo>
                  <a:pt x="11707702" y="5701460"/>
                </a:lnTo>
                <a:lnTo>
                  <a:pt x="11707702" y="6141776"/>
                </a:lnTo>
                <a:lnTo>
                  <a:pt x="11586771" y="6141776"/>
                </a:lnTo>
                <a:lnTo>
                  <a:pt x="11586771" y="6274031"/>
                </a:lnTo>
                <a:lnTo>
                  <a:pt x="11727155" y="6274031"/>
                </a:lnTo>
                <a:lnTo>
                  <a:pt x="11727155" y="6634791"/>
                </a:lnTo>
                <a:lnTo>
                  <a:pt x="11366250" y="6634791"/>
                </a:lnTo>
                <a:lnTo>
                  <a:pt x="11366250" y="6495568"/>
                </a:lnTo>
                <a:lnTo>
                  <a:pt x="11233414" y="6495568"/>
                </a:lnTo>
                <a:lnTo>
                  <a:pt x="11233414" y="6634791"/>
                </a:lnTo>
                <a:lnTo>
                  <a:pt x="10793099" y="6634791"/>
                </a:lnTo>
                <a:lnTo>
                  <a:pt x="10793099" y="6356345"/>
                </a:lnTo>
                <a:lnTo>
                  <a:pt x="10546301" y="6356345"/>
                </a:lnTo>
                <a:lnTo>
                  <a:pt x="10546301" y="6446063"/>
                </a:lnTo>
                <a:lnTo>
                  <a:pt x="10691476" y="6446063"/>
                </a:lnTo>
                <a:lnTo>
                  <a:pt x="10691476" y="6634791"/>
                </a:lnTo>
                <a:lnTo>
                  <a:pt x="10502749" y="6634791"/>
                </a:lnTo>
                <a:lnTo>
                  <a:pt x="10502749" y="6489616"/>
                </a:lnTo>
                <a:lnTo>
                  <a:pt x="10430161" y="6489616"/>
                </a:lnTo>
                <a:lnTo>
                  <a:pt x="10430161" y="6634791"/>
                </a:lnTo>
                <a:lnTo>
                  <a:pt x="6617573" y="6634791"/>
                </a:lnTo>
                <a:lnTo>
                  <a:pt x="6617573" y="6591238"/>
                </a:lnTo>
                <a:lnTo>
                  <a:pt x="10386754" y="6591238"/>
                </a:lnTo>
                <a:lnTo>
                  <a:pt x="10386754" y="6446063"/>
                </a:lnTo>
                <a:lnTo>
                  <a:pt x="10502894" y="6446063"/>
                </a:lnTo>
                <a:lnTo>
                  <a:pt x="10502894" y="6312793"/>
                </a:lnTo>
                <a:lnTo>
                  <a:pt x="10836797" y="6312793"/>
                </a:lnTo>
                <a:lnTo>
                  <a:pt x="10836797" y="6591238"/>
                </a:lnTo>
                <a:lnTo>
                  <a:pt x="11190007" y="6591238"/>
                </a:lnTo>
                <a:lnTo>
                  <a:pt x="11190007" y="6495568"/>
                </a:lnTo>
                <a:lnTo>
                  <a:pt x="11189427" y="6495568"/>
                </a:lnTo>
                <a:lnTo>
                  <a:pt x="11012458" y="6495568"/>
                </a:lnTo>
                <a:lnTo>
                  <a:pt x="11012458" y="6275192"/>
                </a:lnTo>
                <a:lnTo>
                  <a:pt x="11189427" y="6275192"/>
                </a:lnTo>
                <a:lnTo>
                  <a:pt x="11189427" y="6098224"/>
                </a:lnTo>
                <a:lnTo>
                  <a:pt x="11366250" y="6098224"/>
                </a:lnTo>
                <a:lnTo>
                  <a:pt x="11366250" y="5921401"/>
                </a:lnTo>
                <a:lnTo>
                  <a:pt x="11586771" y="5921401"/>
                </a:lnTo>
                <a:lnTo>
                  <a:pt x="11586771" y="6098224"/>
                </a:lnTo>
                <a:lnTo>
                  <a:pt x="11664149" y="6098224"/>
                </a:lnTo>
                <a:lnTo>
                  <a:pt x="11664149" y="5745013"/>
                </a:lnTo>
                <a:lnTo>
                  <a:pt x="11385704" y="5745013"/>
                </a:lnTo>
                <a:lnTo>
                  <a:pt x="11385704" y="5411110"/>
                </a:lnTo>
                <a:lnTo>
                  <a:pt x="11518974" y="5411110"/>
                </a:lnTo>
                <a:lnTo>
                  <a:pt x="11518974" y="5294970"/>
                </a:lnTo>
                <a:lnTo>
                  <a:pt x="11664149" y="5294970"/>
                </a:lnTo>
                <a:lnTo>
                  <a:pt x="11664149" y="3317541"/>
                </a:lnTo>
                <a:lnTo>
                  <a:pt x="11664148" y="3317541"/>
                </a:lnTo>
                <a:lnTo>
                  <a:pt x="11664148" y="1339966"/>
                </a:lnTo>
                <a:lnTo>
                  <a:pt x="11518973" y="1339966"/>
                </a:lnTo>
                <a:lnTo>
                  <a:pt x="11518973" y="1223826"/>
                </a:lnTo>
                <a:lnTo>
                  <a:pt x="11385703" y="1223826"/>
                </a:lnTo>
                <a:lnTo>
                  <a:pt x="11385703" y="889923"/>
                </a:lnTo>
                <a:lnTo>
                  <a:pt x="11664003" y="889923"/>
                </a:lnTo>
                <a:lnTo>
                  <a:pt x="11664003" y="536567"/>
                </a:lnTo>
                <a:lnTo>
                  <a:pt x="11586625" y="536567"/>
                </a:lnTo>
                <a:lnTo>
                  <a:pt x="11586625" y="713681"/>
                </a:lnTo>
                <a:lnTo>
                  <a:pt x="11366104" y="713681"/>
                </a:lnTo>
                <a:lnTo>
                  <a:pt x="11366104" y="536712"/>
                </a:lnTo>
                <a:lnTo>
                  <a:pt x="11189280" y="536712"/>
                </a:lnTo>
                <a:lnTo>
                  <a:pt x="11189280" y="359744"/>
                </a:lnTo>
                <a:lnTo>
                  <a:pt x="11012312" y="359744"/>
                </a:lnTo>
                <a:lnTo>
                  <a:pt x="11012312" y="139223"/>
                </a:lnTo>
                <a:lnTo>
                  <a:pt x="11189280" y="139223"/>
                </a:lnTo>
                <a:lnTo>
                  <a:pt x="11189861" y="139223"/>
                </a:lnTo>
                <a:lnTo>
                  <a:pt x="11189861" y="43553"/>
                </a:lnTo>
                <a:lnTo>
                  <a:pt x="10836651" y="43553"/>
                </a:lnTo>
                <a:lnTo>
                  <a:pt x="10836651" y="321998"/>
                </a:lnTo>
                <a:lnTo>
                  <a:pt x="10502748" y="321998"/>
                </a:lnTo>
                <a:lnTo>
                  <a:pt x="10502748" y="188728"/>
                </a:lnTo>
                <a:lnTo>
                  <a:pt x="10386608" y="188728"/>
                </a:lnTo>
                <a:lnTo>
                  <a:pt x="10386608" y="43553"/>
                </a:lnTo>
                <a:lnTo>
                  <a:pt x="6867297" y="43553"/>
                </a:lnTo>
                <a:lnTo>
                  <a:pt x="6867297" y="43554"/>
                </a:lnTo>
                <a:lnTo>
                  <a:pt x="3586949" y="43554"/>
                </a:lnTo>
                <a:lnTo>
                  <a:pt x="3586949" y="43553"/>
                </a:lnTo>
                <a:lnTo>
                  <a:pt x="1340402" y="43553"/>
                </a:lnTo>
                <a:lnTo>
                  <a:pt x="1340402" y="188728"/>
                </a:lnTo>
                <a:lnTo>
                  <a:pt x="1224261" y="188728"/>
                </a:lnTo>
                <a:lnTo>
                  <a:pt x="1224261" y="321998"/>
                </a:lnTo>
                <a:lnTo>
                  <a:pt x="890359" y="321998"/>
                </a:lnTo>
                <a:lnTo>
                  <a:pt x="890359" y="43553"/>
                </a:lnTo>
                <a:lnTo>
                  <a:pt x="537148" y="43553"/>
                </a:lnTo>
                <a:lnTo>
                  <a:pt x="537148" y="139223"/>
                </a:lnTo>
                <a:lnTo>
                  <a:pt x="537729" y="139223"/>
                </a:lnTo>
                <a:lnTo>
                  <a:pt x="714552" y="139223"/>
                </a:lnTo>
                <a:lnTo>
                  <a:pt x="714552" y="359744"/>
                </a:lnTo>
                <a:lnTo>
                  <a:pt x="537583" y="359744"/>
                </a:lnTo>
                <a:lnTo>
                  <a:pt x="537583" y="536567"/>
                </a:lnTo>
                <a:lnTo>
                  <a:pt x="360760" y="536567"/>
                </a:lnTo>
                <a:lnTo>
                  <a:pt x="360760" y="713536"/>
                </a:lnTo>
                <a:lnTo>
                  <a:pt x="140239" y="713536"/>
                </a:lnTo>
                <a:lnTo>
                  <a:pt x="140239" y="536567"/>
                </a:lnTo>
                <a:lnTo>
                  <a:pt x="62861" y="536567"/>
                </a:lnTo>
                <a:lnTo>
                  <a:pt x="62861" y="889923"/>
                </a:lnTo>
                <a:lnTo>
                  <a:pt x="341307" y="889923"/>
                </a:lnTo>
                <a:lnTo>
                  <a:pt x="341307" y="1223826"/>
                </a:lnTo>
                <a:lnTo>
                  <a:pt x="208036" y="1223826"/>
                </a:lnTo>
                <a:lnTo>
                  <a:pt x="208036" y="1339966"/>
                </a:lnTo>
                <a:lnTo>
                  <a:pt x="62861" y="1339966"/>
                </a:lnTo>
                <a:lnTo>
                  <a:pt x="62861" y="3303104"/>
                </a:lnTo>
                <a:lnTo>
                  <a:pt x="62862" y="3303104"/>
                </a:lnTo>
                <a:lnTo>
                  <a:pt x="62862" y="6147104"/>
                </a:lnTo>
                <a:lnTo>
                  <a:pt x="19309" y="6147104"/>
                </a:lnTo>
                <a:lnTo>
                  <a:pt x="19309" y="3317541"/>
                </a:lnTo>
                <a:lnTo>
                  <a:pt x="19308" y="3317541"/>
                </a:lnTo>
                <a:lnTo>
                  <a:pt x="19308" y="1296414"/>
                </a:lnTo>
                <a:lnTo>
                  <a:pt x="164483" y="1296414"/>
                </a:lnTo>
                <a:lnTo>
                  <a:pt x="164483" y="1223826"/>
                </a:lnTo>
                <a:lnTo>
                  <a:pt x="19308" y="1223826"/>
                </a:lnTo>
                <a:lnTo>
                  <a:pt x="19308" y="1035098"/>
                </a:lnTo>
                <a:lnTo>
                  <a:pt x="208036" y="1035098"/>
                </a:lnTo>
                <a:lnTo>
                  <a:pt x="208036" y="1180273"/>
                </a:lnTo>
                <a:lnTo>
                  <a:pt x="297754" y="1180273"/>
                </a:lnTo>
                <a:lnTo>
                  <a:pt x="297754" y="933476"/>
                </a:lnTo>
                <a:lnTo>
                  <a:pt x="19308" y="933476"/>
                </a:lnTo>
                <a:lnTo>
                  <a:pt x="19308" y="493015"/>
                </a:lnTo>
                <a:lnTo>
                  <a:pt x="140384" y="493015"/>
                </a:lnTo>
                <a:lnTo>
                  <a:pt x="140384" y="360760"/>
                </a:lnTo>
                <a:lnTo>
                  <a:pt x="0" y="360760"/>
                </a:lnTo>
                <a:close/>
              </a:path>
            </a:pathLst>
          </a:custGeom>
          <a:gradFill>
            <a:gsLst>
              <a:gs pos="0">
                <a:srgbClr val="E9B570"/>
              </a:gs>
              <a:gs pos="78000">
                <a:srgbClr val="F4DA9F">
                  <a:alpha val="0"/>
                </a:srgbClr>
              </a:gs>
            </a:gsLst>
            <a:lin ang="5400000" scaled="1"/>
          </a:gradFill>
          <a:ln w="145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" name="图形 126"/>
          <p:cNvGrpSpPr/>
          <p:nvPr userDrawn="1"/>
        </p:nvGrpSpPr>
        <p:grpSpPr>
          <a:xfrm>
            <a:off x="532875" y="306139"/>
            <a:ext cx="1427607" cy="2310955"/>
            <a:chOff x="8410281" y="2583101"/>
            <a:chExt cx="1427607" cy="2310955"/>
          </a:xfrm>
        </p:grpSpPr>
        <p:grpSp>
          <p:nvGrpSpPr>
            <p:cNvPr id="5" name="图形 126"/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15" name="任意多边形: 形状 14"/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" name="图形 126"/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10" name="任意多边形: 形状 9"/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" name="任意多边形: 形状 6"/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图形 126"/>
          <p:cNvGrpSpPr/>
          <p:nvPr userDrawn="1"/>
        </p:nvGrpSpPr>
        <p:grpSpPr>
          <a:xfrm>
            <a:off x="10231518" y="306139"/>
            <a:ext cx="1427607" cy="2310955"/>
            <a:chOff x="8410281" y="2583101"/>
            <a:chExt cx="1427607" cy="2310955"/>
          </a:xfrm>
        </p:grpSpPr>
        <p:grpSp>
          <p:nvGrpSpPr>
            <p:cNvPr id="19" name="图形 126"/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29" name="任意多边形: 形状 28"/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" name="图形 126"/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24" name="任意多边形: 形状 23"/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/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" name="任意多边形: 形状 20"/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 userDrawn="1"/>
        </p:nvGrpSpPr>
        <p:grpSpPr>
          <a:xfrm>
            <a:off x="-549140" y="5813153"/>
            <a:ext cx="13420632" cy="1706749"/>
            <a:chOff x="-429115" y="5813153"/>
            <a:chExt cx="13420632" cy="1706749"/>
          </a:xfrm>
        </p:grpSpPr>
        <p:grpSp>
          <p:nvGrpSpPr>
            <p:cNvPr id="33" name="组合 32"/>
            <p:cNvGrpSpPr/>
            <p:nvPr/>
          </p:nvGrpSpPr>
          <p:grpSpPr>
            <a:xfrm>
              <a:off x="-429115" y="5813153"/>
              <a:ext cx="7603294" cy="1706749"/>
              <a:chOff x="2302080" y="5113749"/>
              <a:chExt cx="11962564" cy="2685295"/>
            </a:xfrm>
          </p:grpSpPr>
          <p:sp>
            <p:nvSpPr>
              <p:cNvPr id="49" name="任意多边形: 形状 48"/>
              <p:cNvSpPr/>
              <p:nvPr/>
            </p:nvSpPr>
            <p:spPr>
              <a:xfrm>
                <a:off x="3468376" y="5113749"/>
                <a:ext cx="3019346" cy="1403679"/>
              </a:xfrm>
              <a:custGeom>
                <a:avLst/>
                <a:gdLst>
                  <a:gd name="connsiteX0" fmla="*/ 1102000 w 2846563"/>
                  <a:gd name="connsiteY0" fmla="*/ 436 h 1323353"/>
                  <a:gd name="connsiteX1" fmla="*/ 1156128 w 2846563"/>
                  <a:gd name="connsiteY1" fmla="*/ 8826 h 1323353"/>
                  <a:gd name="connsiteX2" fmla="*/ 1188723 w 2846563"/>
                  <a:gd name="connsiteY2" fmla="*/ 13879 h 1323353"/>
                  <a:gd name="connsiteX3" fmla="*/ 1269795 w 2846563"/>
                  <a:gd name="connsiteY3" fmla="*/ 45977 h 1323353"/>
                  <a:gd name="connsiteX4" fmla="*/ 1462199 w 2846563"/>
                  <a:gd name="connsiteY4" fmla="*/ 326298 h 1323353"/>
                  <a:gd name="connsiteX5" fmla="*/ 1328564 w 2846563"/>
                  <a:gd name="connsiteY5" fmla="*/ 634432 h 1323353"/>
                  <a:gd name="connsiteX6" fmla="*/ 1180926 w 2846563"/>
                  <a:gd name="connsiteY6" fmla="*/ 682247 h 1323353"/>
                  <a:gd name="connsiteX7" fmla="*/ 1055482 w 2846563"/>
                  <a:gd name="connsiteY7" fmla="*/ 608238 h 1323353"/>
                  <a:gd name="connsiteX8" fmla="*/ 1073675 w 2846563"/>
                  <a:gd name="connsiteY8" fmla="*/ 473745 h 1323353"/>
                  <a:gd name="connsiteX9" fmla="*/ 1075104 w 2846563"/>
                  <a:gd name="connsiteY9" fmla="*/ 447075 h 1323353"/>
                  <a:gd name="connsiteX10" fmla="*/ 1048433 w 2846563"/>
                  <a:gd name="connsiteY10" fmla="*/ 445646 h 1323353"/>
                  <a:gd name="connsiteX11" fmla="*/ 1022335 w 2846563"/>
                  <a:gd name="connsiteY11" fmla="*/ 626335 h 1323353"/>
                  <a:gd name="connsiteX12" fmla="*/ 1178735 w 2846563"/>
                  <a:gd name="connsiteY12" fmla="*/ 719871 h 1323353"/>
                  <a:gd name="connsiteX13" fmla="*/ 1191213 w 2846563"/>
                  <a:gd name="connsiteY13" fmla="*/ 720252 h 1323353"/>
                  <a:gd name="connsiteX14" fmla="*/ 1350566 w 2846563"/>
                  <a:gd name="connsiteY14" fmla="*/ 665007 h 1323353"/>
                  <a:gd name="connsiteX15" fmla="*/ 1499728 w 2846563"/>
                  <a:gd name="connsiteY15" fmla="*/ 322012 h 1323353"/>
                  <a:gd name="connsiteX16" fmla="*/ 1499252 w 2846563"/>
                  <a:gd name="connsiteY16" fmla="*/ 318487 h 1323353"/>
                  <a:gd name="connsiteX17" fmla="*/ 2084468 w 2846563"/>
                  <a:gd name="connsiteY17" fmla="*/ 491842 h 1323353"/>
                  <a:gd name="connsiteX18" fmla="*/ 2136570 w 2846563"/>
                  <a:gd name="connsiteY18" fmla="*/ 554136 h 1323353"/>
                  <a:gd name="connsiteX19" fmla="*/ 2226580 w 2846563"/>
                  <a:gd name="connsiteY19" fmla="*/ 654244 h 1323353"/>
                  <a:gd name="connsiteX20" fmla="*/ 2440607 w 2846563"/>
                  <a:gd name="connsiteY20" fmla="*/ 717490 h 1323353"/>
                  <a:gd name="connsiteX21" fmla="*/ 2542430 w 2846563"/>
                  <a:gd name="connsiteY21" fmla="*/ 655577 h 1323353"/>
                  <a:gd name="connsiteX22" fmla="*/ 2573291 w 2846563"/>
                  <a:gd name="connsiteY22" fmla="*/ 631574 h 1323353"/>
                  <a:gd name="connsiteX23" fmla="*/ 2846563 w 2846563"/>
                  <a:gd name="connsiteY23" fmla="*/ 558613 h 1323353"/>
                  <a:gd name="connsiteX24" fmla="*/ 2735882 w 2846563"/>
                  <a:gd name="connsiteY24" fmla="*/ 622430 h 1323353"/>
                  <a:gd name="connsiteX25" fmla="*/ 2602151 w 2846563"/>
                  <a:gd name="connsiteY25" fmla="*/ 777497 h 1323353"/>
                  <a:gd name="connsiteX26" fmla="*/ 2586531 w 2846563"/>
                  <a:gd name="connsiteY26" fmla="*/ 798833 h 1323353"/>
                  <a:gd name="connsiteX27" fmla="*/ 2433749 w 2846563"/>
                  <a:gd name="connsiteY27" fmla="*/ 955424 h 1323353"/>
                  <a:gd name="connsiteX28" fmla="*/ 2209436 w 2846563"/>
                  <a:gd name="connsiteY28" fmla="*/ 1001811 h 1323353"/>
                  <a:gd name="connsiteX29" fmla="*/ 1996647 w 2846563"/>
                  <a:gd name="connsiteY29" fmla="*/ 910466 h 1323353"/>
                  <a:gd name="connsiteX30" fmla="*/ 1976359 w 2846563"/>
                  <a:gd name="connsiteY30" fmla="*/ 816550 h 1323353"/>
                  <a:gd name="connsiteX31" fmla="*/ 1790526 w 2846563"/>
                  <a:gd name="connsiteY31" fmla="*/ 688438 h 1323353"/>
                  <a:gd name="connsiteX32" fmla="*/ 1651175 w 2846563"/>
                  <a:gd name="connsiteY32" fmla="*/ 695392 h 1323353"/>
                  <a:gd name="connsiteX33" fmla="*/ 1546686 w 2846563"/>
                  <a:gd name="connsiteY33" fmla="*/ 792928 h 1323353"/>
                  <a:gd name="connsiteX34" fmla="*/ 1580595 w 2846563"/>
                  <a:gd name="connsiteY34" fmla="*/ 947137 h 1323353"/>
                  <a:gd name="connsiteX35" fmla="*/ 1735186 w 2846563"/>
                  <a:gd name="connsiteY35" fmla="*/ 979046 h 1323353"/>
                  <a:gd name="connsiteX36" fmla="*/ 1745949 w 2846563"/>
                  <a:gd name="connsiteY36" fmla="*/ 954567 h 1323353"/>
                  <a:gd name="connsiteX37" fmla="*/ 1721470 w 2846563"/>
                  <a:gd name="connsiteY37" fmla="*/ 943804 h 1323353"/>
                  <a:gd name="connsiteX38" fmla="*/ 1607170 w 2846563"/>
                  <a:gd name="connsiteY38" fmla="*/ 920182 h 1323353"/>
                  <a:gd name="connsiteX39" fmla="*/ 1582119 w 2846563"/>
                  <a:gd name="connsiteY39" fmla="*/ 806167 h 1323353"/>
                  <a:gd name="connsiteX40" fmla="*/ 1663939 w 2846563"/>
                  <a:gd name="connsiteY40" fmla="*/ 730920 h 1323353"/>
                  <a:gd name="connsiteX41" fmla="*/ 1783573 w 2846563"/>
                  <a:gd name="connsiteY41" fmla="*/ 725491 h 1323353"/>
                  <a:gd name="connsiteX42" fmla="*/ 1942545 w 2846563"/>
                  <a:gd name="connsiteY42" fmla="*/ 832837 h 1323353"/>
                  <a:gd name="connsiteX43" fmla="*/ 1948451 w 2846563"/>
                  <a:gd name="connsiteY43" fmla="*/ 986857 h 1323353"/>
                  <a:gd name="connsiteX44" fmla="*/ 1707945 w 2846563"/>
                  <a:gd name="connsiteY44" fmla="*/ 1249366 h 1323353"/>
                  <a:gd name="connsiteX45" fmla="*/ 1353138 w 2846563"/>
                  <a:gd name="connsiteY45" fmla="*/ 1207075 h 1323353"/>
                  <a:gd name="connsiteX46" fmla="*/ 1328373 w 2846563"/>
                  <a:gd name="connsiteY46" fmla="*/ 1209932 h 1323353"/>
                  <a:gd name="connsiteX47" fmla="*/ 983187 w 2846563"/>
                  <a:gd name="connsiteY47" fmla="*/ 1312421 h 1323353"/>
                  <a:gd name="connsiteX48" fmla="*/ 738680 w 2846563"/>
                  <a:gd name="connsiteY48" fmla="*/ 1068676 h 1323353"/>
                  <a:gd name="connsiteX49" fmla="*/ 754206 w 2846563"/>
                  <a:gd name="connsiteY49" fmla="*/ 966854 h 1323353"/>
                  <a:gd name="connsiteX50" fmla="*/ 630191 w 2846563"/>
                  <a:gd name="connsiteY50" fmla="*/ 782260 h 1323353"/>
                  <a:gd name="connsiteX51" fmla="*/ 493412 w 2846563"/>
                  <a:gd name="connsiteY51" fmla="*/ 783307 h 1323353"/>
                  <a:gd name="connsiteX52" fmla="*/ 424546 w 2846563"/>
                  <a:gd name="connsiteY52" fmla="*/ 903608 h 1323353"/>
                  <a:gd name="connsiteX53" fmla="*/ 445310 w 2846563"/>
                  <a:gd name="connsiteY53" fmla="*/ 920372 h 1323353"/>
                  <a:gd name="connsiteX54" fmla="*/ 462074 w 2846563"/>
                  <a:gd name="connsiteY54" fmla="*/ 899608 h 1323353"/>
                  <a:gd name="connsiteX55" fmla="*/ 510557 w 2846563"/>
                  <a:gd name="connsiteY55" fmla="*/ 816835 h 1323353"/>
                  <a:gd name="connsiteX56" fmla="*/ 615141 w 2846563"/>
                  <a:gd name="connsiteY56" fmla="*/ 816740 h 1323353"/>
                  <a:gd name="connsiteX57" fmla="*/ 716487 w 2846563"/>
                  <a:gd name="connsiteY57" fmla="*/ 969045 h 1323353"/>
                  <a:gd name="connsiteX58" fmla="*/ 708772 w 2846563"/>
                  <a:gd name="connsiteY58" fmla="*/ 1038482 h 1323353"/>
                  <a:gd name="connsiteX59" fmla="*/ 697532 w 2846563"/>
                  <a:gd name="connsiteY59" fmla="*/ 1059913 h 1323353"/>
                  <a:gd name="connsiteX60" fmla="*/ 699151 w 2846563"/>
                  <a:gd name="connsiteY60" fmla="*/ 1066200 h 1323353"/>
                  <a:gd name="connsiteX61" fmla="*/ 645526 w 2846563"/>
                  <a:gd name="connsiteY61" fmla="*/ 1147162 h 1323353"/>
                  <a:gd name="connsiteX62" fmla="*/ 469122 w 2846563"/>
                  <a:gd name="connsiteY62" fmla="*/ 1240793 h 1323353"/>
                  <a:gd name="connsiteX63" fmla="*/ 117270 w 2846563"/>
                  <a:gd name="connsiteY63" fmla="*/ 1162974 h 1323353"/>
                  <a:gd name="connsiteX64" fmla="*/ 12304 w 2846563"/>
                  <a:gd name="connsiteY64" fmla="*/ 830837 h 1323353"/>
                  <a:gd name="connsiteX65" fmla="*/ 297768 w 2846563"/>
                  <a:gd name="connsiteY65" fmla="*/ 647767 h 1323353"/>
                  <a:gd name="connsiteX66" fmla="*/ 318151 w 2846563"/>
                  <a:gd name="connsiteY66" fmla="*/ 635860 h 1323353"/>
                  <a:gd name="connsiteX67" fmla="*/ 310912 w 2846563"/>
                  <a:gd name="connsiteY67" fmla="*/ 613381 h 1323353"/>
                  <a:gd name="connsiteX68" fmla="*/ 228521 w 2846563"/>
                  <a:gd name="connsiteY68" fmla="*/ 331156 h 1323353"/>
                  <a:gd name="connsiteX69" fmla="*/ 489506 w 2846563"/>
                  <a:gd name="connsiteY69" fmla="*/ 187804 h 1323353"/>
                  <a:gd name="connsiteX70" fmla="*/ 704390 w 2846563"/>
                  <a:gd name="connsiteY70" fmla="*/ 399259 h 1323353"/>
                  <a:gd name="connsiteX71" fmla="*/ 678863 w 2846563"/>
                  <a:gd name="connsiteY71" fmla="*/ 541277 h 1323353"/>
                  <a:gd name="connsiteX72" fmla="*/ 557134 w 2846563"/>
                  <a:gd name="connsiteY72" fmla="*/ 588712 h 1323353"/>
                  <a:gd name="connsiteX73" fmla="*/ 506366 w 2846563"/>
                  <a:gd name="connsiteY73" fmla="*/ 541849 h 1323353"/>
                  <a:gd name="connsiteX74" fmla="*/ 504841 w 2846563"/>
                  <a:gd name="connsiteY74" fmla="*/ 485461 h 1323353"/>
                  <a:gd name="connsiteX75" fmla="*/ 495698 w 2846563"/>
                  <a:gd name="connsiteY75" fmla="*/ 460410 h 1323353"/>
                  <a:gd name="connsiteX76" fmla="*/ 470647 w 2846563"/>
                  <a:gd name="connsiteY76" fmla="*/ 469554 h 1323353"/>
                  <a:gd name="connsiteX77" fmla="*/ 471885 w 2846563"/>
                  <a:gd name="connsiteY77" fmla="*/ 557184 h 1323353"/>
                  <a:gd name="connsiteX78" fmla="*/ 545989 w 2846563"/>
                  <a:gd name="connsiteY78" fmla="*/ 624811 h 1323353"/>
                  <a:gd name="connsiteX79" fmla="*/ 709629 w 2846563"/>
                  <a:gd name="connsiteY79" fmla="*/ 563185 h 1323353"/>
                  <a:gd name="connsiteX80" fmla="*/ 741633 w 2846563"/>
                  <a:gd name="connsiteY80" fmla="*/ 392592 h 1323353"/>
                  <a:gd name="connsiteX81" fmla="*/ 685340 w 2846563"/>
                  <a:gd name="connsiteY81" fmla="*/ 266576 h 1323353"/>
                  <a:gd name="connsiteX82" fmla="*/ 927275 w 2846563"/>
                  <a:gd name="connsiteY82" fmla="*/ 30261 h 1323353"/>
                  <a:gd name="connsiteX83" fmla="*/ 1102000 w 2846563"/>
                  <a:gd name="connsiteY83" fmla="*/ 436 h 1323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846563" h="1323353">
                    <a:moveTo>
                      <a:pt x="1102000" y="436"/>
                    </a:moveTo>
                    <a:lnTo>
                      <a:pt x="1156128" y="8826"/>
                    </a:lnTo>
                    <a:lnTo>
                      <a:pt x="1188723" y="13879"/>
                    </a:lnTo>
                    <a:cubicBezTo>
                      <a:pt x="1216907" y="21480"/>
                      <a:pt x="1244149" y="32190"/>
                      <a:pt x="1269795" y="45977"/>
                    </a:cubicBezTo>
                    <a:cubicBezTo>
                      <a:pt x="1375522" y="102841"/>
                      <a:pt x="1449245" y="210188"/>
                      <a:pt x="1462199" y="326298"/>
                    </a:cubicBezTo>
                    <a:cubicBezTo>
                      <a:pt x="1475344" y="443836"/>
                      <a:pt x="1421623" y="567661"/>
                      <a:pt x="1328564" y="634432"/>
                    </a:cubicBezTo>
                    <a:cubicBezTo>
                      <a:pt x="1281701" y="668055"/>
                      <a:pt x="1229313" y="685105"/>
                      <a:pt x="1180926" y="682247"/>
                    </a:cubicBezTo>
                    <a:cubicBezTo>
                      <a:pt x="1127681" y="679199"/>
                      <a:pt x="1078437" y="650148"/>
                      <a:pt x="1055482" y="608238"/>
                    </a:cubicBezTo>
                    <a:cubicBezTo>
                      <a:pt x="1031193" y="563851"/>
                      <a:pt x="1039194" y="504796"/>
                      <a:pt x="1073675" y="473745"/>
                    </a:cubicBezTo>
                    <a:cubicBezTo>
                      <a:pt x="1081390" y="466792"/>
                      <a:pt x="1082057" y="454790"/>
                      <a:pt x="1075104" y="447075"/>
                    </a:cubicBezTo>
                    <a:cubicBezTo>
                      <a:pt x="1068150" y="439360"/>
                      <a:pt x="1056244" y="438693"/>
                      <a:pt x="1048433" y="445646"/>
                    </a:cubicBezTo>
                    <a:cubicBezTo>
                      <a:pt x="1000713" y="488604"/>
                      <a:pt x="989473" y="566233"/>
                      <a:pt x="1022335" y="626335"/>
                    </a:cubicBezTo>
                    <a:cubicBezTo>
                      <a:pt x="1051863" y="680247"/>
                      <a:pt x="1111775" y="716061"/>
                      <a:pt x="1178735" y="719871"/>
                    </a:cubicBezTo>
                    <a:cubicBezTo>
                      <a:pt x="1182831" y="720061"/>
                      <a:pt x="1187022" y="720252"/>
                      <a:pt x="1191213" y="720252"/>
                    </a:cubicBezTo>
                    <a:cubicBezTo>
                      <a:pt x="1244553" y="720252"/>
                      <a:pt x="1300655" y="700916"/>
                      <a:pt x="1350566" y="665007"/>
                    </a:cubicBezTo>
                    <a:cubicBezTo>
                      <a:pt x="1455913" y="589283"/>
                      <a:pt x="1514491" y="454695"/>
                      <a:pt x="1499728" y="322012"/>
                    </a:cubicBezTo>
                    <a:cubicBezTo>
                      <a:pt x="1499632" y="320869"/>
                      <a:pt x="1499347" y="319630"/>
                      <a:pt x="1499252" y="318487"/>
                    </a:cubicBezTo>
                    <a:cubicBezTo>
                      <a:pt x="1706420" y="265338"/>
                      <a:pt x="1939878" y="333918"/>
                      <a:pt x="2084468" y="491842"/>
                    </a:cubicBezTo>
                    <a:cubicBezTo>
                      <a:pt x="2102565" y="511654"/>
                      <a:pt x="2119806" y="533276"/>
                      <a:pt x="2136570" y="554136"/>
                    </a:cubicBezTo>
                    <a:cubicBezTo>
                      <a:pt x="2164001" y="588521"/>
                      <a:pt x="2192481" y="624049"/>
                      <a:pt x="2226580" y="654244"/>
                    </a:cubicBezTo>
                    <a:cubicBezTo>
                      <a:pt x="2293922" y="713870"/>
                      <a:pt x="2373932" y="737492"/>
                      <a:pt x="2440607" y="717490"/>
                    </a:cubicBezTo>
                    <a:cubicBezTo>
                      <a:pt x="2480231" y="705583"/>
                      <a:pt x="2511854" y="680152"/>
                      <a:pt x="2542430" y="655577"/>
                    </a:cubicBezTo>
                    <a:cubicBezTo>
                      <a:pt x="2552526" y="647481"/>
                      <a:pt x="2562908" y="639099"/>
                      <a:pt x="2573291" y="631574"/>
                    </a:cubicBezTo>
                    <a:cubicBezTo>
                      <a:pt x="2650920" y="574805"/>
                      <a:pt x="2750741" y="549373"/>
                      <a:pt x="2846563" y="558613"/>
                    </a:cubicBezTo>
                    <a:cubicBezTo>
                      <a:pt x="2808368" y="571471"/>
                      <a:pt x="2770648" y="593093"/>
                      <a:pt x="2735882" y="622430"/>
                    </a:cubicBezTo>
                    <a:cubicBezTo>
                      <a:pt x="2683019" y="667102"/>
                      <a:pt x="2641966" y="723205"/>
                      <a:pt x="2602151" y="777497"/>
                    </a:cubicBezTo>
                    <a:cubicBezTo>
                      <a:pt x="2596912" y="784641"/>
                      <a:pt x="2591769" y="791785"/>
                      <a:pt x="2586531" y="798833"/>
                    </a:cubicBezTo>
                    <a:cubicBezTo>
                      <a:pt x="2545763" y="854078"/>
                      <a:pt x="2496995" y="916276"/>
                      <a:pt x="2433749" y="955424"/>
                    </a:cubicBezTo>
                    <a:cubicBezTo>
                      <a:pt x="2369455" y="995334"/>
                      <a:pt x="2289731" y="1011812"/>
                      <a:pt x="2209436" y="1001811"/>
                    </a:cubicBezTo>
                    <a:cubicBezTo>
                      <a:pt x="2134665" y="992572"/>
                      <a:pt x="2061036" y="960949"/>
                      <a:pt x="1996647" y="910466"/>
                    </a:cubicBezTo>
                    <a:cubicBezTo>
                      <a:pt x="1996552" y="879796"/>
                      <a:pt x="1991123" y="847315"/>
                      <a:pt x="1976359" y="816550"/>
                    </a:cubicBezTo>
                    <a:cubicBezTo>
                      <a:pt x="1945784" y="752732"/>
                      <a:pt x="1876251" y="704821"/>
                      <a:pt x="1790526" y="688438"/>
                    </a:cubicBezTo>
                    <a:cubicBezTo>
                      <a:pt x="1738901" y="678532"/>
                      <a:pt x="1691942" y="680914"/>
                      <a:pt x="1651175" y="695392"/>
                    </a:cubicBezTo>
                    <a:cubicBezTo>
                      <a:pt x="1602121" y="712822"/>
                      <a:pt x="1563069" y="749303"/>
                      <a:pt x="1546686" y="792928"/>
                    </a:cubicBezTo>
                    <a:cubicBezTo>
                      <a:pt x="1526874" y="845601"/>
                      <a:pt x="1540495" y="907609"/>
                      <a:pt x="1580595" y="947137"/>
                    </a:cubicBezTo>
                    <a:cubicBezTo>
                      <a:pt x="1620600" y="986666"/>
                      <a:pt x="1682798" y="999525"/>
                      <a:pt x="1735186" y="979046"/>
                    </a:cubicBezTo>
                    <a:cubicBezTo>
                      <a:pt x="1744901" y="975236"/>
                      <a:pt x="1749759" y="964282"/>
                      <a:pt x="1745949" y="954567"/>
                    </a:cubicBezTo>
                    <a:cubicBezTo>
                      <a:pt x="1742139" y="944851"/>
                      <a:pt x="1731185" y="939994"/>
                      <a:pt x="1721470" y="943804"/>
                    </a:cubicBezTo>
                    <a:cubicBezTo>
                      <a:pt x="1683370" y="958663"/>
                      <a:pt x="1636316" y="948947"/>
                      <a:pt x="1607170" y="920182"/>
                    </a:cubicBezTo>
                    <a:cubicBezTo>
                      <a:pt x="1578023" y="891416"/>
                      <a:pt x="1567736" y="844458"/>
                      <a:pt x="1582119" y="806167"/>
                    </a:cubicBezTo>
                    <a:cubicBezTo>
                      <a:pt x="1594692" y="772830"/>
                      <a:pt x="1625267" y="744636"/>
                      <a:pt x="1663939" y="730920"/>
                    </a:cubicBezTo>
                    <a:cubicBezTo>
                      <a:pt x="1698324" y="718728"/>
                      <a:pt x="1738519" y="716918"/>
                      <a:pt x="1783573" y="725491"/>
                    </a:cubicBezTo>
                    <a:cubicBezTo>
                      <a:pt x="1857677" y="739683"/>
                      <a:pt x="1917018" y="779878"/>
                      <a:pt x="1942545" y="832837"/>
                    </a:cubicBezTo>
                    <a:cubicBezTo>
                      <a:pt x="1967691" y="885225"/>
                      <a:pt x="1959690" y="945518"/>
                      <a:pt x="1948451" y="986857"/>
                    </a:cubicBezTo>
                    <a:cubicBezTo>
                      <a:pt x="1916161" y="1106205"/>
                      <a:pt x="1823959" y="1206789"/>
                      <a:pt x="1707945" y="1249366"/>
                    </a:cubicBezTo>
                    <a:cubicBezTo>
                      <a:pt x="1589834" y="1292704"/>
                      <a:pt x="1453817" y="1276512"/>
                      <a:pt x="1353138" y="1207075"/>
                    </a:cubicBezTo>
                    <a:cubicBezTo>
                      <a:pt x="1345328" y="1201645"/>
                      <a:pt x="1334755" y="1202884"/>
                      <a:pt x="1328373" y="1209932"/>
                    </a:cubicBezTo>
                    <a:cubicBezTo>
                      <a:pt x="1243886" y="1303658"/>
                      <a:pt x="1105107" y="1344806"/>
                      <a:pt x="983187" y="1312421"/>
                    </a:cubicBezTo>
                    <a:cubicBezTo>
                      <a:pt x="866791" y="1281465"/>
                      <a:pt x="770494" y="1184691"/>
                      <a:pt x="738680" y="1068676"/>
                    </a:cubicBezTo>
                    <a:cubicBezTo>
                      <a:pt x="750777" y="1035339"/>
                      <a:pt x="756301" y="1000668"/>
                      <a:pt x="754206" y="966854"/>
                    </a:cubicBezTo>
                    <a:cubicBezTo>
                      <a:pt x="749158" y="886368"/>
                      <a:pt x="699342" y="812263"/>
                      <a:pt x="630191" y="782260"/>
                    </a:cubicBezTo>
                    <a:cubicBezTo>
                      <a:pt x="584566" y="762543"/>
                      <a:pt x="533416" y="762924"/>
                      <a:pt x="493412" y="783307"/>
                    </a:cubicBezTo>
                    <a:cubicBezTo>
                      <a:pt x="447882" y="806644"/>
                      <a:pt x="419498" y="856078"/>
                      <a:pt x="424546" y="903608"/>
                    </a:cubicBezTo>
                    <a:cubicBezTo>
                      <a:pt x="425689" y="913990"/>
                      <a:pt x="434928" y="921420"/>
                      <a:pt x="445310" y="920372"/>
                    </a:cubicBezTo>
                    <a:cubicBezTo>
                      <a:pt x="455692" y="919229"/>
                      <a:pt x="463217" y="909990"/>
                      <a:pt x="462074" y="899608"/>
                    </a:cubicBezTo>
                    <a:cubicBezTo>
                      <a:pt x="458741" y="867794"/>
                      <a:pt x="479124" y="832933"/>
                      <a:pt x="510557" y="816835"/>
                    </a:cubicBezTo>
                    <a:cubicBezTo>
                      <a:pt x="540655" y="801500"/>
                      <a:pt x="579708" y="801405"/>
                      <a:pt x="615141" y="816740"/>
                    </a:cubicBezTo>
                    <a:cubicBezTo>
                      <a:pt x="671624" y="841219"/>
                      <a:pt x="712391" y="902370"/>
                      <a:pt x="716487" y="969045"/>
                    </a:cubicBezTo>
                    <a:cubicBezTo>
                      <a:pt x="717916" y="991905"/>
                      <a:pt x="715153" y="1015432"/>
                      <a:pt x="708772" y="1038482"/>
                    </a:cubicBezTo>
                    <a:cubicBezTo>
                      <a:pt x="700485" y="1041911"/>
                      <a:pt x="695532" y="1050865"/>
                      <a:pt x="697532" y="1059913"/>
                    </a:cubicBezTo>
                    <a:cubicBezTo>
                      <a:pt x="698009" y="1062009"/>
                      <a:pt x="698675" y="1064104"/>
                      <a:pt x="699151" y="1066200"/>
                    </a:cubicBezTo>
                    <a:cubicBezTo>
                      <a:pt x="686960" y="1095537"/>
                      <a:pt x="668767" y="1123350"/>
                      <a:pt x="645526" y="1147162"/>
                    </a:cubicBezTo>
                    <a:cubicBezTo>
                      <a:pt x="601711" y="1192025"/>
                      <a:pt x="540751" y="1224410"/>
                      <a:pt x="469122" y="1240793"/>
                    </a:cubicBezTo>
                    <a:cubicBezTo>
                      <a:pt x="342821" y="1269749"/>
                      <a:pt x="208042" y="1239936"/>
                      <a:pt x="117270" y="1162974"/>
                    </a:cubicBezTo>
                    <a:cubicBezTo>
                      <a:pt x="19828" y="1080964"/>
                      <a:pt x="-23129" y="944375"/>
                      <a:pt x="12304" y="830837"/>
                    </a:cubicBezTo>
                    <a:cubicBezTo>
                      <a:pt x="48594" y="714537"/>
                      <a:pt x="179372" y="630622"/>
                      <a:pt x="297768" y="647767"/>
                    </a:cubicBezTo>
                    <a:cubicBezTo>
                      <a:pt x="306626" y="649005"/>
                      <a:pt x="314913" y="644052"/>
                      <a:pt x="318151" y="635860"/>
                    </a:cubicBezTo>
                    <a:cubicBezTo>
                      <a:pt x="321295" y="627574"/>
                      <a:pt x="318342" y="618239"/>
                      <a:pt x="310912" y="613381"/>
                    </a:cubicBezTo>
                    <a:cubicBezTo>
                      <a:pt x="223759" y="555565"/>
                      <a:pt x="186802" y="428977"/>
                      <a:pt x="228521" y="331156"/>
                    </a:cubicBezTo>
                    <a:cubicBezTo>
                      <a:pt x="270336" y="233334"/>
                      <a:pt x="382541" y="171707"/>
                      <a:pt x="489506" y="187804"/>
                    </a:cubicBezTo>
                    <a:cubicBezTo>
                      <a:pt x="594757" y="203616"/>
                      <a:pt x="685150" y="292484"/>
                      <a:pt x="704390" y="399259"/>
                    </a:cubicBezTo>
                    <a:cubicBezTo>
                      <a:pt x="714106" y="453076"/>
                      <a:pt x="704771" y="504796"/>
                      <a:pt x="678863" y="541277"/>
                    </a:cubicBezTo>
                    <a:cubicBezTo>
                      <a:pt x="650097" y="581663"/>
                      <a:pt x="598854" y="601666"/>
                      <a:pt x="557134" y="588712"/>
                    </a:cubicBezTo>
                    <a:cubicBezTo>
                      <a:pt x="535417" y="582044"/>
                      <a:pt x="516462" y="564518"/>
                      <a:pt x="506366" y="541849"/>
                    </a:cubicBezTo>
                    <a:cubicBezTo>
                      <a:pt x="497603" y="522227"/>
                      <a:pt x="497126" y="502225"/>
                      <a:pt x="504841" y="485461"/>
                    </a:cubicBezTo>
                    <a:cubicBezTo>
                      <a:pt x="509223" y="476031"/>
                      <a:pt x="505127" y="464791"/>
                      <a:pt x="495698" y="460410"/>
                    </a:cubicBezTo>
                    <a:cubicBezTo>
                      <a:pt x="486268" y="456028"/>
                      <a:pt x="475029" y="460124"/>
                      <a:pt x="470647" y="469554"/>
                    </a:cubicBezTo>
                    <a:cubicBezTo>
                      <a:pt x="458264" y="496319"/>
                      <a:pt x="458645" y="527466"/>
                      <a:pt x="471885" y="557184"/>
                    </a:cubicBezTo>
                    <a:cubicBezTo>
                      <a:pt x="486363" y="589664"/>
                      <a:pt x="513985" y="614905"/>
                      <a:pt x="545989" y="624811"/>
                    </a:cubicBezTo>
                    <a:cubicBezTo>
                      <a:pt x="602854" y="642337"/>
                      <a:pt x="671719" y="616429"/>
                      <a:pt x="709629" y="563185"/>
                    </a:cubicBezTo>
                    <a:cubicBezTo>
                      <a:pt x="741442" y="518512"/>
                      <a:pt x="753063" y="456314"/>
                      <a:pt x="741633" y="392592"/>
                    </a:cubicBezTo>
                    <a:cubicBezTo>
                      <a:pt x="733346" y="346586"/>
                      <a:pt x="713439" y="303438"/>
                      <a:pt x="685340" y="266576"/>
                    </a:cubicBezTo>
                    <a:cubicBezTo>
                      <a:pt x="734394" y="158753"/>
                      <a:pt x="821929" y="72933"/>
                      <a:pt x="927275" y="30261"/>
                    </a:cubicBezTo>
                    <a:cubicBezTo>
                      <a:pt x="983187" y="7592"/>
                      <a:pt x="1043171" y="-2267"/>
                      <a:pt x="1102000" y="436"/>
                    </a:cubicBezTo>
                    <a:close/>
                  </a:path>
                </a:pathLst>
              </a:custGeom>
              <a:gradFill>
                <a:gsLst>
                  <a:gs pos="36000">
                    <a:srgbClr val="EECD90"/>
                  </a:gs>
                  <a:gs pos="91000">
                    <a:srgbClr val="C00000">
                      <a:alpha val="0"/>
                    </a:srgb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2302080" y="5908056"/>
                <a:ext cx="2848710" cy="1415792"/>
                <a:chOff x="4005371" y="1214445"/>
                <a:chExt cx="2329531" cy="1157763"/>
              </a:xfrm>
            </p:grpSpPr>
            <p:sp>
              <p:nvSpPr>
                <p:cNvPr id="61" name="任意多边形: 形状 60"/>
                <p:cNvSpPr/>
                <p:nvPr/>
              </p:nvSpPr>
              <p:spPr>
                <a:xfrm>
                  <a:off x="4005371" y="1214445"/>
                  <a:ext cx="2329531" cy="1157763"/>
                </a:xfrm>
                <a:custGeom>
                  <a:avLst/>
                  <a:gdLst>
                    <a:gd name="connsiteX0" fmla="*/ 371155 w 1040286"/>
                    <a:gd name="connsiteY0" fmla="*/ 517017 h 517016"/>
                    <a:gd name="connsiteX1" fmla="*/ 264665 w 1040286"/>
                    <a:gd name="connsiteY1" fmla="*/ 484442 h 517016"/>
                    <a:gd name="connsiteX2" fmla="*/ 256283 w 1040286"/>
                    <a:gd name="connsiteY2" fmla="*/ 477869 h 517016"/>
                    <a:gd name="connsiteX3" fmla="*/ 207230 w 1040286"/>
                    <a:gd name="connsiteY3" fmla="*/ 488537 h 517016"/>
                    <a:gd name="connsiteX4" fmla="*/ 187608 w 1040286"/>
                    <a:gd name="connsiteY4" fmla="*/ 487204 h 517016"/>
                    <a:gd name="connsiteX5" fmla="*/ 89501 w 1040286"/>
                    <a:gd name="connsiteY5" fmla="*/ 422148 h 517016"/>
                    <a:gd name="connsiteX6" fmla="*/ 5776 w 1040286"/>
                    <a:gd name="connsiteY6" fmla="*/ 350901 h 517016"/>
                    <a:gd name="connsiteX7" fmla="*/ 16825 w 1040286"/>
                    <a:gd name="connsiteY7" fmla="*/ 253174 h 517016"/>
                    <a:gd name="connsiteX8" fmla="*/ 106741 w 1040286"/>
                    <a:gd name="connsiteY8" fmla="*/ 193643 h 517016"/>
                    <a:gd name="connsiteX9" fmla="*/ 126553 w 1040286"/>
                    <a:gd name="connsiteY9" fmla="*/ 156877 h 517016"/>
                    <a:gd name="connsiteX10" fmla="*/ 210087 w 1040286"/>
                    <a:gd name="connsiteY10" fmla="*/ 120777 h 517016"/>
                    <a:gd name="connsiteX11" fmla="*/ 290478 w 1040286"/>
                    <a:gd name="connsiteY11" fmla="*/ 161830 h 517016"/>
                    <a:gd name="connsiteX12" fmla="*/ 302956 w 1040286"/>
                    <a:gd name="connsiteY12" fmla="*/ 178499 h 517016"/>
                    <a:gd name="connsiteX13" fmla="*/ 314386 w 1040286"/>
                    <a:gd name="connsiteY13" fmla="*/ 92107 h 517016"/>
                    <a:gd name="connsiteX14" fmla="*/ 417923 w 1040286"/>
                    <a:gd name="connsiteY14" fmla="*/ 32290 h 517016"/>
                    <a:gd name="connsiteX15" fmla="*/ 419256 w 1040286"/>
                    <a:gd name="connsiteY15" fmla="*/ 32290 h 517016"/>
                    <a:gd name="connsiteX16" fmla="*/ 511458 w 1040286"/>
                    <a:gd name="connsiteY16" fmla="*/ 0 h 517016"/>
                    <a:gd name="connsiteX17" fmla="*/ 610423 w 1040286"/>
                    <a:gd name="connsiteY17" fmla="*/ 52197 h 517016"/>
                    <a:gd name="connsiteX18" fmla="*/ 694719 w 1040286"/>
                    <a:gd name="connsiteY18" fmla="*/ 93821 h 517016"/>
                    <a:gd name="connsiteX19" fmla="*/ 715960 w 1040286"/>
                    <a:gd name="connsiteY19" fmla="*/ 161449 h 517016"/>
                    <a:gd name="connsiteX20" fmla="*/ 796732 w 1040286"/>
                    <a:gd name="connsiteY20" fmla="*/ 226505 h 517016"/>
                    <a:gd name="connsiteX21" fmla="*/ 866550 w 1040286"/>
                    <a:gd name="connsiteY21" fmla="*/ 304419 h 517016"/>
                    <a:gd name="connsiteX22" fmla="*/ 904650 w 1040286"/>
                    <a:gd name="connsiteY22" fmla="*/ 306419 h 517016"/>
                    <a:gd name="connsiteX23" fmla="*/ 998090 w 1040286"/>
                    <a:gd name="connsiteY23" fmla="*/ 286798 h 517016"/>
                    <a:gd name="connsiteX24" fmla="*/ 1017140 w 1040286"/>
                    <a:gd name="connsiteY24" fmla="*/ 276797 h 517016"/>
                    <a:gd name="connsiteX25" fmla="*/ 1026570 w 1040286"/>
                    <a:gd name="connsiteY25" fmla="*/ 278797 h 517016"/>
                    <a:gd name="connsiteX26" fmla="*/ 1039619 w 1040286"/>
                    <a:gd name="connsiteY26" fmla="*/ 305372 h 517016"/>
                    <a:gd name="connsiteX27" fmla="*/ 805876 w 1040286"/>
                    <a:gd name="connsiteY27" fmla="*/ 444246 h 517016"/>
                    <a:gd name="connsiteX28" fmla="*/ 805876 w 1040286"/>
                    <a:gd name="connsiteY28" fmla="*/ 444246 h 517016"/>
                    <a:gd name="connsiteX29" fmla="*/ 658810 w 1040286"/>
                    <a:gd name="connsiteY29" fmla="*/ 423958 h 517016"/>
                    <a:gd name="connsiteX30" fmla="*/ 542986 w 1040286"/>
                    <a:gd name="connsiteY30" fmla="*/ 510826 h 517016"/>
                    <a:gd name="connsiteX31" fmla="*/ 456308 w 1040286"/>
                    <a:gd name="connsiteY31" fmla="*/ 486632 h 517016"/>
                    <a:gd name="connsiteX32" fmla="*/ 371155 w 1040286"/>
                    <a:gd name="connsiteY32" fmla="*/ 517017 h 517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040286" h="517016">
                      <a:moveTo>
                        <a:pt x="371155" y="517017"/>
                      </a:moveTo>
                      <a:cubicBezTo>
                        <a:pt x="334293" y="517017"/>
                        <a:pt x="298860" y="500444"/>
                        <a:pt x="264665" y="484442"/>
                      </a:cubicBezTo>
                      <a:cubicBezTo>
                        <a:pt x="261332" y="482918"/>
                        <a:pt x="258474" y="480632"/>
                        <a:pt x="256283" y="477869"/>
                      </a:cubicBezTo>
                      <a:cubicBezTo>
                        <a:pt x="241615" y="485013"/>
                        <a:pt x="225232" y="488537"/>
                        <a:pt x="207230" y="488537"/>
                      </a:cubicBezTo>
                      <a:cubicBezTo>
                        <a:pt x="200943" y="488537"/>
                        <a:pt x="194276" y="488061"/>
                        <a:pt x="187608" y="487204"/>
                      </a:cubicBezTo>
                      <a:cubicBezTo>
                        <a:pt x="131220" y="479584"/>
                        <a:pt x="101121" y="450533"/>
                        <a:pt x="89501" y="422148"/>
                      </a:cubicBezTo>
                      <a:cubicBezTo>
                        <a:pt x="51115" y="416814"/>
                        <a:pt x="19016" y="390049"/>
                        <a:pt x="5776" y="350901"/>
                      </a:cubicBezTo>
                      <a:cubicBezTo>
                        <a:pt x="-2606" y="326041"/>
                        <a:pt x="-4130" y="287465"/>
                        <a:pt x="16825" y="253174"/>
                      </a:cubicBezTo>
                      <a:cubicBezTo>
                        <a:pt x="29779" y="232029"/>
                        <a:pt x="55592" y="205550"/>
                        <a:pt x="106741" y="193643"/>
                      </a:cubicBezTo>
                      <a:cubicBezTo>
                        <a:pt x="109694" y="180594"/>
                        <a:pt x="116456" y="167926"/>
                        <a:pt x="126553" y="156877"/>
                      </a:cubicBezTo>
                      <a:cubicBezTo>
                        <a:pt x="146841" y="134684"/>
                        <a:pt x="178845" y="120777"/>
                        <a:pt x="210087" y="120777"/>
                      </a:cubicBezTo>
                      <a:cubicBezTo>
                        <a:pt x="242853" y="120777"/>
                        <a:pt x="271333" y="135350"/>
                        <a:pt x="290478" y="161830"/>
                      </a:cubicBezTo>
                      <a:cubicBezTo>
                        <a:pt x="294764" y="167831"/>
                        <a:pt x="298955" y="173355"/>
                        <a:pt x="302956" y="178499"/>
                      </a:cubicBezTo>
                      <a:cubicBezTo>
                        <a:pt x="298003" y="152114"/>
                        <a:pt x="300384" y="120015"/>
                        <a:pt x="314386" y="92107"/>
                      </a:cubicBezTo>
                      <a:cubicBezTo>
                        <a:pt x="333626" y="53531"/>
                        <a:pt x="370393" y="32290"/>
                        <a:pt x="417923" y="32290"/>
                      </a:cubicBezTo>
                      <a:cubicBezTo>
                        <a:pt x="418399" y="32290"/>
                        <a:pt x="418875" y="32290"/>
                        <a:pt x="419256" y="32290"/>
                      </a:cubicBezTo>
                      <a:cubicBezTo>
                        <a:pt x="440592" y="10192"/>
                        <a:pt x="479835" y="0"/>
                        <a:pt x="511458" y="0"/>
                      </a:cubicBezTo>
                      <a:cubicBezTo>
                        <a:pt x="556988" y="0"/>
                        <a:pt x="592706" y="19145"/>
                        <a:pt x="610423" y="52197"/>
                      </a:cubicBezTo>
                      <a:cubicBezTo>
                        <a:pt x="636617" y="54007"/>
                        <a:pt x="672050" y="65532"/>
                        <a:pt x="694719" y="93821"/>
                      </a:cubicBezTo>
                      <a:cubicBezTo>
                        <a:pt x="705768" y="107537"/>
                        <a:pt x="717103" y="129540"/>
                        <a:pt x="715960" y="161449"/>
                      </a:cubicBezTo>
                      <a:cubicBezTo>
                        <a:pt x="748440" y="166688"/>
                        <a:pt x="768824" y="180023"/>
                        <a:pt x="796732" y="226505"/>
                      </a:cubicBezTo>
                      <a:cubicBezTo>
                        <a:pt x="825402" y="274320"/>
                        <a:pt x="842833" y="301562"/>
                        <a:pt x="866550" y="304419"/>
                      </a:cubicBezTo>
                      <a:cubicBezTo>
                        <a:pt x="876837" y="305657"/>
                        <a:pt x="890648" y="306419"/>
                        <a:pt x="904650" y="306419"/>
                      </a:cubicBezTo>
                      <a:cubicBezTo>
                        <a:pt x="963324" y="306419"/>
                        <a:pt x="992661" y="294704"/>
                        <a:pt x="998090" y="286798"/>
                      </a:cubicBezTo>
                      <a:cubicBezTo>
                        <a:pt x="1002567" y="280321"/>
                        <a:pt x="1009711" y="276797"/>
                        <a:pt x="1017140" y="276797"/>
                      </a:cubicBezTo>
                      <a:cubicBezTo>
                        <a:pt x="1020284" y="276797"/>
                        <a:pt x="1023522" y="277463"/>
                        <a:pt x="1026570" y="278797"/>
                      </a:cubicBezTo>
                      <a:cubicBezTo>
                        <a:pt x="1036762" y="283369"/>
                        <a:pt x="1042286" y="294513"/>
                        <a:pt x="1039619" y="305372"/>
                      </a:cubicBezTo>
                      <a:cubicBezTo>
                        <a:pt x="1038286" y="311087"/>
                        <a:pt x="1003805" y="444246"/>
                        <a:pt x="805876" y="444246"/>
                      </a:cubicBezTo>
                      <a:cubicBezTo>
                        <a:pt x="805876" y="444246"/>
                        <a:pt x="805876" y="444246"/>
                        <a:pt x="805876" y="444246"/>
                      </a:cubicBezTo>
                      <a:cubicBezTo>
                        <a:pt x="761775" y="444246"/>
                        <a:pt x="712436" y="437388"/>
                        <a:pt x="658810" y="423958"/>
                      </a:cubicBezTo>
                      <a:cubicBezTo>
                        <a:pt x="641379" y="479489"/>
                        <a:pt x="600231" y="510826"/>
                        <a:pt x="542986" y="510826"/>
                      </a:cubicBezTo>
                      <a:cubicBezTo>
                        <a:pt x="509553" y="510826"/>
                        <a:pt x="476120" y="499491"/>
                        <a:pt x="456308" y="486632"/>
                      </a:cubicBezTo>
                      <a:cubicBezTo>
                        <a:pt x="427448" y="507302"/>
                        <a:pt x="400111" y="517017"/>
                        <a:pt x="371155" y="51701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9B570"/>
                    </a:gs>
                    <a:gs pos="30000">
                      <a:srgbClr val="F4DA9F"/>
                    </a:gs>
                    <a:gs pos="64000">
                      <a:srgbClr val="EECD90"/>
                    </a:gs>
                    <a:gs pos="100000">
                      <a:srgbClr val="FCE8AF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62" name="任意多边形: 形状 61"/>
                <p:cNvSpPr/>
                <p:nvPr/>
              </p:nvSpPr>
              <p:spPr>
                <a:xfrm>
                  <a:off x="4057226" y="1266308"/>
                  <a:ext cx="2225819" cy="1054036"/>
                </a:xfrm>
                <a:custGeom>
                  <a:avLst/>
                  <a:gdLst>
                    <a:gd name="connsiteX0" fmla="*/ 993972 w 993972"/>
                    <a:gd name="connsiteY0" fmla="*/ 276749 h 470695"/>
                    <a:gd name="connsiteX1" fmla="*/ 618592 w 993972"/>
                    <a:gd name="connsiteY1" fmla="*/ 372285 h 470695"/>
                    <a:gd name="connsiteX2" fmla="*/ 435236 w 993972"/>
                    <a:gd name="connsiteY2" fmla="*/ 432102 h 470695"/>
                    <a:gd name="connsiteX3" fmla="*/ 251403 w 993972"/>
                    <a:gd name="connsiteY3" fmla="*/ 440294 h 470695"/>
                    <a:gd name="connsiteX4" fmla="*/ 294837 w 993972"/>
                    <a:gd name="connsiteY4" fmla="*/ 304277 h 470695"/>
                    <a:gd name="connsiteX5" fmla="*/ 167679 w 993972"/>
                    <a:gd name="connsiteY5" fmla="*/ 292656 h 470695"/>
                    <a:gd name="connsiteX6" fmla="*/ 200826 w 993972"/>
                    <a:gd name="connsiteY6" fmla="*/ 376095 h 470695"/>
                    <a:gd name="connsiteX7" fmla="*/ 239878 w 993972"/>
                    <a:gd name="connsiteY7" fmla="*/ 340376 h 470695"/>
                    <a:gd name="connsiteX8" fmla="*/ 217399 w 993972"/>
                    <a:gd name="connsiteY8" fmla="*/ 346187 h 470695"/>
                    <a:gd name="connsiteX9" fmla="*/ 182633 w 993972"/>
                    <a:gd name="connsiteY9" fmla="*/ 320088 h 470695"/>
                    <a:gd name="connsiteX10" fmla="*/ 240545 w 993972"/>
                    <a:gd name="connsiteY10" fmla="*/ 283226 h 470695"/>
                    <a:gd name="connsiteX11" fmla="*/ 275311 w 993972"/>
                    <a:gd name="connsiteY11" fmla="*/ 370094 h 470695"/>
                    <a:gd name="connsiteX12" fmla="*/ 167679 w 993972"/>
                    <a:gd name="connsiteY12" fmla="*/ 441056 h 470695"/>
                    <a:gd name="connsiteX13" fmla="*/ 84240 w 993972"/>
                    <a:gd name="connsiteY13" fmla="*/ 376667 h 470695"/>
                    <a:gd name="connsiteX14" fmla="*/ 4611 w 993972"/>
                    <a:gd name="connsiteY14" fmla="*/ 320183 h 470695"/>
                    <a:gd name="connsiteX15" fmla="*/ 105195 w 993972"/>
                    <a:gd name="connsiteY15" fmla="*/ 189881 h 470695"/>
                    <a:gd name="connsiteX16" fmla="*/ 248451 w 993972"/>
                    <a:gd name="connsiteY16" fmla="*/ 152258 h 470695"/>
                    <a:gd name="connsiteX17" fmla="*/ 369323 w 993972"/>
                    <a:gd name="connsiteY17" fmla="*/ 239792 h 470695"/>
                    <a:gd name="connsiteX18" fmla="*/ 437331 w 993972"/>
                    <a:gd name="connsiteY18" fmla="*/ 142066 h 470695"/>
                    <a:gd name="connsiteX19" fmla="*/ 363513 w 993972"/>
                    <a:gd name="connsiteY19" fmla="*/ 136256 h 470695"/>
                    <a:gd name="connsiteX20" fmla="*/ 390278 w 993972"/>
                    <a:gd name="connsiteY20" fmla="*/ 152162 h 470695"/>
                    <a:gd name="connsiteX21" fmla="*/ 409137 w 993972"/>
                    <a:gd name="connsiteY21" fmla="*/ 171689 h 470695"/>
                    <a:gd name="connsiteX22" fmla="*/ 313602 w 993972"/>
                    <a:gd name="connsiteY22" fmla="*/ 179690 h 470695"/>
                    <a:gd name="connsiteX23" fmla="*/ 406947 w 993972"/>
                    <a:gd name="connsiteY23" fmla="*/ 32814 h 470695"/>
                    <a:gd name="connsiteX24" fmla="*/ 571920 w 993972"/>
                    <a:gd name="connsiteY24" fmla="*/ 52340 h 470695"/>
                    <a:gd name="connsiteX25" fmla="*/ 666693 w 993972"/>
                    <a:gd name="connsiteY25" fmla="*/ 158735 h 470695"/>
                    <a:gd name="connsiteX26" fmla="*/ 753562 w 993972"/>
                    <a:gd name="connsiteY26" fmla="*/ 215218 h 470695"/>
                    <a:gd name="connsiteX27" fmla="*/ 840430 w 993972"/>
                    <a:gd name="connsiteY27" fmla="*/ 304277 h 470695"/>
                    <a:gd name="connsiteX28" fmla="*/ 993972 w 993972"/>
                    <a:gd name="connsiteY28" fmla="*/ 276749 h 470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93972" h="470695">
                      <a:moveTo>
                        <a:pt x="993972" y="276749"/>
                      </a:moveTo>
                      <a:cubicBezTo>
                        <a:pt x="993972" y="276749"/>
                        <a:pt x="948633" y="464868"/>
                        <a:pt x="618592" y="372285"/>
                      </a:cubicBezTo>
                      <a:cubicBezTo>
                        <a:pt x="593541" y="518970"/>
                        <a:pt x="433331" y="451438"/>
                        <a:pt x="435236" y="432102"/>
                      </a:cubicBezTo>
                      <a:cubicBezTo>
                        <a:pt x="365799" y="491919"/>
                        <a:pt x="319412" y="472107"/>
                        <a:pt x="251403" y="440294"/>
                      </a:cubicBezTo>
                      <a:cubicBezTo>
                        <a:pt x="286170" y="415719"/>
                        <a:pt x="328080" y="360665"/>
                        <a:pt x="294837" y="304277"/>
                      </a:cubicBezTo>
                      <a:cubicBezTo>
                        <a:pt x="261595" y="247793"/>
                        <a:pt x="203969" y="244936"/>
                        <a:pt x="167679" y="292656"/>
                      </a:cubicBezTo>
                      <a:cubicBezTo>
                        <a:pt x="131293" y="340376"/>
                        <a:pt x="178632" y="370285"/>
                        <a:pt x="200826" y="376095"/>
                      </a:cubicBezTo>
                      <a:cubicBezTo>
                        <a:pt x="223019" y="381905"/>
                        <a:pt x="247117" y="362855"/>
                        <a:pt x="239878" y="340376"/>
                      </a:cubicBezTo>
                      <a:cubicBezTo>
                        <a:pt x="232639" y="317993"/>
                        <a:pt x="230448" y="333137"/>
                        <a:pt x="217399" y="346187"/>
                      </a:cubicBezTo>
                      <a:cubicBezTo>
                        <a:pt x="204350" y="359236"/>
                        <a:pt x="184062" y="343329"/>
                        <a:pt x="182633" y="320088"/>
                      </a:cubicBezTo>
                      <a:cubicBezTo>
                        <a:pt x="181204" y="296942"/>
                        <a:pt x="211589" y="276654"/>
                        <a:pt x="240545" y="283226"/>
                      </a:cubicBezTo>
                      <a:cubicBezTo>
                        <a:pt x="269501" y="289703"/>
                        <a:pt x="293409" y="325232"/>
                        <a:pt x="275311" y="370094"/>
                      </a:cubicBezTo>
                      <a:cubicBezTo>
                        <a:pt x="257214" y="414957"/>
                        <a:pt x="226448" y="448961"/>
                        <a:pt x="167679" y="441056"/>
                      </a:cubicBezTo>
                      <a:cubicBezTo>
                        <a:pt x="108909" y="433055"/>
                        <a:pt x="87192" y="399050"/>
                        <a:pt x="84240" y="376667"/>
                      </a:cubicBezTo>
                      <a:cubicBezTo>
                        <a:pt x="53093" y="378095"/>
                        <a:pt x="18422" y="360760"/>
                        <a:pt x="4611" y="320183"/>
                      </a:cubicBezTo>
                      <a:cubicBezTo>
                        <a:pt x="-9105" y="279702"/>
                        <a:pt x="3182" y="205121"/>
                        <a:pt x="105195" y="189881"/>
                      </a:cubicBezTo>
                      <a:cubicBezTo>
                        <a:pt x="100146" y="133398"/>
                        <a:pt x="202159" y="87869"/>
                        <a:pt x="248451" y="152258"/>
                      </a:cubicBezTo>
                      <a:cubicBezTo>
                        <a:pt x="294742" y="216647"/>
                        <a:pt x="329508" y="240554"/>
                        <a:pt x="369323" y="239792"/>
                      </a:cubicBezTo>
                      <a:cubicBezTo>
                        <a:pt x="409137" y="239030"/>
                        <a:pt x="456191" y="191310"/>
                        <a:pt x="437331" y="142066"/>
                      </a:cubicBezTo>
                      <a:cubicBezTo>
                        <a:pt x="418472" y="92822"/>
                        <a:pt x="365703" y="105871"/>
                        <a:pt x="363513" y="136256"/>
                      </a:cubicBezTo>
                      <a:cubicBezTo>
                        <a:pt x="361322" y="166640"/>
                        <a:pt x="384468" y="164450"/>
                        <a:pt x="390278" y="152162"/>
                      </a:cubicBezTo>
                      <a:cubicBezTo>
                        <a:pt x="396088" y="139875"/>
                        <a:pt x="418472" y="144923"/>
                        <a:pt x="409137" y="171689"/>
                      </a:cubicBezTo>
                      <a:cubicBezTo>
                        <a:pt x="399708" y="198454"/>
                        <a:pt x="339700" y="214361"/>
                        <a:pt x="313602" y="179690"/>
                      </a:cubicBezTo>
                      <a:cubicBezTo>
                        <a:pt x="287503" y="144923"/>
                        <a:pt x="291885" y="23384"/>
                        <a:pt x="406947" y="32814"/>
                      </a:cubicBezTo>
                      <a:cubicBezTo>
                        <a:pt x="427235" y="-4048"/>
                        <a:pt x="547345" y="-24336"/>
                        <a:pt x="571920" y="52340"/>
                      </a:cubicBezTo>
                      <a:cubicBezTo>
                        <a:pt x="607353" y="47959"/>
                        <a:pt x="685553" y="73295"/>
                        <a:pt x="666693" y="158735"/>
                      </a:cubicBezTo>
                      <a:cubicBezTo>
                        <a:pt x="706508" y="161592"/>
                        <a:pt x="723177" y="164545"/>
                        <a:pt x="753562" y="215218"/>
                      </a:cubicBezTo>
                      <a:cubicBezTo>
                        <a:pt x="783946" y="265891"/>
                        <a:pt x="804901" y="299895"/>
                        <a:pt x="840430" y="304277"/>
                      </a:cubicBezTo>
                      <a:cubicBezTo>
                        <a:pt x="876053" y="308563"/>
                        <a:pt x="971589" y="309325"/>
                        <a:pt x="993972" y="276749"/>
                      </a:cubicBezTo>
                      <a:close/>
                    </a:path>
                  </a:pathLst>
                </a:custGeom>
                <a:solidFill>
                  <a:srgbClr val="C6161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>
                <a:off x="4492259" y="5513313"/>
                <a:ext cx="3726437" cy="1852017"/>
                <a:chOff x="4005371" y="1214445"/>
                <a:chExt cx="2329531" cy="1157763"/>
              </a:xfrm>
            </p:grpSpPr>
            <p:sp>
              <p:nvSpPr>
                <p:cNvPr id="59" name="任意多边形: 形状 58"/>
                <p:cNvSpPr/>
                <p:nvPr/>
              </p:nvSpPr>
              <p:spPr>
                <a:xfrm>
                  <a:off x="4005371" y="1214445"/>
                  <a:ext cx="2329531" cy="1157763"/>
                </a:xfrm>
                <a:custGeom>
                  <a:avLst/>
                  <a:gdLst>
                    <a:gd name="connsiteX0" fmla="*/ 371155 w 1040286"/>
                    <a:gd name="connsiteY0" fmla="*/ 517017 h 517016"/>
                    <a:gd name="connsiteX1" fmla="*/ 264665 w 1040286"/>
                    <a:gd name="connsiteY1" fmla="*/ 484442 h 517016"/>
                    <a:gd name="connsiteX2" fmla="*/ 256283 w 1040286"/>
                    <a:gd name="connsiteY2" fmla="*/ 477869 h 517016"/>
                    <a:gd name="connsiteX3" fmla="*/ 207230 w 1040286"/>
                    <a:gd name="connsiteY3" fmla="*/ 488537 h 517016"/>
                    <a:gd name="connsiteX4" fmla="*/ 187608 w 1040286"/>
                    <a:gd name="connsiteY4" fmla="*/ 487204 h 517016"/>
                    <a:gd name="connsiteX5" fmla="*/ 89501 w 1040286"/>
                    <a:gd name="connsiteY5" fmla="*/ 422148 h 517016"/>
                    <a:gd name="connsiteX6" fmla="*/ 5776 w 1040286"/>
                    <a:gd name="connsiteY6" fmla="*/ 350901 h 517016"/>
                    <a:gd name="connsiteX7" fmla="*/ 16825 w 1040286"/>
                    <a:gd name="connsiteY7" fmla="*/ 253174 h 517016"/>
                    <a:gd name="connsiteX8" fmla="*/ 106741 w 1040286"/>
                    <a:gd name="connsiteY8" fmla="*/ 193643 h 517016"/>
                    <a:gd name="connsiteX9" fmla="*/ 126553 w 1040286"/>
                    <a:gd name="connsiteY9" fmla="*/ 156877 h 517016"/>
                    <a:gd name="connsiteX10" fmla="*/ 210087 w 1040286"/>
                    <a:gd name="connsiteY10" fmla="*/ 120777 h 517016"/>
                    <a:gd name="connsiteX11" fmla="*/ 290478 w 1040286"/>
                    <a:gd name="connsiteY11" fmla="*/ 161830 h 517016"/>
                    <a:gd name="connsiteX12" fmla="*/ 302956 w 1040286"/>
                    <a:gd name="connsiteY12" fmla="*/ 178499 h 517016"/>
                    <a:gd name="connsiteX13" fmla="*/ 314386 w 1040286"/>
                    <a:gd name="connsiteY13" fmla="*/ 92107 h 517016"/>
                    <a:gd name="connsiteX14" fmla="*/ 417923 w 1040286"/>
                    <a:gd name="connsiteY14" fmla="*/ 32290 h 517016"/>
                    <a:gd name="connsiteX15" fmla="*/ 419256 w 1040286"/>
                    <a:gd name="connsiteY15" fmla="*/ 32290 h 517016"/>
                    <a:gd name="connsiteX16" fmla="*/ 511458 w 1040286"/>
                    <a:gd name="connsiteY16" fmla="*/ 0 h 517016"/>
                    <a:gd name="connsiteX17" fmla="*/ 610423 w 1040286"/>
                    <a:gd name="connsiteY17" fmla="*/ 52197 h 517016"/>
                    <a:gd name="connsiteX18" fmla="*/ 694719 w 1040286"/>
                    <a:gd name="connsiteY18" fmla="*/ 93821 h 517016"/>
                    <a:gd name="connsiteX19" fmla="*/ 715960 w 1040286"/>
                    <a:gd name="connsiteY19" fmla="*/ 161449 h 517016"/>
                    <a:gd name="connsiteX20" fmla="*/ 796732 w 1040286"/>
                    <a:gd name="connsiteY20" fmla="*/ 226505 h 517016"/>
                    <a:gd name="connsiteX21" fmla="*/ 866550 w 1040286"/>
                    <a:gd name="connsiteY21" fmla="*/ 304419 h 517016"/>
                    <a:gd name="connsiteX22" fmla="*/ 904650 w 1040286"/>
                    <a:gd name="connsiteY22" fmla="*/ 306419 h 517016"/>
                    <a:gd name="connsiteX23" fmla="*/ 998090 w 1040286"/>
                    <a:gd name="connsiteY23" fmla="*/ 286798 h 517016"/>
                    <a:gd name="connsiteX24" fmla="*/ 1017140 w 1040286"/>
                    <a:gd name="connsiteY24" fmla="*/ 276797 h 517016"/>
                    <a:gd name="connsiteX25" fmla="*/ 1026570 w 1040286"/>
                    <a:gd name="connsiteY25" fmla="*/ 278797 h 517016"/>
                    <a:gd name="connsiteX26" fmla="*/ 1039619 w 1040286"/>
                    <a:gd name="connsiteY26" fmla="*/ 305372 h 517016"/>
                    <a:gd name="connsiteX27" fmla="*/ 805876 w 1040286"/>
                    <a:gd name="connsiteY27" fmla="*/ 444246 h 517016"/>
                    <a:gd name="connsiteX28" fmla="*/ 805876 w 1040286"/>
                    <a:gd name="connsiteY28" fmla="*/ 444246 h 517016"/>
                    <a:gd name="connsiteX29" fmla="*/ 658810 w 1040286"/>
                    <a:gd name="connsiteY29" fmla="*/ 423958 h 517016"/>
                    <a:gd name="connsiteX30" fmla="*/ 542986 w 1040286"/>
                    <a:gd name="connsiteY30" fmla="*/ 510826 h 517016"/>
                    <a:gd name="connsiteX31" fmla="*/ 456308 w 1040286"/>
                    <a:gd name="connsiteY31" fmla="*/ 486632 h 517016"/>
                    <a:gd name="connsiteX32" fmla="*/ 371155 w 1040286"/>
                    <a:gd name="connsiteY32" fmla="*/ 517017 h 517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040286" h="517016">
                      <a:moveTo>
                        <a:pt x="371155" y="517017"/>
                      </a:moveTo>
                      <a:cubicBezTo>
                        <a:pt x="334293" y="517017"/>
                        <a:pt x="298860" y="500444"/>
                        <a:pt x="264665" y="484442"/>
                      </a:cubicBezTo>
                      <a:cubicBezTo>
                        <a:pt x="261332" y="482918"/>
                        <a:pt x="258474" y="480632"/>
                        <a:pt x="256283" y="477869"/>
                      </a:cubicBezTo>
                      <a:cubicBezTo>
                        <a:pt x="241615" y="485013"/>
                        <a:pt x="225232" y="488537"/>
                        <a:pt x="207230" y="488537"/>
                      </a:cubicBezTo>
                      <a:cubicBezTo>
                        <a:pt x="200943" y="488537"/>
                        <a:pt x="194276" y="488061"/>
                        <a:pt x="187608" y="487204"/>
                      </a:cubicBezTo>
                      <a:cubicBezTo>
                        <a:pt x="131220" y="479584"/>
                        <a:pt x="101121" y="450533"/>
                        <a:pt x="89501" y="422148"/>
                      </a:cubicBezTo>
                      <a:cubicBezTo>
                        <a:pt x="51115" y="416814"/>
                        <a:pt x="19016" y="390049"/>
                        <a:pt x="5776" y="350901"/>
                      </a:cubicBezTo>
                      <a:cubicBezTo>
                        <a:pt x="-2606" y="326041"/>
                        <a:pt x="-4130" y="287465"/>
                        <a:pt x="16825" y="253174"/>
                      </a:cubicBezTo>
                      <a:cubicBezTo>
                        <a:pt x="29779" y="232029"/>
                        <a:pt x="55592" y="205550"/>
                        <a:pt x="106741" y="193643"/>
                      </a:cubicBezTo>
                      <a:cubicBezTo>
                        <a:pt x="109694" y="180594"/>
                        <a:pt x="116456" y="167926"/>
                        <a:pt x="126553" y="156877"/>
                      </a:cubicBezTo>
                      <a:cubicBezTo>
                        <a:pt x="146841" y="134684"/>
                        <a:pt x="178845" y="120777"/>
                        <a:pt x="210087" y="120777"/>
                      </a:cubicBezTo>
                      <a:cubicBezTo>
                        <a:pt x="242853" y="120777"/>
                        <a:pt x="271333" y="135350"/>
                        <a:pt x="290478" y="161830"/>
                      </a:cubicBezTo>
                      <a:cubicBezTo>
                        <a:pt x="294764" y="167831"/>
                        <a:pt x="298955" y="173355"/>
                        <a:pt x="302956" y="178499"/>
                      </a:cubicBezTo>
                      <a:cubicBezTo>
                        <a:pt x="298003" y="152114"/>
                        <a:pt x="300384" y="120015"/>
                        <a:pt x="314386" y="92107"/>
                      </a:cubicBezTo>
                      <a:cubicBezTo>
                        <a:pt x="333626" y="53531"/>
                        <a:pt x="370393" y="32290"/>
                        <a:pt x="417923" y="32290"/>
                      </a:cubicBezTo>
                      <a:cubicBezTo>
                        <a:pt x="418399" y="32290"/>
                        <a:pt x="418875" y="32290"/>
                        <a:pt x="419256" y="32290"/>
                      </a:cubicBezTo>
                      <a:cubicBezTo>
                        <a:pt x="440592" y="10192"/>
                        <a:pt x="479835" y="0"/>
                        <a:pt x="511458" y="0"/>
                      </a:cubicBezTo>
                      <a:cubicBezTo>
                        <a:pt x="556988" y="0"/>
                        <a:pt x="592706" y="19145"/>
                        <a:pt x="610423" y="52197"/>
                      </a:cubicBezTo>
                      <a:cubicBezTo>
                        <a:pt x="636617" y="54007"/>
                        <a:pt x="672050" y="65532"/>
                        <a:pt x="694719" y="93821"/>
                      </a:cubicBezTo>
                      <a:cubicBezTo>
                        <a:pt x="705768" y="107537"/>
                        <a:pt x="717103" y="129540"/>
                        <a:pt x="715960" y="161449"/>
                      </a:cubicBezTo>
                      <a:cubicBezTo>
                        <a:pt x="748440" y="166688"/>
                        <a:pt x="768824" y="180023"/>
                        <a:pt x="796732" y="226505"/>
                      </a:cubicBezTo>
                      <a:cubicBezTo>
                        <a:pt x="825402" y="274320"/>
                        <a:pt x="842833" y="301562"/>
                        <a:pt x="866550" y="304419"/>
                      </a:cubicBezTo>
                      <a:cubicBezTo>
                        <a:pt x="876837" y="305657"/>
                        <a:pt x="890648" y="306419"/>
                        <a:pt x="904650" y="306419"/>
                      </a:cubicBezTo>
                      <a:cubicBezTo>
                        <a:pt x="963324" y="306419"/>
                        <a:pt x="992661" y="294704"/>
                        <a:pt x="998090" y="286798"/>
                      </a:cubicBezTo>
                      <a:cubicBezTo>
                        <a:pt x="1002567" y="280321"/>
                        <a:pt x="1009711" y="276797"/>
                        <a:pt x="1017140" y="276797"/>
                      </a:cubicBezTo>
                      <a:cubicBezTo>
                        <a:pt x="1020284" y="276797"/>
                        <a:pt x="1023522" y="277463"/>
                        <a:pt x="1026570" y="278797"/>
                      </a:cubicBezTo>
                      <a:cubicBezTo>
                        <a:pt x="1036762" y="283369"/>
                        <a:pt x="1042286" y="294513"/>
                        <a:pt x="1039619" y="305372"/>
                      </a:cubicBezTo>
                      <a:cubicBezTo>
                        <a:pt x="1038286" y="311087"/>
                        <a:pt x="1003805" y="444246"/>
                        <a:pt x="805876" y="444246"/>
                      </a:cubicBezTo>
                      <a:cubicBezTo>
                        <a:pt x="805876" y="444246"/>
                        <a:pt x="805876" y="444246"/>
                        <a:pt x="805876" y="444246"/>
                      </a:cubicBezTo>
                      <a:cubicBezTo>
                        <a:pt x="761775" y="444246"/>
                        <a:pt x="712436" y="437388"/>
                        <a:pt x="658810" y="423958"/>
                      </a:cubicBezTo>
                      <a:cubicBezTo>
                        <a:pt x="641379" y="479489"/>
                        <a:pt x="600231" y="510826"/>
                        <a:pt x="542986" y="510826"/>
                      </a:cubicBezTo>
                      <a:cubicBezTo>
                        <a:pt x="509553" y="510826"/>
                        <a:pt x="476120" y="499491"/>
                        <a:pt x="456308" y="486632"/>
                      </a:cubicBezTo>
                      <a:cubicBezTo>
                        <a:pt x="427448" y="507302"/>
                        <a:pt x="400111" y="517017"/>
                        <a:pt x="371155" y="51701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9B570"/>
                    </a:gs>
                    <a:gs pos="30000">
                      <a:srgbClr val="F4DA9F"/>
                    </a:gs>
                    <a:gs pos="64000">
                      <a:srgbClr val="EECD90"/>
                    </a:gs>
                    <a:gs pos="100000">
                      <a:srgbClr val="FCE8AF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60" name="任意多边形: 形状 59"/>
                <p:cNvSpPr/>
                <p:nvPr/>
              </p:nvSpPr>
              <p:spPr>
                <a:xfrm>
                  <a:off x="4057226" y="1266308"/>
                  <a:ext cx="2225819" cy="1054036"/>
                </a:xfrm>
                <a:custGeom>
                  <a:avLst/>
                  <a:gdLst>
                    <a:gd name="connsiteX0" fmla="*/ 993972 w 993972"/>
                    <a:gd name="connsiteY0" fmla="*/ 276749 h 470695"/>
                    <a:gd name="connsiteX1" fmla="*/ 618592 w 993972"/>
                    <a:gd name="connsiteY1" fmla="*/ 372285 h 470695"/>
                    <a:gd name="connsiteX2" fmla="*/ 435236 w 993972"/>
                    <a:gd name="connsiteY2" fmla="*/ 432102 h 470695"/>
                    <a:gd name="connsiteX3" fmla="*/ 251403 w 993972"/>
                    <a:gd name="connsiteY3" fmla="*/ 440294 h 470695"/>
                    <a:gd name="connsiteX4" fmla="*/ 294837 w 993972"/>
                    <a:gd name="connsiteY4" fmla="*/ 304277 h 470695"/>
                    <a:gd name="connsiteX5" fmla="*/ 167679 w 993972"/>
                    <a:gd name="connsiteY5" fmla="*/ 292656 h 470695"/>
                    <a:gd name="connsiteX6" fmla="*/ 200826 w 993972"/>
                    <a:gd name="connsiteY6" fmla="*/ 376095 h 470695"/>
                    <a:gd name="connsiteX7" fmla="*/ 239878 w 993972"/>
                    <a:gd name="connsiteY7" fmla="*/ 340376 h 470695"/>
                    <a:gd name="connsiteX8" fmla="*/ 217399 w 993972"/>
                    <a:gd name="connsiteY8" fmla="*/ 346187 h 470695"/>
                    <a:gd name="connsiteX9" fmla="*/ 182633 w 993972"/>
                    <a:gd name="connsiteY9" fmla="*/ 320088 h 470695"/>
                    <a:gd name="connsiteX10" fmla="*/ 240545 w 993972"/>
                    <a:gd name="connsiteY10" fmla="*/ 283226 h 470695"/>
                    <a:gd name="connsiteX11" fmla="*/ 275311 w 993972"/>
                    <a:gd name="connsiteY11" fmla="*/ 370094 h 470695"/>
                    <a:gd name="connsiteX12" fmla="*/ 167679 w 993972"/>
                    <a:gd name="connsiteY12" fmla="*/ 441056 h 470695"/>
                    <a:gd name="connsiteX13" fmla="*/ 84240 w 993972"/>
                    <a:gd name="connsiteY13" fmla="*/ 376667 h 470695"/>
                    <a:gd name="connsiteX14" fmla="*/ 4611 w 993972"/>
                    <a:gd name="connsiteY14" fmla="*/ 320183 h 470695"/>
                    <a:gd name="connsiteX15" fmla="*/ 105195 w 993972"/>
                    <a:gd name="connsiteY15" fmla="*/ 189881 h 470695"/>
                    <a:gd name="connsiteX16" fmla="*/ 248451 w 993972"/>
                    <a:gd name="connsiteY16" fmla="*/ 152258 h 470695"/>
                    <a:gd name="connsiteX17" fmla="*/ 369323 w 993972"/>
                    <a:gd name="connsiteY17" fmla="*/ 239792 h 470695"/>
                    <a:gd name="connsiteX18" fmla="*/ 437331 w 993972"/>
                    <a:gd name="connsiteY18" fmla="*/ 142066 h 470695"/>
                    <a:gd name="connsiteX19" fmla="*/ 363513 w 993972"/>
                    <a:gd name="connsiteY19" fmla="*/ 136256 h 470695"/>
                    <a:gd name="connsiteX20" fmla="*/ 390278 w 993972"/>
                    <a:gd name="connsiteY20" fmla="*/ 152162 h 470695"/>
                    <a:gd name="connsiteX21" fmla="*/ 409137 w 993972"/>
                    <a:gd name="connsiteY21" fmla="*/ 171689 h 470695"/>
                    <a:gd name="connsiteX22" fmla="*/ 313602 w 993972"/>
                    <a:gd name="connsiteY22" fmla="*/ 179690 h 470695"/>
                    <a:gd name="connsiteX23" fmla="*/ 406947 w 993972"/>
                    <a:gd name="connsiteY23" fmla="*/ 32814 h 470695"/>
                    <a:gd name="connsiteX24" fmla="*/ 571920 w 993972"/>
                    <a:gd name="connsiteY24" fmla="*/ 52340 h 470695"/>
                    <a:gd name="connsiteX25" fmla="*/ 666693 w 993972"/>
                    <a:gd name="connsiteY25" fmla="*/ 158735 h 470695"/>
                    <a:gd name="connsiteX26" fmla="*/ 753562 w 993972"/>
                    <a:gd name="connsiteY26" fmla="*/ 215218 h 470695"/>
                    <a:gd name="connsiteX27" fmla="*/ 840430 w 993972"/>
                    <a:gd name="connsiteY27" fmla="*/ 304277 h 470695"/>
                    <a:gd name="connsiteX28" fmla="*/ 993972 w 993972"/>
                    <a:gd name="connsiteY28" fmla="*/ 276749 h 470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93972" h="470695">
                      <a:moveTo>
                        <a:pt x="993972" y="276749"/>
                      </a:moveTo>
                      <a:cubicBezTo>
                        <a:pt x="993972" y="276749"/>
                        <a:pt x="948633" y="464868"/>
                        <a:pt x="618592" y="372285"/>
                      </a:cubicBezTo>
                      <a:cubicBezTo>
                        <a:pt x="593541" y="518970"/>
                        <a:pt x="433331" y="451438"/>
                        <a:pt x="435236" y="432102"/>
                      </a:cubicBezTo>
                      <a:cubicBezTo>
                        <a:pt x="365799" y="491919"/>
                        <a:pt x="319412" y="472107"/>
                        <a:pt x="251403" y="440294"/>
                      </a:cubicBezTo>
                      <a:cubicBezTo>
                        <a:pt x="286170" y="415719"/>
                        <a:pt x="328080" y="360665"/>
                        <a:pt x="294837" y="304277"/>
                      </a:cubicBezTo>
                      <a:cubicBezTo>
                        <a:pt x="261595" y="247793"/>
                        <a:pt x="203969" y="244936"/>
                        <a:pt x="167679" y="292656"/>
                      </a:cubicBezTo>
                      <a:cubicBezTo>
                        <a:pt x="131293" y="340376"/>
                        <a:pt x="178632" y="370285"/>
                        <a:pt x="200826" y="376095"/>
                      </a:cubicBezTo>
                      <a:cubicBezTo>
                        <a:pt x="223019" y="381905"/>
                        <a:pt x="247117" y="362855"/>
                        <a:pt x="239878" y="340376"/>
                      </a:cubicBezTo>
                      <a:cubicBezTo>
                        <a:pt x="232639" y="317993"/>
                        <a:pt x="230448" y="333137"/>
                        <a:pt x="217399" y="346187"/>
                      </a:cubicBezTo>
                      <a:cubicBezTo>
                        <a:pt x="204350" y="359236"/>
                        <a:pt x="184062" y="343329"/>
                        <a:pt x="182633" y="320088"/>
                      </a:cubicBezTo>
                      <a:cubicBezTo>
                        <a:pt x="181204" y="296942"/>
                        <a:pt x="211589" y="276654"/>
                        <a:pt x="240545" y="283226"/>
                      </a:cubicBezTo>
                      <a:cubicBezTo>
                        <a:pt x="269501" y="289703"/>
                        <a:pt x="293409" y="325232"/>
                        <a:pt x="275311" y="370094"/>
                      </a:cubicBezTo>
                      <a:cubicBezTo>
                        <a:pt x="257214" y="414957"/>
                        <a:pt x="226448" y="448961"/>
                        <a:pt x="167679" y="441056"/>
                      </a:cubicBezTo>
                      <a:cubicBezTo>
                        <a:pt x="108909" y="433055"/>
                        <a:pt x="87192" y="399050"/>
                        <a:pt x="84240" y="376667"/>
                      </a:cubicBezTo>
                      <a:cubicBezTo>
                        <a:pt x="53093" y="378095"/>
                        <a:pt x="18422" y="360760"/>
                        <a:pt x="4611" y="320183"/>
                      </a:cubicBezTo>
                      <a:cubicBezTo>
                        <a:pt x="-9105" y="279702"/>
                        <a:pt x="3182" y="205121"/>
                        <a:pt x="105195" y="189881"/>
                      </a:cubicBezTo>
                      <a:cubicBezTo>
                        <a:pt x="100146" y="133398"/>
                        <a:pt x="202159" y="87869"/>
                        <a:pt x="248451" y="152258"/>
                      </a:cubicBezTo>
                      <a:cubicBezTo>
                        <a:pt x="294742" y="216647"/>
                        <a:pt x="329508" y="240554"/>
                        <a:pt x="369323" y="239792"/>
                      </a:cubicBezTo>
                      <a:cubicBezTo>
                        <a:pt x="409137" y="239030"/>
                        <a:pt x="456191" y="191310"/>
                        <a:pt x="437331" y="142066"/>
                      </a:cubicBezTo>
                      <a:cubicBezTo>
                        <a:pt x="418472" y="92822"/>
                        <a:pt x="365703" y="105871"/>
                        <a:pt x="363513" y="136256"/>
                      </a:cubicBezTo>
                      <a:cubicBezTo>
                        <a:pt x="361322" y="166640"/>
                        <a:pt x="384468" y="164450"/>
                        <a:pt x="390278" y="152162"/>
                      </a:cubicBezTo>
                      <a:cubicBezTo>
                        <a:pt x="396088" y="139875"/>
                        <a:pt x="418472" y="144923"/>
                        <a:pt x="409137" y="171689"/>
                      </a:cubicBezTo>
                      <a:cubicBezTo>
                        <a:pt x="399708" y="198454"/>
                        <a:pt x="339700" y="214361"/>
                        <a:pt x="313602" y="179690"/>
                      </a:cubicBezTo>
                      <a:cubicBezTo>
                        <a:pt x="287503" y="144923"/>
                        <a:pt x="291885" y="23384"/>
                        <a:pt x="406947" y="32814"/>
                      </a:cubicBezTo>
                      <a:cubicBezTo>
                        <a:pt x="427235" y="-4048"/>
                        <a:pt x="547345" y="-24336"/>
                        <a:pt x="571920" y="52340"/>
                      </a:cubicBezTo>
                      <a:cubicBezTo>
                        <a:pt x="607353" y="47959"/>
                        <a:pt x="685553" y="73295"/>
                        <a:pt x="666693" y="158735"/>
                      </a:cubicBezTo>
                      <a:cubicBezTo>
                        <a:pt x="706508" y="161592"/>
                        <a:pt x="723177" y="164545"/>
                        <a:pt x="753562" y="215218"/>
                      </a:cubicBezTo>
                      <a:cubicBezTo>
                        <a:pt x="783946" y="265891"/>
                        <a:pt x="804901" y="299895"/>
                        <a:pt x="840430" y="304277"/>
                      </a:cubicBezTo>
                      <a:cubicBezTo>
                        <a:pt x="876053" y="308563"/>
                        <a:pt x="971589" y="309325"/>
                        <a:pt x="993972" y="276749"/>
                      </a:cubicBezTo>
                      <a:close/>
                    </a:path>
                  </a:pathLst>
                </a:custGeom>
                <a:solidFill>
                  <a:srgbClr val="C6161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6808176" y="5689943"/>
                <a:ext cx="3726437" cy="1852017"/>
                <a:chOff x="4005371" y="1214445"/>
                <a:chExt cx="2329531" cy="1157763"/>
              </a:xfrm>
            </p:grpSpPr>
            <p:sp>
              <p:nvSpPr>
                <p:cNvPr id="57" name="任意多边形: 形状 56"/>
                <p:cNvSpPr/>
                <p:nvPr/>
              </p:nvSpPr>
              <p:spPr>
                <a:xfrm>
                  <a:off x="4005371" y="1214445"/>
                  <a:ext cx="2329531" cy="1157763"/>
                </a:xfrm>
                <a:custGeom>
                  <a:avLst/>
                  <a:gdLst>
                    <a:gd name="connsiteX0" fmla="*/ 371155 w 1040286"/>
                    <a:gd name="connsiteY0" fmla="*/ 517017 h 517016"/>
                    <a:gd name="connsiteX1" fmla="*/ 264665 w 1040286"/>
                    <a:gd name="connsiteY1" fmla="*/ 484442 h 517016"/>
                    <a:gd name="connsiteX2" fmla="*/ 256283 w 1040286"/>
                    <a:gd name="connsiteY2" fmla="*/ 477869 h 517016"/>
                    <a:gd name="connsiteX3" fmla="*/ 207230 w 1040286"/>
                    <a:gd name="connsiteY3" fmla="*/ 488537 h 517016"/>
                    <a:gd name="connsiteX4" fmla="*/ 187608 w 1040286"/>
                    <a:gd name="connsiteY4" fmla="*/ 487204 h 517016"/>
                    <a:gd name="connsiteX5" fmla="*/ 89501 w 1040286"/>
                    <a:gd name="connsiteY5" fmla="*/ 422148 h 517016"/>
                    <a:gd name="connsiteX6" fmla="*/ 5776 w 1040286"/>
                    <a:gd name="connsiteY6" fmla="*/ 350901 h 517016"/>
                    <a:gd name="connsiteX7" fmla="*/ 16825 w 1040286"/>
                    <a:gd name="connsiteY7" fmla="*/ 253174 h 517016"/>
                    <a:gd name="connsiteX8" fmla="*/ 106741 w 1040286"/>
                    <a:gd name="connsiteY8" fmla="*/ 193643 h 517016"/>
                    <a:gd name="connsiteX9" fmla="*/ 126553 w 1040286"/>
                    <a:gd name="connsiteY9" fmla="*/ 156877 h 517016"/>
                    <a:gd name="connsiteX10" fmla="*/ 210087 w 1040286"/>
                    <a:gd name="connsiteY10" fmla="*/ 120777 h 517016"/>
                    <a:gd name="connsiteX11" fmla="*/ 290478 w 1040286"/>
                    <a:gd name="connsiteY11" fmla="*/ 161830 h 517016"/>
                    <a:gd name="connsiteX12" fmla="*/ 302956 w 1040286"/>
                    <a:gd name="connsiteY12" fmla="*/ 178499 h 517016"/>
                    <a:gd name="connsiteX13" fmla="*/ 314386 w 1040286"/>
                    <a:gd name="connsiteY13" fmla="*/ 92107 h 517016"/>
                    <a:gd name="connsiteX14" fmla="*/ 417923 w 1040286"/>
                    <a:gd name="connsiteY14" fmla="*/ 32290 h 517016"/>
                    <a:gd name="connsiteX15" fmla="*/ 419256 w 1040286"/>
                    <a:gd name="connsiteY15" fmla="*/ 32290 h 517016"/>
                    <a:gd name="connsiteX16" fmla="*/ 511458 w 1040286"/>
                    <a:gd name="connsiteY16" fmla="*/ 0 h 517016"/>
                    <a:gd name="connsiteX17" fmla="*/ 610423 w 1040286"/>
                    <a:gd name="connsiteY17" fmla="*/ 52197 h 517016"/>
                    <a:gd name="connsiteX18" fmla="*/ 694719 w 1040286"/>
                    <a:gd name="connsiteY18" fmla="*/ 93821 h 517016"/>
                    <a:gd name="connsiteX19" fmla="*/ 715960 w 1040286"/>
                    <a:gd name="connsiteY19" fmla="*/ 161449 h 517016"/>
                    <a:gd name="connsiteX20" fmla="*/ 796732 w 1040286"/>
                    <a:gd name="connsiteY20" fmla="*/ 226505 h 517016"/>
                    <a:gd name="connsiteX21" fmla="*/ 866550 w 1040286"/>
                    <a:gd name="connsiteY21" fmla="*/ 304419 h 517016"/>
                    <a:gd name="connsiteX22" fmla="*/ 904650 w 1040286"/>
                    <a:gd name="connsiteY22" fmla="*/ 306419 h 517016"/>
                    <a:gd name="connsiteX23" fmla="*/ 998090 w 1040286"/>
                    <a:gd name="connsiteY23" fmla="*/ 286798 h 517016"/>
                    <a:gd name="connsiteX24" fmla="*/ 1017140 w 1040286"/>
                    <a:gd name="connsiteY24" fmla="*/ 276797 h 517016"/>
                    <a:gd name="connsiteX25" fmla="*/ 1026570 w 1040286"/>
                    <a:gd name="connsiteY25" fmla="*/ 278797 h 517016"/>
                    <a:gd name="connsiteX26" fmla="*/ 1039619 w 1040286"/>
                    <a:gd name="connsiteY26" fmla="*/ 305372 h 517016"/>
                    <a:gd name="connsiteX27" fmla="*/ 805876 w 1040286"/>
                    <a:gd name="connsiteY27" fmla="*/ 444246 h 517016"/>
                    <a:gd name="connsiteX28" fmla="*/ 805876 w 1040286"/>
                    <a:gd name="connsiteY28" fmla="*/ 444246 h 517016"/>
                    <a:gd name="connsiteX29" fmla="*/ 658810 w 1040286"/>
                    <a:gd name="connsiteY29" fmla="*/ 423958 h 517016"/>
                    <a:gd name="connsiteX30" fmla="*/ 542986 w 1040286"/>
                    <a:gd name="connsiteY30" fmla="*/ 510826 h 517016"/>
                    <a:gd name="connsiteX31" fmla="*/ 456308 w 1040286"/>
                    <a:gd name="connsiteY31" fmla="*/ 486632 h 517016"/>
                    <a:gd name="connsiteX32" fmla="*/ 371155 w 1040286"/>
                    <a:gd name="connsiteY32" fmla="*/ 517017 h 517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040286" h="517016">
                      <a:moveTo>
                        <a:pt x="371155" y="517017"/>
                      </a:moveTo>
                      <a:cubicBezTo>
                        <a:pt x="334293" y="517017"/>
                        <a:pt x="298860" y="500444"/>
                        <a:pt x="264665" y="484442"/>
                      </a:cubicBezTo>
                      <a:cubicBezTo>
                        <a:pt x="261332" y="482918"/>
                        <a:pt x="258474" y="480632"/>
                        <a:pt x="256283" y="477869"/>
                      </a:cubicBezTo>
                      <a:cubicBezTo>
                        <a:pt x="241615" y="485013"/>
                        <a:pt x="225232" y="488537"/>
                        <a:pt x="207230" y="488537"/>
                      </a:cubicBezTo>
                      <a:cubicBezTo>
                        <a:pt x="200943" y="488537"/>
                        <a:pt x="194276" y="488061"/>
                        <a:pt x="187608" y="487204"/>
                      </a:cubicBezTo>
                      <a:cubicBezTo>
                        <a:pt x="131220" y="479584"/>
                        <a:pt x="101121" y="450533"/>
                        <a:pt x="89501" y="422148"/>
                      </a:cubicBezTo>
                      <a:cubicBezTo>
                        <a:pt x="51115" y="416814"/>
                        <a:pt x="19016" y="390049"/>
                        <a:pt x="5776" y="350901"/>
                      </a:cubicBezTo>
                      <a:cubicBezTo>
                        <a:pt x="-2606" y="326041"/>
                        <a:pt x="-4130" y="287465"/>
                        <a:pt x="16825" y="253174"/>
                      </a:cubicBezTo>
                      <a:cubicBezTo>
                        <a:pt x="29779" y="232029"/>
                        <a:pt x="55592" y="205550"/>
                        <a:pt x="106741" y="193643"/>
                      </a:cubicBezTo>
                      <a:cubicBezTo>
                        <a:pt x="109694" y="180594"/>
                        <a:pt x="116456" y="167926"/>
                        <a:pt x="126553" y="156877"/>
                      </a:cubicBezTo>
                      <a:cubicBezTo>
                        <a:pt x="146841" y="134684"/>
                        <a:pt x="178845" y="120777"/>
                        <a:pt x="210087" y="120777"/>
                      </a:cubicBezTo>
                      <a:cubicBezTo>
                        <a:pt x="242853" y="120777"/>
                        <a:pt x="271333" y="135350"/>
                        <a:pt x="290478" y="161830"/>
                      </a:cubicBezTo>
                      <a:cubicBezTo>
                        <a:pt x="294764" y="167831"/>
                        <a:pt x="298955" y="173355"/>
                        <a:pt x="302956" y="178499"/>
                      </a:cubicBezTo>
                      <a:cubicBezTo>
                        <a:pt x="298003" y="152114"/>
                        <a:pt x="300384" y="120015"/>
                        <a:pt x="314386" y="92107"/>
                      </a:cubicBezTo>
                      <a:cubicBezTo>
                        <a:pt x="333626" y="53531"/>
                        <a:pt x="370393" y="32290"/>
                        <a:pt x="417923" y="32290"/>
                      </a:cubicBezTo>
                      <a:cubicBezTo>
                        <a:pt x="418399" y="32290"/>
                        <a:pt x="418875" y="32290"/>
                        <a:pt x="419256" y="32290"/>
                      </a:cubicBezTo>
                      <a:cubicBezTo>
                        <a:pt x="440592" y="10192"/>
                        <a:pt x="479835" y="0"/>
                        <a:pt x="511458" y="0"/>
                      </a:cubicBezTo>
                      <a:cubicBezTo>
                        <a:pt x="556988" y="0"/>
                        <a:pt x="592706" y="19145"/>
                        <a:pt x="610423" y="52197"/>
                      </a:cubicBezTo>
                      <a:cubicBezTo>
                        <a:pt x="636617" y="54007"/>
                        <a:pt x="672050" y="65532"/>
                        <a:pt x="694719" y="93821"/>
                      </a:cubicBezTo>
                      <a:cubicBezTo>
                        <a:pt x="705768" y="107537"/>
                        <a:pt x="717103" y="129540"/>
                        <a:pt x="715960" y="161449"/>
                      </a:cubicBezTo>
                      <a:cubicBezTo>
                        <a:pt x="748440" y="166688"/>
                        <a:pt x="768824" y="180023"/>
                        <a:pt x="796732" y="226505"/>
                      </a:cubicBezTo>
                      <a:cubicBezTo>
                        <a:pt x="825402" y="274320"/>
                        <a:pt x="842833" y="301562"/>
                        <a:pt x="866550" y="304419"/>
                      </a:cubicBezTo>
                      <a:cubicBezTo>
                        <a:pt x="876837" y="305657"/>
                        <a:pt x="890648" y="306419"/>
                        <a:pt x="904650" y="306419"/>
                      </a:cubicBezTo>
                      <a:cubicBezTo>
                        <a:pt x="963324" y="306419"/>
                        <a:pt x="992661" y="294704"/>
                        <a:pt x="998090" y="286798"/>
                      </a:cubicBezTo>
                      <a:cubicBezTo>
                        <a:pt x="1002567" y="280321"/>
                        <a:pt x="1009711" y="276797"/>
                        <a:pt x="1017140" y="276797"/>
                      </a:cubicBezTo>
                      <a:cubicBezTo>
                        <a:pt x="1020284" y="276797"/>
                        <a:pt x="1023522" y="277463"/>
                        <a:pt x="1026570" y="278797"/>
                      </a:cubicBezTo>
                      <a:cubicBezTo>
                        <a:pt x="1036762" y="283369"/>
                        <a:pt x="1042286" y="294513"/>
                        <a:pt x="1039619" y="305372"/>
                      </a:cubicBezTo>
                      <a:cubicBezTo>
                        <a:pt x="1038286" y="311087"/>
                        <a:pt x="1003805" y="444246"/>
                        <a:pt x="805876" y="444246"/>
                      </a:cubicBezTo>
                      <a:cubicBezTo>
                        <a:pt x="805876" y="444246"/>
                        <a:pt x="805876" y="444246"/>
                        <a:pt x="805876" y="444246"/>
                      </a:cubicBezTo>
                      <a:cubicBezTo>
                        <a:pt x="761775" y="444246"/>
                        <a:pt x="712436" y="437388"/>
                        <a:pt x="658810" y="423958"/>
                      </a:cubicBezTo>
                      <a:cubicBezTo>
                        <a:pt x="641379" y="479489"/>
                        <a:pt x="600231" y="510826"/>
                        <a:pt x="542986" y="510826"/>
                      </a:cubicBezTo>
                      <a:cubicBezTo>
                        <a:pt x="509553" y="510826"/>
                        <a:pt x="476120" y="499491"/>
                        <a:pt x="456308" y="486632"/>
                      </a:cubicBezTo>
                      <a:cubicBezTo>
                        <a:pt x="427448" y="507302"/>
                        <a:pt x="400111" y="517017"/>
                        <a:pt x="371155" y="51701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9B570"/>
                    </a:gs>
                    <a:gs pos="30000">
                      <a:srgbClr val="F4DA9F"/>
                    </a:gs>
                    <a:gs pos="64000">
                      <a:srgbClr val="EECD90"/>
                    </a:gs>
                    <a:gs pos="100000">
                      <a:srgbClr val="FCE8AF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58" name="任意多边形: 形状 57"/>
                <p:cNvSpPr/>
                <p:nvPr/>
              </p:nvSpPr>
              <p:spPr>
                <a:xfrm>
                  <a:off x="4057226" y="1266308"/>
                  <a:ext cx="2225819" cy="1054036"/>
                </a:xfrm>
                <a:custGeom>
                  <a:avLst/>
                  <a:gdLst>
                    <a:gd name="connsiteX0" fmla="*/ 993972 w 993972"/>
                    <a:gd name="connsiteY0" fmla="*/ 276749 h 470695"/>
                    <a:gd name="connsiteX1" fmla="*/ 618592 w 993972"/>
                    <a:gd name="connsiteY1" fmla="*/ 372285 h 470695"/>
                    <a:gd name="connsiteX2" fmla="*/ 435236 w 993972"/>
                    <a:gd name="connsiteY2" fmla="*/ 432102 h 470695"/>
                    <a:gd name="connsiteX3" fmla="*/ 251403 w 993972"/>
                    <a:gd name="connsiteY3" fmla="*/ 440294 h 470695"/>
                    <a:gd name="connsiteX4" fmla="*/ 294837 w 993972"/>
                    <a:gd name="connsiteY4" fmla="*/ 304277 h 470695"/>
                    <a:gd name="connsiteX5" fmla="*/ 167679 w 993972"/>
                    <a:gd name="connsiteY5" fmla="*/ 292656 h 470695"/>
                    <a:gd name="connsiteX6" fmla="*/ 200826 w 993972"/>
                    <a:gd name="connsiteY6" fmla="*/ 376095 h 470695"/>
                    <a:gd name="connsiteX7" fmla="*/ 239878 w 993972"/>
                    <a:gd name="connsiteY7" fmla="*/ 340376 h 470695"/>
                    <a:gd name="connsiteX8" fmla="*/ 217399 w 993972"/>
                    <a:gd name="connsiteY8" fmla="*/ 346187 h 470695"/>
                    <a:gd name="connsiteX9" fmla="*/ 182633 w 993972"/>
                    <a:gd name="connsiteY9" fmla="*/ 320088 h 470695"/>
                    <a:gd name="connsiteX10" fmla="*/ 240545 w 993972"/>
                    <a:gd name="connsiteY10" fmla="*/ 283226 h 470695"/>
                    <a:gd name="connsiteX11" fmla="*/ 275311 w 993972"/>
                    <a:gd name="connsiteY11" fmla="*/ 370094 h 470695"/>
                    <a:gd name="connsiteX12" fmla="*/ 167679 w 993972"/>
                    <a:gd name="connsiteY12" fmla="*/ 441056 h 470695"/>
                    <a:gd name="connsiteX13" fmla="*/ 84240 w 993972"/>
                    <a:gd name="connsiteY13" fmla="*/ 376667 h 470695"/>
                    <a:gd name="connsiteX14" fmla="*/ 4611 w 993972"/>
                    <a:gd name="connsiteY14" fmla="*/ 320183 h 470695"/>
                    <a:gd name="connsiteX15" fmla="*/ 105195 w 993972"/>
                    <a:gd name="connsiteY15" fmla="*/ 189881 h 470695"/>
                    <a:gd name="connsiteX16" fmla="*/ 248451 w 993972"/>
                    <a:gd name="connsiteY16" fmla="*/ 152258 h 470695"/>
                    <a:gd name="connsiteX17" fmla="*/ 369323 w 993972"/>
                    <a:gd name="connsiteY17" fmla="*/ 239792 h 470695"/>
                    <a:gd name="connsiteX18" fmla="*/ 437331 w 993972"/>
                    <a:gd name="connsiteY18" fmla="*/ 142066 h 470695"/>
                    <a:gd name="connsiteX19" fmla="*/ 363513 w 993972"/>
                    <a:gd name="connsiteY19" fmla="*/ 136256 h 470695"/>
                    <a:gd name="connsiteX20" fmla="*/ 390278 w 993972"/>
                    <a:gd name="connsiteY20" fmla="*/ 152162 h 470695"/>
                    <a:gd name="connsiteX21" fmla="*/ 409137 w 993972"/>
                    <a:gd name="connsiteY21" fmla="*/ 171689 h 470695"/>
                    <a:gd name="connsiteX22" fmla="*/ 313602 w 993972"/>
                    <a:gd name="connsiteY22" fmla="*/ 179690 h 470695"/>
                    <a:gd name="connsiteX23" fmla="*/ 406947 w 993972"/>
                    <a:gd name="connsiteY23" fmla="*/ 32814 h 470695"/>
                    <a:gd name="connsiteX24" fmla="*/ 571920 w 993972"/>
                    <a:gd name="connsiteY24" fmla="*/ 52340 h 470695"/>
                    <a:gd name="connsiteX25" fmla="*/ 666693 w 993972"/>
                    <a:gd name="connsiteY25" fmla="*/ 158735 h 470695"/>
                    <a:gd name="connsiteX26" fmla="*/ 753562 w 993972"/>
                    <a:gd name="connsiteY26" fmla="*/ 215218 h 470695"/>
                    <a:gd name="connsiteX27" fmla="*/ 840430 w 993972"/>
                    <a:gd name="connsiteY27" fmla="*/ 304277 h 470695"/>
                    <a:gd name="connsiteX28" fmla="*/ 993972 w 993972"/>
                    <a:gd name="connsiteY28" fmla="*/ 276749 h 470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93972" h="470695">
                      <a:moveTo>
                        <a:pt x="993972" y="276749"/>
                      </a:moveTo>
                      <a:cubicBezTo>
                        <a:pt x="993972" y="276749"/>
                        <a:pt x="948633" y="464868"/>
                        <a:pt x="618592" y="372285"/>
                      </a:cubicBezTo>
                      <a:cubicBezTo>
                        <a:pt x="593541" y="518970"/>
                        <a:pt x="433331" y="451438"/>
                        <a:pt x="435236" y="432102"/>
                      </a:cubicBezTo>
                      <a:cubicBezTo>
                        <a:pt x="365799" y="491919"/>
                        <a:pt x="319412" y="472107"/>
                        <a:pt x="251403" y="440294"/>
                      </a:cubicBezTo>
                      <a:cubicBezTo>
                        <a:pt x="286170" y="415719"/>
                        <a:pt x="328080" y="360665"/>
                        <a:pt x="294837" y="304277"/>
                      </a:cubicBezTo>
                      <a:cubicBezTo>
                        <a:pt x="261595" y="247793"/>
                        <a:pt x="203969" y="244936"/>
                        <a:pt x="167679" y="292656"/>
                      </a:cubicBezTo>
                      <a:cubicBezTo>
                        <a:pt x="131293" y="340376"/>
                        <a:pt x="178632" y="370285"/>
                        <a:pt x="200826" y="376095"/>
                      </a:cubicBezTo>
                      <a:cubicBezTo>
                        <a:pt x="223019" y="381905"/>
                        <a:pt x="247117" y="362855"/>
                        <a:pt x="239878" y="340376"/>
                      </a:cubicBezTo>
                      <a:cubicBezTo>
                        <a:pt x="232639" y="317993"/>
                        <a:pt x="230448" y="333137"/>
                        <a:pt x="217399" y="346187"/>
                      </a:cubicBezTo>
                      <a:cubicBezTo>
                        <a:pt x="204350" y="359236"/>
                        <a:pt x="184062" y="343329"/>
                        <a:pt x="182633" y="320088"/>
                      </a:cubicBezTo>
                      <a:cubicBezTo>
                        <a:pt x="181204" y="296942"/>
                        <a:pt x="211589" y="276654"/>
                        <a:pt x="240545" y="283226"/>
                      </a:cubicBezTo>
                      <a:cubicBezTo>
                        <a:pt x="269501" y="289703"/>
                        <a:pt x="293409" y="325232"/>
                        <a:pt x="275311" y="370094"/>
                      </a:cubicBezTo>
                      <a:cubicBezTo>
                        <a:pt x="257214" y="414957"/>
                        <a:pt x="226448" y="448961"/>
                        <a:pt x="167679" y="441056"/>
                      </a:cubicBezTo>
                      <a:cubicBezTo>
                        <a:pt x="108909" y="433055"/>
                        <a:pt x="87192" y="399050"/>
                        <a:pt x="84240" y="376667"/>
                      </a:cubicBezTo>
                      <a:cubicBezTo>
                        <a:pt x="53093" y="378095"/>
                        <a:pt x="18422" y="360760"/>
                        <a:pt x="4611" y="320183"/>
                      </a:cubicBezTo>
                      <a:cubicBezTo>
                        <a:pt x="-9105" y="279702"/>
                        <a:pt x="3182" y="205121"/>
                        <a:pt x="105195" y="189881"/>
                      </a:cubicBezTo>
                      <a:cubicBezTo>
                        <a:pt x="100146" y="133398"/>
                        <a:pt x="202159" y="87869"/>
                        <a:pt x="248451" y="152258"/>
                      </a:cubicBezTo>
                      <a:cubicBezTo>
                        <a:pt x="294742" y="216647"/>
                        <a:pt x="329508" y="240554"/>
                        <a:pt x="369323" y="239792"/>
                      </a:cubicBezTo>
                      <a:cubicBezTo>
                        <a:pt x="409137" y="239030"/>
                        <a:pt x="456191" y="191310"/>
                        <a:pt x="437331" y="142066"/>
                      </a:cubicBezTo>
                      <a:cubicBezTo>
                        <a:pt x="418472" y="92822"/>
                        <a:pt x="365703" y="105871"/>
                        <a:pt x="363513" y="136256"/>
                      </a:cubicBezTo>
                      <a:cubicBezTo>
                        <a:pt x="361322" y="166640"/>
                        <a:pt x="384468" y="164450"/>
                        <a:pt x="390278" y="152162"/>
                      </a:cubicBezTo>
                      <a:cubicBezTo>
                        <a:pt x="396088" y="139875"/>
                        <a:pt x="418472" y="144923"/>
                        <a:pt x="409137" y="171689"/>
                      </a:cubicBezTo>
                      <a:cubicBezTo>
                        <a:pt x="399708" y="198454"/>
                        <a:pt x="339700" y="214361"/>
                        <a:pt x="313602" y="179690"/>
                      </a:cubicBezTo>
                      <a:cubicBezTo>
                        <a:pt x="287503" y="144923"/>
                        <a:pt x="291885" y="23384"/>
                        <a:pt x="406947" y="32814"/>
                      </a:cubicBezTo>
                      <a:cubicBezTo>
                        <a:pt x="427235" y="-4048"/>
                        <a:pt x="547345" y="-24336"/>
                        <a:pt x="571920" y="52340"/>
                      </a:cubicBezTo>
                      <a:cubicBezTo>
                        <a:pt x="607353" y="47959"/>
                        <a:pt x="685553" y="73295"/>
                        <a:pt x="666693" y="158735"/>
                      </a:cubicBezTo>
                      <a:cubicBezTo>
                        <a:pt x="706508" y="161592"/>
                        <a:pt x="723177" y="164545"/>
                        <a:pt x="753562" y="215218"/>
                      </a:cubicBezTo>
                      <a:cubicBezTo>
                        <a:pt x="783946" y="265891"/>
                        <a:pt x="804901" y="299895"/>
                        <a:pt x="840430" y="304277"/>
                      </a:cubicBezTo>
                      <a:cubicBezTo>
                        <a:pt x="876053" y="308563"/>
                        <a:pt x="971589" y="309325"/>
                        <a:pt x="993972" y="276749"/>
                      </a:cubicBezTo>
                      <a:close/>
                    </a:path>
                  </a:pathLst>
                </a:custGeom>
                <a:solidFill>
                  <a:srgbClr val="C6161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9503646" y="5432858"/>
                <a:ext cx="4760998" cy="2366186"/>
                <a:chOff x="4005371" y="1214445"/>
                <a:chExt cx="2329531" cy="1157763"/>
              </a:xfrm>
            </p:grpSpPr>
            <p:sp>
              <p:nvSpPr>
                <p:cNvPr id="55" name="任意多边形: 形状 54"/>
                <p:cNvSpPr/>
                <p:nvPr/>
              </p:nvSpPr>
              <p:spPr>
                <a:xfrm>
                  <a:off x="4005371" y="1214445"/>
                  <a:ext cx="2329531" cy="1157763"/>
                </a:xfrm>
                <a:custGeom>
                  <a:avLst/>
                  <a:gdLst>
                    <a:gd name="connsiteX0" fmla="*/ 371155 w 1040286"/>
                    <a:gd name="connsiteY0" fmla="*/ 517017 h 517016"/>
                    <a:gd name="connsiteX1" fmla="*/ 264665 w 1040286"/>
                    <a:gd name="connsiteY1" fmla="*/ 484442 h 517016"/>
                    <a:gd name="connsiteX2" fmla="*/ 256283 w 1040286"/>
                    <a:gd name="connsiteY2" fmla="*/ 477869 h 517016"/>
                    <a:gd name="connsiteX3" fmla="*/ 207230 w 1040286"/>
                    <a:gd name="connsiteY3" fmla="*/ 488537 h 517016"/>
                    <a:gd name="connsiteX4" fmla="*/ 187608 w 1040286"/>
                    <a:gd name="connsiteY4" fmla="*/ 487204 h 517016"/>
                    <a:gd name="connsiteX5" fmla="*/ 89501 w 1040286"/>
                    <a:gd name="connsiteY5" fmla="*/ 422148 h 517016"/>
                    <a:gd name="connsiteX6" fmla="*/ 5776 w 1040286"/>
                    <a:gd name="connsiteY6" fmla="*/ 350901 h 517016"/>
                    <a:gd name="connsiteX7" fmla="*/ 16825 w 1040286"/>
                    <a:gd name="connsiteY7" fmla="*/ 253174 h 517016"/>
                    <a:gd name="connsiteX8" fmla="*/ 106741 w 1040286"/>
                    <a:gd name="connsiteY8" fmla="*/ 193643 h 517016"/>
                    <a:gd name="connsiteX9" fmla="*/ 126553 w 1040286"/>
                    <a:gd name="connsiteY9" fmla="*/ 156877 h 517016"/>
                    <a:gd name="connsiteX10" fmla="*/ 210087 w 1040286"/>
                    <a:gd name="connsiteY10" fmla="*/ 120777 h 517016"/>
                    <a:gd name="connsiteX11" fmla="*/ 290478 w 1040286"/>
                    <a:gd name="connsiteY11" fmla="*/ 161830 h 517016"/>
                    <a:gd name="connsiteX12" fmla="*/ 302956 w 1040286"/>
                    <a:gd name="connsiteY12" fmla="*/ 178499 h 517016"/>
                    <a:gd name="connsiteX13" fmla="*/ 314386 w 1040286"/>
                    <a:gd name="connsiteY13" fmla="*/ 92107 h 517016"/>
                    <a:gd name="connsiteX14" fmla="*/ 417923 w 1040286"/>
                    <a:gd name="connsiteY14" fmla="*/ 32290 h 517016"/>
                    <a:gd name="connsiteX15" fmla="*/ 419256 w 1040286"/>
                    <a:gd name="connsiteY15" fmla="*/ 32290 h 517016"/>
                    <a:gd name="connsiteX16" fmla="*/ 511458 w 1040286"/>
                    <a:gd name="connsiteY16" fmla="*/ 0 h 517016"/>
                    <a:gd name="connsiteX17" fmla="*/ 610423 w 1040286"/>
                    <a:gd name="connsiteY17" fmla="*/ 52197 h 517016"/>
                    <a:gd name="connsiteX18" fmla="*/ 694719 w 1040286"/>
                    <a:gd name="connsiteY18" fmla="*/ 93821 h 517016"/>
                    <a:gd name="connsiteX19" fmla="*/ 715960 w 1040286"/>
                    <a:gd name="connsiteY19" fmla="*/ 161449 h 517016"/>
                    <a:gd name="connsiteX20" fmla="*/ 796732 w 1040286"/>
                    <a:gd name="connsiteY20" fmla="*/ 226505 h 517016"/>
                    <a:gd name="connsiteX21" fmla="*/ 866550 w 1040286"/>
                    <a:gd name="connsiteY21" fmla="*/ 304419 h 517016"/>
                    <a:gd name="connsiteX22" fmla="*/ 904650 w 1040286"/>
                    <a:gd name="connsiteY22" fmla="*/ 306419 h 517016"/>
                    <a:gd name="connsiteX23" fmla="*/ 998090 w 1040286"/>
                    <a:gd name="connsiteY23" fmla="*/ 286798 h 517016"/>
                    <a:gd name="connsiteX24" fmla="*/ 1017140 w 1040286"/>
                    <a:gd name="connsiteY24" fmla="*/ 276797 h 517016"/>
                    <a:gd name="connsiteX25" fmla="*/ 1026570 w 1040286"/>
                    <a:gd name="connsiteY25" fmla="*/ 278797 h 517016"/>
                    <a:gd name="connsiteX26" fmla="*/ 1039619 w 1040286"/>
                    <a:gd name="connsiteY26" fmla="*/ 305372 h 517016"/>
                    <a:gd name="connsiteX27" fmla="*/ 805876 w 1040286"/>
                    <a:gd name="connsiteY27" fmla="*/ 444246 h 517016"/>
                    <a:gd name="connsiteX28" fmla="*/ 805876 w 1040286"/>
                    <a:gd name="connsiteY28" fmla="*/ 444246 h 517016"/>
                    <a:gd name="connsiteX29" fmla="*/ 658810 w 1040286"/>
                    <a:gd name="connsiteY29" fmla="*/ 423958 h 517016"/>
                    <a:gd name="connsiteX30" fmla="*/ 542986 w 1040286"/>
                    <a:gd name="connsiteY30" fmla="*/ 510826 h 517016"/>
                    <a:gd name="connsiteX31" fmla="*/ 456308 w 1040286"/>
                    <a:gd name="connsiteY31" fmla="*/ 486632 h 517016"/>
                    <a:gd name="connsiteX32" fmla="*/ 371155 w 1040286"/>
                    <a:gd name="connsiteY32" fmla="*/ 517017 h 517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040286" h="517016">
                      <a:moveTo>
                        <a:pt x="371155" y="517017"/>
                      </a:moveTo>
                      <a:cubicBezTo>
                        <a:pt x="334293" y="517017"/>
                        <a:pt x="298860" y="500444"/>
                        <a:pt x="264665" y="484442"/>
                      </a:cubicBezTo>
                      <a:cubicBezTo>
                        <a:pt x="261332" y="482918"/>
                        <a:pt x="258474" y="480632"/>
                        <a:pt x="256283" y="477869"/>
                      </a:cubicBezTo>
                      <a:cubicBezTo>
                        <a:pt x="241615" y="485013"/>
                        <a:pt x="225232" y="488537"/>
                        <a:pt x="207230" y="488537"/>
                      </a:cubicBezTo>
                      <a:cubicBezTo>
                        <a:pt x="200943" y="488537"/>
                        <a:pt x="194276" y="488061"/>
                        <a:pt x="187608" y="487204"/>
                      </a:cubicBezTo>
                      <a:cubicBezTo>
                        <a:pt x="131220" y="479584"/>
                        <a:pt x="101121" y="450533"/>
                        <a:pt x="89501" y="422148"/>
                      </a:cubicBezTo>
                      <a:cubicBezTo>
                        <a:pt x="51115" y="416814"/>
                        <a:pt x="19016" y="390049"/>
                        <a:pt x="5776" y="350901"/>
                      </a:cubicBezTo>
                      <a:cubicBezTo>
                        <a:pt x="-2606" y="326041"/>
                        <a:pt x="-4130" y="287465"/>
                        <a:pt x="16825" y="253174"/>
                      </a:cubicBezTo>
                      <a:cubicBezTo>
                        <a:pt x="29779" y="232029"/>
                        <a:pt x="55592" y="205550"/>
                        <a:pt x="106741" y="193643"/>
                      </a:cubicBezTo>
                      <a:cubicBezTo>
                        <a:pt x="109694" y="180594"/>
                        <a:pt x="116456" y="167926"/>
                        <a:pt x="126553" y="156877"/>
                      </a:cubicBezTo>
                      <a:cubicBezTo>
                        <a:pt x="146841" y="134684"/>
                        <a:pt x="178845" y="120777"/>
                        <a:pt x="210087" y="120777"/>
                      </a:cubicBezTo>
                      <a:cubicBezTo>
                        <a:pt x="242853" y="120777"/>
                        <a:pt x="271333" y="135350"/>
                        <a:pt x="290478" y="161830"/>
                      </a:cubicBezTo>
                      <a:cubicBezTo>
                        <a:pt x="294764" y="167831"/>
                        <a:pt x="298955" y="173355"/>
                        <a:pt x="302956" y="178499"/>
                      </a:cubicBezTo>
                      <a:cubicBezTo>
                        <a:pt x="298003" y="152114"/>
                        <a:pt x="300384" y="120015"/>
                        <a:pt x="314386" y="92107"/>
                      </a:cubicBezTo>
                      <a:cubicBezTo>
                        <a:pt x="333626" y="53531"/>
                        <a:pt x="370393" y="32290"/>
                        <a:pt x="417923" y="32290"/>
                      </a:cubicBezTo>
                      <a:cubicBezTo>
                        <a:pt x="418399" y="32290"/>
                        <a:pt x="418875" y="32290"/>
                        <a:pt x="419256" y="32290"/>
                      </a:cubicBezTo>
                      <a:cubicBezTo>
                        <a:pt x="440592" y="10192"/>
                        <a:pt x="479835" y="0"/>
                        <a:pt x="511458" y="0"/>
                      </a:cubicBezTo>
                      <a:cubicBezTo>
                        <a:pt x="556988" y="0"/>
                        <a:pt x="592706" y="19145"/>
                        <a:pt x="610423" y="52197"/>
                      </a:cubicBezTo>
                      <a:cubicBezTo>
                        <a:pt x="636617" y="54007"/>
                        <a:pt x="672050" y="65532"/>
                        <a:pt x="694719" y="93821"/>
                      </a:cubicBezTo>
                      <a:cubicBezTo>
                        <a:pt x="705768" y="107537"/>
                        <a:pt x="717103" y="129540"/>
                        <a:pt x="715960" y="161449"/>
                      </a:cubicBezTo>
                      <a:cubicBezTo>
                        <a:pt x="748440" y="166688"/>
                        <a:pt x="768824" y="180023"/>
                        <a:pt x="796732" y="226505"/>
                      </a:cubicBezTo>
                      <a:cubicBezTo>
                        <a:pt x="825402" y="274320"/>
                        <a:pt x="842833" y="301562"/>
                        <a:pt x="866550" y="304419"/>
                      </a:cubicBezTo>
                      <a:cubicBezTo>
                        <a:pt x="876837" y="305657"/>
                        <a:pt x="890648" y="306419"/>
                        <a:pt x="904650" y="306419"/>
                      </a:cubicBezTo>
                      <a:cubicBezTo>
                        <a:pt x="963324" y="306419"/>
                        <a:pt x="992661" y="294704"/>
                        <a:pt x="998090" y="286798"/>
                      </a:cubicBezTo>
                      <a:cubicBezTo>
                        <a:pt x="1002567" y="280321"/>
                        <a:pt x="1009711" y="276797"/>
                        <a:pt x="1017140" y="276797"/>
                      </a:cubicBezTo>
                      <a:cubicBezTo>
                        <a:pt x="1020284" y="276797"/>
                        <a:pt x="1023522" y="277463"/>
                        <a:pt x="1026570" y="278797"/>
                      </a:cubicBezTo>
                      <a:cubicBezTo>
                        <a:pt x="1036762" y="283369"/>
                        <a:pt x="1042286" y="294513"/>
                        <a:pt x="1039619" y="305372"/>
                      </a:cubicBezTo>
                      <a:cubicBezTo>
                        <a:pt x="1038286" y="311087"/>
                        <a:pt x="1003805" y="444246"/>
                        <a:pt x="805876" y="444246"/>
                      </a:cubicBezTo>
                      <a:cubicBezTo>
                        <a:pt x="805876" y="444246"/>
                        <a:pt x="805876" y="444246"/>
                        <a:pt x="805876" y="444246"/>
                      </a:cubicBezTo>
                      <a:cubicBezTo>
                        <a:pt x="761775" y="444246"/>
                        <a:pt x="712436" y="437388"/>
                        <a:pt x="658810" y="423958"/>
                      </a:cubicBezTo>
                      <a:cubicBezTo>
                        <a:pt x="641379" y="479489"/>
                        <a:pt x="600231" y="510826"/>
                        <a:pt x="542986" y="510826"/>
                      </a:cubicBezTo>
                      <a:cubicBezTo>
                        <a:pt x="509553" y="510826"/>
                        <a:pt x="476120" y="499491"/>
                        <a:pt x="456308" y="486632"/>
                      </a:cubicBezTo>
                      <a:cubicBezTo>
                        <a:pt x="427448" y="507302"/>
                        <a:pt x="400111" y="517017"/>
                        <a:pt x="371155" y="51701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9B570"/>
                    </a:gs>
                    <a:gs pos="30000">
                      <a:srgbClr val="F4DA9F"/>
                    </a:gs>
                    <a:gs pos="64000">
                      <a:srgbClr val="EECD90"/>
                    </a:gs>
                    <a:gs pos="100000">
                      <a:srgbClr val="FCE8AF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56" name="任意多边形: 形状 55"/>
                <p:cNvSpPr/>
                <p:nvPr/>
              </p:nvSpPr>
              <p:spPr>
                <a:xfrm>
                  <a:off x="4057226" y="1266308"/>
                  <a:ext cx="2225819" cy="1054036"/>
                </a:xfrm>
                <a:custGeom>
                  <a:avLst/>
                  <a:gdLst>
                    <a:gd name="connsiteX0" fmla="*/ 993972 w 993972"/>
                    <a:gd name="connsiteY0" fmla="*/ 276749 h 470695"/>
                    <a:gd name="connsiteX1" fmla="*/ 618592 w 993972"/>
                    <a:gd name="connsiteY1" fmla="*/ 372285 h 470695"/>
                    <a:gd name="connsiteX2" fmla="*/ 435236 w 993972"/>
                    <a:gd name="connsiteY2" fmla="*/ 432102 h 470695"/>
                    <a:gd name="connsiteX3" fmla="*/ 251403 w 993972"/>
                    <a:gd name="connsiteY3" fmla="*/ 440294 h 470695"/>
                    <a:gd name="connsiteX4" fmla="*/ 294837 w 993972"/>
                    <a:gd name="connsiteY4" fmla="*/ 304277 h 470695"/>
                    <a:gd name="connsiteX5" fmla="*/ 167679 w 993972"/>
                    <a:gd name="connsiteY5" fmla="*/ 292656 h 470695"/>
                    <a:gd name="connsiteX6" fmla="*/ 200826 w 993972"/>
                    <a:gd name="connsiteY6" fmla="*/ 376095 h 470695"/>
                    <a:gd name="connsiteX7" fmla="*/ 239878 w 993972"/>
                    <a:gd name="connsiteY7" fmla="*/ 340376 h 470695"/>
                    <a:gd name="connsiteX8" fmla="*/ 217399 w 993972"/>
                    <a:gd name="connsiteY8" fmla="*/ 346187 h 470695"/>
                    <a:gd name="connsiteX9" fmla="*/ 182633 w 993972"/>
                    <a:gd name="connsiteY9" fmla="*/ 320088 h 470695"/>
                    <a:gd name="connsiteX10" fmla="*/ 240545 w 993972"/>
                    <a:gd name="connsiteY10" fmla="*/ 283226 h 470695"/>
                    <a:gd name="connsiteX11" fmla="*/ 275311 w 993972"/>
                    <a:gd name="connsiteY11" fmla="*/ 370094 h 470695"/>
                    <a:gd name="connsiteX12" fmla="*/ 167679 w 993972"/>
                    <a:gd name="connsiteY12" fmla="*/ 441056 h 470695"/>
                    <a:gd name="connsiteX13" fmla="*/ 84240 w 993972"/>
                    <a:gd name="connsiteY13" fmla="*/ 376667 h 470695"/>
                    <a:gd name="connsiteX14" fmla="*/ 4611 w 993972"/>
                    <a:gd name="connsiteY14" fmla="*/ 320183 h 470695"/>
                    <a:gd name="connsiteX15" fmla="*/ 105195 w 993972"/>
                    <a:gd name="connsiteY15" fmla="*/ 189881 h 470695"/>
                    <a:gd name="connsiteX16" fmla="*/ 248451 w 993972"/>
                    <a:gd name="connsiteY16" fmla="*/ 152258 h 470695"/>
                    <a:gd name="connsiteX17" fmla="*/ 369323 w 993972"/>
                    <a:gd name="connsiteY17" fmla="*/ 239792 h 470695"/>
                    <a:gd name="connsiteX18" fmla="*/ 437331 w 993972"/>
                    <a:gd name="connsiteY18" fmla="*/ 142066 h 470695"/>
                    <a:gd name="connsiteX19" fmla="*/ 363513 w 993972"/>
                    <a:gd name="connsiteY19" fmla="*/ 136256 h 470695"/>
                    <a:gd name="connsiteX20" fmla="*/ 390278 w 993972"/>
                    <a:gd name="connsiteY20" fmla="*/ 152162 h 470695"/>
                    <a:gd name="connsiteX21" fmla="*/ 409137 w 993972"/>
                    <a:gd name="connsiteY21" fmla="*/ 171689 h 470695"/>
                    <a:gd name="connsiteX22" fmla="*/ 313602 w 993972"/>
                    <a:gd name="connsiteY22" fmla="*/ 179690 h 470695"/>
                    <a:gd name="connsiteX23" fmla="*/ 406947 w 993972"/>
                    <a:gd name="connsiteY23" fmla="*/ 32814 h 470695"/>
                    <a:gd name="connsiteX24" fmla="*/ 571920 w 993972"/>
                    <a:gd name="connsiteY24" fmla="*/ 52340 h 470695"/>
                    <a:gd name="connsiteX25" fmla="*/ 666693 w 993972"/>
                    <a:gd name="connsiteY25" fmla="*/ 158735 h 470695"/>
                    <a:gd name="connsiteX26" fmla="*/ 753562 w 993972"/>
                    <a:gd name="connsiteY26" fmla="*/ 215218 h 470695"/>
                    <a:gd name="connsiteX27" fmla="*/ 840430 w 993972"/>
                    <a:gd name="connsiteY27" fmla="*/ 304277 h 470695"/>
                    <a:gd name="connsiteX28" fmla="*/ 993972 w 993972"/>
                    <a:gd name="connsiteY28" fmla="*/ 276749 h 470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93972" h="470695">
                      <a:moveTo>
                        <a:pt x="993972" y="276749"/>
                      </a:moveTo>
                      <a:cubicBezTo>
                        <a:pt x="993972" y="276749"/>
                        <a:pt x="948633" y="464868"/>
                        <a:pt x="618592" y="372285"/>
                      </a:cubicBezTo>
                      <a:cubicBezTo>
                        <a:pt x="593541" y="518970"/>
                        <a:pt x="433331" y="451438"/>
                        <a:pt x="435236" y="432102"/>
                      </a:cubicBezTo>
                      <a:cubicBezTo>
                        <a:pt x="365799" y="491919"/>
                        <a:pt x="319412" y="472107"/>
                        <a:pt x="251403" y="440294"/>
                      </a:cubicBezTo>
                      <a:cubicBezTo>
                        <a:pt x="286170" y="415719"/>
                        <a:pt x="328080" y="360665"/>
                        <a:pt x="294837" y="304277"/>
                      </a:cubicBezTo>
                      <a:cubicBezTo>
                        <a:pt x="261595" y="247793"/>
                        <a:pt x="203969" y="244936"/>
                        <a:pt x="167679" y="292656"/>
                      </a:cubicBezTo>
                      <a:cubicBezTo>
                        <a:pt x="131293" y="340376"/>
                        <a:pt x="178632" y="370285"/>
                        <a:pt x="200826" y="376095"/>
                      </a:cubicBezTo>
                      <a:cubicBezTo>
                        <a:pt x="223019" y="381905"/>
                        <a:pt x="247117" y="362855"/>
                        <a:pt x="239878" y="340376"/>
                      </a:cubicBezTo>
                      <a:cubicBezTo>
                        <a:pt x="232639" y="317993"/>
                        <a:pt x="230448" y="333137"/>
                        <a:pt x="217399" y="346187"/>
                      </a:cubicBezTo>
                      <a:cubicBezTo>
                        <a:pt x="204350" y="359236"/>
                        <a:pt x="184062" y="343329"/>
                        <a:pt x="182633" y="320088"/>
                      </a:cubicBezTo>
                      <a:cubicBezTo>
                        <a:pt x="181204" y="296942"/>
                        <a:pt x="211589" y="276654"/>
                        <a:pt x="240545" y="283226"/>
                      </a:cubicBezTo>
                      <a:cubicBezTo>
                        <a:pt x="269501" y="289703"/>
                        <a:pt x="293409" y="325232"/>
                        <a:pt x="275311" y="370094"/>
                      </a:cubicBezTo>
                      <a:cubicBezTo>
                        <a:pt x="257214" y="414957"/>
                        <a:pt x="226448" y="448961"/>
                        <a:pt x="167679" y="441056"/>
                      </a:cubicBezTo>
                      <a:cubicBezTo>
                        <a:pt x="108909" y="433055"/>
                        <a:pt x="87192" y="399050"/>
                        <a:pt x="84240" y="376667"/>
                      </a:cubicBezTo>
                      <a:cubicBezTo>
                        <a:pt x="53093" y="378095"/>
                        <a:pt x="18422" y="360760"/>
                        <a:pt x="4611" y="320183"/>
                      </a:cubicBezTo>
                      <a:cubicBezTo>
                        <a:pt x="-9105" y="279702"/>
                        <a:pt x="3182" y="205121"/>
                        <a:pt x="105195" y="189881"/>
                      </a:cubicBezTo>
                      <a:cubicBezTo>
                        <a:pt x="100146" y="133398"/>
                        <a:pt x="202159" y="87869"/>
                        <a:pt x="248451" y="152258"/>
                      </a:cubicBezTo>
                      <a:cubicBezTo>
                        <a:pt x="294742" y="216647"/>
                        <a:pt x="329508" y="240554"/>
                        <a:pt x="369323" y="239792"/>
                      </a:cubicBezTo>
                      <a:cubicBezTo>
                        <a:pt x="409137" y="239030"/>
                        <a:pt x="456191" y="191310"/>
                        <a:pt x="437331" y="142066"/>
                      </a:cubicBezTo>
                      <a:cubicBezTo>
                        <a:pt x="418472" y="92822"/>
                        <a:pt x="365703" y="105871"/>
                        <a:pt x="363513" y="136256"/>
                      </a:cubicBezTo>
                      <a:cubicBezTo>
                        <a:pt x="361322" y="166640"/>
                        <a:pt x="384468" y="164450"/>
                        <a:pt x="390278" y="152162"/>
                      </a:cubicBezTo>
                      <a:cubicBezTo>
                        <a:pt x="396088" y="139875"/>
                        <a:pt x="418472" y="144923"/>
                        <a:pt x="409137" y="171689"/>
                      </a:cubicBezTo>
                      <a:cubicBezTo>
                        <a:pt x="399708" y="198454"/>
                        <a:pt x="339700" y="214361"/>
                        <a:pt x="313602" y="179690"/>
                      </a:cubicBezTo>
                      <a:cubicBezTo>
                        <a:pt x="287503" y="144923"/>
                        <a:pt x="291885" y="23384"/>
                        <a:pt x="406947" y="32814"/>
                      </a:cubicBezTo>
                      <a:cubicBezTo>
                        <a:pt x="427235" y="-4048"/>
                        <a:pt x="547345" y="-24336"/>
                        <a:pt x="571920" y="52340"/>
                      </a:cubicBezTo>
                      <a:cubicBezTo>
                        <a:pt x="607353" y="47959"/>
                        <a:pt x="685553" y="73295"/>
                        <a:pt x="666693" y="158735"/>
                      </a:cubicBezTo>
                      <a:cubicBezTo>
                        <a:pt x="706508" y="161592"/>
                        <a:pt x="723177" y="164545"/>
                        <a:pt x="753562" y="215218"/>
                      </a:cubicBezTo>
                      <a:cubicBezTo>
                        <a:pt x="783946" y="265891"/>
                        <a:pt x="804901" y="299895"/>
                        <a:pt x="840430" y="304277"/>
                      </a:cubicBezTo>
                      <a:cubicBezTo>
                        <a:pt x="876053" y="308563"/>
                        <a:pt x="971589" y="309325"/>
                        <a:pt x="993972" y="276749"/>
                      </a:cubicBezTo>
                      <a:close/>
                    </a:path>
                  </a:pathLst>
                </a:custGeom>
                <a:solidFill>
                  <a:srgbClr val="C6161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4" name="图形 7"/>
              <p:cNvSpPr/>
              <p:nvPr/>
            </p:nvSpPr>
            <p:spPr>
              <a:xfrm>
                <a:off x="6889156" y="5502610"/>
                <a:ext cx="1184246" cy="875216"/>
              </a:xfrm>
              <a:custGeom>
                <a:avLst/>
                <a:gdLst>
                  <a:gd name="connsiteX0" fmla="*/ 1906125 w 1906124"/>
                  <a:gd name="connsiteY0" fmla="*/ 1375322 h 1408720"/>
                  <a:gd name="connsiteX1" fmla="*/ 1500169 w 1906124"/>
                  <a:gd name="connsiteY1" fmla="*/ 962604 h 1408720"/>
                  <a:gd name="connsiteX2" fmla="*/ 1500169 w 1906124"/>
                  <a:gd name="connsiteY2" fmla="*/ 962604 h 1408720"/>
                  <a:gd name="connsiteX3" fmla="*/ 1501312 w 1906124"/>
                  <a:gd name="connsiteY3" fmla="*/ 959747 h 1408720"/>
                  <a:gd name="connsiteX4" fmla="*/ 1624661 w 1906124"/>
                  <a:gd name="connsiteY4" fmla="*/ 686189 h 1408720"/>
                  <a:gd name="connsiteX5" fmla="*/ 1342054 w 1906124"/>
                  <a:gd name="connsiteY5" fmla="*/ 368339 h 1408720"/>
                  <a:gd name="connsiteX6" fmla="*/ 1345674 w 1906124"/>
                  <a:gd name="connsiteY6" fmla="*/ 425204 h 1408720"/>
                  <a:gd name="connsiteX7" fmla="*/ 945243 w 1906124"/>
                  <a:gd name="connsiteY7" fmla="*/ 844494 h 1408720"/>
                  <a:gd name="connsiteX8" fmla="*/ 929908 w 1906124"/>
                  <a:gd name="connsiteY8" fmla="*/ 844875 h 1408720"/>
                  <a:gd name="connsiteX9" fmla="*/ 587008 w 1906124"/>
                  <a:gd name="connsiteY9" fmla="*/ 505118 h 1408720"/>
                  <a:gd name="connsiteX10" fmla="*/ 865900 w 1906124"/>
                  <a:gd name="connsiteY10" fmla="*/ 223559 h 1408720"/>
                  <a:gd name="connsiteX11" fmla="*/ 901714 w 1906124"/>
                  <a:gd name="connsiteY11" fmla="*/ 258992 h 1408720"/>
                  <a:gd name="connsiteX12" fmla="*/ 866281 w 1906124"/>
                  <a:gd name="connsiteY12" fmla="*/ 294806 h 1408720"/>
                  <a:gd name="connsiteX13" fmla="*/ 658255 w 1906124"/>
                  <a:gd name="connsiteY13" fmla="*/ 504737 h 1408720"/>
                  <a:gd name="connsiteX14" fmla="*/ 929527 w 1906124"/>
                  <a:gd name="connsiteY14" fmla="*/ 773533 h 1408720"/>
                  <a:gd name="connsiteX15" fmla="*/ 1274427 w 1906124"/>
                  <a:gd name="connsiteY15" fmla="*/ 425489 h 1408720"/>
                  <a:gd name="connsiteX16" fmla="*/ 1270331 w 1906124"/>
                  <a:gd name="connsiteY16" fmla="*/ 367101 h 1408720"/>
                  <a:gd name="connsiteX17" fmla="*/ 1270141 w 1906124"/>
                  <a:gd name="connsiteY17" fmla="*/ 361577 h 1408720"/>
                  <a:gd name="connsiteX18" fmla="*/ 805225 w 1906124"/>
                  <a:gd name="connsiteY18" fmla="*/ 389 h 1408720"/>
                  <a:gd name="connsiteX19" fmla="*/ 373171 w 1906124"/>
                  <a:gd name="connsiteY19" fmla="*/ 384056 h 1408720"/>
                  <a:gd name="connsiteX20" fmla="*/ 303639 w 1906124"/>
                  <a:gd name="connsiteY20" fmla="*/ 377007 h 1408720"/>
                  <a:gd name="connsiteX21" fmla="*/ 62371 w 1906124"/>
                  <a:gd name="connsiteY21" fmla="*/ 638754 h 1408720"/>
                  <a:gd name="connsiteX22" fmla="*/ 93136 w 1906124"/>
                  <a:gd name="connsiteY22" fmla="*/ 748958 h 1408720"/>
                  <a:gd name="connsiteX23" fmla="*/ 172 w 1906124"/>
                  <a:gd name="connsiteY23" fmla="*/ 928124 h 1408720"/>
                  <a:gd name="connsiteX24" fmla="*/ 211913 w 1906124"/>
                  <a:gd name="connsiteY24" fmla="*/ 1123196 h 1408720"/>
                  <a:gd name="connsiteX25" fmla="*/ 256585 w 1906124"/>
                  <a:gd name="connsiteY25" fmla="*/ 1116147 h 1408720"/>
                  <a:gd name="connsiteX26" fmla="*/ 298400 w 1906124"/>
                  <a:gd name="connsiteY26" fmla="*/ 1100622 h 1408720"/>
                  <a:gd name="connsiteX27" fmla="*/ 376219 w 1906124"/>
                  <a:gd name="connsiteY27" fmla="*/ 873736 h 1408720"/>
                  <a:gd name="connsiteX28" fmla="*/ 256204 w 1906124"/>
                  <a:gd name="connsiteY28" fmla="*/ 801727 h 1408720"/>
                  <a:gd name="connsiteX29" fmla="*/ 219343 w 1906124"/>
                  <a:gd name="connsiteY29" fmla="*/ 767342 h 1408720"/>
                  <a:gd name="connsiteX30" fmla="*/ 253728 w 1906124"/>
                  <a:gd name="connsiteY30" fmla="*/ 730480 h 1408720"/>
                  <a:gd name="connsiteX31" fmla="*/ 440227 w 1906124"/>
                  <a:gd name="connsiteY31" fmla="*/ 842399 h 1408720"/>
                  <a:gd name="connsiteX32" fmla="*/ 439465 w 1906124"/>
                  <a:gd name="connsiteY32" fmla="*/ 1054901 h 1408720"/>
                  <a:gd name="connsiteX33" fmla="*/ 884473 w 1906124"/>
                  <a:gd name="connsiteY33" fmla="*/ 1408565 h 1408720"/>
                  <a:gd name="connsiteX34" fmla="*/ 1176796 w 1906124"/>
                  <a:gd name="connsiteY34" fmla="*/ 1317696 h 1408720"/>
                  <a:gd name="connsiteX35" fmla="*/ 1176796 w 1906124"/>
                  <a:gd name="connsiteY35" fmla="*/ 1317792 h 1408720"/>
                  <a:gd name="connsiteX36" fmla="*/ 1249757 w 1906124"/>
                  <a:gd name="connsiteY36" fmla="*/ 1285788 h 1408720"/>
                  <a:gd name="connsiteX37" fmla="*/ 1479500 w 1906124"/>
                  <a:gd name="connsiteY37" fmla="*/ 1232352 h 1408720"/>
                  <a:gd name="connsiteX38" fmla="*/ 1906125 w 1906124"/>
                  <a:gd name="connsiteY38" fmla="*/ 1375322 h 1408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906124" h="1408720">
                    <a:moveTo>
                      <a:pt x="1906125" y="1375322"/>
                    </a:moveTo>
                    <a:cubicBezTo>
                      <a:pt x="1839259" y="1183394"/>
                      <a:pt x="1689145" y="1031851"/>
                      <a:pt x="1500169" y="962604"/>
                    </a:cubicBezTo>
                    <a:lnTo>
                      <a:pt x="1500169" y="962604"/>
                    </a:lnTo>
                    <a:cubicBezTo>
                      <a:pt x="1500550" y="961652"/>
                      <a:pt x="1500931" y="960699"/>
                      <a:pt x="1501312" y="959747"/>
                    </a:cubicBezTo>
                    <a:cubicBezTo>
                      <a:pt x="1580275" y="895167"/>
                      <a:pt x="1629138" y="795917"/>
                      <a:pt x="1624661" y="686189"/>
                    </a:cubicBezTo>
                    <a:cubicBezTo>
                      <a:pt x="1617994" y="523597"/>
                      <a:pt x="1496836" y="392819"/>
                      <a:pt x="1342054" y="368339"/>
                    </a:cubicBezTo>
                    <a:cubicBezTo>
                      <a:pt x="1344245" y="387199"/>
                      <a:pt x="1345579" y="406249"/>
                      <a:pt x="1345674" y="425204"/>
                    </a:cubicBezTo>
                    <a:cubicBezTo>
                      <a:pt x="1346722" y="650375"/>
                      <a:pt x="1168414" y="835350"/>
                      <a:pt x="945243" y="844494"/>
                    </a:cubicBezTo>
                    <a:cubicBezTo>
                      <a:pt x="940099" y="844685"/>
                      <a:pt x="935051" y="844780"/>
                      <a:pt x="929908" y="844875"/>
                    </a:cubicBezTo>
                    <a:cubicBezTo>
                      <a:pt x="741694" y="845732"/>
                      <a:pt x="587865" y="693332"/>
                      <a:pt x="587008" y="505118"/>
                    </a:cubicBezTo>
                    <a:cubicBezTo>
                      <a:pt x="586341" y="350528"/>
                      <a:pt x="711309" y="224417"/>
                      <a:pt x="865900" y="223559"/>
                    </a:cubicBezTo>
                    <a:cubicBezTo>
                      <a:pt x="885521" y="223464"/>
                      <a:pt x="901618" y="239371"/>
                      <a:pt x="901714" y="258992"/>
                    </a:cubicBezTo>
                    <a:cubicBezTo>
                      <a:pt x="901809" y="278709"/>
                      <a:pt x="885997" y="294616"/>
                      <a:pt x="866281" y="294806"/>
                    </a:cubicBezTo>
                    <a:cubicBezTo>
                      <a:pt x="750933" y="295283"/>
                      <a:pt x="657778" y="389485"/>
                      <a:pt x="658255" y="504737"/>
                    </a:cubicBezTo>
                    <a:cubicBezTo>
                      <a:pt x="658921" y="653613"/>
                      <a:pt x="780651" y="774200"/>
                      <a:pt x="929527" y="773533"/>
                    </a:cubicBezTo>
                    <a:cubicBezTo>
                      <a:pt x="1120503" y="772771"/>
                      <a:pt x="1275284" y="616466"/>
                      <a:pt x="1274427" y="425489"/>
                    </a:cubicBezTo>
                    <a:cubicBezTo>
                      <a:pt x="1274332" y="405963"/>
                      <a:pt x="1272998" y="386342"/>
                      <a:pt x="1270331" y="367101"/>
                    </a:cubicBezTo>
                    <a:cubicBezTo>
                      <a:pt x="1270045" y="365196"/>
                      <a:pt x="1270045" y="363386"/>
                      <a:pt x="1270141" y="361577"/>
                    </a:cubicBezTo>
                    <a:cubicBezTo>
                      <a:pt x="1224897" y="147645"/>
                      <a:pt x="1030968" y="-8851"/>
                      <a:pt x="805225" y="389"/>
                    </a:cubicBezTo>
                    <a:cubicBezTo>
                      <a:pt x="584341" y="9437"/>
                      <a:pt x="406699" y="173934"/>
                      <a:pt x="373171" y="384056"/>
                    </a:cubicBezTo>
                    <a:cubicBezTo>
                      <a:pt x="350978" y="378626"/>
                      <a:pt x="327642" y="376055"/>
                      <a:pt x="303639" y="377007"/>
                    </a:cubicBezTo>
                    <a:cubicBezTo>
                      <a:pt x="164764" y="382722"/>
                      <a:pt x="56751" y="499880"/>
                      <a:pt x="62371" y="638754"/>
                    </a:cubicBezTo>
                    <a:cubicBezTo>
                      <a:pt x="63990" y="678759"/>
                      <a:pt x="75134" y="716002"/>
                      <a:pt x="93136" y="748958"/>
                    </a:cubicBezTo>
                    <a:cubicBezTo>
                      <a:pt x="34748" y="786868"/>
                      <a:pt x="-2876" y="853543"/>
                      <a:pt x="172" y="928124"/>
                    </a:cubicBezTo>
                    <a:cubicBezTo>
                      <a:pt x="4744" y="1040423"/>
                      <a:pt x="99518" y="1127768"/>
                      <a:pt x="211913" y="1123196"/>
                    </a:cubicBezTo>
                    <a:cubicBezTo>
                      <a:pt x="227344" y="1122529"/>
                      <a:pt x="242203" y="1120052"/>
                      <a:pt x="256585" y="1116147"/>
                    </a:cubicBezTo>
                    <a:cubicBezTo>
                      <a:pt x="270968" y="1112432"/>
                      <a:pt x="284970" y="1107194"/>
                      <a:pt x="298400" y="1100622"/>
                    </a:cubicBezTo>
                    <a:cubicBezTo>
                      <a:pt x="382411" y="1059569"/>
                      <a:pt x="417272" y="957746"/>
                      <a:pt x="376219" y="873736"/>
                    </a:cubicBezTo>
                    <a:cubicBezTo>
                      <a:pt x="353931" y="828206"/>
                      <a:pt x="306877" y="799917"/>
                      <a:pt x="256204" y="801727"/>
                    </a:cubicBezTo>
                    <a:cubicBezTo>
                      <a:pt x="236488" y="802394"/>
                      <a:pt x="220009" y="787058"/>
                      <a:pt x="219343" y="767342"/>
                    </a:cubicBezTo>
                    <a:cubicBezTo>
                      <a:pt x="218676" y="747720"/>
                      <a:pt x="233630" y="731432"/>
                      <a:pt x="253728" y="730480"/>
                    </a:cubicBezTo>
                    <a:cubicBezTo>
                      <a:pt x="332404" y="727718"/>
                      <a:pt x="405652" y="771628"/>
                      <a:pt x="440227" y="842399"/>
                    </a:cubicBezTo>
                    <a:cubicBezTo>
                      <a:pt x="474327" y="912026"/>
                      <a:pt x="471374" y="990227"/>
                      <a:pt x="439465" y="1054901"/>
                    </a:cubicBezTo>
                    <a:cubicBezTo>
                      <a:pt x="481471" y="1261975"/>
                      <a:pt x="667208" y="1414280"/>
                      <a:pt x="884473" y="1408565"/>
                    </a:cubicBezTo>
                    <a:cubicBezTo>
                      <a:pt x="990106" y="1398373"/>
                      <a:pt x="1088975" y="1366559"/>
                      <a:pt x="1176796" y="1317696"/>
                    </a:cubicBezTo>
                    <a:lnTo>
                      <a:pt x="1176796" y="1317792"/>
                    </a:lnTo>
                    <a:cubicBezTo>
                      <a:pt x="1200132" y="1305314"/>
                      <a:pt x="1224611" y="1294836"/>
                      <a:pt x="1249757" y="1285788"/>
                    </a:cubicBezTo>
                    <a:cubicBezTo>
                      <a:pt x="1320337" y="1254546"/>
                      <a:pt x="1397776" y="1235686"/>
                      <a:pt x="1479500" y="1232352"/>
                    </a:cubicBezTo>
                    <a:cubicBezTo>
                      <a:pt x="1640758" y="1225875"/>
                      <a:pt x="1790396" y="1280358"/>
                      <a:pt x="1906125" y="1375322"/>
                    </a:cubicBezTo>
                  </a:path>
                </a:pathLst>
              </a:custGeom>
              <a:gradFill>
                <a:gsLst>
                  <a:gs pos="36000">
                    <a:srgbClr val="EECD90"/>
                  </a:gs>
                  <a:gs pos="91000">
                    <a:srgbClr val="C00000">
                      <a:alpha val="0"/>
                    </a:srgb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 flipH="1">
              <a:off x="5133184" y="5813153"/>
              <a:ext cx="7858333" cy="1706749"/>
              <a:chOff x="2302080" y="5113749"/>
              <a:chExt cx="11962564" cy="2685295"/>
            </a:xfrm>
          </p:grpSpPr>
          <p:sp>
            <p:nvSpPr>
              <p:cNvPr id="35" name="任意多边形: 形状 34"/>
              <p:cNvSpPr/>
              <p:nvPr/>
            </p:nvSpPr>
            <p:spPr>
              <a:xfrm>
                <a:off x="3468376" y="5113749"/>
                <a:ext cx="3019346" cy="1403679"/>
              </a:xfrm>
              <a:custGeom>
                <a:avLst/>
                <a:gdLst>
                  <a:gd name="connsiteX0" fmla="*/ 1102000 w 2846563"/>
                  <a:gd name="connsiteY0" fmla="*/ 436 h 1323353"/>
                  <a:gd name="connsiteX1" fmla="*/ 1156128 w 2846563"/>
                  <a:gd name="connsiteY1" fmla="*/ 8826 h 1323353"/>
                  <a:gd name="connsiteX2" fmla="*/ 1188723 w 2846563"/>
                  <a:gd name="connsiteY2" fmla="*/ 13879 h 1323353"/>
                  <a:gd name="connsiteX3" fmla="*/ 1269795 w 2846563"/>
                  <a:gd name="connsiteY3" fmla="*/ 45977 h 1323353"/>
                  <a:gd name="connsiteX4" fmla="*/ 1462199 w 2846563"/>
                  <a:gd name="connsiteY4" fmla="*/ 326298 h 1323353"/>
                  <a:gd name="connsiteX5" fmla="*/ 1328564 w 2846563"/>
                  <a:gd name="connsiteY5" fmla="*/ 634432 h 1323353"/>
                  <a:gd name="connsiteX6" fmla="*/ 1180926 w 2846563"/>
                  <a:gd name="connsiteY6" fmla="*/ 682247 h 1323353"/>
                  <a:gd name="connsiteX7" fmla="*/ 1055482 w 2846563"/>
                  <a:gd name="connsiteY7" fmla="*/ 608238 h 1323353"/>
                  <a:gd name="connsiteX8" fmla="*/ 1073675 w 2846563"/>
                  <a:gd name="connsiteY8" fmla="*/ 473745 h 1323353"/>
                  <a:gd name="connsiteX9" fmla="*/ 1075104 w 2846563"/>
                  <a:gd name="connsiteY9" fmla="*/ 447075 h 1323353"/>
                  <a:gd name="connsiteX10" fmla="*/ 1048433 w 2846563"/>
                  <a:gd name="connsiteY10" fmla="*/ 445646 h 1323353"/>
                  <a:gd name="connsiteX11" fmla="*/ 1022335 w 2846563"/>
                  <a:gd name="connsiteY11" fmla="*/ 626335 h 1323353"/>
                  <a:gd name="connsiteX12" fmla="*/ 1178735 w 2846563"/>
                  <a:gd name="connsiteY12" fmla="*/ 719871 h 1323353"/>
                  <a:gd name="connsiteX13" fmla="*/ 1191213 w 2846563"/>
                  <a:gd name="connsiteY13" fmla="*/ 720252 h 1323353"/>
                  <a:gd name="connsiteX14" fmla="*/ 1350566 w 2846563"/>
                  <a:gd name="connsiteY14" fmla="*/ 665007 h 1323353"/>
                  <a:gd name="connsiteX15" fmla="*/ 1499728 w 2846563"/>
                  <a:gd name="connsiteY15" fmla="*/ 322012 h 1323353"/>
                  <a:gd name="connsiteX16" fmla="*/ 1499252 w 2846563"/>
                  <a:gd name="connsiteY16" fmla="*/ 318487 h 1323353"/>
                  <a:gd name="connsiteX17" fmla="*/ 2084468 w 2846563"/>
                  <a:gd name="connsiteY17" fmla="*/ 491842 h 1323353"/>
                  <a:gd name="connsiteX18" fmla="*/ 2136570 w 2846563"/>
                  <a:gd name="connsiteY18" fmla="*/ 554136 h 1323353"/>
                  <a:gd name="connsiteX19" fmla="*/ 2226580 w 2846563"/>
                  <a:gd name="connsiteY19" fmla="*/ 654244 h 1323353"/>
                  <a:gd name="connsiteX20" fmla="*/ 2440607 w 2846563"/>
                  <a:gd name="connsiteY20" fmla="*/ 717490 h 1323353"/>
                  <a:gd name="connsiteX21" fmla="*/ 2542430 w 2846563"/>
                  <a:gd name="connsiteY21" fmla="*/ 655577 h 1323353"/>
                  <a:gd name="connsiteX22" fmla="*/ 2573291 w 2846563"/>
                  <a:gd name="connsiteY22" fmla="*/ 631574 h 1323353"/>
                  <a:gd name="connsiteX23" fmla="*/ 2846563 w 2846563"/>
                  <a:gd name="connsiteY23" fmla="*/ 558613 h 1323353"/>
                  <a:gd name="connsiteX24" fmla="*/ 2735882 w 2846563"/>
                  <a:gd name="connsiteY24" fmla="*/ 622430 h 1323353"/>
                  <a:gd name="connsiteX25" fmla="*/ 2602151 w 2846563"/>
                  <a:gd name="connsiteY25" fmla="*/ 777497 h 1323353"/>
                  <a:gd name="connsiteX26" fmla="*/ 2586531 w 2846563"/>
                  <a:gd name="connsiteY26" fmla="*/ 798833 h 1323353"/>
                  <a:gd name="connsiteX27" fmla="*/ 2433749 w 2846563"/>
                  <a:gd name="connsiteY27" fmla="*/ 955424 h 1323353"/>
                  <a:gd name="connsiteX28" fmla="*/ 2209436 w 2846563"/>
                  <a:gd name="connsiteY28" fmla="*/ 1001811 h 1323353"/>
                  <a:gd name="connsiteX29" fmla="*/ 1996647 w 2846563"/>
                  <a:gd name="connsiteY29" fmla="*/ 910466 h 1323353"/>
                  <a:gd name="connsiteX30" fmla="*/ 1976359 w 2846563"/>
                  <a:gd name="connsiteY30" fmla="*/ 816550 h 1323353"/>
                  <a:gd name="connsiteX31" fmla="*/ 1790526 w 2846563"/>
                  <a:gd name="connsiteY31" fmla="*/ 688438 h 1323353"/>
                  <a:gd name="connsiteX32" fmla="*/ 1651175 w 2846563"/>
                  <a:gd name="connsiteY32" fmla="*/ 695392 h 1323353"/>
                  <a:gd name="connsiteX33" fmla="*/ 1546686 w 2846563"/>
                  <a:gd name="connsiteY33" fmla="*/ 792928 h 1323353"/>
                  <a:gd name="connsiteX34" fmla="*/ 1580595 w 2846563"/>
                  <a:gd name="connsiteY34" fmla="*/ 947137 h 1323353"/>
                  <a:gd name="connsiteX35" fmla="*/ 1735186 w 2846563"/>
                  <a:gd name="connsiteY35" fmla="*/ 979046 h 1323353"/>
                  <a:gd name="connsiteX36" fmla="*/ 1745949 w 2846563"/>
                  <a:gd name="connsiteY36" fmla="*/ 954567 h 1323353"/>
                  <a:gd name="connsiteX37" fmla="*/ 1721470 w 2846563"/>
                  <a:gd name="connsiteY37" fmla="*/ 943804 h 1323353"/>
                  <a:gd name="connsiteX38" fmla="*/ 1607170 w 2846563"/>
                  <a:gd name="connsiteY38" fmla="*/ 920182 h 1323353"/>
                  <a:gd name="connsiteX39" fmla="*/ 1582119 w 2846563"/>
                  <a:gd name="connsiteY39" fmla="*/ 806167 h 1323353"/>
                  <a:gd name="connsiteX40" fmla="*/ 1663939 w 2846563"/>
                  <a:gd name="connsiteY40" fmla="*/ 730920 h 1323353"/>
                  <a:gd name="connsiteX41" fmla="*/ 1783573 w 2846563"/>
                  <a:gd name="connsiteY41" fmla="*/ 725491 h 1323353"/>
                  <a:gd name="connsiteX42" fmla="*/ 1942545 w 2846563"/>
                  <a:gd name="connsiteY42" fmla="*/ 832837 h 1323353"/>
                  <a:gd name="connsiteX43" fmla="*/ 1948451 w 2846563"/>
                  <a:gd name="connsiteY43" fmla="*/ 986857 h 1323353"/>
                  <a:gd name="connsiteX44" fmla="*/ 1707945 w 2846563"/>
                  <a:gd name="connsiteY44" fmla="*/ 1249366 h 1323353"/>
                  <a:gd name="connsiteX45" fmla="*/ 1353138 w 2846563"/>
                  <a:gd name="connsiteY45" fmla="*/ 1207075 h 1323353"/>
                  <a:gd name="connsiteX46" fmla="*/ 1328373 w 2846563"/>
                  <a:gd name="connsiteY46" fmla="*/ 1209932 h 1323353"/>
                  <a:gd name="connsiteX47" fmla="*/ 983187 w 2846563"/>
                  <a:gd name="connsiteY47" fmla="*/ 1312421 h 1323353"/>
                  <a:gd name="connsiteX48" fmla="*/ 738680 w 2846563"/>
                  <a:gd name="connsiteY48" fmla="*/ 1068676 h 1323353"/>
                  <a:gd name="connsiteX49" fmla="*/ 754206 w 2846563"/>
                  <a:gd name="connsiteY49" fmla="*/ 966854 h 1323353"/>
                  <a:gd name="connsiteX50" fmla="*/ 630191 w 2846563"/>
                  <a:gd name="connsiteY50" fmla="*/ 782260 h 1323353"/>
                  <a:gd name="connsiteX51" fmla="*/ 493412 w 2846563"/>
                  <a:gd name="connsiteY51" fmla="*/ 783307 h 1323353"/>
                  <a:gd name="connsiteX52" fmla="*/ 424546 w 2846563"/>
                  <a:gd name="connsiteY52" fmla="*/ 903608 h 1323353"/>
                  <a:gd name="connsiteX53" fmla="*/ 445310 w 2846563"/>
                  <a:gd name="connsiteY53" fmla="*/ 920372 h 1323353"/>
                  <a:gd name="connsiteX54" fmla="*/ 462074 w 2846563"/>
                  <a:gd name="connsiteY54" fmla="*/ 899608 h 1323353"/>
                  <a:gd name="connsiteX55" fmla="*/ 510557 w 2846563"/>
                  <a:gd name="connsiteY55" fmla="*/ 816835 h 1323353"/>
                  <a:gd name="connsiteX56" fmla="*/ 615141 w 2846563"/>
                  <a:gd name="connsiteY56" fmla="*/ 816740 h 1323353"/>
                  <a:gd name="connsiteX57" fmla="*/ 716487 w 2846563"/>
                  <a:gd name="connsiteY57" fmla="*/ 969045 h 1323353"/>
                  <a:gd name="connsiteX58" fmla="*/ 708772 w 2846563"/>
                  <a:gd name="connsiteY58" fmla="*/ 1038482 h 1323353"/>
                  <a:gd name="connsiteX59" fmla="*/ 697532 w 2846563"/>
                  <a:gd name="connsiteY59" fmla="*/ 1059913 h 1323353"/>
                  <a:gd name="connsiteX60" fmla="*/ 699151 w 2846563"/>
                  <a:gd name="connsiteY60" fmla="*/ 1066200 h 1323353"/>
                  <a:gd name="connsiteX61" fmla="*/ 645526 w 2846563"/>
                  <a:gd name="connsiteY61" fmla="*/ 1147162 h 1323353"/>
                  <a:gd name="connsiteX62" fmla="*/ 469122 w 2846563"/>
                  <a:gd name="connsiteY62" fmla="*/ 1240793 h 1323353"/>
                  <a:gd name="connsiteX63" fmla="*/ 117270 w 2846563"/>
                  <a:gd name="connsiteY63" fmla="*/ 1162974 h 1323353"/>
                  <a:gd name="connsiteX64" fmla="*/ 12304 w 2846563"/>
                  <a:gd name="connsiteY64" fmla="*/ 830837 h 1323353"/>
                  <a:gd name="connsiteX65" fmla="*/ 297768 w 2846563"/>
                  <a:gd name="connsiteY65" fmla="*/ 647767 h 1323353"/>
                  <a:gd name="connsiteX66" fmla="*/ 318151 w 2846563"/>
                  <a:gd name="connsiteY66" fmla="*/ 635860 h 1323353"/>
                  <a:gd name="connsiteX67" fmla="*/ 310912 w 2846563"/>
                  <a:gd name="connsiteY67" fmla="*/ 613381 h 1323353"/>
                  <a:gd name="connsiteX68" fmla="*/ 228521 w 2846563"/>
                  <a:gd name="connsiteY68" fmla="*/ 331156 h 1323353"/>
                  <a:gd name="connsiteX69" fmla="*/ 489506 w 2846563"/>
                  <a:gd name="connsiteY69" fmla="*/ 187804 h 1323353"/>
                  <a:gd name="connsiteX70" fmla="*/ 704390 w 2846563"/>
                  <a:gd name="connsiteY70" fmla="*/ 399259 h 1323353"/>
                  <a:gd name="connsiteX71" fmla="*/ 678863 w 2846563"/>
                  <a:gd name="connsiteY71" fmla="*/ 541277 h 1323353"/>
                  <a:gd name="connsiteX72" fmla="*/ 557134 w 2846563"/>
                  <a:gd name="connsiteY72" fmla="*/ 588712 h 1323353"/>
                  <a:gd name="connsiteX73" fmla="*/ 506366 w 2846563"/>
                  <a:gd name="connsiteY73" fmla="*/ 541849 h 1323353"/>
                  <a:gd name="connsiteX74" fmla="*/ 504841 w 2846563"/>
                  <a:gd name="connsiteY74" fmla="*/ 485461 h 1323353"/>
                  <a:gd name="connsiteX75" fmla="*/ 495698 w 2846563"/>
                  <a:gd name="connsiteY75" fmla="*/ 460410 h 1323353"/>
                  <a:gd name="connsiteX76" fmla="*/ 470647 w 2846563"/>
                  <a:gd name="connsiteY76" fmla="*/ 469554 h 1323353"/>
                  <a:gd name="connsiteX77" fmla="*/ 471885 w 2846563"/>
                  <a:gd name="connsiteY77" fmla="*/ 557184 h 1323353"/>
                  <a:gd name="connsiteX78" fmla="*/ 545989 w 2846563"/>
                  <a:gd name="connsiteY78" fmla="*/ 624811 h 1323353"/>
                  <a:gd name="connsiteX79" fmla="*/ 709629 w 2846563"/>
                  <a:gd name="connsiteY79" fmla="*/ 563185 h 1323353"/>
                  <a:gd name="connsiteX80" fmla="*/ 741633 w 2846563"/>
                  <a:gd name="connsiteY80" fmla="*/ 392592 h 1323353"/>
                  <a:gd name="connsiteX81" fmla="*/ 685340 w 2846563"/>
                  <a:gd name="connsiteY81" fmla="*/ 266576 h 1323353"/>
                  <a:gd name="connsiteX82" fmla="*/ 927275 w 2846563"/>
                  <a:gd name="connsiteY82" fmla="*/ 30261 h 1323353"/>
                  <a:gd name="connsiteX83" fmla="*/ 1102000 w 2846563"/>
                  <a:gd name="connsiteY83" fmla="*/ 436 h 1323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846563" h="1323353">
                    <a:moveTo>
                      <a:pt x="1102000" y="436"/>
                    </a:moveTo>
                    <a:lnTo>
                      <a:pt x="1156128" y="8826"/>
                    </a:lnTo>
                    <a:lnTo>
                      <a:pt x="1188723" y="13879"/>
                    </a:lnTo>
                    <a:cubicBezTo>
                      <a:pt x="1216907" y="21480"/>
                      <a:pt x="1244149" y="32190"/>
                      <a:pt x="1269795" y="45977"/>
                    </a:cubicBezTo>
                    <a:cubicBezTo>
                      <a:pt x="1375522" y="102841"/>
                      <a:pt x="1449245" y="210188"/>
                      <a:pt x="1462199" y="326298"/>
                    </a:cubicBezTo>
                    <a:cubicBezTo>
                      <a:pt x="1475344" y="443836"/>
                      <a:pt x="1421623" y="567661"/>
                      <a:pt x="1328564" y="634432"/>
                    </a:cubicBezTo>
                    <a:cubicBezTo>
                      <a:pt x="1281701" y="668055"/>
                      <a:pt x="1229313" y="685105"/>
                      <a:pt x="1180926" y="682247"/>
                    </a:cubicBezTo>
                    <a:cubicBezTo>
                      <a:pt x="1127681" y="679199"/>
                      <a:pt x="1078437" y="650148"/>
                      <a:pt x="1055482" y="608238"/>
                    </a:cubicBezTo>
                    <a:cubicBezTo>
                      <a:pt x="1031193" y="563851"/>
                      <a:pt x="1039194" y="504796"/>
                      <a:pt x="1073675" y="473745"/>
                    </a:cubicBezTo>
                    <a:cubicBezTo>
                      <a:pt x="1081390" y="466792"/>
                      <a:pt x="1082057" y="454790"/>
                      <a:pt x="1075104" y="447075"/>
                    </a:cubicBezTo>
                    <a:cubicBezTo>
                      <a:pt x="1068150" y="439360"/>
                      <a:pt x="1056244" y="438693"/>
                      <a:pt x="1048433" y="445646"/>
                    </a:cubicBezTo>
                    <a:cubicBezTo>
                      <a:pt x="1000713" y="488604"/>
                      <a:pt x="989473" y="566233"/>
                      <a:pt x="1022335" y="626335"/>
                    </a:cubicBezTo>
                    <a:cubicBezTo>
                      <a:pt x="1051863" y="680247"/>
                      <a:pt x="1111775" y="716061"/>
                      <a:pt x="1178735" y="719871"/>
                    </a:cubicBezTo>
                    <a:cubicBezTo>
                      <a:pt x="1182831" y="720061"/>
                      <a:pt x="1187022" y="720252"/>
                      <a:pt x="1191213" y="720252"/>
                    </a:cubicBezTo>
                    <a:cubicBezTo>
                      <a:pt x="1244553" y="720252"/>
                      <a:pt x="1300655" y="700916"/>
                      <a:pt x="1350566" y="665007"/>
                    </a:cubicBezTo>
                    <a:cubicBezTo>
                      <a:pt x="1455913" y="589283"/>
                      <a:pt x="1514491" y="454695"/>
                      <a:pt x="1499728" y="322012"/>
                    </a:cubicBezTo>
                    <a:cubicBezTo>
                      <a:pt x="1499632" y="320869"/>
                      <a:pt x="1499347" y="319630"/>
                      <a:pt x="1499252" y="318487"/>
                    </a:cubicBezTo>
                    <a:cubicBezTo>
                      <a:pt x="1706420" y="265338"/>
                      <a:pt x="1939878" y="333918"/>
                      <a:pt x="2084468" y="491842"/>
                    </a:cubicBezTo>
                    <a:cubicBezTo>
                      <a:pt x="2102565" y="511654"/>
                      <a:pt x="2119806" y="533276"/>
                      <a:pt x="2136570" y="554136"/>
                    </a:cubicBezTo>
                    <a:cubicBezTo>
                      <a:pt x="2164001" y="588521"/>
                      <a:pt x="2192481" y="624049"/>
                      <a:pt x="2226580" y="654244"/>
                    </a:cubicBezTo>
                    <a:cubicBezTo>
                      <a:pt x="2293922" y="713870"/>
                      <a:pt x="2373932" y="737492"/>
                      <a:pt x="2440607" y="717490"/>
                    </a:cubicBezTo>
                    <a:cubicBezTo>
                      <a:pt x="2480231" y="705583"/>
                      <a:pt x="2511854" y="680152"/>
                      <a:pt x="2542430" y="655577"/>
                    </a:cubicBezTo>
                    <a:cubicBezTo>
                      <a:pt x="2552526" y="647481"/>
                      <a:pt x="2562908" y="639099"/>
                      <a:pt x="2573291" y="631574"/>
                    </a:cubicBezTo>
                    <a:cubicBezTo>
                      <a:pt x="2650920" y="574805"/>
                      <a:pt x="2750741" y="549373"/>
                      <a:pt x="2846563" y="558613"/>
                    </a:cubicBezTo>
                    <a:cubicBezTo>
                      <a:pt x="2808368" y="571471"/>
                      <a:pt x="2770648" y="593093"/>
                      <a:pt x="2735882" y="622430"/>
                    </a:cubicBezTo>
                    <a:cubicBezTo>
                      <a:pt x="2683019" y="667102"/>
                      <a:pt x="2641966" y="723205"/>
                      <a:pt x="2602151" y="777497"/>
                    </a:cubicBezTo>
                    <a:cubicBezTo>
                      <a:pt x="2596912" y="784641"/>
                      <a:pt x="2591769" y="791785"/>
                      <a:pt x="2586531" y="798833"/>
                    </a:cubicBezTo>
                    <a:cubicBezTo>
                      <a:pt x="2545763" y="854078"/>
                      <a:pt x="2496995" y="916276"/>
                      <a:pt x="2433749" y="955424"/>
                    </a:cubicBezTo>
                    <a:cubicBezTo>
                      <a:pt x="2369455" y="995334"/>
                      <a:pt x="2289731" y="1011812"/>
                      <a:pt x="2209436" y="1001811"/>
                    </a:cubicBezTo>
                    <a:cubicBezTo>
                      <a:pt x="2134665" y="992572"/>
                      <a:pt x="2061036" y="960949"/>
                      <a:pt x="1996647" y="910466"/>
                    </a:cubicBezTo>
                    <a:cubicBezTo>
                      <a:pt x="1996552" y="879796"/>
                      <a:pt x="1991123" y="847315"/>
                      <a:pt x="1976359" y="816550"/>
                    </a:cubicBezTo>
                    <a:cubicBezTo>
                      <a:pt x="1945784" y="752732"/>
                      <a:pt x="1876251" y="704821"/>
                      <a:pt x="1790526" y="688438"/>
                    </a:cubicBezTo>
                    <a:cubicBezTo>
                      <a:pt x="1738901" y="678532"/>
                      <a:pt x="1691942" y="680914"/>
                      <a:pt x="1651175" y="695392"/>
                    </a:cubicBezTo>
                    <a:cubicBezTo>
                      <a:pt x="1602121" y="712822"/>
                      <a:pt x="1563069" y="749303"/>
                      <a:pt x="1546686" y="792928"/>
                    </a:cubicBezTo>
                    <a:cubicBezTo>
                      <a:pt x="1526874" y="845601"/>
                      <a:pt x="1540495" y="907609"/>
                      <a:pt x="1580595" y="947137"/>
                    </a:cubicBezTo>
                    <a:cubicBezTo>
                      <a:pt x="1620600" y="986666"/>
                      <a:pt x="1682798" y="999525"/>
                      <a:pt x="1735186" y="979046"/>
                    </a:cubicBezTo>
                    <a:cubicBezTo>
                      <a:pt x="1744901" y="975236"/>
                      <a:pt x="1749759" y="964282"/>
                      <a:pt x="1745949" y="954567"/>
                    </a:cubicBezTo>
                    <a:cubicBezTo>
                      <a:pt x="1742139" y="944851"/>
                      <a:pt x="1731185" y="939994"/>
                      <a:pt x="1721470" y="943804"/>
                    </a:cubicBezTo>
                    <a:cubicBezTo>
                      <a:pt x="1683370" y="958663"/>
                      <a:pt x="1636316" y="948947"/>
                      <a:pt x="1607170" y="920182"/>
                    </a:cubicBezTo>
                    <a:cubicBezTo>
                      <a:pt x="1578023" y="891416"/>
                      <a:pt x="1567736" y="844458"/>
                      <a:pt x="1582119" y="806167"/>
                    </a:cubicBezTo>
                    <a:cubicBezTo>
                      <a:pt x="1594692" y="772830"/>
                      <a:pt x="1625267" y="744636"/>
                      <a:pt x="1663939" y="730920"/>
                    </a:cubicBezTo>
                    <a:cubicBezTo>
                      <a:pt x="1698324" y="718728"/>
                      <a:pt x="1738519" y="716918"/>
                      <a:pt x="1783573" y="725491"/>
                    </a:cubicBezTo>
                    <a:cubicBezTo>
                      <a:pt x="1857677" y="739683"/>
                      <a:pt x="1917018" y="779878"/>
                      <a:pt x="1942545" y="832837"/>
                    </a:cubicBezTo>
                    <a:cubicBezTo>
                      <a:pt x="1967691" y="885225"/>
                      <a:pt x="1959690" y="945518"/>
                      <a:pt x="1948451" y="986857"/>
                    </a:cubicBezTo>
                    <a:cubicBezTo>
                      <a:pt x="1916161" y="1106205"/>
                      <a:pt x="1823959" y="1206789"/>
                      <a:pt x="1707945" y="1249366"/>
                    </a:cubicBezTo>
                    <a:cubicBezTo>
                      <a:pt x="1589834" y="1292704"/>
                      <a:pt x="1453817" y="1276512"/>
                      <a:pt x="1353138" y="1207075"/>
                    </a:cubicBezTo>
                    <a:cubicBezTo>
                      <a:pt x="1345328" y="1201645"/>
                      <a:pt x="1334755" y="1202884"/>
                      <a:pt x="1328373" y="1209932"/>
                    </a:cubicBezTo>
                    <a:cubicBezTo>
                      <a:pt x="1243886" y="1303658"/>
                      <a:pt x="1105107" y="1344806"/>
                      <a:pt x="983187" y="1312421"/>
                    </a:cubicBezTo>
                    <a:cubicBezTo>
                      <a:pt x="866791" y="1281465"/>
                      <a:pt x="770494" y="1184691"/>
                      <a:pt x="738680" y="1068676"/>
                    </a:cubicBezTo>
                    <a:cubicBezTo>
                      <a:pt x="750777" y="1035339"/>
                      <a:pt x="756301" y="1000668"/>
                      <a:pt x="754206" y="966854"/>
                    </a:cubicBezTo>
                    <a:cubicBezTo>
                      <a:pt x="749158" y="886368"/>
                      <a:pt x="699342" y="812263"/>
                      <a:pt x="630191" y="782260"/>
                    </a:cubicBezTo>
                    <a:cubicBezTo>
                      <a:pt x="584566" y="762543"/>
                      <a:pt x="533416" y="762924"/>
                      <a:pt x="493412" y="783307"/>
                    </a:cubicBezTo>
                    <a:cubicBezTo>
                      <a:pt x="447882" y="806644"/>
                      <a:pt x="419498" y="856078"/>
                      <a:pt x="424546" y="903608"/>
                    </a:cubicBezTo>
                    <a:cubicBezTo>
                      <a:pt x="425689" y="913990"/>
                      <a:pt x="434928" y="921420"/>
                      <a:pt x="445310" y="920372"/>
                    </a:cubicBezTo>
                    <a:cubicBezTo>
                      <a:pt x="455692" y="919229"/>
                      <a:pt x="463217" y="909990"/>
                      <a:pt x="462074" y="899608"/>
                    </a:cubicBezTo>
                    <a:cubicBezTo>
                      <a:pt x="458741" y="867794"/>
                      <a:pt x="479124" y="832933"/>
                      <a:pt x="510557" y="816835"/>
                    </a:cubicBezTo>
                    <a:cubicBezTo>
                      <a:pt x="540655" y="801500"/>
                      <a:pt x="579708" y="801405"/>
                      <a:pt x="615141" y="816740"/>
                    </a:cubicBezTo>
                    <a:cubicBezTo>
                      <a:pt x="671624" y="841219"/>
                      <a:pt x="712391" y="902370"/>
                      <a:pt x="716487" y="969045"/>
                    </a:cubicBezTo>
                    <a:cubicBezTo>
                      <a:pt x="717916" y="991905"/>
                      <a:pt x="715153" y="1015432"/>
                      <a:pt x="708772" y="1038482"/>
                    </a:cubicBezTo>
                    <a:cubicBezTo>
                      <a:pt x="700485" y="1041911"/>
                      <a:pt x="695532" y="1050865"/>
                      <a:pt x="697532" y="1059913"/>
                    </a:cubicBezTo>
                    <a:cubicBezTo>
                      <a:pt x="698009" y="1062009"/>
                      <a:pt x="698675" y="1064104"/>
                      <a:pt x="699151" y="1066200"/>
                    </a:cubicBezTo>
                    <a:cubicBezTo>
                      <a:pt x="686960" y="1095537"/>
                      <a:pt x="668767" y="1123350"/>
                      <a:pt x="645526" y="1147162"/>
                    </a:cubicBezTo>
                    <a:cubicBezTo>
                      <a:pt x="601711" y="1192025"/>
                      <a:pt x="540751" y="1224410"/>
                      <a:pt x="469122" y="1240793"/>
                    </a:cubicBezTo>
                    <a:cubicBezTo>
                      <a:pt x="342821" y="1269749"/>
                      <a:pt x="208042" y="1239936"/>
                      <a:pt x="117270" y="1162974"/>
                    </a:cubicBezTo>
                    <a:cubicBezTo>
                      <a:pt x="19828" y="1080964"/>
                      <a:pt x="-23129" y="944375"/>
                      <a:pt x="12304" y="830837"/>
                    </a:cubicBezTo>
                    <a:cubicBezTo>
                      <a:pt x="48594" y="714537"/>
                      <a:pt x="179372" y="630622"/>
                      <a:pt x="297768" y="647767"/>
                    </a:cubicBezTo>
                    <a:cubicBezTo>
                      <a:pt x="306626" y="649005"/>
                      <a:pt x="314913" y="644052"/>
                      <a:pt x="318151" y="635860"/>
                    </a:cubicBezTo>
                    <a:cubicBezTo>
                      <a:pt x="321295" y="627574"/>
                      <a:pt x="318342" y="618239"/>
                      <a:pt x="310912" y="613381"/>
                    </a:cubicBezTo>
                    <a:cubicBezTo>
                      <a:pt x="223759" y="555565"/>
                      <a:pt x="186802" y="428977"/>
                      <a:pt x="228521" y="331156"/>
                    </a:cubicBezTo>
                    <a:cubicBezTo>
                      <a:pt x="270336" y="233334"/>
                      <a:pt x="382541" y="171707"/>
                      <a:pt x="489506" y="187804"/>
                    </a:cubicBezTo>
                    <a:cubicBezTo>
                      <a:pt x="594757" y="203616"/>
                      <a:pt x="685150" y="292484"/>
                      <a:pt x="704390" y="399259"/>
                    </a:cubicBezTo>
                    <a:cubicBezTo>
                      <a:pt x="714106" y="453076"/>
                      <a:pt x="704771" y="504796"/>
                      <a:pt x="678863" y="541277"/>
                    </a:cubicBezTo>
                    <a:cubicBezTo>
                      <a:pt x="650097" y="581663"/>
                      <a:pt x="598854" y="601666"/>
                      <a:pt x="557134" y="588712"/>
                    </a:cubicBezTo>
                    <a:cubicBezTo>
                      <a:pt x="535417" y="582044"/>
                      <a:pt x="516462" y="564518"/>
                      <a:pt x="506366" y="541849"/>
                    </a:cubicBezTo>
                    <a:cubicBezTo>
                      <a:pt x="497603" y="522227"/>
                      <a:pt x="497126" y="502225"/>
                      <a:pt x="504841" y="485461"/>
                    </a:cubicBezTo>
                    <a:cubicBezTo>
                      <a:pt x="509223" y="476031"/>
                      <a:pt x="505127" y="464791"/>
                      <a:pt x="495698" y="460410"/>
                    </a:cubicBezTo>
                    <a:cubicBezTo>
                      <a:pt x="486268" y="456028"/>
                      <a:pt x="475029" y="460124"/>
                      <a:pt x="470647" y="469554"/>
                    </a:cubicBezTo>
                    <a:cubicBezTo>
                      <a:pt x="458264" y="496319"/>
                      <a:pt x="458645" y="527466"/>
                      <a:pt x="471885" y="557184"/>
                    </a:cubicBezTo>
                    <a:cubicBezTo>
                      <a:pt x="486363" y="589664"/>
                      <a:pt x="513985" y="614905"/>
                      <a:pt x="545989" y="624811"/>
                    </a:cubicBezTo>
                    <a:cubicBezTo>
                      <a:pt x="602854" y="642337"/>
                      <a:pt x="671719" y="616429"/>
                      <a:pt x="709629" y="563185"/>
                    </a:cubicBezTo>
                    <a:cubicBezTo>
                      <a:pt x="741442" y="518512"/>
                      <a:pt x="753063" y="456314"/>
                      <a:pt x="741633" y="392592"/>
                    </a:cubicBezTo>
                    <a:cubicBezTo>
                      <a:pt x="733346" y="346586"/>
                      <a:pt x="713439" y="303438"/>
                      <a:pt x="685340" y="266576"/>
                    </a:cubicBezTo>
                    <a:cubicBezTo>
                      <a:pt x="734394" y="158753"/>
                      <a:pt x="821929" y="72933"/>
                      <a:pt x="927275" y="30261"/>
                    </a:cubicBezTo>
                    <a:cubicBezTo>
                      <a:pt x="983187" y="7592"/>
                      <a:pt x="1043171" y="-2267"/>
                      <a:pt x="1102000" y="436"/>
                    </a:cubicBezTo>
                    <a:close/>
                  </a:path>
                </a:pathLst>
              </a:custGeom>
              <a:gradFill>
                <a:gsLst>
                  <a:gs pos="36000">
                    <a:srgbClr val="EECD90"/>
                  </a:gs>
                  <a:gs pos="91000">
                    <a:srgbClr val="C00000">
                      <a:alpha val="0"/>
                    </a:srgb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2302080" y="5908056"/>
                <a:ext cx="2848710" cy="1415792"/>
                <a:chOff x="4005371" y="1214445"/>
                <a:chExt cx="2329531" cy="1157763"/>
              </a:xfrm>
            </p:grpSpPr>
            <p:sp>
              <p:nvSpPr>
                <p:cNvPr id="47" name="任意多边形: 形状 46"/>
                <p:cNvSpPr/>
                <p:nvPr/>
              </p:nvSpPr>
              <p:spPr>
                <a:xfrm>
                  <a:off x="4005371" y="1214445"/>
                  <a:ext cx="2329531" cy="1157763"/>
                </a:xfrm>
                <a:custGeom>
                  <a:avLst/>
                  <a:gdLst>
                    <a:gd name="connsiteX0" fmla="*/ 371155 w 1040286"/>
                    <a:gd name="connsiteY0" fmla="*/ 517017 h 517016"/>
                    <a:gd name="connsiteX1" fmla="*/ 264665 w 1040286"/>
                    <a:gd name="connsiteY1" fmla="*/ 484442 h 517016"/>
                    <a:gd name="connsiteX2" fmla="*/ 256283 w 1040286"/>
                    <a:gd name="connsiteY2" fmla="*/ 477869 h 517016"/>
                    <a:gd name="connsiteX3" fmla="*/ 207230 w 1040286"/>
                    <a:gd name="connsiteY3" fmla="*/ 488537 h 517016"/>
                    <a:gd name="connsiteX4" fmla="*/ 187608 w 1040286"/>
                    <a:gd name="connsiteY4" fmla="*/ 487204 h 517016"/>
                    <a:gd name="connsiteX5" fmla="*/ 89501 w 1040286"/>
                    <a:gd name="connsiteY5" fmla="*/ 422148 h 517016"/>
                    <a:gd name="connsiteX6" fmla="*/ 5776 w 1040286"/>
                    <a:gd name="connsiteY6" fmla="*/ 350901 h 517016"/>
                    <a:gd name="connsiteX7" fmla="*/ 16825 w 1040286"/>
                    <a:gd name="connsiteY7" fmla="*/ 253174 h 517016"/>
                    <a:gd name="connsiteX8" fmla="*/ 106741 w 1040286"/>
                    <a:gd name="connsiteY8" fmla="*/ 193643 h 517016"/>
                    <a:gd name="connsiteX9" fmla="*/ 126553 w 1040286"/>
                    <a:gd name="connsiteY9" fmla="*/ 156877 h 517016"/>
                    <a:gd name="connsiteX10" fmla="*/ 210087 w 1040286"/>
                    <a:gd name="connsiteY10" fmla="*/ 120777 h 517016"/>
                    <a:gd name="connsiteX11" fmla="*/ 290478 w 1040286"/>
                    <a:gd name="connsiteY11" fmla="*/ 161830 h 517016"/>
                    <a:gd name="connsiteX12" fmla="*/ 302956 w 1040286"/>
                    <a:gd name="connsiteY12" fmla="*/ 178499 h 517016"/>
                    <a:gd name="connsiteX13" fmla="*/ 314386 w 1040286"/>
                    <a:gd name="connsiteY13" fmla="*/ 92107 h 517016"/>
                    <a:gd name="connsiteX14" fmla="*/ 417923 w 1040286"/>
                    <a:gd name="connsiteY14" fmla="*/ 32290 h 517016"/>
                    <a:gd name="connsiteX15" fmla="*/ 419256 w 1040286"/>
                    <a:gd name="connsiteY15" fmla="*/ 32290 h 517016"/>
                    <a:gd name="connsiteX16" fmla="*/ 511458 w 1040286"/>
                    <a:gd name="connsiteY16" fmla="*/ 0 h 517016"/>
                    <a:gd name="connsiteX17" fmla="*/ 610423 w 1040286"/>
                    <a:gd name="connsiteY17" fmla="*/ 52197 h 517016"/>
                    <a:gd name="connsiteX18" fmla="*/ 694719 w 1040286"/>
                    <a:gd name="connsiteY18" fmla="*/ 93821 h 517016"/>
                    <a:gd name="connsiteX19" fmla="*/ 715960 w 1040286"/>
                    <a:gd name="connsiteY19" fmla="*/ 161449 h 517016"/>
                    <a:gd name="connsiteX20" fmla="*/ 796732 w 1040286"/>
                    <a:gd name="connsiteY20" fmla="*/ 226505 h 517016"/>
                    <a:gd name="connsiteX21" fmla="*/ 866550 w 1040286"/>
                    <a:gd name="connsiteY21" fmla="*/ 304419 h 517016"/>
                    <a:gd name="connsiteX22" fmla="*/ 904650 w 1040286"/>
                    <a:gd name="connsiteY22" fmla="*/ 306419 h 517016"/>
                    <a:gd name="connsiteX23" fmla="*/ 998090 w 1040286"/>
                    <a:gd name="connsiteY23" fmla="*/ 286798 h 517016"/>
                    <a:gd name="connsiteX24" fmla="*/ 1017140 w 1040286"/>
                    <a:gd name="connsiteY24" fmla="*/ 276797 h 517016"/>
                    <a:gd name="connsiteX25" fmla="*/ 1026570 w 1040286"/>
                    <a:gd name="connsiteY25" fmla="*/ 278797 h 517016"/>
                    <a:gd name="connsiteX26" fmla="*/ 1039619 w 1040286"/>
                    <a:gd name="connsiteY26" fmla="*/ 305372 h 517016"/>
                    <a:gd name="connsiteX27" fmla="*/ 805876 w 1040286"/>
                    <a:gd name="connsiteY27" fmla="*/ 444246 h 517016"/>
                    <a:gd name="connsiteX28" fmla="*/ 805876 w 1040286"/>
                    <a:gd name="connsiteY28" fmla="*/ 444246 h 517016"/>
                    <a:gd name="connsiteX29" fmla="*/ 658810 w 1040286"/>
                    <a:gd name="connsiteY29" fmla="*/ 423958 h 517016"/>
                    <a:gd name="connsiteX30" fmla="*/ 542986 w 1040286"/>
                    <a:gd name="connsiteY30" fmla="*/ 510826 h 517016"/>
                    <a:gd name="connsiteX31" fmla="*/ 456308 w 1040286"/>
                    <a:gd name="connsiteY31" fmla="*/ 486632 h 517016"/>
                    <a:gd name="connsiteX32" fmla="*/ 371155 w 1040286"/>
                    <a:gd name="connsiteY32" fmla="*/ 517017 h 517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040286" h="517016">
                      <a:moveTo>
                        <a:pt x="371155" y="517017"/>
                      </a:moveTo>
                      <a:cubicBezTo>
                        <a:pt x="334293" y="517017"/>
                        <a:pt x="298860" y="500444"/>
                        <a:pt x="264665" y="484442"/>
                      </a:cubicBezTo>
                      <a:cubicBezTo>
                        <a:pt x="261332" y="482918"/>
                        <a:pt x="258474" y="480632"/>
                        <a:pt x="256283" y="477869"/>
                      </a:cubicBezTo>
                      <a:cubicBezTo>
                        <a:pt x="241615" y="485013"/>
                        <a:pt x="225232" y="488537"/>
                        <a:pt x="207230" y="488537"/>
                      </a:cubicBezTo>
                      <a:cubicBezTo>
                        <a:pt x="200943" y="488537"/>
                        <a:pt x="194276" y="488061"/>
                        <a:pt x="187608" y="487204"/>
                      </a:cubicBezTo>
                      <a:cubicBezTo>
                        <a:pt x="131220" y="479584"/>
                        <a:pt x="101121" y="450533"/>
                        <a:pt x="89501" y="422148"/>
                      </a:cubicBezTo>
                      <a:cubicBezTo>
                        <a:pt x="51115" y="416814"/>
                        <a:pt x="19016" y="390049"/>
                        <a:pt x="5776" y="350901"/>
                      </a:cubicBezTo>
                      <a:cubicBezTo>
                        <a:pt x="-2606" y="326041"/>
                        <a:pt x="-4130" y="287465"/>
                        <a:pt x="16825" y="253174"/>
                      </a:cubicBezTo>
                      <a:cubicBezTo>
                        <a:pt x="29779" y="232029"/>
                        <a:pt x="55592" y="205550"/>
                        <a:pt x="106741" y="193643"/>
                      </a:cubicBezTo>
                      <a:cubicBezTo>
                        <a:pt x="109694" y="180594"/>
                        <a:pt x="116456" y="167926"/>
                        <a:pt x="126553" y="156877"/>
                      </a:cubicBezTo>
                      <a:cubicBezTo>
                        <a:pt x="146841" y="134684"/>
                        <a:pt x="178845" y="120777"/>
                        <a:pt x="210087" y="120777"/>
                      </a:cubicBezTo>
                      <a:cubicBezTo>
                        <a:pt x="242853" y="120777"/>
                        <a:pt x="271333" y="135350"/>
                        <a:pt x="290478" y="161830"/>
                      </a:cubicBezTo>
                      <a:cubicBezTo>
                        <a:pt x="294764" y="167831"/>
                        <a:pt x="298955" y="173355"/>
                        <a:pt x="302956" y="178499"/>
                      </a:cubicBezTo>
                      <a:cubicBezTo>
                        <a:pt x="298003" y="152114"/>
                        <a:pt x="300384" y="120015"/>
                        <a:pt x="314386" y="92107"/>
                      </a:cubicBezTo>
                      <a:cubicBezTo>
                        <a:pt x="333626" y="53531"/>
                        <a:pt x="370393" y="32290"/>
                        <a:pt x="417923" y="32290"/>
                      </a:cubicBezTo>
                      <a:cubicBezTo>
                        <a:pt x="418399" y="32290"/>
                        <a:pt x="418875" y="32290"/>
                        <a:pt x="419256" y="32290"/>
                      </a:cubicBezTo>
                      <a:cubicBezTo>
                        <a:pt x="440592" y="10192"/>
                        <a:pt x="479835" y="0"/>
                        <a:pt x="511458" y="0"/>
                      </a:cubicBezTo>
                      <a:cubicBezTo>
                        <a:pt x="556988" y="0"/>
                        <a:pt x="592706" y="19145"/>
                        <a:pt x="610423" y="52197"/>
                      </a:cubicBezTo>
                      <a:cubicBezTo>
                        <a:pt x="636617" y="54007"/>
                        <a:pt x="672050" y="65532"/>
                        <a:pt x="694719" y="93821"/>
                      </a:cubicBezTo>
                      <a:cubicBezTo>
                        <a:pt x="705768" y="107537"/>
                        <a:pt x="717103" y="129540"/>
                        <a:pt x="715960" y="161449"/>
                      </a:cubicBezTo>
                      <a:cubicBezTo>
                        <a:pt x="748440" y="166688"/>
                        <a:pt x="768824" y="180023"/>
                        <a:pt x="796732" y="226505"/>
                      </a:cubicBezTo>
                      <a:cubicBezTo>
                        <a:pt x="825402" y="274320"/>
                        <a:pt x="842833" y="301562"/>
                        <a:pt x="866550" y="304419"/>
                      </a:cubicBezTo>
                      <a:cubicBezTo>
                        <a:pt x="876837" y="305657"/>
                        <a:pt x="890648" y="306419"/>
                        <a:pt x="904650" y="306419"/>
                      </a:cubicBezTo>
                      <a:cubicBezTo>
                        <a:pt x="963324" y="306419"/>
                        <a:pt x="992661" y="294704"/>
                        <a:pt x="998090" y="286798"/>
                      </a:cubicBezTo>
                      <a:cubicBezTo>
                        <a:pt x="1002567" y="280321"/>
                        <a:pt x="1009711" y="276797"/>
                        <a:pt x="1017140" y="276797"/>
                      </a:cubicBezTo>
                      <a:cubicBezTo>
                        <a:pt x="1020284" y="276797"/>
                        <a:pt x="1023522" y="277463"/>
                        <a:pt x="1026570" y="278797"/>
                      </a:cubicBezTo>
                      <a:cubicBezTo>
                        <a:pt x="1036762" y="283369"/>
                        <a:pt x="1042286" y="294513"/>
                        <a:pt x="1039619" y="305372"/>
                      </a:cubicBezTo>
                      <a:cubicBezTo>
                        <a:pt x="1038286" y="311087"/>
                        <a:pt x="1003805" y="444246"/>
                        <a:pt x="805876" y="444246"/>
                      </a:cubicBezTo>
                      <a:cubicBezTo>
                        <a:pt x="805876" y="444246"/>
                        <a:pt x="805876" y="444246"/>
                        <a:pt x="805876" y="444246"/>
                      </a:cubicBezTo>
                      <a:cubicBezTo>
                        <a:pt x="761775" y="444246"/>
                        <a:pt x="712436" y="437388"/>
                        <a:pt x="658810" y="423958"/>
                      </a:cubicBezTo>
                      <a:cubicBezTo>
                        <a:pt x="641379" y="479489"/>
                        <a:pt x="600231" y="510826"/>
                        <a:pt x="542986" y="510826"/>
                      </a:cubicBezTo>
                      <a:cubicBezTo>
                        <a:pt x="509553" y="510826"/>
                        <a:pt x="476120" y="499491"/>
                        <a:pt x="456308" y="486632"/>
                      </a:cubicBezTo>
                      <a:cubicBezTo>
                        <a:pt x="427448" y="507302"/>
                        <a:pt x="400111" y="517017"/>
                        <a:pt x="371155" y="51701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9B570"/>
                    </a:gs>
                    <a:gs pos="30000">
                      <a:srgbClr val="F4DA9F"/>
                    </a:gs>
                    <a:gs pos="64000">
                      <a:srgbClr val="EECD90"/>
                    </a:gs>
                    <a:gs pos="100000">
                      <a:srgbClr val="FCE8AF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48" name="任意多边形: 形状 47"/>
                <p:cNvSpPr/>
                <p:nvPr/>
              </p:nvSpPr>
              <p:spPr>
                <a:xfrm>
                  <a:off x="4057226" y="1266308"/>
                  <a:ext cx="2225819" cy="1054036"/>
                </a:xfrm>
                <a:custGeom>
                  <a:avLst/>
                  <a:gdLst>
                    <a:gd name="connsiteX0" fmla="*/ 993972 w 993972"/>
                    <a:gd name="connsiteY0" fmla="*/ 276749 h 470695"/>
                    <a:gd name="connsiteX1" fmla="*/ 618592 w 993972"/>
                    <a:gd name="connsiteY1" fmla="*/ 372285 h 470695"/>
                    <a:gd name="connsiteX2" fmla="*/ 435236 w 993972"/>
                    <a:gd name="connsiteY2" fmla="*/ 432102 h 470695"/>
                    <a:gd name="connsiteX3" fmla="*/ 251403 w 993972"/>
                    <a:gd name="connsiteY3" fmla="*/ 440294 h 470695"/>
                    <a:gd name="connsiteX4" fmla="*/ 294837 w 993972"/>
                    <a:gd name="connsiteY4" fmla="*/ 304277 h 470695"/>
                    <a:gd name="connsiteX5" fmla="*/ 167679 w 993972"/>
                    <a:gd name="connsiteY5" fmla="*/ 292656 h 470695"/>
                    <a:gd name="connsiteX6" fmla="*/ 200826 w 993972"/>
                    <a:gd name="connsiteY6" fmla="*/ 376095 h 470695"/>
                    <a:gd name="connsiteX7" fmla="*/ 239878 w 993972"/>
                    <a:gd name="connsiteY7" fmla="*/ 340376 h 470695"/>
                    <a:gd name="connsiteX8" fmla="*/ 217399 w 993972"/>
                    <a:gd name="connsiteY8" fmla="*/ 346187 h 470695"/>
                    <a:gd name="connsiteX9" fmla="*/ 182633 w 993972"/>
                    <a:gd name="connsiteY9" fmla="*/ 320088 h 470695"/>
                    <a:gd name="connsiteX10" fmla="*/ 240545 w 993972"/>
                    <a:gd name="connsiteY10" fmla="*/ 283226 h 470695"/>
                    <a:gd name="connsiteX11" fmla="*/ 275311 w 993972"/>
                    <a:gd name="connsiteY11" fmla="*/ 370094 h 470695"/>
                    <a:gd name="connsiteX12" fmla="*/ 167679 w 993972"/>
                    <a:gd name="connsiteY12" fmla="*/ 441056 h 470695"/>
                    <a:gd name="connsiteX13" fmla="*/ 84240 w 993972"/>
                    <a:gd name="connsiteY13" fmla="*/ 376667 h 470695"/>
                    <a:gd name="connsiteX14" fmla="*/ 4611 w 993972"/>
                    <a:gd name="connsiteY14" fmla="*/ 320183 h 470695"/>
                    <a:gd name="connsiteX15" fmla="*/ 105195 w 993972"/>
                    <a:gd name="connsiteY15" fmla="*/ 189881 h 470695"/>
                    <a:gd name="connsiteX16" fmla="*/ 248451 w 993972"/>
                    <a:gd name="connsiteY16" fmla="*/ 152258 h 470695"/>
                    <a:gd name="connsiteX17" fmla="*/ 369323 w 993972"/>
                    <a:gd name="connsiteY17" fmla="*/ 239792 h 470695"/>
                    <a:gd name="connsiteX18" fmla="*/ 437331 w 993972"/>
                    <a:gd name="connsiteY18" fmla="*/ 142066 h 470695"/>
                    <a:gd name="connsiteX19" fmla="*/ 363513 w 993972"/>
                    <a:gd name="connsiteY19" fmla="*/ 136256 h 470695"/>
                    <a:gd name="connsiteX20" fmla="*/ 390278 w 993972"/>
                    <a:gd name="connsiteY20" fmla="*/ 152162 h 470695"/>
                    <a:gd name="connsiteX21" fmla="*/ 409137 w 993972"/>
                    <a:gd name="connsiteY21" fmla="*/ 171689 h 470695"/>
                    <a:gd name="connsiteX22" fmla="*/ 313602 w 993972"/>
                    <a:gd name="connsiteY22" fmla="*/ 179690 h 470695"/>
                    <a:gd name="connsiteX23" fmla="*/ 406947 w 993972"/>
                    <a:gd name="connsiteY23" fmla="*/ 32814 h 470695"/>
                    <a:gd name="connsiteX24" fmla="*/ 571920 w 993972"/>
                    <a:gd name="connsiteY24" fmla="*/ 52340 h 470695"/>
                    <a:gd name="connsiteX25" fmla="*/ 666693 w 993972"/>
                    <a:gd name="connsiteY25" fmla="*/ 158735 h 470695"/>
                    <a:gd name="connsiteX26" fmla="*/ 753562 w 993972"/>
                    <a:gd name="connsiteY26" fmla="*/ 215218 h 470695"/>
                    <a:gd name="connsiteX27" fmla="*/ 840430 w 993972"/>
                    <a:gd name="connsiteY27" fmla="*/ 304277 h 470695"/>
                    <a:gd name="connsiteX28" fmla="*/ 993972 w 993972"/>
                    <a:gd name="connsiteY28" fmla="*/ 276749 h 470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93972" h="470695">
                      <a:moveTo>
                        <a:pt x="993972" y="276749"/>
                      </a:moveTo>
                      <a:cubicBezTo>
                        <a:pt x="993972" y="276749"/>
                        <a:pt x="948633" y="464868"/>
                        <a:pt x="618592" y="372285"/>
                      </a:cubicBezTo>
                      <a:cubicBezTo>
                        <a:pt x="593541" y="518970"/>
                        <a:pt x="433331" y="451438"/>
                        <a:pt x="435236" y="432102"/>
                      </a:cubicBezTo>
                      <a:cubicBezTo>
                        <a:pt x="365799" y="491919"/>
                        <a:pt x="319412" y="472107"/>
                        <a:pt x="251403" y="440294"/>
                      </a:cubicBezTo>
                      <a:cubicBezTo>
                        <a:pt x="286170" y="415719"/>
                        <a:pt x="328080" y="360665"/>
                        <a:pt x="294837" y="304277"/>
                      </a:cubicBezTo>
                      <a:cubicBezTo>
                        <a:pt x="261595" y="247793"/>
                        <a:pt x="203969" y="244936"/>
                        <a:pt x="167679" y="292656"/>
                      </a:cubicBezTo>
                      <a:cubicBezTo>
                        <a:pt x="131293" y="340376"/>
                        <a:pt x="178632" y="370285"/>
                        <a:pt x="200826" y="376095"/>
                      </a:cubicBezTo>
                      <a:cubicBezTo>
                        <a:pt x="223019" y="381905"/>
                        <a:pt x="247117" y="362855"/>
                        <a:pt x="239878" y="340376"/>
                      </a:cubicBezTo>
                      <a:cubicBezTo>
                        <a:pt x="232639" y="317993"/>
                        <a:pt x="230448" y="333137"/>
                        <a:pt x="217399" y="346187"/>
                      </a:cubicBezTo>
                      <a:cubicBezTo>
                        <a:pt x="204350" y="359236"/>
                        <a:pt x="184062" y="343329"/>
                        <a:pt x="182633" y="320088"/>
                      </a:cubicBezTo>
                      <a:cubicBezTo>
                        <a:pt x="181204" y="296942"/>
                        <a:pt x="211589" y="276654"/>
                        <a:pt x="240545" y="283226"/>
                      </a:cubicBezTo>
                      <a:cubicBezTo>
                        <a:pt x="269501" y="289703"/>
                        <a:pt x="293409" y="325232"/>
                        <a:pt x="275311" y="370094"/>
                      </a:cubicBezTo>
                      <a:cubicBezTo>
                        <a:pt x="257214" y="414957"/>
                        <a:pt x="226448" y="448961"/>
                        <a:pt x="167679" y="441056"/>
                      </a:cubicBezTo>
                      <a:cubicBezTo>
                        <a:pt x="108909" y="433055"/>
                        <a:pt x="87192" y="399050"/>
                        <a:pt x="84240" y="376667"/>
                      </a:cubicBezTo>
                      <a:cubicBezTo>
                        <a:pt x="53093" y="378095"/>
                        <a:pt x="18422" y="360760"/>
                        <a:pt x="4611" y="320183"/>
                      </a:cubicBezTo>
                      <a:cubicBezTo>
                        <a:pt x="-9105" y="279702"/>
                        <a:pt x="3182" y="205121"/>
                        <a:pt x="105195" y="189881"/>
                      </a:cubicBezTo>
                      <a:cubicBezTo>
                        <a:pt x="100146" y="133398"/>
                        <a:pt x="202159" y="87869"/>
                        <a:pt x="248451" y="152258"/>
                      </a:cubicBezTo>
                      <a:cubicBezTo>
                        <a:pt x="294742" y="216647"/>
                        <a:pt x="329508" y="240554"/>
                        <a:pt x="369323" y="239792"/>
                      </a:cubicBezTo>
                      <a:cubicBezTo>
                        <a:pt x="409137" y="239030"/>
                        <a:pt x="456191" y="191310"/>
                        <a:pt x="437331" y="142066"/>
                      </a:cubicBezTo>
                      <a:cubicBezTo>
                        <a:pt x="418472" y="92822"/>
                        <a:pt x="365703" y="105871"/>
                        <a:pt x="363513" y="136256"/>
                      </a:cubicBezTo>
                      <a:cubicBezTo>
                        <a:pt x="361322" y="166640"/>
                        <a:pt x="384468" y="164450"/>
                        <a:pt x="390278" y="152162"/>
                      </a:cubicBezTo>
                      <a:cubicBezTo>
                        <a:pt x="396088" y="139875"/>
                        <a:pt x="418472" y="144923"/>
                        <a:pt x="409137" y="171689"/>
                      </a:cubicBezTo>
                      <a:cubicBezTo>
                        <a:pt x="399708" y="198454"/>
                        <a:pt x="339700" y="214361"/>
                        <a:pt x="313602" y="179690"/>
                      </a:cubicBezTo>
                      <a:cubicBezTo>
                        <a:pt x="287503" y="144923"/>
                        <a:pt x="291885" y="23384"/>
                        <a:pt x="406947" y="32814"/>
                      </a:cubicBezTo>
                      <a:cubicBezTo>
                        <a:pt x="427235" y="-4048"/>
                        <a:pt x="547345" y="-24336"/>
                        <a:pt x="571920" y="52340"/>
                      </a:cubicBezTo>
                      <a:cubicBezTo>
                        <a:pt x="607353" y="47959"/>
                        <a:pt x="685553" y="73295"/>
                        <a:pt x="666693" y="158735"/>
                      </a:cubicBezTo>
                      <a:cubicBezTo>
                        <a:pt x="706508" y="161592"/>
                        <a:pt x="723177" y="164545"/>
                        <a:pt x="753562" y="215218"/>
                      </a:cubicBezTo>
                      <a:cubicBezTo>
                        <a:pt x="783946" y="265891"/>
                        <a:pt x="804901" y="299895"/>
                        <a:pt x="840430" y="304277"/>
                      </a:cubicBezTo>
                      <a:cubicBezTo>
                        <a:pt x="876053" y="308563"/>
                        <a:pt x="971589" y="309325"/>
                        <a:pt x="993972" y="276749"/>
                      </a:cubicBezTo>
                      <a:close/>
                    </a:path>
                  </a:pathLst>
                </a:custGeom>
                <a:solidFill>
                  <a:srgbClr val="C6161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4492259" y="5513313"/>
                <a:ext cx="3726437" cy="1852017"/>
                <a:chOff x="4005371" y="1214445"/>
                <a:chExt cx="2329531" cy="1157763"/>
              </a:xfrm>
            </p:grpSpPr>
            <p:sp>
              <p:nvSpPr>
                <p:cNvPr id="45" name="任意多边形: 形状 44"/>
                <p:cNvSpPr/>
                <p:nvPr/>
              </p:nvSpPr>
              <p:spPr>
                <a:xfrm>
                  <a:off x="4005371" y="1214445"/>
                  <a:ext cx="2329531" cy="1157763"/>
                </a:xfrm>
                <a:custGeom>
                  <a:avLst/>
                  <a:gdLst>
                    <a:gd name="connsiteX0" fmla="*/ 371155 w 1040286"/>
                    <a:gd name="connsiteY0" fmla="*/ 517017 h 517016"/>
                    <a:gd name="connsiteX1" fmla="*/ 264665 w 1040286"/>
                    <a:gd name="connsiteY1" fmla="*/ 484442 h 517016"/>
                    <a:gd name="connsiteX2" fmla="*/ 256283 w 1040286"/>
                    <a:gd name="connsiteY2" fmla="*/ 477869 h 517016"/>
                    <a:gd name="connsiteX3" fmla="*/ 207230 w 1040286"/>
                    <a:gd name="connsiteY3" fmla="*/ 488537 h 517016"/>
                    <a:gd name="connsiteX4" fmla="*/ 187608 w 1040286"/>
                    <a:gd name="connsiteY4" fmla="*/ 487204 h 517016"/>
                    <a:gd name="connsiteX5" fmla="*/ 89501 w 1040286"/>
                    <a:gd name="connsiteY5" fmla="*/ 422148 h 517016"/>
                    <a:gd name="connsiteX6" fmla="*/ 5776 w 1040286"/>
                    <a:gd name="connsiteY6" fmla="*/ 350901 h 517016"/>
                    <a:gd name="connsiteX7" fmla="*/ 16825 w 1040286"/>
                    <a:gd name="connsiteY7" fmla="*/ 253174 h 517016"/>
                    <a:gd name="connsiteX8" fmla="*/ 106741 w 1040286"/>
                    <a:gd name="connsiteY8" fmla="*/ 193643 h 517016"/>
                    <a:gd name="connsiteX9" fmla="*/ 126553 w 1040286"/>
                    <a:gd name="connsiteY9" fmla="*/ 156877 h 517016"/>
                    <a:gd name="connsiteX10" fmla="*/ 210087 w 1040286"/>
                    <a:gd name="connsiteY10" fmla="*/ 120777 h 517016"/>
                    <a:gd name="connsiteX11" fmla="*/ 290478 w 1040286"/>
                    <a:gd name="connsiteY11" fmla="*/ 161830 h 517016"/>
                    <a:gd name="connsiteX12" fmla="*/ 302956 w 1040286"/>
                    <a:gd name="connsiteY12" fmla="*/ 178499 h 517016"/>
                    <a:gd name="connsiteX13" fmla="*/ 314386 w 1040286"/>
                    <a:gd name="connsiteY13" fmla="*/ 92107 h 517016"/>
                    <a:gd name="connsiteX14" fmla="*/ 417923 w 1040286"/>
                    <a:gd name="connsiteY14" fmla="*/ 32290 h 517016"/>
                    <a:gd name="connsiteX15" fmla="*/ 419256 w 1040286"/>
                    <a:gd name="connsiteY15" fmla="*/ 32290 h 517016"/>
                    <a:gd name="connsiteX16" fmla="*/ 511458 w 1040286"/>
                    <a:gd name="connsiteY16" fmla="*/ 0 h 517016"/>
                    <a:gd name="connsiteX17" fmla="*/ 610423 w 1040286"/>
                    <a:gd name="connsiteY17" fmla="*/ 52197 h 517016"/>
                    <a:gd name="connsiteX18" fmla="*/ 694719 w 1040286"/>
                    <a:gd name="connsiteY18" fmla="*/ 93821 h 517016"/>
                    <a:gd name="connsiteX19" fmla="*/ 715960 w 1040286"/>
                    <a:gd name="connsiteY19" fmla="*/ 161449 h 517016"/>
                    <a:gd name="connsiteX20" fmla="*/ 796732 w 1040286"/>
                    <a:gd name="connsiteY20" fmla="*/ 226505 h 517016"/>
                    <a:gd name="connsiteX21" fmla="*/ 866550 w 1040286"/>
                    <a:gd name="connsiteY21" fmla="*/ 304419 h 517016"/>
                    <a:gd name="connsiteX22" fmla="*/ 904650 w 1040286"/>
                    <a:gd name="connsiteY22" fmla="*/ 306419 h 517016"/>
                    <a:gd name="connsiteX23" fmla="*/ 998090 w 1040286"/>
                    <a:gd name="connsiteY23" fmla="*/ 286798 h 517016"/>
                    <a:gd name="connsiteX24" fmla="*/ 1017140 w 1040286"/>
                    <a:gd name="connsiteY24" fmla="*/ 276797 h 517016"/>
                    <a:gd name="connsiteX25" fmla="*/ 1026570 w 1040286"/>
                    <a:gd name="connsiteY25" fmla="*/ 278797 h 517016"/>
                    <a:gd name="connsiteX26" fmla="*/ 1039619 w 1040286"/>
                    <a:gd name="connsiteY26" fmla="*/ 305372 h 517016"/>
                    <a:gd name="connsiteX27" fmla="*/ 805876 w 1040286"/>
                    <a:gd name="connsiteY27" fmla="*/ 444246 h 517016"/>
                    <a:gd name="connsiteX28" fmla="*/ 805876 w 1040286"/>
                    <a:gd name="connsiteY28" fmla="*/ 444246 h 517016"/>
                    <a:gd name="connsiteX29" fmla="*/ 658810 w 1040286"/>
                    <a:gd name="connsiteY29" fmla="*/ 423958 h 517016"/>
                    <a:gd name="connsiteX30" fmla="*/ 542986 w 1040286"/>
                    <a:gd name="connsiteY30" fmla="*/ 510826 h 517016"/>
                    <a:gd name="connsiteX31" fmla="*/ 456308 w 1040286"/>
                    <a:gd name="connsiteY31" fmla="*/ 486632 h 517016"/>
                    <a:gd name="connsiteX32" fmla="*/ 371155 w 1040286"/>
                    <a:gd name="connsiteY32" fmla="*/ 517017 h 517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040286" h="517016">
                      <a:moveTo>
                        <a:pt x="371155" y="517017"/>
                      </a:moveTo>
                      <a:cubicBezTo>
                        <a:pt x="334293" y="517017"/>
                        <a:pt x="298860" y="500444"/>
                        <a:pt x="264665" y="484442"/>
                      </a:cubicBezTo>
                      <a:cubicBezTo>
                        <a:pt x="261332" y="482918"/>
                        <a:pt x="258474" y="480632"/>
                        <a:pt x="256283" y="477869"/>
                      </a:cubicBezTo>
                      <a:cubicBezTo>
                        <a:pt x="241615" y="485013"/>
                        <a:pt x="225232" y="488537"/>
                        <a:pt x="207230" y="488537"/>
                      </a:cubicBezTo>
                      <a:cubicBezTo>
                        <a:pt x="200943" y="488537"/>
                        <a:pt x="194276" y="488061"/>
                        <a:pt x="187608" y="487204"/>
                      </a:cubicBezTo>
                      <a:cubicBezTo>
                        <a:pt x="131220" y="479584"/>
                        <a:pt x="101121" y="450533"/>
                        <a:pt x="89501" y="422148"/>
                      </a:cubicBezTo>
                      <a:cubicBezTo>
                        <a:pt x="51115" y="416814"/>
                        <a:pt x="19016" y="390049"/>
                        <a:pt x="5776" y="350901"/>
                      </a:cubicBezTo>
                      <a:cubicBezTo>
                        <a:pt x="-2606" y="326041"/>
                        <a:pt x="-4130" y="287465"/>
                        <a:pt x="16825" y="253174"/>
                      </a:cubicBezTo>
                      <a:cubicBezTo>
                        <a:pt x="29779" y="232029"/>
                        <a:pt x="55592" y="205550"/>
                        <a:pt x="106741" y="193643"/>
                      </a:cubicBezTo>
                      <a:cubicBezTo>
                        <a:pt x="109694" y="180594"/>
                        <a:pt x="116456" y="167926"/>
                        <a:pt x="126553" y="156877"/>
                      </a:cubicBezTo>
                      <a:cubicBezTo>
                        <a:pt x="146841" y="134684"/>
                        <a:pt x="178845" y="120777"/>
                        <a:pt x="210087" y="120777"/>
                      </a:cubicBezTo>
                      <a:cubicBezTo>
                        <a:pt x="242853" y="120777"/>
                        <a:pt x="271333" y="135350"/>
                        <a:pt x="290478" y="161830"/>
                      </a:cubicBezTo>
                      <a:cubicBezTo>
                        <a:pt x="294764" y="167831"/>
                        <a:pt x="298955" y="173355"/>
                        <a:pt x="302956" y="178499"/>
                      </a:cubicBezTo>
                      <a:cubicBezTo>
                        <a:pt x="298003" y="152114"/>
                        <a:pt x="300384" y="120015"/>
                        <a:pt x="314386" y="92107"/>
                      </a:cubicBezTo>
                      <a:cubicBezTo>
                        <a:pt x="333626" y="53531"/>
                        <a:pt x="370393" y="32290"/>
                        <a:pt x="417923" y="32290"/>
                      </a:cubicBezTo>
                      <a:cubicBezTo>
                        <a:pt x="418399" y="32290"/>
                        <a:pt x="418875" y="32290"/>
                        <a:pt x="419256" y="32290"/>
                      </a:cubicBezTo>
                      <a:cubicBezTo>
                        <a:pt x="440592" y="10192"/>
                        <a:pt x="479835" y="0"/>
                        <a:pt x="511458" y="0"/>
                      </a:cubicBezTo>
                      <a:cubicBezTo>
                        <a:pt x="556988" y="0"/>
                        <a:pt x="592706" y="19145"/>
                        <a:pt x="610423" y="52197"/>
                      </a:cubicBezTo>
                      <a:cubicBezTo>
                        <a:pt x="636617" y="54007"/>
                        <a:pt x="672050" y="65532"/>
                        <a:pt x="694719" y="93821"/>
                      </a:cubicBezTo>
                      <a:cubicBezTo>
                        <a:pt x="705768" y="107537"/>
                        <a:pt x="717103" y="129540"/>
                        <a:pt x="715960" y="161449"/>
                      </a:cubicBezTo>
                      <a:cubicBezTo>
                        <a:pt x="748440" y="166688"/>
                        <a:pt x="768824" y="180023"/>
                        <a:pt x="796732" y="226505"/>
                      </a:cubicBezTo>
                      <a:cubicBezTo>
                        <a:pt x="825402" y="274320"/>
                        <a:pt x="842833" y="301562"/>
                        <a:pt x="866550" y="304419"/>
                      </a:cubicBezTo>
                      <a:cubicBezTo>
                        <a:pt x="876837" y="305657"/>
                        <a:pt x="890648" y="306419"/>
                        <a:pt x="904650" y="306419"/>
                      </a:cubicBezTo>
                      <a:cubicBezTo>
                        <a:pt x="963324" y="306419"/>
                        <a:pt x="992661" y="294704"/>
                        <a:pt x="998090" y="286798"/>
                      </a:cubicBezTo>
                      <a:cubicBezTo>
                        <a:pt x="1002567" y="280321"/>
                        <a:pt x="1009711" y="276797"/>
                        <a:pt x="1017140" y="276797"/>
                      </a:cubicBezTo>
                      <a:cubicBezTo>
                        <a:pt x="1020284" y="276797"/>
                        <a:pt x="1023522" y="277463"/>
                        <a:pt x="1026570" y="278797"/>
                      </a:cubicBezTo>
                      <a:cubicBezTo>
                        <a:pt x="1036762" y="283369"/>
                        <a:pt x="1042286" y="294513"/>
                        <a:pt x="1039619" y="305372"/>
                      </a:cubicBezTo>
                      <a:cubicBezTo>
                        <a:pt x="1038286" y="311087"/>
                        <a:pt x="1003805" y="444246"/>
                        <a:pt x="805876" y="444246"/>
                      </a:cubicBezTo>
                      <a:cubicBezTo>
                        <a:pt x="805876" y="444246"/>
                        <a:pt x="805876" y="444246"/>
                        <a:pt x="805876" y="444246"/>
                      </a:cubicBezTo>
                      <a:cubicBezTo>
                        <a:pt x="761775" y="444246"/>
                        <a:pt x="712436" y="437388"/>
                        <a:pt x="658810" y="423958"/>
                      </a:cubicBezTo>
                      <a:cubicBezTo>
                        <a:pt x="641379" y="479489"/>
                        <a:pt x="600231" y="510826"/>
                        <a:pt x="542986" y="510826"/>
                      </a:cubicBezTo>
                      <a:cubicBezTo>
                        <a:pt x="509553" y="510826"/>
                        <a:pt x="476120" y="499491"/>
                        <a:pt x="456308" y="486632"/>
                      </a:cubicBezTo>
                      <a:cubicBezTo>
                        <a:pt x="427448" y="507302"/>
                        <a:pt x="400111" y="517017"/>
                        <a:pt x="371155" y="51701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9B570"/>
                    </a:gs>
                    <a:gs pos="30000">
                      <a:srgbClr val="F4DA9F"/>
                    </a:gs>
                    <a:gs pos="64000">
                      <a:srgbClr val="EECD90"/>
                    </a:gs>
                    <a:gs pos="100000">
                      <a:srgbClr val="FCE8AF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46" name="任意多边形: 形状 45"/>
                <p:cNvSpPr/>
                <p:nvPr/>
              </p:nvSpPr>
              <p:spPr>
                <a:xfrm>
                  <a:off x="4057226" y="1266308"/>
                  <a:ext cx="2225819" cy="1054036"/>
                </a:xfrm>
                <a:custGeom>
                  <a:avLst/>
                  <a:gdLst>
                    <a:gd name="connsiteX0" fmla="*/ 993972 w 993972"/>
                    <a:gd name="connsiteY0" fmla="*/ 276749 h 470695"/>
                    <a:gd name="connsiteX1" fmla="*/ 618592 w 993972"/>
                    <a:gd name="connsiteY1" fmla="*/ 372285 h 470695"/>
                    <a:gd name="connsiteX2" fmla="*/ 435236 w 993972"/>
                    <a:gd name="connsiteY2" fmla="*/ 432102 h 470695"/>
                    <a:gd name="connsiteX3" fmla="*/ 251403 w 993972"/>
                    <a:gd name="connsiteY3" fmla="*/ 440294 h 470695"/>
                    <a:gd name="connsiteX4" fmla="*/ 294837 w 993972"/>
                    <a:gd name="connsiteY4" fmla="*/ 304277 h 470695"/>
                    <a:gd name="connsiteX5" fmla="*/ 167679 w 993972"/>
                    <a:gd name="connsiteY5" fmla="*/ 292656 h 470695"/>
                    <a:gd name="connsiteX6" fmla="*/ 200826 w 993972"/>
                    <a:gd name="connsiteY6" fmla="*/ 376095 h 470695"/>
                    <a:gd name="connsiteX7" fmla="*/ 239878 w 993972"/>
                    <a:gd name="connsiteY7" fmla="*/ 340376 h 470695"/>
                    <a:gd name="connsiteX8" fmla="*/ 217399 w 993972"/>
                    <a:gd name="connsiteY8" fmla="*/ 346187 h 470695"/>
                    <a:gd name="connsiteX9" fmla="*/ 182633 w 993972"/>
                    <a:gd name="connsiteY9" fmla="*/ 320088 h 470695"/>
                    <a:gd name="connsiteX10" fmla="*/ 240545 w 993972"/>
                    <a:gd name="connsiteY10" fmla="*/ 283226 h 470695"/>
                    <a:gd name="connsiteX11" fmla="*/ 275311 w 993972"/>
                    <a:gd name="connsiteY11" fmla="*/ 370094 h 470695"/>
                    <a:gd name="connsiteX12" fmla="*/ 167679 w 993972"/>
                    <a:gd name="connsiteY12" fmla="*/ 441056 h 470695"/>
                    <a:gd name="connsiteX13" fmla="*/ 84240 w 993972"/>
                    <a:gd name="connsiteY13" fmla="*/ 376667 h 470695"/>
                    <a:gd name="connsiteX14" fmla="*/ 4611 w 993972"/>
                    <a:gd name="connsiteY14" fmla="*/ 320183 h 470695"/>
                    <a:gd name="connsiteX15" fmla="*/ 105195 w 993972"/>
                    <a:gd name="connsiteY15" fmla="*/ 189881 h 470695"/>
                    <a:gd name="connsiteX16" fmla="*/ 248451 w 993972"/>
                    <a:gd name="connsiteY16" fmla="*/ 152258 h 470695"/>
                    <a:gd name="connsiteX17" fmla="*/ 369323 w 993972"/>
                    <a:gd name="connsiteY17" fmla="*/ 239792 h 470695"/>
                    <a:gd name="connsiteX18" fmla="*/ 437331 w 993972"/>
                    <a:gd name="connsiteY18" fmla="*/ 142066 h 470695"/>
                    <a:gd name="connsiteX19" fmla="*/ 363513 w 993972"/>
                    <a:gd name="connsiteY19" fmla="*/ 136256 h 470695"/>
                    <a:gd name="connsiteX20" fmla="*/ 390278 w 993972"/>
                    <a:gd name="connsiteY20" fmla="*/ 152162 h 470695"/>
                    <a:gd name="connsiteX21" fmla="*/ 409137 w 993972"/>
                    <a:gd name="connsiteY21" fmla="*/ 171689 h 470695"/>
                    <a:gd name="connsiteX22" fmla="*/ 313602 w 993972"/>
                    <a:gd name="connsiteY22" fmla="*/ 179690 h 470695"/>
                    <a:gd name="connsiteX23" fmla="*/ 406947 w 993972"/>
                    <a:gd name="connsiteY23" fmla="*/ 32814 h 470695"/>
                    <a:gd name="connsiteX24" fmla="*/ 571920 w 993972"/>
                    <a:gd name="connsiteY24" fmla="*/ 52340 h 470695"/>
                    <a:gd name="connsiteX25" fmla="*/ 666693 w 993972"/>
                    <a:gd name="connsiteY25" fmla="*/ 158735 h 470695"/>
                    <a:gd name="connsiteX26" fmla="*/ 753562 w 993972"/>
                    <a:gd name="connsiteY26" fmla="*/ 215218 h 470695"/>
                    <a:gd name="connsiteX27" fmla="*/ 840430 w 993972"/>
                    <a:gd name="connsiteY27" fmla="*/ 304277 h 470695"/>
                    <a:gd name="connsiteX28" fmla="*/ 993972 w 993972"/>
                    <a:gd name="connsiteY28" fmla="*/ 276749 h 470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93972" h="470695">
                      <a:moveTo>
                        <a:pt x="993972" y="276749"/>
                      </a:moveTo>
                      <a:cubicBezTo>
                        <a:pt x="993972" y="276749"/>
                        <a:pt x="948633" y="464868"/>
                        <a:pt x="618592" y="372285"/>
                      </a:cubicBezTo>
                      <a:cubicBezTo>
                        <a:pt x="593541" y="518970"/>
                        <a:pt x="433331" y="451438"/>
                        <a:pt x="435236" y="432102"/>
                      </a:cubicBezTo>
                      <a:cubicBezTo>
                        <a:pt x="365799" y="491919"/>
                        <a:pt x="319412" y="472107"/>
                        <a:pt x="251403" y="440294"/>
                      </a:cubicBezTo>
                      <a:cubicBezTo>
                        <a:pt x="286170" y="415719"/>
                        <a:pt x="328080" y="360665"/>
                        <a:pt x="294837" y="304277"/>
                      </a:cubicBezTo>
                      <a:cubicBezTo>
                        <a:pt x="261595" y="247793"/>
                        <a:pt x="203969" y="244936"/>
                        <a:pt x="167679" y="292656"/>
                      </a:cubicBezTo>
                      <a:cubicBezTo>
                        <a:pt x="131293" y="340376"/>
                        <a:pt x="178632" y="370285"/>
                        <a:pt x="200826" y="376095"/>
                      </a:cubicBezTo>
                      <a:cubicBezTo>
                        <a:pt x="223019" y="381905"/>
                        <a:pt x="247117" y="362855"/>
                        <a:pt x="239878" y="340376"/>
                      </a:cubicBezTo>
                      <a:cubicBezTo>
                        <a:pt x="232639" y="317993"/>
                        <a:pt x="230448" y="333137"/>
                        <a:pt x="217399" y="346187"/>
                      </a:cubicBezTo>
                      <a:cubicBezTo>
                        <a:pt x="204350" y="359236"/>
                        <a:pt x="184062" y="343329"/>
                        <a:pt x="182633" y="320088"/>
                      </a:cubicBezTo>
                      <a:cubicBezTo>
                        <a:pt x="181204" y="296942"/>
                        <a:pt x="211589" y="276654"/>
                        <a:pt x="240545" y="283226"/>
                      </a:cubicBezTo>
                      <a:cubicBezTo>
                        <a:pt x="269501" y="289703"/>
                        <a:pt x="293409" y="325232"/>
                        <a:pt x="275311" y="370094"/>
                      </a:cubicBezTo>
                      <a:cubicBezTo>
                        <a:pt x="257214" y="414957"/>
                        <a:pt x="226448" y="448961"/>
                        <a:pt x="167679" y="441056"/>
                      </a:cubicBezTo>
                      <a:cubicBezTo>
                        <a:pt x="108909" y="433055"/>
                        <a:pt x="87192" y="399050"/>
                        <a:pt x="84240" y="376667"/>
                      </a:cubicBezTo>
                      <a:cubicBezTo>
                        <a:pt x="53093" y="378095"/>
                        <a:pt x="18422" y="360760"/>
                        <a:pt x="4611" y="320183"/>
                      </a:cubicBezTo>
                      <a:cubicBezTo>
                        <a:pt x="-9105" y="279702"/>
                        <a:pt x="3182" y="205121"/>
                        <a:pt x="105195" y="189881"/>
                      </a:cubicBezTo>
                      <a:cubicBezTo>
                        <a:pt x="100146" y="133398"/>
                        <a:pt x="202159" y="87869"/>
                        <a:pt x="248451" y="152258"/>
                      </a:cubicBezTo>
                      <a:cubicBezTo>
                        <a:pt x="294742" y="216647"/>
                        <a:pt x="329508" y="240554"/>
                        <a:pt x="369323" y="239792"/>
                      </a:cubicBezTo>
                      <a:cubicBezTo>
                        <a:pt x="409137" y="239030"/>
                        <a:pt x="456191" y="191310"/>
                        <a:pt x="437331" y="142066"/>
                      </a:cubicBezTo>
                      <a:cubicBezTo>
                        <a:pt x="418472" y="92822"/>
                        <a:pt x="365703" y="105871"/>
                        <a:pt x="363513" y="136256"/>
                      </a:cubicBezTo>
                      <a:cubicBezTo>
                        <a:pt x="361322" y="166640"/>
                        <a:pt x="384468" y="164450"/>
                        <a:pt x="390278" y="152162"/>
                      </a:cubicBezTo>
                      <a:cubicBezTo>
                        <a:pt x="396088" y="139875"/>
                        <a:pt x="418472" y="144923"/>
                        <a:pt x="409137" y="171689"/>
                      </a:cubicBezTo>
                      <a:cubicBezTo>
                        <a:pt x="399708" y="198454"/>
                        <a:pt x="339700" y="214361"/>
                        <a:pt x="313602" y="179690"/>
                      </a:cubicBezTo>
                      <a:cubicBezTo>
                        <a:pt x="287503" y="144923"/>
                        <a:pt x="291885" y="23384"/>
                        <a:pt x="406947" y="32814"/>
                      </a:cubicBezTo>
                      <a:cubicBezTo>
                        <a:pt x="427235" y="-4048"/>
                        <a:pt x="547345" y="-24336"/>
                        <a:pt x="571920" y="52340"/>
                      </a:cubicBezTo>
                      <a:cubicBezTo>
                        <a:pt x="607353" y="47959"/>
                        <a:pt x="685553" y="73295"/>
                        <a:pt x="666693" y="158735"/>
                      </a:cubicBezTo>
                      <a:cubicBezTo>
                        <a:pt x="706508" y="161592"/>
                        <a:pt x="723177" y="164545"/>
                        <a:pt x="753562" y="215218"/>
                      </a:cubicBezTo>
                      <a:cubicBezTo>
                        <a:pt x="783946" y="265891"/>
                        <a:pt x="804901" y="299895"/>
                        <a:pt x="840430" y="304277"/>
                      </a:cubicBezTo>
                      <a:cubicBezTo>
                        <a:pt x="876053" y="308563"/>
                        <a:pt x="971589" y="309325"/>
                        <a:pt x="993972" y="276749"/>
                      </a:cubicBezTo>
                      <a:close/>
                    </a:path>
                  </a:pathLst>
                </a:custGeom>
                <a:solidFill>
                  <a:srgbClr val="C6161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>
                <a:off x="6808176" y="5689943"/>
                <a:ext cx="3726437" cy="1852017"/>
                <a:chOff x="4005371" y="1214445"/>
                <a:chExt cx="2329531" cy="1157763"/>
              </a:xfrm>
            </p:grpSpPr>
            <p:sp>
              <p:nvSpPr>
                <p:cNvPr id="43" name="任意多边形: 形状 42"/>
                <p:cNvSpPr/>
                <p:nvPr/>
              </p:nvSpPr>
              <p:spPr>
                <a:xfrm>
                  <a:off x="4005371" y="1214445"/>
                  <a:ext cx="2329531" cy="1157763"/>
                </a:xfrm>
                <a:custGeom>
                  <a:avLst/>
                  <a:gdLst>
                    <a:gd name="connsiteX0" fmla="*/ 371155 w 1040286"/>
                    <a:gd name="connsiteY0" fmla="*/ 517017 h 517016"/>
                    <a:gd name="connsiteX1" fmla="*/ 264665 w 1040286"/>
                    <a:gd name="connsiteY1" fmla="*/ 484442 h 517016"/>
                    <a:gd name="connsiteX2" fmla="*/ 256283 w 1040286"/>
                    <a:gd name="connsiteY2" fmla="*/ 477869 h 517016"/>
                    <a:gd name="connsiteX3" fmla="*/ 207230 w 1040286"/>
                    <a:gd name="connsiteY3" fmla="*/ 488537 h 517016"/>
                    <a:gd name="connsiteX4" fmla="*/ 187608 w 1040286"/>
                    <a:gd name="connsiteY4" fmla="*/ 487204 h 517016"/>
                    <a:gd name="connsiteX5" fmla="*/ 89501 w 1040286"/>
                    <a:gd name="connsiteY5" fmla="*/ 422148 h 517016"/>
                    <a:gd name="connsiteX6" fmla="*/ 5776 w 1040286"/>
                    <a:gd name="connsiteY6" fmla="*/ 350901 h 517016"/>
                    <a:gd name="connsiteX7" fmla="*/ 16825 w 1040286"/>
                    <a:gd name="connsiteY7" fmla="*/ 253174 h 517016"/>
                    <a:gd name="connsiteX8" fmla="*/ 106741 w 1040286"/>
                    <a:gd name="connsiteY8" fmla="*/ 193643 h 517016"/>
                    <a:gd name="connsiteX9" fmla="*/ 126553 w 1040286"/>
                    <a:gd name="connsiteY9" fmla="*/ 156877 h 517016"/>
                    <a:gd name="connsiteX10" fmla="*/ 210087 w 1040286"/>
                    <a:gd name="connsiteY10" fmla="*/ 120777 h 517016"/>
                    <a:gd name="connsiteX11" fmla="*/ 290478 w 1040286"/>
                    <a:gd name="connsiteY11" fmla="*/ 161830 h 517016"/>
                    <a:gd name="connsiteX12" fmla="*/ 302956 w 1040286"/>
                    <a:gd name="connsiteY12" fmla="*/ 178499 h 517016"/>
                    <a:gd name="connsiteX13" fmla="*/ 314386 w 1040286"/>
                    <a:gd name="connsiteY13" fmla="*/ 92107 h 517016"/>
                    <a:gd name="connsiteX14" fmla="*/ 417923 w 1040286"/>
                    <a:gd name="connsiteY14" fmla="*/ 32290 h 517016"/>
                    <a:gd name="connsiteX15" fmla="*/ 419256 w 1040286"/>
                    <a:gd name="connsiteY15" fmla="*/ 32290 h 517016"/>
                    <a:gd name="connsiteX16" fmla="*/ 511458 w 1040286"/>
                    <a:gd name="connsiteY16" fmla="*/ 0 h 517016"/>
                    <a:gd name="connsiteX17" fmla="*/ 610423 w 1040286"/>
                    <a:gd name="connsiteY17" fmla="*/ 52197 h 517016"/>
                    <a:gd name="connsiteX18" fmla="*/ 694719 w 1040286"/>
                    <a:gd name="connsiteY18" fmla="*/ 93821 h 517016"/>
                    <a:gd name="connsiteX19" fmla="*/ 715960 w 1040286"/>
                    <a:gd name="connsiteY19" fmla="*/ 161449 h 517016"/>
                    <a:gd name="connsiteX20" fmla="*/ 796732 w 1040286"/>
                    <a:gd name="connsiteY20" fmla="*/ 226505 h 517016"/>
                    <a:gd name="connsiteX21" fmla="*/ 866550 w 1040286"/>
                    <a:gd name="connsiteY21" fmla="*/ 304419 h 517016"/>
                    <a:gd name="connsiteX22" fmla="*/ 904650 w 1040286"/>
                    <a:gd name="connsiteY22" fmla="*/ 306419 h 517016"/>
                    <a:gd name="connsiteX23" fmla="*/ 998090 w 1040286"/>
                    <a:gd name="connsiteY23" fmla="*/ 286798 h 517016"/>
                    <a:gd name="connsiteX24" fmla="*/ 1017140 w 1040286"/>
                    <a:gd name="connsiteY24" fmla="*/ 276797 h 517016"/>
                    <a:gd name="connsiteX25" fmla="*/ 1026570 w 1040286"/>
                    <a:gd name="connsiteY25" fmla="*/ 278797 h 517016"/>
                    <a:gd name="connsiteX26" fmla="*/ 1039619 w 1040286"/>
                    <a:gd name="connsiteY26" fmla="*/ 305372 h 517016"/>
                    <a:gd name="connsiteX27" fmla="*/ 805876 w 1040286"/>
                    <a:gd name="connsiteY27" fmla="*/ 444246 h 517016"/>
                    <a:gd name="connsiteX28" fmla="*/ 805876 w 1040286"/>
                    <a:gd name="connsiteY28" fmla="*/ 444246 h 517016"/>
                    <a:gd name="connsiteX29" fmla="*/ 658810 w 1040286"/>
                    <a:gd name="connsiteY29" fmla="*/ 423958 h 517016"/>
                    <a:gd name="connsiteX30" fmla="*/ 542986 w 1040286"/>
                    <a:gd name="connsiteY30" fmla="*/ 510826 h 517016"/>
                    <a:gd name="connsiteX31" fmla="*/ 456308 w 1040286"/>
                    <a:gd name="connsiteY31" fmla="*/ 486632 h 517016"/>
                    <a:gd name="connsiteX32" fmla="*/ 371155 w 1040286"/>
                    <a:gd name="connsiteY32" fmla="*/ 517017 h 517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040286" h="517016">
                      <a:moveTo>
                        <a:pt x="371155" y="517017"/>
                      </a:moveTo>
                      <a:cubicBezTo>
                        <a:pt x="334293" y="517017"/>
                        <a:pt x="298860" y="500444"/>
                        <a:pt x="264665" y="484442"/>
                      </a:cubicBezTo>
                      <a:cubicBezTo>
                        <a:pt x="261332" y="482918"/>
                        <a:pt x="258474" y="480632"/>
                        <a:pt x="256283" y="477869"/>
                      </a:cubicBezTo>
                      <a:cubicBezTo>
                        <a:pt x="241615" y="485013"/>
                        <a:pt x="225232" y="488537"/>
                        <a:pt x="207230" y="488537"/>
                      </a:cubicBezTo>
                      <a:cubicBezTo>
                        <a:pt x="200943" y="488537"/>
                        <a:pt x="194276" y="488061"/>
                        <a:pt x="187608" y="487204"/>
                      </a:cubicBezTo>
                      <a:cubicBezTo>
                        <a:pt x="131220" y="479584"/>
                        <a:pt x="101121" y="450533"/>
                        <a:pt x="89501" y="422148"/>
                      </a:cubicBezTo>
                      <a:cubicBezTo>
                        <a:pt x="51115" y="416814"/>
                        <a:pt x="19016" y="390049"/>
                        <a:pt x="5776" y="350901"/>
                      </a:cubicBezTo>
                      <a:cubicBezTo>
                        <a:pt x="-2606" y="326041"/>
                        <a:pt x="-4130" y="287465"/>
                        <a:pt x="16825" y="253174"/>
                      </a:cubicBezTo>
                      <a:cubicBezTo>
                        <a:pt x="29779" y="232029"/>
                        <a:pt x="55592" y="205550"/>
                        <a:pt x="106741" y="193643"/>
                      </a:cubicBezTo>
                      <a:cubicBezTo>
                        <a:pt x="109694" y="180594"/>
                        <a:pt x="116456" y="167926"/>
                        <a:pt x="126553" y="156877"/>
                      </a:cubicBezTo>
                      <a:cubicBezTo>
                        <a:pt x="146841" y="134684"/>
                        <a:pt x="178845" y="120777"/>
                        <a:pt x="210087" y="120777"/>
                      </a:cubicBezTo>
                      <a:cubicBezTo>
                        <a:pt x="242853" y="120777"/>
                        <a:pt x="271333" y="135350"/>
                        <a:pt x="290478" y="161830"/>
                      </a:cubicBezTo>
                      <a:cubicBezTo>
                        <a:pt x="294764" y="167831"/>
                        <a:pt x="298955" y="173355"/>
                        <a:pt x="302956" y="178499"/>
                      </a:cubicBezTo>
                      <a:cubicBezTo>
                        <a:pt x="298003" y="152114"/>
                        <a:pt x="300384" y="120015"/>
                        <a:pt x="314386" y="92107"/>
                      </a:cubicBezTo>
                      <a:cubicBezTo>
                        <a:pt x="333626" y="53531"/>
                        <a:pt x="370393" y="32290"/>
                        <a:pt x="417923" y="32290"/>
                      </a:cubicBezTo>
                      <a:cubicBezTo>
                        <a:pt x="418399" y="32290"/>
                        <a:pt x="418875" y="32290"/>
                        <a:pt x="419256" y="32290"/>
                      </a:cubicBezTo>
                      <a:cubicBezTo>
                        <a:pt x="440592" y="10192"/>
                        <a:pt x="479835" y="0"/>
                        <a:pt x="511458" y="0"/>
                      </a:cubicBezTo>
                      <a:cubicBezTo>
                        <a:pt x="556988" y="0"/>
                        <a:pt x="592706" y="19145"/>
                        <a:pt x="610423" y="52197"/>
                      </a:cubicBezTo>
                      <a:cubicBezTo>
                        <a:pt x="636617" y="54007"/>
                        <a:pt x="672050" y="65532"/>
                        <a:pt x="694719" y="93821"/>
                      </a:cubicBezTo>
                      <a:cubicBezTo>
                        <a:pt x="705768" y="107537"/>
                        <a:pt x="717103" y="129540"/>
                        <a:pt x="715960" y="161449"/>
                      </a:cubicBezTo>
                      <a:cubicBezTo>
                        <a:pt x="748440" y="166688"/>
                        <a:pt x="768824" y="180023"/>
                        <a:pt x="796732" y="226505"/>
                      </a:cubicBezTo>
                      <a:cubicBezTo>
                        <a:pt x="825402" y="274320"/>
                        <a:pt x="842833" y="301562"/>
                        <a:pt x="866550" y="304419"/>
                      </a:cubicBezTo>
                      <a:cubicBezTo>
                        <a:pt x="876837" y="305657"/>
                        <a:pt x="890648" y="306419"/>
                        <a:pt x="904650" y="306419"/>
                      </a:cubicBezTo>
                      <a:cubicBezTo>
                        <a:pt x="963324" y="306419"/>
                        <a:pt x="992661" y="294704"/>
                        <a:pt x="998090" y="286798"/>
                      </a:cubicBezTo>
                      <a:cubicBezTo>
                        <a:pt x="1002567" y="280321"/>
                        <a:pt x="1009711" y="276797"/>
                        <a:pt x="1017140" y="276797"/>
                      </a:cubicBezTo>
                      <a:cubicBezTo>
                        <a:pt x="1020284" y="276797"/>
                        <a:pt x="1023522" y="277463"/>
                        <a:pt x="1026570" y="278797"/>
                      </a:cubicBezTo>
                      <a:cubicBezTo>
                        <a:pt x="1036762" y="283369"/>
                        <a:pt x="1042286" y="294513"/>
                        <a:pt x="1039619" y="305372"/>
                      </a:cubicBezTo>
                      <a:cubicBezTo>
                        <a:pt x="1038286" y="311087"/>
                        <a:pt x="1003805" y="444246"/>
                        <a:pt x="805876" y="444246"/>
                      </a:cubicBezTo>
                      <a:cubicBezTo>
                        <a:pt x="805876" y="444246"/>
                        <a:pt x="805876" y="444246"/>
                        <a:pt x="805876" y="444246"/>
                      </a:cubicBezTo>
                      <a:cubicBezTo>
                        <a:pt x="761775" y="444246"/>
                        <a:pt x="712436" y="437388"/>
                        <a:pt x="658810" y="423958"/>
                      </a:cubicBezTo>
                      <a:cubicBezTo>
                        <a:pt x="641379" y="479489"/>
                        <a:pt x="600231" y="510826"/>
                        <a:pt x="542986" y="510826"/>
                      </a:cubicBezTo>
                      <a:cubicBezTo>
                        <a:pt x="509553" y="510826"/>
                        <a:pt x="476120" y="499491"/>
                        <a:pt x="456308" y="486632"/>
                      </a:cubicBezTo>
                      <a:cubicBezTo>
                        <a:pt x="427448" y="507302"/>
                        <a:pt x="400111" y="517017"/>
                        <a:pt x="371155" y="51701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9B570"/>
                    </a:gs>
                    <a:gs pos="30000">
                      <a:srgbClr val="F4DA9F"/>
                    </a:gs>
                    <a:gs pos="64000">
                      <a:srgbClr val="EECD90"/>
                    </a:gs>
                    <a:gs pos="100000">
                      <a:srgbClr val="FCE8AF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44" name="任意多边形: 形状 43"/>
                <p:cNvSpPr/>
                <p:nvPr/>
              </p:nvSpPr>
              <p:spPr>
                <a:xfrm>
                  <a:off x="4057226" y="1266308"/>
                  <a:ext cx="2225819" cy="1054036"/>
                </a:xfrm>
                <a:custGeom>
                  <a:avLst/>
                  <a:gdLst>
                    <a:gd name="connsiteX0" fmla="*/ 993972 w 993972"/>
                    <a:gd name="connsiteY0" fmla="*/ 276749 h 470695"/>
                    <a:gd name="connsiteX1" fmla="*/ 618592 w 993972"/>
                    <a:gd name="connsiteY1" fmla="*/ 372285 h 470695"/>
                    <a:gd name="connsiteX2" fmla="*/ 435236 w 993972"/>
                    <a:gd name="connsiteY2" fmla="*/ 432102 h 470695"/>
                    <a:gd name="connsiteX3" fmla="*/ 251403 w 993972"/>
                    <a:gd name="connsiteY3" fmla="*/ 440294 h 470695"/>
                    <a:gd name="connsiteX4" fmla="*/ 294837 w 993972"/>
                    <a:gd name="connsiteY4" fmla="*/ 304277 h 470695"/>
                    <a:gd name="connsiteX5" fmla="*/ 167679 w 993972"/>
                    <a:gd name="connsiteY5" fmla="*/ 292656 h 470695"/>
                    <a:gd name="connsiteX6" fmla="*/ 200826 w 993972"/>
                    <a:gd name="connsiteY6" fmla="*/ 376095 h 470695"/>
                    <a:gd name="connsiteX7" fmla="*/ 239878 w 993972"/>
                    <a:gd name="connsiteY7" fmla="*/ 340376 h 470695"/>
                    <a:gd name="connsiteX8" fmla="*/ 217399 w 993972"/>
                    <a:gd name="connsiteY8" fmla="*/ 346187 h 470695"/>
                    <a:gd name="connsiteX9" fmla="*/ 182633 w 993972"/>
                    <a:gd name="connsiteY9" fmla="*/ 320088 h 470695"/>
                    <a:gd name="connsiteX10" fmla="*/ 240545 w 993972"/>
                    <a:gd name="connsiteY10" fmla="*/ 283226 h 470695"/>
                    <a:gd name="connsiteX11" fmla="*/ 275311 w 993972"/>
                    <a:gd name="connsiteY11" fmla="*/ 370094 h 470695"/>
                    <a:gd name="connsiteX12" fmla="*/ 167679 w 993972"/>
                    <a:gd name="connsiteY12" fmla="*/ 441056 h 470695"/>
                    <a:gd name="connsiteX13" fmla="*/ 84240 w 993972"/>
                    <a:gd name="connsiteY13" fmla="*/ 376667 h 470695"/>
                    <a:gd name="connsiteX14" fmla="*/ 4611 w 993972"/>
                    <a:gd name="connsiteY14" fmla="*/ 320183 h 470695"/>
                    <a:gd name="connsiteX15" fmla="*/ 105195 w 993972"/>
                    <a:gd name="connsiteY15" fmla="*/ 189881 h 470695"/>
                    <a:gd name="connsiteX16" fmla="*/ 248451 w 993972"/>
                    <a:gd name="connsiteY16" fmla="*/ 152258 h 470695"/>
                    <a:gd name="connsiteX17" fmla="*/ 369323 w 993972"/>
                    <a:gd name="connsiteY17" fmla="*/ 239792 h 470695"/>
                    <a:gd name="connsiteX18" fmla="*/ 437331 w 993972"/>
                    <a:gd name="connsiteY18" fmla="*/ 142066 h 470695"/>
                    <a:gd name="connsiteX19" fmla="*/ 363513 w 993972"/>
                    <a:gd name="connsiteY19" fmla="*/ 136256 h 470695"/>
                    <a:gd name="connsiteX20" fmla="*/ 390278 w 993972"/>
                    <a:gd name="connsiteY20" fmla="*/ 152162 h 470695"/>
                    <a:gd name="connsiteX21" fmla="*/ 409137 w 993972"/>
                    <a:gd name="connsiteY21" fmla="*/ 171689 h 470695"/>
                    <a:gd name="connsiteX22" fmla="*/ 313602 w 993972"/>
                    <a:gd name="connsiteY22" fmla="*/ 179690 h 470695"/>
                    <a:gd name="connsiteX23" fmla="*/ 406947 w 993972"/>
                    <a:gd name="connsiteY23" fmla="*/ 32814 h 470695"/>
                    <a:gd name="connsiteX24" fmla="*/ 571920 w 993972"/>
                    <a:gd name="connsiteY24" fmla="*/ 52340 h 470695"/>
                    <a:gd name="connsiteX25" fmla="*/ 666693 w 993972"/>
                    <a:gd name="connsiteY25" fmla="*/ 158735 h 470695"/>
                    <a:gd name="connsiteX26" fmla="*/ 753562 w 993972"/>
                    <a:gd name="connsiteY26" fmla="*/ 215218 h 470695"/>
                    <a:gd name="connsiteX27" fmla="*/ 840430 w 993972"/>
                    <a:gd name="connsiteY27" fmla="*/ 304277 h 470695"/>
                    <a:gd name="connsiteX28" fmla="*/ 993972 w 993972"/>
                    <a:gd name="connsiteY28" fmla="*/ 276749 h 470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93972" h="470695">
                      <a:moveTo>
                        <a:pt x="993972" y="276749"/>
                      </a:moveTo>
                      <a:cubicBezTo>
                        <a:pt x="993972" y="276749"/>
                        <a:pt x="948633" y="464868"/>
                        <a:pt x="618592" y="372285"/>
                      </a:cubicBezTo>
                      <a:cubicBezTo>
                        <a:pt x="593541" y="518970"/>
                        <a:pt x="433331" y="451438"/>
                        <a:pt x="435236" y="432102"/>
                      </a:cubicBezTo>
                      <a:cubicBezTo>
                        <a:pt x="365799" y="491919"/>
                        <a:pt x="319412" y="472107"/>
                        <a:pt x="251403" y="440294"/>
                      </a:cubicBezTo>
                      <a:cubicBezTo>
                        <a:pt x="286170" y="415719"/>
                        <a:pt x="328080" y="360665"/>
                        <a:pt x="294837" y="304277"/>
                      </a:cubicBezTo>
                      <a:cubicBezTo>
                        <a:pt x="261595" y="247793"/>
                        <a:pt x="203969" y="244936"/>
                        <a:pt x="167679" y="292656"/>
                      </a:cubicBezTo>
                      <a:cubicBezTo>
                        <a:pt x="131293" y="340376"/>
                        <a:pt x="178632" y="370285"/>
                        <a:pt x="200826" y="376095"/>
                      </a:cubicBezTo>
                      <a:cubicBezTo>
                        <a:pt x="223019" y="381905"/>
                        <a:pt x="247117" y="362855"/>
                        <a:pt x="239878" y="340376"/>
                      </a:cubicBezTo>
                      <a:cubicBezTo>
                        <a:pt x="232639" y="317993"/>
                        <a:pt x="230448" y="333137"/>
                        <a:pt x="217399" y="346187"/>
                      </a:cubicBezTo>
                      <a:cubicBezTo>
                        <a:pt x="204350" y="359236"/>
                        <a:pt x="184062" y="343329"/>
                        <a:pt x="182633" y="320088"/>
                      </a:cubicBezTo>
                      <a:cubicBezTo>
                        <a:pt x="181204" y="296942"/>
                        <a:pt x="211589" y="276654"/>
                        <a:pt x="240545" y="283226"/>
                      </a:cubicBezTo>
                      <a:cubicBezTo>
                        <a:pt x="269501" y="289703"/>
                        <a:pt x="293409" y="325232"/>
                        <a:pt x="275311" y="370094"/>
                      </a:cubicBezTo>
                      <a:cubicBezTo>
                        <a:pt x="257214" y="414957"/>
                        <a:pt x="226448" y="448961"/>
                        <a:pt x="167679" y="441056"/>
                      </a:cubicBezTo>
                      <a:cubicBezTo>
                        <a:pt x="108909" y="433055"/>
                        <a:pt x="87192" y="399050"/>
                        <a:pt x="84240" y="376667"/>
                      </a:cubicBezTo>
                      <a:cubicBezTo>
                        <a:pt x="53093" y="378095"/>
                        <a:pt x="18422" y="360760"/>
                        <a:pt x="4611" y="320183"/>
                      </a:cubicBezTo>
                      <a:cubicBezTo>
                        <a:pt x="-9105" y="279702"/>
                        <a:pt x="3182" y="205121"/>
                        <a:pt x="105195" y="189881"/>
                      </a:cubicBezTo>
                      <a:cubicBezTo>
                        <a:pt x="100146" y="133398"/>
                        <a:pt x="202159" y="87869"/>
                        <a:pt x="248451" y="152258"/>
                      </a:cubicBezTo>
                      <a:cubicBezTo>
                        <a:pt x="294742" y="216647"/>
                        <a:pt x="329508" y="240554"/>
                        <a:pt x="369323" y="239792"/>
                      </a:cubicBezTo>
                      <a:cubicBezTo>
                        <a:pt x="409137" y="239030"/>
                        <a:pt x="456191" y="191310"/>
                        <a:pt x="437331" y="142066"/>
                      </a:cubicBezTo>
                      <a:cubicBezTo>
                        <a:pt x="418472" y="92822"/>
                        <a:pt x="365703" y="105871"/>
                        <a:pt x="363513" y="136256"/>
                      </a:cubicBezTo>
                      <a:cubicBezTo>
                        <a:pt x="361322" y="166640"/>
                        <a:pt x="384468" y="164450"/>
                        <a:pt x="390278" y="152162"/>
                      </a:cubicBezTo>
                      <a:cubicBezTo>
                        <a:pt x="396088" y="139875"/>
                        <a:pt x="418472" y="144923"/>
                        <a:pt x="409137" y="171689"/>
                      </a:cubicBezTo>
                      <a:cubicBezTo>
                        <a:pt x="399708" y="198454"/>
                        <a:pt x="339700" y="214361"/>
                        <a:pt x="313602" y="179690"/>
                      </a:cubicBezTo>
                      <a:cubicBezTo>
                        <a:pt x="287503" y="144923"/>
                        <a:pt x="291885" y="23384"/>
                        <a:pt x="406947" y="32814"/>
                      </a:cubicBezTo>
                      <a:cubicBezTo>
                        <a:pt x="427235" y="-4048"/>
                        <a:pt x="547345" y="-24336"/>
                        <a:pt x="571920" y="52340"/>
                      </a:cubicBezTo>
                      <a:cubicBezTo>
                        <a:pt x="607353" y="47959"/>
                        <a:pt x="685553" y="73295"/>
                        <a:pt x="666693" y="158735"/>
                      </a:cubicBezTo>
                      <a:cubicBezTo>
                        <a:pt x="706508" y="161592"/>
                        <a:pt x="723177" y="164545"/>
                        <a:pt x="753562" y="215218"/>
                      </a:cubicBezTo>
                      <a:cubicBezTo>
                        <a:pt x="783946" y="265891"/>
                        <a:pt x="804901" y="299895"/>
                        <a:pt x="840430" y="304277"/>
                      </a:cubicBezTo>
                      <a:cubicBezTo>
                        <a:pt x="876053" y="308563"/>
                        <a:pt x="971589" y="309325"/>
                        <a:pt x="993972" y="276749"/>
                      </a:cubicBezTo>
                      <a:close/>
                    </a:path>
                  </a:pathLst>
                </a:custGeom>
                <a:solidFill>
                  <a:srgbClr val="C6161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>
                <a:off x="9503646" y="5432858"/>
                <a:ext cx="4760998" cy="2366186"/>
                <a:chOff x="4005371" y="1214445"/>
                <a:chExt cx="2329531" cy="1157763"/>
              </a:xfrm>
            </p:grpSpPr>
            <p:sp>
              <p:nvSpPr>
                <p:cNvPr id="41" name="任意多边形: 形状 40"/>
                <p:cNvSpPr/>
                <p:nvPr/>
              </p:nvSpPr>
              <p:spPr>
                <a:xfrm>
                  <a:off x="4005371" y="1214445"/>
                  <a:ext cx="2329531" cy="1157763"/>
                </a:xfrm>
                <a:custGeom>
                  <a:avLst/>
                  <a:gdLst>
                    <a:gd name="connsiteX0" fmla="*/ 371155 w 1040286"/>
                    <a:gd name="connsiteY0" fmla="*/ 517017 h 517016"/>
                    <a:gd name="connsiteX1" fmla="*/ 264665 w 1040286"/>
                    <a:gd name="connsiteY1" fmla="*/ 484442 h 517016"/>
                    <a:gd name="connsiteX2" fmla="*/ 256283 w 1040286"/>
                    <a:gd name="connsiteY2" fmla="*/ 477869 h 517016"/>
                    <a:gd name="connsiteX3" fmla="*/ 207230 w 1040286"/>
                    <a:gd name="connsiteY3" fmla="*/ 488537 h 517016"/>
                    <a:gd name="connsiteX4" fmla="*/ 187608 w 1040286"/>
                    <a:gd name="connsiteY4" fmla="*/ 487204 h 517016"/>
                    <a:gd name="connsiteX5" fmla="*/ 89501 w 1040286"/>
                    <a:gd name="connsiteY5" fmla="*/ 422148 h 517016"/>
                    <a:gd name="connsiteX6" fmla="*/ 5776 w 1040286"/>
                    <a:gd name="connsiteY6" fmla="*/ 350901 h 517016"/>
                    <a:gd name="connsiteX7" fmla="*/ 16825 w 1040286"/>
                    <a:gd name="connsiteY7" fmla="*/ 253174 h 517016"/>
                    <a:gd name="connsiteX8" fmla="*/ 106741 w 1040286"/>
                    <a:gd name="connsiteY8" fmla="*/ 193643 h 517016"/>
                    <a:gd name="connsiteX9" fmla="*/ 126553 w 1040286"/>
                    <a:gd name="connsiteY9" fmla="*/ 156877 h 517016"/>
                    <a:gd name="connsiteX10" fmla="*/ 210087 w 1040286"/>
                    <a:gd name="connsiteY10" fmla="*/ 120777 h 517016"/>
                    <a:gd name="connsiteX11" fmla="*/ 290478 w 1040286"/>
                    <a:gd name="connsiteY11" fmla="*/ 161830 h 517016"/>
                    <a:gd name="connsiteX12" fmla="*/ 302956 w 1040286"/>
                    <a:gd name="connsiteY12" fmla="*/ 178499 h 517016"/>
                    <a:gd name="connsiteX13" fmla="*/ 314386 w 1040286"/>
                    <a:gd name="connsiteY13" fmla="*/ 92107 h 517016"/>
                    <a:gd name="connsiteX14" fmla="*/ 417923 w 1040286"/>
                    <a:gd name="connsiteY14" fmla="*/ 32290 h 517016"/>
                    <a:gd name="connsiteX15" fmla="*/ 419256 w 1040286"/>
                    <a:gd name="connsiteY15" fmla="*/ 32290 h 517016"/>
                    <a:gd name="connsiteX16" fmla="*/ 511458 w 1040286"/>
                    <a:gd name="connsiteY16" fmla="*/ 0 h 517016"/>
                    <a:gd name="connsiteX17" fmla="*/ 610423 w 1040286"/>
                    <a:gd name="connsiteY17" fmla="*/ 52197 h 517016"/>
                    <a:gd name="connsiteX18" fmla="*/ 694719 w 1040286"/>
                    <a:gd name="connsiteY18" fmla="*/ 93821 h 517016"/>
                    <a:gd name="connsiteX19" fmla="*/ 715960 w 1040286"/>
                    <a:gd name="connsiteY19" fmla="*/ 161449 h 517016"/>
                    <a:gd name="connsiteX20" fmla="*/ 796732 w 1040286"/>
                    <a:gd name="connsiteY20" fmla="*/ 226505 h 517016"/>
                    <a:gd name="connsiteX21" fmla="*/ 866550 w 1040286"/>
                    <a:gd name="connsiteY21" fmla="*/ 304419 h 517016"/>
                    <a:gd name="connsiteX22" fmla="*/ 904650 w 1040286"/>
                    <a:gd name="connsiteY22" fmla="*/ 306419 h 517016"/>
                    <a:gd name="connsiteX23" fmla="*/ 998090 w 1040286"/>
                    <a:gd name="connsiteY23" fmla="*/ 286798 h 517016"/>
                    <a:gd name="connsiteX24" fmla="*/ 1017140 w 1040286"/>
                    <a:gd name="connsiteY24" fmla="*/ 276797 h 517016"/>
                    <a:gd name="connsiteX25" fmla="*/ 1026570 w 1040286"/>
                    <a:gd name="connsiteY25" fmla="*/ 278797 h 517016"/>
                    <a:gd name="connsiteX26" fmla="*/ 1039619 w 1040286"/>
                    <a:gd name="connsiteY26" fmla="*/ 305372 h 517016"/>
                    <a:gd name="connsiteX27" fmla="*/ 805876 w 1040286"/>
                    <a:gd name="connsiteY27" fmla="*/ 444246 h 517016"/>
                    <a:gd name="connsiteX28" fmla="*/ 805876 w 1040286"/>
                    <a:gd name="connsiteY28" fmla="*/ 444246 h 517016"/>
                    <a:gd name="connsiteX29" fmla="*/ 658810 w 1040286"/>
                    <a:gd name="connsiteY29" fmla="*/ 423958 h 517016"/>
                    <a:gd name="connsiteX30" fmla="*/ 542986 w 1040286"/>
                    <a:gd name="connsiteY30" fmla="*/ 510826 h 517016"/>
                    <a:gd name="connsiteX31" fmla="*/ 456308 w 1040286"/>
                    <a:gd name="connsiteY31" fmla="*/ 486632 h 517016"/>
                    <a:gd name="connsiteX32" fmla="*/ 371155 w 1040286"/>
                    <a:gd name="connsiteY32" fmla="*/ 517017 h 517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040286" h="517016">
                      <a:moveTo>
                        <a:pt x="371155" y="517017"/>
                      </a:moveTo>
                      <a:cubicBezTo>
                        <a:pt x="334293" y="517017"/>
                        <a:pt x="298860" y="500444"/>
                        <a:pt x="264665" y="484442"/>
                      </a:cubicBezTo>
                      <a:cubicBezTo>
                        <a:pt x="261332" y="482918"/>
                        <a:pt x="258474" y="480632"/>
                        <a:pt x="256283" y="477869"/>
                      </a:cubicBezTo>
                      <a:cubicBezTo>
                        <a:pt x="241615" y="485013"/>
                        <a:pt x="225232" y="488537"/>
                        <a:pt x="207230" y="488537"/>
                      </a:cubicBezTo>
                      <a:cubicBezTo>
                        <a:pt x="200943" y="488537"/>
                        <a:pt x="194276" y="488061"/>
                        <a:pt x="187608" y="487204"/>
                      </a:cubicBezTo>
                      <a:cubicBezTo>
                        <a:pt x="131220" y="479584"/>
                        <a:pt x="101121" y="450533"/>
                        <a:pt x="89501" y="422148"/>
                      </a:cubicBezTo>
                      <a:cubicBezTo>
                        <a:pt x="51115" y="416814"/>
                        <a:pt x="19016" y="390049"/>
                        <a:pt x="5776" y="350901"/>
                      </a:cubicBezTo>
                      <a:cubicBezTo>
                        <a:pt x="-2606" y="326041"/>
                        <a:pt x="-4130" y="287465"/>
                        <a:pt x="16825" y="253174"/>
                      </a:cubicBezTo>
                      <a:cubicBezTo>
                        <a:pt x="29779" y="232029"/>
                        <a:pt x="55592" y="205550"/>
                        <a:pt x="106741" y="193643"/>
                      </a:cubicBezTo>
                      <a:cubicBezTo>
                        <a:pt x="109694" y="180594"/>
                        <a:pt x="116456" y="167926"/>
                        <a:pt x="126553" y="156877"/>
                      </a:cubicBezTo>
                      <a:cubicBezTo>
                        <a:pt x="146841" y="134684"/>
                        <a:pt x="178845" y="120777"/>
                        <a:pt x="210087" y="120777"/>
                      </a:cubicBezTo>
                      <a:cubicBezTo>
                        <a:pt x="242853" y="120777"/>
                        <a:pt x="271333" y="135350"/>
                        <a:pt x="290478" y="161830"/>
                      </a:cubicBezTo>
                      <a:cubicBezTo>
                        <a:pt x="294764" y="167831"/>
                        <a:pt x="298955" y="173355"/>
                        <a:pt x="302956" y="178499"/>
                      </a:cubicBezTo>
                      <a:cubicBezTo>
                        <a:pt x="298003" y="152114"/>
                        <a:pt x="300384" y="120015"/>
                        <a:pt x="314386" y="92107"/>
                      </a:cubicBezTo>
                      <a:cubicBezTo>
                        <a:pt x="333626" y="53531"/>
                        <a:pt x="370393" y="32290"/>
                        <a:pt x="417923" y="32290"/>
                      </a:cubicBezTo>
                      <a:cubicBezTo>
                        <a:pt x="418399" y="32290"/>
                        <a:pt x="418875" y="32290"/>
                        <a:pt x="419256" y="32290"/>
                      </a:cubicBezTo>
                      <a:cubicBezTo>
                        <a:pt x="440592" y="10192"/>
                        <a:pt x="479835" y="0"/>
                        <a:pt x="511458" y="0"/>
                      </a:cubicBezTo>
                      <a:cubicBezTo>
                        <a:pt x="556988" y="0"/>
                        <a:pt x="592706" y="19145"/>
                        <a:pt x="610423" y="52197"/>
                      </a:cubicBezTo>
                      <a:cubicBezTo>
                        <a:pt x="636617" y="54007"/>
                        <a:pt x="672050" y="65532"/>
                        <a:pt x="694719" y="93821"/>
                      </a:cubicBezTo>
                      <a:cubicBezTo>
                        <a:pt x="705768" y="107537"/>
                        <a:pt x="717103" y="129540"/>
                        <a:pt x="715960" y="161449"/>
                      </a:cubicBezTo>
                      <a:cubicBezTo>
                        <a:pt x="748440" y="166688"/>
                        <a:pt x="768824" y="180023"/>
                        <a:pt x="796732" y="226505"/>
                      </a:cubicBezTo>
                      <a:cubicBezTo>
                        <a:pt x="825402" y="274320"/>
                        <a:pt x="842833" y="301562"/>
                        <a:pt x="866550" y="304419"/>
                      </a:cubicBezTo>
                      <a:cubicBezTo>
                        <a:pt x="876837" y="305657"/>
                        <a:pt x="890648" y="306419"/>
                        <a:pt x="904650" y="306419"/>
                      </a:cubicBezTo>
                      <a:cubicBezTo>
                        <a:pt x="963324" y="306419"/>
                        <a:pt x="992661" y="294704"/>
                        <a:pt x="998090" y="286798"/>
                      </a:cubicBezTo>
                      <a:cubicBezTo>
                        <a:pt x="1002567" y="280321"/>
                        <a:pt x="1009711" y="276797"/>
                        <a:pt x="1017140" y="276797"/>
                      </a:cubicBezTo>
                      <a:cubicBezTo>
                        <a:pt x="1020284" y="276797"/>
                        <a:pt x="1023522" y="277463"/>
                        <a:pt x="1026570" y="278797"/>
                      </a:cubicBezTo>
                      <a:cubicBezTo>
                        <a:pt x="1036762" y="283369"/>
                        <a:pt x="1042286" y="294513"/>
                        <a:pt x="1039619" y="305372"/>
                      </a:cubicBezTo>
                      <a:cubicBezTo>
                        <a:pt x="1038286" y="311087"/>
                        <a:pt x="1003805" y="444246"/>
                        <a:pt x="805876" y="444246"/>
                      </a:cubicBezTo>
                      <a:cubicBezTo>
                        <a:pt x="805876" y="444246"/>
                        <a:pt x="805876" y="444246"/>
                        <a:pt x="805876" y="444246"/>
                      </a:cubicBezTo>
                      <a:cubicBezTo>
                        <a:pt x="761775" y="444246"/>
                        <a:pt x="712436" y="437388"/>
                        <a:pt x="658810" y="423958"/>
                      </a:cubicBezTo>
                      <a:cubicBezTo>
                        <a:pt x="641379" y="479489"/>
                        <a:pt x="600231" y="510826"/>
                        <a:pt x="542986" y="510826"/>
                      </a:cubicBezTo>
                      <a:cubicBezTo>
                        <a:pt x="509553" y="510826"/>
                        <a:pt x="476120" y="499491"/>
                        <a:pt x="456308" y="486632"/>
                      </a:cubicBezTo>
                      <a:cubicBezTo>
                        <a:pt x="427448" y="507302"/>
                        <a:pt x="400111" y="517017"/>
                        <a:pt x="371155" y="51701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9B570"/>
                    </a:gs>
                    <a:gs pos="30000">
                      <a:srgbClr val="F4DA9F"/>
                    </a:gs>
                    <a:gs pos="64000">
                      <a:srgbClr val="EECD90"/>
                    </a:gs>
                    <a:gs pos="100000">
                      <a:srgbClr val="FCE8AF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42" name="任意多边形: 形状 41"/>
                <p:cNvSpPr/>
                <p:nvPr/>
              </p:nvSpPr>
              <p:spPr>
                <a:xfrm>
                  <a:off x="4057226" y="1266308"/>
                  <a:ext cx="2225819" cy="1054036"/>
                </a:xfrm>
                <a:custGeom>
                  <a:avLst/>
                  <a:gdLst>
                    <a:gd name="connsiteX0" fmla="*/ 993972 w 993972"/>
                    <a:gd name="connsiteY0" fmla="*/ 276749 h 470695"/>
                    <a:gd name="connsiteX1" fmla="*/ 618592 w 993972"/>
                    <a:gd name="connsiteY1" fmla="*/ 372285 h 470695"/>
                    <a:gd name="connsiteX2" fmla="*/ 435236 w 993972"/>
                    <a:gd name="connsiteY2" fmla="*/ 432102 h 470695"/>
                    <a:gd name="connsiteX3" fmla="*/ 251403 w 993972"/>
                    <a:gd name="connsiteY3" fmla="*/ 440294 h 470695"/>
                    <a:gd name="connsiteX4" fmla="*/ 294837 w 993972"/>
                    <a:gd name="connsiteY4" fmla="*/ 304277 h 470695"/>
                    <a:gd name="connsiteX5" fmla="*/ 167679 w 993972"/>
                    <a:gd name="connsiteY5" fmla="*/ 292656 h 470695"/>
                    <a:gd name="connsiteX6" fmla="*/ 200826 w 993972"/>
                    <a:gd name="connsiteY6" fmla="*/ 376095 h 470695"/>
                    <a:gd name="connsiteX7" fmla="*/ 239878 w 993972"/>
                    <a:gd name="connsiteY7" fmla="*/ 340376 h 470695"/>
                    <a:gd name="connsiteX8" fmla="*/ 217399 w 993972"/>
                    <a:gd name="connsiteY8" fmla="*/ 346187 h 470695"/>
                    <a:gd name="connsiteX9" fmla="*/ 182633 w 993972"/>
                    <a:gd name="connsiteY9" fmla="*/ 320088 h 470695"/>
                    <a:gd name="connsiteX10" fmla="*/ 240545 w 993972"/>
                    <a:gd name="connsiteY10" fmla="*/ 283226 h 470695"/>
                    <a:gd name="connsiteX11" fmla="*/ 275311 w 993972"/>
                    <a:gd name="connsiteY11" fmla="*/ 370094 h 470695"/>
                    <a:gd name="connsiteX12" fmla="*/ 167679 w 993972"/>
                    <a:gd name="connsiteY12" fmla="*/ 441056 h 470695"/>
                    <a:gd name="connsiteX13" fmla="*/ 84240 w 993972"/>
                    <a:gd name="connsiteY13" fmla="*/ 376667 h 470695"/>
                    <a:gd name="connsiteX14" fmla="*/ 4611 w 993972"/>
                    <a:gd name="connsiteY14" fmla="*/ 320183 h 470695"/>
                    <a:gd name="connsiteX15" fmla="*/ 105195 w 993972"/>
                    <a:gd name="connsiteY15" fmla="*/ 189881 h 470695"/>
                    <a:gd name="connsiteX16" fmla="*/ 248451 w 993972"/>
                    <a:gd name="connsiteY16" fmla="*/ 152258 h 470695"/>
                    <a:gd name="connsiteX17" fmla="*/ 369323 w 993972"/>
                    <a:gd name="connsiteY17" fmla="*/ 239792 h 470695"/>
                    <a:gd name="connsiteX18" fmla="*/ 437331 w 993972"/>
                    <a:gd name="connsiteY18" fmla="*/ 142066 h 470695"/>
                    <a:gd name="connsiteX19" fmla="*/ 363513 w 993972"/>
                    <a:gd name="connsiteY19" fmla="*/ 136256 h 470695"/>
                    <a:gd name="connsiteX20" fmla="*/ 390278 w 993972"/>
                    <a:gd name="connsiteY20" fmla="*/ 152162 h 470695"/>
                    <a:gd name="connsiteX21" fmla="*/ 409137 w 993972"/>
                    <a:gd name="connsiteY21" fmla="*/ 171689 h 470695"/>
                    <a:gd name="connsiteX22" fmla="*/ 313602 w 993972"/>
                    <a:gd name="connsiteY22" fmla="*/ 179690 h 470695"/>
                    <a:gd name="connsiteX23" fmla="*/ 406947 w 993972"/>
                    <a:gd name="connsiteY23" fmla="*/ 32814 h 470695"/>
                    <a:gd name="connsiteX24" fmla="*/ 571920 w 993972"/>
                    <a:gd name="connsiteY24" fmla="*/ 52340 h 470695"/>
                    <a:gd name="connsiteX25" fmla="*/ 666693 w 993972"/>
                    <a:gd name="connsiteY25" fmla="*/ 158735 h 470695"/>
                    <a:gd name="connsiteX26" fmla="*/ 753562 w 993972"/>
                    <a:gd name="connsiteY26" fmla="*/ 215218 h 470695"/>
                    <a:gd name="connsiteX27" fmla="*/ 840430 w 993972"/>
                    <a:gd name="connsiteY27" fmla="*/ 304277 h 470695"/>
                    <a:gd name="connsiteX28" fmla="*/ 993972 w 993972"/>
                    <a:gd name="connsiteY28" fmla="*/ 276749 h 470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93972" h="470695">
                      <a:moveTo>
                        <a:pt x="993972" y="276749"/>
                      </a:moveTo>
                      <a:cubicBezTo>
                        <a:pt x="993972" y="276749"/>
                        <a:pt x="948633" y="464868"/>
                        <a:pt x="618592" y="372285"/>
                      </a:cubicBezTo>
                      <a:cubicBezTo>
                        <a:pt x="593541" y="518970"/>
                        <a:pt x="433331" y="451438"/>
                        <a:pt x="435236" y="432102"/>
                      </a:cubicBezTo>
                      <a:cubicBezTo>
                        <a:pt x="365799" y="491919"/>
                        <a:pt x="319412" y="472107"/>
                        <a:pt x="251403" y="440294"/>
                      </a:cubicBezTo>
                      <a:cubicBezTo>
                        <a:pt x="286170" y="415719"/>
                        <a:pt x="328080" y="360665"/>
                        <a:pt x="294837" y="304277"/>
                      </a:cubicBezTo>
                      <a:cubicBezTo>
                        <a:pt x="261595" y="247793"/>
                        <a:pt x="203969" y="244936"/>
                        <a:pt x="167679" y="292656"/>
                      </a:cubicBezTo>
                      <a:cubicBezTo>
                        <a:pt x="131293" y="340376"/>
                        <a:pt x="178632" y="370285"/>
                        <a:pt x="200826" y="376095"/>
                      </a:cubicBezTo>
                      <a:cubicBezTo>
                        <a:pt x="223019" y="381905"/>
                        <a:pt x="247117" y="362855"/>
                        <a:pt x="239878" y="340376"/>
                      </a:cubicBezTo>
                      <a:cubicBezTo>
                        <a:pt x="232639" y="317993"/>
                        <a:pt x="230448" y="333137"/>
                        <a:pt x="217399" y="346187"/>
                      </a:cubicBezTo>
                      <a:cubicBezTo>
                        <a:pt x="204350" y="359236"/>
                        <a:pt x="184062" y="343329"/>
                        <a:pt x="182633" y="320088"/>
                      </a:cubicBezTo>
                      <a:cubicBezTo>
                        <a:pt x="181204" y="296942"/>
                        <a:pt x="211589" y="276654"/>
                        <a:pt x="240545" y="283226"/>
                      </a:cubicBezTo>
                      <a:cubicBezTo>
                        <a:pt x="269501" y="289703"/>
                        <a:pt x="293409" y="325232"/>
                        <a:pt x="275311" y="370094"/>
                      </a:cubicBezTo>
                      <a:cubicBezTo>
                        <a:pt x="257214" y="414957"/>
                        <a:pt x="226448" y="448961"/>
                        <a:pt x="167679" y="441056"/>
                      </a:cubicBezTo>
                      <a:cubicBezTo>
                        <a:pt x="108909" y="433055"/>
                        <a:pt x="87192" y="399050"/>
                        <a:pt x="84240" y="376667"/>
                      </a:cubicBezTo>
                      <a:cubicBezTo>
                        <a:pt x="53093" y="378095"/>
                        <a:pt x="18422" y="360760"/>
                        <a:pt x="4611" y="320183"/>
                      </a:cubicBezTo>
                      <a:cubicBezTo>
                        <a:pt x="-9105" y="279702"/>
                        <a:pt x="3182" y="205121"/>
                        <a:pt x="105195" y="189881"/>
                      </a:cubicBezTo>
                      <a:cubicBezTo>
                        <a:pt x="100146" y="133398"/>
                        <a:pt x="202159" y="87869"/>
                        <a:pt x="248451" y="152258"/>
                      </a:cubicBezTo>
                      <a:cubicBezTo>
                        <a:pt x="294742" y="216647"/>
                        <a:pt x="329508" y="240554"/>
                        <a:pt x="369323" y="239792"/>
                      </a:cubicBezTo>
                      <a:cubicBezTo>
                        <a:pt x="409137" y="239030"/>
                        <a:pt x="456191" y="191310"/>
                        <a:pt x="437331" y="142066"/>
                      </a:cubicBezTo>
                      <a:cubicBezTo>
                        <a:pt x="418472" y="92822"/>
                        <a:pt x="365703" y="105871"/>
                        <a:pt x="363513" y="136256"/>
                      </a:cubicBezTo>
                      <a:cubicBezTo>
                        <a:pt x="361322" y="166640"/>
                        <a:pt x="384468" y="164450"/>
                        <a:pt x="390278" y="152162"/>
                      </a:cubicBezTo>
                      <a:cubicBezTo>
                        <a:pt x="396088" y="139875"/>
                        <a:pt x="418472" y="144923"/>
                        <a:pt x="409137" y="171689"/>
                      </a:cubicBezTo>
                      <a:cubicBezTo>
                        <a:pt x="399708" y="198454"/>
                        <a:pt x="339700" y="214361"/>
                        <a:pt x="313602" y="179690"/>
                      </a:cubicBezTo>
                      <a:cubicBezTo>
                        <a:pt x="287503" y="144923"/>
                        <a:pt x="291885" y="23384"/>
                        <a:pt x="406947" y="32814"/>
                      </a:cubicBezTo>
                      <a:cubicBezTo>
                        <a:pt x="427235" y="-4048"/>
                        <a:pt x="547345" y="-24336"/>
                        <a:pt x="571920" y="52340"/>
                      </a:cubicBezTo>
                      <a:cubicBezTo>
                        <a:pt x="607353" y="47959"/>
                        <a:pt x="685553" y="73295"/>
                        <a:pt x="666693" y="158735"/>
                      </a:cubicBezTo>
                      <a:cubicBezTo>
                        <a:pt x="706508" y="161592"/>
                        <a:pt x="723177" y="164545"/>
                        <a:pt x="753562" y="215218"/>
                      </a:cubicBezTo>
                      <a:cubicBezTo>
                        <a:pt x="783946" y="265891"/>
                        <a:pt x="804901" y="299895"/>
                        <a:pt x="840430" y="304277"/>
                      </a:cubicBezTo>
                      <a:cubicBezTo>
                        <a:pt x="876053" y="308563"/>
                        <a:pt x="971589" y="309325"/>
                        <a:pt x="993972" y="276749"/>
                      </a:cubicBezTo>
                      <a:close/>
                    </a:path>
                  </a:pathLst>
                </a:custGeom>
                <a:solidFill>
                  <a:srgbClr val="C6161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0" name="图形 7"/>
              <p:cNvSpPr/>
              <p:nvPr/>
            </p:nvSpPr>
            <p:spPr>
              <a:xfrm>
                <a:off x="6889156" y="5502610"/>
                <a:ext cx="1184246" cy="875216"/>
              </a:xfrm>
              <a:custGeom>
                <a:avLst/>
                <a:gdLst>
                  <a:gd name="connsiteX0" fmla="*/ 1906125 w 1906124"/>
                  <a:gd name="connsiteY0" fmla="*/ 1375322 h 1408720"/>
                  <a:gd name="connsiteX1" fmla="*/ 1500169 w 1906124"/>
                  <a:gd name="connsiteY1" fmla="*/ 962604 h 1408720"/>
                  <a:gd name="connsiteX2" fmla="*/ 1500169 w 1906124"/>
                  <a:gd name="connsiteY2" fmla="*/ 962604 h 1408720"/>
                  <a:gd name="connsiteX3" fmla="*/ 1501312 w 1906124"/>
                  <a:gd name="connsiteY3" fmla="*/ 959747 h 1408720"/>
                  <a:gd name="connsiteX4" fmla="*/ 1624661 w 1906124"/>
                  <a:gd name="connsiteY4" fmla="*/ 686189 h 1408720"/>
                  <a:gd name="connsiteX5" fmla="*/ 1342054 w 1906124"/>
                  <a:gd name="connsiteY5" fmla="*/ 368339 h 1408720"/>
                  <a:gd name="connsiteX6" fmla="*/ 1345674 w 1906124"/>
                  <a:gd name="connsiteY6" fmla="*/ 425204 h 1408720"/>
                  <a:gd name="connsiteX7" fmla="*/ 945243 w 1906124"/>
                  <a:gd name="connsiteY7" fmla="*/ 844494 h 1408720"/>
                  <a:gd name="connsiteX8" fmla="*/ 929908 w 1906124"/>
                  <a:gd name="connsiteY8" fmla="*/ 844875 h 1408720"/>
                  <a:gd name="connsiteX9" fmla="*/ 587008 w 1906124"/>
                  <a:gd name="connsiteY9" fmla="*/ 505118 h 1408720"/>
                  <a:gd name="connsiteX10" fmla="*/ 865900 w 1906124"/>
                  <a:gd name="connsiteY10" fmla="*/ 223559 h 1408720"/>
                  <a:gd name="connsiteX11" fmla="*/ 901714 w 1906124"/>
                  <a:gd name="connsiteY11" fmla="*/ 258992 h 1408720"/>
                  <a:gd name="connsiteX12" fmla="*/ 866281 w 1906124"/>
                  <a:gd name="connsiteY12" fmla="*/ 294806 h 1408720"/>
                  <a:gd name="connsiteX13" fmla="*/ 658255 w 1906124"/>
                  <a:gd name="connsiteY13" fmla="*/ 504737 h 1408720"/>
                  <a:gd name="connsiteX14" fmla="*/ 929527 w 1906124"/>
                  <a:gd name="connsiteY14" fmla="*/ 773533 h 1408720"/>
                  <a:gd name="connsiteX15" fmla="*/ 1274427 w 1906124"/>
                  <a:gd name="connsiteY15" fmla="*/ 425489 h 1408720"/>
                  <a:gd name="connsiteX16" fmla="*/ 1270331 w 1906124"/>
                  <a:gd name="connsiteY16" fmla="*/ 367101 h 1408720"/>
                  <a:gd name="connsiteX17" fmla="*/ 1270141 w 1906124"/>
                  <a:gd name="connsiteY17" fmla="*/ 361577 h 1408720"/>
                  <a:gd name="connsiteX18" fmla="*/ 805225 w 1906124"/>
                  <a:gd name="connsiteY18" fmla="*/ 389 h 1408720"/>
                  <a:gd name="connsiteX19" fmla="*/ 373171 w 1906124"/>
                  <a:gd name="connsiteY19" fmla="*/ 384056 h 1408720"/>
                  <a:gd name="connsiteX20" fmla="*/ 303639 w 1906124"/>
                  <a:gd name="connsiteY20" fmla="*/ 377007 h 1408720"/>
                  <a:gd name="connsiteX21" fmla="*/ 62371 w 1906124"/>
                  <a:gd name="connsiteY21" fmla="*/ 638754 h 1408720"/>
                  <a:gd name="connsiteX22" fmla="*/ 93136 w 1906124"/>
                  <a:gd name="connsiteY22" fmla="*/ 748958 h 1408720"/>
                  <a:gd name="connsiteX23" fmla="*/ 172 w 1906124"/>
                  <a:gd name="connsiteY23" fmla="*/ 928124 h 1408720"/>
                  <a:gd name="connsiteX24" fmla="*/ 211913 w 1906124"/>
                  <a:gd name="connsiteY24" fmla="*/ 1123196 h 1408720"/>
                  <a:gd name="connsiteX25" fmla="*/ 256585 w 1906124"/>
                  <a:gd name="connsiteY25" fmla="*/ 1116147 h 1408720"/>
                  <a:gd name="connsiteX26" fmla="*/ 298400 w 1906124"/>
                  <a:gd name="connsiteY26" fmla="*/ 1100622 h 1408720"/>
                  <a:gd name="connsiteX27" fmla="*/ 376219 w 1906124"/>
                  <a:gd name="connsiteY27" fmla="*/ 873736 h 1408720"/>
                  <a:gd name="connsiteX28" fmla="*/ 256204 w 1906124"/>
                  <a:gd name="connsiteY28" fmla="*/ 801727 h 1408720"/>
                  <a:gd name="connsiteX29" fmla="*/ 219343 w 1906124"/>
                  <a:gd name="connsiteY29" fmla="*/ 767342 h 1408720"/>
                  <a:gd name="connsiteX30" fmla="*/ 253728 w 1906124"/>
                  <a:gd name="connsiteY30" fmla="*/ 730480 h 1408720"/>
                  <a:gd name="connsiteX31" fmla="*/ 440227 w 1906124"/>
                  <a:gd name="connsiteY31" fmla="*/ 842399 h 1408720"/>
                  <a:gd name="connsiteX32" fmla="*/ 439465 w 1906124"/>
                  <a:gd name="connsiteY32" fmla="*/ 1054901 h 1408720"/>
                  <a:gd name="connsiteX33" fmla="*/ 884473 w 1906124"/>
                  <a:gd name="connsiteY33" fmla="*/ 1408565 h 1408720"/>
                  <a:gd name="connsiteX34" fmla="*/ 1176796 w 1906124"/>
                  <a:gd name="connsiteY34" fmla="*/ 1317696 h 1408720"/>
                  <a:gd name="connsiteX35" fmla="*/ 1176796 w 1906124"/>
                  <a:gd name="connsiteY35" fmla="*/ 1317792 h 1408720"/>
                  <a:gd name="connsiteX36" fmla="*/ 1249757 w 1906124"/>
                  <a:gd name="connsiteY36" fmla="*/ 1285788 h 1408720"/>
                  <a:gd name="connsiteX37" fmla="*/ 1479500 w 1906124"/>
                  <a:gd name="connsiteY37" fmla="*/ 1232352 h 1408720"/>
                  <a:gd name="connsiteX38" fmla="*/ 1906125 w 1906124"/>
                  <a:gd name="connsiteY38" fmla="*/ 1375322 h 1408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906124" h="1408720">
                    <a:moveTo>
                      <a:pt x="1906125" y="1375322"/>
                    </a:moveTo>
                    <a:cubicBezTo>
                      <a:pt x="1839259" y="1183394"/>
                      <a:pt x="1689145" y="1031851"/>
                      <a:pt x="1500169" y="962604"/>
                    </a:cubicBezTo>
                    <a:lnTo>
                      <a:pt x="1500169" y="962604"/>
                    </a:lnTo>
                    <a:cubicBezTo>
                      <a:pt x="1500550" y="961652"/>
                      <a:pt x="1500931" y="960699"/>
                      <a:pt x="1501312" y="959747"/>
                    </a:cubicBezTo>
                    <a:cubicBezTo>
                      <a:pt x="1580275" y="895167"/>
                      <a:pt x="1629138" y="795917"/>
                      <a:pt x="1624661" y="686189"/>
                    </a:cubicBezTo>
                    <a:cubicBezTo>
                      <a:pt x="1617994" y="523597"/>
                      <a:pt x="1496836" y="392819"/>
                      <a:pt x="1342054" y="368339"/>
                    </a:cubicBezTo>
                    <a:cubicBezTo>
                      <a:pt x="1344245" y="387199"/>
                      <a:pt x="1345579" y="406249"/>
                      <a:pt x="1345674" y="425204"/>
                    </a:cubicBezTo>
                    <a:cubicBezTo>
                      <a:pt x="1346722" y="650375"/>
                      <a:pt x="1168414" y="835350"/>
                      <a:pt x="945243" y="844494"/>
                    </a:cubicBezTo>
                    <a:cubicBezTo>
                      <a:pt x="940099" y="844685"/>
                      <a:pt x="935051" y="844780"/>
                      <a:pt x="929908" y="844875"/>
                    </a:cubicBezTo>
                    <a:cubicBezTo>
                      <a:pt x="741694" y="845732"/>
                      <a:pt x="587865" y="693332"/>
                      <a:pt x="587008" y="505118"/>
                    </a:cubicBezTo>
                    <a:cubicBezTo>
                      <a:pt x="586341" y="350528"/>
                      <a:pt x="711309" y="224417"/>
                      <a:pt x="865900" y="223559"/>
                    </a:cubicBezTo>
                    <a:cubicBezTo>
                      <a:pt x="885521" y="223464"/>
                      <a:pt x="901618" y="239371"/>
                      <a:pt x="901714" y="258992"/>
                    </a:cubicBezTo>
                    <a:cubicBezTo>
                      <a:pt x="901809" y="278709"/>
                      <a:pt x="885997" y="294616"/>
                      <a:pt x="866281" y="294806"/>
                    </a:cubicBezTo>
                    <a:cubicBezTo>
                      <a:pt x="750933" y="295283"/>
                      <a:pt x="657778" y="389485"/>
                      <a:pt x="658255" y="504737"/>
                    </a:cubicBezTo>
                    <a:cubicBezTo>
                      <a:pt x="658921" y="653613"/>
                      <a:pt x="780651" y="774200"/>
                      <a:pt x="929527" y="773533"/>
                    </a:cubicBezTo>
                    <a:cubicBezTo>
                      <a:pt x="1120503" y="772771"/>
                      <a:pt x="1275284" y="616466"/>
                      <a:pt x="1274427" y="425489"/>
                    </a:cubicBezTo>
                    <a:cubicBezTo>
                      <a:pt x="1274332" y="405963"/>
                      <a:pt x="1272998" y="386342"/>
                      <a:pt x="1270331" y="367101"/>
                    </a:cubicBezTo>
                    <a:cubicBezTo>
                      <a:pt x="1270045" y="365196"/>
                      <a:pt x="1270045" y="363386"/>
                      <a:pt x="1270141" y="361577"/>
                    </a:cubicBezTo>
                    <a:cubicBezTo>
                      <a:pt x="1224897" y="147645"/>
                      <a:pt x="1030968" y="-8851"/>
                      <a:pt x="805225" y="389"/>
                    </a:cubicBezTo>
                    <a:cubicBezTo>
                      <a:pt x="584341" y="9437"/>
                      <a:pt x="406699" y="173934"/>
                      <a:pt x="373171" y="384056"/>
                    </a:cubicBezTo>
                    <a:cubicBezTo>
                      <a:pt x="350978" y="378626"/>
                      <a:pt x="327642" y="376055"/>
                      <a:pt x="303639" y="377007"/>
                    </a:cubicBezTo>
                    <a:cubicBezTo>
                      <a:pt x="164764" y="382722"/>
                      <a:pt x="56751" y="499880"/>
                      <a:pt x="62371" y="638754"/>
                    </a:cubicBezTo>
                    <a:cubicBezTo>
                      <a:pt x="63990" y="678759"/>
                      <a:pt x="75134" y="716002"/>
                      <a:pt x="93136" y="748958"/>
                    </a:cubicBezTo>
                    <a:cubicBezTo>
                      <a:pt x="34748" y="786868"/>
                      <a:pt x="-2876" y="853543"/>
                      <a:pt x="172" y="928124"/>
                    </a:cubicBezTo>
                    <a:cubicBezTo>
                      <a:pt x="4744" y="1040423"/>
                      <a:pt x="99518" y="1127768"/>
                      <a:pt x="211913" y="1123196"/>
                    </a:cubicBezTo>
                    <a:cubicBezTo>
                      <a:pt x="227344" y="1122529"/>
                      <a:pt x="242203" y="1120052"/>
                      <a:pt x="256585" y="1116147"/>
                    </a:cubicBezTo>
                    <a:cubicBezTo>
                      <a:pt x="270968" y="1112432"/>
                      <a:pt x="284970" y="1107194"/>
                      <a:pt x="298400" y="1100622"/>
                    </a:cubicBezTo>
                    <a:cubicBezTo>
                      <a:pt x="382411" y="1059569"/>
                      <a:pt x="417272" y="957746"/>
                      <a:pt x="376219" y="873736"/>
                    </a:cubicBezTo>
                    <a:cubicBezTo>
                      <a:pt x="353931" y="828206"/>
                      <a:pt x="306877" y="799917"/>
                      <a:pt x="256204" y="801727"/>
                    </a:cubicBezTo>
                    <a:cubicBezTo>
                      <a:pt x="236488" y="802394"/>
                      <a:pt x="220009" y="787058"/>
                      <a:pt x="219343" y="767342"/>
                    </a:cubicBezTo>
                    <a:cubicBezTo>
                      <a:pt x="218676" y="747720"/>
                      <a:pt x="233630" y="731432"/>
                      <a:pt x="253728" y="730480"/>
                    </a:cubicBezTo>
                    <a:cubicBezTo>
                      <a:pt x="332404" y="727718"/>
                      <a:pt x="405652" y="771628"/>
                      <a:pt x="440227" y="842399"/>
                    </a:cubicBezTo>
                    <a:cubicBezTo>
                      <a:pt x="474327" y="912026"/>
                      <a:pt x="471374" y="990227"/>
                      <a:pt x="439465" y="1054901"/>
                    </a:cubicBezTo>
                    <a:cubicBezTo>
                      <a:pt x="481471" y="1261975"/>
                      <a:pt x="667208" y="1414280"/>
                      <a:pt x="884473" y="1408565"/>
                    </a:cubicBezTo>
                    <a:cubicBezTo>
                      <a:pt x="990106" y="1398373"/>
                      <a:pt x="1088975" y="1366559"/>
                      <a:pt x="1176796" y="1317696"/>
                    </a:cubicBezTo>
                    <a:lnTo>
                      <a:pt x="1176796" y="1317792"/>
                    </a:lnTo>
                    <a:cubicBezTo>
                      <a:pt x="1200132" y="1305314"/>
                      <a:pt x="1224611" y="1294836"/>
                      <a:pt x="1249757" y="1285788"/>
                    </a:cubicBezTo>
                    <a:cubicBezTo>
                      <a:pt x="1320337" y="1254546"/>
                      <a:pt x="1397776" y="1235686"/>
                      <a:pt x="1479500" y="1232352"/>
                    </a:cubicBezTo>
                    <a:cubicBezTo>
                      <a:pt x="1640758" y="1225875"/>
                      <a:pt x="1790396" y="1280358"/>
                      <a:pt x="1906125" y="1375322"/>
                    </a:cubicBezTo>
                  </a:path>
                </a:pathLst>
              </a:custGeom>
              <a:gradFill>
                <a:gsLst>
                  <a:gs pos="36000">
                    <a:srgbClr val="EECD90"/>
                  </a:gs>
                  <a:gs pos="91000">
                    <a:srgbClr val="C00000">
                      <a:alpha val="0"/>
                    </a:srgb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16200000">
            <a:off x="2667000" y="-2667000"/>
            <a:ext cx="6857999" cy="1219200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3.png"/><Relationship Id="rId3" Type="http://schemas.openxmlformats.org/officeDocument/2006/relationships/image" Target="../media/image1.sv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3.png"/><Relationship Id="rId3" Type="http://schemas.openxmlformats.org/officeDocument/2006/relationships/image" Target="../media/image1.sv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svg"/><Relationship Id="rId4" Type="http://schemas.openxmlformats.org/officeDocument/2006/relationships/image" Target="../media/image3.png"/><Relationship Id="rId3" Type="http://schemas.openxmlformats.org/officeDocument/2006/relationships/image" Target="../media/image1.sv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svg"/><Relationship Id="rId4" Type="http://schemas.openxmlformats.org/officeDocument/2006/relationships/image" Target="../media/image3.png"/><Relationship Id="rId3" Type="http://schemas.openxmlformats.org/officeDocument/2006/relationships/image" Target="../media/image1.sv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0"/>
            <a:ext cx="6857999" cy="12192001"/>
          </a:xfrm>
          <a:prstGeom prst="rect">
            <a:avLst/>
          </a:prstGeom>
        </p:spPr>
      </p:pic>
      <p:sp>
        <p:nvSpPr>
          <p:cNvPr id="93" name="任意多边形: 形状 92"/>
          <p:cNvSpPr/>
          <p:nvPr/>
        </p:nvSpPr>
        <p:spPr>
          <a:xfrm>
            <a:off x="-14202" y="-4328"/>
            <a:ext cx="12220716" cy="6914030"/>
          </a:xfrm>
          <a:custGeom>
            <a:avLst/>
            <a:gdLst>
              <a:gd name="connsiteX0" fmla="*/ 10546301 w 11727155"/>
              <a:gd name="connsiteY0" fmla="*/ 6489616 h 6634791"/>
              <a:gd name="connsiteX1" fmla="*/ 10546301 w 11727155"/>
              <a:gd name="connsiteY1" fmla="*/ 6591238 h 6634791"/>
              <a:gd name="connsiteX2" fmla="*/ 10647924 w 11727155"/>
              <a:gd name="connsiteY2" fmla="*/ 6591238 h 6634791"/>
              <a:gd name="connsiteX3" fmla="*/ 10647924 w 11727155"/>
              <a:gd name="connsiteY3" fmla="*/ 6489616 h 6634791"/>
              <a:gd name="connsiteX4" fmla="*/ 11409802 w 11727155"/>
              <a:gd name="connsiteY4" fmla="*/ 6318745 h 6634791"/>
              <a:gd name="connsiteX5" fmla="*/ 11409802 w 11727155"/>
              <a:gd name="connsiteY5" fmla="*/ 6452015 h 6634791"/>
              <a:gd name="connsiteX6" fmla="*/ 11543218 w 11727155"/>
              <a:gd name="connsiteY6" fmla="*/ 6452015 h 6634791"/>
              <a:gd name="connsiteX7" fmla="*/ 11543218 w 11727155"/>
              <a:gd name="connsiteY7" fmla="*/ 6318745 h 6634791"/>
              <a:gd name="connsiteX8" fmla="*/ 11232979 w 11727155"/>
              <a:gd name="connsiteY8" fmla="*/ 6318745 h 6634791"/>
              <a:gd name="connsiteX9" fmla="*/ 11232979 w 11727155"/>
              <a:gd name="connsiteY9" fmla="*/ 6452015 h 6634791"/>
              <a:gd name="connsiteX10" fmla="*/ 11366250 w 11727155"/>
              <a:gd name="connsiteY10" fmla="*/ 6452015 h 6634791"/>
              <a:gd name="connsiteX11" fmla="*/ 11366250 w 11727155"/>
              <a:gd name="connsiteY11" fmla="*/ 6318745 h 6634791"/>
              <a:gd name="connsiteX12" fmla="*/ 11056011 w 11727155"/>
              <a:gd name="connsiteY12" fmla="*/ 6318599 h 6634791"/>
              <a:gd name="connsiteX13" fmla="*/ 11056011 w 11727155"/>
              <a:gd name="connsiteY13" fmla="*/ 6451870 h 6634791"/>
              <a:gd name="connsiteX14" fmla="*/ 11189427 w 11727155"/>
              <a:gd name="connsiteY14" fmla="*/ 6451870 h 6634791"/>
              <a:gd name="connsiteX15" fmla="*/ 11189427 w 11727155"/>
              <a:gd name="connsiteY15" fmla="*/ 6318599 h 6634791"/>
              <a:gd name="connsiteX16" fmla="*/ 11586916 w 11727155"/>
              <a:gd name="connsiteY16" fmla="*/ 6317584 h 6634791"/>
              <a:gd name="connsiteX17" fmla="*/ 11586916 w 11727155"/>
              <a:gd name="connsiteY17" fmla="*/ 6318745 h 6634791"/>
              <a:gd name="connsiteX18" fmla="*/ 11586916 w 11727155"/>
              <a:gd name="connsiteY18" fmla="*/ 6495568 h 6634791"/>
              <a:gd name="connsiteX19" fmla="*/ 11409948 w 11727155"/>
              <a:gd name="connsiteY19" fmla="*/ 6495568 h 6634791"/>
              <a:gd name="connsiteX20" fmla="*/ 11409948 w 11727155"/>
              <a:gd name="connsiteY20" fmla="*/ 6591238 h 6634791"/>
              <a:gd name="connsiteX21" fmla="*/ 11683602 w 11727155"/>
              <a:gd name="connsiteY21" fmla="*/ 6591238 h 6634791"/>
              <a:gd name="connsiteX22" fmla="*/ 11683748 w 11727155"/>
              <a:gd name="connsiteY22" fmla="*/ 6591238 h 6634791"/>
              <a:gd name="connsiteX23" fmla="*/ 11683748 w 11727155"/>
              <a:gd name="connsiteY23" fmla="*/ 6317584 h 6634791"/>
              <a:gd name="connsiteX24" fmla="*/ 11409802 w 11727155"/>
              <a:gd name="connsiteY24" fmla="*/ 6141776 h 6634791"/>
              <a:gd name="connsiteX25" fmla="*/ 11409802 w 11727155"/>
              <a:gd name="connsiteY25" fmla="*/ 6274031 h 6634791"/>
              <a:gd name="connsiteX26" fmla="*/ 11543218 w 11727155"/>
              <a:gd name="connsiteY26" fmla="*/ 6274031 h 6634791"/>
              <a:gd name="connsiteX27" fmla="*/ 11543218 w 11727155"/>
              <a:gd name="connsiteY27" fmla="*/ 6141776 h 6634791"/>
              <a:gd name="connsiteX28" fmla="*/ 11232979 w 11727155"/>
              <a:gd name="connsiteY28" fmla="*/ 6141776 h 6634791"/>
              <a:gd name="connsiteX29" fmla="*/ 11232979 w 11727155"/>
              <a:gd name="connsiteY29" fmla="*/ 6275192 h 6634791"/>
              <a:gd name="connsiteX30" fmla="*/ 11366250 w 11727155"/>
              <a:gd name="connsiteY30" fmla="*/ 6275192 h 6634791"/>
              <a:gd name="connsiteX31" fmla="*/ 11366250 w 11727155"/>
              <a:gd name="connsiteY31" fmla="*/ 6274031 h 6634791"/>
              <a:gd name="connsiteX32" fmla="*/ 11366250 w 11727155"/>
              <a:gd name="connsiteY32" fmla="*/ 6141776 h 6634791"/>
              <a:gd name="connsiteX33" fmla="*/ 11409802 w 11727155"/>
              <a:gd name="connsiteY33" fmla="*/ 5964953 h 6634791"/>
              <a:gd name="connsiteX34" fmla="*/ 11409802 w 11727155"/>
              <a:gd name="connsiteY34" fmla="*/ 6098224 h 6634791"/>
              <a:gd name="connsiteX35" fmla="*/ 11543218 w 11727155"/>
              <a:gd name="connsiteY35" fmla="*/ 6098224 h 6634791"/>
              <a:gd name="connsiteX36" fmla="*/ 11543218 w 11727155"/>
              <a:gd name="connsiteY36" fmla="*/ 5964953 h 6634791"/>
              <a:gd name="connsiteX37" fmla="*/ 11562527 w 11727155"/>
              <a:gd name="connsiteY37" fmla="*/ 5454663 h 6634791"/>
              <a:gd name="connsiteX38" fmla="*/ 11562527 w 11727155"/>
              <a:gd name="connsiteY38" fmla="*/ 5556285 h 6634791"/>
              <a:gd name="connsiteX39" fmla="*/ 11664149 w 11727155"/>
              <a:gd name="connsiteY39" fmla="*/ 5556285 h 6634791"/>
              <a:gd name="connsiteX40" fmla="*/ 11664149 w 11727155"/>
              <a:gd name="connsiteY40" fmla="*/ 5454663 h 6634791"/>
              <a:gd name="connsiteX41" fmla="*/ 11562526 w 11727155"/>
              <a:gd name="connsiteY41" fmla="*/ 1078651 h 6634791"/>
              <a:gd name="connsiteX42" fmla="*/ 11562526 w 11727155"/>
              <a:gd name="connsiteY42" fmla="*/ 1180273 h 6634791"/>
              <a:gd name="connsiteX43" fmla="*/ 11664148 w 11727155"/>
              <a:gd name="connsiteY43" fmla="*/ 1180273 h 6634791"/>
              <a:gd name="connsiteX44" fmla="*/ 11664148 w 11727155"/>
              <a:gd name="connsiteY44" fmla="*/ 1078651 h 6634791"/>
              <a:gd name="connsiteX45" fmla="*/ 62861 w 11727155"/>
              <a:gd name="connsiteY45" fmla="*/ 1078651 h 6634791"/>
              <a:gd name="connsiteX46" fmla="*/ 62861 w 11727155"/>
              <a:gd name="connsiteY46" fmla="*/ 1180273 h 6634791"/>
              <a:gd name="connsiteX47" fmla="*/ 164483 w 11727155"/>
              <a:gd name="connsiteY47" fmla="*/ 1180273 h 6634791"/>
              <a:gd name="connsiteX48" fmla="*/ 164483 w 11727155"/>
              <a:gd name="connsiteY48" fmla="*/ 1078651 h 6634791"/>
              <a:gd name="connsiteX49" fmla="*/ 11409801 w 11727155"/>
              <a:gd name="connsiteY49" fmla="*/ 536567 h 6634791"/>
              <a:gd name="connsiteX50" fmla="*/ 11409801 w 11727155"/>
              <a:gd name="connsiteY50" fmla="*/ 669983 h 6634791"/>
              <a:gd name="connsiteX51" fmla="*/ 11543217 w 11727155"/>
              <a:gd name="connsiteY51" fmla="*/ 669983 h 6634791"/>
              <a:gd name="connsiteX52" fmla="*/ 11543217 w 11727155"/>
              <a:gd name="connsiteY52" fmla="*/ 536567 h 6634791"/>
              <a:gd name="connsiteX53" fmla="*/ 183937 w 11727155"/>
              <a:gd name="connsiteY53" fmla="*/ 536567 h 6634791"/>
              <a:gd name="connsiteX54" fmla="*/ 183937 w 11727155"/>
              <a:gd name="connsiteY54" fmla="*/ 669983 h 6634791"/>
              <a:gd name="connsiteX55" fmla="*/ 317353 w 11727155"/>
              <a:gd name="connsiteY55" fmla="*/ 669983 h 6634791"/>
              <a:gd name="connsiteX56" fmla="*/ 317353 w 11727155"/>
              <a:gd name="connsiteY56" fmla="*/ 536567 h 6634791"/>
              <a:gd name="connsiteX57" fmla="*/ 11409801 w 11727155"/>
              <a:gd name="connsiteY57" fmla="*/ 360760 h 6634791"/>
              <a:gd name="connsiteX58" fmla="*/ 11409801 w 11727155"/>
              <a:gd name="connsiteY58" fmla="*/ 493015 h 6634791"/>
              <a:gd name="connsiteX59" fmla="*/ 11543217 w 11727155"/>
              <a:gd name="connsiteY59" fmla="*/ 493015 h 6634791"/>
              <a:gd name="connsiteX60" fmla="*/ 11543217 w 11727155"/>
              <a:gd name="connsiteY60" fmla="*/ 360760 h 6634791"/>
              <a:gd name="connsiteX61" fmla="*/ 183937 w 11727155"/>
              <a:gd name="connsiteY61" fmla="*/ 360760 h 6634791"/>
              <a:gd name="connsiteX62" fmla="*/ 183937 w 11727155"/>
              <a:gd name="connsiteY62" fmla="*/ 493015 h 6634791"/>
              <a:gd name="connsiteX63" fmla="*/ 317353 w 11727155"/>
              <a:gd name="connsiteY63" fmla="*/ 493015 h 6634791"/>
              <a:gd name="connsiteX64" fmla="*/ 317353 w 11727155"/>
              <a:gd name="connsiteY64" fmla="*/ 360760 h 6634791"/>
              <a:gd name="connsiteX65" fmla="*/ 11232978 w 11727155"/>
              <a:gd name="connsiteY65" fmla="*/ 359599 h 6634791"/>
              <a:gd name="connsiteX66" fmla="*/ 11232978 w 11727155"/>
              <a:gd name="connsiteY66" fmla="*/ 493015 h 6634791"/>
              <a:gd name="connsiteX67" fmla="*/ 11366249 w 11727155"/>
              <a:gd name="connsiteY67" fmla="*/ 493015 h 6634791"/>
              <a:gd name="connsiteX68" fmla="*/ 11366249 w 11727155"/>
              <a:gd name="connsiteY68" fmla="*/ 360760 h 6634791"/>
              <a:gd name="connsiteX69" fmla="*/ 11366249 w 11727155"/>
              <a:gd name="connsiteY69" fmla="*/ 359599 h 6634791"/>
              <a:gd name="connsiteX70" fmla="*/ 360760 w 11727155"/>
              <a:gd name="connsiteY70" fmla="*/ 359599 h 6634791"/>
              <a:gd name="connsiteX71" fmla="*/ 360760 w 11727155"/>
              <a:gd name="connsiteY71" fmla="*/ 360760 h 6634791"/>
              <a:gd name="connsiteX72" fmla="*/ 360760 w 11727155"/>
              <a:gd name="connsiteY72" fmla="*/ 493015 h 6634791"/>
              <a:gd name="connsiteX73" fmla="*/ 494031 w 11727155"/>
              <a:gd name="connsiteY73" fmla="*/ 493015 h 6634791"/>
              <a:gd name="connsiteX74" fmla="*/ 494031 w 11727155"/>
              <a:gd name="connsiteY74" fmla="*/ 359599 h 6634791"/>
              <a:gd name="connsiteX75" fmla="*/ 11409801 w 11727155"/>
              <a:gd name="connsiteY75" fmla="*/ 182775 h 6634791"/>
              <a:gd name="connsiteX76" fmla="*/ 11409801 w 11727155"/>
              <a:gd name="connsiteY76" fmla="*/ 316191 h 6634791"/>
              <a:gd name="connsiteX77" fmla="*/ 11543217 w 11727155"/>
              <a:gd name="connsiteY77" fmla="*/ 316191 h 6634791"/>
              <a:gd name="connsiteX78" fmla="*/ 11543217 w 11727155"/>
              <a:gd name="connsiteY78" fmla="*/ 182775 h 6634791"/>
              <a:gd name="connsiteX79" fmla="*/ 11232978 w 11727155"/>
              <a:gd name="connsiteY79" fmla="*/ 182775 h 6634791"/>
              <a:gd name="connsiteX80" fmla="*/ 11232978 w 11727155"/>
              <a:gd name="connsiteY80" fmla="*/ 316191 h 6634791"/>
              <a:gd name="connsiteX81" fmla="*/ 11366249 w 11727155"/>
              <a:gd name="connsiteY81" fmla="*/ 316191 h 6634791"/>
              <a:gd name="connsiteX82" fmla="*/ 11366249 w 11727155"/>
              <a:gd name="connsiteY82" fmla="*/ 182775 h 6634791"/>
              <a:gd name="connsiteX83" fmla="*/ 11056010 w 11727155"/>
              <a:gd name="connsiteY83" fmla="*/ 182775 h 6634791"/>
              <a:gd name="connsiteX84" fmla="*/ 11056010 w 11727155"/>
              <a:gd name="connsiteY84" fmla="*/ 316191 h 6634791"/>
              <a:gd name="connsiteX85" fmla="*/ 11189426 w 11727155"/>
              <a:gd name="connsiteY85" fmla="*/ 316191 h 6634791"/>
              <a:gd name="connsiteX86" fmla="*/ 11189426 w 11727155"/>
              <a:gd name="connsiteY86" fmla="*/ 182775 h 6634791"/>
              <a:gd name="connsiteX87" fmla="*/ 537729 w 11727155"/>
              <a:gd name="connsiteY87" fmla="*/ 182775 h 6634791"/>
              <a:gd name="connsiteX88" fmla="*/ 537729 w 11727155"/>
              <a:gd name="connsiteY88" fmla="*/ 316191 h 6634791"/>
              <a:gd name="connsiteX89" fmla="*/ 671144 w 11727155"/>
              <a:gd name="connsiteY89" fmla="*/ 316191 h 6634791"/>
              <a:gd name="connsiteX90" fmla="*/ 671144 w 11727155"/>
              <a:gd name="connsiteY90" fmla="*/ 182775 h 6634791"/>
              <a:gd name="connsiteX91" fmla="*/ 360760 w 11727155"/>
              <a:gd name="connsiteY91" fmla="*/ 182775 h 6634791"/>
              <a:gd name="connsiteX92" fmla="*/ 360760 w 11727155"/>
              <a:gd name="connsiteY92" fmla="*/ 316191 h 6634791"/>
              <a:gd name="connsiteX93" fmla="*/ 494031 w 11727155"/>
              <a:gd name="connsiteY93" fmla="*/ 316191 h 6634791"/>
              <a:gd name="connsiteX94" fmla="*/ 494031 w 11727155"/>
              <a:gd name="connsiteY94" fmla="*/ 182775 h 6634791"/>
              <a:gd name="connsiteX95" fmla="*/ 183937 w 11727155"/>
              <a:gd name="connsiteY95" fmla="*/ 182775 h 6634791"/>
              <a:gd name="connsiteX96" fmla="*/ 183937 w 11727155"/>
              <a:gd name="connsiteY96" fmla="*/ 316191 h 6634791"/>
              <a:gd name="connsiteX97" fmla="*/ 317353 w 11727155"/>
              <a:gd name="connsiteY97" fmla="*/ 316191 h 6634791"/>
              <a:gd name="connsiteX98" fmla="*/ 317353 w 11727155"/>
              <a:gd name="connsiteY98" fmla="*/ 182775 h 6634791"/>
              <a:gd name="connsiteX99" fmla="*/ 11409801 w 11727155"/>
              <a:gd name="connsiteY99" fmla="*/ 43553 h 6634791"/>
              <a:gd name="connsiteX100" fmla="*/ 11409801 w 11727155"/>
              <a:gd name="connsiteY100" fmla="*/ 139223 h 6634791"/>
              <a:gd name="connsiteX101" fmla="*/ 11586770 w 11727155"/>
              <a:gd name="connsiteY101" fmla="*/ 139223 h 6634791"/>
              <a:gd name="connsiteX102" fmla="*/ 11586770 w 11727155"/>
              <a:gd name="connsiteY102" fmla="*/ 316046 h 6634791"/>
              <a:gd name="connsiteX103" fmla="*/ 11586770 w 11727155"/>
              <a:gd name="connsiteY103" fmla="*/ 317208 h 6634791"/>
              <a:gd name="connsiteX104" fmla="*/ 11683456 w 11727155"/>
              <a:gd name="connsiteY104" fmla="*/ 317208 h 6634791"/>
              <a:gd name="connsiteX105" fmla="*/ 11683456 w 11727155"/>
              <a:gd name="connsiteY105" fmla="*/ 43553 h 6634791"/>
              <a:gd name="connsiteX106" fmla="*/ 10546300 w 11727155"/>
              <a:gd name="connsiteY106" fmla="*/ 43553 h 6634791"/>
              <a:gd name="connsiteX107" fmla="*/ 10546300 w 11727155"/>
              <a:gd name="connsiteY107" fmla="*/ 145175 h 6634791"/>
              <a:gd name="connsiteX108" fmla="*/ 10647923 w 11727155"/>
              <a:gd name="connsiteY108" fmla="*/ 145175 h 6634791"/>
              <a:gd name="connsiteX109" fmla="*/ 10647923 w 11727155"/>
              <a:gd name="connsiteY109" fmla="*/ 43553 h 6634791"/>
              <a:gd name="connsiteX110" fmla="*/ 1079086 w 11727155"/>
              <a:gd name="connsiteY110" fmla="*/ 43553 h 6634791"/>
              <a:gd name="connsiteX111" fmla="*/ 1079086 w 11727155"/>
              <a:gd name="connsiteY111" fmla="*/ 145175 h 6634791"/>
              <a:gd name="connsiteX112" fmla="*/ 1180709 w 11727155"/>
              <a:gd name="connsiteY112" fmla="*/ 145175 h 6634791"/>
              <a:gd name="connsiteX113" fmla="*/ 1180709 w 11727155"/>
              <a:gd name="connsiteY113" fmla="*/ 43553 h 6634791"/>
              <a:gd name="connsiteX114" fmla="*/ 43553 w 11727155"/>
              <a:gd name="connsiteY114" fmla="*/ 43553 h 6634791"/>
              <a:gd name="connsiteX115" fmla="*/ 43553 w 11727155"/>
              <a:gd name="connsiteY115" fmla="*/ 317353 h 6634791"/>
              <a:gd name="connsiteX116" fmla="*/ 140384 w 11727155"/>
              <a:gd name="connsiteY116" fmla="*/ 317353 h 6634791"/>
              <a:gd name="connsiteX117" fmla="*/ 140384 w 11727155"/>
              <a:gd name="connsiteY117" fmla="*/ 316191 h 6634791"/>
              <a:gd name="connsiteX118" fmla="*/ 140384 w 11727155"/>
              <a:gd name="connsiteY118" fmla="*/ 139223 h 6634791"/>
              <a:gd name="connsiteX119" fmla="*/ 317208 w 11727155"/>
              <a:gd name="connsiteY119" fmla="*/ 139223 h 6634791"/>
              <a:gd name="connsiteX120" fmla="*/ 317208 w 11727155"/>
              <a:gd name="connsiteY120" fmla="*/ 43553 h 6634791"/>
              <a:gd name="connsiteX121" fmla="*/ 0 w 11727155"/>
              <a:gd name="connsiteY121" fmla="*/ 0 h 6634791"/>
              <a:gd name="connsiteX122" fmla="*/ 360760 w 11727155"/>
              <a:gd name="connsiteY122" fmla="*/ 0 h 6634791"/>
              <a:gd name="connsiteX123" fmla="*/ 360760 w 11727155"/>
              <a:gd name="connsiteY123" fmla="*/ 139223 h 6634791"/>
              <a:gd name="connsiteX124" fmla="*/ 493595 w 11727155"/>
              <a:gd name="connsiteY124" fmla="*/ 139223 h 6634791"/>
              <a:gd name="connsiteX125" fmla="*/ 493595 w 11727155"/>
              <a:gd name="connsiteY125" fmla="*/ 0 h 6634791"/>
              <a:gd name="connsiteX126" fmla="*/ 933911 w 11727155"/>
              <a:gd name="connsiteY126" fmla="*/ 0 h 6634791"/>
              <a:gd name="connsiteX127" fmla="*/ 933911 w 11727155"/>
              <a:gd name="connsiteY127" fmla="*/ 278446 h 6634791"/>
              <a:gd name="connsiteX128" fmla="*/ 1180709 w 11727155"/>
              <a:gd name="connsiteY128" fmla="*/ 278446 h 6634791"/>
              <a:gd name="connsiteX129" fmla="*/ 1180709 w 11727155"/>
              <a:gd name="connsiteY129" fmla="*/ 188728 h 6634791"/>
              <a:gd name="connsiteX130" fmla="*/ 1035534 w 11727155"/>
              <a:gd name="connsiteY130" fmla="*/ 188728 h 6634791"/>
              <a:gd name="connsiteX131" fmla="*/ 1035534 w 11727155"/>
              <a:gd name="connsiteY131" fmla="*/ 0 h 6634791"/>
              <a:gd name="connsiteX132" fmla="*/ 1224261 w 11727155"/>
              <a:gd name="connsiteY132" fmla="*/ 0 h 6634791"/>
              <a:gd name="connsiteX133" fmla="*/ 1224261 w 11727155"/>
              <a:gd name="connsiteY133" fmla="*/ 145175 h 6634791"/>
              <a:gd name="connsiteX134" fmla="*/ 1296849 w 11727155"/>
              <a:gd name="connsiteY134" fmla="*/ 145175 h 6634791"/>
              <a:gd name="connsiteX135" fmla="*/ 1296849 w 11727155"/>
              <a:gd name="connsiteY135" fmla="*/ 0 h 6634791"/>
              <a:gd name="connsiteX136" fmla="*/ 5109437 w 11727155"/>
              <a:gd name="connsiteY136" fmla="*/ 0 h 6634791"/>
              <a:gd name="connsiteX137" fmla="*/ 5109437 w 11727155"/>
              <a:gd name="connsiteY137" fmla="*/ 1 h 6634791"/>
              <a:gd name="connsiteX138" fmla="*/ 6617572 w 11727155"/>
              <a:gd name="connsiteY138" fmla="*/ 1 h 6634791"/>
              <a:gd name="connsiteX139" fmla="*/ 6617572 w 11727155"/>
              <a:gd name="connsiteY139" fmla="*/ 0 h 6634791"/>
              <a:gd name="connsiteX140" fmla="*/ 10430160 w 11727155"/>
              <a:gd name="connsiteY140" fmla="*/ 0 h 6634791"/>
              <a:gd name="connsiteX141" fmla="*/ 10430160 w 11727155"/>
              <a:gd name="connsiteY141" fmla="*/ 145175 h 6634791"/>
              <a:gd name="connsiteX142" fmla="*/ 10502748 w 11727155"/>
              <a:gd name="connsiteY142" fmla="*/ 145175 h 6634791"/>
              <a:gd name="connsiteX143" fmla="*/ 10502748 w 11727155"/>
              <a:gd name="connsiteY143" fmla="*/ 0 h 6634791"/>
              <a:gd name="connsiteX144" fmla="*/ 10691475 w 11727155"/>
              <a:gd name="connsiteY144" fmla="*/ 0 h 6634791"/>
              <a:gd name="connsiteX145" fmla="*/ 10691475 w 11727155"/>
              <a:gd name="connsiteY145" fmla="*/ 188728 h 6634791"/>
              <a:gd name="connsiteX146" fmla="*/ 10546300 w 11727155"/>
              <a:gd name="connsiteY146" fmla="*/ 188728 h 6634791"/>
              <a:gd name="connsiteX147" fmla="*/ 10546300 w 11727155"/>
              <a:gd name="connsiteY147" fmla="*/ 278446 h 6634791"/>
              <a:gd name="connsiteX148" fmla="*/ 10793098 w 11727155"/>
              <a:gd name="connsiteY148" fmla="*/ 278446 h 6634791"/>
              <a:gd name="connsiteX149" fmla="*/ 10793098 w 11727155"/>
              <a:gd name="connsiteY149" fmla="*/ 0 h 6634791"/>
              <a:gd name="connsiteX150" fmla="*/ 11233413 w 11727155"/>
              <a:gd name="connsiteY150" fmla="*/ 0 h 6634791"/>
              <a:gd name="connsiteX151" fmla="*/ 11233413 w 11727155"/>
              <a:gd name="connsiteY151" fmla="*/ 139223 h 6634791"/>
              <a:gd name="connsiteX152" fmla="*/ 11366249 w 11727155"/>
              <a:gd name="connsiteY152" fmla="*/ 139223 h 6634791"/>
              <a:gd name="connsiteX153" fmla="*/ 11366249 w 11727155"/>
              <a:gd name="connsiteY153" fmla="*/ 0 h 6634791"/>
              <a:gd name="connsiteX154" fmla="*/ 11727154 w 11727155"/>
              <a:gd name="connsiteY154" fmla="*/ 0 h 6634791"/>
              <a:gd name="connsiteX155" fmla="*/ 11727154 w 11727155"/>
              <a:gd name="connsiteY155" fmla="*/ 360760 h 6634791"/>
              <a:gd name="connsiteX156" fmla="*/ 11586770 w 11727155"/>
              <a:gd name="connsiteY156" fmla="*/ 360760 h 6634791"/>
              <a:gd name="connsiteX157" fmla="*/ 11586770 w 11727155"/>
              <a:gd name="connsiteY157" fmla="*/ 493015 h 6634791"/>
              <a:gd name="connsiteX158" fmla="*/ 11707701 w 11727155"/>
              <a:gd name="connsiteY158" fmla="*/ 493015 h 6634791"/>
              <a:gd name="connsiteX159" fmla="*/ 11707701 w 11727155"/>
              <a:gd name="connsiteY159" fmla="*/ 933476 h 6634791"/>
              <a:gd name="connsiteX160" fmla="*/ 11429255 w 11727155"/>
              <a:gd name="connsiteY160" fmla="*/ 933476 h 6634791"/>
              <a:gd name="connsiteX161" fmla="*/ 11429255 w 11727155"/>
              <a:gd name="connsiteY161" fmla="*/ 1180273 h 6634791"/>
              <a:gd name="connsiteX162" fmla="*/ 11518973 w 11727155"/>
              <a:gd name="connsiteY162" fmla="*/ 1180273 h 6634791"/>
              <a:gd name="connsiteX163" fmla="*/ 11518973 w 11727155"/>
              <a:gd name="connsiteY163" fmla="*/ 1035098 h 6634791"/>
              <a:gd name="connsiteX164" fmla="*/ 11707701 w 11727155"/>
              <a:gd name="connsiteY164" fmla="*/ 1035098 h 6634791"/>
              <a:gd name="connsiteX165" fmla="*/ 11707701 w 11727155"/>
              <a:gd name="connsiteY165" fmla="*/ 1223826 h 6634791"/>
              <a:gd name="connsiteX166" fmla="*/ 11562526 w 11727155"/>
              <a:gd name="connsiteY166" fmla="*/ 1223826 h 6634791"/>
              <a:gd name="connsiteX167" fmla="*/ 11562526 w 11727155"/>
              <a:gd name="connsiteY167" fmla="*/ 1296414 h 6634791"/>
              <a:gd name="connsiteX168" fmla="*/ 11707701 w 11727155"/>
              <a:gd name="connsiteY168" fmla="*/ 1296414 h 6634791"/>
              <a:gd name="connsiteX169" fmla="*/ 11707701 w 11727155"/>
              <a:gd name="connsiteY169" fmla="*/ 3317395 h 6634791"/>
              <a:gd name="connsiteX170" fmla="*/ 11707702 w 11727155"/>
              <a:gd name="connsiteY170" fmla="*/ 3317395 h 6634791"/>
              <a:gd name="connsiteX171" fmla="*/ 11707702 w 11727155"/>
              <a:gd name="connsiteY171" fmla="*/ 5338523 h 6634791"/>
              <a:gd name="connsiteX172" fmla="*/ 11562527 w 11727155"/>
              <a:gd name="connsiteY172" fmla="*/ 5338523 h 6634791"/>
              <a:gd name="connsiteX173" fmla="*/ 11562527 w 11727155"/>
              <a:gd name="connsiteY173" fmla="*/ 5411110 h 6634791"/>
              <a:gd name="connsiteX174" fmla="*/ 11707702 w 11727155"/>
              <a:gd name="connsiteY174" fmla="*/ 5411110 h 6634791"/>
              <a:gd name="connsiteX175" fmla="*/ 11707702 w 11727155"/>
              <a:gd name="connsiteY175" fmla="*/ 5599838 h 6634791"/>
              <a:gd name="connsiteX176" fmla="*/ 11518974 w 11727155"/>
              <a:gd name="connsiteY176" fmla="*/ 5599838 h 6634791"/>
              <a:gd name="connsiteX177" fmla="*/ 11518974 w 11727155"/>
              <a:gd name="connsiteY177" fmla="*/ 5454663 h 6634791"/>
              <a:gd name="connsiteX178" fmla="*/ 11429256 w 11727155"/>
              <a:gd name="connsiteY178" fmla="*/ 5454663 h 6634791"/>
              <a:gd name="connsiteX179" fmla="*/ 11429256 w 11727155"/>
              <a:gd name="connsiteY179" fmla="*/ 5701460 h 6634791"/>
              <a:gd name="connsiteX180" fmla="*/ 11707702 w 11727155"/>
              <a:gd name="connsiteY180" fmla="*/ 5701460 h 6634791"/>
              <a:gd name="connsiteX181" fmla="*/ 11707702 w 11727155"/>
              <a:gd name="connsiteY181" fmla="*/ 6141776 h 6634791"/>
              <a:gd name="connsiteX182" fmla="*/ 11586771 w 11727155"/>
              <a:gd name="connsiteY182" fmla="*/ 6141776 h 6634791"/>
              <a:gd name="connsiteX183" fmla="*/ 11586771 w 11727155"/>
              <a:gd name="connsiteY183" fmla="*/ 6274031 h 6634791"/>
              <a:gd name="connsiteX184" fmla="*/ 11727155 w 11727155"/>
              <a:gd name="connsiteY184" fmla="*/ 6274031 h 6634791"/>
              <a:gd name="connsiteX185" fmla="*/ 11727155 w 11727155"/>
              <a:gd name="connsiteY185" fmla="*/ 6634791 h 6634791"/>
              <a:gd name="connsiteX186" fmla="*/ 11366250 w 11727155"/>
              <a:gd name="connsiteY186" fmla="*/ 6634791 h 6634791"/>
              <a:gd name="connsiteX187" fmla="*/ 11366250 w 11727155"/>
              <a:gd name="connsiteY187" fmla="*/ 6495568 h 6634791"/>
              <a:gd name="connsiteX188" fmla="*/ 11233414 w 11727155"/>
              <a:gd name="connsiteY188" fmla="*/ 6495568 h 6634791"/>
              <a:gd name="connsiteX189" fmla="*/ 11233414 w 11727155"/>
              <a:gd name="connsiteY189" fmla="*/ 6634791 h 6634791"/>
              <a:gd name="connsiteX190" fmla="*/ 10793099 w 11727155"/>
              <a:gd name="connsiteY190" fmla="*/ 6634791 h 6634791"/>
              <a:gd name="connsiteX191" fmla="*/ 10793099 w 11727155"/>
              <a:gd name="connsiteY191" fmla="*/ 6356345 h 6634791"/>
              <a:gd name="connsiteX192" fmla="*/ 10546301 w 11727155"/>
              <a:gd name="connsiteY192" fmla="*/ 6356345 h 6634791"/>
              <a:gd name="connsiteX193" fmla="*/ 10546301 w 11727155"/>
              <a:gd name="connsiteY193" fmla="*/ 6446063 h 6634791"/>
              <a:gd name="connsiteX194" fmla="*/ 10691476 w 11727155"/>
              <a:gd name="connsiteY194" fmla="*/ 6446063 h 6634791"/>
              <a:gd name="connsiteX195" fmla="*/ 10691476 w 11727155"/>
              <a:gd name="connsiteY195" fmla="*/ 6634791 h 6634791"/>
              <a:gd name="connsiteX196" fmla="*/ 10502749 w 11727155"/>
              <a:gd name="connsiteY196" fmla="*/ 6634791 h 6634791"/>
              <a:gd name="connsiteX197" fmla="*/ 10502749 w 11727155"/>
              <a:gd name="connsiteY197" fmla="*/ 6489616 h 6634791"/>
              <a:gd name="connsiteX198" fmla="*/ 10430161 w 11727155"/>
              <a:gd name="connsiteY198" fmla="*/ 6489616 h 6634791"/>
              <a:gd name="connsiteX199" fmla="*/ 10430161 w 11727155"/>
              <a:gd name="connsiteY199" fmla="*/ 6634791 h 6634791"/>
              <a:gd name="connsiteX200" fmla="*/ 6617573 w 11727155"/>
              <a:gd name="connsiteY200" fmla="*/ 6634791 h 6634791"/>
              <a:gd name="connsiteX201" fmla="*/ 6617573 w 11727155"/>
              <a:gd name="connsiteY201" fmla="*/ 6591238 h 6634791"/>
              <a:gd name="connsiteX202" fmla="*/ 10386754 w 11727155"/>
              <a:gd name="connsiteY202" fmla="*/ 6591238 h 6634791"/>
              <a:gd name="connsiteX203" fmla="*/ 10386754 w 11727155"/>
              <a:gd name="connsiteY203" fmla="*/ 6446063 h 6634791"/>
              <a:gd name="connsiteX204" fmla="*/ 10502894 w 11727155"/>
              <a:gd name="connsiteY204" fmla="*/ 6446063 h 6634791"/>
              <a:gd name="connsiteX205" fmla="*/ 10502894 w 11727155"/>
              <a:gd name="connsiteY205" fmla="*/ 6312793 h 6634791"/>
              <a:gd name="connsiteX206" fmla="*/ 10836797 w 11727155"/>
              <a:gd name="connsiteY206" fmla="*/ 6312793 h 6634791"/>
              <a:gd name="connsiteX207" fmla="*/ 10836797 w 11727155"/>
              <a:gd name="connsiteY207" fmla="*/ 6591238 h 6634791"/>
              <a:gd name="connsiteX208" fmla="*/ 11190007 w 11727155"/>
              <a:gd name="connsiteY208" fmla="*/ 6591238 h 6634791"/>
              <a:gd name="connsiteX209" fmla="*/ 11190007 w 11727155"/>
              <a:gd name="connsiteY209" fmla="*/ 6495568 h 6634791"/>
              <a:gd name="connsiteX210" fmla="*/ 11189427 w 11727155"/>
              <a:gd name="connsiteY210" fmla="*/ 6495568 h 6634791"/>
              <a:gd name="connsiteX211" fmla="*/ 11012458 w 11727155"/>
              <a:gd name="connsiteY211" fmla="*/ 6495568 h 6634791"/>
              <a:gd name="connsiteX212" fmla="*/ 11012458 w 11727155"/>
              <a:gd name="connsiteY212" fmla="*/ 6275192 h 6634791"/>
              <a:gd name="connsiteX213" fmla="*/ 11189427 w 11727155"/>
              <a:gd name="connsiteY213" fmla="*/ 6275192 h 6634791"/>
              <a:gd name="connsiteX214" fmla="*/ 11189427 w 11727155"/>
              <a:gd name="connsiteY214" fmla="*/ 6098224 h 6634791"/>
              <a:gd name="connsiteX215" fmla="*/ 11366250 w 11727155"/>
              <a:gd name="connsiteY215" fmla="*/ 6098224 h 6634791"/>
              <a:gd name="connsiteX216" fmla="*/ 11366250 w 11727155"/>
              <a:gd name="connsiteY216" fmla="*/ 5921401 h 6634791"/>
              <a:gd name="connsiteX217" fmla="*/ 11586771 w 11727155"/>
              <a:gd name="connsiteY217" fmla="*/ 5921401 h 6634791"/>
              <a:gd name="connsiteX218" fmla="*/ 11586771 w 11727155"/>
              <a:gd name="connsiteY218" fmla="*/ 6098224 h 6634791"/>
              <a:gd name="connsiteX219" fmla="*/ 11664149 w 11727155"/>
              <a:gd name="connsiteY219" fmla="*/ 6098224 h 6634791"/>
              <a:gd name="connsiteX220" fmla="*/ 11664149 w 11727155"/>
              <a:gd name="connsiteY220" fmla="*/ 5745013 h 6634791"/>
              <a:gd name="connsiteX221" fmla="*/ 11385704 w 11727155"/>
              <a:gd name="connsiteY221" fmla="*/ 5745013 h 6634791"/>
              <a:gd name="connsiteX222" fmla="*/ 11385704 w 11727155"/>
              <a:gd name="connsiteY222" fmla="*/ 5411110 h 6634791"/>
              <a:gd name="connsiteX223" fmla="*/ 11518974 w 11727155"/>
              <a:gd name="connsiteY223" fmla="*/ 5411110 h 6634791"/>
              <a:gd name="connsiteX224" fmla="*/ 11518974 w 11727155"/>
              <a:gd name="connsiteY224" fmla="*/ 5294970 h 6634791"/>
              <a:gd name="connsiteX225" fmla="*/ 11664149 w 11727155"/>
              <a:gd name="connsiteY225" fmla="*/ 5294970 h 6634791"/>
              <a:gd name="connsiteX226" fmla="*/ 11664149 w 11727155"/>
              <a:gd name="connsiteY226" fmla="*/ 3317541 h 6634791"/>
              <a:gd name="connsiteX227" fmla="*/ 11664148 w 11727155"/>
              <a:gd name="connsiteY227" fmla="*/ 3317541 h 6634791"/>
              <a:gd name="connsiteX228" fmla="*/ 11664148 w 11727155"/>
              <a:gd name="connsiteY228" fmla="*/ 1339966 h 6634791"/>
              <a:gd name="connsiteX229" fmla="*/ 11518973 w 11727155"/>
              <a:gd name="connsiteY229" fmla="*/ 1339966 h 6634791"/>
              <a:gd name="connsiteX230" fmla="*/ 11518973 w 11727155"/>
              <a:gd name="connsiteY230" fmla="*/ 1223826 h 6634791"/>
              <a:gd name="connsiteX231" fmla="*/ 11385703 w 11727155"/>
              <a:gd name="connsiteY231" fmla="*/ 1223826 h 6634791"/>
              <a:gd name="connsiteX232" fmla="*/ 11385703 w 11727155"/>
              <a:gd name="connsiteY232" fmla="*/ 889923 h 6634791"/>
              <a:gd name="connsiteX233" fmla="*/ 11664003 w 11727155"/>
              <a:gd name="connsiteY233" fmla="*/ 889923 h 6634791"/>
              <a:gd name="connsiteX234" fmla="*/ 11664003 w 11727155"/>
              <a:gd name="connsiteY234" fmla="*/ 536567 h 6634791"/>
              <a:gd name="connsiteX235" fmla="*/ 11586625 w 11727155"/>
              <a:gd name="connsiteY235" fmla="*/ 536567 h 6634791"/>
              <a:gd name="connsiteX236" fmla="*/ 11586625 w 11727155"/>
              <a:gd name="connsiteY236" fmla="*/ 713681 h 6634791"/>
              <a:gd name="connsiteX237" fmla="*/ 11366104 w 11727155"/>
              <a:gd name="connsiteY237" fmla="*/ 713681 h 6634791"/>
              <a:gd name="connsiteX238" fmla="*/ 11366104 w 11727155"/>
              <a:gd name="connsiteY238" fmla="*/ 536712 h 6634791"/>
              <a:gd name="connsiteX239" fmla="*/ 11189280 w 11727155"/>
              <a:gd name="connsiteY239" fmla="*/ 536712 h 6634791"/>
              <a:gd name="connsiteX240" fmla="*/ 11189280 w 11727155"/>
              <a:gd name="connsiteY240" fmla="*/ 359744 h 6634791"/>
              <a:gd name="connsiteX241" fmla="*/ 11012312 w 11727155"/>
              <a:gd name="connsiteY241" fmla="*/ 359744 h 6634791"/>
              <a:gd name="connsiteX242" fmla="*/ 11012312 w 11727155"/>
              <a:gd name="connsiteY242" fmla="*/ 139223 h 6634791"/>
              <a:gd name="connsiteX243" fmla="*/ 11189280 w 11727155"/>
              <a:gd name="connsiteY243" fmla="*/ 139223 h 6634791"/>
              <a:gd name="connsiteX244" fmla="*/ 11189861 w 11727155"/>
              <a:gd name="connsiteY244" fmla="*/ 139223 h 6634791"/>
              <a:gd name="connsiteX245" fmla="*/ 11189861 w 11727155"/>
              <a:gd name="connsiteY245" fmla="*/ 43553 h 6634791"/>
              <a:gd name="connsiteX246" fmla="*/ 10836651 w 11727155"/>
              <a:gd name="connsiteY246" fmla="*/ 43553 h 6634791"/>
              <a:gd name="connsiteX247" fmla="*/ 10836651 w 11727155"/>
              <a:gd name="connsiteY247" fmla="*/ 321998 h 6634791"/>
              <a:gd name="connsiteX248" fmla="*/ 10502748 w 11727155"/>
              <a:gd name="connsiteY248" fmla="*/ 321998 h 6634791"/>
              <a:gd name="connsiteX249" fmla="*/ 10502748 w 11727155"/>
              <a:gd name="connsiteY249" fmla="*/ 188728 h 6634791"/>
              <a:gd name="connsiteX250" fmla="*/ 10386608 w 11727155"/>
              <a:gd name="connsiteY250" fmla="*/ 188728 h 6634791"/>
              <a:gd name="connsiteX251" fmla="*/ 10386608 w 11727155"/>
              <a:gd name="connsiteY251" fmla="*/ 43553 h 6634791"/>
              <a:gd name="connsiteX252" fmla="*/ 6867297 w 11727155"/>
              <a:gd name="connsiteY252" fmla="*/ 43553 h 6634791"/>
              <a:gd name="connsiteX253" fmla="*/ 6867297 w 11727155"/>
              <a:gd name="connsiteY253" fmla="*/ 43554 h 6634791"/>
              <a:gd name="connsiteX254" fmla="*/ 3586949 w 11727155"/>
              <a:gd name="connsiteY254" fmla="*/ 43554 h 6634791"/>
              <a:gd name="connsiteX255" fmla="*/ 3586949 w 11727155"/>
              <a:gd name="connsiteY255" fmla="*/ 43553 h 6634791"/>
              <a:gd name="connsiteX256" fmla="*/ 1340402 w 11727155"/>
              <a:gd name="connsiteY256" fmla="*/ 43553 h 6634791"/>
              <a:gd name="connsiteX257" fmla="*/ 1340402 w 11727155"/>
              <a:gd name="connsiteY257" fmla="*/ 188728 h 6634791"/>
              <a:gd name="connsiteX258" fmla="*/ 1224261 w 11727155"/>
              <a:gd name="connsiteY258" fmla="*/ 188728 h 6634791"/>
              <a:gd name="connsiteX259" fmla="*/ 1224261 w 11727155"/>
              <a:gd name="connsiteY259" fmla="*/ 321998 h 6634791"/>
              <a:gd name="connsiteX260" fmla="*/ 890359 w 11727155"/>
              <a:gd name="connsiteY260" fmla="*/ 321998 h 6634791"/>
              <a:gd name="connsiteX261" fmla="*/ 890359 w 11727155"/>
              <a:gd name="connsiteY261" fmla="*/ 43553 h 6634791"/>
              <a:gd name="connsiteX262" fmla="*/ 537148 w 11727155"/>
              <a:gd name="connsiteY262" fmla="*/ 43553 h 6634791"/>
              <a:gd name="connsiteX263" fmla="*/ 537148 w 11727155"/>
              <a:gd name="connsiteY263" fmla="*/ 139223 h 6634791"/>
              <a:gd name="connsiteX264" fmla="*/ 537729 w 11727155"/>
              <a:gd name="connsiteY264" fmla="*/ 139223 h 6634791"/>
              <a:gd name="connsiteX265" fmla="*/ 714552 w 11727155"/>
              <a:gd name="connsiteY265" fmla="*/ 139223 h 6634791"/>
              <a:gd name="connsiteX266" fmla="*/ 714552 w 11727155"/>
              <a:gd name="connsiteY266" fmla="*/ 359744 h 6634791"/>
              <a:gd name="connsiteX267" fmla="*/ 537583 w 11727155"/>
              <a:gd name="connsiteY267" fmla="*/ 359744 h 6634791"/>
              <a:gd name="connsiteX268" fmla="*/ 537583 w 11727155"/>
              <a:gd name="connsiteY268" fmla="*/ 536567 h 6634791"/>
              <a:gd name="connsiteX269" fmla="*/ 360760 w 11727155"/>
              <a:gd name="connsiteY269" fmla="*/ 536567 h 6634791"/>
              <a:gd name="connsiteX270" fmla="*/ 360760 w 11727155"/>
              <a:gd name="connsiteY270" fmla="*/ 713536 h 6634791"/>
              <a:gd name="connsiteX271" fmla="*/ 140239 w 11727155"/>
              <a:gd name="connsiteY271" fmla="*/ 713536 h 6634791"/>
              <a:gd name="connsiteX272" fmla="*/ 140239 w 11727155"/>
              <a:gd name="connsiteY272" fmla="*/ 536567 h 6634791"/>
              <a:gd name="connsiteX273" fmla="*/ 62861 w 11727155"/>
              <a:gd name="connsiteY273" fmla="*/ 536567 h 6634791"/>
              <a:gd name="connsiteX274" fmla="*/ 62861 w 11727155"/>
              <a:gd name="connsiteY274" fmla="*/ 889923 h 6634791"/>
              <a:gd name="connsiteX275" fmla="*/ 341307 w 11727155"/>
              <a:gd name="connsiteY275" fmla="*/ 889923 h 6634791"/>
              <a:gd name="connsiteX276" fmla="*/ 341307 w 11727155"/>
              <a:gd name="connsiteY276" fmla="*/ 1223826 h 6634791"/>
              <a:gd name="connsiteX277" fmla="*/ 208036 w 11727155"/>
              <a:gd name="connsiteY277" fmla="*/ 1223826 h 6634791"/>
              <a:gd name="connsiteX278" fmla="*/ 208036 w 11727155"/>
              <a:gd name="connsiteY278" fmla="*/ 1339966 h 6634791"/>
              <a:gd name="connsiteX279" fmla="*/ 62861 w 11727155"/>
              <a:gd name="connsiteY279" fmla="*/ 1339966 h 6634791"/>
              <a:gd name="connsiteX280" fmla="*/ 62861 w 11727155"/>
              <a:gd name="connsiteY280" fmla="*/ 3303104 h 6634791"/>
              <a:gd name="connsiteX281" fmla="*/ 62862 w 11727155"/>
              <a:gd name="connsiteY281" fmla="*/ 3303104 h 6634791"/>
              <a:gd name="connsiteX282" fmla="*/ 62862 w 11727155"/>
              <a:gd name="connsiteY282" fmla="*/ 6147104 h 6634791"/>
              <a:gd name="connsiteX283" fmla="*/ 19309 w 11727155"/>
              <a:gd name="connsiteY283" fmla="*/ 6147104 h 6634791"/>
              <a:gd name="connsiteX284" fmla="*/ 19309 w 11727155"/>
              <a:gd name="connsiteY284" fmla="*/ 3317541 h 6634791"/>
              <a:gd name="connsiteX285" fmla="*/ 19308 w 11727155"/>
              <a:gd name="connsiteY285" fmla="*/ 3317541 h 6634791"/>
              <a:gd name="connsiteX286" fmla="*/ 19308 w 11727155"/>
              <a:gd name="connsiteY286" fmla="*/ 1296414 h 6634791"/>
              <a:gd name="connsiteX287" fmla="*/ 164483 w 11727155"/>
              <a:gd name="connsiteY287" fmla="*/ 1296414 h 6634791"/>
              <a:gd name="connsiteX288" fmla="*/ 164483 w 11727155"/>
              <a:gd name="connsiteY288" fmla="*/ 1223826 h 6634791"/>
              <a:gd name="connsiteX289" fmla="*/ 19308 w 11727155"/>
              <a:gd name="connsiteY289" fmla="*/ 1223826 h 6634791"/>
              <a:gd name="connsiteX290" fmla="*/ 19308 w 11727155"/>
              <a:gd name="connsiteY290" fmla="*/ 1035098 h 6634791"/>
              <a:gd name="connsiteX291" fmla="*/ 208036 w 11727155"/>
              <a:gd name="connsiteY291" fmla="*/ 1035098 h 6634791"/>
              <a:gd name="connsiteX292" fmla="*/ 208036 w 11727155"/>
              <a:gd name="connsiteY292" fmla="*/ 1180273 h 6634791"/>
              <a:gd name="connsiteX293" fmla="*/ 297754 w 11727155"/>
              <a:gd name="connsiteY293" fmla="*/ 1180273 h 6634791"/>
              <a:gd name="connsiteX294" fmla="*/ 297754 w 11727155"/>
              <a:gd name="connsiteY294" fmla="*/ 933476 h 6634791"/>
              <a:gd name="connsiteX295" fmla="*/ 19308 w 11727155"/>
              <a:gd name="connsiteY295" fmla="*/ 933476 h 6634791"/>
              <a:gd name="connsiteX296" fmla="*/ 19308 w 11727155"/>
              <a:gd name="connsiteY296" fmla="*/ 493015 h 6634791"/>
              <a:gd name="connsiteX297" fmla="*/ 140384 w 11727155"/>
              <a:gd name="connsiteY297" fmla="*/ 493015 h 6634791"/>
              <a:gd name="connsiteX298" fmla="*/ 140384 w 11727155"/>
              <a:gd name="connsiteY298" fmla="*/ 360760 h 6634791"/>
              <a:gd name="connsiteX299" fmla="*/ 0 w 11727155"/>
              <a:gd name="connsiteY299" fmla="*/ 360760 h 6634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11727155" h="6634791">
                <a:moveTo>
                  <a:pt x="10546301" y="6489616"/>
                </a:moveTo>
                <a:lnTo>
                  <a:pt x="10546301" y="6591238"/>
                </a:lnTo>
                <a:lnTo>
                  <a:pt x="10647924" y="6591238"/>
                </a:lnTo>
                <a:lnTo>
                  <a:pt x="10647924" y="6489616"/>
                </a:lnTo>
                <a:close/>
                <a:moveTo>
                  <a:pt x="11409802" y="6318745"/>
                </a:moveTo>
                <a:lnTo>
                  <a:pt x="11409802" y="6452015"/>
                </a:lnTo>
                <a:lnTo>
                  <a:pt x="11543218" y="6452015"/>
                </a:lnTo>
                <a:lnTo>
                  <a:pt x="11543218" y="6318745"/>
                </a:lnTo>
                <a:close/>
                <a:moveTo>
                  <a:pt x="11232979" y="6318745"/>
                </a:moveTo>
                <a:lnTo>
                  <a:pt x="11232979" y="6452015"/>
                </a:lnTo>
                <a:lnTo>
                  <a:pt x="11366250" y="6452015"/>
                </a:lnTo>
                <a:lnTo>
                  <a:pt x="11366250" y="6318745"/>
                </a:lnTo>
                <a:close/>
                <a:moveTo>
                  <a:pt x="11056011" y="6318599"/>
                </a:moveTo>
                <a:lnTo>
                  <a:pt x="11056011" y="6451870"/>
                </a:lnTo>
                <a:lnTo>
                  <a:pt x="11189427" y="6451870"/>
                </a:lnTo>
                <a:lnTo>
                  <a:pt x="11189427" y="6318599"/>
                </a:lnTo>
                <a:close/>
                <a:moveTo>
                  <a:pt x="11586916" y="6317584"/>
                </a:moveTo>
                <a:lnTo>
                  <a:pt x="11586916" y="6318745"/>
                </a:lnTo>
                <a:lnTo>
                  <a:pt x="11586916" y="6495568"/>
                </a:lnTo>
                <a:lnTo>
                  <a:pt x="11409948" y="6495568"/>
                </a:lnTo>
                <a:lnTo>
                  <a:pt x="11409948" y="6591238"/>
                </a:lnTo>
                <a:lnTo>
                  <a:pt x="11683602" y="6591238"/>
                </a:lnTo>
                <a:lnTo>
                  <a:pt x="11683748" y="6591238"/>
                </a:lnTo>
                <a:lnTo>
                  <a:pt x="11683748" y="6317584"/>
                </a:lnTo>
                <a:close/>
                <a:moveTo>
                  <a:pt x="11409802" y="6141776"/>
                </a:moveTo>
                <a:lnTo>
                  <a:pt x="11409802" y="6274031"/>
                </a:lnTo>
                <a:lnTo>
                  <a:pt x="11543218" y="6274031"/>
                </a:lnTo>
                <a:lnTo>
                  <a:pt x="11543218" y="6141776"/>
                </a:lnTo>
                <a:close/>
                <a:moveTo>
                  <a:pt x="11232979" y="6141776"/>
                </a:moveTo>
                <a:lnTo>
                  <a:pt x="11232979" y="6275192"/>
                </a:lnTo>
                <a:lnTo>
                  <a:pt x="11366250" y="6275192"/>
                </a:lnTo>
                <a:lnTo>
                  <a:pt x="11366250" y="6274031"/>
                </a:lnTo>
                <a:lnTo>
                  <a:pt x="11366250" y="6141776"/>
                </a:lnTo>
                <a:close/>
                <a:moveTo>
                  <a:pt x="11409802" y="5964953"/>
                </a:moveTo>
                <a:lnTo>
                  <a:pt x="11409802" y="6098224"/>
                </a:lnTo>
                <a:lnTo>
                  <a:pt x="11543218" y="6098224"/>
                </a:lnTo>
                <a:lnTo>
                  <a:pt x="11543218" y="5964953"/>
                </a:lnTo>
                <a:close/>
                <a:moveTo>
                  <a:pt x="11562527" y="5454663"/>
                </a:moveTo>
                <a:lnTo>
                  <a:pt x="11562527" y="5556285"/>
                </a:lnTo>
                <a:lnTo>
                  <a:pt x="11664149" y="5556285"/>
                </a:lnTo>
                <a:lnTo>
                  <a:pt x="11664149" y="5454663"/>
                </a:lnTo>
                <a:close/>
                <a:moveTo>
                  <a:pt x="11562526" y="1078651"/>
                </a:moveTo>
                <a:lnTo>
                  <a:pt x="11562526" y="1180273"/>
                </a:lnTo>
                <a:lnTo>
                  <a:pt x="11664148" y="1180273"/>
                </a:lnTo>
                <a:lnTo>
                  <a:pt x="11664148" y="1078651"/>
                </a:lnTo>
                <a:close/>
                <a:moveTo>
                  <a:pt x="62861" y="1078651"/>
                </a:moveTo>
                <a:lnTo>
                  <a:pt x="62861" y="1180273"/>
                </a:lnTo>
                <a:lnTo>
                  <a:pt x="164483" y="1180273"/>
                </a:lnTo>
                <a:lnTo>
                  <a:pt x="164483" y="1078651"/>
                </a:lnTo>
                <a:close/>
                <a:moveTo>
                  <a:pt x="11409801" y="536567"/>
                </a:moveTo>
                <a:lnTo>
                  <a:pt x="11409801" y="669983"/>
                </a:lnTo>
                <a:lnTo>
                  <a:pt x="11543217" y="669983"/>
                </a:lnTo>
                <a:lnTo>
                  <a:pt x="11543217" y="536567"/>
                </a:lnTo>
                <a:close/>
                <a:moveTo>
                  <a:pt x="183937" y="536567"/>
                </a:moveTo>
                <a:lnTo>
                  <a:pt x="183937" y="669983"/>
                </a:lnTo>
                <a:lnTo>
                  <a:pt x="317353" y="669983"/>
                </a:lnTo>
                <a:lnTo>
                  <a:pt x="317353" y="536567"/>
                </a:lnTo>
                <a:close/>
                <a:moveTo>
                  <a:pt x="11409801" y="360760"/>
                </a:moveTo>
                <a:lnTo>
                  <a:pt x="11409801" y="493015"/>
                </a:lnTo>
                <a:lnTo>
                  <a:pt x="11543217" y="493015"/>
                </a:lnTo>
                <a:lnTo>
                  <a:pt x="11543217" y="360760"/>
                </a:lnTo>
                <a:close/>
                <a:moveTo>
                  <a:pt x="183937" y="360760"/>
                </a:moveTo>
                <a:lnTo>
                  <a:pt x="183937" y="493015"/>
                </a:lnTo>
                <a:lnTo>
                  <a:pt x="317353" y="493015"/>
                </a:lnTo>
                <a:lnTo>
                  <a:pt x="317353" y="360760"/>
                </a:lnTo>
                <a:close/>
                <a:moveTo>
                  <a:pt x="11232978" y="359599"/>
                </a:moveTo>
                <a:lnTo>
                  <a:pt x="11232978" y="493015"/>
                </a:lnTo>
                <a:lnTo>
                  <a:pt x="11366249" y="493015"/>
                </a:lnTo>
                <a:lnTo>
                  <a:pt x="11366249" y="360760"/>
                </a:lnTo>
                <a:lnTo>
                  <a:pt x="11366249" y="359599"/>
                </a:lnTo>
                <a:close/>
                <a:moveTo>
                  <a:pt x="360760" y="359599"/>
                </a:moveTo>
                <a:lnTo>
                  <a:pt x="360760" y="360760"/>
                </a:lnTo>
                <a:lnTo>
                  <a:pt x="360760" y="493015"/>
                </a:lnTo>
                <a:lnTo>
                  <a:pt x="494031" y="493015"/>
                </a:lnTo>
                <a:lnTo>
                  <a:pt x="494031" y="359599"/>
                </a:lnTo>
                <a:close/>
                <a:moveTo>
                  <a:pt x="11409801" y="182775"/>
                </a:moveTo>
                <a:lnTo>
                  <a:pt x="11409801" y="316191"/>
                </a:lnTo>
                <a:lnTo>
                  <a:pt x="11543217" y="316191"/>
                </a:lnTo>
                <a:lnTo>
                  <a:pt x="11543217" y="182775"/>
                </a:lnTo>
                <a:close/>
                <a:moveTo>
                  <a:pt x="11232978" y="182775"/>
                </a:moveTo>
                <a:lnTo>
                  <a:pt x="11232978" y="316191"/>
                </a:lnTo>
                <a:lnTo>
                  <a:pt x="11366249" y="316191"/>
                </a:lnTo>
                <a:lnTo>
                  <a:pt x="11366249" y="182775"/>
                </a:lnTo>
                <a:close/>
                <a:moveTo>
                  <a:pt x="11056010" y="182775"/>
                </a:moveTo>
                <a:lnTo>
                  <a:pt x="11056010" y="316191"/>
                </a:lnTo>
                <a:lnTo>
                  <a:pt x="11189426" y="316191"/>
                </a:lnTo>
                <a:lnTo>
                  <a:pt x="11189426" y="182775"/>
                </a:lnTo>
                <a:close/>
                <a:moveTo>
                  <a:pt x="537729" y="182775"/>
                </a:moveTo>
                <a:lnTo>
                  <a:pt x="537729" y="316191"/>
                </a:lnTo>
                <a:lnTo>
                  <a:pt x="671144" y="316191"/>
                </a:lnTo>
                <a:lnTo>
                  <a:pt x="671144" y="182775"/>
                </a:lnTo>
                <a:close/>
                <a:moveTo>
                  <a:pt x="360760" y="182775"/>
                </a:moveTo>
                <a:lnTo>
                  <a:pt x="360760" y="316191"/>
                </a:lnTo>
                <a:lnTo>
                  <a:pt x="494031" y="316191"/>
                </a:lnTo>
                <a:lnTo>
                  <a:pt x="494031" y="182775"/>
                </a:lnTo>
                <a:close/>
                <a:moveTo>
                  <a:pt x="183937" y="182775"/>
                </a:moveTo>
                <a:lnTo>
                  <a:pt x="183937" y="316191"/>
                </a:lnTo>
                <a:lnTo>
                  <a:pt x="317353" y="316191"/>
                </a:lnTo>
                <a:lnTo>
                  <a:pt x="317353" y="182775"/>
                </a:lnTo>
                <a:close/>
                <a:moveTo>
                  <a:pt x="11409801" y="43553"/>
                </a:moveTo>
                <a:lnTo>
                  <a:pt x="11409801" y="139223"/>
                </a:lnTo>
                <a:lnTo>
                  <a:pt x="11586770" y="139223"/>
                </a:lnTo>
                <a:lnTo>
                  <a:pt x="11586770" y="316046"/>
                </a:lnTo>
                <a:lnTo>
                  <a:pt x="11586770" y="317208"/>
                </a:lnTo>
                <a:lnTo>
                  <a:pt x="11683456" y="317208"/>
                </a:lnTo>
                <a:lnTo>
                  <a:pt x="11683456" y="43553"/>
                </a:lnTo>
                <a:close/>
                <a:moveTo>
                  <a:pt x="10546300" y="43553"/>
                </a:moveTo>
                <a:lnTo>
                  <a:pt x="10546300" y="145175"/>
                </a:lnTo>
                <a:lnTo>
                  <a:pt x="10647923" y="145175"/>
                </a:lnTo>
                <a:lnTo>
                  <a:pt x="10647923" y="43553"/>
                </a:lnTo>
                <a:close/>
                <a:moveTo>
                  <a:pt x="1079086" y="43553"/>
                </a:moveTo>
                <a:lnTo>
                  <a:pt x="1079086" y="145175"/>
                </a:lnTo>
                <a:lnTo>
                  <a:pt x="1180709" y="145175"/>
                </a:lnTo>
                <a:lnTo>
                  <a:pt x="1180709" y="43553"/>
                </a:lnTo>
                <a:close/>
                <a:moveTo>
                  <a:pt x="43553" y="43553"/>
                </a:moveTo>
                <a:lnTo>
                  <a:pt x="43553" y="317353"/>
                </a:lnTo>
                <a:lnTo>
                  <a:pt x="140384" y="317353"/>
                </a:lnTo>
                <a:lnTo>
                  <a:pt x="140384" y="316191"/>
                </a:lnTo>
                <a:lnTo>
                  <a:pt x="140384" y="139223"/>
                </a:lnTo>
                <a:lnTo>
                  <a:pt x="317208" y="139223"/>
                </a:lnTo>
                <a:lnTo>
                  <a:pt x="317208" y="43553"/>
                </a:lnTo>
                <a:close/>
                <a:moveTo>
                  <a:pt x="0" y="0"/>
                </a:moveTo>
                <a:lnTo>
                  <a:pt x="360760" y="0"/>
                </a:lnTo>
                <a:lnTo>
                  <a:pt x="360760" y="139223"/>
                </a:lnTo>
                <a:lnTo>
                  <a:pt x="493595" y="139223"/>
                </a:lnTo>
                <a:lnTo>
                  <a:pt x="493595" y="0"/>
                </a:lnTo>
                <a:lnTo>
                  <a:pt x="933911" y="0"/>
                </a:lnTo>
                <a:lnTo>
                  <a:pt x="933911" y="278446"/>
                </a:lnTo>
                <a:lnTo>
                  <a:pt x="1180709" y="278446"/>
                </a:lnTo>
                <a:lnTo>
                  <a:pt x="1180709" y="188728"/>
                </a:lnTo>
                <a:lnTo>
                  <a:pt x="1035534" y="188728"/>
                </a:lnTo>
                <a:lnTo>
                  <a:pt x="1035534" y="0"/>
                </a:lnTo>
                <a:lnTo>
                  <a:pt x="1224261" y="0"/>
                </a:lnTo>
                <a:lnTo>
                  <a:pt x="1224261" y="145175"/>
                </a:lnTo>
                <a:lnTo>
                  <a:pt x="1296849" y="145175"/>
                </a:lnTo>
                <a:lnTo>
                  <a:pt x="1296849" y="0"/>
                </a:lnTo>
                <a:lnTo>
                  <a:pt x="5109437" y="0"/>
                </a:lnTo>
                <a:lnTo>
                  <a:pt x="5109437" y="1"/>
                </a:lnTo>
                <a:lnTo>
                  <a:pt x="6617572" y="1"/>
                </a:lnTo>
                <a:lnTo>
                  <a:pt x="6617572" y="0"/>
                </a:lnTo>
                <a:lnTo>
                  <a:pt x="10430160" y="0"/>
                </a:lnTo>
                <a:lnTo>
                  <a:pt x="10430160" y="145175"/>
                </a:lnTo>
                <a:lnTo>
                  <a:pt x="10502748" y="145175"/>
                </a:lnTo>
                <a:lnTo>
                  <a:pt x="10502748" y="0"/>
                </a:lnTo>
                <a:lnTo>
                  <a:pt x="10691475" y="0"/>
                </a:lnTo>
                <a:lnTo>
                  <a:pt x="10691475" y="188728"/>
                </a:lnTo>
                <a:lnTo>
                  <a:pt x="10546300" y="188728"/>
                </a:lnTo>
                <a:lnTo>
                  <a:pt x="10546300" y="278446"/>
                </a:lnTo>
                <a:lnTo>
                  <a:pt x="10793098" y="278446"/>
                </a:lnTo>
                <a:lnTo>
                  <a:pt x="10793098" y="0"/>
                </a:lnTo>
                <a:lnTo>
                  <a:pt x="11233413" y="0"/>
                </a:lnTo>
                <a:lnTo>
                  <a:pt x="11233413" y="139223"/>
                </a:lnTo>
                <a:lnTo>
                  <a:pt x="11366249" y="139223"/>
                </a:lnTo>
                <a:lnTo>
                  <a:pt x="11366249" y="0"/>
                </a:lnTo>
                <a:lnTo>
                  <a:pt x="11727154" y="0"/>
                </a:lnTo>
                <a:lnTo>
                  <a:pt x="11727154" y="360760"/>
                </a:lnTo>
                <a:lnTo>
                  <a:pt x="11586770" y="360760"/>
                </a:lnTo>
                <a:lnTo>
                  <a:pt x="11586770" y="493015"/>
                </a:lnTo>
                <a:lnTo>
                  <a:pt x="11707701" y="493015"/>
                </a:lnTo>
                <a:lnTo>
                  <a:pt x="11707701" y="933476"/>
                </a:lnTo>
                <a:lnTo>
                  <a:pt x="11429255" y="933476"/>
                </a:lnTo>
                <a:lnTo>
                  <a:pt x="11429255" y="1180273"/>
                </a:lnTo>
                <a:lnTo>
                  <a:pt x="11518973" y="1180273"/>
                </a:lnTo>
                <a:lnTo>
                  <a:pt x="11518973" y="1035098"/>
                </a:lnTo>
                <a:lnTo>
                  <a:pt x="11707701" y="1035098"/>
                </a:lnTo>
                <a:lnTo>
                  <a:pt x="11707701" y="1223826"/>
                </a:lnTo>
                <a:lnTo>
                  <a:pt x="11562526" y="1223826"/>
                </a:lnTo>
                <a:lnTo>
                  <a:pt x="11562526" y="1296414"/>
                </a:lnTo>
                <a:lnTo>
                  <a:pt x="11707701" y="1296414"/>
                </a:lnTo>
                <a:lnTo>
                  <a:pt x="11707701" y="3317395"/>
                </a:lnTo>
                <a:lnTo>
                  <a:pt x="11707702" y="3317395"/>
                </a:lnTo>
                <a:lnTo>
                  <a:pt x="11707702" y="5338523"/>
                </a:lnTo>
                <a:lnTo>
                  <a:pt x="11562527" y="5338523"/>
                </a:lnTo>
                <a:lnTo>
                  <a:pt x="11562527" y="5411110"/>
                </a:lnTo>
                <a:lnTo>
                  <a:pt x="11707702" y="5411110"/>
                </a:lnTo>
                <a:lnTo>
                  <a:pt x="11707702" y="5599838"/>
                </a:lnTo>
                <a:lnTo>
                  <a:pt x="11518974" y="5599838"/>
                </a:lnTo>
                <a:lnTo>
                  <a:pt x="11518974" y="5454663"/>
                </a:lnTo>
                <a:lnTo>
                  <a:pt x="11429256" y="5454663"/>
                </a:lnTo>
                <a:lnTo>
                  <a:pt x="11429256" y="5701460"/>
                </a:lnTo>
                <a:lnTo>
                  <a:pt x="11707702" y="5701460"/>
                </a:lnTo>
                <a:lnTo>
                  <a:pt x="11707702" y="6141776"/>
                </a:lnTo>
                <a:lnTo>
                  <a:pt x="11586771" y="6141776"/>
                </a:lnTo>
                <a:lnTo>
                  <a:pt x="11586771" y="6274031"/>
                </a:lnTo>
                <a:lnTo>
                  <a:pt x="11727155" y="6274031"/>
                </a:lnTo>
                <a:lnTo>
                  <a:pt x="11727155" y="6634791"/>
                </a:lnTo>
                <a:lnTo>
                  <a:pt x="11366250" y="6634791"/>
                </a:lnTo>
                <a:lnTo>
                  <a:pt x="11366250" y="6495568"/>
                </a:lnTo>
                <a:lnTo>
                  <a:pt x="11233414" y="6495568"/>
                </a:lnTo>
                <a:lnTo>
                  <a:pt x="11233414" y="6634791"/>
                </a:lnTo>
                <a:lnTo>
                  <a:pt x="10793099" y="6634791"/>
                </a:lnTo>
                <a:lnTo>
                  <a:pt x="10793099" y="6356345"/>
                </a:lnTo>
                <a:lnTo>
                  <a:pt x="10546301" y="6356345"/>
                </a:lnTo>
                <a:lnTo>
                  <a:pt x="10546301" y="6446063"/>
                </a:lnTo>
                <a:lnTo>
                  <a:pt x="10691476" y="6446063"/>
                </a:lnTo>
                <a:lnTo>
                  <a:pt x="10691476" y="6634791"/>
                </a:lnTo>
                <a:lnTo>
                  <a:pt x="10502749" y="6634791"/>
                </a:lnTo>
                <a:lnTo>
                  <a:pt x="10502749" y="6489616"/>
                </a:lnTo>
                <a:lnTo>
                  <a:pt x="10430161" y="6489616"/>
                </a:lnTo>
                <a:lnTo>
                  <a:pt x="10430161" y="6634791"/>
                </a:lnTo>
                <a:lnTo>
                  <a:pt x="6617573" y="6634791"/>
                </a:lnTo>
                <a:lnTo>
                  <a:pt x="6617573" y="6591238"/>
                </a:lnTo>
                <a:lnTo>
                  <a:pt x="10386754" y="6591238"/>
                </a:lnTo>
                <a:lnTo>
                  <a:pt x="10386754" y="6446063"/>
                </a:lnTo>
                <a:lnTo>
                  <a:pt x="10502894" y="6446063"/>
                </a:lnTo>
                <a:lnTo>
                  <a:pt x="10502894" y="6312793"/>
                </a:lnTo>
                <a:lnTo>
                  <a:pt x="10836797" y="6312793"/>
                </a:lnTo>
                <a:lnTo>
                  <a:pt x="10836797" y="6591238"/>
                </a:lnTo>
                <a:lnTo>
                  <a:pt x="11190007" y="6591238"/>
                </a:lnTo>
                <a:lnTo>
                  <a:pt x="11190007" y="6495568"/>
                </a:lnTo>
                <a:lnTo>
                  <a:pt x="11189427" y="6495568"/>
                </a:lnTo>
                <a:lnTo>
                  <a:pt x="11012458" y="6495568"/>
                </a:lnTo>
                <a:lnTo>
                  <a:pt x="11012458" y="6275192"/>
                </a:lnTo>
                <a:lnTo>
                  <a:pt x="11189427" y="6275192"/>
                </a:lnTo>
                <a:lnTo>
                  <a:pt x="11189427" y="6098224"/>
                </a:lnTo>
                <a:lnTo>
                  <a:pt x="11366250" y="6098224"/>
                </a:lnTo>
                <a:lnTo>
                  <a:pt x="11366250" y="5921401"/>
                </a:lnTo>
                <a:lnTo>
                  <a:pt x="11586771" y="5921401"/>
                </a:lnTo>
                <a:lnTo>
                  <a:pt x="11586771" y="6098224"/>
                </a:lnTo>
                <a:lnTo>
                  <a:pt x="11664149" y="6098224"/>
                </a:lnTo>
                <a:lnTo>
                  <a:pt x="11664149" y="5745013"/>
                </a:lnTo>
                <a:lnTo>
                  <a:pt x="11385704" y="5745013"/>
                </a:lnTo>
                <a:lnTo>
                  <a:pt x="11385704" y="5411110"/>
                </a:lnTo>
                <a:lnTo>
                  <a:pt x="11518974" y="5411110"/>
                </a:lnTo>
                <a:lnTo>
                  <a:pt x="11518974" y="5294970"/>
                </a:lnTo>
                <a:lnTo>
                  <a:pt x="11664149" y="5294970"/>
                </a:lnTo>
                <a:lnTo>
                  <a:pt x="11664149" y="3317541"/>
                </a:lnTo>
                <a:lnTo>
                  <a:pt x="11664148" y="3317541"/>
                </a:lnTo>
                <a:lnTo>
                  <a:pt x="11664148" y="1339966"/>
                </a:lnTo>
                <a:lnTo>
                  <a:pt x="11518973" y="1339966"/>
                </a:lnTo>
                <a:lnTo>
                  <a:pt x="11518973" y="1223826"/>
                </a:lnTo>
                <a:lnTo>
                  <a:pt x="11385703" y="1223826"/>
                </a:lnTo>
                <a:lnTo>
                  <a:pt x="11385703" y="889923"/>
                </a:lnTo>
                <a:lnTo>
                  <a:pt x="11664003" y="889923"/>
                </a:lnTo>
                <a:lnTo>
                  <a:pt x="11664003" y="536567"/>
                </a:lnTo>
                <a:lnTo>
                  <a:pt x="11586625" y="536567"/>
                </a:lnTo>
                <a:lnTo>
                  <a:pt x="11586625" y="713681"/>
                </a:lnTo>
                <a:lnTo>
                  <a:pt x="11366104" y="713681"/>
                </a:lnTo>
                <a:lnTo>
                  <a:pt x="11366104" y="536712"/>
                </a:lnTo>
                <a:lnTo>
                  <a:pt x="11189280" y="536712"/>
                </a:lnTo>
                <a:lnTo>
                  <a:pt x="11189280" y="359744"/>
                </a:lnTo>
                <a:lnTo>
                  <a:pt x="11012312" y="359744"/>
                </a:lnTo>
                <a:lnTo>
                  <a:pt x="11012312" y="139223"/>
                </a:lnTo>
                <a:lnTo>
                  <a:pt x="11189280" y="139223"/>
                </a:lnTo>
                <a:lnTo>
                  <a:pt x="11189861" y="139223"/>
                </a:lnTo>
                <a:lnTo>
                  <a:pt x="11189861" y="43553"/>
                </a:lnTo>
                <a:lnTo>
                  <a:pt x="10836651" y="43553"/>
                </a:lnTo>
                <a:lnTo>
                  <a:pt x="10836651" y="321998"/>
                </a:lnTo>
                <a:lnTo>
                  <a:pt x="10502748" y="321998"/>
                </a:lnTo>
                <a:lnTo>
                  <a:pt x="10502748" y="188728"/>
                </a:lnTo>
                <a:lnTo>
                  <a:pt x="10386608" y="188728"/>
                </a:lnTo>
                <a:lnTo>
                  <a:pt x="10386608" y="43553"/>
                </a:lnTo>
                <a:lnTo>
                  <a:pt x="6867297" y="43553"/>
                </a:lnTo>
                <a:lnTo>
                  <a:pt x="6867297" y="43554"/>
                </a:lnTo>
                <a:lnTo>
                  <a:pt x="3586949" y="43554"/>
                </a:lnTo>
                <a:lnTo>
                  <a:pt x="3586949" y="43553"/>
                </a:lnTo>
                <a:lnTo>
                  <a:pt x="1340402" y="43553"/>
                </a:lnTo>
                <a:lnTo>
                  <a:pt x="1340402" y="188728"/>
                </a:lnTo>
                <a:lnTo>
                  <a:pt x="1224261" y="188728"/>
                </a:lnTo>
                <a:lnTo>
                  <a:pt x="1224261" y="321998"/>
                </a:lnTo>
                <a:lnTo>
                  <a:pt x="890359" y="321998"/>
                </a:lnTo>
                <a:lnTo>
                  <a:pt x="890359" y="43553"/>
                </a:lnTo>
                <a:lnTo>
                  <a:pt x="537148" y="43553"/>
                </a:lnTo>
                <a:lnTo>
                  <a:pt x="537148" y="139223"/>
                </a:lnTo>
                <a:lnTo>
                  <a:pt x="537729" y="139223"/>
                </a:lnTo>
                <a:lnTo>
                  <a:pt x="714552" y="139223"/>
                </a:lnTo>
                <a:lnTo>
                  <a:pt x="714552" y="359744"/>
                </a:lnTo>
                <a:lnTo>
                  <a:pt x="537583" y="359744"/>
                </a:lnTo>
                <a:lnTo>
                  <a:pt x="537583" y="536567"/>
                </a:lnTo>
                <a:lnTo>
                  <a:pt x="360760" y="536567"/>
                </a:lnTo>
                <a:lnTo>
                  <a:pt x="360760" y="713536"/>
                </a:lnTo>
                <a:lnTo>
                  <a:pt x="140239" y="713536"/>
                </a:lnTo>
                <a:lnTo>
                  <a:pt x="140239" y="536567"/>
                </a:lnTo>
                <a:lnTo>
                  <a:pt x="62861" y="536567"/>
                </a:lnTo>
                <a:lnTo>
                  <a:pt x="62861" y="889923"/>
                </a:lnTo>
                <a:lnTo>
                  <a:pt x="341307" y="889923"/>
                </a:lnTo>
                <a:lnTo>
                  <a:pt x="341307" y="1223826"/>
                </a:lnTo>
                <a:lnTo>
                  <a:pt x="208036" y="1223826"/>
                </a:lnTo>
                <a:lnTo>
                  <a:pt x="208036" y="1339966"/>
                </a:lnTo>
                <a:lnTo>
                  <a:pt x="62861" y="1339966"/>
                </a:lnTo>
                <a:lnTo>
                  <a:pt x="62861" y="3303104"/>
                </a:lnTo>
                <a:lnTo>
                  <a:pt x="62862" y="3303104"/>
                </a:lnTo>
                <a:lnTo>
                  <a:pt x="62862" y="6147104"/>
                </a:lnTo>
                <a:lnTo>
                  <a:pt x="19309" y="6147104"/>
                </a:lnTo>
                <a:lnTo>
                  <a:pt x="19309" y="3317541"/>
                </a:lnTo>
                <a:lnTo>
                  <a:pt x="19308" y="3317541"/>
                </a:lnTo>
                <a:lnTo>
                  <a:pt x="19308" y="1296414"/>
                </a:lnTo>
                <a:lnTo>
                  <a:pt x="164483" y="1296414"/>
                </a:lnTo>
                <a:lnTo>
                  <a:pt x="164483" y="1223826"/>
                </a:lnTo>
                <a:lnTo>
                  <a:pt x="19308" y="1223826"/>
                </a:lnTo>
                <a:lnTo>
                  <a:pt x="19308" y="1035098"/>
                </a:lnTo>
                <a:lnTo>
                  <a:pt x="208036" y="1035098"/>
                </a:lnTo>
                <a:lnTo>
                  <a:pt x="208036" y="1180273"/>
                </a:lnTo>
                <a:lnTo>
                  <a:pt x="297754" y="1180273"/>
                </a:lnTo>
                <a:lnTo>
                  <a:pt x="297754" y="933476"/>
                </a:lnTo>
                <a:lnTo>
                  <a:pt x="19308" y="933476"/>
                </a:lnTo>
                <a:lnTo>
                  <a:pt x="19308" y="493015"/>
                </a:lnTo>
                <a:lnTo>
                  <a:pt x="140384" y="493015"/>
                </a:lnTo>
                <a:lnTo>
                  <a:pt x="140384" y="360760"/>
                </a:lnTo>
                <a:lnTo>
                  <a:pt x="0" y="360760"/>
                </a:lnTo>
                <a:close/>
              </a:path>
            </a:pathLst>
          </a:custGeom>
          <a:gradFill>
            <a:gsLst>
              <a:gs pos="0">
                <a:srgbClr val="E9B570"/>
              </a:gs>
              <a:gs pos="78000">
                <a:srgbClr val="F4DA9F">
                  <a:alpha val="0"/>
                </a:srgbClr>
              </a:gs>
            </a:gsLst>
            <a:lin ang="5400000" scaled="1"/>
          </a:gradFill>
          <a:ln w="145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/>
          <p:cNvSpPr/>
          <p:nvPr/>
        </p:nvSpPr>
        <p:spPr>
          <a:xfrm>
            <a:off x="3468376" y="5113749"/>
            <a:ext cx="3019346" cy="1403679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519128" y="5513313"/>
            <a:ext cx="3726437" cy="1852017"/>
            <a:chOff x="4005371" y="1214445"/>
            <a:chExt cx="2329531" cy="1157763"/>
          </a:xfrm>
        </p:grpSpPr>
        <p:sp>
          <p:nvSpPr>
            <p:cNvPr id="11" name="任意多边形: 形状 10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302080" y="5908056"/>
            <a:ext cx="2848710" cy="1415792"/>
            <a:chOff x="4005371" y="1214445"/>
            <a:chExt cx="2329531" cy="1157763"/>
          </a:xfrm>
        </p:grpSpPr>
        <p:sp>
          <p:nvSpPr>
            <p:cNvPr id="17" name="任意多边形: 形状 16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92259" y="5513313"/>
            <a:ext cx="3726437" cy="1852017"/>
            <a:chOff x="4005371" y="1214445"/>
            <a:chExt cx="2329531" cy="1157763"/>
          </a:xfrm>
        </p:grpSpPr>
        <p:sp>
          <p:nvSpPr>
            <p:cNvPr id="21" name="任意多边形: 形状 20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808176" y="5689943"/>
            <a:ext cx="3726437" cy="1852017"/>
            <a:chOff x="4005371" y="1214445"/>
            <a:chExt cx="2329531" cy="1157763"/>
          </a:xfrm>
        </p:grpSpPr>
        <p:sp>
          <p:nvSpPr>
            <p:cNvPr id="28" name="任意多边形: 形状 27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503646" y="5432858"/>
            <a:ext cx="4760998" cy="2366186"/>
            <a:chOff x="4005371" y="1214445"/>
            <a:chExt cx="2329531" cy="1157763"/>
          </a:xfrm>
        </p:grpSpPr>
        <p:sp>
          <p:nvSpPr>
            <p:cNvPr id="31" name="任意多边形: 形状 30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图形 7"/>
          <p:cNvSpPr/>
          <p:nvPr/>
        </p:nvSpPr>
        <p:spPr>
          <a:xfrm>
            <a:off x="6889156" y="5502610"/>
            <a:ext cx="1184246" cy="875216"/>
          </a:xfrm>
          <a:custGeom>
            <a:avLst/>
            <a:gdLst>
              <a:gd name="connsiteX0" fmla="*/ 1906125 w 1906124"/>
              <a:gd name="connsiteY0" fmla="*/ 1375322 h 1408720"/>
              <a:gd name="connsiteX1" fmla="*/ 1500169 w 1906124"/>
              <a:gd name="connsiteY1" fmla="*/ 962604 h 1408720"/>
              <a:gd name="connsiteX2" fmla="*/ 1500169 w 1906124"/>
              <a:gd name="connsiteY2" fmla="*/ 962604 h 1408720"/>
              <a:gd name="connsiteX3" fmla="*/ 1501312 w 1906124"/>
              <a:gd name="connsiteY3" fmla="*/ 959747 h 1408720"/>
              <a:gd name="connsiteX4" fmla="*/ 1624661 w 1906124"/>
              <a:gd name="connsiteY4" fmla="*/ 686189 h 1408720"/>
              <a:gd name="connsiteX5" fmla="*/ 1342054 w 1906124"/>
              <a:gd name="connsiteY5" fmla="*/ 368339 h 1408720"/>
              <a:gd name="connsiteX6" fmla="*/ 1345674 w 1906124"/>
              <a:gd name="connsiteY6" fmla="*/ 425204 h 1408720"/>
              <a:gd name="connsiteX7" fmla="*/ 945243 w 1906124"/>
              <a:gd name="connsiteY7" fmla="*/ 844494 h 1408720"/>
              <a:gd name="connsiteX8" fmla="*/ 929908 w 1906124"/>
              <a:gd name="connsiteY8" fmla="*/ 844875 h 1408720"/>
              <a:gd name="connsiteX9" fmla="*/ 587008 w 1906124"/>
              <a:gd name="connsiteY9" fmla="*/ 505118 h 1408720"/>
              <a:gd name="connsiteX10" fmla="*/ 865900 w 1906124"/>
              <a:gd name="connsiteY10" fmla="*/ 223559 h 1408720"/>
              <a:gd name="connsiteX11" fmla="*/ 901714 w 1906124"/>
              <a:gd name="connsiteY11" fmla="*/ 258992 h 1408720"/>
              <a:gd name="connsiteX12" fmla="*/ 866281 w 1906124"/>
              <a:gd name="connsiteY12" fmla="*/ 294806 h 1408720"/>
              <a:gd name="connsiteX13" fmla="*/ 658255 w 1906124"/>
              <a:gd name="connsiteY13" fmla="*/ 504737 h 1408720"/>
              <a:gd name="connsiteX14" fmla="*/ 929527 w 1906124"/>
              <a:gd name="connsiteY14" fmla="*/ 773533 h 1408720"/>
              <a:gd name="connsiteX15" fmla="*/ 1274427 w 1906124"/>
              <a:gd name="connsiteY15" fmla="*/ 425489 h 1408720"/>
              <a:gd name="connsiteX16" fmla="*/ 1270331 w 1906124"/>
              <a:gd name="connsiteY16" fmla="*/ 367101 h 1408720"/>
              <a:gd name="connsiteX17" fmla="*/ 1270141 w 1906124"/>
              <a:gd name="connsiteY17" fmla="*/ 361577 h 1408720"/>
              <a:gd name="connsiteX18" fmla="*/ 805225 w 1906124"/>
              <a:gd name="connsiteY18" fmla="*/ 389 h 1408720"/>
              <a:gd name="connsiteX19" fmla="*/ 373171 w 1906124"/>
              <a:gd name="connsiteY19" fmla="*/ 384056 h 1408720"/>
              <a:gd name="connsiteX20" fmla="*/ 303639 w 1906124"/>
              <a:gd name="connsiteY20" fmla="*/ 377007 h 1408720"/>
              <a:gd name="connsiteX21" fmla="*/ 62371 w 1906124"/>
              <a:gd name="connsiteY21" fmla="*/ 638754 h 1408720"/>
              <a:gd name="connsiteX22" fmla="*/ 93136 w 1906124"/>
              <a:gd name="connsiteY22" fmla="*/ 748958 h 1408720"/>
              <a:gd name="connsiteX23" fmla="*/ 172 w 1906124"/>
              <a:gd name="connsiteY23" fmla="*/ 928124 h 1408720"/>
              <a:gd name="connsiteX24" fmla="*/ 211913 w 1906124"/>
              <a:gd name="connsiteY24" fmla="*/ 1123196 h 1408720"/>
              <a:gd name="connsiteX25" fmla="*/ 256585 w 1906124"/>
              <a:gd name="connsiteY25" fmla="*/ 1116147 h 1408720"/>
              <a:gd name="connsiteX26" fmla="*/ 298400 w 1906124"/>
              <a:gd name="connsiteY26" fmla="*/ 1100622 h 1408720"/>
              <a:gd name="connsiteX27" fmla="*/ 376219 w 1906124"/>
              <a:gd name="connsiteY27" fmla="*/ 873736 h 1408720"/>
              <a:gd name="connsiteX28" fmla="*/ 256204 w 1906124"/>
              <a:gd name="connsiteY28" fmla="*/ 801727 h 1408720"/>
              <a:gd name="connsiteX29" fmla="*/ 219343 w 1906124"/>
              <a:gd name="connsiteY29" fmla="*/ 767342 h 1408720"/>
              <a:gd name="connsiteX30" fmla="*/ 253728 w 1906124"/>
              <a:gd name="connsiteY30" fmla="*/ 730480 h 1408720"/>
              <a:gd name="connsiteX31" fmla="*/ 440227 w 1906124"/>
              <a:gd name="connsiteY31" fmla="*/ 842399 h 1408720"/>
              <a:gd name="connsiteX32" fmla="*/ 439465 w 1906124"/>
              <a:gd name="connsiteY32" fmla="*/ 1054901 h 1408720"/>
              <a:gd name="connsiteX33" fmla="*/ 884473 w 1906124"/>
              <a:gd name="connsiteY33" fmla="*/ 1408565 h 1408720"/>
              <a:gd name="connsiteX34" fmla="*/ 1176796 w 1906124"/>
              <a:gd name="connsiteY34" fmla="*/ 1317696 h 1408720"/>
              <a:gd name="connsiteX35" fmla="*/ 1176796 w 1906124"/>
              <a:gd name="connsiteY35" fmla="*/ 1317792 h 1408720"/>
              <a:gd name="connsiteX36" fmla="*/ 1249757 w 1906124"/>
              <a:gd name="connsiteY36" fmla="*/ 1285788 h 1408720"/>
              <a:gd name="connsiteX37" fmla="*/ 1479500 w 1906124"/>
              <a:gd name="connsiteY37" fmla="*/ 1232352 h 1408720"/>
              <a:gd name="connsiteX38" fmla="*/ 1906125 w 1906124"/>
              <a:gd name="connsiteY38" fmla="*/ 1375322 h 140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906124" h="1408720">
                <a:moveTo>
                  <a:pt x="1906125" y="1375322"/>
                </a:moveTo>
                <a:cubicBezTo>
                  <a:pt x="1839259" y="1183394"/>
                  <a:pt x="1689145" y="1031851"/>
                  <a:pt x="1500169" y="962604"/>
                </a:cubicBezTo>
                <a:lnTo>
                  <a:pt x="1500169" y="962604"/>
                </a:lnTo>
                <a:cubicBezTo>
                  <a:pt x="1500550" y="961652"/>
                  <a:pt x="1500931" y="960699"/>
                  <a:pt x="1501312" y="959747"/>
                </a:cubicBezTo>
                <a:cubicBezTo>
                  <a:pt x="1580275" y="895167"/>
                  <a:pt x="1629138" y="795917"/>
                  <a:pt x="1624661" y="686189"/>
                </a:cubicBezTo>
                <a:cubicBezTo>
                  <a:pt x="1617994" y="523597"/>
                  <a:pt x="1496836" y="392819"/>
                  <a:pt x="1342054" y="368339"/>
                </a:cubicBezTo>
                <a:cubicBezTo>
                  <a:pt x="1344245" y="387199"/>
                  <a:pt x="1345579" y="406249"/>
                  <a:pt x="1345674" y="425204"/>
                </a:cubicBezTo>
                <a:cubicBezTo>
                  <a:pt x="1346722" y="650375"/>
                  <a:pt x="1168414" y="835350"/>
                  <a:pt x="945243" y="844494"/>
                </a:cubicBezTo>
                <a:cubicBezTo>
                  <a:pt x="940099" y="844685"/>
                  <a:pt x="935051" y="844780"/>
                  <a:pt x="929908" y="844875"/>
                </a:cubicBezTo>
                <a:cubicBezTo>
                  <a:pt x="741694" y="845732"/>
                  <a:pt x="587865" y="693332"/>
                  <a:pt x="587008" y="505118"/>
                </a:cubicBezTo>
                <a:cubicBezTo>
                  <a:pt x="586341" y="350528"/>
                  <a:pt x="711309" y="224417"/>
                  <a:pt x="865900" y="223559"/>
                </a:cubicBezTo>
                <a:cubicBezTo>
                  <a:pt x="885521" y="223464"/>
                  <a:pt x="901618" y="239371"/>
                  <a:pt x="901714" y="258992"/>
                </a:cubicBezTo>
                <a:cubicBezTo>
                  <a:pt x="901809" y="278709"/>
                  <a:pt x="885997" y="294616"/>
                  <a:pt x="866281" y="294806"/>
                </a:cubicBezTo>
                <a:cubicBezTo>
                  <a:pt x="750933" y="295283"/>
                  <a:pt x="657778" y="389485"/>
                  <a:pt x="658255" y="504737"/>
                </a:cubicBezTo>
                <a:cubicBezTo>
                  <a:pt x="658921" y="653613"/>
                  <a:pt x="780651" y="774200"/>
                  <a:pt x="929527" y="773533"/>
                </a:cubicBezTo>
                <a:cubicBezTo>
                  <a:pt x="1120503" y="772771"/>
                  <a:pt x="1275284" y="616466"/>
                  <a:pt x="1274427" y="425489"/>
                </a:cubicBezTo>
                <a:cubicBezTo>
                  <a:pt x="1274332" y="405963"/>
                  <a:pt x="1272998" y="386342"/>
                  <a:pt x="1270331" y="367101"/>
                </a:cubicBezTo>
                <a:cubicBezTo>
                  <a:pt x="1270045" y="365196"/>
                  <a:pt x="1270045" y="363386"/>
                  <a:pt x="1270141" y="361577"/>
                </a:cubicBezTo>
                <a:cubicBezTo>
                  <a:pt x="1224897" y="147645"/>
                  <a:pt x="1030968" y="-8851"/>
                  <a:pt x="805225" y="389"/>
                </a:cubicBezTo>
                <a:cubicBezTo>
                  <a:pt x="584341" y="9437"/>
                  <a:pt x="406699" y="173934"/>
                  <a:pt x="373171" y="384056"/>
                </a:cubicBezTo>
                <a:cubicBezTo>
                  <a:pt x="350978" y="378626"/>
                  <a:pt x="327642" y="376055"/>
                  <a:pt x="303639" y="377007"/>
                </a:cubicBezTo>
                <a:cubicBezTo>
                  <a:pt x="164764" y="382722"/>
                  <a:pt x="56751" y="499880"/>
                  <a:pt x="62371" y="638754"/>
                </a:cubicBezTo>
                <a:cubicBezTo>
                  <a:pt x="63990" y="678759"/>
                  <a:pt x="75134" y="716002"/>
                  <a:pt x="93136" y="748958"/>
                </a:cubicBezTo>
                <a:cubicBezTo>
                  <a:pt x="34748" y="786868"/>
                  <a:pt x="-2876" y="853543"/>
                  <a:pt x="172" y="928124"/>
                </a:cubicBezTo>
                <a:cubicBezTo>
                  <a:pt x="4744" y="1040423"/>
                  <a:pt x="99518" y="1127768"/>
                  <a:pt x="211913" y="1123196"/>
                </a:cubicBezTo>
                <a:cubicBezTo>
                  <a:pt x="227344" y="1122529"/>
                  <a:pt x="242203" y="1120052"/>
                  <a:pt x="256585" y="1116147"/>
                </a:cubicBezTo>
                <a:cubicBezTo>
                  <a:pt x="270968" y="1112432"/>
                  <a:pt x="284970" y="1107194"/>
                  <a:pt x="298400" y="1100622"/>
                </a:cubicBezTo>
                <a:cubicBezTo>
                  <a:pt x="382411" y="1059569"/>
                  <a:pt x="417272" y="957746"/>
                  <a:pt x="376219" y="873736"/>
                </a:cubicBezTo>
                <a:cubicBezTo>
                  <a:pt x="353931" y="828206"/>
                  <a:pt x="306877" y="799917"/>
                  <a:pt x="256204" y="801727"/>
                </a:cubicBezTo>
                <a:cubicBezTo>
                  <a:pt x="236488" y="802394"/>
                  <a:pt x="220009" y="787058"/>
                  <a:pt x="219343" y="767342"/>
                </a:cubicBezTo>
                <a:cubicBezTo>
                  <a:pt x="218676" y="747720"/>
                  <a:pt x="233630" y="731432"/>
                  <a:pt x="253728" y="730480"/>
                </a:cubicBezTo>
                <a:cubicBezTo>
                  <a:pt x="332404" y="727718"/>
                  <a:pt x="405652" y="771628"/>
                  <a:pt x="440227" y="842399"/>
                </a:cubicBezTo>
                <a:cubicBezTo>
                  <a:pt x="474327" y="912026"/>
                  <a:pt x="471374" y="990227"/>
                  <a:pt x="439465" y="1054901"/>
                </a:cubicBezTo>
                <a:cubicBezTo>
                  <a:pt x="481471" y="1261975"/>
                  <a:pt x="667208" y="1414280"/>
                  <a:pt x="884473" y="1408565"/>
                </a:cubicBezTo>
                <a:cubicBezTo>
                  <a:pt x="990106" y="1398373"/>
                  <a:pt x="1088975" y="1366559"/>
                  <a:pt x="1176796" y="1317696"/>
                </a:cubicBezTo>
                <a:lnTo>
                  <a:pt x="1176796" y="1317792"/>
                </a:lnTo>
                <a:cubicBezTo>
                  <a:pt x="1200132" y="1305314"/>
                  <a:pt x="1224611" y="1294836"/>
                  <a:pt x="1249757" y="1285788"/>
                </a:cubicBezTo>
                <a:cubicBezTo>
                  <a:pt x="1320337" y="1254546"/>
                  <a:pt x="1397776" y="1235686"/>
                  <a:pt x="1479500" y="1232352"/>
                </a:cubicBezTo>
                <a:cubicBezTo>
                  <a:pt x="1640758" y="1225875"/>
                  <a:pt x="1790396" y="1280358"/>
                  <a:pt x="1906125" y="1375322"/>
                </a:cubicBezTo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56" name="图形 55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92864" y="4408163"/>
            <a:ext cx="1495425" cy="1962150"/>
          </a:xfrm>
          <a:prstGeom prst="rect">
            <a:avLst/>
          </a:prstGeom>
        </p:spPr>
      </p:pic>
      <p:pic>
        <p:nvPicPr>
          <p:cNvPr id="57" name="图形 56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25505" y="4512833"/>
            <a:ext cx="1562100" cy="20288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813374" y="1978593"/>
            <a:ext cx="656461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虎 年 计 划</a:t>
            </a:r>
            <a:endParaRPr lang="zh-CN" altLang="en-US" sz="96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61" name="任意多边形: 形状 60"/>
          <p:cNvSpPr/>
          <p:nvPr/>
        </p:nvSpPr>
        <p:spPr>
          <a:xfrm>
            <a:off x="2017958" y="1586637"/>
            <a:ext cx="8145506" cy="2144533"/>
          </a:xfrm>
          <a:custGeom>
            <a:avLst/>
            <a:gdLst>
              <a:gd name="connsiteX0" fmla="*/ 1205281 w 8145506"/>
              <a:gd name="connsiteY0" fmla="*/ 0 h 2144533"/>
              <a:gd name="connsiteX1" fmla="*/ 1829659 w 8145506"/>
              <a:gd name="connsiteY1" fmla="*/ 0 h 2144533"/>
              <a:gd name="connsiteX2" fmla="*/ 2907060 w 8145506"/>
              <a:gd name="connsiteY2" fmla="*/ 0 h 2144533"/>
              <a:gd name="connsiteX3" fmla="*/ 3531438 w 8145506"/>
              <a:gd name="connsiteY3" fmla="*/ 0 h 2144533"/>
              <a:gd name="connsiteX4" fmla="*/ 3688842 w 8145506"/>
              <a:gd name="connsiteY4" fmla="*/ 0 h 2144533"/>
              <a:gd name="connsiteX5" fmla="*/ 3832173 w 8145506"/>
              <a:gd name="connsiteY5" fmla="*/ 0 h 2144533"/>
              <a:gd name="connsiteX6" fmla="*/ 4313220 w 8145506"/>
              <a:gd name="connsiteY6" fmla="*/ 0 h 2144533"/>
              <a:gd name="connsiteX7" fmla="*/ 4456551 w 8145506"/>
              <a:gd name="connsiteY7" fmla="*/ 0 h 2144533"/>
              <a:gd name="connsiteX8" fmla="*/ 5390622 w 8145506"/>
              <a:gd name="connsiteY8" fmla="*/ 0 h 2144533"/>
              <a:gd name="connsiteX9" fmla="*/ 6015000 w 8145506"/>
              <a:gd name="connsiteY9" fmla="*/ 0 h 2144533"/>
              <a:gd name="connsiteX10" fmla="*/ 6315736 w 8145506"/>
              <a:gd name="connsiteY10" fmla="*/ 0 h 2144533"/>
              <a:gd name="connsiteX11" fmla="*/ 6940114 w 8145506"/>
              <a:gd name="connsiteY11" fmla="*/ 0 h 2144533"/>
              <a:gd name="connsiteX12" fmla="*/ 7112553 w 8145506"/>
              <a:gd name="connsiteY12" fmla="*/ 172440 h 2144533"/>
              <a:gd name="connsiteX13" fmla="*/ 7112553 w 8145506"/>
              <a:gd name="connsiteY13" fmla="*/ 195950 h 2144533"/>
              <a:gd name="connsiteX14" fmla="*/ 7174870 w 8145506"/>
              <a:gd name="connsiteY14" fmla="*/ 195950 h 2144533"/>
              <a:gd name="connsiteX15" fmla="*/ 7554508 w 8145506"/>
              <a:gd name="connsiteY15" fmla="*/ 493023 h 2144533"/>
              <a:gd name="connsiteX16" fmla="*/ 7565982 w 8145506"/>
              <a:gd name="connsiteY16" fmla="*/ 492912 h 2144533"/>
              <a:gd name="connsiteX17" fmla="*/ 8145506 w 8145506"/>
              <a:gd name="connsiteY17" fmla="*/ 1072323 h 2144533"/>
              <a:gd name="connsiteX18" fmla="*/ 7566094 w 8145506"/>
              <a:gd name="connsiteY18" fmla="*/ 1651735 h 2144533"/>
              <a:gd name="connsiteX19" fmla="*/ 7554620 w 8145506"/>
              <a:gd name="connsiteY19" fmla="*/ 1651623 h 2144533"/>
              <a:gd name="connsiteX20" fmla="*/ 7174983 w 8145506"/>
              <a:gd name="connsiteY20" fmla="*/ 1948696 h 2144533"/>
              <a:gd name="connsiteX21" fmla="*/ 7112666 w 8145506"/>
              <a:gd name="connsiteY21" fmla="*/ 1948696 h 2144533"/>
              <a:gd name="connsiteX22" fmla="*/ 7112666 w 8145506"/>
              <a:gd name="connsiteY22" fmla="*/ 1972094 h 2144533"/>
              <a:gd name="connsiteX23" fmla="*/ 6940226 w 8145506"/>
              <a:gd name="connsiteY23" fmla="*/ 2144533 h 2144533"/>
              <a:gd name="connsiteX24" fmla="*/ 6315848 w 8145506"/>
              <a:gd name="connsiteY24" fmla="*/ 2144533 h 2144533"/>
              <a:gd name="connsiteX25" fmla="*/ 6015112 w 8145506"/>
              <a:gd name="connsiteY25" fmla="*/ 2144533 h 2144533"/>
              <a:gd name="connsiteX26" fmla="*/ 5390734 w 8145506"/>
              <a:gd name="connsiteY26" fmla="*/ 2144533 h 2144533"/>
              <a:gd name="connsiteX27" fmla="*/ 4456551 w 8145506"/>
              <a:gd name="connsiteY27" fmla="*/ 2144533 h 2144533"/>
              <a:gd name="connsiteX28" fmla="*/ 4313333 w 8145506"/>
              <a:gd name="connsiteY28" fmla="*/ 2144533 h 2144533"/>
              <a:gd name="connsiteX29" fmla="*/ 3832173 w 8145506"/>
              <a:gd name="connsiteY29" fmla="*/ 2144533 h 2144533"/>
              <a:gd name="connsiteX30" fmla="*/ 3688955 w 8145506"/>
              <a:gd name="connsiteY30" fmla="*/ 2144533 h 2144533"/>
              <a:gd name="connsiteX31" fmla="*/ 3531438 w 8145506"/>
              <a:gd name="connsiteY31" fmla="*/ 2144533 h 2144533"/>
              <a:gd name="connsiteX32" fmla="*/ 2907060 w 8145506"/>
              <a:gd name="connsiteY32" fmla="*/ 2144533 h 2144533"/>
              <a:gd name="connsiteX33" fmla="*/ 1829659 w 8145506"/>
              <a:gd name="connsiteY33" fmla="*/ 2144533 h 2144533"/>
              <a:gd name="connsiteX34" fmla="*/ 1205281 w 8145506"/>
              <a:gd name="connsiteY34" fmla="*/ 2144533 h 2144533"/>
              <a:gd name="connsiteX35" fmla="*/ 1032840 w 8145506"/>
              <a:gd name="connsiteY35" fmla="*/ 1972094 h 2144533"/>
              <a:gd name="connsiteX36" fmla="*/ 1032840 w 8145506"/>
              <a:gd name="connsiteY36" fmla="*/ 1948696 h 2144533"/>
              <a:gd name="connsiteX37" fmla="*/ 970411 w 8145506"/>
              <a:gd name="connsiteY37" fmla="*/ 1948696 h 2144533"/>
              <a:gd name="connsiteX38" fmla="*/ 590773 w 8145506"/>
              <a:gd name="connsiteY38" fmla="*/ 1651623 h 2144533"/>
              <a:gd name="connsiteX39" fmla="*/ 579300 w 8145506"/>
              <a:gd name="connsiteY39" fmla="*/ 1651735 h 2144533"/>
              <a:gd name="connsiteX40" fmla="*/ 0 w 8145506"/>
              <a:gd name="connsiteY40" fmla="*/ 1072323 h 2144533"/>
              <a:gd name="connsiteX41" fmla="*/ 579300 w 8145506"/>
              <a:gd name="connsiteY41" fmla="*/ 492912 h 2144533"/>
              <a:gd name="connsiteX42" fmla="*/ 590773 w 8145506"/>
              <a:gd name="connsiteY42" fmla="*/ 493023 h 2144533"/>
              <a:gd name="connsiteX43" fmla="*/ 970411 w 8145506"/>
              <a:gd name="connsiteY43" fmla="*/ 195950 h 2144533"/>
              <a:gd name="connsiteX44" fmla="*/ 1032840 w 8145506"/>
              <a:gd name="connsiteY44" fmla="*/ 195950 h 2144533"/>
              <a:gd name="connsiteX45" fmla="*/ 1032840 w 8145506"/>
              <a:gd name="connsiteY45" fmla="*/ 172440 h 2144533"/>
              <a:gd name="connsiteX46" fmla="*/ 1205281 w 8145506"/>
              <a:gd name="connsiteY46" fmla="*/ 0 h 2144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8145506" h="2144533">
                <a:moveTo>
                  <a:pt x="1205281" y="0"/>
                </a:moveTo>
                <a:lnTo>
                  <a:pt x="1829659" y="0"/>
                </a:lnTo>
                <a:lnTo>
                  <a:pt x="2907060" y="0"/>
                </a:lnTo>
                <a:lnTo>
                  <a:pt x="3531438" y="0"/>
                </a:lnTo>
                <a:lnTo>
                  <a:pt x="3688842" y="0"/>
                </a:lnTo>
                <a:lnTo>
                  <a:pt x="3832173" y="0"/>
                </a:lnTo>
                <a:lnTo>
                  <a:pt x="4313220" y="0"/>
                </a:lnTo>
                <a:lnTo>
                  <a:pt x="4456551" y="0"/>
                </a:lnTo>
                <a:lnTo>
                  <a:pt x="5390622" y="0"/>
                </a:lnTo>
                <a:lnTo>
                  <a:pt x="6015000" y="0"/>
                </a:lnTo>
                <a:lnTo>
                  <a:pt x="6315736" y="0"/>
                </a:lnTo>
                <a:lnTo>
                  <a:pt x="6940114" y="0"/>
                </a:lnTo>
                <a:cubicBezTo>
                  <a:pt x="7035388" y="0"/>
                  <a:pt x="7112553" y="77278"/>
                  <a:pt x="7112553" y="172440"/>
                </a:cubicBezTo>
                <a:lnTo>
                  <a:pt x="7112553" y="195950"/>
                </a:lnTo>
                <a:lnTo>
                  <a:pt x="7174870" y="195950"/>
                </a:lnTo>
                <a:cubicBezTo>
                  <a:pt x="7358446" y="195950"/>
                  <a:pt x="7512551" y="322496"/>
                  <a:pt x="7554508" y="493023"/>
                </a:cubicBezTo>
                <a:cubicBezTo>
                  <a:pt x="7558446" y="492912"/>
                  <a:pt x="7562157" y="492912"/>
                  <a:pt x="7565982" y="492912"/>
                </a:cubicBezTo>
                <a:cubicBezTo>
                  <a:pt x="7886002" y="493023"/>
                  <a:pt x="8145506" y="1072323"/>
                  <a:pt x="8145506" y="1072323"/>
                </a:cubicBezTo>
                <a:cubicBezTo>
                  <a:pt x="8145506" y="1072323"/>
                  <a:pt x="7886114" y="1651735"/>
                  <a:pt x="7566094" y="1651735"/>
                </a:cubicBezTo>
                <a:cubicBezTo>
                  <a:pt x="7562157" y="1651735"/>
                  <a:pt x="7558446" y="1651735"/>
                  <a:pt x="7554620" y="1651623"/>
                </a:cubicBezTo>
                <a:cubicBezTo>
                  <a:pt x="7512551" y="1822263"/>
                  <a:pt x="7358558" y="1948696"/>
                  <a:pt x="7174983" y="1948696"/>
                </a:cubicBezTo>
                <a:lnTo>
                  <a:pt x="7112666" y="1948696"/>
                </a:lnTo>
                <a:lnTo>
                  <a:pt x="7112666" y="1972094"/>
                </a:lnTo>
                <a:cubicBezTo>
                  <a:pt x="7112666" y="2067369"/>
                  <a:pt x="7035501" y="2144533"/>
                  <a:pt x="6940226" y="2144533"/>
                </a:cubicBezTo>
                <a:lnTo>
                  <a:pt x="6315848" y="2144533"/>
                </a:lnTo>
                <a:lnTo>
                  <a:pt x="6015112" y="2144533"/>
                </a:lnTo>
                <a:lnTo>
                  <a:pt x="5390734" y="2144533"/>
                </a:lnTo>
                <a:lnTo>
                  <a:pt x="4456551" y="2144533"/>
                </a:lnTo>
                <a:lnTo>
                  <a:pt x="4313333" y="2144533"/>
                </a:lnTo>
                <a:lnTo>
                  <a:pt x="3832173" y="2144533"/>
                </a:lnTo>
                <a:lnTo>
                  <a:pt x="3688955" y="2144533"/>
                </a:lnTo>
                <a:lnTo>
                  <a:pt x="3531438" y="2144533"/>
                </a:lnTo>
                <a:lnTo>
                  <a:pt x="2907060" y="2144533"/>
                </a:lnTo>
                <a:lnTo>
                  <a:pt x="1829659" y="2144533"/>
                </a:lnTo>
                <a:lnTo>
                  <a:pt x="1205281" y="2144533"/>
                </a:lnTo>
                <a:cubicBezTo>
                  <a:pt x="1110117" y="2144533"/>
                  <a:pt x="1032840" y="2067369"/>
                  <a:pt x="1032840" y="1972094"/>
                </a:cubicBezTo>
                <a:lnTo>
                  <a:pt x="1032840" y="1948696"/>
                </a:lnTo>
                <a:lnTo>
                  <a:pt x="970411" y="1948696"/>
                </a:lnTo>
                <a:cubicBezTo>
                  <a:pt x="786948" y="1948696"/>
                  <a:pt x="632955" y="1822151"/>
                  <a:pt x="590773" y="1651623"/>
                </a:cubicBezTo>
                <a:cubicBezTo>
                  <a:pt x="586835" y="1651735"/>
                  <a:pt x="583124" y="1651735"/>
                  <a:pt x="579300" y="1651735"/>
                </a:cubicBezTo>
                <a:cubicBezTo>
                  <a:pt x="259392" y="1651735"/>
                  <a:pt x="0" y="1072323"/>
                  <a:pt x="0" y="1072323"/>
                </a:cubicBezTo>
                <a:cubicBezTo>
                  <a:pt x="0" y="1072323"/>
                  <a:pt x="259279" y="492912"/>
                  <a:pt x="579300" y="492912"/>
                </a:cubicBezTo>
                <a:cubicBezTo>
                  <a:pt x="583124" y="492912"/>
                  <a:pt x="586949" y="492912"/>
                  <a:pt x="590773" y="493023"/>
                </a:cubicBezTo>
                <a:cubicBezTo>
                  <a:pt x="632730" y="322384"/>
                  <a:pt x="786835" y="195950"/>
                  <a:pt x="970411" y="195950"/>
                </a:cubicBezTo>
                <a:lnTo>
                  <a:pt x="1032840" y="195950"/>
                </a:lnTo>
                <a:lnTo>
                  <a:pt x="1032840" y="172440"/>
                </a:lnTo>
                <a:cubicBezTo>
                  <a:pt x="1032840" y="77278"/>
                  <a:pt x="1110117" y="0"/>
                  <a:pt x="1205281" y="0"/>
                </a:cubicBezTo>
                <a:close/>
              </a:path>
            </a:pathLst>
          </a:custGeom>
          <a:noFill/>
          <a:ln w="38100" cap="flat">
            <a:gradFill>
              <a:gsLst>
                <a:gs pos="0">
                  <a:srgbClr val="EECD90"/>
                </a:gs>
                <a:gs pos="100000">
                  <a:srgbClr val="FCE8AF"/>
                </a:gs>
                <a:gs pos="62000">
                  <a:srgbClr val="FFC000"/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94" name="图形 126"/>
          <p:cNvGrpSpPr/>
          <p:nvPr/>
        </p:nvGrpSpPr>
        <p:grpSpPr>
          <a:xfrm>
            <a:off x="532875" y="306139"/>
            <a:ext cx="1427607" cy="2310955"/>
            <a:chOff x="8410281" y="2583101"/>
            <a:chExt cx="1427607" cy="2310955"/>
          </a:xfrm>
        </p:grpSpPr>
        <p:grpSp>
          <p:nvGrpSpPr>
            <p:cNvPr id="95" name="图形 126"/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105" name="任意多边形: 形状 104"/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6" name="图形 126"/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100" name="任意多边形: 形状 99"/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7" name="任意多边形: 形状 96"/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/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6" name="任意多边形: 形状 75"/>
          <p:cNvSpPr/>
          <p:nvPr/>
        </p:nvSpPr>
        <p:spPr>
          <a:xfrm>
            <a:off x="4896328" y="1255958"/>
            <a:ext cx="2413533" cy="635430"/>
          </a:xfrm>
          <a:custGeom>
            <a:avLst/>
            <a:gdLst>
              <a:gd name="connsiteX0" fmla="*/ 1205281 w 8145506"/>
              <a:gd name="connsiteY0" fmla="*/ 0 h 2144533"/>
              <a:gd name="connsiteX1" fmla="*/ 1829659 w 8145506"/>
              <a:gd name="connsiteY1" fmla="*/ 0 h 2144533"/>
              <a:gd name="connsiteX2" fmla="*/ 2907060 w 8145506"/>
              <a:gd name="connsiteY2" fmla="*/ 0 h 2144533"/>
              <a:gd name="connsiteX3" fmla="*/ 3531438 w 8145506"/>
              <a:gd name="connsiteY3" fmla="*/ 0 h 2144533"/>
              <a:gd name="connsiteX4" fmla="*/ 3688842 w 8145506"/>
              <a:gd name="connsiteY4" fmla="*/ 0 h 2144533"/>
              <a:gd name="connsiteX5" fmla="*/ 3832173 w 8145506"/>
              <a:gd name="connsiteY5" fmla="*/ 0 h 2144533"/>
              <a:gd name="connsiteX6" fmla="*/ 4313220 w 8145506"/>
              <a:gd name="connsiteY6" fmla="*/ 0 h 2144533"/>
              <a:gd name="connsiteX7" fmla="*/ 4456551 w 8145506"/>
              <a:gd name="connsiteY7" fmla="*/ 0 h 2144533"/>
              <a:gd name="connsiteX8" fmla="*/ 5390622 w 8145506"/>
              <a:gd name="connsiteY8" fmla="*/ 0 h 2144533"/>
              <a:gd name="connsiteX9" fmla="*/ 6015000 w 8145506"/>
              <a:gd name="connsiteY9" fmla="*/ 0 h 2144533"/>
              <a:gd name="connsiteX10" fmla="*/ 6315736 w 8145506"/>
              <a:gd name="connsiteY10" fmla="*/ 0 h 2144533"/>
              <a:gd name="connsiteX11" fmla="*/ 6940114 w 8145506"/>
              <a:gd name="connsiteY11" fmla="*/ 0 h 2144533"/>
              <a:gd name="connsiteX12" fmla="*/ 7112553 w 8145506"/>
              <a:gd name="connsiteY12" fmla="*/ 172440 h 2144533"/>
              <a:gd name="connsiteX13" fmla="*/ 7112553 w 8145506"/>
              <a:gd name="connsiteY13" fmla="*/ 195950 h 2144533"/>
              <a:gd name="connsiteX14" fmla="*/ 7174870 w 8145506"/>
              <a:gd name="connsiteY14" fmla="*/ 195950 h 2144533"/>
              <a:gd name="connsiteX15" fmla="*/ 7554508 w 8145506"/>
              <a:gd name="connsiteY15" fmla="*/ 493023 h 2144533"/>
              <a:gd name="connsiteX16" fmla="*/ 7565982 w 8145506"/>
              <a:gd name="connsiteY16" fmla="*/ 492912 h 2144533"/>
              <a:gd name="connsiteX17" fmla="*/ 8145506 w 8145506"/>
              <a:gd name="connsiteY17" fmla="*/ 1072323 h 2144533"/>
              <a:gd name="connsiteX18" fmla="*/ 7566094 w 8145506"/>
              <a:gd name="connsiteY18" fmla="*/ 1651735 h 2144533"/>
              <a:gd name="connsiteX19" fmla="*/ 7554620 w 8145506"/>
              <a:gd name="connsiteY19" fmla="*/ 1651623 h 2144533"/>
              <a:gd name="connsiteX20" fmla="*/ 7174983 w 8145506"/>
              <a:gd name="connsiteY20" fmla="*/ 1948696 h 2144533"/>
              <a:gd name="connsiteX21" fmla="*/ 7112666 w 8145506"/>
              <a:gd name="connsiteY21" fmla="*/ 1948696 h 2144533"/>
              <a:gd name="connsiteX22" fmla="*/ 7112666 w 8145506"/>
              <a:gd name="connsiteY22" fmla="*/ 1972094 h 2144533"/>
              <a:gd name="connsiteX23" fmla="*/ 6940226 w 8145506"/>
              <a:gd name="connsiteY23" fmla="*/ 2144533 h 2144533"/>
              <a:gd name="connsiteX24" fmla="*/ 6315848 w 8145506"/>
              <a:gd name="connsiteY24" fmla="*/ 2144533 h 2144533"/>
              <a:gd name="connsiteX25" fmla="*/ 6015112 w 8145506"/>
              <a:gd name="connsiteY25" fmla="*/ 2144533 h 2144533"/>
              <a:gd name="connsiteX26" fmla="*/ 5390734 w 8145506"/>
              <a:gd name="connsiteY26" fmla="*/ 2144533 h 2144533"/>
              <a:gd name="connsiteX27" fmla="*/ 4456551 w 8145506"/>
              <a:gd name="connsiteY27" fmla="*/ 2144533 h 2144533"/>
              <a:gd name="connsiteX28" fmla="*/ 4313333 w 8145506"/>
              <a:gd name="connsiteY28" fmla="*/ 2144533 h 2144533"/>
              <a:gd name="connsiteX29" fmla="*/ 3832173 w 8145506"/>
              <a:gd name="connsiteY29" fmla="*/ 2144533 h 2144533"/>
              <a:gd name="connsiteX30" fmla="*/ 3688955 w 8145506"/>
              <a:gd name="connsiteY30" fmla="*/ 2144533 h 2144533"/>
              <a:gd name="connsiteX31" fmla="*/ 3531438 w 8145506"/>
              <a:gd name="connsiteY31" fmla="*/ 2144533 h 2144533"/>
              <a:gd name="connsiteX32" fmla="*/ 2907060 w 8145506"/>
              <a:gd name="connsiteY32" fmla="*/ 2144533 h 2144533"/>
              <a:gd name="connsiteX33" fmla="*/ 1829659 w 8145506"/>
              <a:gd name="connsiteY33" fmla="*/ 2144533 h 2144533"/>
              <a:gd name="connsiteX34" fmla="*/ 1205281 w 8145506"/>
              <a:gd name="connsiteY34" fmla="*/ 2144533 h 2144533"/>
              <a:gd name="connsiteX35" fmla="*/ 1032840 w 8145506"/>
              <a:gd name="connsiteY35" fmla="*/ 1972094 h 2144533"/>
              <a:gd name="connsiteX36" fmla="*/ 1032840 w 8145506"/>
              <a:gd name="connsiteY36" fmla="*/ 1948696 h 2144533"/>
              <a:gd name="connsiteX37" fmla="*/ 970411 w 8145506"/>
              <a:gd name="connsiteY37" fmla="*/ 1948696 h 2144533"/>
              <a:gd name="connsiteX38" fmla="*/ 590773 w 8145506"/>
              <a:gd name="connsiteY38" fmla="*/ 1651623 h 2144533"/>
              <a:gd name="connsiteX39" fmla="*/ 579300 w 8145506"/>
              <a:gd name="connsiteY39" fmla="*/ 1651735 h 2144533"/>
              <a:gd name="connsiteX40" fmla="*/ 0 w 8145506"/>
              <a:gd name="connsiteY40" fmla="*/ 1072323 h 2144533"/>
              <a:gd name="connsiteX41" fmla="*/ 579300 w 8145506"/>
              <a:gd name="connsiteY41" fmla="*/ 492912 h 2144533"/>
              <a:gd name="connsiteX42" fmla="*/ 590773 w 8145506"/>
              <a:gd name="connsiteY42" fmla="*/ 493023 h 2144533"/>
              <a:gd name="connsiteX43" fmla="*/ 970411 w 8145506"/>
              <a:gd name="connsiteY43" fmla="*/ 195950 h 2144533"/>
              <a:gd name="connsiteX44" fmla="*/ 1032840 w 8145506"/>
              <a:gd name="connsiteY44" fmla="*/ 195950 h 2144533"/>
              <a:gd name="connsiteX45" fmla="*/ 1032840 w 8145506"/>
              <a:gd name="connsiteY45" fmla="*/ 172440 h 2144533"/>
              <a:gd name="connsiteX46" fmla="*/ 1205281 w 8145506"/>
              <a:gd name="connsiteY46" fmla="*/ 0 h 2144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8145506" h="2144533">
                <a:moveTo>
                  <a:pt x="1205281" y="0"/>
                </a:moveTo>
                <a:lnTo>
                  <a:pt x="1829659" y="0"/>
                </a:lnTo>
                <a:lnTo>
                  <a:pt x="2907060" y="0"/>
                </a:lnTo>
                <a:lnTo>
                  <a:pt x="3531438" y="0"/>
                </a:lnTo>
                <a:lnTo>
                  <a:pt x="3688842" y="0"/>
                </a:lnTo>
                <a:lnTo>
                  <a:pt x="3832173" y="0"/>
                </a:lnTo>
                <a:lnTo>
                  <a:pt x="4313220" y="0"/>
                </a:lnTo>
                <a:lnTo>
                  <a:pt x="4456551" y="0"/>
                </a:lnTo>
                <a:lnTo>
                  <a:pt x="5390622" y="0"/>
                </a:lnTo>
                <a:lnTo>
                  <a:pt x="6015000" y="0"/>
                </a:lnTo>
                <a:lnTo>
                  <a:pt x="6315736" y="0"/>
                </a:lnTo>
                <a:lnTo>
                  <a:pt x="6940114" y="0"/>
                </a:lnTo>
                <a:cubicBezTo>
                  <a:pt x="7035388" y="0"/>
                  <a:pt x="7112553" y="77278"/>
                  <a:pt x="7112553" y="172440"/>
                </a:cubicBezTo>
                <a:lnTo>
                  <a:pt x="7112553" y="195950"/>
                </a:lnTo>
                <a:lnTo>
                  <a:pt x="7174870" y="195950"/>
                </a:lnTo>
                <a:cubicBezTo>
                  <a:pt x="7358446" y="195950"/>
                  <a:pt x="7512551" y="322496"/>
                  <a:pt x="7554508" y="493023"/>
                </a:cubicBezTo>
                <a:cubicBezTo>
                  <a:pt x="7558446" y="492912"/>
                  <a:pt x="7562157" y="492912"/>
                  <a:pt x="7565982" y="492912"/>
                </a:cubicBezTo>
                <a:cubicBezTo>
                  <a:pt x="7886002" y="493023"/>
                  <a:pt x="8145506" y="1072323"/>
                  <a:pt x="8145506" y="1072323"/>
                </a:cubicBezTo>
                <a:cubicBezTo>
                  <a:pt x="8145506" y="1072323"/>
                  <a:pt x="7886114" y="1651735"/>
                  <a:pt x="7566094" y="1651735"/>
                </a:cubicBezTo>
                <a:cubicBezTo>
                  <a:pt x="7562157" y="1651735"/>
                  <a:pt x="7558446" y="1651735"/>
                  <a:pt x="7554620" y="1651623"/>
                </a:cubicBezTo>
                <a:cubicBezTo>
                  <a:pt x="7512551" y="1822263"/>
                  <a:pt x="7358558" y="1948696"/>
                  <a:pt x="7174983" y="1948696"/>
                </a:cubicBezTo>
                <a:lnTo>
                  <a:pt x="7112666" y="1948696"/>
                </a:lnTo>
                <a:lnTo>
                  <a:pt x="7112666" y="1972094"/>
                </a:lnTo>
                <a:cubicBezTo>
                  <a:pt x="7112666" y="2067369"/>
                  <a:pt x="7035501" y="2144533"/>
                  <a:pt x="6940226" y="2144533"/>
                </a:cubicBezTo>
                <a:lnTo>
                  <a:pt x="6315848" y="2144533"/>
                </a:lnTo>
                <a:lnTo>
                  <a:pt x="6015112" y="2144533"/>
                </a:lnTo>
                <a:lnTo>
                  <a:pt x="5390734" y="2144533"/>
                </a:lnTo>
                <a:lnTo>
                  <a:pt x="4456551" y="2144533"/>
                </a:lnTo>
                <a:lnTo>
                  <a:pt x="4313333" y="2144533"/>
                </a:lnTo>
                <a:lnTo>
                  <a:pt x="3832173" y="2144533"/>
                </a:lnTo>
                <a:lnTo>
                  <a:pt x="3688955" y="2144533"/>
                </a:lnTo>
                <a:lnTo>
                  <a:pt x="3531438" y="2144533"/>
                </a:lnTo>
                <a:lnTo>
                  <a:pt x="2907060" y="2144533"/>
                </a:lnTo>
                <a:lnTo>
                  <a:pt x="1829659" y="2144533"/>
                </a:lnTo>
                <a:lnTo>
                  <a:pt x="1205281" y="2144533"/>
                </a:lnTo>
                <a:cubicBezTo>
                  <a:pt x="1110117" y="2144533"/>
                  <a:pt x="1032840" y="2067369"/>
                  <a:pt x="1032840" y="1972094"/>
                </a:cubicBezTo>
                <a:lnTo>
                  <a:pt x="1032840" y="1948696"/>
                </a:lnTo>
                <a:lnTo>
                  <a:pt x="970411" y="1948696"/>
                </a:lnTo>
                <a:cubicBezTo>
                  <a:pt x="786948" y="1948696"/>
                  <a:pt x="632955" y="1822151"/>
                  <a:pt x="590773" y="1651623"/>
                </a:cubicBezTo>
                <a:cubicBezTo>
                  <a:pt x="586835" y="1651735"/>
                  <a:pt x="583124" y="1651735"/>
                  <a:pt x="579300" y="1651735"/>
                </a:cubicBezTo>
                <a:cubicBezTo>
                  <a:pt x="259392" y="1651735"/>
                  <a:pt x="0" y="1072323"/>
                  <a:pt x="0" y="1072323"/>
                </a:cubicBezTo>
                <a:cubicBezTo>
                  <a:pt x="0" y="1072323"/>
                  <a:pt x="259279" y="492912"/>
                  <a:pt x="579300" y="492912"/>
                </a:cubicBezTo>
                <a:cubicBezTo>
                  <a:pt x="583124" y="492912"/>
                  <a:pt x="586949" y="492912"/>
                  <a:pt x="590773" y="493023"/>
                </a:cubicBezTo>
                <a:cubicBezTo>
                  <a:pt x="632730" y="322384"/>
                  <a:pt x="786835" y="195950"/>
                  <a:pt x="970411" y="195950"/>
                </a:cubicBezTo>
                <a:lnTo>
                  <a:pt x="1032840" y="195950"/>
                </a:lnTo>
                <a:lnTo>
                  <a:pt x="1032840" y="172440"/>
                </a:lnTo>
                <a:cubicBezTo>
                  <a:pt x="1032840" y="77278"/>
                  <a:pt x="1110117" y="0"/>
                  <a:pt x="1205281" y="0"/>
                </a:cubicBezTo>
                <a:close/>
              </a:path>
            </a:pathLst>
          </a:custGeom>
          <a:solidFill>
            <a:srgbClr val="C6161A"/>
          </a:solidFill>
          <a:ln w="38100" cap="flat">
            <a:gradFill>
              <a:gsLst>
                <a:gs pos="0">
                  <a:srgbClr val="E9B570"/>
                </a:gs>
                <a:gs pos="62000">
                  <a:srgbClr val="F4DA9F"/>
                </a:gs>
                <a:gs pos="100000">
                  <a:srgbClr val="E9B570"/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371163" y="1230662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4DA9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2022</a:t>
            </a:r>
            <a:endParaRPr lang="zh-CN" altLang="en-US" sz="3600" dirty="0">
              <a:solidFill>
                <a:srgbClr val="F4DA9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55074" y="4253121"/>
            <a:ext cx="14490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4DA9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汇报人：</a:t>
            </a:r>
            <a:r>
              <a:rPr lang="en-US" b="1" dirty="0">
                <a:solidFill>
                  <a:srgbClr val="F4DA9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XXX</a:t>
            </a:r>
            <a:endParaRPr lang="en-US" b="1" dirty="0">
              <a:solidFill>
                <a:srgbClr val="F4DA9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77" name="图形 126"/>
          <p:cNvGrpSpPr/>
          <p:nvPr/>
        </p:nvGrpSpPr>
        <p:grpSpPr>
          <a:xfrm>
            <a:off x="10231518" y="306139"/>
            <a:ext cx="1427607" cy="2310955"/>
            <a:chOff x="8410281" y="2583101"/>
            <a:chExt cx="1427607" cy="2310955"/>
          </a:xfrm>
        </p:grpSpPr>
        <p:grpSp>
          <p:nvGrpSpPr>
            <p:cNvPr id="78" name="图形 126"/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88" name="任意多边形: 形状 87"/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9" name="图形 126"/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83" name="任意多边形: 形状 82"/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0" name="任意多边形: 形状 79"/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  <a:endParaRPr lang="zh-CN" altLang="en-US" sz="28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09481" y="2180567"/>
            <a:ext cx="2236718" cy="3270842"/>
            <a:chOff x="1741181" y="1672567"/>
            <a:chExt cx="2236718" cy="3270842"/>
          </a:xfrm>
        </p:grpSpPr>
        <p:sp>
          <p:nvSpPr>
            <p:cNvPr id="6" name="文本框 5"/>
            <p:cNvSpPr txBox="1"/>
            <p:nvPr/>
          </p:nvSpPr>
          <p:spPr>
            <a:xfrm>
              <a:off x="2315201" y="1869515"/>
              <a:ext cx="83759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春</a:t>
              </a:r>
              <a:endParaRPr lang="zh-CN" altLang="en-US" sz="600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7" name="TextBox 46"/>
            <p:cNvSpPr txBox="1">
              <a:spLocks noChangeArrowheads="1"/>
            </p:cNvSpPr>
            <p:nvPr/>
          </p:nvSpPr>
          <p:spPr bwMode="auto">
            <a:xfrm>
              <a:off x="1741181" y="3599130"/>
              <a:ext cx="2236718" cy="1344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>
                <a:lnSpc>
                  <a:spcPts val="25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40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1962714" y="1672567"/>
              <a:ext cx="1642133" cy="1642133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rgbClr val="F4DA9F"/>
                  </a:gs>
                  <a:gs pos="100000">
                    <a:srgbClr val="EECD9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2180728" y="2526928"/>
              <a:ext cx="1357624" cy="631153"/>
            </a:xfrm>
            <a:custGeom>
              <a:avLst/>
              <a:gdLst>
                <a:gd name="connsiteX0" fmla="*/ 1102000 w 2846563"/>
                <a:gd name="connsiteY0" fmla="*/ 436 h 1323353"/>
                <a:gd name="connsiteX1" fmla="*/ 1156128 w 2846563"/>
                <a:gd name="connsiteY1" fmla="*/ 8826 h 1323353"/>
                <a:gd name="connsiteX2" fmla="*/ 1188723 w 2846563"/>
                <a:gd name="connsiteY2" fmla="*/ 13879 h 1323353"/>
                <a:gd name="connsiteX3" fmla="*/ 1269795 w 2846563"/>
                <a:gd name="connsiteY3" fmla="*/ 45977 h 1323353"/>
                <a:gd name="connsiteX4" fmla="*/ 1462199 w 2846563"/>
                <a:gd name="connsiteY4" fmla="*/ 326298 h 1323353"/>
                <a:gd name="connsiteX5" fmla="*/ 1328564 w 2846563"/>
                <a:gd name="connsiteY5" fmla="*/ 634432 h 1323353"/>
                <a:gd name="connsiteX6" fmla="*/ 1180926 w 2846563"/>
                <a:gd name="connsiteY6" fmla="*/ 682247 h 1323353"/>
                <a:gd name="connsiteX7" fmla="*/ 1055482 w 2846563"/>
                <a:gd name="connsiteY7" fmla="*/ 608238 h 1323353"/>
                <a:gd name="connsiteX8" fmla="*/ 1073675 w 2846563"/>
                <a:gd name="connsiteY8" fmla="*/ 473745 h 1323353"/>
                <a:gd name="connsiteX9" fmla="*/ 1075104 w 2846563"/>
                <a:gd name="connsiteY9" fmla="*/ 447075 h 1323353"/>
                <a:gd name="connsiteX10" fmla="*/ 1048433 w 2846563"/>
                <a:gd name="connsiteY10" fmla="*/ 445646 h 1323353"/>
                <a:gd name="connsiteX11" fmla="*/ 1022335 w 2846563"/>
                <a:gd name="connsiteY11" fmla="*/ 626335 h 1323353"/>
                <a:gd name="connsiteX12" fmla="*/ 1178735 w 2846563"/>
                <a:gd name="connsiteY12" fmla="*/ 719871 h 1323353"/>
                <a:gd name="connsiteX13" fmla="*/ 1191213 w 2846563"/>
                <a:gd name="connsiteY13" fmla="*/ 720252 h 1323353"/>
                <a:gd name="connsiteX14" fmla="*/ 1350566 w 2846563"/>
                <a:gd name="connsiteY14" fmla="*/ 665007 h 1323353"/>
                <a:gd name="connsiteX15" fmla="*/ 1499728 w 2846563"/>
                <a:gd name="connsiteY15" fmla="*/ 322012 h 1323353"/>
                <a:gd name="connsiteX16" fmla="*/ 1499252 w 2846563"/>
                <a:gd name="connsiteY16" fmla="*/ 318487 h 1323353"/>
                <a:gd name="connsiteX17" fmla="*/ 2084468 w 2846563"/>
                <a:gd name="connsiteY17" fmla="*/ 491842 h 1323353"/>
                <a:gd name="connsiteX18" fmla="*/ 2136570 w 2846563"/>
                <a:gd name="connsiteY18" fmla="*/ 554136 h 1323353"/>
                <a:gd name="connsiteX19" fmla="*/ 2226580 w 2846563"/>
                <a:gd name="connsiteY19" fmla="*/ 654244 h 1323353"/>
                <a:gd name="connsiteX20" fmla="*/ 2440607 w 2846563"/>
                <a:gd name="connsiteY20" fmla="*/ 717490 h 1323353"/>
                <a:gd name="connsiteX21" fmla="*/ 2542430 w 2846563"/>
                <a:gd name="connsiteY21" fmla="*/ 655577 h 1323353"/>
                <a:gd name="connsiteX22" fmla="*/ 2573291 w 2846563"/>
                <a:gd name="connsiteY22" fmla="*/ 631574 h 1323353"/>
                <a:gd name="connsiteX23" fmla="*/ 2846563 w 2846563"/>
                <a:gd name="connsiteY23" fmla="*/ 558613 h 1323353"/>
                <a:gd name="connsiteX24" fmla="*/ 2735882 w 2846563"/>
                <a:gd name="connsiteY24" fmla="*/ 622430 h 1323353"/>
                <a:gd name="connsiteX25" fmla="*/ 2602151 w 2846563"/>
                <a:gd name="connsiteY25" fmla="*/ 777497 h 1323353"/>
                <a:gd name="connsiteX26" fmla="*/ 2586531 w 2846563"/>
                <a:gd name="connsiteY26" fmla="*/ 798833 h 1323353"/>
                <a:gd name="connsiteX27" fmla="*/ 2433749 w 2846563"/>
                <a:gd name="connsiteY27" fmla="*/ 955424 h 1323353"/>
                <a:gd name="connsiteX28" fmla="*/ 2209436 w 2846563"/>
                <a:gd name="connsiteY28" fmla="*/ 1001811 h 1323353"/>
                <a:gd name="connsiteX29" fmla="*/ 1996647 w 2846563"/>
                <a:gd name="connsiteY29" fmla="*/ 910466 h 1323353"/>
                <a:gd name="connsiteX30" fmla="*/ 1976359 w 2846563"/>
                <a:gd name="connsiteY30" fmla="*/ 816550 h 1323353"/>
                <a:gd name="connsiteX31" fmla="*/ 1790526 w 2846563"/>
                <a:gd name="connsiteY31" fmla="*/ 688438 h 1323353"/>
                <a:gd name="connsiteX32" fmla="*/ 1651175 w 2846563"/>
                <a:gd name="connsiteY32" fmla="*/ 695392 h 1323353"/>
                <a:gd name="connsiteX33" fmla="*/ 1546686 w 2846563"/>
                <a:gd name="connsiteY33" fmla="*/ 792928 h 1323353"/>
                <a:gd name="connsiteX34" fmla="*/ 1580595 w 2846563"/>
                <a:gd name="connsiteY34" fmla="*/ 947137 h 1323353"/>
                <a:gd name="connsiteX35" fmla="*/ 1735186 w 2846563"/>
                <a:gd name="connsiteY35" fmla="*/ 979046 h 1323353"/>
                <a:gd name="connsiteX36" fmla="*/ 1745949 w 2846563"/>
                <a:gd name="connsiteY36" fmla="*/ 954567 h 1323353"/>
                <a:gd name="connsiteX37" fmla="*/ 1721470 w 2846563"/>
                <a:gd name="connsiteY37" fmla="*/ 943804 h 1323353"/>
                <a:gd name="connsiteX38" fmla="*/ 1607170 w 2846563"/>
                <a:gd name="connsiteY38" fmla="*/ 920182 h 1323353"/>
                <a:gd name="connsiteX39" fmla="*/ 1582119 w 2846563"/>
                <a:gd name="connsiteY39" fmla="*/ 806167 h 1323353"/>
                <a:gd name="connsiteX40" fmla="*/ 1663939 w 2846563"/>
                <a:gd name="connsiteY40" fmla="*/ 730920 h 1323353"/>
                <a:gd name="connsiteX41" fmla="*/ 1783573 w 2846563"/>
                <a:gd name="connsiteY41" fmla="*/ 725491 h 1323353"/>
                <a:gd name="connsiteX42" fmla="*/ 1942545 w 2846563"/>
                <a:gd name="connsiteY42" fmla="*/ 832837 h 1323353"/>
                <a:gd name="connsiteX43" fmla="*/ 1948451 w 2846563"/>
                <a:gd name="connsiteY43" fmla="*/ 986857 h 1323353"/>
                <a:gd name="connsiteX44" fmla="*/ 1707945 w 2846563"/>
                <a:gd name="connsiteY44" fmla="*/ 1249366 h 1323353"/>
                <a:gd name="connsiteX45" fmla="*/ 1353138 w 2846563"/>
                <a:gd name="connsiteY45" fmla="*/ 1207075 h 1323353"/>
                <a:gd name="connsiteX46" fmla="*/ 1328373 w 2846563"/>
                <a:gd name="connsiteY46" fmla="*/ 1209932 h 1323353"/>
                <a:gd name="connsiteX47" fmla="*/ 983187 w 2846563"/>
                <a:gd name="connsiteY47" fmla="*/ 1312421 h 1323353"/>
                <a:gd name="connsiteX48" fmla="*/ 738680 w 2846563"/>
                <a:gd name="connsiteY48" fmla="*/ 1068676 h 1323353"/>
                <a:gd name="connsiteX49" fmla="*/ 754206 w 2846563"/>
                <a:gd name="connsiteY49" fmla="*/ 966854 h 1323353"/>
                <a:gd name="connsiteX50" fmla="*/ 630191 w 2846563"/>
                <a:gd name="connsiteY50" fmla="*/ 782260 h 1323353"/>
                <a:gd name="connsiteX51" fmla="*/ 493412 w 2846563"/>
                <a:gd name="connsiteY51" fmla="*/ 783307 h 1323353"/>
                <a:gd name="connsiteX52" fmla="*/ 424546 w 2846563"/>
                <a:gd name="connsiteY52" fmla="*/ 903608 h 1323353"/>
                <a:gd name="connsiteX53" fmla="*/ 445310 w 2846563"/>
                <a:gd name="connsiteY53" fmla="*/ 920372 h 1323353"/>
                <a:gd name="connsiteX54" fmla="*/ 462074 w 2846563"/>
                <a:gd name="connsiteY54" fmla="*/ 899608 h 1323353"/>
                <a:gd name="connsiteX55" fmla="*/ 510557 w 2846563"/>
                <a:gd name="connsiteY55" fmla="*/ 816835 h 1323353"/>
                <a:gd name="connsiteX56" fmla="*/ 615141 w 2846563"/>
                <a:gd name="connsiteY56" fmla="*/ 816740 h 1323353"/>
                <a:gd name="connsiteX57" fmla="*/ 716487 w 2846563"/>
                <a:gd name="connsiteY57" fmla="*/ 969045 h 1323353"/>
                <a:gd name="connsiteX58" fmla="*/ 708772 w 2846563"/>
                <a:gd name="connsiteY58" fmla="*/ 1038482 h 1323353"/>
                <a:gd name="connsiteX59" fmla="*/ 697532 w 2846563"/>
                <a:gd name="connsiteY59" fmla="*/ 1059913 h 1323353"/>
                <a:gd name="connsiteX60" fmla="*/ 699151 w 2846563"/>
                <a:gd name="connsiteY60" fmla="*/ 1066200 h 1323353"/>
                <a:gd name="connsiteX61" fmla="*/ 645526 w 2846563"/>
                <a:gd name="connsiteY61" fmla="*/ 1147162 h 1323353"/>
                <a:gd name="connsiteX62" fmla="*/ 469122 w 2846563"/>
                <a:gd name="connsiteY62" fmla="*/ 1240793 h 1323353"/>
                <a:gd name="connsiteX63" fmla="*/ 117270 w 2846563"/>
                <a:gd name="connsiteY63" fmla="*/ 1162974 h 1323353"/>
                <a:gd name="connsiteX64" fmla="*/ 12304 w 2846563"/>
                <a:gd name="connsiteY64" fmla="*/ 830837 h 1323353"/>
                <a:gd name="connsiteX65" fmla="*/ 297768 w 2846563"/>
                <a:gd name="connsiteY65" fmla="*/ 647767 h 1323353"/>
                <a:gd name="connsiteX66" fmla="*/ 318151 w 2846563"/>
                <a:gd name="connsiteY66" fmla="*/ 635860 h 1323353"/>
                <a:gd name="connsiteX67" fmla="*/ 310912 w 2846563"/>
                <a:gd name="connsiteY67" fmla="*/ 613381 h 1323353"/>
                <a:gd name="connsiteX68" fmla="*/ 228521 w 2846563"/>
                <a:gd name="connsiteY68" fmla="*/ 331156 h 1323353"/>
                <a:gd name="connsiteX69" fmla="*/ 489506 w 2846563"/>
                <a:gd name="connsiteY69" fmla="*/ 187804 h 1323353"/>
                <a:gd name="connsiteX70" fmla="*/ 704390 w 2846563"/>
                <a:gd name="connsiteY70" fmla="*/ 399259 h 1323353"/>
                <a:gd name="connsiteX71" fmla="*/ 678863 w 2846563"/>
                <a:gd name="connsiteY71" fmla="*/ 541277 h 1323353"/>
                <a:gd name="connsiteX72" fmla="*/ 557134 w 2846563"/>
                <a:gd name="connsiteY72" fmla="*/ 588712 h 1323353"/>
                <a:gd name="connsiteX73" fmla="*/ 506366 w 2846563"/>
                <a:gd name="connsiteY73" fmla="*/ 541849 h 1323353"/>
                <a:gd name="connsiteX74" fmla="*/ 504841 w 2846563"/>
                <a:gd name="connsiteY74" fmla="*/ 485461 h 1323353"/>
                <a:gd name="connsiteX75" fmla="*/ 495698 w 2846563"/>
                <a:gd name="connsiteY75" fmla="*/ 460410 h 1323353"/>
                <a:gd name="connsiteX76" fmla="*/ 470647 w 2846563"/>
                <a:gd name="connsiteY76" fmla="*/ 469554 h 1323353"/>
                <a:gd name="connsiteX77" fmla="*/ 471885 w 2846563"/>
                <a:gd name="connsiteY77" fmla="*/ 557184 h 1323353"/>
                <a:gd name="connsiteX78" fmla="*/ 545989 w 2846563"/>
                <a:gd name="connsiteY78" fmla="*/ 624811 h 1323353"/>
                <a:gd name="connsiteX79" fmla="*/ 709629 w 2846563"/>
                <a:gd name="connsiteY79" fmla="*/ 563185 h 1323353"/>
                <a:gd name="connsiteX80" fmla="*/ 741633 w 2846563"/>
                <a:gd name="connsiteY80" fmla="*/ 392592 h 1323353"/>
                <a:gd name="connsiteX81" fmla="*/ 685340 w 2846563"/>
                <a:gd name="connsiteY81" fmla="*/ 266576 h 1323353"/>
                <a:gd name="connsiteX82" fmla="*/ 927275 w 2846563"/>
                <a:gd name="connsiteY82" fmla="*/ 30261 h 1323353"/>
                <a:gd name="connsiteX83" fmla="*/ 1102000 w 2846563"/>
                <a:gd name="connsiteY83" fmla="*/ 436 h 132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2846563" h="1323353">
                  <a:moveTo>
                    <a:pt x="1102000" y="436"/>
                  </a:moveTo>
                  <a:lnTo>
                    <a:pt x="1156128" y="8826"/>
                  </a:lnTo>
                  <a:lnTo>
                    <a:pt x="1188723" y="13879"/>
                  </a:lnTo>
                  <a:cubicBezTo>
                    <a:pt x="1216907" y="21480"/>
                    <a:pt x="1244149" y="32190"/>
                    <a:pt x="1269795" y="45977"/>
                  </a:cubicBezTo>
                  <a:cubicBezTo>
                    <a:pt x="1375522" y="102841"/>
                    <a:pt x="1449245" y="210188"/>
                    <a:pt x="1462199" y="326298"/>
                  </a:cubicBezTo>
                  <a:cubicBezTo>
                    <a:pt x="1475344" y="443836"/>
                    <a:pt x="1421623" y="567661"/>
                    <a:pt x="1328564" y="634432"/>
                  </a:cubicBezTo>
                  <a:cubicBezTo>
                    <a:pt x="1281701" y="668055"/>
                    <a:pt x="1229313" y="685105"/>
                    <a:pt x="1180926" y="682247"/>
                  </a:cubicBezTo>
                  <a:cubicBezTo>
                    <a:pt x="1127681" y="679199"/>
                    <a:pt x="1078437" y="650148"/>
                    <a:pt x="1055482" y="608238"/>
                  </a:cubicBezTo>
                  <a:cubicBezTo>
                    <a:pt x="1031193" y="563851"/>
                    <a:pt x="1039194" y="504796"/>
                    <a:pt x="1073675" y="473745"/>
                  </a:cubicBezTo>
                  <a:cubicBezTo>
                    <a:pt x="1081390" y="466792"/>
                    <a:pt x="1082057" y="454790"/>
                    <a:pt x="1075104" y="447075"/>
                  </a:cubicBezTo>
                  <a:cubicBezTo>
                    <a:pt x="1068150" y="439360"/>
                    <a:pt x="1056244" y="438693"/>
                    <a:pt x="1048433" y="445646"/>
                  </a:cubicBezTo>
                  <a:cubicBezTo>
                    <a:pt x="1000713" y="488604"/>
                    <a:pt x="989473" y="566233"/>
                    <a:pt x="1022335" y="626335"/>
                  </a:cubicBezTo>
                  <a:cubicBezTo>
                    <a:pt x="1051863" y="680247"/>
                    <a:pt x="1111775" y="716061"/>
                    <a:pt x="1178735" y="719871"/>
                  </a:cubicBezTo>
                  <a:cubicBezTo>
                    <a:pt x="1182831" y="720061"/>
                    <a:pt x="1187022" y="720252"/>
                    <a:pt x="1191213" y="720252"/>
                  </a:cubicBezTo>
                  <a:cubicBezTo>
                    <a:pt x="1244553" y="720252"/>
                    <a:pt x="1300655" y="700916"/>
                    <a:pt x="1350566" y="665007"/>
                  </a:cubicBezTo>
                  <a:cubicBezTo>
                    <a:pt x="1455913" y="589283"/>
                    <a:pt x="1514491" y="454695"/>
                    <a:pt x="1499728" y="322012"/>
                  </a:cubicBezTo>
                  <a:cubicBezTo>
                    <a:pt x="1499632" y="320869"/>
                    <a:pt x="1499347" y="319630"/>
                    <a:pt x="1499252" y="318487"/>
                  </a:cubicBezTo>
                  <a:cubicBezTo>
                    <a:pt x="1706420" y="265338"/>
                    <a:pt x="1939878" y="333918"/>
                    <a:pt x="2084468" y="491842"/>
                  </a:cubicBezTo>
                  <a:cubicBezTo>
                    <a:pt x="2102565" y="511654"/>
                    <a:pt x="2119806" y="533276"/>
                    <a:pt x="2136570" y="554136"/>
                  </a:cubicBezTo>
                  <a:cubicBezTo>
                    <a:pt x="2164001" y="588521"/>
                    <a:pt x="2192481" y="624049"/>
                    <a:pt x="2226580" y="654244"/>
                  </a:cubicBezTo>
                  <a:cubicBezTo>
                    <a:pt x="2293922" y="713870"/>
                    <a:pt x="2373932" y="737492"/>
                    <a:pt x="2440607" y="717490"/>
                  </a:cubicBezTo>
                  <a:cubicBezTo>
                    <a:pt x="2480231" y="705583"/>
                    <a:pt x="2511854" y="680152"/>
                    <a:pt x="2542430" y="655577"/>
                  </a:cubicBezTo>
                  <a:cubicBezTo>
                    <a:pt x="2552526" y="647481"/>
                    <a:pt x="2562908" y="639099"/>
                    <a:pt x="2573291" y="631574"/>
                  </a:cubicBezTo>
                  <a:cubicBezTo>
                    <a:pt x="2650920" y="574805"/>
                    <a:pt x="2750741" y="549373"/>
                    <a:pt x="2846563" y="558613"/>
                  </a:cubicBezTo>
                  <a:cubicBezTo>
                    <a:pt x="2808368" y="571471"/>
                    <a:pt x="2770648" y="593093"/>
                    <a:pt x="2735882" y="622430"/>
                  </a:cubicBezTo>
                  <a:cubicBezTo>
                    <a:pt x="2683019" y="667102"/>
                    <a:pt x="2641966" y="723205"/>
                    <a:pt x="2602151" y="777497"/>
                  </a:cubicBezTo>
                  <a:cubicBezTo>
                    <a:pt x="2596912" y="784641"/>
                    <a:pt x="2591769" y="791785"/>
                    <a:pt x="2586531" y="798833"/>
                  </a:cubicBezTo>
                  <a:cubicBezTo>
                    <a:pt x="2545763" y="854078"/>
                    <a:pt x="2496995" y="916276"/>
                    <a:pt x="2433749" y="955424"/>
                  </a:cubicBezTo>
                  <a:cubicBezTo>
                    <a:pt x="2369455" y="995334"/>
                    <a:pt x="2289731" y="1011812"/>
                    <a:pt x="2209436" y="1001811"/>
                  </a:cubicBezTo>
                  <a:cubicBezTo>
                    <a:pt x="2134665" y="992572"/>
                    <a:pt x="2061036" y="960949"/>
                    <a:pt x="1996647" y="910466"/>
                  </a:cubicBezTo>
                  <a:cubicBezTo>
                    <a:pt x="1996552" y="879796"/>
                    <a:pt x="1991123" y="847315"/>
                    <a:pt x="1976359" y="816550"/>
                  </a:cubicBezTo>
                  <a:cubicBezTo>
                    <a:pt x="1945784" y="752732"/>
                    <a:pt x="1876251" y="704821"/>
                    <a:pt x="1790526" y="688438"/>
                  </a:cubicBezTo>
                  <a:cubicBezTo>
                    <a:pt x="1738901" y="678532"/>
                    <a:pt x="1691942" y="680914"/>
                    <a:pt x="1651175" y="695392"/>
                  </a:cubicBezTo>
                  <a:cubicBezTo>
                    <a:pt x="1602121" y="712822"/>
                    <a:pt x="1563069" y="749303"/>
                    <a:pt x="1546686" y="792928"/>
                  </a:cubicBezTo>
                  <a:cubicBezTo>
                    <a:pt x="1526874" y="845601"/>
                    <a:pt x="1540495" y="907609"/>
                    <a:pt x="1580595" y="947137"/>
                  </a:cubicBezTo>
                  <a:cubicBezTo>
                    <a:pt x="1620600" y="986666"/>
                    <a:pt x="1682798" y="999525"/>
                    <a:pt x="1735186" y="979046"/>
                  </a:cubicBezTo>
                  <a:cubicBezTo>
                    <a:pt x="1744901" y="975236"/>
                    <a:pt x="1749759" y="964282"/>
                    <a:pt x="1745949" y="954567"/>
                  </a:cubicBezTo>
                  <a:cubicBezTo>
                    <a:pt x="1742139" y="944851"/>
                    <a:pt x="1731185" y="939994"/>
                    <a:pt x="1721470" y="943804"/>
                  </a:cubicBezTo>
                  <a:cubicBezTo>
                    <a:pt x="1683370" y="958663"/>
                    <a:pt x="1636316" y="948947"/>
                    <a:pt x="1607170" y="920182"/>
                  </a:cubicBezTo>
                  <a:cubicBezTo>
                    <a:pt x="1578023" y="891416"/>
                    <a:pt x="1567736" y="844458"/>
                    <a:pt x="1582119" y="806167"/>
                  </a:cubicBezTo>
                  <a:cubicBezTo>
                    <a:pt x="1594692" y="772830"/>
                    <a:pt x="1625267" y="744636"/>
                    <a:pt x="1663939" y="730920"/>
                  </a:cubicBezTo>
                  <a:cubicBezTo>
                    <a:pt x="1698324" y="718728"/>
                    <a:pt x="1738519" y="716918"/>
                    <a:pt x="1783573" y="725491"/>
                  </a:cubicBezTo>
                  <a:cubicBezTo>
                    <a:pt x="1857677" y="739683"/>
                    <a:pt x="1917018" y="779878"/>
                    <a:pt x="1942545" y="832837"/>
                  </a:cubicBezTo>
                  <a:cubicBezTo>
                    <a:pt x="1967691" y="885225"/>
                    <a:pt x="1959690" y="945518"/>
                    <a:pt x="1948451" y="986857"/>
                  </a:cubicBezTo>
                  <a:cubicBezTo>
                    <a:pt x="1916161" y="1106205"/>
                    <a:pt x="1823959" y="1206789"/>
                    <a:pt x="1707945" y="1249366"/>
                  </a:cubicBezTo>
                  <a:cubicBezTo>
                    <a:pt x="1589834" y="1292704"/>
                    <a:pt x="1453817" y="1276512"/>
                    <a:pt x="1353138" y="1207075"/>
                  </a:cubicBezTo>
                  <a:cubicBezTo>
                    <a:pt x="1345328" y="1201645"/>
                    <a:pt x="1334755" y="1202884"/>
                    <a:pt x="1328373" y="1209932"/>
                  </a:cubicBezTo>
                  <a:cubicBezTo>
                    <a:pt x="1243886" y="1303658"/>
                    <a:pt x="1105107" y="1344806"/>
                    <a:pt x="983187" y="1312421"/>
                  </a:cubicBezTo>
                  <a:cubicBezTo>
                    <a:pt x="866791" y="1281465"/>
                    <a:pt x="770494" y="1184691"/>
                    <a:pt x="738680" y="1068676"/>
                  </a:cubicBezTo>
                  <a:cubicBezTo>
                    <a:pt x="750777" y="1035339"/>
                    <a:pt x="756301" y="1000668"/>
                    <a:pt x="754206" y="966854"/>
                  </a:cubicBezTo>
                  <a:cubicBezTo>
                    <a:pt x="749158" y="886368"/>
                    <a:pt x="699342" y="812263"/>
                    <a:pt x="630191" y="782260"/>
                  </a:cubicBezTo>
                  <a:cubicBezTo>
                    <a:pt x="584566" y="762543"/>
                    <a:pt x="533416" y="762924"/>
                    <a:pt x="493412" y="783307"/>
                  </a:cubicBezTo>
                  <a:cubicBezTo>
                    <a:pt x="447882" y="806644"/>
                    <a:pt x="419498" y="856078"/>
                    <a:pt x="424546" y="903608"/>
                  </a:cubicBezTo>
                  <a:cubicBezTo>
                    <a:pt x="425689" y="913990"/>
                    <a:pt x="434928" y="921420"/>
                    <a:pt x="445310" y="920372"/>
                  </a:cubicBezTo>
                  <a:cubicBezTo>
                    <a:pt x="455692" y="919229"/>
                    <a:pt x="463217" y="909990"/>
                    <a:pt x="462074" y="899608"/>
                  </a:cubicBezTo>
                  <a:cubicBezTo>
                    <a:pt x="458741" y="867794"/>
                    <a:pt x="479124" y="832933"/>
                    <a:pt x="510557" y="816835"/>
                  </a:cubicBezTo>
                  <a:cubicBezTo>
                    <a:pt x="540655" y="801500"/>
                    <a:pt x="579708" y="801405"/>
                    <a:pt x="615141" y="816740"/>
                  </a:cubicBezTo>
                  <a:cubicBezTo>
                    <a:pt x="671624" y="841219"/>
                    <a:pt x="712391" y="902370"/>
                    <a:pt x="716487" y="969045"/>
                  </a:cubicBezTo>
                  <a:cubicBezTo>
                    <a:pt x="717916" y="991905"/>
                    <a:pt x="715153" y="1015432"/>
                    <a:pt x="708772" y="1038482"/>
                  </a:cubicBezTo>
                  <a:cubicBezTo>
                    <a:pt x="700485" y="1041911"/>
                    <a:pt x="695532" y="1050865"/>
                    <a:pt x="697532" y="1059913"/>
                  </a:cubicBezTo>
                  <a:cubicBezTo>
                    <a:pt x="698009" y="1062009"/>
                    <a:pt x="698675" y="1064104"/>
                    <a:pt x="699151" y="1066200"/>
                  </a:cubicBezTo>
                  <a:cubicBezTo>
                    <a:pt x="686960" y="1095537"/>
                    <a:pt x="668767" y="1123350"/>
                    <a:pt x="645526" y="1147162"/>
                  </a:cubicBezTo>
                  <a:cubicBezTo>
                    <a:pt x="601711" y="1192025"/>
                    <a:pt x="540751" y="1224410"/>
                    <a:pt x="469122" y="1240793"/>
                  </a:cubicBezTo>
                  <a:cubicBezTo>
                    <a:pt x="342821" y="1269749"/>
                    <a:pt x="208042" y="1239936"/>
                    <a:pt x="117270" y="1162974"/>
                  </a:cubicBezTo>
                  <a:cubicBezTo>
                    <a:pt x="19828" y="1080964"/>
                    <a:pt x="-23129" y="944375"/>
                    <a:pt x="12304" y="830837"/>
                  </a:cubicBezTo>
                  <a:cubicBezTo>
                    <a:pt x="48594" y="714537"/>
                    <a:pt x="179372" y="630622"/>
                    <a:pt x="297768" y="647767"/>
                  </a:cubicBezTo>
                  <a:cubicBezTo>
                    <a:pt x="306626" y="649005"/>
                    <a:pt x="314913" y="644052"/>
                    <a:pt x="318151" y="635860"/>
                  </a:cubicBezTo>
                  <a:cubicBezTo>
                    <a:pt x="321295" y="627574"/>
                    <a:pt x="318342" y="618239"/>
                    <a:pt x="310912" y="613381"/>
                  </a:cubicBezTo>
                  <a:cubicBezTo>
                    <a:pt x="223759" y="555565"/>
                    <a:pt x="186802" y="428977"/>
                    <a:pt x="228521" y="331156"/>
                  </a:cubicBezTo>
                  <a:cubicBezTo>
                    <a:pt x="270336" y="233334"/>
                    <a:pt x="382541" y="171707"/>
                    <a:pt x="489506" y="187804"/>
                  </a:cubicBezTo>
                  <a:cubicBezTo>
                    <a:pt x="594757" y="203616"/>
                    <a:pt x="685150" y="292484"/>
                    <a:pt x="704390" y="399259"/>
                  </a:cubicBezTo>
                  <a:cubicBezTo>
                    <a:pt x="714106" y="453076"/>
                    <a:pt x="704771" y="504796"/>
                    <a:pt x="678863" y="541277"/>
                  </a:cubicBezTo>
                  <a:cubicBezTo>
                    <a:pt x="650097" y="581663"/>
                    <a:pt x="598854" y="601666"/>
                    <a:pt x="557134" y="588712"/>
                  </a:cubicBezTo>
                  <a:cubicBezTo>
                    <a:pt x="535417" y="582044"/>
                    <a:pt x="516462" y="564518"/>
                    <a:pt x="506366" y="541849"/>
                  </a:cubicBezTo>
                  <a:cubicBezTo>
                    <a:pt x="497603" y="522227"/>
                    <a:pt x="497126" y="502225"/>
                    <a:pt x="504841" y="485461"/>
                  </a:cubicBezTo>
                  <a:cubicBezTo>
                    <a:pt x="509223" y="476031"/>
                    <a:pt x="505127" y="464791"/>
                    <a:pt x="495698" y="460410"/>
                  </a:cubicBezTo>
                  <a:cubicBezTo>
                    <a:pt x="486268" y="456028"/>
                    <a:pt x="475029" y="460124"/>
                    <a:pt x="470647" y="469554"/>
                  </a:cubicBezTo>
                  <a:cubicBezTo>
                    <a:pt x="458264" y="496319"/>
                    <a:pt x="458645" y="527466"/>
                    <a:pt x="471885" y="557184"/>
                  </a:cubicBezTo>
                  <a:cubicBezTo>
                    <a:pt x="486363" y="589664"/>
                    <a:pt x="513985" y="614905"/>
                    <a:pt x="545989" y="624811"/>
                  </a:cubicBezTo>
                  <a:cubicBezTo>
                    <a:pt x="602854" y="642337"/>
                    <a:pt x="671719" y="616429"/>
                    <a:pt x="709629" y="563185"/>
                  </a:cubicBezTo>
                  <a:cubicBezTo>
                    <a:pt x="741442" y="518512"/>
                    <a:pt x="753063" y="456314"/>
                    <a:pt x="741633" y="392592"/>
                  </a:cubicBezTo>
                  <a:cubicBezTo>
                    <a:pt x="733346" y="346586"/>
                    <a:pt x="713439" y="303438"/>
                    <a:pt x="685340" y="266576"/>
                  </a:cubicBezTo>
                  <a:cubicBezTo>
                    <a:pt x="734394" y="158753"/>
                    <a:pt x="821929" y="72933"/>
                    <a:pt x="927275" y="30261"/>
                  </a:cubicBezTo>
                  <a:cubicBezTo>
                    <a:pt x="983187" y="7592"/>
                    <a:pt x="1043171" y="-2267"/>
                    <a:pt x="1102000" y="436"/>
                  </a:cubicBezTo>
                  <a:close/>
                </a:path>
              </a:pathLst>
            </a:custGeom>
            <a:noFill/>
            <a:ln w="9525" cap="flat">
              <a:gradFill>
                <a:gsLst>
                  <a:gs pos="0">
                    <a:srgbClr val="F4DA9F"/>
                  </a:gs>
                  <a:gs pos="78000">
                    <a:srgbClr val="F4DA9F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954281" y="2180567"/>
            <a:ext cx="2236718" cy="3270842"/>
            <a:chOff x="1741181" y="1672567"/>
            <a:chExt cx="2236718" cy="3270842"/>
          </a:xfrm>
        </p:grpSpPr>
        <p:sp>
          <p:nvSpPr>
            <p:cNvPr id="28" name="文本框 27"/>
            <p:cNvSpPr txBox="1"/>
            <p:nvPr/>
          </p:nvSpPr>
          <p:spPr>
            <a:xfrm>
              <a:off x="2315201" y="1869515"/>
              <a:ext cx="83759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节</a:t>
              </a:r>
              <a:endParaRPr lang="zh-CN" altLang="en-US" sz="600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9" name="TextBox 46"/>
            <p:cNvSpPr txBox="1">
              <a:spLocks noChangeArrowheads="1"/>
            </p:cNvSpPr>
            <p:nvPr/>
          </p:nvSpPr>
          <p:spPr bwMode="auto">
            <a:xfrm>
              <a:off x="1741181" y="3599130"/>
              <a:ext cx="2236718" cy="1344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>
                <a:lnSpc>
                  <a:spcPts val="25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40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962714" y="1672567"/>
              <a:ext cx="1642133" cy="1642133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rgbClr val="F4DA9F"/>
                  </a:gs>
                  <a:gs pos="100000">
                    <a:srgbClr val="EECD9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2180728" y="2526928"/>
              <a:ext cx="1357624" cy="631153"/>
            </a:xfrm>
            <a:custGeom>
              <a:avLst/>
              <a:gdLst>
                <a:gd name="connsiteX0" fmla="*/ 1102000 w 2846563"/>
                <a:gd name="connsiteY0" fmla="*/ 436 h 1323353"/>
                <a:gd name="connsiteX1" fmla="*/ 1156128 w 2846563"/>
                <a:gd name="connsiteY1" fmla="*/ 8826 h 1323353"/>
                <a:gd name="connsiteX2" fmla="*/ 1188723 w 2846563"/>
                <a:gd name="connsiteY2" fmla="*/ 13879 h 1323353"/>
                <a:gd name="connsiteX3" fmla="*/ 1269795 w 2846563"/>
                <a:gd name="connsiteY3" fmla="*/ 45977 h 1323353"/>
                <a:gd name="connsiteX4" fmla="*/ 1462199 w 2846563"/>
                <a:gd name="connsiteY4" fmla="*/ 326298 h 1323353"/>
                <a:gd name="connsiteX5" fmla="*/ 1328564 w 2846563"/>
                <a:gd name="connsiteY5" fmla="*/ 634432 h 1323353"/>
                <a:gd name="connsiteX6" fmla="*/ 1180926 w 2846563"/>
                <a:gd name="connsiteY6" fmla="*/ 682247 h 1323353"/>
                <a:gd name="connsiteX7" fmla="*/ 1055482 w 2846563"/>
                <a:gd name="connsiteY7" fmla="*/ 608238 h 1323353"/>
                <a:gd name="connsiteX8" fmla="*/ 1073675 w 2846563"/>
                <a:gd name="connsiteY8" fmla="*/ 473745 h 1323353"/>
                <a:gd name="connsiteX9" fmla="*/ 1075104 w 2846563"/>
                <a:gd name="connsiteY9" fmla="*/ 447075 h 1323353"/>
                <a:gd name="connsiteX10" fmla="*/ 1048433 w 2846563"/>
                <a:gd name="connsiteY10" fmla="*/ 445646 h 1323353"/>
                <a:gd name="connsiteX11" fmla="*/ 1022335 w 2846563"/>
                <a:gd name="connsiteY11" fmla="*/ 626335 h 1323353"/>
                <a:gd name="connsiteX12" fmla="*/ 1178735 w 2846563"/>
                <a:gd name="connsiteY12" fmla="*/ 719871 h 1323353"/>
                <a:gd name="connsiteX13" fmla="*/ 1191213 w 2846563"/>
                <a:gd name="connsiteY13" fmla="*/ 720252 h 1323353"/>
                <a:gd name="connsiteX14" fmla="*/ 1350566 w 2846563"/>
                <a:gd name="connsiteY14" fmla="*/ 665007 h 1323353"/>
                <a:gd name="connsiteX15" fmla="*/ 1499728 w 2846563"/>
                <a:gd name="connsiteY15" fmla="*/ 322012 h 1323353"/>
                <a:gd name="connsiteX16" fmla="*/ 1499252 w 2846563"/>
                <a:gd name="connsiteY16" fmla="*/ 318487 h 1323353"/>
                <a:gd name="connsiteX17" fmla="*/ 2084468 w 2846563"/>
                <a:gd name="connsiteY17" fmla="*/ 491842 h 1323353"/>
                <a:gd name="connsiteX18" fmla="*/ 2136570 w 2846563"/>
                <a:gd name="connsiteY18" fmla="*/ 554136 h 1323353"/>
                <a:gd name="connsiteX19" fmla="*/ 2226580 w 2846563"/>
                <a:gd name="connsiteY19" fmla="*/ 654244 h 1323353"/>
                <a:gd name="connsiteX20" fmla="*/ 2440607 w 2846563"/>
                <a:gd name="connsiteY20" fmla="*/ 717490 h 1323353"/>
                <a:gd name="connsiteX21" fmla="*/ 2542430 w 2846563"/>
                <a:gd name="connsiteY21" fmla="*/ 655577 h 1323353"/>
                <a:gd name="connsiteX22" fmla="*/ 2573291 w 2846563"/>
                <a:gd name="connsiteY22" fmla="*/ 631574 h 1323353"/>
                <a:gd name="connsiteX23" fmla="*/ 2846563 w 2846563"/>
                <a:gd name="connsiteY23" fmla="*/ 558613 h 1323353"/>
                <a:gd name="connsiteX24" fmla="*/ 2735882 w 2846563"/>
                <a:gd name="connsiteY24" fmla="*/ 622430 h 1323353"/>
                <a:gd name="connsiteX25" fmla="*/ 2602151 w 2846563"/>
                <a:gd name="connsiteY25" fmla="*/ 777497 h 1323353"/>
                <a:gd name="connsiteX26" fmla="*/ 2586531 w 2846563"/>
                <a:gd name="connsiteY26" fmla="*/ 798833 h 1323353"/>
                <a:gd name="connsiteX27" fmla="*/ 2433749 w 2846563"/>
                <a:gd name="connsiteY27" fmla="*/ 955424 h 1323353"/>
                <a:gd name="connsiteX28" fmla="*/ 2209436 w 2846563"/>
                <a:gd name="connsiteY28" fmla="*/ 1001811 h 1323353"/>
                <a:gd name="connsiteX29" fmla="*/ 1996647 w 2846563"/>
                <a:gd name="connsiteY29" fmla="*/ 910466 h 1323353"/>
                <a:gd name="connsiteX30" fmla="*/ 1976359 w 2846563"/>
                <a:gd name="connsiteY30" fmla="*/ 816550 h 1323353"/>
                <a:gd name="connsiteX31" fmla="*/ 1790526 w 2846563"/>
                <a:gd name="connsiteY31" fmla="*/ 688438 h 1323353"/>
                <a:gd name="connsiteX32" fmla="*/ 1651175 w 2846563"/>
                <a:gd name="connsiteY32" fmla="*/ 695392 h 1323353"/>
                <a:gd name="connsiteX33" fmla="*/ 1546686 w 2846563"/>
                <a:gd name="connsiteY33" fmla="*/ 792928 h 1323353"/>
                <a:gd name="connsiteX34" fmla="*/ 1580595 w 2846563"/>
                <a:gd name="connsiteY34" fmla="*/ 947137 h 1323353"/>
                <a:gd name="connsiteX35" fmla="*/ 1735186 w 2846563"/>
                <a:gd name="connsiteY35" fmla="*/ 979046 h 1323353"/>
                <a:gd name="connsiteX36" fmla="*/ 1745949 w 2846563"/>
                <a:gd name="connsiteY36" fmla="*/ 954567 h 1323353"/>
                <a:gd name="connsiteX37" fmla="*/ 1721470 w 2846563"/>
                <a:gd name="connsiteY37" fmla="*/ 943804 h 1323353"/>
                <a:gd name="connsiteX38" fmla="*/ 1607170 w 2846563"/>
                <a:gd name="connsiteY38" fmla="*/ 920182 h 1323353"/>
                <a:gd name="connsiteX39" fmla="*/ 1582119 w 2846563"/>
                <a:gd name="connsiteY39" fmla="*/ 806167 h 1323353"/>
                <a:gd name="connsiteX40" fmla="*/ 1663939 w 2846563"/>
                <a:gd name="connsiteY40" fmla="*/ 730920 h 1323353"/>
                <a:gd name="connsiteX41" fmla="*/ 1783573 w 2846563"/>
                <a:gd name="connsiteY41" fmla="*/ 725491 h 1323353"/>
                <a:gd name="connsiteX42" fmla="*/ 1942545 w 2846563"/>
                <a:gd name="connsiteY42" fmla="*/ 832837 h 1323353"/>
                <a:gd name="connsiteX43" fmla="*/ 1948451 w 2846563"/>
                <a:gd name="connsiteY43" fmla="*/ 986857 h 1323353"/>
                <a:gd name="connsiteX44" fmla="*/ 1707945 w 2846563"/>
                <a:gd name="connsiteY44" fmla="*/ 1249366 h 1323353"/>
                <a:gd name="connsiteX45" fmla="*/ 1353138 w 2846563"/>
                <a:gd name="connsiteY45" fmla="*/ 1207075 h 1323353"/>
                <a:gd name="connsiteX46" fmla="*/ 1328373 w 2846563"/>
                <a:gd name="connsiteY46" fmla="*/ 1209932 h 1323353"/>
                <a:gd name="connsiteX47" fmla="*/ 983187 w 2846563"/>
                <a:gd name="connsiteY47" fmla="*/ 1312421 h 1323353"/>
                <a:gd name="connsiteX48" fmla="*/ 738680 w 2846563"/>
                <a:gd name="connsiteY48" fmla="*/ 1068676 h 1323353"/>
                <a:gd name="connsiteX49" fmla="*/ 754206 w 2846563"/>
                <a:gd name="connsiteY49" fmla="*/ 966854 h 1323353"/>
                <a:gd name="connsiteX50" fmla="*/ 630191 w 2846563"/>
                <a:gd name="connsiteY50" fmla="*/ 782260 h 1323353"/>
                <a:gd name="connsiteX51" fmla="*/ 493412 w 2846563"/>
                <a:gd name="connsiteY51" fmla="*/ 783307 h 1323353"/>
                <a:gd name="connsiteX52" fmla="*/ 424546 w 2846563"/>
                <a:gd name="connsiteY52" fmla="*/ 903608 h 1323353"/>
                <a:gd name="connsiteX53" fmla="*/ 445310 w 2846563"/>
                <a:gd name="connsiteY53" fmla="*/ 920372 h 1323353"/>
                <a:gd name="connsiteX54" fmla="*/ 462074 w 2846563"/>
                <a:gd name="connsiteY54" fmla="*/ 899608 h 1323353"/>
                <a:gd name="connsiteX55" fmla="*/ 510557 w 2846563"/>
                <a:gd name="connsiteY55" fmla="*/ 816835 h 1323353"/>
                <a:gd name="connsiteX56" fmla="*/ 615141 w 2846563"/>
                <a:gd name="connsiteY56" fmla="*/ 816740 h 1323353"/>
                <a:gd name="connsiteX57" fmla="*/ 716487 w 2846563"/>
                <a:gd name="connsiteY57" fmla="*/ 969045 h 1323353"/>
                <a:gd name="connsiteX58" fmla="*/ 708772 w 2846563"/>
                <a:gd name="connsiteY58" fmla="*/ 1038482 h 1323353"/>
                <a:gd name="connsiteX59" fmla="*/ 697532 w 2846563"/>
                <a:gd name="connsiteY59" fmla="*/ 1059913 h 1323353"/>
                <a:gd name="connsiteX60" fmla="*/ 699151 w 2846563"/>
                <a:gd name="connsiteY60" fmla="*/ 1066200 h 1323353"/>
                <a:gd name="connsiteX61" fmla="*/ 645526 w 2846563"/>
                <a:gd name="connsiteY61" fmla="*/ 1147162 h 1323353"/>
                <a:gd name="connsiteX62" fmla="*/ 469122 w 2846563"/>
                <a:gd name="connsiteY62" fmla="*/ 1240793 h 1323353"/>
                <a:gd name="connsiteX63" fmla="*/ 117270 w 2846563"/>
                <a:gd name="connsiteY63" fmla="*/ 1162974 h 1323353"/>
                <a:gd name="connsiteX64" fmla="*/ 12304 w 2846563"/>
                <a:gd name="connsiteY64" fmla="*/ 830837 h 1323353"/>
                <a:gd name="connsiteX65" fmla="*/ 297768 w 2846563"/>
                <a:gd name="connsiteY65" fmla="*/ 647767 h 1323353"/>
                <a:gd name="connsiteX66" fmla="*/ 318151 w 2846563"/>
                <a:gd name="connsiteY66" fmla="*/ 635860 h 1323353"/>
                <a:gd name="connsiteX67" fmla="*/ 310912 w 2846563"/>
                <a:gd name="connsiteY67" fmla="*/ 613381 h 1323353"/>
                <a:gd name="connsiteX68" fmla="*/ 228521 w 2846563"/>
                <a:gd name="connsiteY68" fmla="*/ 331156 h 1323353"/>
                <a:gd name="connsiteX69" fmla="*/ 489506 w 2846563"/>
                <a:gd name="connsiteY69" fmla="*/ 187804 h 1323353"/>
                <a:gd name="connsiteX70" fmla="*/ 704390 w 2846563"/>
                <a:gd name="connsiteY70" fmla="*/ 399259 h 1323353"/>
                <a:gd name="connsiteX71" fmla="*/ 678863 w 2846563"/>
                <a:gd name="connsiteY71" fmla="*/ 541277 h 1323353"/>
                <a:gd name="connsiteX72" fmla="*/ 557134 w 2846563"/>
                <a:gd name="connsiteY72" fmla="*/ 588712 h 1323353"/>
                <a:gd name="connsiteX73" fmla="*/ 506366 w 2846563"/>
                <a:gd name="connsiteY73" fmla="*/ 541849 h 1323353"/>
                <a:gd name="connsiteX74" fmla="*/ 504841 w 2846563"/>
                <a:gd name="connsiteY74" fmla="*/ 485461 h 1323353"/>
                <a:gd name="connsiteX75" fmla="*/ 495698 w 2846563"/>
                <a:gd name="connsiteY75" fmla="*/ 460410 h 1323353"/>
                <a:gd name="connsiteX76" fmla="*/ 470647 w 2846563"/>
                <a:gd name="connsiteY76" fmla="*/ 469554 h 1323353"/>
                <a:gd name="connsiteX77" fmla="*/ 471885 w 2846563"/>
                <a:gd name="connsiteY77" fmla="*/ 557184 h 1323353"/>
                <a:gd name="connsiteX78" fmla="*/ 545989 w 2846563"/>
                <a:gd name="connsiteY78" fmla="*/ 624811 h 1323353"/>
                <a:gd name="connsiteX79" fmla="*/ 709629 w 2846563"/>
                <a:gd name="connsiteY79" fmla="*/ 563185 h 1323353"/>
                <a:gd name="connsiteX80" fmla="*/ 741633 w 2846563"/>
                <a:gd name="connsiteY80" fmla="*/ 392592 h 1323353"/>
                <a:gd name="connsiteX81" fmla="*/ 685340 w 2846563"/>
                <a:gd name="connsiteY81" fmla="*/ 266576 h 1323353"/>
                <a:gd name="connsiteX82" fmla="*/ 927275 w 2846563"/>
                <a:gd name="connsiteY82" fmla="*/ 30261 h 1323353"/>
                <a:gd name="connsiteX83" fmla="*/ 1102000 w 2846563"/>
                <a:gd name="connsiteY83" fmla="*/ 436 h 132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2846563" h="1323353">
                  <a:moveTo>
                    <a:pt x="1102000" y="436"/>
                  </a:moveTo>
                  <a:lnTo>
                    <a:pt x="1156128" y="8826"/>
                  </a:lnTo>
                  <a:lnTo>
                    <a:pt x="1188723" y="13879"/>
                  </a:lnTo>
                  <a:cubicBezTo>
                    <a:pt x="1216907" y="21480"/>
                    <a:pt x="1244149" y="32190"/>
                    <a:pt x="1269795" y="45977"/>
                  </a:cubicBezTo>
                  <a:cubicBezTo>
                    <a:pt x="1375522" y="102841"/>
                    <a:pt x="1449245" y="210188"/>
                    <a:pt x="1462199" y="326298"/>
                  </a:cubicBezTo>
                  <a:cubicBezTo>
                    <a:pt x="1475344" y="443836"/>
                    <a:pt x="1421623" y="567661"/>
                    <a:pt x="1328564" y="634432"/>
                  </a:cubicBezTo>
                  <a:cubicBezTo>
                    <a:pt x="1281701" y="668055"/>
                    <a:pt x="1229313" y="685105"/>
                    <a:pt x="1180926" y="682247"/>
                  </a:cubicBezTo>
                  <a:cubicBezTo>
                    <a:pt x="1127681" y="679199"/>
                    <a:pt x="1078437" y="650148"/>
                    <a:pt x="1055482" y="608238"/>
                  </a:cubicBezTo>
                  <a:cubicBezTo>
                    <a:pt x="1031193" y="563851"/>
                    <a:pt x="1039194" y="504796"/>
                    <a:pt x="1073675" y="473745"/>
                  </a:cubicBezTo>
                  <a:cubicBezTo>
                    <a:pt x="1081390" y="466792"/>
                    <a:pt x="1082057" y="454790"/>
                    <a:pt x="1075104" y="447075"/>
                  </a:cubicBezTo>
                  <a:cubicBezTo>
                    <a:pt x="1068150" y="439360"/>
                    <a:pt x="1056244" y="438693"/>
                    <a:pt x="1048433" y="445646"/>
                  </a:cubicBezTo>
                  <a:cubicBezTo>
                    <a:pt x="1000713" y="488604"/>
                    <a:pt x="989473" y="566233"/>
                    <a:pt x="1022335" y="626335"/>
                  </a:cubicBezTo>
                  <a:cubicBezTo>
                    <a:pt x="1051863" y="680247"/>
                    <a:pt x="1111775" y="716061"/>
                    <a:pt x="1178735" y="719871"/>
                  </a:cubicBezTo>
                  <a:cubicBezTo>
                    <a:pt x="1182831" y="720061"/>
                    <a:pt x="1187022" y="720252"/>
                    <a:pt x="1191213" y="720252"/>
                  </a:cubicBezTo>
                  <a:cubicBezTo>
                    <a:pt x="1244553" y="720252"/>
                    <a:pt x="1300655" y="700916"/>
                    <a:pt x="1350566" y="665007"/>
                  </a:cubicBezTo>
                  <a:cubicBezTo>
                    <a:pt x="1455913" y="589283"/>
                    <a:pt x="1514491" y="454695"/>
                    <a:pt x="1499728" y="322012"/>
                  </a:cubicBezTo>
                  <a:cubicBezTo>
                    <a:pt x="1499632" y="320869"/>
                    <a:pt x="1499347" y="319630"/>
                    <a:pt x="1499252" y="318487"/>
                  </a:cubicBezTo>
                  <a:cubicBezTo>
                    <a:pt x="1706420" y="265338"/>
                    <a:pt x="1939878" y="333918"/>
                    <a:pt x="2084468" y="491842"/>
                  </a:cubicBezTo>
                  <a:cubicBezTo>
                    <a:pt x="2102565" y="511654"/>
                    <a:pt x="2119806" y="533276"/>
                    <a:pt x="2136570" y="554136"/>
                  </a:cubicBezTo>
                  <a:cubicBezTo>
                    <a:pt x="2164001" y="588521"/>
                    <a:pt x="2192481" y="624049"/>
                    <a:pt x="2226580" y="654244"/>
                  </a:cubicBezTo>
                  <a:cubicBezTo>
                    <a:pt x="2293922" y="713870"/>
                    <a:pt x="2373932" y="737492"/>
                    <a:pt x="2440607" y="717490"/>
                  </a:cubicBezTo>
                  <a:cubicBezTo>
                    <a:pt x="2480231" y="705583"/>
                    <a:pt x="2511854" y="680152"/>
                    <a:pt x="2542430" y="655577"/>
                  </a:cubicBezTo>
                  <a:cubicBezTo>
                    <a:pt x="2552526" y="647481"/>
                    <a:pt x="2562908" y="639099"/>
                    <a:pt x="2573291" y="631574"/>
                  </a:cubicBezTo>
                  <a:cubicBezTo>
                    <a:pt x="2650920" y="574805"/>
                    <a:pt x="2750741" y="549373"/>
                    <a:pt x="2846563" y="558613"/>
                  </a:cubicBezTo>
                  <a:cubicBezTo>
                    <a:pt x="2808368" y="571471"/>
                    <a:pt x="2770648" y="593093"/>
                    <a:pt x="2735882" y="622430"/>
                  </a:cubicBezTo>
                  <a:cubicBezTo>
                    <a:pt x="2683019" y="667102"/>
                    <a:pt x="2641966" y="723205"/>
                    <a:pt x="2602151" y="777497"/>
                  </a:cubicBezTo>
                  <a:cubicBezTo>
                    <a:pt x="2596912" y="784641"/>
                    <a:pt x="2591769" y="791785"/>
                    <a:pt x="2586531" y="798833"/>
                  </a:cubicBezTo>
                  <a:cubicBezTo>
                    <a:pt x="2545763" y="854078"/>
                    <a:pt x="2496995" y="916276"/>
                    <a:pt x="2433749" y="955424"/>
                  </a:cubicBezTo>
                  <a:cubicBezTo>
                    <a:pt x="2369455" y="995334"/>
                    <a:pt x="2289731" y="1011812"/>
                    <a:pt x="2209436" y="1001811"/>
                  </a:cubicBezTo>
                  <a:cubicBezTo>
                    <a:pt x="2134665" y="992572"/>
                    <a:pt x="2061036" y="960949"/>
                    <a:pt x="1996647" y="910466"/>
                  </a:cubicBezTo>
                  <a:cubicBezTo>
                    <a:pt x="1996552" y="879796"/>
                    <a:pt x="1991123" y="847315"/>
                    <a:pt x="1976359" y="816550"/>
                  </a:cubicBezTo>
                  <a:cubicBezTo>
                    <a:pt x="1945784" y="752732"/>
                    <a:pt x="1876251" y="704821"/>
                    <a:pt x="1790526" y="688438"/>
                  </a:cubicBezTo>
                  <a:cubicBezTo>
                    <a:pt x="1738901" y="678532"/>
                    <a:pt x="1691942" y="680914"/>
                    <a:pt x="1651175" y="695392"/>
                  </a:cubicBezTo>
                  <a:cubicBezTo>
                    <a:pt x="1602121" y="712822"/>
                    <a:pt x="1563069" y="749303"/>
                    <a:pt x="1546686" y="792928"/>
                  </a:cubicBezTo>
                  <a:cubicBezTo>
                    <a:pt x="1526874" y="845601"/>
                    <a:pt x="1540495" y="907609"/>
                    <a:pt x="1580595" y="947137"/>
                  </a:cubicBezTo>
                  <a:cubicBezTo>
                    <a:pt x="1620600" y="986666"/>
                    <a:pt x="1682798" y="999525"/>
                    <a:pt x="1735186" y="979046"/>
                  </a:cubicBezTo>
                  <a:cubicBezTo>
                    <a:pt x="1744901" y="975236"/>
                    <a:pt x="1749759" y="964282"/>
                    <a:pt x="1745949" y="954567"/>
                  </a:cubicBezTo>
                  <a:cubicBezTo>
                    <a:pt x="1742139" y="944851"/>
                    <a:pt x="1731185" y="939994"/>
                    <a:pt x="1721470" y="943804"/>
                  </a:cubicBezTo>
                  <a:cubicBezTo>
                    <a:pt x="1683370" y="958663"/>
                    <a:pt x="1636316" y="948947"/>
                    <a:pt x="1607170" y="920182"/>
                  </a:cubicBezTo>
                  <a:cubicBezTo>
                    <a:pt x="1578023" y="891416"/>
                    <a:pt x="1567736" y="844458"/>
                    <a:pt x="1582119" y="806167"/>
                  </a:cubicBezTo>
                  <a:cubicBezTo>
                    <a:pt x="1594692" y="772830"/>
                    <a:pt x="1625267" y="744636"/>
                    <a:pt x="1663939" y="730920"/>
                  </a:cubicBezTo>
                  <a:cubicBezTo>
                    <a:pt x="1698324" y="718728"/>
                    <a:pt x="1738519" y="716918"/>
                    <a:pt x="1783573" y="725491"/>
                  </a:cubicBezTo>
                  <a:cubicBezTo>
                    <a:pt x="1857677" y="739683"/>
                    <a:pt x="1917018" y="779878"/>
                    <a:pt x="1942545" y="832837"/>
                  </a:cubicBezTo>
                  <a:cubicBezTo>
                    <a:pt x="1967691" y="885225"/>
                    <a:pt x="1959690" y="945518"/>
                    <a:pt x="1948451" y="986857"/>
                  </a:cubicBezTo>
                  <a:cubicBezTo>
                    <a:pt x="1916161" y="1106205"/>
                    <a:pt x="1823959" y="1206789"/>
                    <a:pt x="1707945" y="1249366"/>
                  </a:cubicBezTo>
                  <a:cubicBezTo>
                    <a:pt x="1589834" y="1292704"/>
                    <a:pt x="1453817" y="1276512"/>
                    <a:pt x="1353138" y="1207075"/>
                  </a:cubicBezTo>
                  <a:cubicBezTo>
                    <a:pt x="1345328" y="1201645"/>
                    <a:pt x="1334755" y="1202884"/>
                    <a:pt x="1328373" y="1209932"/>
                  </a:cubicBezTo>
                  <a:cubicBezTo>
                    <a:pt x="1243886" y="1303658"/>
                    <a:pt x="1105107" y="1344806"/>
                    <a:pt x="983187" y="1312421"/>
                  </a:cubicBezTo>
                  <a:cubicBezTo>
                    <a:pt x="866791" y="1281465"/>
                    <a:pt x="770494" y="1184691"/>
                    <a:pt x="738680" y="1068676"/>
                  </a:cubicBezTo>
                  <a:cubicBezTo>
                    <a:pt x="750777" y="1035339"/>
                    <a:pt x="756301" y="1000668"/>
                    <a:pt x="754206" y="966854"/>
                  </a:cubicBezTo>
                  <a:cubicBezTo>
                    <a:pt x="749158" y="886368"/>
                    <a:pt x="699342" y="812263"/>
                    <a:pt x="630191" y="782260"/>
                  </a:cubicBezTo>
                  <a:cubicBezTo>
                    <a:pt x="584566" y="762543"/>
                    <a:pt x="533416" y="762924"/>
                    <a:pt x="493412" y="783307"/>
                  </a:cubicBezTo>
                  <a:cubicBezTo>
                    <a:pt x="447882" y="806644"/>
                    <a:pt x="419498" y="856078"/>
                    <a:pt x="424546" y="903608"/>
                  </a:cubicBezTo>
                  <a:cubicBezTo>
                    <a:pt x="425689" y="913990"/>
                    <a:pt x="434928" y="921420"/>
                    <a:pt x="445310" y="920372"/>
                  </a:cubicBezTo>
                  <a:cubicBezTo>
                    <a:pt x="455692" y="919229"/>
                    <a:pt x="463217" y="909990"/>
                    <a:pt x="462074" y="899608"/>
                  </a:cubicBezTo>
                  <a:cubicBezTo>
                    <a:pt x="458741" y="867794"/>
                    <a:pt x="479124" y="832933"/>
                    <a:pt x="510557" y="816835"/>
                  </a:cubicBezTo>
                  <a:cubicBezTo>
                    <a:pt x="540655" y="801500"/>
                    <a:pt x="579708" y="801405"/>
                    <a:pt x="615141" y="816740"/>
                  </a:cubicBezTo>
                  <a:cubicBezTo>
                    <a:pt x="671624" y="841219"/>
                    <a:pt x="712391" y="902370"/>
                    <a:pt x="716487" y="969045"/>
                  </a:cubicBezTo>
                  <a:cubicBezTo>
                    <a:pt x="717916" y="991905"/>
                    <a:pt x="715153" y="1015432"/>
                    <a:pt x="708772" y="1038482"/>
                  </a:cubicBezTo>
                  <a:cubicBezTo>
                    <a:pt x="700485" y="1041911"/>
                    <a:pt x="695532" y="1050865"/>
                    <a:pt x="697532" y="1059913"/>
                  </a:cubicBezTo>
                  <a:cubicBezTo>
                    <a:pt x="698009" y="1062009"/>
                    <a:pt x="698675" y="1064104"/>
                    <a:pt x="699151" y="1066200"/>
                  </a:cubicBezTo>
                  <a:cubicBezTo>
                    <a:pt x="686960" y="1095537"/>
                    <a:pt x="668767" y="1123350"/>
                    <a:pt x="645526" y="1147162"/>
                  </a:cubicBezTo>
                  <a:cubicBezTo>
                    <a:pt x="601711" y="1192025"/>
                    <a:pt x="540751" y="1224410"/>
                    <a:pt x="469122" y="1240793"/>
                  </a:cubicBezTo>
                  <a:cubicBezTo>
                    <a:pt x="342821" y="1269749"/>
                    <a:pt x="208042" y="1239936"/>
                    <a:pt x="117270" y="1162974"/>
                  </a:cubicBezTo>
                  <a:cubicBezTo>
                    <a:pt x="19828" y="1080964"/>
                    <a:pt x="-23129" y="944375"/>
                    <a:pt x="12304" y="830837"/>
                  </a:cubicBezTo>
                  <a:cubicBezTo>
                    <a:pt x="48594" y="714537"/>
                    <a:pt x="179372" y="630622"/>
                    <a:pt x="297768" y="647767"/>
                  </a:cubicBezTo>
                  <a:cubicBezTo>
                    <a:pt x="306626" y="649005"/>
                    <a:pt x="314913" y="644052"/>
                    <a:pt x="318151" y="635860"/>
                  </a:cubicBezTo>
                  <a:cubicBezTo>
                    <a:pt x="321295" y="627574"/>
                    <a:pt x="318342" y="618239"/>
                    <a:pt x="310912" y="613381"/>
                  </a:cubicBezTo>
                  <a:cubicBezTo>
                    <a:pt x="223759" y="555565"/>
                    <a:pt x="186802" y="428977"/>
                    <a:pt x="228521" y="331156"/>
                  </a:cubicBezTo>
                  <a:cubicBezTo>
                    <a:pt x="270336" y="233334"/>
                    <a:pt x="382541" y="171707"/>
                    <a:pt x="489506" y="187804"/>
                  </a:cubicBezTo>
                  <a:cubicBezTo>
                    <a:pt x="594757" y="203616"/>
                    <a:pt x="685150" y="292484"/>
                    <a:pt x="704390" y="399259"/>
                  </a:cubicBezTo>
                  <a:cubicBezTo>
                    <a:pt x="714106" y="453076"/>
                    <a:pt x="704771" y="504796"/>
                    <a:pt x="678863" y="541277"/>
                  </a:cubicBezTo>
                  <a:cubicBezTo>
                    <a:pt x="650097" y="581663"/>
                    <a:pt x="598854" y="601666"/>
                    <a:pt x="557134" y="588712"/>
                  </a:cubicBezTo>
                  <a:cubicBezTo>
                    <a:pt x="535417" y="582044"/>
                    <a:pt x="516462" y="564518"/>
                    <a:pt x="506366" y="541849"/>
                  </a:cubicBezTo>
                  <a:cubicBezTo>
                    <a:pt x="497603" y="522227"/>
                    <a:pt x="497126" y="502225"/>
                    <a:pt x="504841" y="485461"/>
                  </a:cubicBezTo>
                  <a:cubicBezTo>
                    <a:pt x="509223" y="476031"/>
                    <a:pt x="505127" y="464791"/>
                    <a:pt x="495698" y="460410"/>
                  </a:cubicBezTo>
                  <a:cubicBezTo>
                    <a:pt x="486268" y="456028"/>
                    <a:pt x="475029" y="460124"/>
                    <a:pt x="470647" y="469554"/>
                  </a:cubicBezTo>
                  <a:cubicBezTo>
                    <a:pt x="458264" y="496319"/>
                    <a:pt x="458645" y="527466"/>
                    <a:pt x="471885" y="557184"/>
                  </a:cubicBezTo>
                  <a:cubicBezTo>
                    <a:pt x="486363" y="589664"/>
                    <a:pt x="513985" y="614905"/>
                    <a:pt x="545989" y="624811"/>
                  </a:cubicBezTo>
                  <a:cubicBezTo>
                    <a:pt x="602854" y="642337"/>
                    <a:pt x="671719" y="616429"/>
                    <a:pt x="709629" y="563185"/>
                  </a:cubicBezTo>
                  <a:cubicBezTo>
                    <a:pt x="741442" y="518512"/>
                    <a:pt x="753063" y="456314"/>
                    <a:pt x="741633" y="392592"/>
                  </a:cubicBezTo>
                  <a:cubicBezTo>
                    <a:pt x="733346" y="346586"/>
                    <a:pt x="713439" y="303438"/>
                    <a:pt x="685340" y="266576"/>
                  </a:cubicBezTo>
                  <a:cubicBezTo>
                    <a:pt x="734394" y="158753"/>
                    <a:pt x="821929" y="72933"/>
                    <a:pt x="927275" y="30261"/>
                  </a:cubicBezTo>
                  <a:cubicBezTo>
                    <a:pt x="983187" y="7592"/>
                    <a:pt x="1043171" y="-2267"/>
                    <a:pt x="1102000" y="436"/>
                  </a:cubicBezTo>
                  <a:close/>
                </a:path>
              </a:pathLst>
            </a:custGeom>
            <a:noFill/>
            <a:ln w="9525" cap="flat">
              <a:gradFill>
                <a:gsLst>
                  <a:gs pos="0">
                    <a:srgbClr val="F4DA9F"/>
                  </a:gs>
                  <a:gs pos="78000">
                    <a:srgbClr val="F4DA9F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799081" y="2180567"/>
            <a:ext cx="2236718" cy="3270842"/>
            <a:chOff x="1741181" y="1672567"/>
            <a:chExt cx="2236718" cy="3270842"/>
          </a:xfrm>
        </p:grpSpPr>
        <p:sp>
          <p:nvSpPr>
            <p:cNvPr id="33" name="文本框 32"/>
            <p:cNvSpPr txBox="1"/>
            <p:nvPr/>
          </p:nvSpPr>
          <p:spPr>
            <a:xfrm>
              <a:off x="2315201" y="1869515"/>
              <a:ext cx="83759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风</a:t>
              </a:r>
              <a:endParaRPr lang="zh-CN" altLang="en-US" sz="600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4" name="TextBox 46"/>
            <p:cNvSpPr txBox="1">
              <a:spLocks noChangeArrowheads="1"/>
            </p:cNvSpPr>
            <p:nvPr/>
          </p:nvSpPr>
          <p:spPr bwMode="auto">
            <a:xfrm>
              <a:off x="1741181" y="3599130"/>
              <a:ext cx="2236718" cy="1344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>
                <a:lnSpc>
                  <a:spcPts val="25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40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962714" y="1672567"/>
              <a:ext cx="1642133" cy="1642133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rgbClr val="F4DA9F"/>
                  </a:gs>
                  <a:gs pos="100000">
                    <a:srgbClr val="EECD9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2180728" y="2526928"/>
              <a:ext cx="1357624" cy="631153"/>
            </a:xfrm>
            <a:custGeom>
              <a:avLst/>
              <a:gdLst>
                <a:gd name="connsiteX0" fmla="*/ 1102000 w 2846563"/>
                <a:gd name="connsiteY0" fmla="*/ 436 h 1323353"/>
                <a:gd name="connsiteX1" fmla="*/ 1156128 w 2846563"/>
                <a:gd name="connsiteY1" fmla="*/ 8826 h 1323353"/>
                <a:gd name="connsiteX2" fmla="*/ 1188723 w 2846563"/>
                <a:gd name="connsiteY2" fmla="*/ 13879 h 1323353"/>
                <a:gd name="connsiteX3" fmla="*/ 1269795 w 2846563"/>
                <a:gd name="connsiteY3" fmla="*/ 45977 h 1323353"/>
                <a:gd name="connsiteX4" fmla="*/ 1462199 w 2846563"/>
                <a:gd name="connsiteY4" fmla="*/ 326298 h 1323353"/>
                <a:gd name="connsiteX5" fmla="*/ 1328564 w 2846563"/>
                <a:gd name="connsiteY5" fmla="*/ 634432 h 1323353"/>
                <a:gd name="connsiteX6" fmla="*/ 1180926 w 2846563"/>
                <a:gd name="connsiteY6" fmla="*/ 682247 h 1323353"/>
                <a:gd name="connsiteX7" fmla="*/ 1055482 w 2846563"/>
                <a:gd name="connsiteY7" fmla="*/ 608238 h 1323353"/>
                <a:gd name="connsiteX8" fmla="*/ 1073675 w 2846563"/>
                <a:gd name="connsiteY8" fmla="*/ 473745 h 1323353"/>
                <a:gd name="connsiteX9" fmla="*/ 1075104 w 2846563"/>
                <a:gd name="connsiteY9" fmla="*/ 447075 h 1323353"/>
                <a:gd name="connsiteX10" fmla="*/ 1048433 w 2846563"/>
                <a:gd name="connsiteY10" fmla="*/ 445646 h 1323353"/>
                <a:gd name="connsiteX11" fmla="*/ 1022335 w 2846563"/>
                <a:gd name="connsiteY11" fmla="*/ 626335 h 1323353"/>
                <a:gd name="connsiteX12" fmla="*/ 1178735 w 2846563"/>
                <a:gd name="connsiteY12" fmla="*/ 719871 h 1323353"/>
                <a:gd name="connsiteX13" fmla="*/ 1191213 w 2846563"/>
                <a:gd name="connsiteY13" fmla="*/ 720252 h 1323353"/>
                <a:gd name="connsiteX14" fmla="*/ 1350566 w 2846563"/>
                <a:gd name="connsiteY14" fmla="*/ 665007 h 1323353"/>
                <a:gd name="connsiteX15" fmla="*/ 1499728 w 2846563"/>
                <a:gd name="connsiteY15" fmla="*/ 322012 h 1323353"/>
                <a:gd name="connsiteX16" fmla="*/ 1499252 w 2846563"/>
                <a:gd name="connsiteY16" fmla="*/ 318487 h 1323353"/>
                <a:gd name="connsiteX17" fmla="*/ 2084468 w 2846563"/>
                <a:gd name="connsiteY17" fmla="*/ 491842 h 1323353"/>
                <a:gd name="connsiteX18" fmla="*/ 2136570 w 2846563"/>
                <a:gd name="connsiteY18" fmla="*/ 554136 h 1323353"/>
                <a:gd name="connsiteX19" fmla="*/ 2226580 w 2846563"/>
                <a:gd name="connsiteY19" fmla="*/ 654244 h 1323353"/>
                <a:gd name="connsiteX20" fmla="*/ 2440607 w 2846563"/>
                <a:gd name="connsiteY20" fmla="*/ 717490 h 1323353"/>
                <a:gd name="connsiteX21" fmla="*/ 2542430 w 2846563"/>
                <a:gd name="connsiteY21" fmla="*/ 655577 h 1323353"/>
                <a:gd name="connsiteX22" fmla="*/ 2573291 w 2846563"/>
                <a:gd name="connsiteY22" fmla="*/ 631574 h 1323353"/>
                <a:gd name="connsiteX23" fmla="*/ 2846563 w 2846563"/>
                <a:gd name="connsiteY23" fmla="*/ 558613 h 1323353"/>
                <a:gd name="connsiteX24" fmla="*/ 2735882 w 2846563"/>
                <a:gd name="connsiteY24" fmla="*/ 622430 h 1323353"/>
                <a:gd name="connsiteX25" fmla="*/ 2602151 w 2846563"/>
                <a:gd name="connsiteY25" fmla="*/ 777497 h 1323353"/>
                <a:gd name="connsiteX26" fmla="*/ 2586531 w 2846563"/>
                <a:gd name="connsiteY26" fmla="*/ 798833 h 1323353"/>
                <a:gd name="connsiteX27" fmla="*/ 2433749 w 2846563"/>
                <a:gd name="connsiteY27" fmla="*/ 955424 h 1323353"/>
                <a:gd name="connsiteX28" fmla="*/ 2209436 w 2846563"/>
                <a:gd name="connsiteY28" fmla="*/ 1001811 h 1323353"/>
                <a:gd name="connsiteX29" fmla="*/ 1996647 w 2846563"/>
                <a:gd name="connsiteY29" fmla="*/ 910466 h 1323353"/>
                <a:gd name="connsiteX30" fmla="*/ 1976359 w 2846563"/>
                <a:gd name="connsiteY30" fmla="*/ 816550 h 1323353"/>
                <a:gd name="connsiteX31" fmla="*/ 1790526 w 2846563"/>
                <a:gd name="connsiteY31" fmla="*/ 688438 h 1323353"/>
                <a:gd name="connsiteX32" fmla="*/ 1651175 w 2846563"/>
                <a:gd name="connsiteY32" fmla="*/ 695392 h 1323353"/>
                <a:gd name="connsiteX33" fmla="*/ 1546686 w 2846563"/>
                <a:gd name="connsiteY33" fmla="*/ 792928 h 1323353"/>
                <a:gd name="connsiteX34" fmla="*/ 1580595 w 2846563"/>
                <a:gd name="connsiteY34" fmla="*/ 947137 h 1323353"/>
                <a:gd name="connsiteX35" fmla="*/ 1735186 w 2846563"/>
                <a:gd name="connsiteY35" fmla="*/ 979046 h 1323353"/>
                <a:gd name="connsiteX36" fmla="*/ 1745949 w 2846563"/>
                <a:gd name="connsiteY36" fmla="*/ 954567 h 1323353"/>
                <a:gd name="connsiteX37" fmla="*/ 1721470 w 2846563"/>
                <a:gd name="connsiteY37" fmla="*/ 943804 h 1323353"/>
                <a:gd name="connsiteX38" fmla="*/ 1607170 w 2846563"/>
                <a:gd name="connsiteY38" fmla="*/ 920182 h 1323353"/>
                <a:gd name="connsiteX39" fmla="*/ 1582119 w 2846563"/>
                <a:gd name="connsiteY39" fmla="*/ 806167 h 1323353"/>
                <a:gd name="connsiteX40" fmla="*/ 1663939 w 2846563"/>
                <a:gd name="connsiteY40" fmla="*/ 730920 h 1323353"/>
                <a:gd name="connsiteX41" fmla="*/ 1783573 w 2846563"/>
                <a:gd name="connsiteY41" fmla="*/ 725491 h 1323353"/>
                <a:gd name="connsiteX42" fmla="*/ 1942545 w 2846563"/>
                <a:gd name="connsiteY42" fmla="*/ 832837 h 1323353"/>
                <a:gd name="connsiteX43" fmla="*/ 1948451 w 2846563"/>
                <a:gd name="connsiteY43" fmla="*/ 986857 h 1323353"/>
                <a:gd name="connsiteX44" fmla="*/ 1707945 w 2846563"/>
                <a:gd name="connsiteY44" fmla="*/ 1249366 h 1323353"/>
                <a:gd name="connsiteX45" fmla="*/ 1353138 w 2846563"/>
                <a:gd name="connsiteY45" fmla="*/ 1207075 h 1323353"/>
                <a:gd name="connsiteX46" fmla="*/ 1328373 w 2846563"/>
                <a:gd name="connsiteY46" fmla="*/ 1209932 h 1323353"/>
                <a:gd name="connsiteX47" fmla="*/ 983187 w 2846563"/>
                <a:gd name="connsiteY47" fmla="*/ 1312421 h 1323353"/>
                <a:gd name="connsiteX48" fmla="*/ 738680 w 2846563"/>
                <a:gd name="connsiteY48" fmla="*/ 1068676 h 1323353"/>
                <a:gd name="connsiteX49" fmla="*/ 754206 w 2846563"/>
                <a:gd name="connsiteY49" fmla="*/ 966854 h 1323353"/>
                <a:gd name="connsiteX50" fmla="*/ 630191 w 2846563"/>
                <a:gd name="connsiteY50" fmla="*/ 782260 h 1323353"/>
                <a:gd name="connsiteX51" fmla="*/ 493412 w 2846563"/>
                <a:gd name="connsiteY51" fmla="*/ 783307 h 1323353"/>
                <a:gd name="connsiteX52" fmla="*/ 424546 w 2846563"/>
                <a:gd name="connsiteY52" fmla="*/ 903608 h 1323353"/>
                <a:gd name="connsiteX53" fmla="*/ 445310 w 2846563"/>
                <a:gd name="connsiteY53" fmla="*/ 920372 h 1323353"/>
                <a:gd name="connsiteX54" fmla="*/ 462074 w 2846563"/>
                <a:gd name="connsiteY54" fmla="*/ 899608 h 1323353"/>
                <a:gd name="connsiteX55" fmla="*/ 510557 w 2846563"/>
                <a:gd name="connsiteY55" fmla="*/ 816835 h 1323353"/>
                <a:gd name="connsiteX56" fmla="*/ 615141 w 2846563"/>
                <a:gd name="connsiteY56" fmla="*/ 816740 h 1323353"/>
                <a:gd name="connsiteX57" fmla="*/ 716487 w 2846563"/>
                <a:gd name="connsiteY57" fmla="*/ 969045 h 1323353"/>
                <a:gd name="connsiteX58" fmla="*/ 708772 w 2846563"/>
                <a:gd name="connsiteY58" fmla="*/ 1038482 h 1323353"/>
                <a:gd name="connsiteX59" fmla="*/ 697532 w 2846563"/>
                <a:gd name="connsiteY59" fmla="*/ 1059913 h 1323353"/>
                <a:gd name="connsiteX60" fmla="*/ 699151 w 2846563"/>
                <a:gd name="connsiteY60" fmla="*/ 1066200 h 1323353"/>
                <a:gd name="connsiteX61" fmla="*/ 645526 w 2846563"/>
                <a:gd name="connsiteY61" fmla="*/ 1147162 h 1323353"/>
                <a:gd name="connsiteX62" fmla="*/ 469122 w 2846563"/>
                <a:gd name="connsiteY62" fmla="*/ 1240793 h 1323353"/>
                <a:gd name="connsiteX63" fmla="*/ 117270 w 2846563"/>
                <a:gd name="connsiteY63" fmla="*/ 1162974 h 1323353"/>
                <a:gd name="connsiteX64" fmla="*/ 12304 w 2846563"/>
                <a:gd name="connsiteY64" fmla="*/ 830837 h 1323353"/>
                <a:gd name="connsiteX65" fmla="*/ 297768 w 2846563"/>
                <a:gd name="connsiteY65" fmla="*/ 647767 h 1323353"/>
                <a:gd name="connsiteX66" fmla="*/ 318151 w 2846563"/>
                <a:gd name="connsiteY66" fmla="*/ 635860 h 1323353"/>
                <a:gd name="connsiteX67" fmla="*/ 310912 w 2846563"/>
                <a:gd name="connsiteY67" fmla="*/ 613381 h 1323353"/>
                <a:gd name="connsiteX68" fmla="*/ 228521 w 2846563"/>
                <a:gd name="connsiteY68" fmla="*/ 331156 h 1323353"/>
                <a:gd name="connsiteX69" fmla="*/ 489506 w 2846563"/>
                <a:gd name="connsiteY69" fmla="*/ 187804 h 1323353"/>
                <a:gd name="connsiteX70" fmla="*/ 704390 w 2846563"/>
                <a:gd name="connsiteY70" fmla="*/ 399259 h 1323353"/>
                <a:gd name="connsiteX71" fmla="*/ 678863 w 2846563"/>
                <a:gd name="connsiteY71" fmla="*/ 541277 h 1323353"/>
                <a:gd name="connsiteX72" fmla="*/ 557134 w 2846563"/>
                <a:gd name="connsiteY72" fmla="*/ 588712 h 1323353"/>
                <a:gd name="connsiteX73" fmla="*/ 506366 w 2846563"/>
                <a:gd name="connsiteY73" fmla="*/ 541849 h 1323353"/>
                <a:gd name="connsiteX74" fmla="*/ 504841 w 2846563"/>
                <a:gd name="connsiteY74" fmla="*/ 485461 h 1323353"/>
                <a:gd name="connsiteX75" fmla="*/ 495698 w 2846563"/>
                <a:gd name="connsiteY75" fmla="*/ 460410 h 1323353"/>
                <a:gd name="connsiteX76" fmla="*/ 470647 w 2846563"/>
                <a:gd name="connsiteY76" fmla="*/ 469554 h 1323353"/>
                <a:gd name="connsiteX77" fmla="*/ 471885 w 2846563"/>
                <a:gd name="connsiteY77" fmla="*/ 557184 h 1323353"/>
                <a:gd name="connsiteX78" fmla="*/ 545989 w 2846563"/>
                <a:gd name="connsiteY78" fmla="*/ 624811 h 1323353"/>
                <a:gd name="connsiteX79" fmla="*/ 709629 w 2846563"/>
                <a:gd name="connsiteY79" fmla="*/ 563185 h 1323353"/>
                <a:gd name="connsiteX80" fmla="*/ 741633 w 2846563"/>
                <a:gd name="connsiteY80" fmla="*/ 392592 h 1323353"/>
                <a:gd name="connsiteX81" fmla="*/ 685340 w 2846563"/>
                <a:gd name="connsiteY81" fmla="*/ 266576 h 1323353"/>
                <a:gd name="connsiteX82" fmla="*/ 927275 w 2846563"/>
                <a:gd name="connsiteY82" fmla="*/ 30261 h 1323353"/>
                <a:gd name="connsiteX83" fmla="*/ 1102000 w 2846563"/>
                <a:gd name="connsiteY83" fmla="*/ 436 h 132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2846563" h="1323353">
                  <a:moveTo>
                    <a:pt x="1102000" y="436"/>
                  </a:moveTo>
                  <a:lnTo>
                    <a:pt x="1156128" y="8826"/>
                  </a:lnTo>
                  <a:lnTo>
                    <a:pt x="1188723" y="13879"/>
                  </a:lnTo>
                  <a:cubicBezTo>
                    <a:pt x="1216907" y="21480"/>
                    <a:pt x="1244149" y="32190"/>
                    <a:pt x="1269795" y="45977"/>
                  </a:cubicBezTo>
                  <a:cubicBezTo>
                    <a:pt x="1375522" y="102841"/>
                    <a:pt x="1449245" y="210188"/>
                    <a:pt x="1462199" y="326298"/>
                  </a:cubicBezTo>
                  <a:cubicBezTo>
                    <a:pt x="1475344" y="443836"/>
                    <a:pt x="1421623" y="567661"/>
                    <a:pt x="1328564" y="634432"/>
                  </a:cubicBezTo>
                  <a:cubicBezTo>
                    <a:pt x="1281701" y="668055"/>
                    <a:pt x="1229313" y="685105"/>
                    <a:pt x="1180926" y="682247"/>
                  </a:cubicBezTo>
                  <a:cubicBezTo>
                    <a:pt x="1127681" y="679199"/>
                    <a:pt x="1078437" y="650148"/>
                    <a:pt x="1055482" y="608238"/>
                  </a:cubicBezTo>
                  <a:cubicBezTo>
                    <a:pt x="1031193" y="563851"/>
                    <a:pt x="1039194" y="504796"/>
                    <a:pt x="1073675" y="473745"/>
                  </a:cubicBezTo>
                  <a:cubicBezTo>
                    <a:pt x="1081390" y="466792"/>
                    <a:pt x="1082057" y="454790"/>
                    <a:pt x="1075104" y="447075"/>
                  </a:cubicBezTo>
                  <a:cubicBezTo>
                    <a:pt x="1068150" y="439360"/>
                    <a:pt x="1056244" y="438693"/>
                    <a:pt x="1048433" y="445646"/>
                  </a:cubicBezTo>
                  <a:cubicBezTo>
                    <a:pt x="1000713" y="488604"/>
                    <a:pt x="989473" y="566233"/>
                    <a:pt x="1022335" y="626335"/>
                  </a:cubicBezTo>
                  <a:cubicBezTo>
                    <a:pt x="1051863" y="680247"/>
                    <a:pt x="1111775" y="716061"/>
                    <a:pt x="1178735" y="719871"/>
                  </a:cubicBezTo>
                  <a:cubicBezTo>
                    <a:pt x="1182831" y="720061"/>
                    <a:pt x="1187022" y="720252"/>
                    <a:pt x="1191213" y="720252"/>
                  </a:cubicBezTo>
                  <a:cubicBezTo>
                    <a:pt x="1244553" y="720252"/>
                    <a:pt x="1300655" y="700916"/>
                    <a:pt x="1350566" y="665007"/>
                  </a:cubicBezTo>
                  <a:cubicBezTo>
                    <a:pt x="1455913" y="589283"/>
                    <a:pt x="1514491" y="454695"/>
                    <a:pt x="1499728" y="322012"/>
                  </a:cubicBezTo>
                  <a:cubicBezTo>
                    <a:pt x="1499632" y="320869"/>
                    <a:pt x="1499347" y="319630"/>
                    <a:pt x="1499252" y="318487"/>
                  </a:cubicBezTo>
                  <a:cubicBezTo>
                    <a:pt x="1706420" y="265338"/>
                    <a:pt x="1939878" y="333918"/>
                    <a:pt x="2084468" y="491842"/>
                  </a:cubicBezTo>
                  <a:cubicBezTo>
                    <a:pt x="2102565" y="511654"/>
                    <a:pt x="2119806" y="533276"/>
                    <a:pt x="2136570" y="554136"/>
                  </a:cubicBezTo>
                  <a:cubicBezTo>
                    <a:pt x="2164001" y="588521"/>
                    <a:pt x="2192481" y="624049"/>
                    <a:pt x="2226580" y="654244"/>
                  </a:cubicBezTo>
                  <a:cubicBezTo>
                    <a:pt x="2293922" y="713870"/>
                    <a:pt x="2373932" y="737492"/>
                    <a:pt x="2440607" y="717490"/>
                  </a:cubicBezTo>
                  <a:cubicBezTo>
                    <a:pt x="2480231" y="705583"/>
                    <a:pt x="2511854" y="680152"/>
                    <a:pt x="2542430" y="655577"/>
                  </a:cubicBezTo>
                  <a:cubicBezTo>
                    <a:pt x="2552526" y="647481"/>
                    <a:pt x="2562908" y="639099"/>
                    <a:pt x="2573291" y="631574"/>
                  </a:cubicBezTo>
                  <a:cubicBezTo>
                    <a:pt x="2650920" y="574805"/>
                    <a:pt x="2750741" y="549373"/>
                    <a:pt x="2846563" y="558613"/>
                  </a:cubicBezTo>
                  <a:cubicBezTo>
                    <a:pt x="2808368" y="571471"/>
                    <a:pt x="2770648" y="593093"/>
                    <a:pt x="2735882" y="622430"/>
                  </a:cubicBezTo>
                  <a:cubicBezTo>
                    <a:pt x="2683019" y="667102"/>
                    <a:pt x="2641966" y="723205"/>
                    <a:pt x="2602151" y="777497"/>
                  </a:cubicBezTo>
                  <a:cubicBezTo>
                    <a:pt x="2596912" y="784641"/>
                    <a:pt x="2591769" y="791785"/>
                    <a:pt x="2586531" y="798833"/>
                  </a:cubicBezTo>
                  <a:cubicBezTo>
                    <a:pt x="2545763" y="854078"/>
                    <a:pt x="2496995" y="916276"/>
                    <a:pt x="2433749" y="955424"/>
                  </a:cubicBezTo>
                  <a:cubicBezTo>
                    <a:pt x="2369455" y="995334"/>
                    <a:pt x="2289731" y="1011812"/>
                    <a:pt x="2209436" y="1001811"/>
                  </a:cubicBezTo>
                  <a:cubicBezTo>
                    <a:pt x="2134665" y="992572"/>
                    <a:pt x="2061036" y="960949"/>
                    <a:pt x="1996647" y="910466"/>
                  </a:cubicBezTo>
                  <a:cubicBezTo>
                    <a:pt x="1996552" y="879796"/>
                    <a:pt x="1991123" y="847315"/>
                    <a:pt x="1976359" y="816550"/>
                  </a:cubicBezTo>
                  <a:cubicBezTo>
                    <a:pt x="1945784" y="752732"/>
                    <a:pt x="1876251" y="704821"/>
                    <a:pt x="1790526" y="688438"/>
                  </a:cubicBezTo>
                  <a:cubicBezTo>
                    <a:pt x="1738901" y="678532"/>
                    <a:pt x="1691942" y="680914"/>
                    <a:pt x="1651175" y="695392"/>
                  </a:cubicBezTo>
                  <a:cubicBezTo>
                    <a:pt x="1602121" y="712822"/>
                    <a:pt x="1563069" y="749303"/>
                    <a:pt x="1546686" y="792928"/>
                  </a:cubicBezTo>
                  <a:cubicBezTo>
                    <a:pt x="1526874" y="845601"/>
                    <a:pt x="1540495" y="907609"/>
                    <a:pt x="1580595" y="947137"/>
                  </a:cubicBezTo>
                  <a:cubicBezTo>
                    <a:pt x="1620600" y="986666"/>
                    <a:pt x="1682798" y="999525"/>
                    <a:pt x="1735186" y="979046"/>
                  </a:cubicBezTo>
                  <a:cubicBezTo>
                    <a:pt x="1744901" y="975236"/>
                    <a:pt x="1749759" y="964282"/>
                    <a:pt x="1745949" y="954567"/>
                  </a:cubicBezTo>
                  <a:cubicBezTo>
                    <a:pt x="1742139" y="944851"/>
                    <a:pt x="1731185" y="939994"/>
                    <a:pt x="1721470" y="943804"/>
                  </a:cubicBezTo>
                  <a:cubicBezTo>
                    <a:pt x="1683370" y="958663"/>
                    <a:pt x="1636316" y="948947"/>
                    <a:pt x="1607170" y="920182"/>
                  </a:cubicBezTo>
                  <a:cubicBezTo>
                    <a:pt x="1578023" y="891416"/>
                    <a:pt x="1567736" y="844458"/>
                    <a:pt x="1582119" y="806167"/>
                  </a:cubicBezTo>
                  <a:cubicBezTo>
                    <a:pt x="1594692" y="772830"/>
                    <a:pt x="1625267" y="744636"/>
                    <a:pt x="1663939" y="730920"/>
                  </a:cubicBezTo>
                  <a:cubicBezTo>
                    <a:pt x="1698324" y="718728"/>
                    <a:pt x="1738519" y="716918"/>
                    <a:pt x="1783573" y="725491"/>
                  </a:cubicBezTo>
                  <a:cubicBezTo>
                    <a:pt x="1857677" y="739683"/>
                    <a:pt x="1917018" y="779878"/>
                    <a:pt x="1942545" y="832837"/>
                  </a:cubicBezTo>
                  <a:cubicBezTo>
                    <a:pt x="1967691" y="885225"/>
                    <a:pt x="1959690" y="945518"/>
                    <a:pt x="1948451" y="986857"/>
                  </a:cubicBezTo>
                  <a:cubicBezTo>
                    <a:pt x="1916161" y="1106205"/>
                    <a:pt x="1823959" y="1206789"/>
                    <a:pt x="1707945" y="1249366"/>
                  </a:cubicBezTo>
                  <a:cubicBezTo>
                    <a:pt x="1589834" y="1292704"/>
                    <a:pt x="1453817" y="1276512"/>
                    <a:pt x="1353138" y="1207075"/>
                  </a:cubicBezTo>
                  <a:cubicBezTo>
                    <a:pt x="1345328" y="1201645"/>
                    <a:pt x="1334755" y="1202884"/>
                    <a:pt x="1328373" y="1209932"/>
                  </a:cubicBezTo>
                  <a:cubicBezTo>
                    <a:pt x="1243886" y="1303658"/>
                    <a:pt x="1105107" y="1344806"/>
                    <a:pt x="983187" y="1312421"/>
                  </a:cubicBezTo>
                  <a:cubicBezTo>
                    <a:pt x="866791" y="1281465"/>
                    <a:pt x="770494" y="1184691"/>
                    <a:pt x="738680" y="1068676"/>
                  </a:cubicBezTo>
                  <a:cubicBezTo>
                    <a:pt x="750777" y="1035339"/>
                    <a:pt x="756301" y="1000668"/>
                    <a:pt x="754206" y="966854"/>
                  </a:cubicBezTo>
                  <a:cubicBezTo>
                    <a:pt x="749158" y="886368"/>
                    <a:pt x="699342" y="812263"/>
                    <a:pt x="630191" y="782260"/>
                  </a:cubicBezTo>
                  <a:cubicBezTo>
                    <a:pt x="584566" y="762543"/>
                    <a:pt x="533416" y="762924"/>
                    <a:pt x="493412" y="783307"/>
                  </a:cubicBezTo>
                  <a:cubicBezTo>
                    <a:pt x="447882" y="806644"/>
                    <a:pt x="419498" y="856078"/>
                    <a:pt x="424546" y="903608"/>
                  </a:cubicBezTo>
                  <a:cubicBezTo>
                    <a:pt x="425689" y="913990"/>
                    <a:pt x="434928" y="921420"/>
                    <a:pt x="445310" y="920372"/>
                  </a:cubicBezTo>
                  <a:cubicBezTo>
                    <a:pt x="455692" y="919229"/>
                    <a:pt x="463217" y="909990"/>
                    <a:pt x="462074" y="899608"/>
                  </a:cubicBezTo>
                  <a:cubicBezTo>
                    <a:pt x="458741" y="867794"/>
                    <a:pt x="479124" y="832933"/>
                    <a:pt x="510557" y="816835"/>
                  </a:cubicBezTo>
                  <a:cubicBezTo>
                    <a:pt x="540655" y="801500"/>
                    <a:pt x="579708" y="801405"/>
                    <a:pt x="615141" y="816740"/>
                  </a:cubicBezTo>
                  <a:cubicBezTo>
                    <a:pt x="671624" y="841219"/>
                    <a:pt x="712391" y="902370"/>
                    <a:pt x="716487" y="969045"/>
                  </a:cubicBezTo>
                  <a:cubicBezTo>
                    <a:pt x="717916" y="991905"/>
                    <a:pt x="715153" y="1015432"/>
                    <a:pt x="708772" y="1038482"/>
                  </a:cubicBezTo>
                  <a:cubicBezTo>
                    <a:pt x="700485" y="1041911"/>
                    <a:pt x="695532" y="1050865"/>
                    <a:pt x="697532" y="1059913"/>
                  </a:cubicBezTo>
                  <a:cubicBezTo>
                    <a:pt x="698009" y="1062009"/>
                    <a:pt x="698675" y="1064104"/>
                    <a:pt x="699151" y="1066200"/>
                  </a:cubicBezTo>
                  <a:cubicBezTo>
                    <a:pt x="686960" y="1095537"/>
                    <a:pt x="668767" y="1123350"/>
                    <a:pt x="645526" y="1147162"/>
                  </a:cubicBezTo>
                  <a:cubicBezTo>
                    <a:pt x="601711" y="1192025"/>
                    <a:pt x="540751" y="1224410"/>
                    <a:pt x="469122" y="1240793"/>
                  </a:cubicBezTo>
                  <a:cubicBezTo>
                    <a:pt x="342821" y="1269749"/>
                    <a:pt x="208042" y="1239936"/>
                    <a:pt x="117270" y="1162974"/>
                  </a:cubicBezTo>
                  <a:cubicBezTo>
                    <a:pt x="19828" y="1080964"/>
                    <a:pt x="-23129" y="944375"/>
                    <a:pt x="12304" y="830837"/>
                  </a:cubicBezTo>
                  <a:cubicBezTo>
                    <a:pt x="48594" y="714537"/>
                    <a:pt x="179372" y="630622"/>
                    <a:pt x="297768" y="647767"/>
                  </a:cubicBezTo>
                  <a:cubicBezTo>
                    <a:pt x="306626" y="649005"/>
                    <a:pt x="314913" y="644052"/>
                    <a:pt x="318151" y="635860"/>
                  </a:cubicBezTo>
                  <a:cubicBezTo>
                    <a:pt x="321295" y="627574"/>
                    <a:pt x="318342" y="618239"/>
                    <a:pt x="310912" y="613381"/>
                  </a:cubicBezTo>
                  <a:cubicBezTo>
                    <a:pt x="223759" y="555565"/>
                    <a:pt x="186802" y="428977"/>
                    <a:pt x="228521" y="331156"/>
                  </a:cubicBezTo>
                  <a:cubicBezTo>
                    <a:pt x="270336" y="233334"/>
                    <a:pt x="382541" y="171707"/>
                    <a:pt x="489506" y="187804"/>
                  </a:cubicBezTo>
                  <a:cubicBezTo>
                    <a:pt x="594757" y="203616"/>
                    <a:pt x="685150" y="292484"/>
                    <a:pt x="704390" y="399259"/>
                  </a:cubicBezTo>
                  <a:cubicBezTo>
                    <a:pt x="714106" y="453076"/>
                    <a:pt x="704771" y="504796"/>
                    <a:pt x="678863" y="541277"/>
                  </a:cubicBezTo>
                  <a:cubicBezTo>
                    <a:pt x="650097" y="581663"/>
                    <a:pt x="598854" y="601666"/>
                    <a:pt x="557134" y="588712"/>
                  </a:cubicBezTo>
                  <a:cubicBezTo>
                    <a:pt x="535417" y="582044"/>
                    <a:pt x="516462" y="564518"/>
                    <a:pt x="506366" y="541849"/>
                  </a:cubicBezTo>
                  <a:cubicBezTo>
                    <a:pt x="497603" y="522227"/>
                    <a:pt x="497126" y="502225"/>
                    <a:pt x="504841" y="485461"/>
                  </a:cubicBezTo>
                  <a:cubicBezTo>
                    <a:pt x="509223" y="476031"/>
                    <a:pt x="505127" y="464791"/>
                    <a:pt x="495698" y="460410"/>
                  </a:cubicBezTo>
                  <a:cubicBezTo>
                    <a:pt x="486268" y="456028"/>
                    <a:pt x="475029" y="460124"/>
                    <a:pt x="470647" y="469554"/>
                  </a:cubicBezTo>
                  <a:cubicBezTo>
                    <a:pt x="458264" y="496319"/>
                    <a:pt x="458645" y="527466"/>
                    <a:pt x="471885" y="557184"/>
                  </a:cubicBezTo>
                  <a:cubicBezTo>
                    <a:pt x="486363" y="589664"/>
                    <a:pt x="513985" y="614905"/>
                    <a:pt x="545989" y="624811"/>
                  </a:cubicBezTo>
                  <a:cubicBezTo>
                    <a:pt x="602854" y="642337"/>
                    <a:pt x="671719" y="616429"/>
                    <a:pt x="709629" y="563185"/>
                  </a:cubicBezTo>
                  <a:cubicBezTo>
                    <a:pt x="741442" y="518512"/>
                    <a:pt x="753063" y="456314"/>
                    <a:pt x="741633" y="392592"/>
                  </a:cubicBezTo>
                  <a:cubicBezTo>
                    <a:pt x="733346" y="346586"/>
                    <a:pt x="713439" y="303438"/>
                    <a:pt x="685340" y="266576"/>
                  </a:cubicBezTo>
                  <a:cubicBezTo>
                    <a:pt x="734394" y="158753"/>
                    <a:pt x="821929" y="72933"/>
                    <a:pt x="927275" y="30261"/>
                  </a:cubicBezTo>
                  <a:cubicBezTo>
                    <a:pt x="983187" y="7592"/>
                    <a:pt x="1043171" y="-2267"/>
                    <a:pt x="1102000" y="436"/>
                  </a:cubicBezTo>
                  <a:close/>
                </a:path>
              </a:pathLst>
            </a:custGeom>
            <a:noFill/>
            <a:ln w="9525" cap="flat">
              <a:gradFill>
                <a:gsLst>
                  <a:gs pos="0">
                    <a:srgbClr val="F4DA9F"/>
                  </a:gs>
                  <a:gs pos="78000">
                    <a:srgbClr val="F4DA9F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3725620" y="3245211"/>
            <a:ext cx="295933" cy="295933"/>
          </a:xfrm>
          <a:prstGeom prst="ellipse">
            <a:avLst/>
          </a:prstGeom>
          <a:gradFill>
            <a:gsLst>
              <a:gs pos="0">
                <a:srgbClr val="F4DA9F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648294" y="3245211"/>
            <a:ext cx="295933" cy="295933"/>
          </a:xfrm>
          <a:prstGeom prst="ellipse">
            <a:avLst/>
          </a:prstGeom>
          <a:gradFill>
            <a:gsLst>
              <a:gs pos="0">
                <a:srgbClr val="F4DA9F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9481533" y="3245211"/>
            <a:ext cx="295933" cy="295933"/>
          </a:xfrm>
          <a:prstGeom prst="ellipse">
            <a:avLst/>
          </a:prstGeom>
          <a:gradFill>
            <a:gsLst>
              <a:gs pos="0">
                <a:srgbClr val="F4DA9F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plit orient="vert"/>
      </p:transition>
    </mc:Choice>
    <mc:Fallback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0"/>
            <a:ext cx="6857999" cy="12192001"/>
          </a:xfrm>
          <a:prstGeom prst="rect">
            <a:avLst/>
          </a:prstGeom>
        </p:spPr>
      </p:pic>
      <p:sp>
        <p:nvSpPr>
          <p:cNvPr id="93" name="任意多边形: 形状 92"/>
          <p:cNvSpPr/>
          <p:nvPr/>
        </p:nvSpPr>
        <p:spPr>
          <a:xfrm>
            <a:off x="-14202" y="-4328"/>
            <a:ext cx="12220716" cy="6914030"/>
          </a:xfrm>
          <a:custGeom>
            <a:avLst/>
            <a:gdLst>
              <a:gd name="connsiteX0" fmla="*/ 10546301 w 11727155"/>
              <a:gd name="connsiteY0" fmla="*/ 6489616 h 6634791"/>
              <a:gd name="connsiteX1" fmla="*/ 10546301 w 11727155"/>
              <a:gd name="connsiteY1" fmla="*/ 6591238 h 6634791"/>
              <a:gd name="connsiteX2" fmla="*/ 10647924 w 11727155"/>
              <a:gd name="connsiteY2" fmla="*/ 6591238 h 6634791"/>
              <a:gd name="connsiteX3" fmla="*/ 10647924 w 11727155"/>
              <a:gd name="connsiteY3" fmla="*/ 6489616 h 6634791"/>
              <a:gd name="connsiteX4" fmla="*/ 11409802 w 11727155"/>
              <a:gd name="connsiteY4" fmla="*/ 6318745 h 6634791"/>
              <a:gd name="connsiteX5" fmla="*/ 11409802 w 11727155"/>
              <a:gd name="connsiteY5" fmla="*/ 6452015 h 6634791"/>
              <a:gd name="connsiteX6" fmla="*/ 11543218 w 11727155"/>
              <a:gd name="connsiteY6" fmla="*/ 6452015 h 6634791"/>
              <a:gd name="connsiteX7" fmla="*/ 11543218 w 11727155"/>
              <a:gd name="connsiteY7" fmla="*/ 6318745 h 6634791"/>
              <a:gd name="connsiteX8" fmla="*/ 11232979 w 11727155"/>
              <a:gd name="connsiteY8" fmla="*/ 6318745 h 6634791"/>
              <a:gd name="connsiteX9" fmla="*/ 11232979 w 11727155"/>
              <a:gd name="connsiteY9" fmla="*/ 6452015 h 6634791"/>
              <a:gd name="connsiteX10" fmla="*/ 11366250 w 11727155"/>
              <a:gd name="connsiteY10" fmla="*/ 6452015 h 6634791"/>
              <a:gd name="connsiteX11" fmla="*/ 11366250 w 11727155"/>
              <a:gd name="connsiteY11" fmla="*/ 6318745 h 6634791"/>
              <a:gd name="connsiteX12" fmla="*/ 11056011 w 11727155"/>
              <a:gd name="connsiteY12" fmla="*/ 6318599 h 6634791"/>
              <a:gd name="connsiteX13" fmla="*/ 11056011 w 11727155"/>
              <a:gd name="connsiteY13" fmla="*/ 6451870 h 6634791"/>
              <a:gd name="connsiteX14" fmla="*/ 11189427 w 11727155"/>
              <a:gd name="connsiteY14" fmla="*/ 6451870 h 6634791"/>
              <a:gd name="connsiteX15" fmla="*/ 11189427 w 11727155"/>
              <a:gd name="connsiteY15" fmla="*/ 6318599 h 6634791"/>
              <a:gd name="connsiteX16" fmla="*/ 11586916 w 11727155"/>
              <a:gd name="connsiteY16" fmla="*/ 6317584 h 6634791"/>
              <a:gd name="connsiteX17" fmla="*/ 11586916 w 11727155"/>
              <a:gd name="connsiteY17" fmla="*/ 6318745 h 6634791"/>
              <a:gd name="connsiteX18" fmla="*/ 11586916 w 11727155"/>
              <a:gd name="connsiteY18" fmla="*/ 6495568 h 6634791"/>
              <a:gd name="connsiteX19" fmla="*/ 11409948 w 11727155"/>
              <a:gd name="connsiteY19" fmla="*/ 6495568 h 6634791"/>
              <a:gd name="connsiteX20" fmla="*/ 11409948 w 11727155"/>
              <a:gd name="connsiteY20" fmla="*/ 6591238 h 6634791"/>
              <a:gd name="connsiteX21" fmla="*/ 11683602 w 11727155"/>
              <a:gd name="connsiteY21" fmla="*/ 6591238 h 6634791"/>
              <a:gd name="connsiteX22" fmla="*/ 11683748 w 11727155"/>
              <a:gd name="connsiteY22" fmla="*/ 6591238 h 6634791"/>
              <a:gd name="connsiteX23" fmla="*/ 11683748 w 11727155"/>
              <a:gd name="connsiteY23" fmla="*/ 6317584 h 6634791"/>
              <a:gd name="connsiteX24" fmla="*/ 11409802 w 11727155"/>
              <a:gd name="connsiteY24" fmla="*/ 6141776 h 6634791"/>
              <a:gd name="connsiteX25" fmla="*/ 11409802 w 11727155"/>
              <a:gd name="connsiteY25" fmla="*/ 6274031 h 6634791"/>
              <a:gd name="connsiteX26" fmla="*/ 11543218 w 11727155"/>
              <a:gd name="connsiteY26" fmla="*/ 6274031 h 6634791"/>
              <a:gd name="connsiteX27" fmla="*/ 11543218 w 11727155"/>
              <a:gd name="connsiteY27" fmla="*/ 6141776 h 6634791"/>
              <a:gd name="connsiteX28" fmla="*/ 11232979 w 11727155"/>
              <a:gd name="connsiteY28" fmla="*/ 6141776 h 6634791"/>
              <a:gd name="connsiteX29" fmla="*/ 11232979 w 11727155"/>
              <a:gd name="connsiteY29" fmla="*/ 6275192 h 6634791"/>
              <a:gd name="connsiteX30" fmla="*/ 11366250 w 11727155"/>
              <a:gd name="connsiteY30" fmla="*/ 6275192 h 6634791"/>
              <a:gd name="connsiteX31" fmla="*/ 11366250 w 11727155"/>
              <a:gd name="connsiteY31" fmla="*/ 6274031 h 6634791"/>
              <a:gd name="connsiteX32" fmla="*/ 11366250 w 11727155"/>
              <a:gd name="connsiteY32" fmla="*/ 6141776 h 6634791"/>
              <a:gd name="connsiteX33" fmla="*/ 11409802 w 11727155"/>
              <a:gd name="connsiteY33" fmla="*/ 5964953 h 6634791"/>
              <a:gd name="connsiteX34" fmla="*/ 11409802 w 11727155"/>
              <a:gd name="connsiteY34" fmla="*/ 6098224 h 6634791"/>
              <a:gd name="connsiteX35" fmla="*/ 11543218 w 11727155"/>
              <a:gd name="connsiteY35" fmla="*/ 6098224 h 6634791"/>
              <a:gd name="connsiteX36" fmla="*/ 11543218 w 11727155"/>
              <a:gd name="connsiteY36" fmla="*/ 5964953 h 6634791"/>
              <a:gd name="connsiteX37" fmla="*/ 11562527 w 11727155"/>
              <a:gd name="connsiteY37" fmla="*/ 5454663 h 6634791"/>
              <a:gd name="connsiteX38" fmla="*/ 11562527 w 11727155"/>
              <a:gd name="connsiteY38" fmla="*/ 5556285 h 6634791"/>
              <a:gd name="connsiteX39" fmla="*/ 11664149 w 11727155"/>
              <a:gd name="connsiteY39" fmla="*/ 5556285 h 6634791"/>
              <a:gd name="connsiteX40" fmla="*/ 11664149 w 11727155"/>
              <a:gd name="connsiteY40" fmla="*/ 5454663 h 6634791"/>
              <a:gd name="connsiteX41" fmla="*/ 11562526 w 11727155"/>
              <a:gd name="connsiteY41" fmla="*/ 1078651 h 6634791"/>
              <a:gd name="connsiteX42" fmla="*/ 11562526 w 11727155"/>
              <a:gd name="connsiteY42" fmla="*/ 1180273 h 6634791"/>
              <a:gd name="connsiteX43" fmla="*/ 11664148 w 11727155"/>
              <a:gd name="connsiteY43" fmla="*/ 1180273 h 6634791"/>
              <a:gd name="connsiteX44" fmla="*/ 11664148 w 11727155"/>
              <a:gd name="connsiteY44" fmla="*/ 1078651 h 6634791"/>
              <a:gd name="connsiteX45" fmla="*/ 62861 w 11727155"/>
              <a:gd name="connsiteY45" fmla="*/ 1078651 h 6634791"/>
              <a:gd name="connsiteX46" fmla="*/ 62861 w 11727155"/>
              <a:gd name="connsiteY46" fmla="*/ 1180273 h 6634791"/>
              <a:gd name="connsiteX47" fmla="*/ 164483 w 11727155"/>
              <a:gd name="connsiteY47" fmla="*/ 1180273 h 6634791"/>
              <a:gd name="connsiteX48" fmla="*/ 164483 w 11727155"/>
              <a:gd name="connsiteY48" fmla="*/ 1078651 h 6634791"/>
              <a:gd name="connsiteX49" fmla="*/ 11409801 w 11727155"/>
              <a:gd name="connsiteY49" fmla="*/ 536567 h 6634791"/>
              <a:gd name="connsiteX50" fmla="*/ 11409801 w 11727155"/>
              <a:gd name="connsiteY50" fmla="*/ 669983 h 6634791"/>
              <a:gd name="connsiteX51" fmla="*/ 11543217 w 11727155"/>
              <a:gd name="connsiteY51" fmla="*/ 669983 h 6634791"/>
              <a:gd name="connsiteX52" fmla="*/ 11543217 w 11727155"/>
              <a:gd name="connsiteY52" fmla="*/ 536567 h 6634791"/>
              <a:gd name="connsiteX53" fmla="*/ 183937 w 11727155"/>
              <a:gd name="connsiteY53" fmla="*/ 536567 h 6634791"/>
              <a:gd name="connsiteX54" fmla="*/ 183937 w 11727155"/>
              <a:gd name="connsiteY54" fmla="*/ 669983 h 6634791"/>
              <a:gd name="connsiteX55" fmla="*/ 317353 w 11727155"/>
              <a:gd name="connsiteY55" fmla="*/ 669983 h 6634791"/>
              <a:gd name="connsiteX56" fmla="*/ 317353 w 11727155"/>
              <a:gd name="connsiteY56" fmla="*/ 536567 h 6634791"/>
              <a:gd name="connsiteX57" fmla="*/ 11409801 w 11727155"/>
              <a:gd name="connsiteY57" fmla="*/ 360760 h 6634791"/>
              <a:gd name="connsiteX58" fmla="*/ 11409801 w 11727155"/>
              <a:gd name="connsiteY58" fmla="*/ 493015 h 6634791"/>
              <a:gd name="connsiteX59" fmla="*/ 11543217 w 11727155"/>
              <a:gd name="connsiteY59" fmla="*/ 493015 h 6634791"/>
              <a:gd name="connsiteX60" fmla="*/ 11543217 w 11727155"/>
              <a:gd name="connsiteY60" fmla="*/ 360760 h 6634791"/>
              <a:gd name="connsiteX61" fmla="*/ 183937 w 11727155"/>
              <a:gd name="connsiteY61" fmla="*/ 360760 h 6634791"/>
              <a:gd name="connsiteX62" fmla="*/ 183937 w 11727155"/>
              <a:gd name="connsiteY62" fmla="*/ 493015 h 6634791"/>
              <a:gd name="connsiteX63" fmla="*/ 317353 w 11727155"/>
              <a:gd name="connsiteY63" fmla="*/ 493015 h 6634791"/>
              <a:gd name="connsiteX64" fmla="*/ 317353 w 11727155"/>
              <a:gd name="connsiteY64" fmla="*/ 360760 h 6634791"/>
              <a:gd name="connsiteX65" fmla="*/ 11232978 w 11727155"/>
              <a:gd name="connsiteY65" fmla="*/ 359599 h 6634791"/>
              <a:gd name="connsiteX66" fmla="*/ 11232978 w 11727155"/>
              <a:gd name="connsiteY66" fmla="*/ 493015 h 6634791"/>
              <a:gd name="connsiteX67" fmla="*/ 11366249 w 11727155"/>
              <a:gd name="connsiteY67" fmla="*/ 493015 h 6634791"/>
              <a:gd name="connsiteX68" fmla="*/ 11366249 w 11727155"/>
              <a:gd name="connsiteY68" fmla="*/ 360760 h 6634791"/>
              <a:gd name="connsiteX69" fmla="*/ 11366249 w 11727155"/>
              <a:gd name="connsiteY69" fmla="*/ 359599 h 6634791"/>
              <a:gd name="connsiteX70" fmla="*/ 360760 w 11727155"/>
              <a:gd name="connsiteY70" fmla="*/ 359599 h 6634791"/>
              <a:gd name="connsiteX71" fmla="*/ 360760 w 11727155"/>
              <a:gd name="connsiteY71" fmla="*/ 360760 h 6634791"/>
              <a:gd name="connsiteX72" fmla="*/ 360760 w 11727155"/>
              <a:gd name="connsiteY72" fmla="*/ 493015 h 6634791"/>
              <a:gd name="connsiteX73" fmla="*/ 494031 w 11727155"/>
              <a:gd name="connsiteY73" fmla="*/ 493015 h 6634791"/>
              <a:gd name="connsiteX74" fmla="*/ 494031 w 11727155"/>
              <a:gd name="connsiteY74" fmla="*/ 359599 h 6634791"/>
              <a:gd name="connsiteX75" fmla="*/ 11409801 w 11727155"/>
              <a:gd name="connsiteY75" fmla="*/ 182775 h 6634791"/>
              <a:gd name="connsiteX76" fmla="*/ 11409801 w 11727155"/>
              <a:gd name="connsiteY76" fmla="*/ 316191 h 6634791"/>
              <a:gd name="connsiteX77" fmla="*/ 11543217 w 11727155"/>
              <a:gd name="connsiteY77" fmla="*/ 316191 h 6634791"/>
              <a:gd name="connsiteX78" fmla="*/ 11543217 w 11727155"/>
              <a:gd name="connsiteY78" fmla="*/ 182775 h 6634791"/>
              <a:gd name="connsiteX79" fmla="*/ 11232978 w 11727155"/>
              <a:gd name="connsiteY79" fmla="*/ 182775 h 6634791"/>
              <a:gd name="connsiteX80" fmla="*/ 11232978 w 11727155"/>
              <a:gd name="connsiteY80" fmla="*/ 316191 h 6634791"/>
              <a:gd name="connsiteX81" fmla="*/ 11366249 w 11727155"/>
              <a:gd name="connsiteY81" fmla="*/ 316191 h 6634791"/>
              <a:gd name="connsiteX82" fmla="*/ 11366249 w 11727155"/>
              <a:gd name="connsiteY82" fmla="*/ 182775 h 6634791"/>
              <a:gd name="connsiteX83" fmla="*/ 11056010 w 11727155"/>
              <a:gd name="connsiteY83" fmla="*/ 182775 h 6634791"/>
              <a:gd name="connsiteX84" fmla="*/ 11056010 w 11727155"/>
              <a:gd name="connsiteY84" fmla="*/ 316191 h 6634791"/>
              <a:gd name="connsiteX85" fmla="*/ 11189426 w 11727155"/>
              <a:gd name="connsiteY85" fmla="*/ 316191 h 6634791"/>
              <a:gd name="connsiteX86" fmla="*/ 11189426 w 11727155"/>
              <a:gd name="connsiteY86" fmla="*/ 182775 h 6634791"/>
              <a:gd name="connsiteX87" fmla="*/ 537729 w 11727155"/>
              <a:gd name="connsiteY87" fmla="*/ 182775 h 6634791"/>
              <a:gd name="connsiteX88" fmla="*/ 537729 w 11727155"/>
              <a:gd name="connsiteY88" fmla="*/ 316191 h 6634791"/>
              <a:gd name="connsiteX89" fmla="*/ 671144 w 11727155"/>
              <a:gd name="connsiteY89" fmla="*/ 316191 h 6634791"/>
              <a:gd name="connsiteX90" fmla="*/ 671144 w 11727155"/>
              <a:gd name="connsiteY90" fmla="*/ 182775 h 6634791"/>
              <a:gd name="connsiteX91" fmla="*/ 360760 w 11727155"/>
              <a:gd name="connsiteY91" fmla="*/ 182775 h 6634791"/>
              <a:gd name="connsiteX92" fmla="*/ 360760 w 11727155"/>
              <a:gd name="connsiteY92" fmla="*/ 316191 h 6634791"/>
              <a:gd name="connsiteX93" fmla="*/ 494031 w 11727155"/>
              <a:gd name="connsiteY93" fmla="*/ 316191 h 6634791"/>
              <a:gd name="connsiteX94" fmla="*/ 494031 w 11727155"/>
              <a:gd name="connsiteY94" fmla="*/ 182775 h 6634791"/>
              <a:gd name="connsiteX95" fmla="*/ 183937 w 11727155"/>
              <a:gd name="connsiteY95" fmla="*/ 182775 h 6634791"/>
              <a:gd name="connsiteX96" fmla="*/ 183937 w 11727155"/>
              <a:gd name="connsiteY96" fmla="*/ 316191 h 6634791"/>
              <a:gd name="connsiteX97" fmla="*/ 317353 w 11727155"/>
              <a:gd name="connsiteY97" fmla="*/ 316191 h 6634791"/>
              <a:gd name="connsiteX98" fmla="*/ 317353 w 11727155"/>
              <a:gd name="connsiteY98" fmla="*/ 182775 h 6634791"/>
              <a:gd name="connsiteX99" fmla="*/ 11409801 w 11727155"/>
              <a:gd name="connsiteY99" fmla="*/ 43553 h 6634791"/>
              <a:gd name="connsiteX100" fmla="*/ 11409801 w 11727155"/>
              <a:gd name="connsiteY100" fmla="*/ 139223 h 6634791"/>
              <a:gd name="connsiteX101" fmla="*/ 11586770 w 11727155"/>
              <a:gd name="connsiteY101" fmla="*/ 139223 h 6634791"/>
              <a:gd name="connsiteX102" fmla="*/ 11586770 w 11727155"/>
              <a:gd name="connsiteY102" fmla="*/ 316046 h 6634791"/>
              <a:gd name="connsiteX103" fmla="*/ 11586770 w 11727155"/>
              <a:gd name="connsiteY103" fmla="*/ 317208 h 6634791"/>
              <a:gd name="connsiteX104" fmla="*/ 11683456 w 11727155"/>
              <a:gd name="connsiteY104" fmla="*/ 317208 h 6634791"/>
              <a:gd name="connsiteX105" fmla="*/ 11683456 w 11727155"/>
              <a:gd name="connsiteY105" fmla="*/ 43553 h 6634791"/>
              <a:gd name="connsiteX106" fmla="*/ 10546300 w 11727155"/>
              <a:gd name="connsiteY106" fmla="*/ 43553 h 6634791"/>
              <a:gd name="connsiteX107" fmla="*/ 10546300 w 11727155"/>
              <a:gd name="connsiteY107" fmla="*/ 145175 h 6634791"/>
              <a:gd name="connsiteX108" fmla="*/ 10647923 w 11727155"/>
              <a:gd name="connsiteY108" fmla="*/ 145175 h 6634791"/>
              <a:gd name="connsiteX109" fmla="*/ 10647923 w 11727155"/>
              <a:gd name="connsiteY109" fmla="*/ 43553 h 6634791"/>
              <a:gd name="connsiteX110" fmla="*/ 1079086 w 11727155"/>
              <a:gd name="connsiteY110" fmla="*/ 43553 h 6634791"/>
              <a:gd name="connsiteX111" fmla="*/ 1079086 w 11727155"/>
              <a:gd name="connsiteY111" fmla="*/ 145175 h 6634791"/>
              <a:gd name="connsiteX112" fmla="*/ 1180709 w 11727155"/>
              <a:gd name="connsiteY112" fmla="*/ 145175 h 6634791"/>
              <a:gd name="connsiteX113" fmla="*/ 1180709 w 11727155"/>
              <a:gd name="connsiteY113" fmla="*/ 43553 h 6634791"/>
              <a:gd name="connsiteX114" fmla="*/ 43553 w 11727155"/>
              <a:gd name="connsiteY114" fmla="*/ 43553 h 6634791"/>
              <a:gd name="connsiteX115" fmla="*/ 43553 w 11727155"/>
              <a:gd name="connsiteY115" fmla="*/ 317353 h 6634791"/>
              <a:gd name="connsiteX116" fmla="*/ 140384 w 11727155"/>
              <a:gd name="connsiteY116" fmla="*/ 317353 h 6634791"/>
              <a:gd name="connsiteX117" fmla="*/ 140384 w 11727155"/>
              <a:gd name="connsiteY117" fmla="*/ 316191 h 6634791"/>
              <a:gd name="connsiteX118" fmla="*/ 140384 w 11727155"/>
              <a:gd name="connsiteY118" fmla="*/ 139223 h 6634791"/>
              <a:gd name="connsiteX119" fmla="*/ 317208 w 11727155"/>
              <a:gd name="connsiteY119" fmla="*/ 139223 h 6634791"/>
              <a:gd name="connsiteX120" fmla="*/ 317208 w 11727155"/>
              <a:gd name="connsiteY120" fmla="*/ 43553 h 6634791"/>
              <a:gd name="connsiteX121" fmla="*/ 0 w 11727155"/>
              <a:gd name="connsiteY121" fmla="*/ 0 h 6634791"/>
              <a:gd name="connsiteX122" fmla="*/ 360760 w 11727155"/>
              <a:gd name="connsiteY122" fmla="*/ 0 h 6634791"/>
              <a:gd name="connsiteX123" fmla="*/ 360760 w 11727155"/>
              <a:gd name="connsiteY123" fmla="*/ 139223 h 6634791"/>
              <a:gd name="connsiteX124" fmla="*/ 493595 w 11727155"/>
              <a:gd name="connsiteY124" fmla="*/ 139223 h 6634791"/>
              <a:gd name="connsiteX125" fmla="*/ 493595 w 11727155"/>
              <a:gd name="connsiteY125" fmla="*/ 0 h 6634791"/>
              <a:gd name="connsiteX126" fmla="*/ 933911 w 11727155"/>
              <a:gd name="connsiteY126" fmla="*/ 0 h 6634791"/>
              <a:gd name="connsiteX127" fmla="*/ 933911 w 11727155"/>
              <a:gd name="connsiteY127" fmla="*/ 278446 h 6634791"/>
              <a:gd name="connsiteX128" fmla="*/ 1180709 w 11727155"/>
              <a:gd name="connsiteY128" fmla="*/ 278446 h 6634791"/>
              <a:gd name="connsiteX129" fmla="*/ 1180709 w 11727155"/>
              <a:gd name="connsiteY129" fmla="*/ 188728 h 6634791"/>
              <a:gd name="connsiteX130" fmla="*/ 1035534 w 11727155"/>
              <a:gd name="connsiteY130" fmla="*/ 188728 h 6634791"/>
              <a:gd name="connsiteX131" fmla="*/ 1035534 w 11727155"/>
              <a:gd name="connsiteY131" fmla="*/ 0 h 6634791"/>
              <a:gd name="connsiteX132" fmla="*/ 1224261 w 11727155"/>
              <a:gd name="connsiteY132" fmla="*/ 0 h 6634791"/>
              <a:gd name="connsiteX133" fmla="*/ 1224261 w 11727155"/>
              <a:gd name="connsiteY133" fmla="*/ 145175 h 6634791"/>
              <a:gd name="connsiteX134" fmla="*/ 1296849 w 11727155"/>
              <a:gd name="connsiteY134" fmla="*/ 145175 h 6634791"/>
              <a:gd name="connsiteX135" fmla="*/ 1296849 w 11727155"/>
              <a:gd name="connsiteY135" fmla="*/ 0 h 6634791"/>
              <a:gd name="connsiteX136" fmla="*/ 5109437 w 11727155"/>
              <a:gd name="connsiteY136" fmla="*/ 0 h 6634791"/>
              <a:gd name="connsiteX137" fmla="*/ 5109437 w 11727155"/>
              <a:gd name="connsiteY137" fmla="*/ 1 h 6634791"/>
              <a:gd name="connsiteX138" fmla="*/ 6617572 w 11727155"/>
              <a:gd name="connsiteY138" fmla="*/ 1 h 6634791"/>
              <a:gd name="connsiteX139" fmla="*/ 6617572 w 11727155"/>
              <a:gd name="connsiteY139" fmla="*/ 0 h 6634791"/>
              <a:gd name="connsiteX140" fmla="*/ 10430160 w 11727155"/>
              <a:gd name="connsiteY140" fmla="*/ 0 h 6634791"/>
              <a:gd name="connsiteX141" fmla="*/ 10430160 w 11727155"/>
              <a:gd name="connsiteY141" fmla="*/ 145175 h 6634791"/>
              <a:gd name="connsiteX142" fmla="*/ 10502748 w 11727155"/>
              <a:gd name="connsiteY142" fmla="*/ 145175 h 6634791"/>
              <a:gd name="connsiteX143" fmla="*/ 10502748 w 11727155"/>
              <a:gd name="connsiteY143" fmla="*/ 0 h 6634791"/>
              <a:gd name="connsiteX144" fmla="*/ 10691475 w 11727155"/>
              <a:gd name="connsiteY144" fmla="*/ 0 h 6634791"/>
              <a:gd name="connsiteX145" fmla="*/ 10691475 w 11727155"/>
              <a:gd name="connsiteY145" fmla="*/ 188728 h 6634791"/>
              <a:gd name="connsiteX146" fmla="*/ 10546300 w 11727155"/>
              <a:gd name="connsiteY146" fmla="*/ 188728 h 6634791"/>
              <a:gd name="connsiteX147" fmla="*/ 10546300 w 11727155"/>
              <a:gd name="connsiteY147" fmla="*/ 278446 h 6634791"/>
              <a:gd name="connsiteX148" fmla="*/ 10793098 w 11727155"/>
              <a:gd name="connsiteY148" fmla="*/ 278446 h 6634791"/>
              <a:gd name="connsiteX149" fmla="*/ 10793098 w 11727155"/>
              <a:gd name="connsiteY149" fmla="*/ 0 h 6634791"/>
              <a:gd name="connsiteX150" fmla="*/ 11233413 w 11727155"/>
              <a:gd name="connsiteY150" fmla="*/ 0 h 6634791"/>
              <a:gd name="connsiteX151" fmla="*/ 11233413 w 11727155"/>
              <a:gd name="connsiteY151" fmla="*/ 139223 h 6634791"/>
              <a:gd name="connsiteX152" fmla="*/ 11366249 w 11727155"/>
              <a:gd name="connsiteY152" fmla="*/ 139223 h 6634791"/>
              <a:gd name="connsiteX153" fmla="*/ 11366249 w 11727155"/>
              <a:gd name="connsiteY153" fmla="*/ 0 h 6634791"/>
              <a:gd name="connsiteX154" fmla="*/ 11727154 w 11727155"/>
              <a:gd name="connsiteY154" fmla="*/ 0 h 6634791"/>
              <a:gd name="connsiteX155" fmla="*/ 11727154 w 11727155"/>
              <a:gd name="connsiteY155" fmla="*/ 360760 h 6634791"/>
              <a:gd name="connsiteX156" fmla="*/ 11586770 w 11727155"/>
              <a:gd name="connsiteY156" fmla="*/ 360760 h 6634791"/>
              <a:gd name="connsiteX157" fmla="*/ 11586770 w 11727155"/>
              <a:gd name="connsiteY157" fmla="*/ 493015 h 6634791"/>
              <a:gd name="connsiteX158" fmla="*/ 11707701 w 11727155"/>
              <a:gd name="connsiteY158" fmla="*/ 493015 h 6634791"/>
              <a:gd name="connsiteX159" fmla="*/ 11707701 w 11727155"/>
              <a:gd name="connsiteY159" fmla="*/ 933476 h 6634791"/>
              <a:gd name="connsiteX160" fmla="*/ 11429255 w 11727155"/>
              <a:gd name="connsiteY160" fmla="*/ 933476 h 6634791"/>
              <a:gd name="connsiteX161" fmla="*/ 11429255 w 11727155"/>
              <a:gd name="connsiteY161" fmla="*/ 1180273 h 6634791"/>
              <a:gd name="connsiteX162" fmla="*/ 11518973 w 11727155"/>
              <a:gd name="connsiteY162" fmla="*/ 1180273 h 6634791"/>
              <a:gd name="connsiteX163" fmla="*/ 11518973 w 11727155"/>
              <a:gd name="connsiteY163" fmla="*/ 1035098 h 6634791"/>
              <a:gd name="connsiteX164" fmla="*/ 11707701 w 11727155"/>
              <a:gd name="connsiteY164" fmla="*/ 1035098 h 6634791"/>
              <a:gd name="connsiteX165" fmla="*/ 11707701 w 11727155"/>
              <a:gd name="connsiteY165" fmla="*/ 1223826 h 6634791"/>
              <a:gd name="connsiteX166" fmla="*/ 11562526 w 11727155"/>
              <a:gd name="connsiteY166" fmla="*/ 1223826 h 6634791"/>
              <a:gd name="connsiteX167" fmla="*/ 11562526 w 11727155"/>
              <a:gd name="connsiteY167" fmla="*/ 1296414 h 6634791"/>
              <a:gd name="connsiteX168" fmla="*/ 11707701 w 11727155"/>
              <a:gd name="connsiteY168" fmla="*/ 1296414 h 6634791"/>
              <a:gd name="connsiteX169" fmla="*/ 11707701 w 11727155"/>
              <a:gd name="connsiteY169" fmla="*/ 3317395 h 6634791"/>
              <a:gd name="connsiteX170" fmla="*/ 11707702 w 11727155"/>
              <a:gd name="connsiteY170" fmla="*/ 3317395 h 6634791"/>
              <a:gd name="connsiteX171" fmla="*/ 11707702 w 11727155"/>
              <a:gd name="connsiteY171" fmla="*/ 5338523 h 6634791"/>
              <a:gd name="connsiteX172" fmla="*/ 11562527 w 11727155"/>
              <a:gd name="connsiteY172" fmla="*/ 5338523 h 6634791"/>
              <a:gd name="connsiteX173" fmla="*/ 11562527 w 11727155"/>
              <a:gd name="connsiteY173" fmla="*/ 5411110 h 6634791"/>
              <a:gd name="connsiteX174" fmla="*/ 11707702 w 11727155"/>
              <a:gd name="connsiteY174" fmla="*/ 5411110 h 6634791"/>
              <a:gd name="connsiteX175" fmla="*/ 11707702 w 11727155"/>
              <a:gd name="connsiteY175" fmla="*/ 5599838 h 6634791"/>
              <a:gd name="connsiteX176" fmla="*/ 11518974 w 11727155"/>
              <a:gd name="connsiteY176" fmla="*/ 5599838 h 6634791"/>
              <a:gd name="connsiteX177" fmla="*/ 11518974 w 11727155"/>
              <a:gd name="connsiteY177" fmla="*/ 5454663 h 6634791"/>
              <a:gd name="connsiteX178" fmla="*/ 11429256 w 11727155"/>
              <a:gd name="connsiteY178" fmla="*/ 5454663 h 6634791"/>
              <a:gd name="connsiteX179" fmla="*/ 11429256 w 11727155"/>
              <a:gd name="connsiteY179" fmla="*/ 5701460 h 6634791"/>
              <a:gd name="connsiteX180" fmla="*/ 11707702 w 11727155"/>
              <a:gd name="connsiteY180" fmla="*/ 5701460 h 6634791"/>
              <a:gd name="connsiteX181" fmla="*/ 11707702 w 11727155"/>
              <a:gd name="connsiteY181" fmla="*/ 6141776 h 6634791"/>
              <a:gd name="connsiteX182" fmla="*/ 11586771 w 11727155"/>
              <a:gd name="connsiteY182" fmla="*/ 6141776 h 6634791"/>
              <a:gd name="connsiteX183" fmla="*/ 11586771 w 11727155"/>
              <a:gd name="connsiteY183" fmla="*/ 6274031 h 6634791"/>
              <a:gd name="connsiteX184" fmla="*/ 11727155 w 11727155"/>
              <a:gd name="connsiteY184" fmla="*/ 6274031 h 6634791"/>
              <a:gd name="connsiteX185" fmla="*/ 11727155 w 11727155"/>
              <a:gd name="connsiteY185" fmla="*/ 6634791 h 6634791"/>
              <a:gd name="connsiteX186" fmla="*/ 11366250 w 11727155"/>
              <a:gd name="connsiteY186" fmla="*/ 6634791 h 6634791"/>
              <a:gd name="connsiteX187" fmla="*/ 11366250 w 11727155"/>
              <a:gd name="connsiteY187" fmla="*/ 6495568 h 6634791"/>
              <a:gd name="connsiteX188" fmla="*/ 11233414 w 11727155"/>
              <a:gd name="connsiteY188" fmla="*/ 6495568 h 6634791"/>
              <a:gd name="connsiteX189" fmla="*/ 11233414 w 11727155"/>
              <a:gd name="connsiteY189" fmla="*/ 6634791 h 6634791"/>
              <a:gd name="connsiteX190" fmla="*/ 10793099 w 11727155"/>
              <a:gd name="connsiteY190" fmla="*/ 6634791 h 6634791"/>
              <a:gd name="connsiteX191" fmla="*/ 10793099 w 11727155"/>
              <a:gd name="connsiteY191" fmla="*/ 6356345 h 6634791"/>
              <a:gd name="connsiteX192" fmla="*/ 10546301 w 11727155"/>
              <a:gd name="connsiteY192" fmla="*/ 6356345 h 6634791"/>
              <a:gd name="connsiteX193" fmla="*/ 10546301 w 11727155"/>
              <a:gd name="connsiteY193" fmla="*/ 6446063 h 6634791"/>
              <a:gd name="connsiteX194" fmla="*/ 10691476 w 11727155"/>
              <a:gd name="connsiteY194" fmla="*/ 6446063 h 6634791"/>
              <a:gd name="connsiteX195" fmla="*/ 10691476 w 11727155"/>
              <a:gd name="connsiteY195" fmla="*/ 6634791 h 6634791"/>
              <a:gd name="connsiteX196" fmla="*/ 10502749 w 11727155"/>
              <a:gd name="connsiteY196" fmla="*/ 6634791 h 6634791"/>
              <a:gd name="connsiteX197" fmla="*/ 10502749 w 11727155"/>
              <a:gd name="connsiteY197" fmla="*/ 6489616 h 6634791"/>
              <a:gd name="connsiteX198" fmla="*/ 10430161 w 11727155"/>
              <a:gd name="connsiteY198" fmla="*/ 6489616 h 6634791"/>
              <a:gd name="connsiteX199" fmla="*/ 10430161 w 11727155"/>
              <a:gd name="connsiteY199" fmla="*/ 6634791 h 6634791"/>
              <a:gd name="connsiteX200" fmla="*/ 6617573 w 11727155"/>
              <a:gd name="connsiteY200" fmla="*/ 6634791 h 6634791"/>
              <a:gd name="connsiteX201" fmla="*/ 6617573 w 11727155"/>
              <a:gd name="connsiteY201" fmla="*/ 6591238 h 6634791"/>
              <a:gd name="connsiteX202" fmla="*/ 10386754 w 11727155"/>
              <a:gd name="connsiteY202" fmla="*/ 6591238 h 6634791"/>
              <a:gd name="connsiteX203" fmla="*/ 10386754 w 11727155"/>
              <a:gd name="connsiteY203" fmla="*/ 6446063 h 6634791"/>
              <a:gd name="connsiteX204" fmla="*/ 10502894 w 11727155"/>
              <a:gd name="connsiteY204" fmla="*/ 6446063 h 6634791"/>
              <a:gd name="connsiteX205" fmla="*/ 10502894 w 11727155"/>
              <a:gd name="connsiteY205" fmla="*/ 6312793 h 6634791"/>
              <a:gd name="connsiteX206" fmla="*/ 10836797 w 11727155"/>
              <a:gd name="connsiteY206" fmla="*/ 6312793 h 6634791"/>
              <a:gd name="connsiteX207" fmla="*/ 10836797 w 11727155"/>
              <a:gd name="connsiteY207" fmla="*/ 6591238 h 6634791"/>
              <a:gd name="connsiteX208" fmla="*/ 11190007 w 11727155"/>
              <a:gd name="connsiteY208" fmla="*/ 6591238 h 6634791"/>
              <a:gd name="connsiteX209" fmla="*/ 11190007 w 11727155"/>
              <a:gd name="connsiteY209" fmla="*/ 6495568 h 6634791"/>
              <a:gd name="connsiteX210" fmla="*/ 11189427 w 11727155"/>
              <a:gd name="connsiteY210" fmla="*/ 6495568 h 6634791"/>
              <a:gd name="connsiteX211" fmla="*/ 11012458 w 11727155"/>
              <a:gd name="connsiteY211" fmla="*/ 6495568 h 6634791"/>
              <a:gd name="connsiteX212" fmla="*/ 11012458 w 11727155"/>
              <a:gd name="connsiteY212" fmla="*/ 6275192 h 6634791"/>
              <a:gd name="connsiteX213" fmla="*/ 11189427 w 11727155"/>
              <a:gd name="connsiteY213" fmla="*/ 6275192 h 6634791"/>
              <a:gd name="connsiteX214" fmla="*/ 11189427 w 11727155"/>
              <a:gd name="connsiteY214" fmla="*/ 6098224 h 6634791"/>
              <a:gd name="connsiteX215" fmla="*/ 11366250 w 11727155"/>
              <a:gd name="connsiteY215" fmla="*/ 6098224 h 6634791"/>
              <a:gd name="connsiteX216" fmla="*/ 11366250 w 11727155"/>
              <a:gd name="connsiteY216" fmla="*/ 5921401 h 6634791"/>
              <a:gd name="connsiteX217" fmla="*/ 11586771 w 11727155"/>
              <a:gd name="connsiteY217" fmla="*/ 5921401 h 6634791"/>
              <a:gd name="connsiteX218" fmla="*/ 11586771 w 11727155"/>
              <a:gd name="connsiteY218" fmla="*/ 6098224 h 6634791"/>
              <a:gd name="connsiteX219" fmla="*/ 11664149 w 11727155"/>
              <a:gd name="connsiteY219" fmla="*/ 6098224 h 6634791"/>
              <a:gd name="connsiteX220" fmla="*/ 11664149 w 11727155"/>
              <a:gd name="connsiteY220" fmla="*/ 5745013 h 6634791"/>
              <a:gd name="connsiteX221" fmla="*/ 11385704 w 11727155"/>
              <a:gd name="connsiteY221" fmla="*/ 5745013 h 6634791"/>
              <a:gd name="connsiteX222" fmla="*/ 11385704 w 11727155"/>
              <a:gd name="connsiteY222" fmla="*/ 5411110 h 6634791"/>
              <a:gd name="connsiteX223" fmla="*/ 11518974 w 11727155"/>
              <a:gd name="connsiteY223" fmla="*/ 5411110 h 6634791"/>
              <a:gd name="connsiteX224" fmla="*/ 11518974 w 11727155"/>
              <a:gd name="connsiteY224" fmla="*/ 5294970 h 6634791"/>
              <a:gd name="connsiteX225" fmla="*/ 11664149 w 11727155"/>
              <a:gd name="connsiteY225" fmla="*/ 5294970 h 6634791"/>
              <a:gd name="connsiteX226" fmla="*/ 11664149 w 11727155"/>
              <a:gd name="connsiteY226" fmla="*/ 3317541 h 6634791"/>
              <a:gd name="connsiteX227" fmla="*/ 11664148 w 11727155"/>
              <a:gd name="connsiteY227" fmla="*/ 3317541 h 6634791"/>
              <a:gd name="connsiteX228" fmla="*/ 11664148 w 11727155"/>
              <a:gd name="connsiteY228" fmla="*/ 1339966 h 6634791"/>
              <a:gd name="connsiteX229" fmla="*/ 11518973 w 11727155"/>
              <a:gd name="connsiteY229" fmla="*/ 1339966 h 6634791"/>
              <a:gd name="connsiteX230" fmla="*/ 11518973 w 11727155"/>
              <a:gd name="connsiteY230" fmla="*/ 1223826 h 6634791"/>
              <a:gd name="connsiteX231" fmla="*/ 11385703 w 11727155"/>
              <a:gd name="connsiteY231" fmla="*/ 1223826 h 6634791"/>
              <a:gd name="connsiteX232" fmla="*/ 11385703 w 11727155"/>
              <a:gd name="connsiteY232" fmla="*/ 889923 h 6634791"/>
              <a:gd name="connsiteX233" fmla="*/ 11664003 w 11727155"/>
              <a:gd name="connsiteY233" fmla="*/ 889923 h 6634791"/>
              <a:gd name="connsiteX234" fmla="*/ 11664003 w 11727155"/>
              <a:gd name="connsiteY234" fmla="*/ 536567 h 6634791"/>
              <a:gd name="connsiteX235" fmla="*/ 11586625 w 11727155"/>
              <a:gd name="connsiteY235" fmla="*/ 536567 h 6634791"/>
              <a:gd name="connsiteX236" fmla="*/ 11586625 w 11727155"/>
              <a:gd name="connsiteY236" fmla="*/ 713681 h 6634791"/>
              <a:gd name="connsiteX237" fmla="*/ 11366104 w 11727155"/>
              <a:gd name="connsiteY237" fmla="*/ 713681 h 6634791"/>
              <a:gd name="connsiteX238" fmla="*/ 11366104 w 11727155"/>
              <a:gd name="connsiteY238" fmla="*/ 536712 h 6634791"/>
              <a:gd name="connsiteX239" fmla="*/ 11189280 w 11727155"/>
              <a:gd name="connsiteY239" fmla="*/ 536712 h 6634791"/>
              <a:gd name="connsiteX240" fmla="*/ 11189280 w 11727155"/>
              <a:gd name="connsiteY240" fmla="*/ 359744 h 6634791"/>
              <a:gd name="connsiteX241" fmla="*/ 11012312 w 11727155"/>
              <a:gd name="connsiteY241" fmla="*/ 359744 h 6634791"/>
              <a:gd name="connsiteX242" fmla="*/ 11012312 w 11727155"/>
              <a:gd name="connsiteY242" fmla="*/ 139223 h 6634791"/>
              <a:gd name="connsiteX243" fmla="*/ 11189280 w 11727155"/>
              <a:gd name="connsiteY243" fmla="*/ 139223 h 6634791"/>
              <a:gd name="connsiteX244" fmla="*/ 11189861 w 11727155"/>
              <a:gd name="connsiteY244" fmla="*/ 139223 h 6634791"/>
              <a:gd name="connsiteX245" fmla="*/ 11189861 w 11727155"/>
              <a:gd name="connsiteY245" fmla="*/ 43553 h 6634791"/>
              <a:gd name="connsiteX246" fmla="*/ 10836651 w 11727155"/>
              <a:gd name="connsiteY246" fmla="*/ 43553 h 6634791"/>
              <a:gd name="connsiteX247" fmla="*/ 10836651 w 11727155"/>
              <a:gd name="connsiteY247" fmla="*/ 321998 h 6634791"/>
              <a:gd name="connsiteX248" fmla="*/ 10502748 w 11727155"/>
              <a:gd name="connsiteY248" fmla="*/ 321998 h 6634791"/>
              <a:gd name="connsiteX249" fmla="*/ 10502748 w 11727155"/>
              <a:gd name="connsiteY249" fmla="*/ 188728 h 6634791"/>
              <a:gd name="connsiteX250" fmla="*/ 10386608 w 11727155"/>
              <a:gd name="connsiteY250" fmla="*/ 188728 h 6634791"/>
              <a:gd name="connsiteX251" fmla="*/ 10386608 w 11727155"/>
              <a:gd name="connsiteY251" fmla="*/ 43553 h 6634791"/>
              <a:gd name="connsiteX252" fmla="*/ 6867297 w 11727155"/>
              <a:gd name="connsiteY252" fmla="*/ 43553 h 6634791"/>
              <a:gd name="connsiteX253" fmla="*/ 6867297 w 11727155"/>
              <a:gd name="connsiteY253" fmla="*/ 43554 h 6634791"/>
              <a:gd name="connsiteX254" fmla="*/ 3586949 w 11727155"/>
              <a:gd name="connsiteY254" fmla="*/ 43554 h 6634791"/>
              <a:gd name="connsiteX255" fmla="*/ 3586949 w 11727155"/>
              <a:gd name="connsiteY255" fmla="*/ 43553 h 6634791"/>
              <a:gd name="connsiteX256" fmla="*/ 1340402 w 11727155"/>
              <a:gd name="connsiteY256" fmla="*/ 43553 h 6634791"/>
              <a:gd name="connsiteX257" fmla="*/ 1340402 w 11727155"/>
              <a:gd name="connsiteY257" fmla="*/ 188728 h 6634791"/>
              <a:gd name="connsiteX258" fmla="*/ 1224261 w 11727155"/>
              <a:gd name="connsiteY258" fmla="*/ 188728 h 6634791"/>
              <a:gd name="connsiteX259" fmla="*/ 1224261 w 11727155"/>
              <a:gd name="connsiteY259" fmla="*/ 321998 h 6634791"/>
              <a:gd name="connsiteX260" fmla="*/ 890359 w 11727155"/>
              <a:gd name="connsiteY260" fmla="*/ 321998 h 6634791"/>
              <a:gd name="connsiteX261" fmla="*/ 890359 w 11727155"/>
              <a:gd name="connsiteY261" fmla="*/ 43553 h 6634791"/>
              <a:gd name="connsiteX262" fmla="*/ 537148 w 11727155"/>
              <a:gd name="connsiteY262" fmla="*/ 43553 h 6634791"/>
              <a:gd name="connsiteX263" fmla="*/ 537148 w 11727155"/>
              <a:gd name="connsiteY263" fmla="*/ 139223 h 6634791"/>
              <a:gd name="connsiteX264" fmla="*/ 537729 w 11727155"/>
              <a:gd name="connsiteY264" fmla="*/ 139223 h 6634791"/>
              <a:gd name="connsiteX265" fmla="*/ 714552 w 11727155"/>
              <a:gd name="connsiteY265" fmla="*/ 139223 h 6634791"/>
              <a:gd name="connsiteX266" fmla="*/ 714552 w 11727155"/>
              <a:gd name="connsiteY266" fmla="*/ 359744 h 6634791"/>
              <a:gd name="connsiteX267" fmla="*/ 537583 w 11727155"/>
              <a:gd name="connsiteY267" fmla="*/ 359744 h 6634791"/>
              <a:gd name="connsiteX268" fmla="*/ 537583 w 11727155"/>
              <a:gd name="connsiteY268" fmla="*/ 536567 h 6634791"/>
              <a:gd name="connsiteX269" fmla="*/ 360760 w 11727155"/>
              <a:gd name="connsiteY269" fmla="*/ 536567 h 6634791"/>
              <a:gd name="connsiteX270" fmla="*/ 360760 w 11727155"/>
              <a:gd name="connsiteY270" fmla="*/ 713536 h 6634791"/>
              <a:gd name="connsiteX271" fmla="*/ 140239 w 11727155"/>
              <a:gd name="connsiteY271" fmla="*/ 713536 h 6634791"/>
              <a:gd name="connsiteX272" fmla="*/ 140239 w 11727155"/>
              <a:gd name="connsiteY272" fmla="*/ 536567 h 6634791"/>
              <a:gd name="connsiteX273" fmla="*/ 62861 w 11727155"/>
              <a:gd name="connsiteY273" fmla="*/ 536567 h 6634791"/>
              <a:gd name="connsiteX274" fmla="*/ 62861 w 11727155"/>
              <a:gd name="connsiteY274" fmla="*/ 889923 h 6634791"/>
              <a:gd name="connsiteX275" fmla="*/ 341307 w 11727155"/>
              <a:gd name="connsiteY275" fmla="*/ 889923 h 6634791"/>
              <a:gd name="connsiteX276" fmla="*/ 341307 w 11727155"/>
              <a:gd name="connsiteY276" fmla="*/ 1223826 h 6634791"/>
              <a:gd name="connsiteX277" fmla="*/ 208036 w 11727155"/>
              <a:gd name="connsiteY277" fmla="*/ 1223826 h 6634791"/>
              <a:gd name="connsiteX278" fmla="*/ 208036 w 11727155"/>
              <a:gd name="connsiteY278" fmla="*/ 1339966 h 6634791"/>
              <a:gd name="connsiteX279" fmla="*/ 62861 w 11727155"/>
              <a:gd name="connsiteY279" fmla="*/ 1339966 h 6634791"/>
              <a:gd name="connsiteX280" fmla="*/ 62861 w 11727155"/>
              <a:gd name="connsiteY280" fmla="*/ 3303104 h 6634791"/>
              <a:gd name="connsiteX281" fmla="*/ 62862 w 11727155"/>
              <a:gd name="connsiteY281" fmla="*/ 3303104 h 6634791"/>
              <a:gd name="connsiteX282" fmla="*/ 62862 w 11727155"/>
              <a:gd name="connsiteY282" fmla="*/ 6147104 h 6634791"/>
              <a:gd name="connsiteX283" fmla="*/ 19309 w 11727155"/>
              <a:gd name="connsiteY283" fmla="*/ 6147104 h 6634791"/>
              <a:gd name="connsiteX284" fmla="*/ 19309 w 11727155"/>
              <a:gd name="connsiteY284" fmla="*/ 3317541 h 6634791"/>
              <a:gd name="connsiteX285" fmla="*/ 19308 w 11727155"/>
              <a:gd name="connsiteY285" fmla="*/ 3317541 h 6634791"/>
              <a:gd name="connsiteX286" fmla="*/ 19308 w 11727155"/>
              <a:gd name="connsiteY286" fmla="*/ 1296414 h 6634791"/>
              <a:gd name="connsiteX287" fmla="*/ 164483 w 11727155"/>
              <a:gd name="connsiteY287" fmla="*/ 1296414 h 6634791"/>
              <a:gd name="connsiteX288" fmla="*/ 164483 w 11727155"/>
              <a:gd name="connsiteY288" fmla="*/ 1223826 h 6634791"/>
              <a:gd name="connsiteX289" fmla="*/ 19308 w 11727155"/>
              <a:gd name="connsiteY289" fmla="*/ 1223826 h 6634791"/>
              <a:gd name="connsiteX290" fmla="*/ 19308 w 11727155"/>
              <a:gd name="connsiteY290" fmla="*/ 1035098 h 6634791"/>
              <a:gd name="connsiteX291" fmla="*/ 208036 w 11727155"/>
              <a:gd name="connsiteY291" fmla="*/ 1035098 h 6634791"/>
              <a:gd name="connsiteX292" fmla="*/ 208036 w 11727155"/>
              <a:gd name="connsiteY292" fmla="*/ 1180273 h 6634791"/>
              <a:gd name="connsiteX293" fmla="*/ 297754 w 11727155"/>
              <a:gd name="connsiteY293" fmla="*/ 1180273 h 6634791"/>
              <a:gd name="connsiteX294" fmla="*/ 297754 w 11727155"/>
              <a:gd name="connsiteY294" fmla="*/ 933476 h 6634791"/>
              <a:gd name="connsiteX295" fmla="*/ 19308 w 11727155"/>
              <a:gd name="connsiteY295" fmla="*/ 933476 h 6634791"/>
              <a:gd name="connsiteX296" fmla="*/ 19308 w 11727155"/>
              <a:gd name="connsiteY296" fmla="*/ 493015 h 6634791"/>
              <a:gd name="connsiteX297" fmla="*/ 140384 w 11727155"/>
              <a:gd name="connsiteY297" fmla="*/ 493015 h 6634791"/>
              <a:gd name="connsiteX298" fmla="*/ 140384 w 11727155"/>
              <a:gd name="connsiteY298" fmla="*/ 360760 h 6634791"/>
              <a:gd name="connsiteX299" fmla="*/ 0 w 11727155"/>
              <a:gd name="connsiteY299" fmla="*/ 360760 h 6634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11727155" h="6634791">
                <a:moveTo>
                  <a:pt x="10546301" y="6489616"/>
                </a:moveTo>
                <a:lnTo>
                  <a:pt x="10546301" y="6591238"/>
                </a:lnTo>
                <a:lnTo>
                  <a:pt x="10647924" y="6591238"/>
                </a:lnTo>
                <a:lnTo>
                  <a:pt x="10647924" y="6489616"/>
                </a:lnTo>
                <a:close/>
                <a:moveTo>
                  <a:pt x="11409802" y="6318745"/>
                </a:moveTo>
                <a:lnTo>
                  <a:pt x="11409802" y="6452015"/>
                </a:lnTo>
                <a:lnTo>
                  <a:pt x="11543218" y="6452015"/>
                </a:lnTo>
                <a:lnTo>
                  <a:pt x="11543218" y="6318745"/>
                </a:lnTo>
                <a:close/>
                <a:moveTo>
                  <a:pt x="11232979" y="6318745"/>
                </a:moveTo>
                <a:lnTo>
                  <a:pt x="11232979" y="6452015"/>
                </a:lnTo>
                <a:lnTo>
                  <a:pt x="11366250" y="6452015"/>
                </a:lnTo>
                <a:lnTo>
                  <a:pt x="11366250" y="6318745"/>
                </a:lnTo>
                <a:close/>
                <a:moveTo>
                  <a:pt x="11056011" y="6318599"/>
                </a:moveTo>
                <a:lnTo>
                  <a:pt x="11056011" y="6451870"/>
                </a:lnTo>
                <a:lnTo>
                  <a:pt x="11189427" y="6451870"/>
                </a:lnTo>
                <a:lnTo>
                  <a:pt x="11189427" y="6318599"/>
                </a:lnTo>
                <a:close/>
                <a:moveTo>
                  <a:pt x="11586916" y="6317584"/>
                </a:moveTo>
                <a:lnTo>
                  <a:pt x="11586916" y="6318745"/>
                </a:lnTo>
                <a:lnTo>
                  <a:pt x="11586916" y="6495568"/>
                </a:lnTo>
                <a:lnTo>
                  <a:pt x="11409948" y="6495568"/>
                </a:lnTo>
                <a:lnTo>
                  <a:pt x="11409948" y="6591238"/>
                </a:lnTo>
                <a:lnTo>
                  <a:pt x="11683602" y="6591238"/>
                </a:lnTo>
                <a:lnTo>
                  <a:pt x="11683748" y="6591238"/>
                </a:lnTo>
                <a:lnTo>
                  <a:pt x="11683748" y="6317584"/>
                </a:lnTo>
                <a:close/>
                <a:moveTo>
                  <a:pt x="11409802" y="6141776"/>
                </a:moveTo>
                <a:lnTo>
                  <a:pt x="11409802" y="6274031"/>
                </a:lnTo>
                <a:lnTo>
                  <a:pt x="11543218" y="6274031"/>
                </a:lnTo>
                <a:lnTo>
                  <a:pt x="11543218" y="6141776"/>
                </a:lnTo>
                <a:close/>
                <a:moveTo>
                  <a:pt x="11232979" y="6141776"/>
                </a:moveTo>
                <a:lnTo>
                  <a:pt x="11232979" y="6275192"/>
                </a:lnTo>
                <a:lnTo>
                  <a:pt x="11366250" y="6275192"/>
                </a:lnTo>
                <a:lnTo>
                  <a:pt x="11366250" y="6274031"/>
                </a:lnTo>
                <a:lnTo>
                  <a:pt x="11366250" y="6141776"/>
                </a:lnTo>
                <a:close/>
                <a:moveTo>
                  <a:pt x="11409802" y="5964953"/>
                </a:moveTo>
                <a:lnTo>
                  <a:pt x="11409802" y="6098224"/>
                </a:lnTo>
                <a:lnTo>
                  <a:pt x="11543218" y="6098224"/>
                </a:lnTo>
                <a:lnTo>
                  <a:pt x="11543218" y="5964953"/>
                </a:lnTo>
                <a:close/>
                <a:moveTo>
                  <a:pt x="11562527" y="5454663"/>
                </a:moveTo>
                <a:lnTo>
                  <a:pt x="11562527" y="5556285"/>
                </a:lnTo>
                <a:lnTo>
                  <a:pt x="11664149" y="5556285"/>
                </a:lnTo>
                <a:lnTo>
                  <a:pt x="11664149" y="5454663"/>
                </a:lnTo>
                <a:close/>
                <a:moveTo>
                  <a:pt x="11562526" y="1078651"/>
                </a:moveTo>
                <a:lnTo>
                  <a:pt x="11562526" y="1180273"/>
                </a:lnTo>
                <a:lnTo>
                  <a:pt x="11664148" y="1180273"/>
                </a:lnTo>
                <a:lnTo>
                  <a:pt x="11664148" y="1078651"/>
                </a:lnTo>
                <a:close/>
                <a:moveTo>
                  <a:pt x="62861" y="1078651"/>
                </a:moveTo>
                <a:lnTo>
                  <a:pt x="62861" y="1180273"/>
                </a:lnTo>
                <a:lnTo>
                  <a:pt x="164483" y="1180273"/>
                </a:lnTo>
                <a:lnTo>
                  <a:pt x="164483" y="1078651"/>
                </a:lnTo>
                <a:close/>
                <a:moveTo>
                  <a:pt x="11409801" y="536567"/>
                </a:moveTo>
                <a:lnTo>
                  <a:pt x="11409801" y="669983"/>
                </a:lnTo>
                <a:lnTo>
                  <a:pt x="11543217" y="669983"/>
                </a:lnTo>
                <a:lnTo>
                  <a:pt x="11543217" y="536567"/>
                </a:lnTo>
                <a:close/>
                <a:moveTo>
                  <a:pt x="183937" y="536567"/>
                </a:moveTo>
                <a:lnTo>
                  <a:pt x="183937" y="669983"/>
                </a:lnTo>
                <a:lnTo>
                  <a:pt x="317353" y="669983"/>
                </a:lnTo>
                <a:lnTo>
                  <a:pt x="317353" y="536567"/>
                </a:lnTo>
                <a:close/>
                <a:moveTo>
                  <a:pt x="11409801" y="360760"/>
                </a:moveTo>
                <a:lnTo>
                  <a:pt x="11409801" y="493015"/>
                </a:lnTo>
                <a:lnTo>
                  <a:pt x="11543217" y="493015"/>
                </a:lnTo>
                <a:lnTo>
                  <a:pt x="11543217" y="360760"/>
                </a:lnTo>
                <a:close/>
                <a:moveTo>
                  <a:pt x="183937" y="360760"/>
                </a:moveTo>
                <a:lnTo>
                  <a:pt x="183937" y="493015"/>
                </a:lnTo>
                <a:lnTo>
                  <a:pt x="317353" y="493015"/>
                </a:lnTo>
                <a:lnTo>
                  <a:pt x="317353" y="360760"/>
                </a:lnTo>
                <a:close/>
                <a:moveTo>
                  <a:pt x="11232978" y="359599"/>
                </a:moveTo>
                <a:lnTo>
                  <a:pt x="11232978" y="493015"/>
                </a:lnTo>
                <a:lnTo>
                  <a:pt x="11366249" y="493015"/>
                </a:lnTo>
                <a:lnTo>
                  <a:pt x="11366249" y="360760"/>
                </a:lnTo>
                <a:lnTo>
                  <a:pt x="11366249" y="359599"/>
                </a:lnTo>
                <a:close/>
                <a:moveTo>
                  <a:pt x="360760" y="359599"/>
                </a:moveTo>
                <a:lnTo>
                  <a:pt x="360760" y="360760"/>
                </a:lnTo>
                <a:lnTo>
                  <a:pt x="360760" y="493015"/>
                </a:lnTo>
                <a:lnTo>
                  <a:pt x="494031" y="493015"/>
                </a:lnTo>
                <a:lnTo>
                  <a:pt x="494031" y="359599"/>
                </a:lnTo>
                <a:close/>
                <a:moveTo>
                  <a:pt x="11409801" y="182775"/>
                </a:moveTo>
                <a:lnTo>
                  <a:pt x="11409801" y="316191"/>
                </a:lnTo>
                <a:lnTo>
                  <a:pt x="11543217" y="316191"/>
                </a:lnTo>
                <a:lnTo>
                  <a:pt x="11543217" y="182775"/>
                </a:lnTo>
                <a:close/>
                <a:moveTo>
                  <a:pt x="11232978" y="182775"/>
                </a:moveTo>
                <a:lnTo>
                  <a:pt x="11232978" y="316191"/>
                </a:lnTo>
                <a:lnTo>
                  <a:pt x="11366249" y="316191"/>
                </a:lnTo>
                <a:lnTo>
                  <a:pt x="11366249" y="182775"/>
                </a:lnTo>
                <a:close/>
                <a:moveTo>
                  <a:pt x="11056010" y="182775"/>
                </a:moveTo>
                <a:lnTo>
                  <a:pt x="11056010" y="316191"/>
                </a:lnTo>
                <a:lnTo>
                  <a:pt x="11189426" y="316191"/>
                </a:lnTo>
                <a:lnTo>
                  <a:pt x="11189426" y="182775"/>
                </a:lnTo>
                <a:close/>
                <a:moveTo>
                  <a:pt x="537729" y="182775"/>
                </a:moveTo>
                <a:lnTo>
                  <a:pt x="537729" y="316191"/>
                </a:lnTo>
                <a:lnTo>
                  <a:pt x="671144" y="316191"/>
                </a:lnTo>
                <a:lnTo>
                  <a:pt x="671144" y="182775"/>
                </a:lnTo>
                <a:close/>
                <a:moveTo>
                  <a:pt x="360760" y="182775"/>
                </a:moveTo>
                <a:lnTo>
                  <a:pt x="360760" y="316191"/>
                </a:lnTo>
                <a:lnTo>
                  <a:pt x="494031" y="316191"/>
                </a:lnTo>
                <a:lnTo>
                  <a:pt x="494031" y="182775"/>
                </a:lnTo>
                <a:close/>
                <a:moveTo>
                  <a:pt x="183937" y="182775"/>
                </a:moveTo>
                <a:lnTo>
                  <a:pt x="183937" y="316191"/>
                </a:lnTo>
                <a:lnTo>
                  <a:pt x="317353" y="316191"/>
                </a:lnTo>
                <a:lnTo>
                  <a:pt x="317353" y="182775"/>
                </a:lnTo>
                <a:close/>
                <a:moveTo>
                  <a:pt x="11409801" y="43553"/>
                </a:moveTo>
                <a:lnTo>
                  <a:pt x="11409801" y="139223"/>
                </a:lnTo>
                <a:lnTo>
                  <a:pt x="11586770" y="139223"/>
                </a:lnTo>
                <a:lnTo>
                  <a:pt x="11586770" y="316046"/>
                </a:lnTo>
                <a:lnTo>
                  <a:pt x="11586770" y="317208"/>
                </a:lnTo>
                <a:lnTo>
                  <a:pt x="11683456" y="317208"/>
                </a:lnTo>
                <a:lnTo>
                  <a:pt x="11683456" y="43553"/>
                </a:lnTo>
                <a:close/>
                <a:moveTo>
                  <a:pt x="10546300" y="43553"/>
                </a:moveTo>
                <a:lnTo>
                  <a:pt x="10546300" y="145175"/>
                </a:lnTo>
                <a:lnTo>
                  <a:pt x="10647923" y="145175"/>
                </a:lnTo>
                <a:lnTo>
                  <a:pt x="10647923" y="43553"/>
                </a:lnTo>
                <a:close/>
                <a:moveTo>
                  <a:pt x="1079086" y="43553"/>
                </a:moveTo>
                <a:lnTo>
                  <a:pt x="1079086" y="145175"/>
                </a:lnTo>
                <a:lnTo>
                  <a:pt x="1180709" y="145175"/>
                </a:lnTo>
                <a:lnTo>
                  <a:pt x="1180709" y="43553"/>
                </a:lnTo>
                <a:close/>
                <a:moveTo>
                  <a:pt x="43553" y="43553"/>
                </a:moveTo>
                <a:lnTo>
                  <a:pt x="43553" y="317353"/>
                </a:lnTo>
                <a:lnTo>
                  <a:pt x="140384" y="317353"/>
                </a:lnTo>
                <a:lnTo>
                  <a:pt x="140384" y="316191"/>
                </a:lnTo>
                <a:lnTo>
                  <a:pt x="140384" y="139223"/>
                </a:lnTo>
                <a:lnTo>
                  <a:pt x="317208" y="139223"/>
                </a:lnTo>
                <a:lnTo>
                  <a:pt x="317208" y="43553"/>
                </a:lnTo>
                <a:close/>
                <a:moveTo>
                  <a:pt x="0" y="0"/>
                </a:moveTo>
                <a:lnTo>
                  <a:pt x="360760" y="0"/>
                </a:lnTo>
                <a:lnTo>
                  <a:pt x="360760" y="139223"/>
                </a:lnTo>
                <a:lnTo>
                  <a:pt x="493595" y="139223"/>
                </a:lnTo>
                <a:lnTo>
                  <a:pt x="493595" y="0"/>
                </a:lnTo>
                <a:lnTo>
                  <a:pt x="933911" y="0"/>
                </a:lnTo>
                <a:lnTo>
                  <a:pt x="933911" y="278446"/>
                </a:lnTo>
                <a:lnTo>
                  <a:pt x="1180709" y="278446"/>
                </a:lnTo>
                <a:lnTo>
                  <a:pt x="1180709" y="188728"/>
                </a:lnTo>
                <a:lnTo>
                  <a:pt x="1035534" y="188728"/>
                </a:lnTo>
                <a:lnTo>
                  <a:pt x="1035534" y="0"/>
                </a:lnTo>
                <a:lnTo>
                  <a:pt x="1224261" y="0"/>
                </a:lnTo>
                <a:lnTo>
                  <a:pt x="1224261" y="145175"/>
                </a:lnTo>
                <a:lnTo>
                  <a:pt x="1296849" y="145175"/>
                </a:lnTo>
                <a:lnTo>
                  <a:pt x="1296849" y="0"/>
                </a:lnTo>
                <a:lnTo>
                  <a:pt x="5109437" y="0"/>
                </a:lnTo>
                <a:lnTo>
                  <a:pt x="5109437" y="1"/>
                </a:lnTo>
                <a:lnTo>
                  <a:pt x="6617572" y="1"/>
                </a:lnTo>
                <a:lnTo>
                  <a:pt x="6617572" y="0"/>
                </a:lnTo>
                <a:lnTo>
                  <a:pt x="10430160" y="0"/>
                </a:lnTo>
                <a:lnTo>
                  <a:pt x="10430160" y="145175"/>
                </a:lnTo>
                <a:lnTo>
                  <a:pt x="10502748" y="145175"/>
                </a:lnTo>
                <a:lnTo>
                  <a:pt x="10502748" y="0"/>
                </a:lnTo>
                <a:lnTo>
                  <a:pt x="10691475" y="0"/>
                </a:lnTo>
                <a:lnTo>
                  <a:pt x="10691475" y="188728"/>
                </a:lnTo>
                <a:lnTo>
                  <a:pt x="10546300" y="188728"/>
                </a:lnTo>
                <a:lnTo>
                  <a:pt x="10546300" y="278446"/>
                </a:lnTo>
                <a:lnTo>
                  <a:pt x="10793098" y="278446"/>
                </a:lnTo>
                <a:lnTo>
                  <a:pt x="10793098" y="0"/>
                </a:lnTo>
                <a:lnTo>
                  <a:pt x="11233413" y="0"/>
                </a:lnTo>
                <a:lnTo>
                  <a:pt x="11233413" y="139223"/>
                </a:lnTo>
                <a:lnTo>
                  <a:pt x="11366249" y="139223"/>
                </a:lnTo>
                <a:lnTo>
                  <a:pt x="11366249" y="0"/>
                </a:lnTo>
                <a:lnTo>
                  <a:pt x="11727154" y="0"/>
                </a:lnTo>
                <a:lnTo>
                  <a:pt x="11727154" y="360760"/>
                </a:lnTo>
                <a:lnTo>
                  <a:pt x="11586770" y="360760"/>
                </a:lnTo>
                <a:lnTo>
                  <a:pt x="11586770" y="493015"/>
                </a:lnTo>
                <a:lnTo>
                  <a:pt x="11707701" y="493015"/>
                </a:lnTo>
                <a:lnTo>
                  <a:pt x="11707701" y="933476"/>
                </a:lnTo>
                <a:lnTo>
                  <a:pt x="11429255" y="933476"/>
                </a:lnTo>
                <a:lnTo>
                  <a:pt x="11429255" y="1180273"/>
                </a:lnTo>
                <a:lnTo>
                  <a:pt x="11518973" y="1180273"/>
                </a:lnTo>
                <a:lnTo>
                  <a:pt x="11518973" y="1035098"/>
                </a:lnTo>
                <a:lnTo>
                  <a:pt x="11707701" y="1035098"/>
                </a:lnTo>
                <a:lnTo>
                  <a:pt x="11707701" y="1223826"/>
                </a:lnTo>
                <a:lnTo>
                  <a:pt x="11562526" y="1223826"/>
                </a:lnTo>
                <a:lnTo>
                  <a:pt x="11562526" y="1296414"/>
                </a:lnTo>
                <a:lnTo>
                  <a:pt x="11707701" y="1296414"/>
                </a:lnTo>
                <a:lnTo>
                  <a:pt x="11707701" y="3317395"/>
                </a:lnTo>
                <a:lnTo>
                  <a:pt x="11707702" y="3317395"/>
                </a:lnTo>
                <a:lnTo>
                  <a:pt x="11707702" y="5338523"/>
                </a:lnTo>
                <a:lnTo>
                  <a:pt x="11562527" y="5338523"/>
                </a:lnTo>
                <a:lnTo>
                  <a:pt x="11562527" y="5411110"/>
                </a:lnTo>
                <a:lnTo>
                  <a:pt x="11707702" y="5411110"/>
                </a:lnTo>
                <a:lnTo>
                  <a:pt x="11707702" y="5599838"/>
                </a:lnTo>
                <a:lnTo>
                  <a:pt x="11518974" y="5599838"/>
                </a:lnTo>
                <a:lnTo>
                  <a:pt x="11518974" y="5454663"/>
                </a:lnTo>
                <a:lnTo>
                  <a:pt x="11429256" y="5454663"/>
                </a:lnTo>
                <a:lnTo>
                  <a:pt x="11429256" y="5701460"/>
                </a:lnTo>
                <a:lnTo>
                  <a:pt x="11707702" y="5701460"/>
                </a:lnTo>
                <a:lnTo>
                  <a:pt x="11707702" y="6141776"/>
                </a:lnTo>
                <a:lnTo>
                  <a:pt x="11586771" y="6141776"/>
                </a:lnTo>
                <a:lnTo>
                  <a:pt x="11586771" y="6274031"/>
                </a:lnTo>
                <a:lnTo>
                  <a:pt x="11727155" y="6274031"/>
                </a:lnTo>
                <a:lnTo>
                  <a:pt x="11727155" y="6634791"/>
                </a:lnTo>
                <a:lnTo>
                  <a:pt x="11366250" y="6634791"/>
                </a:lnTo>
                <a:lnTo>
                  <a:pt x="11366250" y="6495568"/>
                </a:lnTo>
                <a:lnTo>
                  <a:pt x="11233414" y="6495568"/>
                </a:lnTo>
                <a:lnTo>
                  <a:pt x="11233414" y="6634791"/>
                </a:lnTo>
                <a:lnTo>
                  <a:pt x="10793099" y="6634791"/>
                </a:lnTo>
                <a:lnTo>
                  <a:pt x="10793099" y="6356345"/>
                </a:lnTo>
                <a:lnTo>
                  <a:pt x="10546301" y="6356345"/>
                </a:lnTo>
                <a:lnTo>
                  <a:pt x="10546301" y="6446063"/>
                </a:lnTo>
                <a:lnTo>
                  <a:pt x="10691476" y="6446063"/>
                </a:lnTo>
                <a:lnTo>
                  <a:pt x="10691476" y="6634791"/>
                </a:lnTo>
                <a:lnTo>
                  <a:pt x="10502749" y="6634791"/>
                </a:lnTo>
                <a:lnTo>
                  <a:pt x="10502749" y="6489616"/>
                </a:lnTo>
                <a:lnTo>
                  <a:pt x="10430161" y="6489616"/>
                </a:lnTo>
                <a:lnTo>
                  <a:pt x="10430161" y="6634791"/>
                </a:lnTo>
                <a:lnTo>
                  <a:pt x="6617573" y="6634791"/>
                </a:lnTo>
                <a:lnTo>
                  <a:pt x="6617573" y="6591238"/>
                </a:lnTo>
                <a:lnTo>
                  <a:pt x="10386754" y="6591238"/>
                </a:lnTo>
                <a:lnTo>
                  <a:pt x="10386754" y="6446063"/>
                </a:lnTo>
                <a:lnTo>
                  <a:pt x="10502894" y="6446063"/>
                </a:lnTo>
                <a:lnTo>
                  <a:pt x="10502894" y="6312793"/>
                </a:lnTo>
                <a:lnTo>
                  <a:pt x="10836797" y="6312793"/>
                </a:lnTo>
                <a:lnTo>
                  <a:pt x="10836797" y="6591238"/>
                </a:lnTo>
                <a:lnTo>
                  <a:pt x="11190007" y="6591238"/>
                </a:lnTo>
                <a:lnTo>
                  <a:pt x="11190007" y="6495568"/>
                </a:lnTo>
                <a:lnTo>
                  <a:pt x="11189427" y="6495568"/>
                </a:lnTo>
                <a:lnTo>
                  <a:pt x="11012458" y="6495568"/>
                </a:lnTo>
                <a:lnTo>
                  <a:pt x="11012458" y="6275192"/>
                </a:lnTo>
                <a:lnTo>
                  <a:pt x="11189427" y="6275192"/>
                </a:lnTo>
                <a:lnTo>
                  <a:pt x="11189427" y="6098224"/>
                </a:lnTo>
                <a:lnTo>
                  <a:pt x="11366250" y="6098224"/>
                </a:lnTo>
                <a:lnTo>
                  <a:pt x="11366250" y="5921401"/>
                </a:lnTo>
                <a:lnTo>
                  <a:pt x="11586771" y="5921401"/>
                </a:lnTo>
                <a:lnTo>
                  <a:pt x="11586771" y="6098224"/>
                </a:lnTo>
                <a:lnTo>
                  <a:pt x="11664149" y="6098224"/>
                </a:lnTo>
                <a:lnTo>
                  <a:pt x="11664149" y="5745013"/>
                </a:lnTo>
                <a:lnTo>
                  <a:pt x="11385704" y="5745013"/>
                </a:lnTo>
                <a:lnTo>
                  <a:pt x="11385704" y="5411110"/>
                </a:lnTo>
                <a:lnTo>
                  <a:pt x="11518974" y="5411110"/>
                </a:lnTo>
                <a:lnTo>
                  <a:pt x="11518974" y="5294970"/>
                </a:lnTo>
                <a:lnTo>
                  <a:pt x="11664149" y="5294970"/>
                </a:lnTo>
                <a:lnTo>
                  <a:pt x="11664149" y="3317541"/>
                </a:lnTo>
                <a:lnTo>
                  <a:pt x="11664148" y="3317541"/>
                </a:lnTo>
                <a:lnTo>
                  <a:pt x="11664148" y="1339966"/>
                </a:lnTo>
                <a:lnTo>
                  <a:pt x="11518973" y="1339966"/>
                </a:lnTo>
                <a:lnTo>
                  <a:pt x="11518973" y="1223826"/>
                </a:lnTo>
                <a:lnTo>
                  <a:pt x="11385703" y="1223826"/>
                </a:lnTo>
                <a:lnTo>
                  <a:pt x="11385703" y="889923"/>
                </a:lnTo>
                <a:lnTo>
                  <a:pt x="11664003" y="889923"/>
                </a:lnTo>
                <a:lnTo>
                  <a:pt x="11664003" y="536567"/>
                </a:lnTo>
                <a:lnTo>
                  <a:pt x="11586625" y="536567"/>
                </a:lnTo>
                <a:lnTo>
                  <a:pt x="11586625" y="713681"/>
                </a:lnTo>
                <a:lnTo>
                  <a:pt x="11366104" y="713681"/>
                </a:lnTo>
                <a:lnTo>
                  <a:pt x="11366104" y="536712"/>
                </a:lnTo>
                <a:lnTo>
                  <a:pt x="11189280" y="536712"/>
                </a:lnTo>
                <a:lnTo>
                  <a:pt x="11189280" y="359744"/>
                </a:lnTo>
                <a:lnTo>
                  <a:pt x="11012312" y="359744"/>
                </a:lnTo>
                <a:lnTo>
                  <a:pt x="11012312" y="139223"/>
                </a:lnTo>
                <a:lnTo>
                  <a:pt x="11189280" y="139223"/>
                </a:lnTo>
                <a:lnTo>
                  <a:pt x="11189861" y="139223"/>
                </a:lnTo>
                <a:lnTo>
                  <a:pt x="11189861" y="43553"/>
                </a:lnTo>
                <a:lnTo>
                  <a:pt x="10836651" y="43553"/>
                </a:lnTo>
                <a:lnTo>
                  <a:pt x="10836651" y="321998"/>
                </a:lnTo>
                <a:lnTo>
                  <a:pt x="10502748" y="321998"/>
                </a:lnTo>
                <a:lnTo>
                  <a:pt x="10502748" y="188728"/>
                </a:lnTo>
                <a:lnTo>
                  <a:pt x="10386608" y="188728"/>
                </a:lnTo>
                <a:lnTo>
                  <a:pt x="10386608" y="43553"/>
                </a:lnTo>
                <a:lnTo>
                  <a:pt x="6867297" y="43553"/>
                </a:lnTo>
                <a:lnTo>
                  <a:pt x="6867297" y="43554"/>
                </a:lnTo>
                <a:lnTo>
                  <a:pt x="3586949" y="43554"/>
                </a:lnTo>
                <a:lnTo>
                  <a:pt x="3586949" y="43553"/>
                </a:lnTo>
                <a:lnTo>
                  <a:pt x="1340402" y="43553"/>
                </a:lnTo>
                <a:lnTo>
                  <a:pt x="1340402" y="188728"/>
                </a:lnTo>
                <a:lnTo>
                  <a:pt x="1224261" y="188728"/>
                </a:lnTo>
                <a:lnTo>
                  <a:pt x="1224261" y="321998"/>
                </a:lnTo>
                <a:lnTo>
                  <a:pt x="890359" y="321998"/>
                </a:lnTo>
                <a:lnTo>
                  <a:pt x="890359" y="43553"/>
                </a:lnTo>
                <a:lnTo>
                  <a:pt x="537148" y="43553"/>
                </a:lnTo>
                <a:lnTo>
                  <a:pt x="537148" y="139223"/>
                </a:lnTo>
                <a:lnTo>
                  <a:pt x="537729" y="139223"/>
                </a:lnTo>
                <a:lnTo>
                  <a:pt x="714552" y="139223"/>
                </a:lnTo>
                <a:lnTo>
                  <a:pt x="714552" y="359744"/>
                </a:lnTo>
                <a:lnTo>
                  <a:pt x="537583" y="359744"/>
                </a:lnTo>
                <a:lnTo>
                  <a:pt x="537583" y="536567"/>
                </a:lnTo>
                <a:lnTo>
                  <a:pt x="360760" y="536567"/>
                </a:lnTo>
                <a:lnTo>
                  <a:pt x="360760" y="713536"/>
                </a:lnTo>
                <a:lnTo>
                  <a:pt x="140239" y="713536"/>
                </a:lnTo>
                <a:lnTo>
                  <a:pt x="140239" y="536567"/>
                </a:lnTo>
                <a:lnTo>
                  <a:pt x="62861" y="536567"/>
                </a:lnTo>
                <a:lnTo>
                  <a:pt x="62861" y="889923"/>
                </a:lnTo>
                <a:lnTo>
                  <a:pt x="341307" y="889923"/>
                </a:lnTo>
                <a:lnTo>
                  <a:pt x="341307" y="1223826"/>
                </a:lnTo>
                <a:lnTo>
                  <a:pt x="208036" y="1223826"/>
                </a:lnTo>
                <a:lnTo>
                  <a:pt x="208036" y="1339966"/>
                </a:lnTo>
                <a:lnTo>
                  <a:pt x="62861" y="1339966"/>
                </a:lnTo>
                <a:lnTo>
                  <a:pt x="62861" y="3303104"/>
                </a:lnTo>
                <a:lnTo>
                  <a:pt x="62862" y="3303104"/>
                </a:lnTo>
                <a:lnTo>
                  <a:pt x="62862" y="6147104"/>
                </a:lnTo>
                <a:lnTo>
                  <a:pt x="19309" y="6147104"/>
                </a:lnTo>
                <a:lnTo>
                  <a:pt x="19309" y="3317541"/>
                </a:lnTo>
                <a:lnTo>
                  <a:pt x="19308" y="3317541"/>
                </a:lnTo>
                <a:lnTo>
                  <a:pt x="19308" y="1296414"/>
                </a:lnTo>
                <a:lnTo>
                  <a:pt x="164483" y="1296414"/>
                </a:lnTo>
                <a:lnTo>
                  <a:pt x="164483" y="1223826"/>
                </a:lnTo>
                <a:lnTo>
                  <a:pt x="19308" y="1223826"/>
                </a:lnTo>
                <a:lnTo>
                  <a:pt x="19308" y="1035098"/>
                </a:lnTo>
                <a:lnTo>
                  <a:pt x="208036" y="1035098"/>
                </a:lnTo>
                <a:lnTo>
                  <a:pt x="208036" y="1180273"/>
                </a:lnTo>
                <a:lnTo>
                  <a:pt x="297754" y="1180273"/>
                </a:lnTo>
                <a:lnTo>
                  <a:pt x="297754" y="933476"/>
                </a:lnTo>
                <a:lnTo>
                  <a:pt x="19308" y="933476"/>
                </a:lnTo>
                <a:lnTo>
                  <a:pt x="19308" y="493015"/>
                </a:lnTo>
                <a:lnTo>
                  <a:pt x="140384" y="493015"/>
                </a:lnTo>
                <a:lnTo>
                  <a:pt x="140384" y="360760"/>
                </a:lnTo>
                <a:lnTo>
                  <a:pt x="0" y="360760"/>
                </a:lnTo>
                <a:close/>
              </a:path>
            </a:pathLst>
          </a:custGeom>
          <a:gradFill>
            <a:gsLst>
              <a:gs pos="0">
                <a:srgbClr val="E9B570"/>
              </a:gs>
              <a:gs pos="78000">
                <a:srgbClr val="F4DA9F">
                  <a:alpha val="0"/>
                </a:srgbClr>
              </a:gs>
            </a:gsLst>
            <a:lin ang="5400000" scaled="1"/>
          </a:gradFill>
          <a:ln w="145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/>
          <p:cNvSpPr/>
          <p:nvPr/>
        </p:nvSpPr>
        <p:spPr>
          <a:xfrm>
            <a:off x="3468376" y="5113749"/>
            <a:ext cx="3019346" cy="1403679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519128" y="5513313"/>
            <a:ext cx="3726437" cy="1852017"/>
            <a:chOff x="4005371" y="1214445"/>
            <a:chExt cx="2329531" cy="1157763"/>
          </a:xfrm>
        </p:grpSpPr>
        <p:sp>
          <p:nvSpPr>
            <p:cNvPr id="11" name="任意多边形: 形状 10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302080" y="5908056"/>
            <a:ext cx="2848710" cy="1415792"/>
            <a:chOff x="4005371" y="1214445"/>
            <a:chExt cx="2329531" cy="1157763"/>
          </a:xfrm>
        </p:grpSpPr>
        <p:sp>
          <p:nvSpPr>
            <p:cNvPr id="17" name="任意多边形: 形状 16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92259" y="5513313"/>
            <a:ext cx="3726437" cy="1852017"/>
            <a:chOff x="4005371" y="1214445"/>
            <a:chExt cx="2329531" cy="1157763"/>
          </a:xfrm>
        </p:grpSpPr>
        <p:sp>
          <p:nvSpPr>
            <p:cNvPr id="21" name="任意多边形: 形状 20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808176" y="5689943"/>
            <a:ext cx="3726437" cy="1852017"/>
            <a:chOff x="4005371" y="1214445"/>
            <a:chExt cx="2329531" cy="1157763"/>
          </a:xfrm>
        </p:grpSpPr>
        <p:sp>
          <p:nvSpPr>
            <p:cNvPr id="28" name="任意多边形: 形状 27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503646" y="5432858"/>
            <a:ext cx="4760998" cy="2366186"/>
            <a:chOff x="4005371" y="1214445"/>
            <a:chExt cx="2329531" cy="1157763"/>
          </a:xfrm>
        </p:grpSpPr>
        <p:sp>
          <p:nvSpPr>
            <p:cNvPr id="31" name="任意多边形: 形状 30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图形 7"/>
          <p:cNvSpPr/>
          <p:nvPr/>
        </p:nvSpPr>
        <p:spPr>
          <a:xfrm>
            <a:off x="6889156" y="5502610"/>
            <a:ext cx="1184246" cy="875216"/>
          </a:xfrm>
          <a:custGeom>
            <a:avLst/>
            <a:gdLst>
              <a:gd name="connsiteX0" fmla="*/ 1906125 w 1906124"/>
              <a:gd name="connsiteY0" fmla="*/ 1375322 h 1408720"/>
              <a:gd name="connsiteX1" fmla="*/ 1500169 w 1906124"/>
              <a:gd name="connsiteY1" fmla="*/ 962604 h 1408720"/>
              <a:gd name="connsiteX2" fmla="*/ 1500169 w 1906124"/>
              <a:gd name="connsiteY2" fmla="*/ 962604 h 1408720"/>
              <a:gd name="connsiteX3" fmla="*/ 1501312 w 1906124"/>
              <a:gd name="connsiteY3" fmla="*/ 959747 h 1408720"/>
              <a:gd name="connsiteX4" fmla="*/ 1624661 w 1906124"/>
              <a:gd name="connsiteY4" fmla="*/ 686189 h 1408720"/>
              <a:gd name="connsiteX5" fmla="*/ 1342054 w 1906124"/>
              <a:gd name="connsiteY5" fmla="*/ 368339 h 1408720"/>
              <a:gd name="connsiteX6" fmla="*/ 1345674 w 1906124"/>
              <a:gd name="connsiteY6" fmla="*/ 425204 h 1408720"/>
              <a:gd name="connsiteX7" fmla="*/ 945243 w 1906124"/>
              <a:gd name="connsiteY7" fmla="*/ 844494 h 1408720"/>
              <a:gd name="connsiteX8" fmla="*/ 929908 w 1906124"/>
              <a:gd name="connsiteY8" fmla="*/ 844875 h 1408720"/>
              <a:gd name="connsiteX9" fmla="*/ 587008 w 1906124"/>
              <a:gd name="connsiteY9" fmla="*/ 505118 h 1408720"/>
              <a:gd name="connsiteX10" fmla="*/ 865900 w 1906124"/>
              <a:gd name="connsiteY10" fmla="*/ 223559 h 1408720"/>
              <a:gd name="connsiteX11" fmla="*/ 901714 w 1906124"/>
              <a:gd name="connsiteY11" fmla="*/ 258992 h 1408720"/>
              <a:gd name="connsiteX12" fmla="*/ 866281 w 1906124"/>
              <a:gd name="connsiteY12" fmla="*/ 294806 h 1408720"/>
              <a:gd name="connsiteX13" fmla="*/ 658255 w 1906124"/>
              <a:gd name="connsiteY13" fmla="*/ 504737 h 1408720"/>
              <a:gd name="connsiteX14" fmla="*/ 929527 w 1906124"/>
              <a:gd name="connsiteY14" fmla="*/ 773533 h 1408720"/>
              <a:gd name="connsiteX15" fmla="*/ 1274427 w 1906124"/>
              <a:gd name="connsiteY15" fmla="*/ 425489 h 1408720"/>
              <a:gd name="connsiteX16" fmla="*/ 1270331 w 1906124"/>
              <a:gd name="connsiteY16" fmla="*/ 367101 h 1408720"/>
              <a:gd name="connsiteX17" fmla="*/ 1270141 w 1906124"/>
              <a:gd name="connsiteY17" fmla="*/ 361577 h 1408720"/>
              <a:gd name="connsiteX18" fmla="*/ 805225 w 1906124"/>
              <a:gd name="connsiteY18" fmla="*/ 389 h 1408720"/>
              <a:gd name="connsiteX19" fmla="*/ 373171 w 1906124"/>
              <a:gd name="connsiteY19" fmla="*/ 384056 h 1408720"/>
              <a:gd name="connsiteX20" fmla="*/ 303639 w 1906124"/>
              <a:gd name="connsiteY20" fmla="*/ 377007 h 1408720"/>
              <a:gd name="connsiteX21" fmla="*/ 62371 w 1906124"/>
              <a:gd name="connsiteY21" fmla="*/ 638754 h 1408720"/>
              <a:gd name="connsiteX22" fmla="*/ 93136 w 1906124"/>
              <a:gd name="connsiteY22" fmla="*/ 748958 h 1408720"/>
              <a:gd name="connsiteX23" fmla="*/ 172 w 1906124"/>
              <a:gd name="connsiteY23" fmla="*/ 928124 h 1408720"/>
              <a:gd name="connsiteX24" fmla="*/ 211913 w 1906124"/>
              <a:gd name="connsiteY24" fmla="*/ 1123196 h 1408720"/>
              <a:gd name="connsiteX25" fmla="*/ 256585 w 1906124"/>
              <a:gd name="connsiteY25" fmla="*/ 1116147 h 1408720"/>
              <a:gd name="connsiteX26" fmla="*/ 298400 w 1906124"/>
              <a:gd name="connsiteY26" fmla="*/ 1100622 h 1408720"/>
              <a:gd name="connsiteX27" fmla="*/ 376219 w 1906124"/>
              <a:gd name="connsiteY27" fmla="*/ 873736 h 1408720"/>
              <a:gd name="connsiteX28" fmla="*/ 256204 w 1906124"/>
              <a:gd name="connsiteY28" fmla="*/ 801727 h 1408720"/>
              <a:gd name="connsiteX29" fmla="*/ 219343 w 1906124"/>
              <a:gd name="connsiteY29" fmla="*/ 767342 h 1408720"/>
              <a:gd name="connsiteX30" fmla="*/ 253728 w 1906124"/>
              <a:gd name="connsiteY30" fmla="*/ 730480 h 1408720"/>
              <a:gd name="connsiteX31" fmla="*/ 440227 w 1906124"/>
              <a:gd name="connsiteY31" fmla="*/ 842399 h 1408720"/>
              <a:gd name="connsiteX32" fmla="*/ 439465 w 1906124"/>
              <a:gd name="connsiteY32" fmla="*/ 1054901 h 1408720"/>
              <a:gd name="connsiteX33" fmla="*/ 884473 w 1906124"/>
              <a:gd name="connsiteY33" fmla="*/ 1408565 h 1408720"/>
              <a:gd name="connsiteX34" fmla="*/ 1176796 w 1906124"/>
              <a:gd name="connsiteY34" fmla="*/ 1317696 h 1408720"/>
              <a:gd name="connsiteX35" fmla="*/ 1176796 w 1906124"/>
              <a:gd name="connsiteY35" fmla="*/ 1317792 h 1408720"/>
              <a:gd name="connsiteX36" fmla="*/ 1249757 w 1906124"/>
              <a:gd name="connsiteY36" fmla="*/ 1285788 h 1408720"/>
              <a:gd name="connsiteX37" fmla="*/ 1479500 w 1906124"/>
              <a:gd name="connsiteY37" fmla="*/ 1232352 h 1408720"/>
              <a:gd name="connsiteX38" fmla="*/ 1906125 w 1906124"/>
              <a:gd name="connsiteY38" fmla="*/ 1375322 h 140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906124" h="1408720">
                <a:moveTo>
                  <a:pt x="1906125" y="1375322"/>
                </a:moveTo>
                <a:cubicBezTo>
                  <a:pt x="1839259" y="1183394"/>
                  <a:pt x="1689145" y="1031851"/>
                  <a:pt x="1500169" y="962604"/>
                </a:cubicBezTo>
                <a:lnTo>
                  <a:pt x="1500169" y="962604"/>
                </a:lnTo>
                <a:cubicBezTo>
                  <a:pt x="1500550" y="961652"/>
                  <a:pt x="1500931" y="960699"/>
                  <a:pt x="1501312" y="959747"/>
                </a:cubicBezTo>
                <a:cubicBezTo>
                  <a:pt x="1580275" y="895167"/>
                  <a:pt x="1629138" y="795917"/>
                  <a:pt x="1624661" y="686189"/>
                </a:cubicBezTo>
                <a:cubicBezTo>
                  <a:pt x="1617994" y="523597"/>
                  <a:pt x="1496836" y="392819"/>
                  <a:pt x="1342054" y="368339"/>
                </a:cubicBezTo>
                <a:cubicBezTo>
                  <a:pt x="1344245" y="387199"/>
                  <a:pt x="1345579" y="406249"/>
                  <a:pt x="1345674" y="425204"/>
                </a:cubicBezTo>
                <a:cubicBezTo>
                  <a:pt x="1346722" y="650375"/>
                  <a:pt x="1168414" y="835350"/>
                  <a:pt x="945243" y="844494"/>
                </a:cubicBezTo>
                <a:cubicBezTo>
                  <a:pt x="940099" y="844685"/>
                  <a:pt x="935051" y="844780"/>
                  <a:pt x="929908" y="844875"/>
                </a:cubicBezTo>
                <a:cubicBezTo>
                  <a:pt x="741694" y="845732"/>
                  <a:pt x="587865" y="693332"/>
                  <a:pt x="587008" y="505118"/>
                </a:cubicBezTo>
                <a:cubicBezTo>
                  <a:pt x="586341" y="350528"/>
                  <a:pt x="711309" y="224417"/>
                  <a:pt x="865900" y="223559"/>
                </a:cubicBezTo>
                <a:cubicBezTo>
                  <a:pt x="885521" y="223464"/>
                  <a:pt x="901618" y="239371"/>
                  <a:pt x="901714" y="258992"/>
                </a:cubicBezTo>
                <a:cubicBezTo>
                  <a:pt x="901809" y="278709"/>
                  <a:pt x="885997" y="294616"/>
                  <a:pt x="866281" y="294806"/>
                </a:cubicBezTo>
                <a:cubicBezTo>
                  <a:pt x="750933" y="295283"/>
                  <a:pt x="657778" y="389485"/>
                  <a:pt x="658255" y="504737"/>
                </a:cubicBezTo>
                <a:cubicBezTo>
                  <a:pt x="658921" y="653613"/>
                  <a:pt x="780651" y="774200"/>
                  <a:pt x="929527" y="773533"/>
                </a:cubicBezTo>
                <a:cubicBezTo>
                  <a:pt x="1120503" y="772771"/>
                  <a:pt x="1275284" y="616466"/>
                  <a:pt x="1274427" y="425489"/>
                </a:cubicBezTo>
                <a:cubicBezTo>
                  <a:pt x="1274332" y="405963"/>
                  <a:pt x="1272998" y="386342"/>
                  <a:pt x="1270331" y="367101"/>
                </a:cubicBezTo>
                <a:cubicBezTo>
                  <a:pt x="1270045" y="365196"/>
                  <a:pt x="1270045" y="363386"/>
                  <a:pt x="1270141" y="361577"/>
                </a:cubicBezTo>
                <a:cubicBezTo>
                  <a:pt x="1224897" y="147645"/>
                  <a:pt x="1030968" y="-8851"/>
                  <a:pt x="805225" y="389"/>
                </a:cubicBezTo>
                <a:cubicBezTo>
                  <a:pt x="584341" y="9437"/>
                  <a:pt x="406699" y="173934"/>
                  <a:pt x="373171" y="384056"/>
                </a:cubicBezTo>
                <a:cubicBezTo>
                  <a:pt x="350978" y="378626"/>
                  <a:pt x="327642" y="376055"/>
                  <a:pt x="303639" y="377007"/>
                </a:cubicBezTo>
                <a:cubicBezTo>
                  <a:pt x="164764" y="382722"/>
                  <a:pt x="56751" y="499880"/>
                  <a:pt x="62371" y="638754"/>
                </a:cubicBezTo>
                <a:cubicBezTo>
                  <a:pt x="63990" y="678759"/>
                  <a:pt x="75134" y="716002"/>
                  <a:pt x="93136" y="748958"/>
                </a:cubicBezTo>
                <a:cubicBezTo>
                  <a:pt x="34748" y="786868"/>
                  <a:pt x="-2876" y="853543"/>
                  <a:pt x="172" y="928124"/>
                </a:cubicBezTo>
                <a:cubicBezTo>
                  <a:pt x="4744" y="1040423"/>
                  <a:pt x="99518" y="1127768"/>
                  <a:pt x="211913" y="1123196"/>
                </a:cubicBezTo>
                <a:cubicBezTo>
                  <a:pt x="227344" y="1122529"/>
                  <a:pt x="242203" y="1120052"/>
                  <a:pt x="256585" y="1116147"/>
                </a:cubicBezTo>
                <a:cubicBezTo>
                  <a:pt x="270968" y="1112432"/>
                  <a:pt x="284970" y="1107194"/>
                  <a:pt x="298400" y="1100622"/>
                </a:cubicBezTo>
                <a:cubicBezTo>
                  <a:pt x="382411" y="1059569"/>
                  <a:pt x="417272" y="957746"/>
                  <a:pt x="376219" y="873736"/>
                </a:cubicBezTo>
                <a:cubicBezTo>
                  <a:pt x="353931" y="828206"/>
                  <a:pt x="306877" y="799917"/>
                  <a:pt x="256204" y="801727"/>
                </a:cubicBezTo>
                <a:cubicBezTo>
                  <a:pt x="236488" y="802394"/>
                  <a:pt x="220009" y="787058"/>
                  <a:pt x="219343" y="767342"/>
                </a:cubicBezTo>
                <a:cubicBezTo>
                  <a:pt x="218676" y="747720"/>
                  <a:pt x="233630" y="731432"/>
                  <a:pt x="253728" y="730480"/>
                </a:cubicBezTo>
                <a:cubicBezTo>
                  <a:pt x="332404" y="727718"/>
                  <a:pt x="405652" y="771628"/>
                  <a:pt x="440227" y="842399"/>
                </a:cubicBezTo>
                <a:cubicBezTo>
                  <a:pt x="474327" y="912026"/>
                  <a:pt x="471374" y="990227"/>
                  <a:pt x="439465" y="1054901"/>
                </a:cubicBezTo>
                <a:cubicBezTo>
                  <a:pt x="481471" y="1261975"/>
                  <a:pt x="667208" y="1414280"/>
                  <a:pt x="884473" y="1408565"/>
                </a:cubicBezTo>
                <a:cubicBezTo>
                  <a:pt x="990106" y="1398373"/>
                  <a:pt x="1088975" y="1366559"/>
                  <a:pt x="1176796" y="1317696"/>
                </a:cubicBezTo>
                <a:lnTo>
                  <a:pt x="1176796" y="1317792"/>
                </a:lnTo>
                <a:cubicBezTo>
                  <a:pt x="1200132" y="1305314"/>
                  <a:pt x="1224611" y="1294836"/>
                  <a:pt x="1249757" y="1285788"/>
                </a:cubicBezTo>
                <a:cubicBezTo>
                  <a:pt x="1320337" y="1254546"/>
                  <a:pt x="1397776" y="1235686"/>
                  <a:pt x="1479500" y="1232352"/>
                </a:cubicBezTo>
                <a:cubicBezTo>
                  <a:pt x="1640758" y="1225875"/>
                  <a:pt x="1790396" y="1280358"/>
                  <a:pt x="1906125" y="1375322"/>
                </a:cubicBezTo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56" name="图形 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864" y="4408163"/>
            <a:ext cx="1495425" cy="1962150"/>
          </a:xfrm>
          <a:prstGeom prst="rect">
            <a:avLst/>
          </a:prstGeom>
        </p:spPr>
      </p:pic>
      <p:pic>
        <p:nvPicPr>
          <p:cNvPr id="57" name="图形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5505" y="4512833"/>
            <a:ext cx="1562100" cy="2028825"/>
          </a:xfrm>
          <a:prstGeom prst="rect">
            <a:avLst/>
          </a:prstGeom>
        </p:spPr>
      </p:pic>
      <p:grpSp>
        <p:nvGrpSpPr>
          <p:cNvPr id="94" name="图形 126"/>
          <p:cNvGrpSpPr/>
          <p:nvPr/>
        </p:nvGrpSpPr>
        <p:grpSpPr>
          <a:xfrm>
            <a:off x="532875" y="306139"/>
            <a:ext cx="1427607" cy="2310955"/>
            <a:chOff x="8410281" y="2583101"/>
            <a:chExt cx="1427607" cy="2310955"/>
          </a:xfrm>
        </p:grpSpPr>
        <p:grpSp>
          <p:nvGrpSpPr>
            <p:cNvPr id="95" name="图形 126"/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105" name="任意多边形: 形状 104"/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6" name="图形 126"/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100" name="任意多边形: 形状 99"/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7" name="任意多边形: 形状 96"/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/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图形 126"/>
          <p:cNvGrpSpPr/>
          <p:nvPr/>
        </p:nvGrpSpPr>
        <p:grpSpPr>
          <a:xfrm>
            <a:off x="10231518" y="306139"/>
            <a:ext cx="1427607" cy="2310955"/>
            <a:chOff x="8410281" y="2583101"/>
            <a:chExt cx="1427607" cy="2310955"/>
          </a:xfrm>
        </p:grpSpPr>
        <p:grpSp>
          <p:nvGrpSpPr>
            <p:cNvPr id="78" name="图形 126"/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88" name="任意多边形: 形状 87"/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9" name="图形 126"/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83" name="任意多边形: 形状 82"/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0" name="任意多边形: 形状 79"/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2" name="任意多边形: 形状 61"/>
          <p:cNvSpPr/>
          <p:nvPr/>
        </p:nvSpPr>
        <p:spPr>
          <a:xfrm>
            <a:off x="4277391" y="-844724"/>
            <a:ext cx="3845164" cy="2958814"/>
          </a:xfrm>
          <a:custGeom>
            <a:avLst/>
            <a:gdLst>
              <a:gd name="connsiteX0" fmla="*/ 378394 w 874953"/>
              <a:gd name="connsiteY0" fmla="*/ 0 h 673268"/>
              <a:gd name="connsiteX1" fmla="*/ 496525 w 874953"/>
              <a:gd name="connsiteY1" fmla="*/ 0 h 673268"/>
              <a:gd name="connsiteX2" fmla="*/ 550661 w 874953"/>
              <a:gd name="connsiteY2" fmla="*/ 54137 h 673268"/>
              <a:gd name="connsiteX3" fmla="*/ 550661 w 874953"/>
              <a:gd name="connsiteY3" fmla="*/ 61518 h 673268"/>
              <a:gd name="connsiteX4" fmla="*/ 570226 w 874953"/>
              <a:gd name="connsiteY4" fmla="*/ 61518 h 673268"/>
              <a:gd name="connsiteX5" fmla="*/ 689412 w 874953"/>
              <a:gd name="connsiteY5" fmla="*/ 154783 h 673268"/>
              <a:gd name="connsiteX6" fmla="*/ 693014 w 874953"/>
              <a:gd name="connsiteY6" fmla="*/ 154748 h 673268"/>
              <a:gd name="connsiteX7" fmla="*/ 874953 w 874953"/>
              <a:gd name="connsiteY7" fmla="*/ 336652 h 673268"/>
              <a:gd name="connsiteX8" fmla="*/ 693049 w 874953"/>
              <a:gd name="connsiteY8" fmla="*/ 518556 h 673268"/>
              <a:gd name="connsiteX9" fmla="*/ 689447 w 874953"/>
              <a:gd name="connsiteY9" fmla="*/ 518521 h 673268"/>
              <a:gd name="connsiteX10" fmla="*/ 570261 w 874953"/>
              <a:gd name="connsiteY10" fmla="*/ 611786 h 673268"/>
              <a:gd name="connsiteX11" fmla="*/ 550697 w 874953"/>
              <a:gd name="connsiteY11" fmla="*/ 611786 h 673268"/>
              <a:gd name="connsiteX12" fmla="*/ 550697 w 874953"/>
              <a:gd name="connsiteY12" fmla="*/ 619132 h 673268"/>
              <a:gd name="connsiteX13" fmla="*/ 496560 w 874953"/>
              <a:gd name="connsiteY13" fmla="*/ 673268 h 673268"/>
              <a:gd name="connsiteX14" fmla="*/ 378394 w 874953"/>
              <a:gd name="connsiteY14" fmla="*/ 673268 h 673268"/>
              <a:gd name="connsiteX15" fmla="*/ 324256 w 874953"/>
              <a:gd name="connsiteY15" fmla="*/ 619132 h 673268"/>
              <a:gd name="connsiteX16" fmla="*/ 324256 w 874953"/>
              <a:gd name="connsiteY16" fmla="*/ 611786 h 673268"/>
              <a:gd name="connsiteX17" fmla="*/ 304657 w 874953"/>
              <a:gd name="connsiteY17" fmla="*/ 611786 h 673268"/>
              <a:gd name="connsiteX18" fmla="*/ 185471 w 874953"/>
              <a:gd name="connsiteY18" fmla="*/ 518521 h 673268"/>
              <a:gd name="connsiteX19" fmla="*/ 181869 w 874953"/>
              <a:gd name="connsiteY19" fmla="*/ 518556 h 673268"/>
              <a:gd name="connsiteX20" fmla="*/ 0 w 874953"/>
              <a:gd name="connsiteY20" fmla="*/ 336652 h 673268"/>
              <a:gd name="connsiteX21" fmla="*/ 181869 w 874953"/>
              <a:gd name="connsiteY21" fmla="*/ 154748 h 673268"/>
              <a:gd name="connsiteX22" fmla="*/ 185471 w 874953"/>
              <a:gd name="connsiteY22" fmla="*/ 154783 h 673268"/>
              <a:gd name="connsiteX23" fmla="*/ 304657 w 874953"/>
              <a:gd name="connsiteY23" fmla="*/ 61518 h 673268"/>
              <a:gd name="connsiteX24" fmla="*/ 324256 w 874953"/>
              <a:gd name="connsiteY24" fmla="*/ 61518 h 673268"/>
              <a:gd name="connsiteX25" fmla="*/ 324256 w 874953"/>
              <a:gd name="connsiteY25" fmla="*/ 54137 h 673268"/>
              <a:gd name="connsiteX26" fmla="*/ 378394 w 874953"/>
              <a:gd name="connsiteY26" fmla="*/ 0 h 673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874953" h="673268">
                <a:moveTo>
                  <a:pt x="378394" y="0"/>
                </a:moveTo>
                <a:lnTo>
                  <a:pt x="496525" y="0"/>
                </a:lnTo>
                <a:cubicBezTo>
                  <a:pt x="526436" y="0"/>
                  <a:pt x="550661" y="24261"/>
                  <a:pt x="550661" y="54137"/>
                </a:cubicBezTo>
                <a:lnTo>
                  <a:pt x="550661" y="61518"/>
                </a:lnTo>
                <a:lnTo>
                  <a:pt x="570226" y="61518"/>
                </a:lnTo>
                <a:cubicBezTo>
                  <a:pt x="627859" y="61518"/>
                  <a:pt x="676239" y="101246"/>
                  <a:pt x="689412" y="154783"/>
                </a:cubicBezTo>
                <a:cubicBezTo>
                  <a:pt x="690648" y="154748"/>
                  <a:pt x="691813" y="154748"/>
                  <a:pt x="693014" y="154748"/>
                </a:cubicBezTo>
                <a:cubicBezTo>
                  <a:pt x="793483" y="154783"/>
                  <a:pt x="874953" y="336652"/>
                  <a:pt x="874953" y="336652"/>
                </a:cubicBezTo>
                <a:cubicBezTo>
                  <a:pt x="874953" y="336652"/>
                  <a:pt x="793518" y="518556"/>
                  <a:pt x="693049" y="518556"/>
                </a:cubicBezTo>
                <a:cubicBezTo>
                  <a:pt x="691813" y="518556"/>
                  <a:pt x="690648" y="518556"/>
                  <a:pt x="689447" y="518521"/>
                </a:cubicBezTo>
                <a:cubicBezTo>
                  <a:pt x="676239" y="572093"/>
                  <a:pt x="627894" y="611786"/>
                  <a:pt x="570261" y="611786"/>
                </a:cubicBezTo>
                <a:lnTo>
                  <a:pt x="550697" y="611786"/>
                </a:lnTo>
                <a:lnTo>
                  <a:pt x="550697" y="619132"/>
                </a:lnTo>
                <a:cubicBezTo>
                  <a:pt x="550697" y="649043"/>
                  <a:pt x="526471" y="673268"/>
                  <a:pt x="496560" y="673268"/>
                </a:cubicBezTo>
                <a:lnTo>
                  <a:pt x="378394" y="673268"/>
                </a:lnTo>
                <a:cubicBezTo>
                  <a:pt x="348517" y="673268"/>
                  <a:pt x="324256" y="649043"/>
                  <a:pt x="324256" y="619132"/>
                </a:cubicBezTo>
                <a:lnTo>
                  <a:pt x="324256" y="611786"/>
                </a:lnTo>
                <a:lnTo>
                  <a:pt x="304657" y="611786"/>
                </a:lnTo>
                <a:cubicBezTo>
                  <a:pt x="247060" y="611786"/>
                  <a:pt x="198714" y="572058"/>
                  <a:pt x="185471" y="518521"/>
                </a:cubicBezTo>
                <a:cubicBezTo>
                  <a:pt x="184235" y="518556"/>
                  <a:pt x="183070" y="518556"/>
                  <a:pt x="181869" y="518556"/>
                </a:cubicBezTo>
                <a:cubicBezTo>
                  <a:pt x="81435" y="518556"/>
                  <a:pt x="0" y="336652"/>
                  <a:pt x="0" y="336652"/>
                </a:cubicBezTo>
                <a:cubicBezTo>
                  <a:pt x="0" y="336652"/>
                  <a:pt x="81400" y="154748"/>
                  <a:pt x="181869" y="154748"/>
                </a:cubicBezTo>
                <a:cubicBezTo>
                  <a:pt x="183070" y="154748"/>
                  <a:pt x="184271" y="154748"/>
                  <a:pt x="185471" y="154783"/>
                </a:cubicBezTo>
                <a:cubicBezTo>
                  <a:pt x="198643" y="101211"/>
                  <a:pt x="247024" y="61518"/>
                  <a:pt x="304657" y="61518"/>
                </a:cubicBezTo>
                <a:lnTo>
                  <a:pt x="324256" y="61518"/>
                </a:lnTo>
                <a:lnTo>
                  <a:pt x="324256" y="54137"/>
                </a:lnTo>
                <a:cubicBezTo>
                  <a:pt x="324256" y="24261"/>
                  <a:pt x="348517" y="0"/>
                  <a:pt x="378394" y="0"/>
                </a:cubicBezTo>
                <a:close/>
              </a:path>
            </a:pathLst>
          </a:custGeom>
          <a:noFill/>
          <a:ln w="12700" cap="flat">
            <a:gradFill>
              <a:gsLst>
                <a:gs pos="0">
                  <a:srgbClr val="EECD90"/>
                </a:gs>
                <a:gs pos="100000">
                  <a:srgbClr val="FCE8AF"/>
                </a:gs>
                <a:gs pos="62000">
                  <a:srgbClr val="FFC000"/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5365500" y="464795"/>
            <a:ext cx="15616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80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337556" y="3621480"/>
            <a:ext cx="5715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gradFill flip="none" rotWithShape="1">
                  <a:gsLst>
                    <a:gs pos="0">
                      <a:srgbClr val="EECD90"/>
                    </a:gs>
                    <a:gs pos="100000">
                      <a:srgbClr val="FCE8AF">
                        <a:alpha val="28000"/>
                      </a:srgbClr>
                    </a:gs>
                  </a:gsLst>
                  <a:lin ang="5400000" scaled="1"/>
                  <a:tileRect/>
                </a:gradFill>
              </a:rPr>
              <a:t>根据自己的需要添加适当的文字，此处添加详细文本描述，建议与标题相关尽量简洁... ...</a:t>
            </a:r>
            <a:endParaRPr lang="zh-CN" altLang="en-US" dirty="0">
              <a:gradFill flip="none" rotWithShape="1">
                <a:gsLst>
                  <a:gs pos="0">
                    <a:srgbClr val="EECD90"/>
                  </a:gs>
                  <a:gs pos="100000">
                    <a:srgbClr val="FCE8AF">
                      <a:alpha val="28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pic>
        <p:nvPicPr>
          <p:cNvPr id="59" name="图片 58" descr="图片包含 背景图案&#10;&#10;描述已自动生成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313177" y="179640"/>
            <a:ext cx="2677886" cy="267788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71416" y="2617203"/>
            <a:ext cx="404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gradFill>
                  <a:gsLst>
                    <a:gs pos="0">
                      <a:srgbClr val="F4DA9F"/>
                    </a:gs>
                    <a:gs pos="100000">
                      <a:srgbClr val="EECD90">
                        <a:alpha val="28000"/>
                      </a:srgb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  <a:endParaRPr lang="zh-CN" altLang="en-US" sz="2400" b="1" dirty="0">
              <a:gradFill>
                <a:gsLst>
                  <a:gs pos="0">
                    <a:srgbClr val="F4DA9F"/>
                  </a:gs>
                  <a:gs pos="100000">
                    <a:srgbClr val="EECD90">
                      <a:alpha val="28000"/>
                    </a:srgbClr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611880" y="3052094"/>
            <a:ext cx="31663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gradFill>
                  <a:gsLst>
                    <a:gs pos="0">
                      <a:srgbClr val="F4DA9F"/>
                    </a:gs>
                    <a:gs pos="100000">
                      <a:srgbClr val="EECD90">
                        <a:alpha val="28000"/>
                      </a:srgbClr>
                    </a:gs>
                  </a:gsLst>
                  <a:lin ang="5400000" scaled="1"/>
                </a:gradFill>
              </a:rPr>
              <a:t>Click here to add title text</a:t>
            </a:r>
            <a:endParaRPr lang="zh-CN" altLang="en-US" sz="1600" dirty="0">
              <a:gradFill>
                <a:gsLst>
                  <a:gs pos="0">
                    <a:srgbClr val="F4DA9F"/>
                  </a:gs>
                  <a:gs pos="100000">
                    <a:srgbClr val="EECD90">
                      <a:alpha val="28000"/>
                    </a:srgbClr>
                  </a:gs>
                </a:gsLst>
                <a:lin ang="540000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762743" y="1885598"/>
            <a:ext cx="2502731" cy="3458956"/>
            <a:chOff x="1273558" y="1624494"/>
            <a:chExt cx="2502731" cy="3458956"/>
          </a:xfrm>
        </p:grpSpPr>
        <p:grpSp>
          <p:nvGrpSpPr>
            <p:cNvPr id="13" name="组合 12"/>
            <p:cNvGrpSpPr/>
            <p:nvPr/>
          </p:nvGrpSpPr>
          <p:grpSpPr>
            <a:xfrm>
              <a:off x="1814750" y="1624494"/>
              <a:ext cx="1316175" cy="1598813"/>
              <a:chOff x="1742711" y="1518258"/>
              <a:chExt cx="1564278" cy="1900194"/>
            </a:xfrm>
          </p:grpSpPr>
          <p:sp>
            <p:nvSpPr>
              <p:cNvPr id="16" name="矩形: 圆角 15"/>
              <p:cNvSpPr/>
              <p:nvPr/>
            </p:nvSpPr>
            <p:spPr>
              <a:xfrm rot="2700000">
                <a:off x="1735714" y="1847178"/>
                <a:ext cx="1578271" cy="156427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FCE8AF"/>
                    </a:gs>
                    <a:gs pos="100000">
                      <a:srgbClr val="F4DA9F"/>
                    </a:gs>
                  </a:gsLst>
                  <a:lin ang="5400000" scaled="1"/>
                </a:gradFill>
              </a:ln>
              <a:effectLst>
                <a:outerShdw blurRad="76200" dist="38100" dir="5400000" sx="101000" sy="101000" algn="t" rotWithShape="0">
                  <a:prstClr val="black">
                    <a:alpha val="39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2327443" y="1518258"/>
                <a:ext cx="947943" cy="638648"/>
                <a:chOff x="1750500" y="2876252"/>
                <a:chExt cx="3788089" cy="2552110"/>
              </a:xfrm>
            </p:grpSpPr>
            <p:sp>
              <p:nvSpPr>
                <p:cNvPr id="18" name="矩形: 圆角 17"/>
                <p:cNvSpPr/>
                <p:nvPr/>
              </p:nvSpPr>
              <p:spPr>
                <a:xfrm rot="2700000">
                  <a:off x="4604570" y="4494343"/>
                  <a:ext cx="934019" cy="934019"/>
                </a:xfrm>
                <a:prstGeom prst="roundRect">
                  <a:avLst/>
                </a:prstGeom>
                <a:gradFill>
                  <a:gsLst>
                    <a:gs pos="0">
                      <a:srgbClr val="FCE8AF"/>
                    </a:gs>
                    <a:gs pos="100000">
                      <a:srgbClr val="E4AE6D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76200" dist="38100" dir="5400000" sx="101000" sy="101000" algn="t" rotWithShape="0">
                    <a:prstClr val="black">
                      <a:alpha val="39000"/>
                    </a:prst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gradFill>
                      <a:gsLst>
                        <a:gs pos="100000">
                          <a:srgbClr val="FAE5C9"/>
                        </a:gs>
                        <a:gs pos="0">
                          <a:srgbClr val="AC6620"/>
                        </a:gs>
                      </a:gsLst>
                      <a:lin ang="5400000" scaled="1"/>
                    </a:gradFill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矩形: 圆角 18"/>
                <p:cNvSpPr/>
                <p:nvPr/>
              </p:nvSpPr>
              <p:spPr>
                <a:xfrm rot="2700000">
                  <a:off x="3500462" y="3163607"/>
                  <a:ext cx="1553140" cy="1553140"/>
                </a:xfrm>
                <a:prstGeom prst="roundRect">
                  <a:avLst/>
                </a:prstGeom>
                <a:gradFill>
                  <a:gsLst>
                    <a:gs pos="0">
                      <a:srgbClr val="FCE8AF"/>
                    </a:gs>
                    <a:gs pos="100000">
                      <a:srgbClr val="E4AE6D">
                        <a:alpha val="43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76200" dist="38100" dir="5400000" sx="101000" sy="101000" algn="t" rotWithShape="0">
                    <a:prstClr val="black">
                      <a:alpha val="39000"/>
                    </a:prst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gradFill>
                      <a:gsLst>
                        <a:gs pos="100000">
                          <a:srgbClr val="FAE5C9"/>
                        </a:gs>
                        <a:gs pos="0">
                          <a:srgbClr val="AC6620"/>
                        </a:gs>
                      </a:gsLst>
                      <a:lin ang="5400000" scaled="1"/>
                    </a:gra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矩形: 圆角 19"/>
                <p:cNvSpPr/>
                <p:nvPr/>
              </p:nvSpPr>
              <p:spPr>
                <a:xfrm rot="2700000">
                  <a:off x="1750500" y="2876252"/>
                  <a:ext cx="2072487" cy="2072487"/>
                </a:xfrm>
                <a:prstGeom prst="roundRect">
                  <a:avLst/>
                </a:prstGeom>
                <a:gradFill>
                  <a:gsLst>
                    <a:gs pos="0">
                      <a:srgbClr val="FCE8AF"/>
                    </a:gs>
                    <a:gs pos="100000">
                      <a:srgbClr val="E4AE6D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76200" dist="38100" dir="5400000" sx="101000" sy="101000" algn="t" rotWithShape="0">
                    <a:prstClr val="black">
                      <a:alpha val="39000"/>
                    </a:prst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gradFill>
                      <a:gsLst>
                        <a:gs pos="100000">
                          <a:srgbClr val="FAE5C9"/>
                        </a:gs>
                        <a:gs pos="0">
                          <a:srgbClr val="AC6620"/>
                        </a:gs>
                      </a:gsLst>
                      <a:lin ang="5400000" scaled="1"/>
                    </a:gra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4" name="TextBox 19"/>
            <p:cNvSpPr txBox="1"/>
            <p:nvPr/>
          </p:nvSpPr>
          <p:spPr>
            <a:xfrm>
              <a:off x="1752918" y="2386848"/>
              <a:ext cx="14991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dirty="0">
                <a:gradFill>
                  <a:gsLst>
                    <a:gs pos="100000">
                      <a:srgbClr val="FAE5C9"/>
                    </a:gs>
                    <a:gs pos="0">
                      <a:srgbClr val="AC662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273558" y="3549312"/>
              <a:ext cx="2502731" cy="1534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... ...</a:t>
              </a:r>
              <a:endParaRPr lang="zh-CN" altLang="en-US" sz="1600" dirty="0">
                <a:gradFill>
                  <a:gsLst>
                    <a:gs pos="100000">
                      <a:srgbClr val="FAE5C9"/>
                    </a:gs>
                    <a:gs pos="0">
                      <a:srgbClr val="AC662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  <a:endParaRPr lang="zh-CN" altLang="en-US" sz="28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844634" y="1885598"/>
            <a:ext cx="2502731" cy="3458956"/>
            <a:chOff x="1273558" y="1624494"/>
            <a:chExt cx="2502731" cy="3458956"/>
          </a:xfrm>
        </p:grpSpPr>
        <p:grpSp>
          <p:nvGrpSpPr>
            <p:cNvPr id="32" name="组合 31"/>
            <p:cNvGrpSpPr/>
            <p:nvPr/>
          </p:nvGrpSpPr>
          <p:grpSpPr>
            <a:xfrm>
              <a:off x="1814750" y="1624494"/>
              <a:ext cx="1316175" cy="1598813"/>
              <a:chOff x="1742711" y="1518258"/>
              <a:chExt cx="1564278" cy="1900194"/>
            </a:xfrm>
          </p:grpSpPr>
          <p:sp>
            <p:nvSpPr>
              <p:cNvPr id="35" name="矩形: 圆角 34"/>
              <p:cNvSpPr/>
              <p:nvPr/>
            </p:nvSpPr>
            <p:spPr>
              <a:xfrm rot="2700000">
                <a:off x="1735714" y="1847178"/>
                <a:ext cx="1578271" cy="156427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FCE8AF"/>
                    </a:gs>
                    <a:gs pos="100000">
                      <a:srgbClr val="F4DA9F"/>
                    </a:gs>
                  </a:gsLst>
                  <a:lin ang="5400000" scaled="1"/>
                </a:gradFill>
              </a:ln>
              <a:effectLst>
                <a:outerShdw blurRad="76200" dist="38100" dir="5400000" sx="101000" sy="101000" algn="t" rotWithShape="0">
                  <a:prstClr val="black">
                    <a:alpha val="39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2327443" y="1518258"/>
                <a:ext cx="947943" cy="638648"/>
                <a:chOff x="1750500" y="2876252"/>
                <a:chExt cx="3788089" cy="2552110"/>
              </a:xfrm>
            </p:grpSpPr>
            <p:sp>
              <p:nvSpPr>
                <p:cNvPr id="37" name="矩形: 圆角 36"/>
                <p:cNvSpPr/>
                <p:nvPr/>
              </p:nvSpPr>
              <p:spPr>
                <a:xfrm rot="2700000">
                  <a:off x="4604570" y="4494343"/>
                  <a:ext cx="934019" cy="934019"/>
                </a:xfrm>
                <a:prstGeom prst="roundRect">
                  <a:avLst/>
                </a:prstGeom>
                <a:gradFill>
                  <a:gsLst>
                    <a:gs pos="0">
                      <a:srgbClr val="FCE8AF"/>
                    </a:gs>
                    <a:gs pos="100000">
                      <a:srgbClr val="E4AE6D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76200" dist="38100" dir="5400000" sx="101000" sy="101000" algn="t" rotWithShape="0">
                    <a:prstClr val="black">
                      <a:alpha val="39000"/>
                    </a:prst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gradFill>
                      <a:gsLst>
                        <a:gs pos="100000">
                          <a:srgbClr val="FAE5C9"/>
                        </a:gs>
                        <a:gs pos="0">
                          <a:srgbClr val="AC6620"/>
                        </a:gs>
                      </a:gsLst>
                      <a:lin ang="5400000" scaled="1"/>
                    </a:gradFill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矩形: 圆角 37"/>
                <p:cNvSpPr/>
                <p:nvPr/>
              </p:nvSpPr>
              <p:spPr>
                <a:xfrm rot="2700000">
                  <a:off x="3500462" y="3163607"/>
                  <a:ext cx="1553140" cy="1553140"/>
                </a:xfrm>
                <a:prstGeom prst="roundRect">
                  <a:avLst/>
                </a:prstGeom>
                <a:gradFill>
                  <a:gsLst>
                    <a:gs pos="0">
                      <a:srgbClr val="FCE8AF"/>
                    </a:gs>
                    <a:gs pos="100000">
                      <a:srgbClr val="E4AE6D">
                        <a:alpha val="43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76200" dist="38100" dir="5400000" sx="101000" sy="101000" algn="t" rotWithShape="0">
                    <a:prstClr val="black">
                      <a:alpha val="39000"/>
                    </a:prst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gradFill>
                      <a:gsLst>
                        <a:gs pos="100000">
                          <a:srgbClr val="FAE5C9"/>
                        </a:gs>
                        <a:gs pos="0">
                          <a:srgbClr val="AC6620"/>
                        </a:gs>
                      </a:gsLst>
                      <a:lin ang="5400000" scaled="1"/>
                    </a:gradFill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矩形: 圆角 38"/>
                <p:cNvSpPr/>
                <p:nvPr/>
              </p:nvSpPr>
              <p:spPr>
                <a:xfrm rot="2700000">
                  <a:off x="1750500" y="2876252"/>
                  <a:ext cx="2072487" cy="2072487"/>
                </a:xfrm>
                <a:prstGeom prst="roundRect">
                  <a:avLst/>
                </a:prstGeom>
                <a:gradFill>
                  <a:gsLst>
                    <a:gs pos="0">
                      <a:srgbClr val="FCE8AF"/>
                    </a:gs>
                    <a:gs pos="100000">
                      <a:srgbClr val="E4AE6D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76200" dist="38100" dir="5400000" sx="101000" sy="101000" algn="t" rotWithShape="0">
                    <a:prstClr val="black">
                      <a:alpha val="39000"/>
                    </a:prst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gradFill>
                      <a:gsLst>
                        <a:gs pos="100000">
                          <a:srgbClr val="FAE5C9"/>
                        </a:gs>
                        <a:gs pos="0">
                          <a:srgbClr val="AC6620"/>
                        </a:gs>
                      </a:gsLst>
                      <a:lin ang="5400000" scaled="1"/>
                    </a:gra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33" name="TextBox 19"/>
            <p:cNvSpPr txBox="1"/>
            <p:nvPr/>
          </p:nvSpPr>
          <p:spPr>
            <a:xfrm>
              <a:off x="1752918" y="2386848"/>
              <a:ext cx="14991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dirty="0">
                <a:gradFill>
                  <a:gsLst>
                    <a:gs pos="100000">
                      <a:srgbClr val="FAE5C9"/>
                    </a:gs>
                    <a:gs pos="0">
                      <a:srgbClr val="AC662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273558" y="3549312"/>
              <a:ext cx="2502731" cy="1534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... ...</a:t>
              </a:r>
              <a:endParaRPr lang="zh-CN" altLang="en-US" sz="1600" dirty="0">
                <a:gradFill>
                  <a:gsLst>
                    <a:gs pos="100000">
                      <a:srgbClr val="FAE5C9"/>
                    </a:gs>
                    <a:gs pos="0">
                      <a:srgbClr val="AC662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926525" y="1885598"/>
            <a:ext cx="2502731" cy="3458956"/>
            <a:chOff x="1273558" y="1624494"/>
            <a:chExt cx="2502731" cy="3458956"/>
          </a:xfrm>
        </p:grpSpPr>
        <p:grpSp>
          <p:nvGrpSpPr>
            <p:cNvPr id="41" name="组合 40"/>
            <p:cNvGrpSpPr/>
            <p:nvPr/>
          </p:nvGrpSpPr>
          <p:grpSpPr>
            <a:xfrm>
              <a:off x="1814750" y="1624494"/>
              <a:ext cx="1316175" cy="1598813"/>
              <a:chOff x="1742711" y="1518258"/>
              <a:chExt cx="1564278" cy="1900194"/>
            </a:xfrm>
          </p:grpSpPr>
          <p:sp>
            <p:nvSpPr>
              <p:cNvPr id="44" name="矩形: 圆角 43"/>
              <p:cNvSpPr/>
              <p:nvPr/>
            </p:nvSpPr>
            <p:spPr>
              <a:xfrm rot="2700000">
                <a:off x="1735714" y="1847178"/>
                <a:ext cx="1578271" cy="156427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FCE8AF"/>
                    </a:gs>
                    <a:gs pos="100000">
                      <a:srgbClr val="F4DA9F"/>
                    </a:gs>
                  </a:gsLst>
                  <a:lin ang="5400000" scaled="1"/>
                </a:gradFill>
              </a:ln>
              <a:effectLst>
                <a:outerShdw blurRad="76200" dist="38100" dir="5400000" sx="101000" sy="101000" algn="t" rotWithShape="0">
                  <a:prstClr val="black">
                    <a:alpha val="39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2327443" y="1518258"/>
                <a:ext cx="947943" cy="638648"/>
                <a:chOff x="1750500" y="2876252"/>
                <a:chExt cx="3788089" cy="2552110"/>
              </a:xfrm>
            </p:grpSpPr>
            <p:sp>
              <p:nvSpPr>
                <p:cNvPr id="46" name="矩形: 圆角 45"/>
                <p:cNvSpPr/>
                <p:nvPr/>
              </p:nvSpPr>
              <p:spPr>
                <a:xfrm rot="2700000">
                  <a:off x="4604570" y="4494343"/>
                  <a:ext cx="934019" cy="934019"/>
                </a:xfrm>
                <a:prstGeom prst="roundRect">
                  <a:avLst/>
                </a:prstGeom>
                <a:gradFill>
                  <a:gsLst>
                    <a:gs pos="0">
                      <a:srgbClr val="FCE8AF"/>
                    </a:gs>
                    <a:gs pos="100000">
                      <a:srgbClr val="E4AE6D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76200" dist="38100" dir="5400000" sx="101000" sy="101000" algn="t" rotWithShape="0">
                    <a:prstClr val="black">
                      <a:alpha val="39000"/>
                    </a:prst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gradFill>
                      <a:gsLst>
                        <a:gs pos="100000">
                          <a:srgbClr val="FAE5C9"/>
                        </a:gs>
                        <a:gs pos="0">
                          <a:srgbClr val="AC6620"/>
                        </a:gs>
                      </a:gsLst>
                      <a:lin ang="5400000" scaled="1"/>
                    </a:gra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矩形: 圆角 46"/>
                <p:cNvSpPr/>
                <p:nvPr/>
              </p:nvSpPr>
              <p:spPr>
                <a:xfrm rot="2700000">
                  <a:off x="3500462" y="3163607"/>
                  <a:ext cx="1553140" cy="1553140"/>
                </a:xfrm>
                <a:prstGeom prst="roundRect">
                  <a:avLst/>
                </a:prstGeom>
                <a:gradFill>
                  <a:gsLst>
                    <a:gs pos="0">
                      <a:srgbClr val="FCE8AF"/>
                    </a:gs>
                    <a:gs pos="100000">
                      <a:srgbClr val="E4AE6D">
                        <a:alpha val="43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76200" dist="38100" dir="5400000" sx="101000" sy="101000" algn="t" rotWithShape="0">
                    <a:prstClr val="black">
                      <a:alpha val="39000"/>
                    </a:prst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gradFill>
                      <a:gsLst>
                        <a:gs pos="100000">
                          <a:srgbClr val="FAE5C9"/>
                        </a:gs>
                        <a:gs pos="0">
                          <a:srgbClr val="AC6620"/>
                        </a:gs>
                      </a:gsLst>
                      <a:lin ang="5400000" scaled="1"/>
                    </a:gradFill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矩形: 圆角 47"/>
                <p:cNvSpPr/>
                <p:nvPr/>
              </p:nvSpPr>
              <p:spPr>
                <a:xfrm rot="2700000">
                  <a:off x="1750500" y="2876252"/>
                  <a:ext cx="2072487" cy="2072487"/>
                </a:xfrm>
                <a:prstGeom prst="roundRect">
                  <a:avLst/>
                </a:prstGeom>
                <a:gradFill>
                  <a:gsLst>
                    <a:gs pos="0">
                      <a:srgbClr val="FCE8AF"/>
                    </a:gs>
                    <a:gs pos="100000">
                      <a:srgbClr val="E4AE6D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76200" dist="38100" dir="5400000" sx="101000" sy="101000" algn="t" rotWithShape="0">
                    <a:prstClr val="black">
                      <a:alpha val="39000"/>
                    </a:prst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gradFill>
                      <a:gsLst>
                        <a:gs pos="100000">
                          <a:srgbClr val="FAE5C9"/>
                        </a:gs>
                        <a:gs pos="0">
                          <a:srgbClr val="AC6620"/>
                        </a:gs>
                      </a:gsLst>
                      <a:lin ang="5400000" scaled="1"/>
                    </a:gra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2" name="TextBox 19"/>
            <p:cNvSpPr txBox="1"/>
            <p:nvPr/>
          </p:nvSpPr>
          <p:spPr>
            <a:xfrm>
              <a:off x="1752918" y="2386848"/>
              <a:ext cx="14991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dirty="0">
                <a:gradFill>
                  <a:gsLst>
                    <a:gs pos="100000">
                      <a:srgbClr val="FAE5C9"/>
                    </a:gs>
                    <a:gs pos="0">
                      <a:srgbClr val="AC662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273558" y="3549312"/>
              <a:ext cx="2502731" cy="1534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... ...</a:t>
              </a:r>
              <a:endParaRPr lang="zh-CN" altLang="en-US" sz="1600" dirty="0">
                <a:gradFill>
                  <a:gsLst>
                    <a:gs pos="100000">
                      <a:srgbClr val="FAE5C9"/>
                    </a:gs>
                    <a:gs pos="0">
                      <a:srgbClr val="AC662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024921" y="2167603"/>
            <a:ext cx="3785652" cy="31700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600" kern="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kern="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cs typeface="+mn-ea"/>
                <a:sym typeface="+mn-lt"/>
              </a:rPr>
              <a:t>200</a:t>
            </a:r>
            <a:r>
              <a:rPr lang="zh-CN" altLang="en-US" sz="1600" kern="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kern="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cs typeface="+mn-ea"/>
                <a:sym typeface="+mn-lt"/>
              </a:rPr>
              <a:t>5</a:t>
            </a:r>
            <a:r>
              <a:rPr lang="zh-CN" altLang="en-US" sz="1600" kern="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cs typeface="+mn-ea"/>
                <a:sym typeface="+mn-lt"/>
              </a:rPr>
              <a:t>分钟之内。</a:t>
            </a:r>
            <a:endParaRPr lang="zh-CN" altLang="en-US" sz="1600" dirty="0">
              <a:gradFill>
                <a:gsLst>
                  <a:gs pos="0">
                    <a:srgbClr val="FAE5C9"/>
                  </a:gs>
                  <a:gs pos="100000">
                    <a:srgbClr val="AC6620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  <a:endParaRPr lang="zh-CN" altLang="en-US" sz="28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548699" y="2336800"/>
            <a:ext cx="5643301" cy="300802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659523" y="2174725"/>
            <a:ext cx="889176" cy="3170099"/>
            <a:chOff x="5419749" y="1958246"/>
            <a:chExt cx="889176" cy="3170099"/>
          </a:xfrm>
        </p:grpSpPr>
        <p:sp>
          <p:nvSpPr>
            <p:cNvPr id="11" name="文本框 10"/>
            <p:cNvSpPr txBox="1"/>
            <p:nvPr/>
          </p:nvSpPr>
          <p:spPr>
            <a:xfrm>
              <a:off x="5754927" y="1958246"/>
              <a:ext cx="553998" cy="31700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E9B570"/>
                      </a:gs>
                      <a:gs pos="100000">
                        <a:srgbClr val="F4DA9F">
                          <a:alpha val="28000"/>
                        </a:srgbClr>
                      </a:gs>
                    </a:gsLst>
                    <a:lin ang="5400000" scaled="1"/>
                  </a:gradFill>
                </a:rPr>
                <a:t>单击此处添加标题文本</a:t>
              </a:r>
              <a:endParaRPr lang="zh-CN" altLang="en-US" sz="2400" dirty="0">
                <a:gradFill>
                  <a:gsLst>
                    <a:gs pos="0">
                      <a:srgbClr val="E9B570"/>
                    </a:gs>
                    <a:gs pos="100000">
                      <a:srgbClr val="F4DA9F">
                        <a:alpha val="28000"/>
                      </a:srgb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419749" y="1958246"/>
              <a:ext cx="461665" cy="26827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dirty="0">
                  <a:gradFill>
                    <a:gsLst>
                      <a:gs pos="0">
                        <a:srgbClr val="E9B570"/>
                      </a:gs>
                      <a:gs pos="100000">
                        <a:srgbClr val="F4DA9F">
                          <a:alpha val="28000"/>
                        </a:srgbClr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en-US" altLang="zh-CN" dirty="0">
                <a:gradFill>
                  <a:gsLst>
                    <a:gs pos="0">
                      <a:srgbClr val="E9B570"/>
                    </a:gs>
                    <a:gs pos="100000">
                      <a:srgbClr val="F4DA9F">
                        <a:alpha val="28000"/>
                      </a:srgbClr>
                    </a:gs>
                  </a:gsLst>
                  <a:lin ang="5400000" scaled="1"/>
                </a:gra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plit orient="vert"/>
      </p:transition>
    </mc:Choice>
    <mc:Fallback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3"/>
          <p:cNvSpPr/>
          <p:nvPr/>
        </p:nvSpPr>
        <p:spPr bwMode="auto">
          <a:xfrm>
            <a:off x="3611030" y="2943274"/>
            <a:ext cx="459422" cy="926524"/>
          </a:xfrm>
          <a:custGeom>
            <a:avLst/>
            <a:gdLst>
              <a:gd name="T0" fmla="*/ 88 w 104"/>
              <a:gd name="T1" fmla="*/ 0 h 210"/>
              <a:gd name="T2" fmla="*/ 0 w 104"/>
              <a:gd name="T3" fmla="*/ 208 h 210"/>
              <a:gd name="T4" fmla="*/ 20 w 104"/>
              <a:gd name="T5" fmla="*/ 210 h 210"/>
              <a:gd name="T6" fmla="*/ 104 w 104"/>
              <a:gd name="T7" fmla="*/ 13 h 210"/>
              <a:gd name="T8" fmla="*/ 88 w 104"/>
              <a:gd name="T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210">
                <a:moveTo>
                  <a:pt x="88" y="0"/>
                </a:moveTo>
                <a:cubicBezTo>
                  <a:pt x="46" y="62"/>
                  <a:pt x="16" y="133"/>
                  <a:pt x="0" y="208"/>
                </a:cubicBezTo>
                <a:cubicBezTo>
                  <a:pt x="7" y="208"/>
                  <a:pt x="14" y="209"/>
                  <a:pt x="20" y="210"/>
                </a:cubicBezTo>
                <a:cubicBezTo>
                  <a:pt x="35" y="139"/>
                  <a:pt x="64" y="72"/>
                  <a:pt x="104" y="13"/>
                </a:cubicBezTo>
                <a:cubicBezTo>
                  <a:pt x="98" y="9"/>
                  <a:pt x="93" y="5"/>
                  <a:pt x="88" y="0"/>
                </a:cubicBezTo>
                <a:close/>
              </a:path>
            </a:pathLst>
          </a:custGeom>
          <a:solidFill>
            <a:srgbClr val="FCE8AF"/>
          </a:soli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Freeform: Shape 4"/>
          <p:cNvSpPr/>
          <p:nvPr/>
        </p:nvSpPr>
        <p:spPr bwMode="auto">
          <a:xfrm>
            <a:off x="8125265" y="2943274"/>
            <a:ext cx="457561" cy="926524"/>
          </a:xfrm>
          <a:custGeom>
            <a:avLst/>
            <a:gdLst>
              <a:gd name="T0" fmla="*/ 104 w 104"/>
              <a:gd name="T1" fmla="*/ 208 h 210"/>
              <a:gd name="T2" fmla="*/ 16 w 104"/>
              <a:gd name="T3" fmla="*/ 0 h 210"/>
              <a:gd name="T4" fmla="*/ 0 w 104"/>
              <a:gd name="T5" fmla="*/ 13 h 210"/>
              <a:gd name="T6" fmla="*/ 84 w 104"/>
              <a:gd name="T7" fmla="*/ 210 h 210"/>
              <a:gd name="T8" fmla="*/ 104 w 104"/>
              <a:gd name="T9" fmla="*/ 208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210">
                <a:moveTo>
                  <a:pt x="104" y="208"/>
                </a:moveTo>
                <a:cubicBezTo>
                  <a:pt x="88" y="133"/>
                  <a:pt x="58" y="62"/>
                  <a:pt x="16" y="0"/>
                </a:cubicBezTo>
                <a:cubicBezTo>
                  <a:pt x="11" y="5"/>
                  <a:pt x="6" y="9"/>
                  <a:pt x="0" y="13"/>
                </a:cubicBezTo>
                <a:cubicBezTo>
                  <a:pt x="40" y="72"/>
                  <a:pt x="69" y="139"/>
                  <a:pt x="84" y="210"/>
                </a:cubicBezTo>
                <a:cubicBezTo>
                  <a:pt x="90" y="209"/>
                  <a:pt x="97" y="208"/>
                  <a:pt x="104" y="208"/>
                </a:cubicBezTo>
                <a:close/>
              </a:path>
            </a:pathLst>
          </a:custGeom>
          <a:solidFill>
            <a:srgbClr val="FCE8AF"/>
          </a:soli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Freeform: Shape 5"/>
          <p:cNvSpPr/>
          <p:nvPr/>
        </p:nvSpPr>
        <p:spPr bwMode="auto">
          <a:xfrm>
            <a:off x="6583320" y="1880935"/>
            <a:ext cx="907683" cy="440935"/>
          </a:xfrm>
          <a:custGeom>
            <a:avLst/>
            <a:gdLst>
              <a:gd name="T0" fmla="*/ 194 w 206"/>
              <a:gd name="T1" fmla="*/ 100 h 100"/>
              <a:gd name="T2" fmla="*/ 206 w 206"/>
              <a:gd name="T3" fmla="*/ 84 h 100"/>
              <a:gd name="T4" fmla="*/ 1 w 206"/>
              <a:gd name="T5" fmla="*/ 0 h 100"/>
              <a:gd name="T6" fmla="*/ 1 w 206"/>
              <a:gd name="T7" fmla="*/ 1 h 100"/>
              <a:gd name="T8" fmla="*/ 0 w 206"/>
              <a:gd name="T9" fmla="*/ 20 h 100"/>
              <a:gd name="T10" fmla="*/ 194 w 206"/>
              <a:gd name="T11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6" h="100">
                <a:moveTo>
                  <a:pt x="194" y="100"/>
                </a:moveTo>
                <a:cubicBezTo>
                  <a:pt x="197" y="94"/>
                  <a:pt x="202" y="89"/>
                  <a:pt x="206" y="84"/>
                </a:cubicBezTo>
                <a:cubicBezTo>
                  <a:pt x="145" y="44"/>
                  <a:pt x="76" y="15"/>
                  <a:pt x="1" y="0"/>
                </a:cubicBezTo>
                <a:cubicBezTo>
                  <a:pt x="1" y="0"/>
                  <a:pt x="1" y="1"/>
                  <a:pt x="1" y="1"/>
                </a:cubicBezTo>
                <a:cubicBezTo>
                  <a:pt x="1" y="8"/>
                  <a:pt x="1" y="14"/>
                  <a:pt x="0" y="20"/>
                </a:cubicBezTo>
                <a:cubicBezTo>
                  <a:pt x="70" y="34"/>
                  <a:pt x="136" y="62"/>
                  <a:pt x="194" y="100"/>
                </a:cubicBezTo>
                <a:close/>
              </a:path>
            </a:pathLst>
          </a:custGeom>
          <a:solidFill>
            <a:srgbClr val="FCE8AF"/>
          </a:soli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Freeform: Shape 6"/>
          <p:cNvSpPr/>
          <p:nvPr/>
        </p:nvSpPr>
        <p:spPr bwMode="auto">
          <a:xfrm>
            <a:off x="4699134" y="1880935"/>
            <a:ext cx="911403" cy="440935"/>
          </a:xfrm>
          <a:custGeom>
            <a:avLst/>
            <a:gdLst>
              <a:gd name="T0" fmla="*/ 205 w 207"/>
              <a:gd name="T1" fmla="*/ 1 h 100"/>
              <a:gd name="T2" fmla="*/ 205 w 207"/>
              <a:gd name="T3" fmla="*/ 0 h 100"/>
              <a:gd name="T4" fmla="*/ 0 w 207"/>
              <a:gd name="T5" fmla="*/ 84 h 100"/>
              <a:gd name="T6" fmla="*/ 13 w 207"/>
              <a:gd name="T7" fmla="*/ 100 h 100"/>
              <a:gd name="T8" fmla="*/ 207 w 207"/>
              <a:gd name="T9" fmla="*/ 20 h 100"/>
              <a:gd name="T10" fmla="*/ 205 w 207"/>
              <a:gd name="T11" fmla="*/ 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7" h="100">
                <a:moveTo>
                  <a:pt x="205" y="1"/>
                </a:moveTo>
                <a:cubicBezTo>
                  <a:pt x="205" y="1"/>
                  <a:pt x="205" y="0"/>
                  <a:pt x="205" y="0"/>
                </a:cubicBezTo>
                <a:cubicBezTo>
                  <a:pt x="131" y="15"/>
                  <a:pt x="62" y="44"/>
                  <a:pt x="0" y="84"/>
                </a:cubicBezTo>
                <a:cubicBezTo>
                  <a:pt x="5" y="89"/>
                  <a:pt x="9" y="94"/>
                  <a:pt x="13" y="100"/>
                </a:cubicBezTo>
                <a:cubicBezTo>
                  <a:pt x="71" y="62"/>
                  <a:pt x="137" y="34"/>
                  <a:pt x="207" y="20"/>
                </a:cubicBezTo>
                <a:cubicBezTo>
                  <a:pt x="206" y="14"/>
                  <a:pt x="205" y="8"/>
                  <a:pt x="205" y="1"/>
                </a:cubicBezTo>
                <a:close/>
              </a:path>
            </a:pathLst>
          </a:custGeom>
          <a:solidFill>
            <a:srgbClr val="FCE8AF"/>
          </a:soli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Freeform: Shape 8"/>
          <p:cNvSpPr/>
          <p:nvPr/>
        </p:nvSpPr>
        <p:spPr bwMode="auto">
          <a:xfrm>
            <a:off x="5629138" y="1419533"/>
            <a:ext cx="933723" cy="933966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Freeform: Shape 10"/>
          <p:cNvSpPr/>
          <p:nvPr/>
        </p:nvSpPr>
        <p:spPr bwMode="auto">
          <a:xfrm>
            <a:off x="5958862" y="1678777"/>
            <a:ext cx="280833" cy="402414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20 w 88"/>
              <a:gd name="T5" fmla="*/ 92 h 128"/>
              <a:gd name="T6" fmla="*/ 44 w 88"/>
              <a:gd name="T7" fmla="*/ 128 h 128"/>
              <a:gd name="T8" fmla="*/ 68 w 88"/>
              <a:gd name="T9" fmla="*/ 92 h 128"/>
              <a:gd name="T10" fmla="*/ 88 w 88"/>
              <a:gd name="T11" fmla="*/ 44 h 128"/>
              <a:gd name="T12" fmla="*/ 44 w 88"/>
              <a:gd name="T13" fmla="*/ 0 h 128"/>
              <a:gd name="T14" fmla="*/ 54 w 88"/>
              <a:gd name="T15" fmla="*/ 109 h 128"/>
              <a:gd name="T16" fmla="*/ 35 w 88"/>
              <a:gd name="T17" fmla="*/ 111 h 128"/>
              <a:gd name="T18" fmla="*/ 32 w 88"/>
              <a:gd name="T19" fmla="*/ 104 h 128"/>
              <a:gd name="T20" fmla="*/ 32 w 88"/>
              <a:gd name="T21" fmla="*/ 103 h 128"/>
              <a:gd name="T22" fmla="*/ 57 w 88"/>
              <a:gd name="T23" fmla="*/ 100 h 128"/>
              <a:gd name="T24" fmla="*/ 56 w 88"/>
              <a:gd name="T25" fmla="*/ 104 h 128"/>
              <a:gd name="T26" fmla="*/ 54 w 88"/>
              <a:gd name="T27" fmla="*/ 109 h 128"/>
              <a:gd name="T28" fmla="*/ 31 w 88"/>
              <a:gd name="T29" fmla="*/ 100 h 128"/>
              <a:gd name="T30" fmla="*/ 28 w 88"/>
              <a:gd name="T31" fmla="*/ 92 h 128"/>
              <a:gd name="T32" fmla="*/ 60 w 88"/>
              <a:gd name="T33" fmla="*/ 92 h 128"/>
              <a:gd name="T34" fmla="*/ 58 w 88"/>
              <a:gd name="T35" fmla="*/ 96 h 128"/>
              <a:gd name="T36" fmla="*/ 31 w 88"/>
              <a:gd name="T37" fmla="*/ 100 h 128"/>
              <a:gd name="T38" fmla="*/ 44 w 88"/>
              <a:gd name="T39" fmla="*/ 120 h 128"/>
              <a:gd name="T40" fmla="*/ 36 w 88"/>
              <a:gd name="T41" fmla="*/ 115 h 128"/>
              <a:gd name="T42" fmla="*/ 53 w 88"/>
              <a:gd name="T43" fmla="*/ 113 h 128"/>
              <a:gd name="T44" fmla="*/ 44 w 88"/>
              <a:gd name="T45" fmla="*/ 120 h 128"/>
              <a:gd name="T46" fmla="*/ 63 w 88"/>
              <a:gd name="T47" fmla="*/ 84 h 128"/>
              <a:gd name="T48" fmla="*/ 25 w 88"/>
              <a:gd name="T49" fmla="*/ 84 h 128"/>
              <a:gd name="T50" fmla="*/ 19 w 88"/>
              <a:gd name="T51" fmla="*/ 71 h 128"/>
              <a:gd name="T52" fmla="*/ 8 w 88"/>
              <a:gd name="T53" fmla="*/ 44 h 128"/>
              <a:gd name="T54" fmla="*/ 44 w 88"/>
              <a:gd name="T55" fmla="*/ 8 h 128"/>
              <a:gd name="T56" fmla="*/ 80 w 88"/>
              <a:gd name="T57" fmla="*/ 44 h 128"/>
              <a:gd name="T58" fmla="*/ 69 w 88"/>
              <a:gd name="T59" fmla="*/ 71 h 128"/>
              <a:gd name="T60" fmla="*/ 63 w 88"/>
              <a:gd name="T61" fmla="*/ 8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0"/>
                  <a:pt x="15" y="77"/>
                  <a:pt x="20" y="92"/>
                </a:cubicBezTo>
                <a:cubicBezTo>
                  <a:pt x="28" y="115"/>
                  <a:pt x="27" y="128"/>
                  <a:pt x="44" y="128"/>
                </a:cubicBezTo>
                <a:cubicBezTo>
                  <a:pt x="61" y="128"/>
                  <a:pt x="60" y="115"/>
                  <a:pt x="68" y="92"/>
                </a:cubicBezTo>
                <a:cubicBezTo>
                  <a:pt x="73" y="77"/>
                  <a:pt x="88" y="60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54" y="109"/>
                </a:moveTo>
                <a:cubicBezTo>
                  <a:pt x="35" y="111"/>
                  <a:pt x="35" y="111"/>
                  <a:pt x="35" y="111"/>
                </a:cubicBezTo>
                <a:cubicBezTo>
                  <a:pt x="34" y="109"/>
                  <a:pt x="33" y="107"/>
                  <a:pt x="32" y="104"/>
                </a:cubicBezTo>
                <a:cubicBezTo>
                  <a:pt x="32" y="104"/>
                  <a:pt x="32" y="104"/>
                  <a:pt x="32" y="103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2"/>
                  <a:pt x="56" y="103"/>
                  <a:pt x="56" y="104"/>
                </a:cubicBezTo>
                <a:cubicBezTo>
                  <a:pt x="55" y="106"/>
                  <a:pt x="55" y="107"/>
                  <a:pt x="54" y="109"/>
                </a:cubicBezTo>
                <a:close/>
                <a:moveTo>
                  <a:pt x="31" y="100"/>
                </a:moveTo>
                <a:cubicBezTo>
                  <a:pt x="30" y="97"/>
                  <a:pt x="29" y="95"/>
                  <a:pt x="28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59" y="93"/>
                  <a:pt x="59" y="95"/>
                  <a:pt x="58" y="96"/>
                </a:cubicBezTo>
                <a:lnTo>
                  <a:pt x="31" y="100"/>
                </a:lnTo>
                <a:close/>
                <a:moveTo>
                  <a:pt x="44" y="120"/>
                </a:moveTo>
                <a:cubicBezTo>
                  <a:pt x="40" y="120"/>
                  <a:pt x="38" y="120"/>
                  <a:pt x="36" y="115"/>
                </a:cubicBezTo>
                <a:cubicBezTo>
                  <a:pt x="53" y="113"/>
                  <a:pt x="53" y="113"/>
                  <a:pt x="53" y="113"/>
                </a:cubicBezTo>
                <a:cubicBezTo>
                  <a:pt x="51" y="119"/>
                  <a:pt x="49" y="120"/>
                  <a:pt x="44" y="120"/>
                </a:cubicBezTo>
                <a:close/>
                <a:moveTo>
                  <a:pt x="63" y="84"/>
                </a:moveTo>
                <a:cubicBezTo>
                  <a:pt x="25" y="84"/>
                  <a:pt x="25" y="84"/>
                  <a:pt x="25" y="84"/>
                </a:cubicBezTo>
                <a:cubicBezTo>
                  <a:pt x="23" y="80"/>
                  <a:pt x="21" y="75"/>
                  <a:pt x="19" y="71"/>
                </a:cubicBezTo>
                <a:cubicBezTo>
                  <a:pt x="13" y="62"/>
                  <a:pt x="8" y="52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cubicBezTo>
                  <a:pt x="80" y="52"/>
                  <a:pt x="75" y="62"/>
                  <a:pt x="69" y="71"/>
                </a:cubicBezTo>
                <a:cubicBezTo>
                  <a:pt x="67" y="75"/>
                  <a:pt x="65" y="80"/>
                  <a:pt x="63" y="84"/>
                </a:cubicBez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Freeform: Shape 11"/>
          <p:cNvSpPr/>
          <p:nvPr/>
        </p:nvSpPr>
        <p:spPr bwMode="auto">
          <a:xfrm>
            <a:off x="6022866" y="1741491"/>
            <a:ext cx="83595" cy="82312"/>
          </a:xfrm>
          <a:custGeom>
            <a:avLst/>
            <a:gdLst>
              <a:gd name="T0" fmla="*/ 24 w 26"/>
              <a:gd name="T1" fmla="*/ 0 h 26"/>
              <a:gd name="T2" fmla="*/ 0 w 26"/>
              <a:gd name="T3" fmla="*/ 24 h 26"/>
              <a:gd name="T4" fmla="*/ 2 w 26"/>
              <a:gd name="T5" fmla="*/ 26 h 26"/>
              <a:gd name="T6" fmla="*/ 4 w 26"/>
              <a:gd name="T7" fmla="*/ 24 h 26"/>
              <a:gd name="T8" fmla="*/ 24 w 26"/>
              <a:gd name="T9" fmla="*/ 4 h 26"/>
              <a:gd name="T10" fmla="*/ 26 w 26"/>
              <a:gd name="T11" fmla="*/ 2 h 26"/>
              <a:gd name="T12" fmla="*/ 24 w 26"/>
              <a:gd name="T1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6"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25"/>
                  <a:pt x="1" y="26"/>
                  <a:pt x="2" y="26"/>
                </a:cubicBezTo>
                <a:cubicBezTo>
                  <a:pt x="3" y="26"/>
                  <a:pt x="4" y="25"/>
                  <a:pt x="4" y="24"/>
                </a:cubicBezTo>
                <a:cubicBezTo>
                  <a:pt x="4" y="13"/>
                  <a:pt x="13" y="4"/>
                  <a:pt x="24" y="4"/>
                </a:cubicBezTo>
                <a:cubicBezTo>
                  <a:pt x="25" y="4"/>
                  <a:pt x="26" y="3"/>
                  <a:pt x="26" y="2"/>
                </a:cubicBezTo>
                <a:cubicBezTo>
                  <a:pt x="26" y="1"/>
                  <a:pt x="25" y="0"/>
                  <a:pt x="24" y="0"/>
                </a:cubicBezTo>
                <a:close/>
              </a:path>
            </a:pathLst>
          </a:custGeom>
          <a:solidFill>
            <a:srgbClr val="FCE8A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Freeform: Shape 60"/>
          <p:cNvSpPr/>
          <p:nvPr/>
        </p:nvSpPr>
        <p:spPr bwMode="auto">
          <a:xfrm>
            <a:off x="3136730" y="3886544"/>
            <a:ext cx="933723" cy="935827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Freeform: Shape 61"/>
          <p:cNvSpPr/>
          <p:nvPr/>
        </p:nvSpPr>
        <p:spPr bwMode="auto">
          <a:xfrm>
            <a:off x="3437643" y="4184711"/>
            <a:ext cx="319822" cy="319905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Freeform: Shape 63"/>
          <p:cNvSpPr/>
          <p:nvPr/>
        </p:nvSpPr>
        <p:spPr bwMode="auto">
          <a:xfrm>
            <a:off x="3875152" y="2124657"/>
            <a:ext cx="933723" cy="933966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Freeform: Shape 64"/>
          <p:cNvSpPr/>
          <p:nvPr/>
        </p:nvSpPr>
        <p:spPr bwMode="auto">
          <a:xfrm>
            <a:off x="4174347" y="2426164"/>
            <a:ext cx="331253" cy="3300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Freeform: Shape 66"/>
          <p:cNvSpPr/>
          <p:nvPr/>
        </p:nvSpPr>
        <p:spPr bwMode="auto">
          <a:xfrm>
            <a:off x="7381264" y="2124657"/>
            <a:ext cx="933723" cy="933966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Freeform: Shape 67"/>
          <p:cNvSpPr/>
          <p:nvPr/>
        </p:nvSpPr>
        <p:spPr bwMode="auto">
          <a:xfrm>
            <a:off x="7683654" y="2438381"/>
            <a:ext cx="332519" cy="297206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Freeform: Shape 69"/>
          <p:cNvSpPr/>
          <p:nvPr/>
        </p:nvSpPr>
        <p:spPr bwMode="auto">
          <a:xfrm>
            <a:off x="8121546" y="3886544"/>
            <a:ext cx="933723" cy="935827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Freeform: Shape 70"/>
          <p:cNvSpPr/>
          <p:nvPr/>
        </p:nvSpPr>
        <p:spPr bwMode="auto">
          <a:xfrm>
            <a:off x="8432455" y="4187399"/>
            <a:ext cx="318407" cy="3172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3"/>
                  <a:pt x="21317" y="13699"/>
                  <a:pt x="20760" y="15009"/>
                </a:cubicBezTo>
                <a:cubicBezTo>
                  <a:pt x="20201" y="16320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0"/>
                  <a:pt x="847" y="15009"/>
                </a:cubicBezTo>
                <a:cubicBezTo>
                  <a:pt x="282" y="13699"/>
                  <a:pt x="0" y="12293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8164" y="8812"/>
                </a:moveTo>
                <a:cubicBezTo>
                  <a:pt x="18288" y="8688"/>
                  <a:pt x="18353" y="8532"/>
                  <a:pt x="18359" y="8354"/>
                </a:cubicBezTo>
                <a:cubicBezTo>
                  <a:pt x="18362" y="8171"/>
                  <a:pt x="18299" y="8021"/>
                  <a:pt x="18164" y="7894"/>
                </a:cubicBezTo>
                <a:lnTo>
                  <a:pt x="16757" y="6448"/>
                </a:lnTo>
                <a:cubicBezTo>
                  <a:pt x="16613" y="6321"/>
                  <a:pt x="16454" y="6259"/>
                  <a:pt x="16276" y="6259"/>
                </a:cubicBezTo>
                <a:cubicBezTo>
                  <a:pt x="16099" y="6259"/>
                  <a:pt x="15946" y="6321"/>
                  <a:pt x="15810" y="6448"/>
                </a:cubicBezTo>
                <a:lnTo>
                  <a:pt x="9696" y="12570"/>
                </a:lnTo>
                <a:cubicBezTo>
                  <a:pt x="9569" y="12697"/>
                  <a:pt x="9416" y="12759"/>
                  <a:pt x="9244" y="12759"/>
                </a:cubicBezTo>
                <a:cubicBezTo>
                  <a:pt x="9069" y="12759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8"/>
                  <a:pt x="5506" y="9393"/>
                  <a:pt x="5334" y="9393"/>
                </a:cubicBezTo>
                <a:cubicBezTo>
                  <a:pt x="5156" y="9393"/>
                  <a:pt x="4995" y="9458"/>
                  <a:pt x="4839" y="9583"/>
                </a:cubicBezTo>
                <a:lnTo>
                  <a:pt x="3432" y="11014"/>
                </a:lnTo>
                <a:cubicBezTo>
                  <a:pt x="3305" y="11141"/>
                  <a:pt x="3246" y="11297"/>
                  <a:pt x="3246" y="11474"/>
                </a:cubicBezTo>
                <a:cubicBezTo>
                  <a:pt x="3246" y="11655"/>
                  <a:pt x="3305" y="11810"/>
                  <a:pt x="3432" y="11935"/>
                </a:cubicBezTo>
                <a:lnTo>
                  <a:pt x="7747" y="16249"/>
                </a:lnTo>
                <a:cubicBezTo>
                  <a:pt x="7874" y="16373"/>
                  <a:pt x="8043" y="16483"/>
                  <a:pt x="8261" y="16579"/>
                </a:cubicBezTo>
                <a:cubicBezTo>
                  <a:pt x="8478" y="16673"/>
                  <a:pt x="8676" y="16720"/>
                  <a:pt x="8857" y="16720"/>
                </a:cubicBezTo>
                <a:lnTo>
                  <a:pt x="9617" y="16720"/>
                </a:lnTo>
                <a:cubicBezTo>
                  <a:pt x="9795" y="16720"/>
                  <a:pt x="9993" y="16675"/>
                  <a:pt x="10205" y="16585"/>
                </a:cubicBezTo>
                <a:cubicBezTo>
                  <a:pt x="10417" y="16495"/>
                  <a:pt x="10592" y="16382"/>
                  <a:pt x="10727" y="16249"/>
                </a:cubicBezTo>
                <a:lnTo>
                  <a:pt x="18164" y="8812"/>
                </a:ln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4434653" y="2672855"/>
            <a:ext cx="3343616" cy="3343616"/>
          </a:xfrm>
          <a:custGeom>
            <a:avLst/>
            <a:gdLst>
              <a:gd name="connsiteX0" fmla="*/ 2650672 w 5301344"/>
              <a:gd name="connsiteY0" fmla="*/ 0 h 5301344"/>
              <a:gd name="connsiteX1" fmla="*/ 5301344 w 5301344"/>
              <a:gd name="connsiteY1" fmla="*/ 2650672 h 5301344"/>
              <a:gd name="connsiteX2" fmla="*/ 2650672 w 5301344"/>
              <a:gd name="connsiteY2" fmla="*/ 5301344 h 5301344"/>
              <a:gd name="connsiteX3" fmla="*/ 0 w 5301344"/>
              <a:gd name="connsiteY3" fmla="*/ 2650672 h 5301344"/>
              <a:gd name="connsiteX4" fmla="*/ 2650672 w 5301344"/>
              <a:gd name="connsiteY4" fmla="*/ 0 h 5301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01344" h="5301344">
                <a:moveTo>
                  <a:pt x="2650672" y="0"/>
                </a:moveTo>
                <a:cubicBezTo>
                  <a:pt x="4114598" y="0"/>
                  <a:pt x="5301344" y="1186746"/>
                  <a:pt x="5301344" y="2650672"/>
                </a:cubicBezTo>
                <a:cubicBezTo>
                  <a:pt x="5301344" y="4114598"/>
                  <a:pt x="4114598" y="5301344"/>
                  <a:pt x="2650672" y="5301344"/>
                </a:cubicBezTo>
                <a:cubicBezTo>
                  <a:pt x="1186746" y="5301344"/>
                  <a:pt x="0" y="4114598"/>
                  <a:pt x="0" y="2650672"/>
                </a:cubicBezTo>
                <a:cubicBezTo>
                  <a:pt x="0" y="1186746"/>
                  <a:pt x="1186746" y="0"/>
                  <a:pt x="2650672" y="0"/>
                </a:cubicBezTo>
                <a:close/>
              </a:path>
            </a:pathLst>
          </a:custGeom>
        </p:spPr>
      </p:pic>
      <p:sp>
        <p:nvSpPr>
          <p:cNvPr id="45" name="矩形 44"/>
          <p:cNvSpPr/>
          <p:nvPr/>
        </p:nvSpPr>
        <p:spPr>
          <a:xfrm>
            <a:off x="1436829" y="2100458"/>
            <a:ext cx="22733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600" dirty="0">
              <a:gradFill>
                <a:gsLst>
                  <a:gs pos="0">
                    <a:srgbClr val="E4AE6D"/>
                  </a:gs>
                  <a:gs pos="100000">
                    <a:srgbClr val="FCE8AF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  <a:endParaRPr lang="zh-CN" altLang="en-US" sz="28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27237" y="3991374"/>
            <a:ext cx="22733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600" dirty="0">
              <a:gradFill>
                <a:gsLst>
                  <a:gs pos="0">
                    <a:srgbClr val="E4AE6D"/>
                  </a:gs>
                  <a:gs pos="100000">
                    <a:srgbClr val="FCE8AF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481784" y="2100458"/>
            <a:ext cx="22733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600" dirty="0">
              <a:gradFill>
                <a:gsLst>
                  <a:gs pos="0">
                    <a:srgbClr val="E4AE6D"/>
                  </a:gs>
                  <a:gs pos="100000">
                    <a:srgbClr val="FCE8AF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112298" y="3991374"/>
            <a:ext cx="22733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600" dirty="0">
              <a:gradFill>
                <a:gsLst>
                  <a:gs pos="0">
                    <a:srgbClr val="E4AE6D"/>
                  </a:gs>
                  <a:gs pos="100000">
                    <a:srgbClr val="FCE8AF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035203" y="3153205"/>
            <a:ext cx="22733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rgbClr val="C6161A"/>
                    </a:gs>
                    <a:gs pos="100000">
                      <a:srgbClr val="E18065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gradFill>
                  <a:gsLst>
                    <a:gs pos="0">
                      <a:srgbClr val="C6161A"/>
                    </a:gs>
                    <a:gs pos="100000">
                      <a:srgbClr val="E18065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600" dirty="0">
              <a:gradFill>
                <a:gsLst>
                  <a:gs pos="0">
                    <a:srgbClr val="C6161A"/>
                  </a:gs>
                  <a:gs pos="100000">
                    <a:srgbClr val="E18065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0"/>
            <a:ext cx="6857999" cy="12192001"/>
          </a:xfrm>
          <a:prstGeom prst="rect">
            <a:avLst/>
          </a:prstGeom>
        </p:spPr>
      </p:pic>
      <p:sp>
        <p:nvSpPr>
          <p:cNvPr id="93" name="任意多边形: 形状 92"/>
          <p:cNvSpPr/>
          <p:nvPr/>
        </p:nvSpPr>
        <p:spPr>
          <a:xfrm>
            <a:off x="-14202" y="-4328"/>
            <a:ext cx="12220716" cy="6914030"/>
          </a:xfrm>
          <a:custGeom>
            <a:avLst/>
            <a:gdLst>
              <a:gd name="connsiteX0" fmla="*/ 10546301 w 11727155"/>
              <a:gd name="connsiteY0" fmla="*/ 6489616 h 6634791"/>
              <a:gd name="connsiteX1" fmla="*/ 10546301 w 11727155"/>
              <a:gd name="connsiteY1" fmla="*/ 6591238 h 6634791"/>
              <a:gd name="connsiteX2" fmla="*/ 10647924 w 11727155"/>
              <a:gd name="connsiteY2" fmla="*/ 6591238 h 6634791"/>
              <a:gd name="connsiteX3" fmla="*/ 10647924 w 11727155"/>
              <a:gd name="connsiteY3" fmla="*/ 6489616 h 6634791"/>
              <a:gd name="connsiteX4" fmla="*/ 11409802 w 11727155"/>
              <a:gd name="connsiteY4" fmla="*/ 6318745 h 6634791"/>
              <a:gd name="connsiteX5" fmla="*/ 11409802 w 11727155"/>
              <a:gd name="connsiteY5" fmla="*/ 6452015 h 6634791"/>
              <a:gd name="connsiteX6" fmla="*/ 11543218 w 11727155"/>
              <a:gd name="connsiteY6" fmla="*/ 6452015 h 6634791"/>
              <a:gd name="connsiteX7" fmla="*/ 11543218 w 11727155"/>
              <a:gd name="connsiteY7" fmla="*/ 6318745 h 6634791"/>
              <a:gd name="connsiteX8" fmla="*/ 11232979 w 11727155"/>
              <a:gd name="connsiteY8" fmla="*/ 6318745 h 6634791"/>
              <a:gd name="connsiteX9" fmla="*/ 11232979 w 11727155"/>
              <a:gd name="connsiteY9" fmla="*/ 6452015 h 6634791"/>
              <a:gd name="connsiteX10" fmla="*/ 11366250 w 11727155"/>
              <a:gd name="connsiteY10" fmla="*/ 6452015 h 6634791"/>
              <a:gd name="connsiteX11" fmla="*/ 11366250 w 11727155"/>
              <a:gd name="connsiteY11" fmla="*/ 6318745 h 6634791"/>
              <a:gd name="connsiteX12" fmla="*/ 11056011 w 11727155"/>
              <a:gd name="connsiteY12" fmla="*/ 6318599 h 6634791"/>
              <a:gd name="connsiteX13" fmla="*/ 11056011 w 11727155"/>
              <a:gd name="connsiteY13" fmla="*/ 6451870 h 6634791"/>
              <a:gd name="connsiteX14" fmla="*/ 11189427 w 11727155"/>
              <a:gd name="connsiteY14" fmla="*/ 6451870 h 6634791"/>
              <a:gd name="connsiteX15" fmla="*/ 11189427 w 11727155"/>
              <a:gd name="connsiteY15" fmla="*/ 6318599 h 6634791"/>
              <a:gd name="connsiteX16" fmla="*/ 11586916 w 11727155"/>
              <a:gd name="connsiteY16" fmla="*/ 6317584 h 6634791"/>
              <a:gd name="connsiteX17" fmla="*/ 11586916 w 11727155"/>
              <a:gd name="connsiteY17" fmla="*/ 6318745 h 6634791"/>
              <a:gd name="connsiteX18" fmla="*/ 11586916 w 11727155"/>
              <a:gd name="connsiteY18" fmla="*/ 6495568 h 6634791"/>
              <a:gd name="connsiteX19" fmla="*/ 11409948 w 11727155"/>
              <a:gd name="connsiteY19" fmla="*/ 6495568 h 6634791"/>
              <a:gd name="connsiteX20" fmla="*/ 11409948 w 11727155"/>
              <a:gd name="connsiteY20" fmla="*/ 6591238 h 6634791"/>
              <a:gd name="connsiteX21" fmla="*/ 11683602 w 11727155"/>
              <a:gd name="connsiteY21" fmla="*/ 6591238 h 6634791"/>
              <a:gd name="connsiteX22" fmla="*/ 11683748 w 11727155"/>
              <a:gd name="connsiteY22" fmla="*/ 6591238 h 6634791"/>
              <a:gd name="connsiteX23" fmla="*/ 11683748 w 11727155"/>
              <a:gd name="connsiteY23" fmla="*/ 6317584 h 6634791"/>
              <a:gd name="connsiteX24" fmla="*/ 11409802 w 11727155"/>
              <a:gd name="connsiteY24" fmla="*/ 6141776 h 6634791"/>
              <a:gd name="connsiteX25" fmla="*/ 11409802 w 11727155"/>
              <a:gd name="connsiteY25" fmla="*/ 6274031 h 6634791"/>
              <a:gd name="connsiteX26" fmla="*/ 11543218 w 11727155"/>
              <a:gd name="connsiteY26" fmla="*/ 6274031 h 6634791"/>
              <a:gd name="connsiteX27" fmla="*/ 11543218 w 11727155"/>
              <a:gd name="connsiteY27" fmla="*/ 6141776 h 6634791"/>
              <a:gd name="connsiteX28" fmla="*/ 11232979 w 11727155"/>
              <a:gd name="connsiteY28" fmla="*/ 6141776 h 6634791"/>
              <a:gd name="connsiteX29" fmla="*/ 11232979 w 11727155"/>
              <a:gd name="connsiteY29" fmla="*/ 6275192 h 6634791"/>
              <a:gd name="connsiteX30" fmla="*/ 11366250 w 11727155"/>
              <a:gd name="connsiteY30" fmla="*/ 6275192 h 6634791"/>
              <a:gd name="connsiteX31" fmla="*/ 11366250 w 11727155"/>
              <a:gd name="connsiteY31" fmla="*/ 6274031 h 6634791"/>
              <a:gd name="connsiteX32" fmla="*/ 11366250 w 11727155"/>
              <a:gd name="connsiteY32" fmla="*/ 6141776 h 6634791"/>
              <a:gd name="connsiteX33" fmla="*/ 11409802 w 11727155"/>
              <a:gd name="connsiteY33" fmla="*/ 5964953 h 6634791"/>
              <a:gd name="connsiteX34" fmla="*/ 11409802 w 11727155"/>
              <a:gd name="connsiteY34" fmla="*/ 6098224 h 6634791"/>
              <a:gd name="connsiteX35" fmla="*/ 11543218 w 11727155"/>
              <a:gd name="connsiteY35" fmla="*/ 6098224 h 6634791"/>
              <a:gd name="connsiteX36" fmla="*/ 11543218 w 11727155"/>
              <a:gd name="connsiteY36" fmla="*/ 5964953 h 6634791"/>
              <a:gd name="connsiteX37" fmla="*/ 11562527 w 11727155"/>
              <a:gd name="connsiteY37" fmla="*/ 5454663 h 6634791"/>
              <a:gd name="connsiteX38" fmla="*/ 11562527 w 11727155"/>
              <a:gd name="connsiteY38" fmla="*/ 5556285 h 6634791"/>
              <a:gd name="connsiteX39" fmla="*/ 11664149 w 11727155"/>
              <a:gd name="connsiteY39" fmla="*/ 5556285 h 6634791"/>
              <a:gd name="connsiteX40" fmla="*/ 11664149 w 11727155"/>
              <a:gd name="connsiteY40" fmla="*/ 5454663 h 6634791"/>
              <a:gd name="connsiteX41" fmla="*/ 11562526 w 11727155"/>
              <a:gd name="connsiteY41" fmla="*/ 1078651 h 6634791"/>
              <a:gd name="connsiteX42" fmla="*/ 11562526 w 11727155"/>
              <a:gd name="connsiteY42" fmla="*/ 1180273 h 6634791"/>
              <a:gd name="connsiteX43" fmla="*/ 11664148 w 11727155"/>
              <a:gd name="connsiteY43" fmla="*/ 1180273 h 6634791"/>
              <a:gd name="connsiteX44" fmla="*/ 11664148 w 11727155"/>
              <a:gd name="connsiteY44" fmla="*/ 1078651 h 6634791"/>
              <a:gd name="connsiteX45" fmla="*/ 62861 w 11727155"/>
              <a:gd name="connsiteY45" fmla="*/ 1078651 h 6634791"/>
              <a:gd name="connsiteX46" fmla="*/ 62861 w 11727155"/>
              <a:gd name="connsiteY46" fmla="*/ 1180273 h 6634791"/>
              <a:gd name="connsiteX47" fmla="*/ 164483 w 11727155"/>
              <a:gd name="connsiteY47" fmla="*/ 1180273 h 6634791"/>
              <a:gd name="connsiteX48" fmla="*/ 164483 w 11727155"/>
              <a:gd name="connsiteY48" fmla="*/ 1078651 h 6634791"/>
              <a:gd name="connsiteX49" fmla="*/ 11409801 w 11727155"/>
              <a:gd name="connsiteY49" fmla="*/ 536567 h 6634791"/>
              <a:gd name="connsiteX50" fmla="*/ 11409801 w 11727155"/>
              <a:gd name="connsiteY50" fmla="*/ 669983 h 6634791"/>
              <a:gd name="connsiteX51" fmla="*/ 11543217 w 11727155"/>
              <a:gd name="connsiteY51" fmla="*/ 669983 h 6634791"/>
              <a:gd name="connsiteX52" fmla="*/ 11543217 w 11727155"/>
              <a:gd name="connsiteY52" fmla="*/ 536567 h 6634791"/>
              <a:gd name="connsiteX53" fmla="*/ 183937 w 11727155"/>
              <a:gd name="connsiteY53" fmla="*/ 536567 h 6634791"/>
              <a:gd name="connsiteX54" fmla="*/ 183937 w 11727155"/>
              <a:gd name="connsiteY54" fmla="*/ 669983 h 6634791"/>
              <a:gd name="connsiteX55" fmla="*/ 317353 w 11727155"/>
              <a:gd name="connsiteY55" fmla="*/ 669983 h 6634791"/>
              <a:gd name="connsiteX56" fmla="*/ 317353 w 11727155"/>
              <a:gd name="connsiteY56" fmla="*/ 536567 h 6634791"/>
              <a:gd name="connsiteX57" fmla="*/ 11409801 w 11727155"/>
              <a:gd name="connsiteY57" fmla="*/ 360760 h 6634791"/>
              <a:gd name="connsiteX58" fmla="*/ 11409801 w 11727155"/>
              <a:gd name="connsiteY58" fmla="*/ 493015 h 6634791"/>
              <a:gd name="connsiteX59" fmla="*/ 11543217 w 11727155"/>
              <a:gd name="connsiteY59" fmla="*/ 493015 h 6634791"/>
              <a:gd name="connsiteX60" fmla="*/ 11543217 w 11727155"/>
              <a:gd name="connsiteY60" fmla="*/ 360760 h 6634791"/>
              <a:gd name="connsiteX61" fmla="*/ 183937 w 11727155"/>
              <a:gd name="connsiteY61" fmla="*/ 360760 h 6634791"/>
              <a:gd name="connsiteX62" fmla="*/ 183937 w 11727155"/>
              <a:gd name="connsiteY62" fmla="*/ 493015 h 6634791"/>
              <a:gd name="connsiteX63" fmla="*/ 317353 w 11727155"/>
              <a:gd name="connsiteY63" fmla="*/ 493015 h 6634791"/>
              <a:gd name="connsiteX64" fmla="*/ 317353 w 11727155"/>
              <a:gd name="connsiteY64" fmla="*/ 360760 h 6634791"/>
              <a:gd name="connsiteX65" fmla="*/ 11232978 w 11727155"/>
              <a:gd name="connsiteY65" fmla="*/ 359599 h 6634791"/>
              <a:gd name="connsiteX66" fmla="*/ 11232978 w 11727155"/>
              <a:gd name="connsiteY66" fmla="*/ 493015 h 6634791"/>
              <a:gd name="connsiteX67" fmla="*/ 11366249 w 11727155"/>
              <a:gd name="connsiteY67" fmla="*/ 493015 h 6634791"/>
              <a:gd name="connsiteX68" fmla="*/ 11366249 w 11727155"/>
              <a:gd name="connsiteY68" fmla="*/ 360760 h 6634791"/>
              <a:gd name="connsiteX69" fmla="*/ 11366249 w 11727155"/>
              <a:gd name="connsiteY69" fmla="*/ 359599 h 6634791"/>
              <a:gd name="connsiteX70" fmla="*/ 360760 w 11727155"/>
              <a:gd name="connsiteY70" fmla="*/ 359599 h 6634791"/>
              <a:gd name="connsiteX71" fmla="*/ 360760 w 11727155"/>
              <a:gd name="connsiteY71" fmla="*/ 360760 h 6634791"/>
              <a:gd name="connsiteX72" fmla="*/ 360760 w 11727155"/>
              <a:gd name="connsiteY72" fmla="*/ 493015 h 6634791"/>
              <a:gd name="connsiteX73" fmla="*/ 494031 w 11727155"/>
              <a:gd name="connsiteY73" fmla="*/ 493015 h 6634791"/>
              <a:gd name="connsiteX74" fmla="*/ 494031 w 11727155"/>
              <a:gd name="connsiteY74" fmla="*/ 359599 h 6634791"/>
              <a:gd name="connsiteX75" fmla="*/ 11409801 w 11727155"/>
              <a:gd name="connsiteY75" fmla="*/ 182775 h 6634791"/>
              <a:gd name="connsiteX76" fmla="*/ 11409801 w 11727155"/>
              <a:gd name="connsiteY76" fmla="*/ 316191 h 6634791"/>
              <a:gd name="connsiteX77" fmla="*/ 11543217 w 11727155"/>
              <a:gd name="connsiteY77" fmla="*/ 316191 h 6634791"/>
              <a:gd name="connsiteX78" fmla="*/ 11543217 w 11727155"/>
              <a:gd name="connsiteY78" fmla="*/ 182775 h 6634791"/>
              <a:gd name="connsiteX79" fmla="*/ 11232978 w 11727155"/>
              <a:gd name="connsiteY79" fmla="*/ 182775 h 6634791"/>
              <a:gd name="connsiteX80" fmla="*/ 11232978 w 11727155"/>
              <a:gd name="connsiteY80" fmla="*/ 316191 h 6634791"/>
              <a:gd name="connsiteX81" fmla="*/ 11366249 w 11727155"/>
              <a:gd name="connsiteY81" fmla="*/ 316191 h 6634791"/>
              <a:gd name="connsiteX82" fmla="*/ 11366249 w 11727155"/>
              <a:gd name="connsiteY82" fmla="*/ 182775 h 6634791"/>
              <a:gd name="connsiteX83" fmla="*/ 11056010 w 11727155"/>
              <a:gd name="connsiteY83" fmla="*/ 182775 h 6634791"/>
              <a:gd name="connsiteX84" fmla="*/ 11056010 w 11727155"/>
              <a:gd name="connsiteY84" fmla="*/ 316191 h 6634791"/>
              <a:gd name="connsiteX85" fmla="*/ 11189426 w 11727155"/>
              <a:gd name="connsiteY85" fmla="*/ 316191 h 6634791"/>
              <a:gd name="connsiteX86" fmla="*/ 11189426 w 11727155"/>
              <a:gd name="connsiteY86" fmla="*/ 182775 h 6634791"/>
              <a:gd name="connsiteX87" fmla="*/ 537729 w 11727155"/>
              <a:gd name="connsiteY87" fmla="*/ 182775 h 6634791"/>
              <a:gd name="connsiteX88" fmla="*/ 537729 w 11727155"/>
              <a:gd name="connsiteY88" fmla="*/ 316191 h 6634791"/>
              <a:gd name="connsiteX89" fmla="*/ 671144 w 11727155"/>
              <a:gd name="connsiteY89" fmla="*/ 316191 h 6634791"/>
              <a:gd name="connsiteX90" fmla="*/ 671144 w 11727155"/>
              <a:gd name="connsiteY90" fmla="*/ 182775 h 6634791"/>
              <a:gd name="connsiteX91" fmla="*/ 360760 w 11727155"/>
              <a:gd name="connsiteY91" fmla="*/ 182775 h 6634791"/>
              <a:gd name="connsiteX92" fmla="*/ 360760 w 11727155"/>
              <a:gd name="connsiteY92" fmla="*/ 316191 h 6634791"/>
              <a:gd name="connsiteX93" fmla="*/ 494031 w 11727155"/>
              <a:gd name="connsiteY93" fmla="*/ 316191 h 6634791"/>
              <a:gd name="connsiteX94" fmla="*/ 494031 w 11727155"/>
              <a:gd name="connsiteY94" fmla="*/ 182775 h 6634791"/>
              <a:gd name="connsiteX95" fmla="*/ 183937 w 11727155"/>
              <a:gd name="connsiteY95" fmla="*/ 182775 h 6634791"/>
              <a:gd name="connsiteX96" fmla="*/ 183937 w 11727155"/>
              <a:gd name="connsiteY96" fmla="*/ 316191 h 6634791"/>
              <a:gd name="connsiteX97" fmla="*/ 317353 w 11727155"/>
              <a:gd name="connsiteY97" fmla="*/ 316191 h 6634791"/>
              <a:gd name="connsiteX98" fmla="*/ 317353 w 11727155"/>
              <a:gd name="connsiteY98" fmla="*/ 182775 h 6634791"/>
              <a:gd name="connsiteX99" fmla="*/ 11409801 w 11727155"/>
              <a:gd name="connsiteY99" fmla="*/ 43553 h 6634791"/>
              <a:gd name="connsiteX100" fmla="*/ 11409801 w 11727155"/>
              <a:gd name="connsiteY100" fmla="*/ 139223 h 6634791"/>
              <a:gd name="connsiteX101" fmla="*/ 11586770 w 11727155"/>
              <a:gd name="connsiteY101" fmla="*/ 139223 h 6634791"/>
              <a:gd name="connsiteX102" fmla="*/ 11586770 w 11727155"/>
              <a:gd name="connsiteY102" fmla="*/ 316046 h 6634791"/>
              <a:gd name="connsiteX103" fmla="*/ 11586770 w 11727155"/>
              <a:gd name="connsiteY103" fmla="*/ 317208 h 6634791"/>
              <a:gd name="connsiteX104" fmla="*/ 11683456 w 11727155"/>
              <a:gd name="connsiteY104" fmla="*/ 317208 h 6634791"/>
              <a:gd name="connsiteX105" fmla="*/ 11683456 w 11727155"/>
              <a:gd name="connsiteY105" fmla="*/ 43553 h 6634791"/>
              <a:gd name="connsiteX106" fmla="*/ 10546300 w 11727155"/>
              <a:gd name="connsiteY106" fmla="*/ 43553 h 6634791"/>
              <a:gd name="connsiteX107" fmla="*/ 10546300 w 11727155"/>
              <a:gd name="connsiteY107" fmla="*/ 145175 h 6634791"/>
              <a:gd name="connsiteX108" fmla="*/ 10647923 w 11727155"/>
              <a:gd name="connsiteY108" fmla="*/ 145175 h 6634791"/>
              <a:gd name="connsiteX109" fmla="*/ 10647923 w 11727155"/>
              <a:gd name="connsiteY109" fmla="*/ 43553 h 6634791"/>
              <a:gd name="connsiteX110" fmla="*/ 1079086 w 11727155"/>
              <a:gd name="connsiteY110" fmla="*/ 43553 h 6634791"/>
              <a:gd name="connsiteX111" fmla="*/ 1079086 w 11727155"/>
              <a:gd name="connsiteY111" fmla="*/ 145175 h 6634791"/>
              <a:gd name="connsiteX112" fmla="*/ 1180709 w 11727155"/>
              <a:gd name="connsiteY112" fmla="*/ 145175 h 6634791"/>
              <a:gd name="connsiteX113" fmla="*/ 1180709 w 11727155"/>
              <a:gd name="connsiteY113" fmla="*/ 43553 h 6634791"/>
              <a:gd name="connsiteX114" fmla="*/ 43553 w 11727155"/>
              <a:gd name="connsiteY114" fmla="*/ 43553 h 6634791"/>
              <a:gd name="connsiteX115" fmla="*/ 43553 w 11727155"/>
              <a:gd name="connsiteY115" fmla="*/ 317353 h 6634791"/>
              <a:gd name="connsiteX116" fmla="*/ 140384 w 11727155"/>
              <a:gd name="connsiteY116" fmla="*/ 317353 h 6634791"/>
              <a:gd name="connsiteX117" fmla="*/ 140384 w 11727155"/>
              <a:gd name="connsiteY117" fmla="*/ 316191 h 6634791"/>
              <a:gd name="connsiteX118" fmla="*/ 140384 w 11727155"/>
              <a:gd name="connsiteY118" fmla="*/ 139223 h 6634791"/>
              <a:gd name="connsiteX119" fmla="*/ 317208 w 11727155"/>
              <a:gd name="connsiteY119" fmla="*/ 139223 h 6634791"/>
              <a:gd name="connsiteX120" fmla="*/ 317208 w 11727155"/>
              <a:gd name="connsiteY120" fmla="*/ 43553 h 6634791"/>
              <a:gd name="connsiteX121" fmla="*/ 0 w 11727155"/>
              <a:gd name="connsiteY121" fmla="*/ 0 h 6634791"/>
              <a:gd name="connsiteX122" fmla="*/ 360760 w 11727155"/>
              <a:gd name="connsiteY122" fmla="*/ 0 h 6634791"/>
              <a:gd name="connsiteX123" fmla="*/ 360760 w 11727155"/>
              <a:gd name="connsiteY123" fmla="*/ 139223 h 6634791"/>
              <a:gd name="connsiteX124" fmla="*/ 493595 w 11727155"/>
              <a:gd name="connsiteY124" fmla="*/ 139223 h 6634791"/>
              <a:gd name="connsiteX125" fmla="*/ 493595 w 11727155"/>
              <a:gd name="connsiteY125" fmla="*/ 0 h 6634791"/>
              <a:gd name="connsiteX126" fmla="*/ 933911 w 11727155"/>
              <a:gd name="connsiteY126" fmla="*/ 0 h 6634791"/>
              <a:gd name="connsiteX127" fmla="*/ 933911 w 11727155"/>
              <a:gd name="connsiteY127" fmla="*/ 278446 h 6634791"/>
              <a:gd name="connsiteX128" fmla="*/ 1180709 w 11727155"/>
              <a:gd name="connsiteY128" fmla="*/ 278446 h 6634791"/>
              <a:gd name="connsiteX129" fmla="*/ 1180709 w 11727155"/>
              <a:gd name="connsiteY129" fmla="*/ 188728 h 6634791"/>
              <a:gd name="connsiteX130" fmla="*/ 1035534 w 11727155"/>
              <a:gd name="connsiteY130" fmla="*/ 188728 h 6634791"/>
              <a:gd name="connsiteX131" fmla="*/ 1035534 w 11727155"/>
              <a:gd name="connsiteY131" fmla="*/ 0 h 6634791"/>
              <a:gd name="connsiteX132" fmla="*/ 1224261 w 11727155"/>
              <a:gd name="connsiteY132" fmla="*/ 0 h 6634791"/>
              <a:gd name="connsiteX133" fmla="*/ 1224261 w 11727155"/>
              <a:gd name="connsiteY133" fmla="*/ 145175 h 6634791"/>
              <a:gd name="connsiteX134" fmla="*/ 1296849 w 11727155"/>
              <a:gd name="connsiteY134" fmla="*/ 145175 h 6634791"/>
              <a:gd name="connsiteX135" fmla="*/ 1296849 w 11727155"/>
              <a:gd name="connsiteY135" fmla="*/ 0 h 6634791"/>
              <a:gd name="connsiteX136" fmla="*/ 5109437 w 11727155"/>
              <a:gd name="connsiteY136" fmla="*/ 0 h 6634791"/>
              <a:gd name="connsiteX137" fmla="*/ 5109437 w 11727155"/>
              <a:gd name="connsiteY137" fmla="*/ 1 h 6634791"/>
              <a:gd name="connsiteX138" fmla="*/ 6617572 w 11727155"/>
              <a:gd name="connsiteY138" fmla="*/ 1 h 6634791"/>
              <a:gd name="connsiteX139" fmla="*/ 6617572 w 11727155"/>
              <a:gd name="connsiteY139" fmla="*/ 0 h 6634791"/>
              <a:gd name="connsiteX140" fmla="*/ 10430160 w 11727155"/>
              <a:gd name="connsiteY140" fmla="*/ 0 h 6634791"/>
              <a:gd name="connsiteX141" fmla="*/ 10430160 w 11727155"/>
              <a:gd name="connsiteY141" fmla="*/ 145175 h 6634791"/>
              <a:gd name="connsiteX142" fmla="*/ 10502748 w 11727155"/>
              <a:gd name="connsiteY142" fmla="*/ 145175 h 6634791"/>
              <a:gd name="connsiteX143" fmla="*/ 10502748 w 11727155"/>
              <a:gd name="connsiteY143" fmla="*/ 0 h 6634791"/>
              <a:gd name="connsiteX144" fmla="*/ 10691475 w 11727155"/>
              <a:gd name="connsiteY144" fmla="*/ 0 h 6634791"/>
              <a:gd name="connsiteX145" fmla="*/ 10691475 w 11727155"/>
              <a:gd name="connsiteY145" fmla="*/ 188728 h 6634791"/>
              <a:gd name="connsiteX146" fmla="*/ 10546300 w 11727155"/>
              <a:gd name="connsiteY146" fmla="*/ 188728 h 6634791"/>
              <a:gd name="connsiteX147" fmla="*/ 10546300 w 11727155"/>
              <a:gd name="connsiteY147" fmla="*/ 278446 h 6634791"/>
              <a:gd name="connsiteX148" fmla="*/ 10793098 w 11727155"/>
              <a:gd name="connsiteY148" fmla="*/ 278446 h 6634791"/>
              <a:gd name="connsiteX149" fmla="*/ 10793098 w 11727155"/>
              <a:gd name="connsiteY149" fmla="*/ 0 h 6634791"/>
              <a:gd name="connsiteX150" fmla="*/ 11233413 w 11727155"/>
              <a:gd name="connsiteY150" fmla="*/ 0 h 6634791"/>
              <a:gd name="connsiteX151" fmla="*/ 11233413 w 11727155"/>
              <a:gd name="connsiteY151" fmla="*/ 139223 h 6634791"/>
              <a:gd name="connsiteX152" fmla="*/ 11366249 w 11727155"/>
              <a:gd name="connsiteY152" fmla="*/ 139223 h 6634791"/>
              <a:gd name="connsiteX153" fmla="*/ 11366249 w 11727155"/>
              <a:gd name="connsiteY153" fmla="*/ 0 h 6634791"/>
              <a:gd name="connsiteX154" fmla="*/ 11727154 w 11727155"/>
              <a:gd name="connsiteY154" fmla="*/ 0 h 6634791"/>
              <a:gd name="connsiteX155" fmla="*/ 11727154 w 11727155"/>
              <a:gd name="connsiteY155" fmla="*/ 360760 h 6634791"/>
              <a:gd name="connsiteX156" fmla="*/ 11586770 w 11727155"/>
              <a:gd name="connsiteY156" fmla="*/ 360760 h 6634791"/>
              <a:gd name="connsiteX157" fmla="*/ 11586770 w 11727155"/>
              <a:gd name="connsiteY157" fmla="*/ 493015 h 6634791"/>
              <a:gd name="connsiteX158" fmla="*/ 11707701 w 11727155"/>
              <a:gd name="connsiteY158" fmla="*/ 493015 h 6634791"/>
              <a:gd name="connsiteX159" fmla="*/ 11707701 w 11727155"/>
              <a:gd name="connsiteY159" fmla="*/ 933476 h 6634791"/>
              <a:gd name="connsiteX160" fmla="*/ 11429255 w 11727155"/>
              <a:gd name="connsiteY160" fmla="*/ 933476 h 6634791"/>
              <a:gd name="connsiteX161" fmla="*/ 11429255 w 11727155"/>
              <a:gd name="connsiteY161" fmla="*/ 1180273 h 6634791"/>
              <a:gd name="connsiteX162" fmla="*/ 11518973 w 11727155"/>
              <a:gd name="connsiteY162" fmla="*/ 1180273 h 6634791"/>
              <a:gd name="connsiteX163" fmla="*/ 11518973 w 11727155"/>
              <a:gd name="connsiteY163" fmla="*/ 1035098 h 6634791"/>
              <a:gd name="connsiteX164" fmla="*/ 11707701 w 11727155"/>
              <a:gd name="connsiteY164" fmla="*/ 1035098 h 6634791"/>
              <a:gd name="connsiteX165" fmla="*/ 11707701 w 11727155"/>
              <a:gd name="connsiteY165" fmla="*/ 1223826 h 6634791"/>
              <a:gd name="connsiteX166" fmla="*/ 11562526 w 11727155"/>
              <a:gd name="connsiteY166" fmla="*/ 1223826 h 6634791"/>
              <a:gd name="connsiteX167" fmla="*/ 11562526 w 11727155"/>
              <a:gd name="connsiteY167" fmla="*/ 1296414 h 6634791"/>
              <a:gd name="connsiteX168" fmla="*/ 11707701 w 11727155"/>
              <a:gd name="connsiteY168" fmla="*/ 1296414 h 6634791"/>
              <a:gd name="connsiteX169" fmla="*/ 11707701 w 11727155"/>
              <a:gd name="connsiteY169" fmla="*/ 3317395 h 6634791"/>
              <a:gd name="connsiteX170" fmla="*/ 11707702 w 11727155"/>
              <a:gd name="connsiteY170" fmla="*/ 3317395 h 6634791"/>
              <a:gd name="connsiteX171" fmla="*/ 11707702 w 11727155"/>
              <a:gd name="connsiteY171" fmla="*/ 5338523 h 6634791"/>
              <a:gd name="connsiteX172" fmla="*/ 11562527 w 11727155"/>
              <a:gd name="connsiteY172" fmla="*/ 5338523 h 6634791"/>
              <a:gd name="connsiteX173" fmla="*/ 11562527 w 11727155"/>
              <a:gd name="connsiteY173" fmla="*/ 5411110 h 6634791"/>
              <a:gd name="connsiteX174" fmla="*/ 11707702 w 11727155"/>
              <a:gd name="connsiteY174" fmla="*/ 5411110 h 6634791"/>
              <a:gd name="connsiteX175" fmla="*/ 11707702 w 11727155"/>
              <a:gd name="connsiteY175" fmla="*/ 5599838 h 6634791"/>
              <a:gd name="connsiteX176" fmla="*/ 11518974 w 11727155"/>
              <a:gd name="connsiteY176" fmla="*/ 5599838 h 6634791"/>
              <a:gd name="connsiteX177" fmla="*/ 11518974 w 11727155"/>
              <a:gd name="connsiteY177" fmla="*/ 5454663 h 6634791"/>
              <a:gd name="connsiteX178" fmla="*/ 11429256 w 11727155"/>
              <a:gd name="connsiteY178" fmla="*/ 5454663 h 6634791"/>
              <a:gd name="connsiteX179" fmla="*/ 11429256 w 11727155"/>
              <a:gd name="connsiteY179" fmla="*/ 5701460 h 6634791"/>
              <a:gd name="connsiteX180" fmla="*/ 11707702 w 11727155"/>
              <a:gd name="connsiteY180" fmla="*/ 5701460 h 6634791"/>
              <a:gd name="connsiteX181" fmla="*/ 11707702 w 11727155"/>
              <a:gd name="connsiteY181" fmla="*/ 6141776 h 6634791"/>
              <a:gd name="connsiteX182" fmla="*/ 11586771 w 11727155"/>
              <a:gd name="connsiteY182" fmla="*/ 6141776 h 6634791"/>
              <a:gd name="connsiteX183" fmla="*/ 11586771 w 11727155"/>
              <a:gd name="connsiteY183" fmla="*/ 6274031 h 6634791"/>
              <a:gd name="connsiteX184" fmla="*/ 11727155 w 11727155"/>
              <a:gd name="connsiteY184" fmla="*/ 6274031 h 6634791"/>
              <a:gd name="connsiteX185" fmla="*/ 11727155 w 11727155"/>
              <a:gd name="connsiteY185" fmla="*/ 6634791 h 6634791"/>
              <a:gd name="connsiteX186" fmla="*/ 11366250 w 11727155"/>
              <a:gd name="connsiteY186" fmla="*/ 6634791 h 6634791"/>
              <a:gd name="connsiteX187" fmla="*/ 11366250 w 11727155"/>
              <a:gd name="connsiteY187" fmla="*/ 6495568 h 6634791"/>
              <a:gd name="connsiteX188" fmla="*/ 11233414 w 11727155"/>
              <a:gd name="connsiteY188" fmla="*/ 6495568 h 6634791"/>
              <a:gd name="connsiteX189" fmla="*/ 11233414 w 11727155"/>
              <a:gd name="connsiteY189" fmla="*/ 6634791 h 6634791"/>
              <a:gd name="connsiteX190" fmla="*/ 10793099 w 11727155"/>
              <a:gd name="connsiteY190" fmla="*/ 6634791 h 6634791"/>
              <a:gd name="connsiteX191" fmla="*/ 10793099 w 11727155"/>
              <a:gd name="connsiteY191" fmla="*/ 6356345 h 6634791"/>
              <a:gd name="connsiteX192" fmla="*/ 10546301 w 11727155"/>
              <a:gd name="connsiteY192" fmla="*/ 6356345 h 6634791"/>
              <a:gd name="connsiteX193" fmla="*/ 10546301 w 11727155"/>
              <a:gd name="connsiteY193" fmla="*/ 6446063 h 6634791"/>
              <a:gd name="connsiteX194" fmla="*/ 10691476 w 11727155"/>
              <a:gd name="connsiteY194" fmla="*/ 6446063 h 6634791"/>
              <a:gd name="connsiteX195" fmla="*/ 10691476 w 11727155"/>
              <a:gd name="connsiteY195" fmla="*/ 6634791 h 6634791"/>
              <a:gd name="connsiteX196" fmla="*/ 10502749 w 11727155"/>
              <a:gd name="connsiteY196" fmla="*/ 6634791 h 6634791"/>
              <a:gd name="connsiteX197" fmla="*/ 10502749 w 11727155"/>
              <a:gd name="connsiteY197" fmla="*/ 6489616 h 6634791"/>
              <a:gd name="connsiteX198" fmla="*/ 10430161 w 11727155"/>
              <a:gd name="connsiteY198" fmla="*/ 6489616 h 6634791"/>
              <a:gd name="connsiteX199" fmla="*/ 10430161 w 11727155"/>
              <a:gd name="connsiteY199" fmla="*/ 6634791 h 6634791"/>
              <a:gd name="connsiteX200" fmla="*/ 6617573 w 11727155"/>
              <a:gd name="connsiteY200" fmla="*/ 6634791 h 6634791"/>
              <a:gd name="connsiteX201" fmla="*/ 6617573 w 11727155"/>
              <a:gd name="connsiteY201" fmla="*/ 6591238 h 6634791"/>
              <a:gd name="connsiteX202" fmla="*/ 10386754 w 11727155"/>
              <a:gd name="connsiteY202" fmla="*/ 6591238 h 6634791"/>
              <a:gd name="connsiteX203" fmla="*/ 10386754 w 11727155"/>
              <a:gd name="connsiteY203" fmla="*/ 6446063 h 6634791"/>
              <a:gd name="connsiteX204" fmla="*/ 10502894 w 11727155"/>
              <a:gd name="connsiteY204" fmla="*/ 6446063 h 6634791"/>
              <a:gd name="connsiteX205" fmla="*/ 10502894 w 11727155"/>
              <a:gd name="connsiteY205" fmla="*/ 6312793 h 6634791"/>
              <a:gd name="connsiteX206" fmla="*/ 10836797 w 11727155"/>
              <a:gd name="connsiteY206" fmla="*/ 6312793 h 6634791"/>
              <a:gd name="connsiteX207" fmla="*/ 10836797 w 11727155"/>
              <a:gd name="connsiteY207" fmla="*/ 6591238 h 6634791"/>
              <a:gd name="connsiteX208" fmla="*/ 11190007 w 11727155"/>
              <a:gd name="connsiteY208" fmla="*/ 6591238 h 6634791"/>
              <a:gd name="connsiteX209" fmla="*/ 11190007 w 11727155"/>
              <a:gd name="connsiteY209" fmla="*/ 6495568 h 6634791"/>
              <a:gd name="connsiteX210" fmla="*/ 11189427 w 11727155"/>
              <a:gd name="connsiteY210" fmla="*/ 6495568 h 6634791"/>
              <a:gd name="connsiteX211" fmla="*/ 11012458 w 11727155"/>
              <a:gd name="connsiteY211" fmla="*/ 6495568 h 6634791"/>
              <a:gd name="connsiteX212" fmla="*/ 11012458 w 11727155"/>
              <a:gd name="connsiteY212" fmla="*/ 6275192 h 6634791"/>
              <a:gd name="connsiteX213" fmla="*/ 11189427 w 11727155"/>
              <a:gd name="connsiteY213" fmla="*/ 6275192 h 6634791"/>
              <a:gd name="connsiteX214" fmla="*/ 11189427 w 11727155"/>
              <a:gd name="connsiteY214" fmla="*/ 6098224 h 6634791"/>
              <a:gd name="connsiteX215" fmla="*/ 11366250 w 11727155"/>
              <a:gd name="connsiteY215" fmla="*/ 6098224 h 6634791"/>
              <a:gd name="connsiteX216" fmla="*/ 11366250 w 11727155"/>
              <a:gd name="connsiteY216" fmla="*/ 5921401 h 6634791"/>
              <a:gd name="connsiteX217" fmla="*/ 11586771 w 11727155"/>
              <a:gd name="connsiteY217" fmla="*/ 5921401 h 6634791"/>
              <a:gd name="connsiteX218" fmla="*/ 11586771 w 11727155"/>
              <a:gd name="connsiteY218" fmla="*/ 6098224 h 6634791"/>
              <a:gd name="connsiteX219" fmla="*/ 11664149 w 11727155"/>
              <a:gd name="connsiteY219" fmla="*/ 6098224 h 6634791"/>
              <a:gd name="connsiteX220" fmla="*/ 11664149 w 11727155"/>
              <a:gd name="connsiteY220" fmla="*/ 5745013 h 6634791"/>
              <a:gd name="connsiteX221" fmla="*/ 11385704 w 11727155"/>
              <a:gd name="connsiteY221" fmla="*/ 5745013 h 6634791"/>
              <a:gd name="connsiteX222" fmla="*/ 11385704 w 11727155"/>
              <a:gd name="connsiteY222" fmla="*/ 5411110 h 6634791"/>
              <a:gd name="connsiteX223" fmla="*/ 11518974 w 11727155"/>
              <a:gd name="connsiteY223" fmla="*/ 5411110 h 6634791"/>
              <a:gd name="connsiteX224" fmla="*/ 11518974 w 11727155"/>
              <a:gd name="connsiteY224" fmla="*/ 5294970 h 6634791"/>
              <a:gd name="connsiteX225" fmla="*/ 11664149 w 11727155"/>
              <a:gd name="connsiteY225" fmla="*/ 5294970 h 6634791"/>
              <a:gd name="connsiteX226" fmla="*/ 11664149 w 11727155"/>
              <a:gd name="connsiteY226" fmla="*/ 3317541 h 6634791"/>
              <a:gd name="connsiteX227" fmla="*/ 11664148 w 11727155"/>
              <a:gd name="connsiteY227" fmla="*/ 3317541 h 6634791"/>
              <a:gd name="connsiteX228" fmla="*/ 11664148 w 11727155"/>
              <a:gd name="connsiteY228" fmla="*/ 1339966 h 6634791"/>
              <a:gd name="connsiteX229" fmla="*/ 11518973 w 11727155"/>
              <a:gd name="connsiteY229" fmla="*/ 1339966 h 6634791"/>
              <a:gd name="connsiteX230" fmla="*/ 11518973 w 11727155"/>
              <a:gd name="connsiteY230" fmla="*/ 1223826 h 6634791"/>
              <a:gd name="connsiteX231" fmla="*/ 11385703 w 11727155"/>
              <a:gd name="connsiteY231" fmla="*/ 1223826 h 6634791"/>
              <a:gd name="connsiteX232" fmla="*/ 11385703 w 11727155"/>
              <a:gd name="connsiteY232" fmla="*/ 889923 h 6634791"/>
              <a:gd name="connsiteX233" fmla="*/ 11664003 w 11727155"/>
              <a:gd name="connsiteY233" fmla="*/ 889923 h 6634791"/>
              <a:gd name="connsiteX234" fmla="*/ 11664003 w 11727155"/>
              <a:gd name="connsiteY234" fmla="*/ 536567 h 6634791"/>
              <a:gd name="connsiteX235" fmla="*/ 11586625 w 11727155"/>
              <a:gd name="connsiteY235" fmla="*/ 536567 h 6634791"/>
              <a:gd name="connsiteX236" fmla="*/ 11586625 w 11727155"/>
              <a:gd name="connsiteY236" fmla="*/ 713681 h 6634791"/>
              <a:gd name="connsiteX237" fmla="*/ 11366104 w 11727155"/>
              <a:gd name="connsiteY237" fmla="*/ 713681 h 6634791"/>
              <a:gd name="connsiteX238" fmla="*/ 11366104 w 11727155"/>
              <a:gd name="connsiteY238" fmla="*/ 536712 h 6634791"/>
              <a:gd name="connsiteX239" fmla="*/ 11189280 w 11727155"/>
              <a:gd name="connsiteY239" fmla="*/ 536712 h 6634791"/>
              <a:gd name="connsiteX240" fmla="*/ 11189280 w 11727155"/>
              <a:gd name="connsiteY240" fmla="*/ 359744 h 6634791"/>
              <a:gd name="connsiteX241" fmla="*/ 11012312 w 11727155"/>
              <a:gd name="connsiteY241" fmla="*/ 359744 h 6634791"/>
              <a:gd name="connsiteX242" fmla="*/ 11012312 w 11727155"/>
              <a:gd name="connsiteY242" fmla="*/ 139223 h 6634791"/>
              <a:gd name="connsiteX243" fmla="*/ 11189280 w 11727155"/>
              <a:gd name="connsiteY243" fmla="*/ 139223 h 6634791"/>
              <a:gd name="connsiteX244" fmla="*/ 11189861 w 11727155"/>
              <a:gd name="connsiteY244" fmla="*/ 139223 h 6634791"/>
              <a:gd name="connsiteX245" fmla="*/ 11189861 w 11727155"/>
              <a:gd name="connsiteY245" fmla="*/ 43553 h 6634791"/>
              <a:gd name="connsiteX246" fmla="*/ 10836651 w 11727155"/>
              <a:gd name="connsiteY246" fmla="*/ 43553 h 6634791"/>
              <a:gd name="connsiteX247" fmla="*/ 10836651 w 11727155"/>
              <a:gd name="connsiteY247" fmla="*/ 321998 h 6634791"/>
              <a:gd name="connsiteX248" fmla="*/ 10502748 w 11727155"/>
              <a:gd name="connsiteY248" fmla="*/ 321998 h 6634791"/>
              <a:gd name="connsiteX249" fmla="*/ 10502748 w 11727155"/>
              <a:gd name="connsiteY249" fmla="*/ 188728 h 6634791"/>
              <a:gd name="connsiteX250" fmla="*/ 10386608 w 11727155"/>
              <a:gd name="connsiteY250" fmla="*/ 188728 h 6634791"/>
              <a:gd name="connsiteX251" fmla="*/ 10386608 w 11727155"/>
              <a:gd name="connsiteY251" fmla="*/ 43553 h 6634791"/>
              <a:gd name="connsiteX252" fmla="*/ 6867297 w 11727155"/>
              <a:gd name="connsiteY252" fmla="*/ 43553 h 6634791"/>
              <a:gd name="connsiteX253" fmla="*/ 6867297 w 11727155"/>
              <a:gd name="connsiteY253" fmla="*/ 43554 h 6634791"/>
              <a:gd name="connsiteX254" fmla="*/ 3586949 w 11727155"/>
              <a:gd name="connsiteY254" fmla="*/ 43554 h 6634791"/>
              <a:gd name="connsiteX255" fmla="*/ 3586949 w 11727155"/>
              <a:gd name="connsiteY255" fmla="*/ 43553 h 6634791"/>
              <a:gd name="connsiteX256" fmla="*/ 1340402 w 11727155"/>
              <a:gd name="connsiteY256" fmla="*/ 43553 h 6634791"/>
              <a:gd name="connsiteX257" fmla="*/ 1340402 w 11727155"/>
              <a:gd name="connsiteY257" fmla="*/ 188728 h 6634791"/>
              <a:gd name="connsiteX258" fmla="*/ 1224261 w 11727155"/>
              <a:gd name="connsiteY258" fmla="*/ 188728 h 6634791"/>
              <a:gd name="connsiteX259" fmla="*/ 1224261 w 11727155"/>
              <a:gd name="connsiteY259" fmla="*/ 321998 h 6634791"/>
              <a:gd name="connsiteX260" fmla="*/ 890359 w 11727155"/>
              <a:gd name="connsiteY260" fmla="*/ 321998 h 6634791"/>
              <a:gd name="connsiteX261" fmla="*/ 890359 w 11727155"/>
              <a:gd name="connsiteY261" fmla="*/ 43553 h 6634791"/>
              <a:gd name="connsiteX262" fmla="*/ 537148 w 11727155"/>
              <a:gd name="connsiteY262" fmla="*/ 43553 h 6634791"/>
              <a:gd name="connsiteX263" fmla="*/ 537148 w 11727155"/>
              <a:gd name="connsiteY263" fmla="*/ 139223 h 6634791"/>
              <a:gd name="connsiteX264" fmla="*/ 537729 w 11727155"/>
              <a:gd name="connsiteY264" fmla="*/ 139223 h 6634791"/>
              <a:gd name="connsiteX265" fmla="*/ 714552 w 11727155"/>
              <a:gd name="connsiteY265" fmla="*/ 139223 h 6634791"/>
              <a:gd name="connsiteX266" fmla="*/ 714552 w 11727155"/>
              <a:gd name="connsiteY266" fmla="*/ 359744 h 6634791"/>
              <a:gd name="connsiteX267" fmla="*/ 537583 w 11727155"/>
              <a:gd name="connsiteY267" fmla="*/ 359744 h 6634791"/>
              <a:gd name="connsiteX268" fmla="*/ 537583 w 11727155"/>
              <a:gd name="connsiteY268" fmla="*/ 536567 h 6634791"/>
              <a:gd name="connsiteX269" fmla="*/ 360760 w 11727155"/>
              <a:gd name="connsiteY269" fmla="*/ 536567 h 6634791"/>
              <a:gd name="connsiteX270" fmla="*/ 360760 w 11727155"/>
              <a:gd name="connsiteY270" fmla="*/ 713536 h 6634791"/>
              <a:gd name="connsiteX271" fmla="*/ 140239 w 11727155"/>
              <a:gd name="connsiteY271" fmla="*/ 713536 h 6634791"/>
              <a:gd name="connsiteX272" fmla="*/ 140239 w 11727155"/>
              <a:gd name="connsiteY272" fmla="*/ 536567 h 6634791"/>
              <a:gd name="connsiteX273" fmla="*/ 62861 w 11727155"/>
              <a:gd name="connsiteY273" fmla="*/ 536567 h 6634791"/>
              <a:gd name="connsiteX274" fmla="*/ 62861 w 11727155"/>
              <a:gd name="connsiteY274" fmla="*/ 889923 h 6634791"/>
              <a:gd name="connsiteX275" fmla="*/ 341307 w 11727155"/>
              <a:gd name="connsiteY275" fmla="*/ 889923 h 6634791"/>
              <a:gd name="connsiteX276" fmla="*/ 341307 w 11727155"/>
              <a:gd name="connsiteY276" fmla="*/ 1223826 h 6634791"/>
              <a:gd name="connsiteX277" fmla="*/ 208036 w 11727155"/>
              <a:gd name="connsiteY277" fmla="*/ 1223826 h 6634791"/>
              <a:gd name="connsiteX278" fmla="*/ 208036 w 11727155"/>
              <a:gd name="connsiteY278" fmla="*/ 1339966 h 6634791"/>
              <a:gd name="connsiteX279" fmla="*/ 62861 w 11727155"/>
              <a:gd name="connsiteY279" fmla="*/ 1339966 h 6634791"/>
              <a:gd name="connsiteX280" fmla="*/ 62861 w 11727155"/>
              <a:gd name="connsiteY280" fmla="*/ 3303104 h 6634791"/>
              <a:gd name="connsiteX281" fmla="*/ 62862 w 11727155"/>
              <a:gd name="connsiteY281" fmla="*/ 3303104 h 6634791"/>
              <a:gd name="connsiteX282" fmla="*/ 62862 w 11727155"/>
              <a:gd name="connsiteY282" fmla="*/ 6147104 h 6634791"/>
              <a:gd name="connsiteX283" fmla="*/ 19309 w 11727155"/>
              <a:gd name="connsiteY283" fmla="*/ 6147104 h 6634791"/>
              <a:gd name="connsiteX284" fmla="*/ 19309 w 11727155"/>
              <a:gd name="connsiteY284" fmla="*/ 3317541 h 6634791"/>
              <a:gd name="connsiteX285" fmla="*/ 19308 w 11727155"/>
              <a:gd name="connsiteY285" fmla="*/ 3317541 h 6634791"/>
              <a:gd name="connsiteX286" fmla="*/ 19308 w 11727155"/>
              <a:gd name="connsiteY286" fmla="*/ 1296414 h 6634791"/>
              <a:gd name="connsiteX287" fmla="*/ 164483 w 11727155"/>
              <a:gd name="connsiteY287" fmla="*/ 1296414 h 6634791"/>
              <a:gd name="connsiteX288" fmla="*/ 164483 w 11727155"/>
              <a:gd name="connsiteY288" fmla="*/ 1223826 h 6634791"/>
              <a:gd name="connsiteX289" fmla="*/ 19308 w 11727155"/>
              <a:gd name="connsiteY289" fmla="*/ 1223826 h 6634791"/>
              <a:gd name="connsiteX290" fmla="*/ 19308 w 11727155"/>
              <a:gd name="connsiteY290" fmla="*/ 1035098 h 6634791"/>
              <a:gd name="connsiteX291" fmla="*/ 208036 w 11727155"/>
              <a:gd name="connsiteY291" fmla="*/ 1035098 h 6634791"/>
              <a:gd name="connsiteX292" fmla="*/ 208036 w 11727155"/>
              <a:gd name="connsiteY292" fmla="*/ 1180273 h 6634791"/>
              <a:gd name="connsiteX293" fmla="*/ 297754 w 11727155"/>
              <a:gd name="connsiteY293" fmla="*/ 1180273 h 6634791"/>
              <a:gd name="connsiteX294" fmla="*/ 297754 w 11727155"/>
              <a:gd name="connsiteY294" fmla="*/ 933476 h 6634791"/>
              <a:gd name="connsiteX295" fmla="*/ 19308 w 11727155"/>
              <a:gd name="connsiteY295" fmla="*/ 933476 h 6634791"/>
              <a:gd name="connsiteX296" fmla="*/ 19308 w 11727155"/>
              <a:gd name="connsiteY296" fmla="*/ 493015 h 6634791"/>
              <a:gd name="connsiteX297" fmla="*/ 140384 w 11727155"/>
              <a:gd name="connsiteY297" fmla="*/ 493015 h 6634791"/>
              <a:gd name="connsiteX298" fmla="*/ 140384 w 11727155"/>
              <a:gd name="connsiteY298" fmla="*/ 360760 h 6634791"/>
              <a:gd name="connsiteX299" fmla="*/ 0 w 11727155"/>
              <a:gd name="connsiteY299" fmla="*/ 360760 h 6634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11727155" h="6634791">
                <a:moveTo>
                  <a:pt x="10546301" y="6489616"/>
                </a:moveTo>
                <a:lnTo>
                  <a:pt x="10546301" y="6591238"/>
                </a:lnTo>
                <a:lnTo>
                  <a:pt x="10647924" y="6591238"/>
                </a:lnTo>
                <a:lnTo>
                  <a:pt x="10647924" y="6489616"/>
                </a:lnTo>
                <a:close/>
                <a:moveTo>
                  <a:pt x="11409802" y="6318745"/>
                </a:moveTo>
                <a:lnTo>
                  <a:pt x="11409802" y="6452015"/>
                </a:lnTo>
                <a:lnTo>
                  <a:pt x="11543218" y="6452015"/>
                </a:lnTo>
                <a:lnTo>
                  <a:pt x="11543218" y="6318745"/>
                </a:lnTo>
                <a:close/>
                <a:moveTo>
                  <a:pt x="11232979" y="6318745"/>
                </a:moveTo>
                <a:lnTo>
                  <a:pt x="11232979" y="6452015"/>
                </a:lnTo>
                <a:lnTo>
                  <a:pt x="11366250" y="6452015"/>
                </a:lnTo>
                <a:lnTo>
                  <a:pt x="11366250" y="6318745"/>
                </a:lnTo>
                <a:close/>
                <a:moveTo>
                  <a:pt x="11056011" y="6318599"/>
                </a:moveTo>
                <a:lnTo>
                  <a:pt x="11056011" y="6451870"/>
                </a:lnTo>
                <a:lnTo>
                  <a:pt x="11189427" y="6451870"/>
                </a:lnTo>
                <a:lnTo>
                  <a:pt x="11189427" y="6318599"/>
                </a:lnTo>
                <a:close/>
                <a:moveTo>
                  <a:pt x="11586916" y="6317584"/>
                </a:moveTo>
                <a:lnTo>
                  <a:pt x="11586916" y="6318745"/>
                </a:lnTo>
                <a:lnTo>
                  <a:pt x="11586916" y="6495568"/>
                </a:lnTo>
                <a:lnTo>
                  <a:pt x="11409948" y="6495568"/>
                </a:lnTo>
                <a:lnTo>
                  <a:pt x="11409948" y="6591238"/>
                </a:lnTo>
                <a:lnTo>
                  <a:pt x="11683602" y="6591238"/>
                </a:lnTo>
                <a:lnTo>
                  <a:pt x="11683748" y="6591238"/>
                </a:lnTo>
                <a:lnTo>
                  <a:pt x="11683748" y="6317584"/>
                </a:lnTo>
                <a:close/>
                <a:moveTo>
                  <a:pt x="11409802" y="6141776"/>
                </a:moveTo>
                <a:lnTo>
                  <a:pt x="11409802" y="6274031"/>
                </a:lnTo>
                <a:lnTo>
                  <a:pt x="11543218" y="6274031"/>
                </a:lnTo>
                <a:lnTo>
                  <a:pt x="11543218" y="6141776"/>
                </a:lnTo>
                <a:close/>
                <a:moveTo>
                  <a:pt x="11232979" y="6141776"/>
                </a:moveTo>
                <a:lnTo>
                  <a:pt x="11232979" y="6275192"/>
                </a:lnTo>
                <a:lnTo>
                  <a:pt x="11366250" y="6275192"/>
                </a:lnTo>
                <a:lnTo>
                  <a:pt x="11366250" y="6274031"/>
                </a:lnTo>
                <a:lnTo>
                  <a:pt x="11366250" y="6141776"/>
                </a:lnTo>
                <a:close/>
                <a:moveTo>
                  <a:pt x="11409802" y="5964953"/>
                </a:moveTo>
                <a:lnTo>
                  <a:pt x="11409802" y="6098224"/>
                </a:lnTo>
                <a:lnTo>
                  <a:pt x="11543218" y="6098224"/>
                </a:lnTo>
                <a:lnTo>
                  <a:pt x="11543218" y="5964953"/>
                </a:lnTo>
                <a:close/>
                <a:moveTo>
                  <a:pt x="11562527" y="5454663"/>
                </a:moveTo>
                <a:lnTo>
                  <a:pt x="11562527" y="5556285"/>
                </a:lnTo>
                <a:lnTo>
                  <a:pt x="11664149" y="5556285"/>
                </a:lnTo>
                <a:lnTo>
                  <a:pt x="11664149" y="5454663"/>
                </a:lnTo>
                <a:close/>
                <a:moveTo>
                  <a:pt x="11562526" y="1078651"/>
                </a:moveTo>
                <a:lnTo>
                  <a:pt x="11562526" y="1180273"/>
                </a:lnTo>
                <a:lnTo>
                  <a:pt x="11664148" y="1180273"/>
                </a:lnTo>
                <a:lnTo>
                  <a:pt x="11664148" y="1078651"/>
                </a:lnTo>
                <a:close/>
                <a:moveTo>
                  <a:pt x="62861" y="1078651"/>
                </a:moveTo>
                <a:lnTo>
                  <a:pt x="62861" y="1180273"/>
                </a:lnTo>
                <a:lnTo>
                  <a:pt x="164483" y="1180273"/>
                </a:lnTo>
                <a:lnTo>
                  <a:pt x="164483" y="1078651"/>
                </a:lnTo>
                <a:close/>
                <a:moveTo>
                  <a:pt x="11409801" y="536567"/>
                </a:moveTo>
                <a:lnTo>
                  <a:pt x="11409801" y="669983"/>
                </a:lnTo>
                <a:lnTo>
                  <a:pt x="11543217" y="669983"/>
                </a:lnTo>
                <a:lnTo>
                  <a:pt x="11543217" y="536567"/>
                </a:lnTo>
                <a:close/>
                <a:moveTo>
                  <a:pt x="183937" y="536567"/>
                </a:moveTo>
                <a:lnTo>
                  <a:pt x="183937" y="669983"/>
                </a:lnTo>
                <a:lnTo>
                  <a:pt x="317353" y="669983"/>
                </a:lnTo>
                <a:lnTo>
                  <a:pt x="317353" y="536567"/>
                </a:lnTo>
                <a:close/>
                <a:moveTo>
                  <a:pt x="11409801" y="360760"/>
                </a:moveTo>
                <a:lnTo>
                  <a:pt x="11409801" y="493015"/>
                </a:lnTo>
                <a:lnTo>
                  <a:pt x="11543217" y="493015"/>
                </a:lnTo>
                <a:lnTo>
                  <a:pt x="11543217" y="360760"/>
                </a:lnTo>
                <a:close/>
                <a:moveTo>
                  <a:pt x="183937" y="360760"/>
                </a:moveTo>
                <a:lnTo>
                  <a:pt x="183937" y="493015"/>
                </a:lnTo>
                <a:lnTo>
                  <a:pt x="317353" y="493015"/>
                </a:lnTo>
                <a:lnTo>
                  <a:pt x="317353" y="360760"/>
                </a:lnTo>
                <a:close/>
                <a:moveTo>
                  <a:pt x="11232978" y="359599"/>
                </a:moveTo>
                <a:lnTo>
                  <a:pt x="11232978" y="493015"/>
                </a:lnTo>
                <a:lnTo>
                  <a:pt x="11366249" y="493015"/>
                </a:lnTo>
                <a:lnTo>
                  <a:pt x="11366249" y="360760"/>
                </a:lnTo>
                <a:lnTo>
                  <a:pt x="11366249" y="359599"/>
                </a:lnTo>
                <a:close/>
                <a:moveTo>
                  <a:pt x="360760" y="359599"/>
                </a:moveTo>
                <a:lnTo>
                  <a:pt x="360760" y="360760"/>
                </a:lnTo>
                <a:lnTo>
                  <a:pt x="360760" y="493015"/>
                </a:lnTo>
                <a:lnTo>
                  <a:pt x="494031" y="493015"/>
                </a:lnTo>
                <a:lnTo>
                  <a:pt x="494031" y="359599"/>
                </a:lnTo>
                <a:close/>
                <a:moveTo>
                  <a:pt x="11409801" y="182775"/>
                </a:moveTo>
                <a:lnTo>
                  <a:pt x="11409801" y="316191"/>
                </a:lnTo>
                <a:lnTo>
                  <a:pt x="11543217" y="316191"/>
                </a:lnTo>
                <a:lnTo>
                  <a:pt x="11543217" y="182775"/>
                </a:lnTo>
                <a:close/>
                <a:moveTo>
                  <a:pt x="11232978" y="182775"/>
                </a:moveTo>
                <a:lnTo>
                  <a:pt x="11232978" y="316191"/>
                </a:lnTo>
                <a:lnTo>
                  <a:pt x="11366249" y="316191"/>
                </a:lnTo>
                <a:lnTo>
                  <a:pt x="11366249" y="182775"/>
                </a:lnTo>
                <a:close/>
                <a:moveTo>
                  <a:pt x="11056010" y="182775"/>
                </a:moveTo>
                <a:lnTo>
                  <a:pt x="11056010" y="316191"/>
                </a:lnTo>
                <a:lnTo>
                  <a:pt x="11189426" y="316191"/>
                </a:lnTo>
                <a:lnTo>
                  <a:pt x="11189426" y="182775"/>
                </a:lnTo>
                <a:close/>
                <a:moveTo>
                  <a:pt x="537729" y="182775"/>
                </a:moveTo>
                <a:lnTo>
                  <a:pt x="537729" y="316191"/>
                </a:lnTo>
                <a:lnTo>
                  <a:pt x="671144" y="316191"/>
                </a:lnTo>
                <a:lnTo>
                  <a:pt x="671144" y="182775"/>
                </a:lnTo>
                <a:close/>
                <a:moveTo>
                  <a:pt x="360760" y="182775"/>
                </a:moveTo>
                <a:lnTo>
                  <a:pt x="360760" y="316191"/>
                </a:lnTo>
                <a:lnTo>
                  <a:pt x="494031" y="316191"/>
                </a:lnTo>
                <a:lnTo>
                  <a:pt x="494031" y="182775"/>
                </a:lnTo>
                <a:close/>
                <a:moveTo>
                  <a:pt x="183937" y="182775"/>
                </a:moveTo>
                <a:lnTo>
                  <a:pt x="183937" y="316191"/>
                </a:lnTo>
                <a:lnTo>
                  <a:pt x="317353" y="316191"/>
                </a:lnTo>
                <a:lnTo>
                  <a:pt x="317353" y="182775"/>
                </a:lnTo>
                <a:close/>
                <a:moveTo>
                  <a:pt x="11409801" y="43553"/>
                </a:moveTo>
                <a:lnTo>
                  <a:pt x="11409801" y="139223"/>
                </a:lnTo>
                <a:lnTo>
                  <a:pt x="11586770" y="139223"/>
                </a:lnTo>
                <a:lnTo>
                  <a:pt x="11586770" y="316046"/>
                </a:lnTo>
                <a:lnTo>
                  <a:pt x="11586770" y="317208"/>
                </a:lnTo>
                <a:lnTo>
                  <a:pt x="11683456" y="317208"/>
                </a:lnTo>
                <a:lnTo>
                  <a:pt x="11683456" y="43553"/>
                </a:lnTo>
                <a:close/>
                <a:moveTo>
                  <a:pt x="10546300" y="43553"/>
                </a:moveTo>
                <a:lnTo>
                  <a:pt x="10546300" y="145175"/>
                </a:lnTo>
                <a:lnTo>
                  <a:pt x="10647923" y="145175"/>
                </a:lnTo>
                <a:lnTo>
                  <a:pt x="10647923" y="43553"/>
                </a:lnTo>
                <a:close/>
                <a:moveTo>
                  <a:pt x="1079086" y="43553"/>
                </a:moveTo>
                <a:lnTo>
                  <a:pt x="1079086" y="145175"/>
                </a:lnTo>
                <a:lnTo>
                  <a:pt x="1180709" y="145175"/>
                </a:lnTo>
                <a:lnTo>
                  <a:pt x="1180709" y="43553"/>
                </a:lnTo>
                <a:close/>
                <a:moveTo>
                  <a:pt x="43553" y="43553"/>
                </a:moveTo>
                <a:lnTo>
                  <a:pt x="43553" y="317353"/>
                </a:lnTo>
                <a:lnTo>
                  <a:pt x="140384" y="317353"/>
                </a:lnTo>
                <a:lnTo>
                  <a:pt x="140384" y="316191"/>
                </a:lnTo>
                <a:lnTo>
                  <a:pt x="140384" y="139223"/>
                </a:lnTo>
                <a:lnTo>
                  <a:pt x="317208" y="139223"/>
                </a:lnTo>
                <a:lnTo>
                  <a:pt x="317208" y="43553"/>
                </a:lnTo>
                <a:close/>
                <a:moveTo>
                  <a:pt x="0" y="0"/>
                </a:moveTo>
                <a:lnTo>
                  <a:pt x="360760" y="0"/>
                </a:lnTo>
                <a:lnTo>
                  <a:pt x="360760" y="139223"/>
                </a:lnTo>
                <a:lnTo>
                  <a:pt x="493595" y="139223"/>
                </a:lnTo>
                <a:lnTo>
                  <a:pt x="493595" y="0"/>
                </a:lnTo>
                <a:lnTo>
                  <a:pt x="933911" y="0"/>
                </a:lnTo>
                <a:lnTo>
                  <a:pt x="933911" y="278446"/>
                </a:lnTo>
                <a:lnTo>
                  <a:pt x="1180709" y="278446"/>
                </a:lnTo>
                <a:lnTo>
                  <a:pt x="1180709" y="188728"/>
                </a:lnTo>
                <a:lnTo>
                  <a:pt x="1035534" y="188728"/>
                </a:lnTo>
                <a:lnTo>
                  <a:pt x="1035534" y="0"/>
                </a:lnTo>
                <a:lnTo>
                  <a:pt x="1224261" y="0"/>
                </a:lnTo>
                <a:lnTo>
                  <a:pt x="1224261" y="145175"/>
                </a:lnTo>
                <a:lnTo>
                  <a:pt x="1296849" y="145175"/>
                </a:lnTo>
                <a:lnTo>
                  <a:pt x="1296849" y="0"/>
                </a:lnTo>
                <a:lnTo>
                  <a:pt x="5109437" y="0"/>
                </a:lnTo>
                <a:lnTo>
                  <a:pt x="5109437" y="1"/>
                </a:lnTo>
                <a:lnTo>
                  <a:pt x="6617572" y="1"/>
                </a:lnTo>
                <a:lnTo>
                  <a:pt x="6617572" y="0"/>
                </a:lnTo>
                <a:lnTo>
                  <a:pt x="10430160" y="0"/>
                </a:lnTo>
                <a:lnTo>
                  <a:pt x="10430160" y="145175"/>
                </a:lnTo>
                <a:lnTo>
                  <a:pt x="10502748" y="145175"/>
                </a:lnTo>
                <a:lnTo>
                  <a:pt x="10502748" y="0"/>
                </a:lnTo>
                <a:lnTo>
                  <a:pt x="10691475" y="0"/>
                </a:lnTo>
                <a:lnTo>
                  <a:pt x="10691475" y="188728"/>
                </a:lnTo>
                <a:lnTo>
                  <a:pt x="10546300" y="188728"/>
                </a:lnTo>
                <a:lnTo>
                  <a:pt x="10546300" y="278446"/>
                </a:lnTo>
                <a:lnTo>
                  <a:pt x="10793098" y="278446"/>
                </a:lnTo>
                <a:lnTo>
                  <a:pt x="10793098" y="0"/>
                </a:lnTo>
                <a:lnTo>
                  <a:pt x="11233413" y="0"/>
                </a:lnTo>
                <a:lnTo>
                  <a:pt x="11233413" y="139223"/>
                </a:lnTo>
                <a:lnTo>
                  <a:pt x="11366249" y="139223"/>
                </a:lnTo>
                <a:lnTo>
                  <a:pt x="11366249" y="0"/>
                </a:lnTo>
                <a:lnTo>
                  <a:pt x="11727154" y="0"/>
                </a:lnTo>
                <a:lnTo>
                  <a:pt x="11727154" y="360760"/>
                </a:lnTo>
                <a:lnTo>
                  <a:pt x="11586770" y="360760"/>
                </a:lnTo>
                <a:lnTo>
                  <a:pt x="11586770" y="493015"/>
                </a:lnTo>
                <a:lnTo>
                  <a:pt x="11707701" y="493015"/>
                </a:lnTo>
                <a:lnTo>
                  <a:pt x="11707701" y="933476"/>
                </a:lnTo>
                <a:lnTo>
                  <a:pt x="11429255" y="933476"/>
                </a:lnTo>
                <a:lnTo>
                  <a:pt x="11429255" y="1180273"/>
                </a:lnTo>
                <a:lnTo>
                  <a:pt x="11518973" y="1180273"/>
                </a:lnTo>
                <a:lnTo>
                  <a:pt x="11518973" y="1035098"/>
                </a:lnTo>
                <a:lnTo>
                  <a:pt x="11707701" y="1035098"/>
                </a:lnTo>
                <a:lnTo>
                  <a:pt x="11707701" y="1223826"/>
                </a:lnTo>
                <a:lnTo>
                  <a:pt x="11562526" y="1223826"/>
                </a:lnTo>
                <a:lnTo>
                  <a:pt x="11562526" y="1296414"/>
                </a:lnTo>
                <a:lnTo>
                  <a:pt x="11707701" y="1296414"/>
                </a:lnTo>
                <a:lnTo>
                  <a:pt x="11707701" y="3317395"/>
                </a:lnTo>
                <a:lnTo>
                  <a:pt x="11707702" y="3317395"/>
                </a:lnTo>
                <a:lnTo>
                  <a:pt x="11707702" y="5338523"/>
                </a:lnTo>
                <a:lnTo>
                  <a:pt x="11562527" y="5338523"/>
                </a:lnTo>
                <a:lnTo>
                  <a:pt x="11562527" y="5411110"/>
                </a:lnTo>
                <a:lnTo>
                  <a:pt x="11707702" y="5411110"/>
                </a:lnTo>
                <a:lnTo>
                  <a:pt x="11707702" y="5599838"/>
                </a:lnTo>
                <a:lnTo>
                  <a:pt x="11518974" y="5599838"/>
                </a:lnTo>
                <a:lnTo>
                  <a:pt x="11518974" y="5454663"/>
                </a:lnTo>
                <a:lnTo>
                  <a:pt x="11429256" y="5454663"/>
                </a:lnTo>
                <a:lnTo>
                  <a:pt x="11429256" y="5701460"/>
                </a:lnTo>
                <a:lnTo>
                  <a:pt x="11707702" y="5701460"/>
                </a:lnTo>
                <a:lnTo>
                  <a:pt x="11707702" y="6141776"/>
                </a:lnTo>
                <a:lnTo>
                  <a:pt x="11586771" y="6141776"/>
                </a:lnTo>
                <a:lnTo>
                  <a:pt x="11586771" y="6274031"/>
                </a:lnTo>
                <a:lnTo>
                  <a:pt x="11727155" y="6274031"/>
                </a:lnTo>
                <a:lnTo>
                  <a:pt x="11727155" y="6634791"/>
                </a:lnTo>
                <a:lnTo>
                  <a:pt x="11366250" y="6634791"/>
                </a:lnTo>
                <a:lnTo>
                  <a:pt x="11366250" y="6495568"/>
                </a:lnTo>
                <a:lnTo>
                  <a:pt x="11233414" y="6495568"/>
                </a:lnTo>
                <a:lnTo>
                  <a:pt x="11233414" y="6634791"/>
                </a:lnTo>
                <a:lnTo>
                  <a:pt x="10793099" y="6634791"/>
                </a:lnTo>
                <a:lnTo>
                  <a:pt x="10793099" y="6356345"/>
                </a:lnTo>
                <a:lnTo>
                  <a:pt x="10546301" y="6356345"/>
                </a:lnTo>
                <a:lnTo>
                  <a:pt x="10546301" y="6446063"/>
                </a:lnTo>
                <a:lnTo>
                  <a:pt x="10691476" y="6446063"/>
                </a:lnTo>
                <a:lnTo>
                  <a:pt x="10691476" y="6634791"/>
                </a:lnTo>
                <a:lnTo>
                  <a:pt x="10502749" y="6634791"/>
                </a:lnTo>
                <a:lnTo>
                  <a:pt x="10502749" y="6489616"/>
                </a:lnTo>
                <a:lnTo>
                  <a:pt x="10430161" y="6489616"/>
                </a:lnTo>
                <a:lnTo>
                  <a:pt x="10430161" y="6634791"/>
                </a:lnTo>
                <a:lnTo>
                  <a:pt x="6617573" y="6634791"/>
                </a:lnTo>
                <a:lnTo>
                  <a:pt x="6617573" y="6591238"/>
                </a:lnTo>
                <a:lnTo>
                  <a:pt x="10386754" y="6591238"/>
                </a:lnTo>
                <a:lnTo>
                  <a:pt x="10386754" y="6446063"/>
                </a:lnTo>
                <a:lnTo>
                  <a:pt x="10502894" y="6446063"/>
                </a:lnTo>
                <a:lnTo>
                  <a:pt x="10502894" y="6312793"/>
                </a:lnTo>
                <a:lnTo>
                  <a:pt x="10836797" y="6312793"/>
                </a:lnTo>
                <a:lnTo>
                  <a:pt x="10836797" y="6591238"/>
                </a:lnTo>
                <a:lnTo>
                  <a:pt x="11190007" y="6591238"/>
                </a:lnTo>
                <a:lnTo>
                  <a:pt x="11190007" y="6495568"/>
                </a:lnTo>
                <a:lnTo>
                  <a:pt x="11189427" y="6495568"/>
                </a:lnTo>
                <a:lnTo>
                  <a:pt x="11012458" y="6495568"/>
                </a:lnTo>
                <a:lnTo>
                  <a:pt x="11012458" y="6275192"/>
                </a:lnTo>
                <a:lnTo>
                  <a:pt x="11189427" y="6275192"/>
                </a:lnTo>
                <a:lnTo>
                  <a:pt x="11189427" y="6098224"/>
                </a:lnTo>
                <a:lnTo>
                  <a:pt x="11366250" y="6098224"/>
                </a:lnTo>
                <a:lnTo>
                  <a:pt x="11366250" y="5921401"/>
                </a:lnTo>
                <a:lnTo>
                  <a:pt x="11586771" y="5921401"/>
                </a:lnTo>
                <a:lnTo>
                  <a:pt x="11586771" y="6098224"/>
                </a:lnTo>
                <a:lnTo>
                  <a:pt x="11664149" y="6098224"/>
                </a:lnTo>
                <a:lnTo>
                  <a:pt x="11664149" y="5745013"/>
                </a:lnTo>
                <a:lnTo>
                  <a:pt x="11385704" y="5745013"/>
                </a:lnTo>
                <a:lnTo>
                  <a:pt x="11385704" y="5411110"/>
                </a:lnTo>
                <a:lnTo>
                  <a:pt x="11518974" y="5411110"/>
                </a:lnTo>
                <a:lnTo>
                  <a:pt x="11518974" y="5294970"/>
                </a:lnTo>
                <a:lnTo>
                  <a:pt x="11664149" y="5294970"/>
                </a:lnTo>
                <a:lnTo>
                  <a:pt x="11664149" y="3317541"/>
                </a:lnTo>
                <a:lnTo>
                  <a:pt x="11664148" y="3317541"/>
                </a:lnTo>
                <a:lnTo>
                  <a:pt x="11664148" y="1339966"/>
                </a:lnTo>
                <a:lnTo>
                  <a:pt x="11518973" y="1339966"/>
                </a:lnTo>
                <a:lnTo>
                  <a:pt x="11518973" y="1223826"/>
                </a:lnTo>
                <a:lnTo>
                  <a:pt x="11385703" y="1223826"/>
                </a:lnTo>
                <a:lnTo>
                  <a:pt x="11385703" y="889923"/>
                </a:lnTo>
                <a:lnTo>
                  <a:pt x="11664003" y="889923"/>
                </a:lnTo>
                <a:lnTo>
                  <a:pt x="11664003" y="536567"/>
                </a:lnTo>
                <a:lnTo>
                  <a:pt x="11586625" y="536567"/>
                </a:lnTo>
                <a:lnTo>
                  <a:pt x="11586625" y="713681"/>
                </a:lnTo>
                <a:lnTo>
                  <a:pt x="11366104" y="713681"/>
                </a:lnTo>
                <a:lnTo>
                  <a:pt x="11366104" y="536712"/>
                </a:lnTo>
                <a:lnTo>
                  <a:pt x="11189280" y="536712"/>
                </a:lnTo>
                <a:lnTo>
                  <a:pt x="11189280" y="359744"/>
                </a:lnTo>
                <a:lnTo>
                  <a:pt x="11012312" y="359744"/>
                </a:lnTo>
                <a:lnTo>
                  <a:pt x="11012312" y="139223"/>
                </a:lnTo>
                <a:lnTo>
                  <a:pt x="11189280" y="139223"/>
                </a:lnTo>
                <a:lnTo>
                  <a:pt x="11189861" y="139223"/>
                </a:lnTo>
                <a:lnTo>
                  <a:pt x="11189861" y="43553"/>
                </a:lnTo>
                <a:lnTo>
                  <a:pt x="10836651" y="43553"/>
                </a:lnTo>
                <a:lnTo>
                  <a:pt x="10836651" y="321998"/>
                </a:lnTo>
                <a:lnTo>
                  <a:pt x="10502748" y="321998"/>
                </a:lnTo>
                <a:lnTo>
                  <a:pt x="10502748" y="188728"/>
                </a:lnTo>
                <a:lnTo>
                  <a:pt x="10386608" y="188728"/>
                </a:lnTo>
                <a:lnTo>
                  <a:pt x="10386608" y="43553"/>
                </a:lnTo>
                <a:lnTo>
                  <a:pt x="6867297" y="43553"/>
                </a:lnTo>
                <a:lnTo>
                  <a:pt x="6867297" y="43554"/>
                </a:lnTo>
                <a:lnTo>
                  <a:pt x="3586949" y="43554"/>
                </a:lnTo>
                <a:lnTo>
                  <a:pt x="3586949" y="43553"/>
                </a:lnTo>
                <a:lnTo>
                  <a:pt x="1340402" y="43553"/>
                </a:lnTo>
                <a:lnTo>
                  <a:pt x="1340402" y="188728"/>
                </a:lnTo>
                <a:lnTo>
                  <a:pt x="1224261" y="188728"/>
                </a:lnTo>
                <a:lnTo>
                  <a:pt x="1224261" y="321998"/>
                </a:lnTo>
                <a:lnTo>
                  <a:pt x="890359" y="321998"/>
                </a:lnTo>
                <a:lnTo>
                  <a:pt x="890359" y="43553"/>
                </a:lnTo>
                <a:lnTo>
                  <a:pt x="537148" y="43553"/>
                </a:lnTo>
                <a:lnTo>
                  <a:pt x="537148" y="139223"/>
                </a:lnTo>
                <a:lnTo>
                  <a:pt x="537729" y="139223"/>
                </a:lnTo>
                <a:lnTo>
                  <a:pt x="714552" y="139223"/>
                </a:lnTo>
                <a:lnTo>
                  <a:pt x="714552" y="359744"/>
                </a:lnTo>
                <a:lnTo>
                  <a:pt x="537583" y="359744"/>
                </a:lnTo>
                <a:lnTo>
                  <a:pt x="537583" y="536567"/>
                </a:lnTo>
                <a:lnTo>
                  <a:pt x="360760" y="536567"/>
                </a:lnTo>
                <a:lnTo>
                  <a:pt x="360760" y="713536"/>
                </a:lnTo>
                <a:lnTo>
                  <a:pt x="140239" y="713536"/>
                </a:lnTo>
                <a:lnTo>
                  <a:pt x="140239" y="536567"/>
                </a:lnTo>
                <a:lnTo>
                  <a:pt x="62861" y="536567"/>
                </a:lnTo>
                <a:lnTo>
                  <a:pt x="62861" y="889923"/>
                </a:lnTo>
                <a:lnTo>
                  <a:pt x="341307" y="889923"/>
                </a:lnTo>
                <a:lnTo>
                  <a:pt x="341307" y="1223826"/>
                </a:lnTo>
                <a:lnTo>
                  <a:pt x="208036" y="1223826"/>
                </a:lnTo>
                <a:lnTo>
                  <a:pt x="208036" y="1339966"/>
                </a:lnTo>
                <a:lnTo>
                  <a:pt x="62861" y="1339966"/>
                </a:lnTo>
                <a:lnTo>
                  <a:pt x="62861" y="3303104"/>
                </a:lnTo>
                <a:lnTo>
                  <a:pt x="62862" y="3303104"/>
                </a:lnTo>
                <a:lnTo>
                  <a:pt x="62862" y="6147104"/>
                </a:lnTo>
                <a:lnTo>
                  <a:pt x="19309" y="6147104"/>
                </a:lnTo>
                <a:lnTo>
                  <a:pt x="19309" y="3317541"/>
                </a:lnTo>
                <a:lnTo>
                  <a:pt x="19308" y="3317541"/>
                </a:lnTo>
                <a:lnTo>
                  <a:pt x="19308" y="1296414"/>
                </a:lnTo>
                <a:lnTo>
                  <a:pt x="164483" y="1296414"/>
                </a:lnTo>
                <a:lnTo>
                  <a:pt x="164483" y="1223826"/>
                </a:lnTo>
                <a:lnTo>
                  <a:pt x="19308" y="1223826"/>
                </a:lnTo>
                <a:lnTo>
                  <a:pt x="19308" y="1035098"/>
                </a:lnTo>
                <a:lnTo>
                  <a:pt x="208036" y="1035098"/>
                </a:lnTo>
                <a:lnTo>
                  <a:pt x="208036" y="1180273"/>
                </a:lnTo>
                <a:lnTo>
                  <a:pt x="297754" y="1180273"/>
                </a:lnTo>
                <a:lnTo>
                  <a:pt x="297754" y="933476"/>
                </a:lnTo>
                <a:lnTo>
                  <a:pt x="19308" y="933476"/>
                </a:lnTo>
                <a:lnTo>
                  <a:pt x="19308" y="493015"/>
                </a:lnTo>
                <a:lnTo>
                  <a:pt x="140384" y="493015"/>
                </a:lnTo>
                <a:lnTo>
                  <a:pt x="140384" y="360760"/>
                </a:lnTo>
                <a:lnTo>
                  <a:pt x="0" y="360760"/>
                </a:lnTo>
                <a:close/>
              </a:path>
            </a:pathLst>
          </a:custGeom>
          <a:gradFill>
            <a:gsLst>
              <a:gs pos="0">
                <a:srgbClr val="E9B570"/>
              </a:gs>
              <a:gs pos="78000">
                <a:srgbClr val="F4DA9F">
                  <a:alpha val="0"/>
                </a:srgbClr>
              </a:gs>
            </a:gsLst>
            <a:lin ang="5400000" scaled="1"/>
          </a:gradFill>
          <a:ln w="145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/>
          <p:cNvSpPr/>
          <p:nvPr/>
        </p:nvSpPr>
        <p:spPr>
          <a:xfrm>
            <a:off x="3468376" y="5113749"/>
            <a:ext cx="3019346" cy="1403679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519128" y="5513313"/>
            <a:ext cx="3726437" cy="1852017"/>
            <a:chOff x="4005371" y="1214445"/>
            <a:chExt cx="2329531" cy="1157763"/>
          </a:xfrm>
        </p:grpSpPr>
        <p:sp>
          <p:nvSpPr>
            <p:cNvPr id="11" name="任意多边形: 形状 10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302080" y="5908056"/>
            <a:ext cx="2848710" cy="1415792"/>
            <a:chOff x="4005371" y="1214445"/>
            <a:chExt cx="2329531" cy="1157763"/>
          </a:xfrm>
        </p:grpSpPr>
        <p:sp>
          <p:nvSpPr>
            <p:cNvPr id="17" name="任意多边形: 形状 16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92259" y="5513313"/>
            <a:ext cx="3726437" cy="1852017"/>
            <a:chOff x="4005371" y="1214445"/>
            <a:chExt cx="2329531" cy="1157763"/>
          </a:xfrm>
        </p:grpSpPr>
        <p:sp>
          <p:nvSpPr>
            <p:cNvPr id="21" name="任意多边形: 形状 20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808176" y="5689943"/>
            <a:ext cx="3726437" cy="1852017"/>
            <a:chOff x="4005371" y="1214445"/>
            <a:chExt cx="2329531" cy="1157763"/>
          </a:xfrm>
        </p:grpSpPr>
        <p:sp>
          <p:nvSpPr>
            <p:cNvPr id="28" name="任意多边形: 形状 27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503646" y="5432858"/>
            <a:ext cx="4760998" cy="2366186"/>
            <a:chOff x="4005371" y="1214445"/>
            <a:chExt cx="2329531" cy="1157763"/>
          </a:xfrm>
        </p:grpSpPr>
        <p:sp>
          <p:nvSpPr>
            <p:cNvPr id="31" name="任意多边形: 形状 30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图形 7"/>
          <p:cNvSpPr/>
          <p:nvPr/>
        </p:nvSpPr>
        <p:spPr>
          <a:xfrm>
            <a:off x="6889156" y="5502610"/>
            <a:ext cx="1184246" cy="875216"/>
          </a:xfrm>
          <a:custGeom>
            <a:avLst/>
            <a:gdLst>
              <a:gd name="connsiteX0" fmla="*/ 1906125 w 1906124"/>
              <a:gd name="connsiteY0" fmla="*/ 1375322 h 1408720"/>
              <a:gd name="connsiteX1" fmla="*/ 1500169 w 1906124"/>
              <a:gd name="connsiteY1" fmla="*/ 962604 h 1408720"/>
              <a:gd name="connsiteX2" fmla="*/ 1500169 w 1906124"/>
              <a:gd name="connsiteY2" fmla="*/ 962604 h 1408720"/>
              <a:gd name="connsiteX3" fmla="*/ 1501312 w 1906124"/>
              <a:gd name="connsiteY3" fmla="*/ 959747 h 1408720"/>
              <a:gd name="connsiteX4" fmla="*/ 1624661 w 1906124"/>
              <a:gd name="connsiteY4" fmla="*/ 686189 h 1408720"/>
              <a:gd name="connsiteX5" fmla="*/ 1342054 w 1906124"/>
              <a:gd name="connsiteY5" fmla="*/ 368339 h 1408720"/>
              <a:gd name="connsiteX6" fmla="*/ 1345674 w 1906124"/>
              <a:gd name="connsiteY6" fmla="*/ 425204 h 1408720"/>
              <a:gd name="connsiteX7" fmla="*/ 945243 w 1906124"/>
              <a:gd name="connsiteY7" fmla="*/ 844494 h 1408720"/>
              <a:gd name="connsiteX8" fmla="*/ 929908 w 1906124"/>
              <a:gd name="connsiteY8" fmla="*/ 844875 h 1408720"/>
              <a:gd name="connsiteX9" fmla="*/ 587008 w 1906124"/>
              <a:gd name="connsiteY9" fmla="*/ 505118 h 1408720"/>
              <a:gd name="connsiteX10" fmla="*/ 865900 w 1906124"/>
              <a:gd name="connsiteY10" fmla="*/ 223559 h 1408720"/>
              <a:gd name="connsiteX11" fmla="*/ 901714 w 1906124"/>
              <a:gd name="connsiteY11" fmla="*/ 258992 h 1408720"/>
              <a:gd name="connsiteX12" fmla="*/ 866281 w 1906124"/>
              <a:gd name="connsiteY12" fmla="*/ 294806 h 1408720"/>
              <a:gd name="connsiteX13" fmla="*/ 658255 w 1906124"/>
              <a:gd name="connsiteY13" fmla="*/ 504737 h 1408720"/>
              <a:gd name="connsiteX14" fmla="*/ 929527 w 1906124"/>
              <a:gd name="connsiteY14" fmla="*/ 773533 h 1408720"/>
              <a:gd name="connsiteX15" fmla="*/ 1274427 w 1906124"/>
              <a:gd name="connsiteY15" fmla="*/ 425489 h 1408720"/>
              <a:gd name="connsiteX16" fmla="*/ 1270331 w 1906124"/>
              <a:gd name="connsiteY16" fmla="*/ 367101 h 1408720"/>
              <a:gd name="connsiteX17" fmla="*/ 1270141 w 1906124"/>
              <a:gd name="connsiteY17" fmla="*/ 361577 h 1408720"/>
              <a:gd name="connsiteX18" fmla="*/ 805225 w 1906124"/>
              <a:gd name="connsiteY18" fmla="*/ 389 h 1408720"/>
              <a:gd name="connsiteX19" fmla="*/ 373171 w 1906124"/>
              <a:gd name="connsiteY19" fmla="*/ 384056 h 1408720"/>
              <a:gd name="connsiteX20" fmla="*/ 303639 w 1906124"/>
              <a:gd name="connsiteY20" fmla="*/ 377007 h 1408720"/>
              <a:gd name="connsiteX21" fmla="*/ 62371 w 1906124"/>
              <a:gd name="connsiteY21" fmla="*/ 638754 h 1408720"/>
              <a:gd name="connsiteX22" fmla="*/ 93136 w 1906124"/>
              <a:gd name="connsiteY22" fmla="*/ 748958 h 1408720"/>
              <a:gd name="connsiteX23" fmla="*/ 172 w 1906124"/>
              <a:gd name="connsiteY23" fmla="*/ 928124 h 1408720"/>
              <a:gd name="connsiteX24" fmla="*/ 211913 w 1906124"/>
              <a:gd name="connsiteY24" fmla="*/ 1123196 h 1408720"/>
              <a:gd name="connsiteX25" fmla="*/ 256585 w 1906124"/>
              <a:gd name="connsiteY25" fmla="*/ 1116147 h 1408720"/>
              <a:gd name="connsiteX26" fmla="*/ 298400 w 1906124"/>
              <a:gd name="connsiteY26" fmla="*/ 1100622 h 1408720"/>
              <a:gd name="connsiteX27" fmla="*/ 376219 w 1906124"/>
              <a:gd name="connsiteY27" fmla="*/ 873736 h 1408720"/>
              <a:gd name="connsiteX28" fmla="*/ 256204 w 1906124"/>
              <a:gd name="connsiteY28" fmla="*/ 801727 h 1408720"/>
              <a:gd name="connsiteX29" fmla="*/ 219343 w 1906124"/>
              <a:gd name="connsiteY29" fmla="*/ 767342 h 1408720"/>
              <a:gd name="connsiteX30" fmla="*/ 253728 w 1906124"/>
              <a:gd name="connsiteY30" fmla="*/ 730480 h 1408720"/>
              <a:gd name="connsiteX31" fmla="*/ 440227 w 1906124"/>
              <a:gd name="connsiteY31" fmla="*/ 842399 h 1408720"/>
              <a:gd name="connsiteX32" fmla="*/ 439465 w 1906124"/>
              <a:gd name="connsiteY32" fmla="*/ 1054901 h 1408720"/>
              <a:gd name="connsiteX33" fmla="*/ 884473 w 1906124"/>
              <a:gd name="connsiteY33" fmla="*/ 1408565 h 1408720"/>
              <a:gd name="connsiteX34" fmla="*/ 1176796 w 1906124"/>
              <a:gd name="connsiteY34" fmla="*/ 1317696 h 1408720"/>
              <a:gd name="connsiteX35" fmla="*/ 1176796 w 1906124"/>
              <a:gd name="connsiteY35" fmla="*/ 1317792 h 1408720"/>
              <a:gd name="connsiteX36" fmla="*/ 1249757 w 1906124"/>
              <a:gd name="connsiteY36" fmla="*/ 1285788 h 1408720"/>
              <a:gd name="connsiteX37" fmla="*/ 1479500 w 1906124"/>
              <a:gd name="connsiteY37" fmla="*/ 1232352 h 1408720"/>
              <a:gd name="connsiteX38" fmla="*/ 1906125 w 1906124"/>
              <a:gd name="connsiteY38" fmla="*/ 1375322 h 140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906124" h="1408720">
                <a:moveTo>
                  <a:pt x="1906125" y="1375322"/>
                </a:moveTo>
                <a:cubicBezTo>
                  <a:pt x="1839259" y="1183394"/>
                  <a:pt x="1689145" y="1031851"/>
                  <a:pt x="1500169" y="962604"/>
                </a:cubicBezTo>
                <a:lnTo>
                  <a:pt x="1500169" y="962604"/>
                </a:lnTo>
                <a:cubicBezTo>
                  <a:pt x="1500550" y="961652"/>
                  <a:pt x="1500931" y="960699"/>
                  <a:pt x="1501312" y="959747"/>
                </a:cubicBezTo>
                <a:cubicBezTo>
                  <a:pt x="1580275" y="895167"/>
                  <a:pt x="1629138" y="795917"/>
                  <a:pt x="1624661" y="686189"/>
                </a:cubicBezTo>
                <a:cubicBezTo>
                  <a:pt x="1617994" y="523597"/>
                  <a:pt x="1496836" y="392819"/>
                  <a:pt x="1342054" y="368339"/>
                </a:cubicBezTo>
                <a:cubicBezTo>
                  <a:pt x="1344245" y="387199"/>
                  <a:pt x="1345579" y="406249"/>
                  <a:pt x="1345674" y="425204"/>
                </a:cubicBezTo>
                <a:cubicBezTo>
                  <a:pt x="1346722" y="650375"/>
                  <a:pt x="1168414" y="835350"/>
                  <a:pt x="945243" y="844494"/>
                </a:cubicBezTo>
                <a:cubicBezTo>
                  <a:pt x="940099" y="844685"/>
                  <a:pt x="935051" y="844780"/>
                  <a:pt x="929908" y="844875"/>
                </a:cubicBezTo>
                <a:cubicBezTo>
                  <a:pt x="741694" y="845732"/>
                  <a:pt x="587865" y="693332"/>
                  <a:pt x="587008" y="505118"/>
                </a:cubicBezTo>
                <a:cubicBezTo>
                  <a:pt x="586341" y="350528"/>
                  <a:pt x="711309" y="224417"/>
                  <a:pt x="865900" y="223559"/>
                </a:cubicBezTo>
                <a:cubicBezTo>
                  <a:pt x="885521" y="223464"/>
                  <a:pt x="901618" y="239371"/>
                  <a:pt x="901714" y="258992"/>
                </a:cubicBezTo>
                <a:cubicBezTo>
                  <a:pt x="901809" y="278709"/>
                  <a:pt x="885997" y="294616"/>
                  <a:pt x="866281" y="294806"/>
                </a:cubicBezTo>
                <a:cubicBezTo>
                  <a:pt x="750933" y="295283"/>
                  <a:pt x="657778" y="389485"/>
                  <a:pt x="658255" y="504737"/>
                </a:cubicBezTo>
                <a:cubicBezTo>
                  <a:pt x="658921" y="653613"/>
                  <a:pt x="780651" y="774200"/>
                  <a:pt x="929527" y="773533"/>
                </a:cubicBezTo>
                <a:cubicBezTo>
                  <a:pt x="1120503" y="772771"/>
                  <a:pt x="1275284" y="616466"/>
                  <a:pt x="1274427" y="425489"/>
                </a:cubicBezTo>
                <a:cubicBezTo>
                  <a:pt x="1274332" y="405963"/>
                  <a:pt x="1272998" y="386342"/>
                  <a:pt x="1270331" y="367101"/>
                </a:cubicBezTo>
                <a:cubicBezTo>
                  <a:pt x="1270045" y="365196"/>
                  <a:pt x="1270045" y="363386"/>
                  <a:pt x="1270141" y="361577"/>
                </a:cubicBezTo>
                <a:cubicBezTo>
                  <a:pt x="1224897" y="147645"/>
                  <a:pt x="1030968" y="-8851"/>
                  <a:pt x="805225" y="389"/>
                </a:cubicBezTo>
                <a:cubicBezTo>
                  <a:pt x="584341" y="9437"/>
                  <a:pt x="406699" y="173934"/>
                  <a:pt x="373171" y="384056"/>
                </a:cubicBezTo>
                <a:cubicBezTo>
                  <a:pt x="350978" y="378626"/>
                  <a:pt x="327642" y="376055"/>
                  <a:pt x="303639" y="377007"/>
                </a:cubicBezTo>
                <a:cubicBezTo>
                  <a:pt x="164764" y="382722"/>
                  <a:pt x="56751" y="499880"/>
                  <a:pt x="62371" y="638754"/>
                </a:cubicBezTo>
                <a:cubicBezTo>
                  <a:pt x="63990" y="678759"/>
                  <a:pt x="75134" y="716002"/>
                  <a:pt x="93136" y="748958"/>
                </a:cubicBezTo>
                <a:cubicBezTo>
                  <a:pt x="34748" y="786868"/>
                  <a:pt x="-2876" y="853543"/>
                  <a:pt x="172" y="928124"/>
                </a:cubicBezTo>
                <a:cubicBezTo>
                  <a:pt x="4744" y="1040423"/>
                  <a:pt x="99518" y="1127768"/>
                  <a:pt x="211913" y="1123196"/>
                </a:cubicBezTo>
                <a:cubicBezTo>
                  <a:pt x="227344" y="1122529"/>
                  <a:pt x="242203" y="1120052"/>
                  <a:pt x="256585" y="1116147"/>
                </a:cubicBezTo>
                <a:cubicBezTo>
                  <a:pt x="270968" y="1112432"/>
                  <a:pt x="284970" y="1107194"/>
                  <a:pt x="298400" y="1100622"/>
                </a:cubicBezTo>
                <a:cubicBezTo>
                  <a:pt x="382411" y="1059569"/>
                  <a:pt x="417272" y="957746"/>
                  <a:pt x="376219" y="873736"/>
                </a:cubicBezTo>
                <a:cubicBezTo>
                  <a:pt x="353931" y="828206"/>
                  <a:pt x="306877" y="799917"/>
                  <a:pt x="256204" y="801727"/>
                </a:cubicBezTo>
                <a:cubicBezTo>
                  <a:pt x="236488" y="802394"/>
                  <a:pt x="220009" y="787058"/>
                  <a:pt x="219343" y="767342"/>
                </a:cubicBezTo>
                <a:cubicBezTo>
                  <a:pt x="218676" y="747720"/>
                  <a:pt x="233630" y="731432"/>
                  <a:pt x="253728" y="730480"/>
                </a:cubicBezTo>
                <a:cubicBezTo>
                  <a:pt x="332404" y="727718"/>
                  <a:pt x="405652" y="771628"/>
                  <a:pt x="440227" y="842399"/>
                </a:cubicBezTo>
                <a:cubicBezTo>
                  <a:pt x="474327" y="912026"/>
                  <a:pt x="471374" y="990227"/>
                  <a:pt x="439465" y="1054901"/>
                </a:cubicBezTo>
                <a:cubicBezTo>
                  <a:pt x="481471" y="1261975"/>
                  <a:pt x="667208" y="1414280"/>
                  <a:pt x="884473" y="1408565"/>
                </a:cubicBezTo>
                <a:cubicBezTo>
                  <a:pt x="990106" y="1398373"/>
                  <a:pt x="1088975" y="1366559"/>
                  <a:pt x="1176796" y="1317696"/>
                </a:cubicBezTo>
                <a:lnTo>
                  <a:pt x="1176796" y="1317792"/>
                </a:lnTo>
                <a:cubicBezTo>
                  <a:pt x="1200132" y="1305314"/>
                  <a:pt x="1224611" y="1294836"/>
                  <a:pt x="1249757" y="1285788"/>
                </a:cubicBezTo>
                <a:cubicBezTo>
                  <a:pt x="1320337" y="1254546"/>
                  <a:pt x="1397776" y="1235686"/>
                  <a:pt x="1479500" y="1232352"/>
                </a:cubicBezTo>
                <a:cubicBezTo>
                  <a:pt x="1640758" y="1225875"/>
                  <a:pt x="1790396" y="1280358"/>
                  <a:pt x="1906125" y="1375322"/>
                </a:cubicBezTo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56" name="图形 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864" y="4408163"/>
            <a:ext cx="1495425" cy="1962150"/>
          </a:xfrm>
          <a:prstGeom prst="rect">
            <a:avLst/>
          </a:prstGeom>
        </p:spPr>
      </p:pic>
      <p:pic>
        <p:nvPicPr>
          <p:cNvPr id="57" name="图形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5505" y="4512833"/>
            <a:ext cx="1562100" cy="2028825"/>
          </a:xfrm>
          <a:prstGeom prst="rect">
            <a:avLst/>
          </a:prstGeom>
        </p:spPr>
      </p:pic>
      <p:grpSp>
        <p:nvGrpSpPr>
          <p:cNvPr id="94" name="图形 126"/>
          <p:cNvGrpSpPr/>
          <p:nvPr/>
        </p:nvGrpSpPr>
        <p:grpSpPr>
          <a:xfrm>
            <a:off x="532875" y="306139"/>
            <a:ext cx="1427607" cy="2310955"/>
            <a:chOff x="8410281" y="2583101"/>
            <a:chExt cx="1427607" cy="2310955"/>
          </a:xfrm>
        </p:grpSpPr>
        <p:grpSp>
          <p:nvGrpSpPr>
            <p:cNvPr id="95" name="图形 126"/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105" name="任意多边形: 形状 104"/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6" name="图形 126"/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100" name="任意多边形: 形状 99"/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7" name="任意多边形: 形状 96"/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/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图形 126"/>
          <p:cNvGrpSpPr/>
          <p:nvPr/>
        </p:nvGrpSpPr>
        <p:grpSpPr>
          <a:xfrm>
            <a:off x="10231518" y="306139"/>
            <a:ext cx="1427607" cy="2310955"/>
            <a:chOff x="8410281" y="2583101"/>
            <a:chExt cx="1427607" cy="2310955"/>
          </a:xfrm>
        </p:grpSpPr>
        <p:grpSp>
          <p:nvGrpSpPr>
            <p:cNvPr id="78" name="图形 126"/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88" name="任意多边形: 形状 87"/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9" name="图形 126"/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83" name="任意多边形: 形状 82"/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0" name="任意多边形: 形状 79"/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2" name="任意多边形: 形状 61"/>
          <p:cNvSpPr/>
          <p:nvPr/>
        </p:nvSpPr>
        <p:spPr>
          <a:xfrm>
            <a:off x="4277391" y="-844724"/>
            <a:ext cx="3845164" cy="2958814"/>
          </a:xfrm>
          <a:custGeom>
            <a:avLst/>
            <a:gdLst>
              <a:gd name="connsiteX0" fmla="*/ 378394 w 874953"/>
              <a:gd name="connsiteY0" fmla="*/ 0 h 673268"/>
              <a:gd name="connsiteX1" fmla="*/ 496525 w 874953"/>
              <a:gd name="connsiteY1" fmla="*/ 0 h 673268"/>
              <a:gd name="connsiteX2" fmla="*/ 550661 w 874953"/>
              <a:gd name="connsiteY2" fmla="*/ 54137 h 673268"/>
              <a:gd name="connsiteX3" fmla="*/ 550661 w 874953"/>
              <a:gd name="connsiteY3" fmla="*/ 61518 h 673268"/>
              <a:gd name="connsiteX4" fmla="*/ 570226 w 874953"/>
              <a:gd name="connsiteY4" fmla="*/ 61518 h 673268"/>
              <a:gd name="connsiteX5" fmla="*/ 689412 w 874953"/>
              <a:gd name="connsiteY5" fmla="*/ 154783 h 673268"/>
              <a:gd name="connsiteX6" fmla="*/ 693014 w 874953"/>
              <a:gd name="connsiteY6" fmla="*/ 154748 h 673268"/>
              <a:gd name="connsiteX7" fmla="*/ 874953 w 874953"/>
              <a:gd name="connsiteY7" fmla="*/ 336652 h 673268"/>
              <a:gd name="connsiteX8" fmla="*/ 693049 w 874953"/>
              <a:gd name="connsiteY8" fmla="*/ 518556 h 673268"/>
              <a:gd name="connsiteX9" fmla="*/ 689447 w 874953"/>
              <a:gd name="connsiteY9" fmla="*/ 518521 h 673268"/>
              <a:gd name="connsiteX10" fmla="*/ 570261 w 874953"/>
              <a:gd name="connsiteY10" fmla="*/ 611786 h 673268"/>
              <a:gd name="connsiteX11" fmla="*/ 550697 w 874953"/>
              <a:gd name="connsiteY11" fmla="*/ 611786 h 673268"/>
              <a:gd name="connsiteX12" fmla="*/ 550697 w 874953"/>
              <a:gd name="connsiteY12" fmla="*/ 619132 h 673268"/>
              <a:gd name="connsiteX13" fmla="*/ 496560 w 874953"/>
              <a:gd name="connsiteY13" fmla="*/ 673268 h 673268"/>
              <a:gd name="connsiteX14" fmla="*/ 378394 w 874953"/>
              <a:gd name="connsiteY14" fmla="*/ 673268 h 673268"/>
              <a:gd name="connsiteX15" fmla="*/ 324256 w 874953"/>
              <a:gd name="connsiteY15" fmla="*/ 619132 h 673268"/>
              <a:gd name="connsiteX16" fmla="*/ 324256 w 874953"/>
              <a:gd name="connsiteY16" fmla="*/ 611786 h 673268"/>
              <a:gd name="connsiteX17" fmla="*/ 304657 w 874953"/>
              <a:gd name="connsiteY17" fmla="*/ 611786 h 673268"/>
              <a:gd name="connsiteX18" fmla="*/ 185471 w 874953"/>
              <a:gd name="connsiteY18" fmla="*/ 518521 h 673268"/>
              <a:gd name="connsiteX19" fmla="*/ 181869 w 874953"/>
              <a:gd name="connsiteY19" fmla="*/ 518556 h 673268"/>
              <a:gd name="connsiteX20" fmla="*/ 0 w 874953"/>
              <a:gd name="connsiteY20" fmla="*/ 336652 h 673268"/>
              <a:gd name="connsiteX21" fmla="*/ 181869 w 874953"/>
              <a:gd name="connsiteY21" fmla="*/ 154748 h 673268"/>
              <a:gd name="connsiteX22" fmla="*/ 185471 w 874953"/>
              <a:gd name="connsiteY22" fmla="*/ 154783 h 673268"/>
              <a:gd name="connsiteX23" fmla="*/ 304657 w 874953"/>
              <a:gd name="connsiteY23" fmla="*/ 61518 h 673268"/>
              <a:gd name="connsiteX24" fmla="*/ 324256 w 874953"/>
              <a:gd name="connsiteY24" fmla="*/ 61518 h 673268"/>
              <a:gd name="connsiteX25" fmla="*/ 324256 w 874953"/>
              <a:gd name="connsiteY25" fmla="*/ 54137 h 673268"/>
              <a:gd name="connsiteX26" fmla="*/ 378394 w 874953"/>
              <a:gd name="connsiteY26" fmla="*/ 0 h 673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874953" h="673268">
                <a:moveTo>
                  <a:pt x="378394" y="0"/>
                </a:moveTo>
                <a:lnTo>
                  <a:pt x="496525" y="0"/>
                </a:lnTo>
                <a:cubicBezTo>
                  <a:pt x="526436" y="0"/>
                  <a:pt x="550661" y="24261"/>
                  <a:pt x="550661" y="54137"/>
                </a:cubicBezTo>
                <a:lnTo>
                  <a:pt x="550661" y="61518"/>
                </a:lnTo>
                <a:lnTo>
                  <a:pt x="570226" y="61518"/>
                </a:lnTo>
                <a:cubicBezTo>
                  <a:pt x="627859" y="61518"/>
                  <a:pt x="676239" y="101246"/>
                  <a:pt x="689412" y="154783"/>
                </a:cubicBezTo>
                <a:cubicBezTo>
                  <a:pt x="690648" y="154748"/>
                  <a:pt x="691813" y="154748"/>
                  <a:pt x="693014" y="154748"/>
                </a:cubicBezTo>
                <a:cubicBezTo>
                  <a:pt x="793483" y="154783"/>
                  <a:pt x="874953" y="336652"/>
                  <a:pt x="874953" y="336652"/>
                </a:cubicBezTo>
                <a:cubicBezTo>
                  <a:pt x="874953" y="336652"/>
                  <a:pt x="793518" y="518556"/>
                  <a:pt x="693049" y="518556"/>
                </a:cubicBezTo>
                <a:cubicBezTo>
                  <a:pt x="691813" y="518556"/>
                  <a:pt x="690648" y="518556"/>
                  <a:pt x="689447" y="518521"/>
                </a:cubicBezTo>
                <a:cubicBezTo>
                  <a:pt x="676239" y="572093"/>
                  <a:pt x="627894" y="611786"/>
                  <a:pt x="570261" y="611786"/>
                </a:cubicBezTo>
                <a:lnTo>
                  <a:pt x="550697" y="611786"/>
                </a:lnTo>
                <a:lnTo>
                  <a:pt x="550697" y="619132"/>
                </a:lnTo>
                <a:cubicBezTo>
                  <a:pt x="550697" y="649043"/>
                  <a:pt x="526471" y="673268"/>
                  <a:pt x="496560" y="673268"/>
                </a:cubicBezTo>
                <a:lnTo>
                  <a:pt x="378394" y="673268"/>
                </a:lnTo>
                <a:cubicBezTo>
                  <a:pt x="348517" y="673268"/>
                  <a:pt x="324256" y="649043"/>
                  <a:pt x="324256" y="619132"/>
                </a:cubicBezTo>
                <a:lnTo>
                  <a:pt x="324256" y="611786"/>
                </a:lnTo>
                <a:lnTo>
                  <a:pt x="304657" y="611786"/>
                </a:lnTo>
                <a:cubicBezTo>
                  <a:pt x="247060" y="611786"/>
                  <a:pt x="198714" y="572058"/>
                  <a:pt x="185471" y="518521"/>
                </a:cubicBezTo>
                <a:cubicBezTo>
                  <a:pt x="184235" y="518556"/>
                  <a:pt x="183070" y="518556"/>
                  <a:pt x="181869" y="518556"/>
                </a:cubicBezTo>
                <a:cubicBezTo>
                  <a:pt x="81435" y="518556"/>
                  <a:pt x="0" y="336652"/>
                  <a:pt x="0" y="336652"/>
                </a:cubicBezTo>
                <a:cubicBezTo>
                  <a:pt x="0" y="336652"/>
                  <a:pt x="81400" y="154748"/>
                  <a:pt x="181869" y="154748"/>
                </a:cubicBezTo>
                <a:cubicBezTo>
                  <a:pt x="183070" y="154748"/>
                  <a:pt x="184271" y="154748"/>
                  <a:pt x="185471" y="154783"/>
                </a:cubicBezTo>
                <a:cubicBezTo>
                  <a:pt x="198643" y="101211"/>
                  <a:pt x="247024" y="61518"/>
                  <a:pt x="304657" y="61518"/>
                </a:cubicBezTo>
                <a:lnTo>
                  <a:pt x="324256" y="61518"/>
                </a:lnTo>
                <a:lnTo>
                  <a:pt x="324256" y="54137"/>
                </a:lnTo>
                <a:cubicBezTo>
                  <a:pt x="324256" y="24261"/>
                  <a:pt x="348517" y="0"/>
                  <a:pt x="378394" y="0"/>
                </a:cubicBezTo>
                <a:close/>
              </a:path>
            </a:pathLst>
          </a:custGeom>
          <a:noFill/>
          <a:ln w="12700" cap="flat">
            <a:gradFill>
              <a:gsLst>
                <a:gs pos="0">
                  <a:srgbClr val="EECD90"/>
                </a:gs>
                <a:gs pos="100000">
                  <a:srgbClr val="FCE8AF"/>
                </a:gs>
                <a:gs pos="62000">
                  <a:srgbClr val="FFC000"/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5320616" y="464795"/>
            <a:ext cx="165141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80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337556" y="3621480"/>
            <a:ext cx="5715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gradFill flip="none" rotWithShape="1">
                  <a:gsLst>
                    <a:gs pos="0">
                      <a:srgbClr val="EECD90"/>
                    </a:gs>
                    <a:gs pos="100000">
                      <a:srgbClr val="FCE8AF">
                        <a:alpha val="28000"/>
                      </a:srgbClr>
                    </a:gs>
                  </a:gsLst>
                  <a:lin ang="5400000" scaled="1"/>
                  <a:tileRect/>
                </a:gradFill>
              </a:rPr>
              <a:t>根据自己的需要添加适当的文字，此处添加详细文本描述，建议与标题相关尽量简洁... ...</a:t>
            </a:r>
            <a:endParaRPr lang="zh-CN" altLang="en-US" dirty="0">
              <a:gradFill flip="none" rotWithShape="1">
                <a:gsLst>
                  <a:gs pos="0">
                    <a:srgbClr val="EECD90"/>
                  </a:gs>
                  <a:gs pos="100000">
                    <a:srgbClr val="FCE8AF">
                      <a:alpha val="28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pic>
        <p:nvPicPr>
          <p:cNvPr id="59" name="图片 58" descr="图片包含 背景图案&#10;&#10;描述已自动生成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313177" y="179640"/>
            <a:ext cx="2677886" cy="267788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71416" y="2617203"/>
            <a:ext cx="404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gradFill>
                  <a:gsLst>
                    <a:gs pos="0">
                      <a:srgbClr val="F4DA9F"/>
                    </a:gs>
                    <a:gs pos="100000">
                      <a:srgbClr val="EECD90">
                        <a:alpha val="28000"/>
                      </a:srgb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  <a:endParaRPr lang="zh-CN" altLang="en-US" sz="2400" b="1" dirty="0">
              <a:gradFill>
                <a:gsLst>
                  <a:gs pos="0">
                    <a:srgbClr val="F4DA9F"/>
                  </a:gs>
                  <a:gs pos="100000">
                    <a:srgbClr val="EECD90">
                      <a:alpha val="28000"/>
                    </a:srgbClr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611880" y="3052094"/>
            <a:ext cx="31663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gradFill>
                  <a:gsLst>
                    <a:gs pos="0">
                      <a:srgbClr val="F4DA9F"/>
                    </a:gs>
                    <a:gs pos="100000">
                      <a:srgbClr val="EECD90">
                        <a:alpha val="28000"/>
                      </a:srgbClr>
                    </a:gs>
                  </a:gsLst>
                  <a:lin ang="5400000" scaled="1"/>
                </a:gradFill>
              </a:rPr>
              <a:t>Click here to add title text</a:t>
            </a:r>
            <a:endParaRPr lang="zh-CN" altLang="en-US" sz="1600" dirty="0">
              <a:gradFill>
                <a:gsLst>
                  <a:gs pos="0">
                    <a:srgbClr val="F4DA9F"/>
                  </a:gs>
                  <a:gs pos="100000">
                    <a:srgbClr val="EECD90">
                      <a:alpha val="28000"/>
                    </a:srgbClr>
                  </a:gs>
                </a:gsLst>
                <a:lin ang="540000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32"/>
          <p:cNvSpPr/>
          <p:nvPr/>
        </p:nvSpPr>
        <p:spPr bwMode="auto">
          <a:xfrm>
            <a:off x="2809747" y="2184420"/>
            <a:ext cx="801948" cy="801950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Freeform: Shape 33"/>
          <p:cNvSpPr/>
          <p:nvPr/>
        </p:nvSpPr>
        <p:spPr bwMode="auto">
          <a:xfrm>
            <a:off x="8351705" y="2184420"/>
            <a:ext cx="801948" cy="801950"/>
          </a:xfrm>
          <a:custGeom>
            <a:avLst/>
            <a:gdLst>
              <a:gd name="T0" fmla="*/ 187 w 228"/>
              <a:gd name="T1" fmla="*/ 114 h 240"/>
              <a:gd name="T2" fmla="*/ 114 w 228"/>
              <a:gd name="T3" fmla="*/ 40 h 240"/>
              <a:gd name="T4" fmla="*/ 40 w 228"/>
              <a:gd name="T5" fmla="*/ 114 h 240"/>
              <a:gd name="T6" fmla="*/ 68 w 228"/>
              <a:gd name="T7" fmla="*/ 171 h 240"/>
              <a:gd name="T8" fmla="*/ 74 w 228"/>
              <a:gd name="T9" fmla="*/ 173 h 240"/>
              <a:gd name="T10" fmla="*/ 81 w 228"/>
              <a:gd name="T11" fmla="*/ 169 h 240"/>
              <a:gd name="T12" fmla="*/ 79 w 228"/>
              <a:gd name="T13" fmla="*/ 156 h 240"/>
              <a:gd name="T14" fmla="*/ 59 w 228"/>
              <a:gd name="T15" fmla="*/ 114 h 240"/>
              <a:gd name="T16" fmla="*/ 114 w 228"/>
              <a:gd name="T17" fmla="*/ 59 h 240"/>
              <a:gd name="T18" fmla="*/ 169 w 228"/>
              <a:gd name="T19" fmla="*/ 114 h 240"/>
              <a:gd name="T20" fmla="*/ 152 w 228"/>
              <a:gd name="T21" fmla="*/ 153 h 240"/>
              <a:gd name="T22" fmla="*/ 151 w 228"/>
              <a:gd name="T23" fmla="*/ 166 h 240"/>
              <a:gd name="T24" fmla="*/ 165 w 228"/>
              <a:gd name="T25" fmla="*/ 167 h 240"/>
              <a:gd name="T26" fmla="*/ 187 w 228"/>
              <a:gd name="T27" fmla="*/ 114 h 240"/>
              <a:gd name="T28" fmla="*/ 116 w 228"/>
              <a:gd name="T29" fmla="*/ 79 h 240"/>
              <a:gd name="T30" fmla="*/ 81 w 228"/>
              <a:gd name="T31" fmla="*/ 114 h 240"/>
              <a:gd name="T32" fmla="*/ 101 w 228"/>
              <a:gd name="T33" fmla="*/ 144 h 240"/>
              <a:gd name="T34" fmla="*/ 101 w 228"/>
              <a:gd name="T35" fmla="*/ 226 h 240"/>
              <a:gd name="T36" fmla="*/ 115 w 228"/>
              <a:gd name="T37" fmla="*/ 240 h 240"/>
              <a:gd name="T38" fmla="*/ 129 w 228"/>
              <a:gd name="T39" fmla="*/ 226 h 240"/>
              <a:gd name="T40" fmla="*/ 129 w 228"/>
              <a:gd name="T41" fmla="*/ 145 h 240"/>
              <a:gd name="T42" fmla="*/ 150 w 228"/>
              <a:gd name="T43" fmla="*/ 114 h 240"/>
              <a:gd name="T44" fmla="*/ 116 w 228"/>
              <a:gd name="T45" fmla="*/ 79 h 240"/>
              <a:gd name="T46" fmla="*/ 114 w 228"/>
              <a:gd name="T47" fmla="*/ 0 h 240"/>
              <a:gd name="T48" fmla="*/ 0 w 228"/>
              <a:gd name="T49" fmla="*/ 114 h 240"/>
              <a:gd name="T50" fmla="*/ 52 w 228"/>
              <a:gd name="T51" fmla="*/ 209 h 240"/>
              <a:gd name="T52" fmla="*/ 57 w 228"/>
              <a:gd name="T53" fmla="*/ 211 h 240"/>
              <a:gd name="T54" fmla="*/ 65 w 228"/>
              <a:gd name="T55" fmla="*/ 206 h 240"/>
              <a:gd name="T56" fmla="*/ 62 w 228"/>
              <a:gd name="T57" fmla="*/ 193 h 240"/>
              <a:gd name="T58" fmla="*/ 19 w 228"/>
              <a:gd name="T59" fmla="*/ 114 h 240"/>
              <a:gd name="T60" fmla="*/ 114 w 228"/>
              <a:gd name="T61" fmla="*/ 18 h 240"/>
              <a:gd name="T62" fmla="*/ 209 w 228"/>
              <a:gd name="T63" fmla="*/ 114 h 240"/>
              <a:gd name="T64" fmla="*/ 168 w 228"/>
              <a:gd name="T65" fmla="*/ 192 h 240"/>
              <a:gd name="T66" fmla="*/ 165 w 228"/>
              <a:gd name="T67" fmla="*/ 205 h 240"/>
              <a:gd name="T68" fmla="*/ 178 w 228"/>
              <a:gd name="T69" fmla="*/ 208 h 240"/>
              <a:gd name="T70" fmla="*/ 228 w 228"/>
              <a:gd name="T71" fmla="*/ 114 h 240"/>
              <a:gd name="T72" fmla="*/ 114 w 228"/>
              <a:gd name="T73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8" h="240">
                <a:moveTo>
                  <a:pt x="187" y="114"/>
                </a:moveTo>
                <a:cubicBezTo>
                  <a:pt x="187" y="73"/>
                  <a:pt x="154" y="40"/>
                  <a:pt x="114" y="40"/>
                </a:cubicBezTo>
                <a:cubicBezTo>
                  <a:pt x="73" y="40"/>
                  <a:pt x="40" y="73"/>
                  <a:pt x="40" y="114"/>
                </a:cubicBezTo>
                <a:cubicBezTo>
                  <a:pt x="40" y="136"/>
                  <a:pt x="50" y="157"/>
                  <a:pt x="68" y="171"/>
                </a:cubicBezTo>
                <a:cubicBezTo>
                  <a:pt x="69" y="172"/>
                  <a:pt x="71" y="173"/>
                  <a:pt x="74" y="173"/>
                </a:cubicBezTo>
                <a:cubicBezTo>
                  <a:pt x="76" y="173"/>
                  <a:pt x="79" y="171"/>
                  <a:pt x="81" y="169"/>
                </a:cubicBezTo>
                <a:cubicBezTo>
                  <a:pt x="84" y="165"/>
                  <a:pt x="83" y="159"/>
                  <a:pt x="79" y="156"/>
                </a:cubicBezTo>
                <a:cubicBezTo>
                  <a:pt x="67" y="146"/>
                  <a:pt x="59" y="130"/>
                  <a:pt x="59" y="114"/>
                </a:cubicBezTo>
                <a:cubicBezTo>
                  <a:pt x="59" y="83"/>
                  <a:pt x="84" y="59"/>
                  <a:pt x="114" y="59"/>
                </a:cubicBezTo>
                <a:cubicBezTo>
                  <a:pt x="144" y="59"/>
                  <a:pt x="169" y="83"/>
                  <a:pt x="169" y="114"/>
                </a:cubicBezTo>
                <a:cubicBezTo>
                  <a:pt x="169" y="129"/>
                  <a:pt x="163" y="143"/>
                  <a:pt x="152" y="153"/>
                </a:cubicBezTo>
                <a:cubicBezTo>
                  <a:pt x="148" y="157"/>
                  <a:pt x="148" y="163"/>
                  <a:pt x="151" y="166"/>
                </a:cubicBezTo>
                <a:cubicBezTo>
                  <a:pt x="155" y="170"/>
                  <a:pt x="161" y="170"/>
                  <a:pt x="165" y="167"/>
                </a:cubicBezTo>
                <a:cubicBezTo>
                  <a:pt x="179" y="153"/>
                  <a:pt x="187" y="134"/>
                  <a:pt x="187" y="114"/>
                </a:cubicBezTo>
                <a:close/>
                <a:moveTo>
                  <a:pt x="116" y="79"/>
                </a:moveTo>
                <a:cubicBezTo>
                  <a:pt x="97" y="79"/>
                  <a:pt x="81" y="95"/>
                  <a:pt x="81" y="114"/>
                </a:cubicBezTo>
                <a:cubicBezTo>
                  <a:pt x="81" y="127"/>
                  <a:pt x="89" y="139"/>
                  <a:pt x="101" y="144"/>
                </a:cubicBezTo>
                <a:cubicBezTo>
                  <a:pt x="101" y="226"/>
                  <a:pt x="101" y="226"/>
                  <a:pt x="101" y="226"/>
                </a:cubicBezTo>
                <a:cubicBezTo>
                  <a:pt x="101" y="233"/>
                  <a:pt x="107" y="240"/>
                  <a:pt x="115" y="240"/>
                </a:cubicBezTo>
                <a:cubicBezTo>
                  <a:pt x="123" y="240"/>
                  <a:pt x="129" y="233"/>
                  <a:pt x="129" y="226"/>
                </a:cubicBezTo>
                <a:cubicBezTo>
                  <a:pt x="129" y="145"/>
                  <a:pt x="129" y="145"/>
                  <a:pt x="129" y="145"/>
                </a:cubicBezTo>
                <a:cubicBezTo>
                  <a:pt x="141" y="140"/>
                  <a:pt x="150" y="128"/>
                  <a:pt x="150" y="114"/>
                </a:cubicBezTo>
                <a:cubicBezTo>
                  <a:pt x="150" y="95"/>
                  <a:pt x="134" y="79"/>
                  <a:pt x="116" y="79"/>
                </a:cubicBezTo>
                <a:close/>
                <a:moveTo>
                  <a:pt x="114" y="0"/>
                </a:moveTo>
                <a:cubicBezTo>
                  <a:pt x="51" y="0"/>
                  <a:pt x="0" y="51"/>
                  <a:pt x="0" y="114"/>
                </a:cubicBezTo>
                <a:cubicBezTo>
                  <a:pt x="0" y="152"/>
                  <a:pt x="19" y="188"/>
                  <a:pt x="52" y="209"/>
                </a:cubicBezTo>
                <a:cubicBezTo>
                  <a:pt x="54" y="210"/>
                  <a:pt x="55" y="211"/>
                  <a:pt x="57" y="211"/>
                </a:cubicBezTo>
                <a:cubicBezTo>
                  <a:pt x="60" y="211"/>
                  <a:pt x="63" y="209"/>
                  <a:pt x="65" y="206"/>
                </a:cubicBezTo>
                <a:cubicBezTo>
                  <a:pt x="68" y="202"/>
                  <a:pt x="67" y="196"/>
                  <a:pt x="62" y="193"/>
                </a:cubicBezTo>
                <a:cubicBezTo>
                  <a:pt x="35" y="176"/>
                  <a:pt x="19" y="146"/>
                  <a:pt x="19" y="114"/>
                </a:cubicBezTo>
                <a:cubicBezTo>
                  <a:pt x="19" y="61"/>
                  <a:pt x="61" y="18"/>
                  <a:pt x="114" y="18"/>
                </a:cubicBezTo>
                <a:cubicBezTo>
                  <a:pt x="166" y="18"/>
                  <a:pt x="209" y="61"/>
                  <a:pt x="209" y="114"/>
                </a:cubicBezTo>
                <a:cubicBezTo>
                  <a:pt x="209" y="145"/>
                  <a:pt x="194" y="174"/>
                  <a:pt x="168" y="192"/>
                </a:cubicBezTo>
                <a:cubicBezTo>
                  <a:pt x="163" y="195"/>
                  <a:pt x="162" y="201"/>
                  <a:pt x="165" y="205"/>
                </a:cubicBezTo>
                <a:cubicBezTo>
                  <a:pt x="168" y="209"/>
                  <a:pt x="174" y="211"/>
                  <a:pt x="178" y="208"/>
                </a:cubicBezTo>
                <a:cubicBezTo>
                  <a:pt x="209" y="186"/>
                  <a:pt x="228" y="151"/>
                  <a:pt x="228" y="114"/>
                </a:cubicBezTo>
                <a:cubicBezTo>
                  <a:pt x="228" y="51"/>
                  <a:pt x="177" y="0"/>
                  <a:pt x="114" y="0"/>
                </a:cubicBez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Freeform: Shape 35"/>
          <p:cNvSpPr/>
          <p:nvPr/>
        </p:nvSpPr>
        <p:spPr bwMode="auto">
          <a:xfrm>
            <a:off x="5580726" y="2184420"/>
            <a:ext cx="801948" cy="801950"/>
          </a:xfrm>
          <a:custGeom>
            <a:avLst/>
            <a:gdLst>
              <a:gd name="T0" fmla="*/ 0 w 236"/>
              <a:gd name="T1" fmla="*/ 118 h 236"/>
              <a:gd name="T2" fmla="*/ 236 w 236"/>
              <a:gd name="T3" fmla="*/ 118 h 236"/>
              <a:gd name="T4" fmla="*/ 150 w 236"/>
              <a:gd name="T5" fmla="*/ 168 h 236"/>
              <a:gd name="T6" fmla="*/ 128 w 236"/>
              <a:gd name="T7" fmla="*/ 196 h 236"/>
              <a:gd name="T8" fmla="*/ 125 w 236"/>
              <a:gd name="T9" fmla="*/ 199 h 236"/>
              <a:gd name="T10" fmla="*/ 111 w 236"/>
              <a:gd name="T11" fmla="*/ 198 h 236"/>
              <a:gd name="T12" fmla="*/ 110 w 236"/>
              <a:gd name="T13" fmla="*/ 180 h 236"/>
              <a:gd name="T14" fmla="*/ 90 w 236"/>
              <a:gd name="T15" fmla="*/ 173 h 236"/>
              <a:gd name="T16" fmla="*/ 79 w 236"/>
              <a:gd name="T17" fmla="*/ 166 h 236"/>
              <a:gd name="T18" fmla="*/ 78 w 236"/>
              <a:gd name="T19" fmla="*/ 160 h 236"/>
              <a:gd name="T20" fmla="*/ 89 w 236"/>
              <a:gd name="T21" fmla="*/ 147 h 236"/>
              <a:gd name="T22" fmla="*/ 91 w 236"/>
              <a:gd name="T23" fmla="*/ 148 h 236"/>
              <a:gd name="T24" fmla="*/ 119 w 236"/>
              <a:gd name="T25" fmla="*/ 160 h 236"/>
              <a:gd name="T26" fmla="*/ 137 w 236"/>
              <a:gd name="T27" fmla="*/ 145 h 236"/>
              <a:gd name="T28" fmla="*/ 133 w 236"/>
              <a:gd name="T29" fmla="*/ 137 h 236"/>
              <a:gd name="T30" fmla="*/ 122 w 236"/>
              <a:gd name="T31" fmla="*/ 130 h 236"/>
              <a:gd name="T32" fmla="*/ 109 w 236"/>
              <a:gd name="T33" fmla="*/ 125 h 236"/>
              <a:gd name="T34" fmla="*/ 98 w 236"/>
              <a:gd name="T35" fmla="*/ 120 h 236"/>
              <a:gd name="T36" fmla="*/ 89 w 236"/>
              <a:gd name="T37" fmla="*/ 113 h 236"/>
              <a:gd name="T38" fmla="*/ 82 w 236"/>
              <a:gd name="T39" fmla="*/ 103 h 236"/>
              <a:gd name="T40" fmla="*/ 79 w 236"/>
              <a:gd name="T41" fmla="*/ 90 h 236"/>
              <a:gd name="T42" fmla="*/ 110 w 236"/>
              <a:gd name="T43" fmla="*/ 57 h 236"/>
              <a:gd name="T44" fmla="*/ 111 w 236"/>
              <a:gd name="T45" fmla="*/ 38 h 236"/>
              <a:gd name="T46" fmla="*/ 125 w 236"/>
              <a:gd name="T47" fmla="*/ 37 h 236"/>
              <a:gd name="T48" fmla="*/ 128 w 236"/>
              <a:gd name="T49" fmla="*/ 40 h 236"/>
              <a:gd name="T50" fmla="*/ 137 w 236"/>
              <a:gd name="T51" fmla="*/ 58 h 236"/>
              <a:gd name="T52" fmla="*/ 151 w 236"/>
              <a:gd name="T53" fmla="*/ 65 h 236"/>
              <a:gd name="T54" fmla="*/ 155 w 236"/>
              <a:gd name="T55" fmla="*/ 69 h 236"/>
              <a:gd name="T56" fmla="*/ 149 w 236"/>
              <a:gd name="T57" fmla="*/ 85 h 236"/>
              <a:gd name="T58" fmla="*/ 144 w 236"/>
              <a:gd name="T59" fmla="*/ 86 h 236"/>
              <a:gd name="T60" fmla="*/ 140 w 236"/>
              <a:gd name="T61" fmla="*/ 82 h 236"/>
              <a:gd name="T62" fmla="*/ 128 w 236"/>
              <a:gd name="T63" fmla="*/ 77 h 236"/>
              <a:gd name="T64" fmla="*/ 107 w 236"/>
              <a:gd name="T65" fmla="*/ 80 h 236"/>
              <a:gd name="T66" fmla="*/ 102 w 236"/>
              <a:gd name="T67" fmla="*/ 94 h 236"/>
              <a:gd name="T68" fmla="*/ 108 w 236"/>
              <a:gd name="T69" fmla="*/ 101 h 236"/>
              <a:gd name="T70" fmla="*/ 118 w 236"/>
              <a:gd name="T71" fmla="*/ 106 h 236"/>
              <a:gd name="T72" fmla="*/ 132 w 236"/>
              <a:gd name="T73" fmla="*/ 112 h 236"/>
              <a:gd name="T74" fmla="*/ 145 w 236"/>
              <a:gd name="T75" fmla="*/ 119 h 236"/>
              <a:gd name="T76" fmla="*/ 155 w 236"/>
              <a:gd name="T77" fmla="*/ 129 h 236"/>
              <a:gd name="T78" fmla="*/ 159 w 236"/>
              <a:gd name="T79" fmla="*/ 14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moveTo>
                  <a:pt x="150" y="168"/>
                </a:moveTo>
                <a:cubicBezTo>
                  <a:pt x="145" y="175"/>
                  <a:pt x="137" y="179"/>
                  <a:pt x="128" y="180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7"/>
                  <a:pt x="127" y="198"/>
                  <a:pt x="127" y="198"/>
                </a:cubicBezTo>
                <a:cubicBezTo>
                  <a:pt x="126" y="199"/>
                  <a:pt x="126" y="199"/>
                  <a:pt x="125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2" y="199"/>
                  <a:pt x="111" y="199"/>
                  <a:pt x="111" y="198"/>
                </a:cubicBezTo>
                <a:cubicBezTo>
                  <a:pt x="110" y="197"/>
                  <a:pt x="110" y="197"/>
                  <a:pt x="110" y="196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06" y="180"/>
                  <a:pt x="102" y="179"/>
                  <a:pt x="99" y="177"/>
                </a:cubicBezTo>
                <a:cubicBezTo>
                  <a:pt x="95" y="176"/>
                  <a:pt x="92" y="175"/>
                  <a:pt x="90" y="173"/>
                </a:cubicBezTo>
                <a:cubicBezTo>
                  <a:pt x="88" y="172"/>
                  <a:pt x="85" y="171"/>
                  <a:pt x="83" y="169"/>
                </a:cubicBezTo>
                <a:cubicBezTo>
                  <a:pt x="81" y="168"/>
                  <a:pt x="80" y="166"/>
                  <a:pt x="79" y="166"/>
                </a:cubicBezTo>
                <a:cubicBezTo>
                  <a:pt x="79" y="165"/>
                  <a:pt x="78" y="164"/>
                  <a:pt x="78" y="164"/>
                </a:cubicBezTo>
                <a:cubicBezTo>
                  <a:pt x="77" y="163"/>
                  <a:pt x="77" y="162"/>
                  <a:pt x="78" y="160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8" y="147"/>
                  <a:pt x="89" y="147"/>
                </a:cubicBezTo>
                <a:cubicBezTo>
                  <a:pt x="90" y="147"/>
                  <a:pt x="90" y="147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8" y="154"/>
                  <a:pt x="105" y="158"/>
                  <a:pt x="112" y="159"/>
                </a:cubicBezTo>
                <a:cubicBezTo>
                  <a:pt x="115" y="160"/>
                  <a:pt x="117" y="160"/>
                  <a:pt x="119" y="160"/>
                </a:cubicBezTo>
                <a:cubicBezTo>
                  <a:pt x="124" y="160"/>
                  <a:pt x="128" y="159"/>
                  <a:pt x="131" y="156"/>
                </a:cubicBezTo>
                <a:cubicBezTo>
                  <a:pt x="135" y="154"/>
                  <a:pt x="137" y="150"/>
                  <a:pt x="137" y="145"/>
                </a:cubicBezTo>
                <a:cubicBezTo>
                  <a:pt x="137" y="144"/>
                  <a:pt x="136" y="142"/>
                  <a:pt x="136" y="140"/>
                </a:cubicBezTo>
                <a:cubicBezTo>
                  <a:pt x="135" y="139"/>
                  <a:pt x="134" y="138"/>
                  <a:pt x="133" y="137"/>
                </a:cubicBezTo>
                <a:cubicBezTo>
                  <a:pt x="132" y="136"/>
                  <a:pt x="130" y="135"/>
                  <a:pt x="127" y="133"/>
                </a:cubicBezTo>
                <a:cubicBezTo>
                  <a:pt x="125" y="132"/>
                  <a:pt x="123" y="131"/>
                  <a:pt x="122" y="130"/>
                </a:cubicBezTo>
                <a:cubicBezTo>
                  <a:pt x="120" y="130"/>
                  <a:pt x="118" y="129"/>
                  <a:pt x="115" y="128"/>
                </a:cubicBezTo>
                <a:cubicBezTo>
                  <a:pt x="112" y="127"/>
                  <a:pt x="110" y="126"/>
                  <a:pt x="109" y="125"/>
                </a:cubicBezTo>
                <a:cubicBezTo>
                  <a:pt x="108" y="125"/>
                  <a:pt x="106" y="124"/>
                  <a:pt x="104" y="123"/>
                </a:cubicBezTo>
                <a:cubicBezTo>
                  <a:pt x="101" y="122"/>
                  <a:pt x="100" y="121"/>
                  <a:pt x="98" y="120"/>
                </a:cubicBezTo>
                <a:cubicBezTo>
                  <a:pt x="97" y="119"/>
                  <a:pt x="95" y="118"/>
                  <a:pt x="93" y="117"/>
                </a:cubicBezTo>
                <a:cubicBezTo>
                  <a:pt x="91" y="116"/>
                  <a:pt x="90" y="114"/>
                  <a:pt x="89" y="113"/>
                </a:cubicBezTo>
                <a:cubicBezTo>
                  <a:pt x="87" y="112"/>
                  <a:pt x="86" y="110"/>
                  <a:pt x="85" y="109"/>
                </a:cubicBezTo>
                <a:cubicBezTo>
                  <a:pt x="83" y="107"/>
                  <a:pt x="82" y="105"/>
                  <a:pt x="82" y="103"/>
                </a:cubicBezTo>
                <a:cubicBezTo>
                  <a:pt x="81" y="102"/>
                  <a:pt x="80" y="100"/>
                  <a:pt x="80" y="97"/>
                </a:cubicBezTo>
                <a:cubicBezTo>
                  <a:pt x="79" y="95"/>
                  <a:pt x="79" y="93"/>
                  <a:pt x="79" y="90"/>
                </a:cubicBezTo>
                <a:cubicBezTo>
                  <a:pt x="79" y="82"/>
                  <a:pt x="82" y="75"/>
                  <a:pt x="88" y="69"/>
                </a:cubicBezTo>
                <a:cubicBezTo>
                  <a:pt x="93" y="62"/>
                  <a:pt x="101" y="58"/>
                  <a:pt x="110" y="57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39"/>
                  <a:pt x="111" y="38"/>
                </a:cubicBezTo>
                <a:cubicBezTo>
                  <a:pt x="111" y="38"/>
                  <a:pt x="112" y="37"/>
                  <a:pt x="113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6" y="37"/>
                  <a:pt x="126" y="38"/>
                  <a:pt x="127" y="38"/>
                </a:cubicBezTo>
                <a:cubicBezTo>
                  <a:pt x="127" y="39"/>
                  <a:pt x="128" y="39"/>
                  <a:pt x="128" y="4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1" y="57"/>
                  <a:pt x="134" y="57"/>
                  <a:pt x="137" y="58"/>
                </a:cubicBezTo>
                <a:cubicBezTo>
                  <a:pt x="140" y="59"/>
                  <a:pt x="143" y="60"/>
                  <a:pt x="145" y="61"/>
                </a:cubicBezTo>
                <a:cubicBezTo>
                  <a:pt x="147" y="62"/>
                  <a:pt x="149" y="63"/>
                  <a:pt x="151" y="65"/>
                </a:cubicBezTo>
                <a:cubicBezTo>
                  <a:pt x="152" y="66"/>
                  <a:pt x="153" y="67"/>
                  <a:pt x="154" y="67"/>
                </a:cubicBezTo>
                <a:cubicBezTo>
                  <a:pt x="155" y="68"/>
                  <a:pt x="155" y="68"/>
                  <a:pt x="155" y="69"/>
                </a:cubicBezTo>
                <a:cubicBezTo>
                  <a:pt x="156" y="70"/>
                  <a:pt x="156" y="71"/>
                  <a:pt x="156" y="72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8" y="86"/>
                  <a:pt x="148" y="86"/>
                  <a:pt x="147" y="87"/>
                </a:cubicBezTo>
                <a:cubicBezTo>
                  <a:pt x="146" y="87"/>
                  <a:pt x="145" y="86"/>
                  <a:pt x="144" y="86"/>
                </a:cubicBezTo>
                <a:cubicBezTo>
                  <a:pt x="144" y="86"/>
                  <a:pt x="144" y="85"/>
                  <a:pt x="143" y="85"/>
                </a:cubicBezTo>
                <a:cubicBezTo>
                  <a:pt x="142" y="84"/>
                  <a:pt x="141" y="83"/>
                  <a:pt x="140" y="82"/>
                </a:cubicBezTo>
                <a:cubicBezTo>
                  <a:pt x="138" y="81"/>
                  <a:pt x="136" y="80"/>
                  <a:pt x="134" y="80"/>
                </a:cubicBezTo>
                <a:cubicBezTo>
                  <a:pt x="133" y="79"/>
                  <a:pt x="130" y="78"/>
                  <a:pt x="128" y="77"/>
                </a:cubicBezTo>
                <a:cubicBezTo>
                  <a:pt x="125" y="77"/>
                  <a:pt x="123" y="76"/>
                  <a:pt x="120" y="76"/>
                </a:cubicBezTo>
                <a:cubicBezTo>
                  <a:pt x="115" y="76"/>
                  <a:pt x="110" y="77"/>
                  <a:pt x="107" y="80"/>
                </a:cubicBezTo>
                <a:cubicBezTo>
                  <a:pt x="103" y="83"/>
                  <a:pt x="101" y="86"/>
                  <a:pt x="101" y="90"/>
                </a:cubicBezTo>
                <a:cubicBezTo>
                  <a:pt x="101" y="92"/>
                  <a:pt x="102" y="93"/>
                  <a:pt x="102" y="94"/>
                </a:cubicBezTo>
                <a:cubicBezTo>
                  <a:pt x="103" y="96"/>
                  <a:pt x="103" y="97"/>
                  <a:pt x="105" y="98"/>
                </a:cubicBezTo>
                <a:cubicBezTo>
                  <a:pt x="106" y="99"/>
                  <a:pt x="107" y="100"/>
                  <a:pt x="108" y="101"/>
                </a:cubicBezTo>
                <a:cubicBezTo>
                  <a:pt x="109" y="102"/>
                  <a:pt x="111" y="103"/>
                  <a:pt x="113" y="104"/>
                </a:cubicBezTo>
                <a:cubicBezTo>
                  <a:pt x="115" y="105"/>
                  <a:pt x="117" y="106"/>
                  <a:pt x="118" y="106"/>
                </a:cubicBezTo>
                <a:cubicBezTo>
                  <a:pt x="120" y="107"/>
                  <a:pt x="122" y="108"/>
                  <a:pt x="125" y="109"/>
                </a:cubicBezTo>
                <a:cubicBezTo>
                  <a:pt x="128" y="110"/>
                  <a:pt x="130" y="111"/>
                  <a:pt x="132" y="112"/>
                </a:cubicBezTo>
                <a:cubicBezTo>
                  <a:pt x="133" y="112"/>
                  <a:pt x="136" y="113"/>
                  <a:pt x="138" y="115"/>
                </a:cubicBezTo>
                <a:cubicBezTo>
                  <a:pt x="141" y="116"/>
                  <a:pt x="143" y="117"/>
                  <a:pt x="145" y="119"/>
                </a:cubicBezTo>
                <a:cubicBezTo>
                  <a:pt x="147" y="120"/>
                  <a:pt x="149" y="121"/>
                  <a:pt x="151" y="123"/>
                </a:cubicBezTo>
                <a:cubicBezTo>
                  <a:pt x="153" y="125"/>
                  <a:pt x="154" y="127"/>
                  <a:pt x="155" y="129"/>
                </a:cubicBezTo>
                <a:cubicBezTo>
                  <a:pt x="156" y="131"/>
                  <a:pt x="157" y="133"/>
                  <a:pt x="158" y="136"/>
                </a:cubicBezTo>
                <a:cubicBezTo>
                  <a:pt x="159" y="138"/>
                  <a:pt x="159" y="141"/>
                  <a:pt x="159" y="144"/>
                </a:cubicBezTo>
                <a:cubicBezTo>
                  <a:pt x="159" y="153"/>
                  <a:pt x="156" y="161"/>
                  <a:pt x="150" y="168"/>
                </a:cubicBezTo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058266" y="3180617"/>
            <a:ext cx="2304910" cy="1890027"/>
            <a:chOff x="1621934" y="2935151"/>
            <a:chExt cx="2304910" cy="1890027"/>
          </a:xfrm>
        </p:grpSpPr>
        <p:sp>
          <p:nvSpPr>
            <p:cNvPr id="11" name="TextBox 19"/>
            <p:cNvSpPr txBox="1"/>
            <p:nvPr/>
          </p:nvSpPr>
          <p:spPr>
            <a:xfrm>
              <a:off x="2059695" y="2935151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0">
                        <a:srgbClr val="E4AE6D"/>
                      </a:gs>
                      <a:gs pos="100000">
                        <a:srgbClr val="FCE8AF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621934" y="3291040"/>
              <a:ext cx="2304910" cy="1534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gradFill>
                    <a:gsLst>
                      <a:gs pos="0">
                        <a:srgbClr val="E4AE6D"/>
                      </a:gs>
                      <a:gs pos="100000">
                        <a:srgbClr val="FCE8AF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gradFill>
                    <a:gsLst>
                      <a:gs pos="0">
                        <a:srgbClr val="E4AE6D"/>
                      </a:gs>
                      <a:gs pos="100000">
                        <a:srgbClr val="FCE8AF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... ...</a:t>
              </a:r>
              <a:endParaRPr lang="en-US" altLang="zh-CN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  <a:endParaRPr lang="zh-CN" altLang="en-US" sz="28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829245" y="3180617"/>
            <a:ext cx="2304910" cy="1890027"/>
            <a:chOff x="1621934" y="2935151"/>
            <a:chExt cx="2304910" cy="1890027"/>
          </a:xfrm>
        </p:grpSpPr>
        <p:sp>
          <p:nvSpPr>
            <p:cNvPr id="21" name="TextBox 19"/>
            <p:cNvSpPr txBox="1"/>
            <p:nvPr/>
          </p:nvSpPr>
          <p:spPr>
            <a:xfrm>
              <a:off x="2059695" y="2935151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0">
                        <a:srgbClr val="E4AE6D"/>
                      </a:gs>
                      <a:gs pos="100000">
                        <a:srgbClr val="FCE8AF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621934" y="3291040"/>
              <a:ext cx="2304910" cy="1534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gradFill>
                    <a:gsLst>
                      <a:gs pos="0">
                        <a:srgbClr val="E4AE6D"/>
                      </a:gs>
                      <a:gs pos="100000">
                        <a:srgbClr val="FCE8AF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gradFill>
                    <a:gsLst>
                      <a:gs pos="0">
                        <a:srgbClr val="E4AE6D"/>
                      </a:gs>
                      <a:gs pos="100000">
                        <a:srgbClr val="FCE8AF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... ...</a:t>
              </a:r>
              <a:endParaRPr lang="en-US" altLang="zh-CN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600224" y="3180617"/>
            <a:ext cx="2304910" cy="1890027"/>
            <a:chOff x="1621934" y="2935151"/>
            <a:chExt cx="2304910" cy="1890027"/>
          </a:xfrm>
        </p:grpSpPr>
        <p:sp>
          <p:nvSpPr>
            <p:cNvPr id="24" name="TextBox 19"/>
            <p:cNvSpPr txBox="1"/>
            <p:nvPr/>
          </p:nvSpPr>
          <p:spPr>
            <a:xfrm>
              <a:off x="2059695" y="2935151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0">
                        <a:srgbClr val="E4AE6D"/>
                      </a:gs>
                      <a:gs pos="100000">
                        <a:srgbClr val="FCE8AF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621934" y="3291040"/>
              <a:ext cx="2304910" cy="1534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gradFill>
                    <a:gsLst>
                      <a:gs pos="0">
                        <a:srgbClr val="E4AE6D"/>
                      </a:gs>
                      <a:gs pos="100000">
                        <a:srgbClr val="FCE8AF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gradFill>
                    <a:gsLst>
                      <a:gs pos="0">
                        <a:srgbClr val="E4AE6D"/>
                      </a:gs>
                      <a:gs pos="100000">
                        <a:srgbClr val="FCE8AF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... ...</a:t>
              </a:r>
              <a:endParaRPr lang="en-US" altLang="zh-CN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079274" y="1724288"/>
            <a:ext cx="4033451" cy="388547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  <a:endParaRPr lang="zh-CN" altLang="en-US" sz="28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743450" y="2324100"/>
            <a:ext cx="2705100" cy="2705100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196374" y="2696579"/>
            <a:ext cx="4047280" cy="2058038"/>
            <a:chOff x="980474" y="2696579"/>
            <a:chExt cx="4047280" cy="2058038"/>
          </a:xfrm>
        </p:grpSpPr>
        <p:sp>
          <p:nvSpPr>
            <p:cNvPr id="21" name="文本框 20"/>
            <p:cNvSpPr txBox="1"/>
            <p:nvPr/>
          </p:nvSpPr>
          <p:spPr>
            <a:xfrm>
              <a:off x="980474" y="2696579"/>
              <a:ext cx="4047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4DA9F"/>
                      </a:gs>
                      <a:gs pos="100000">
                        <a:srgbClr val="EECD90">
                          <a:alpha val="28000"/>
                        </a:srgb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  <a:endParaRPr lang="zh-CN" altLang="en-US" sz="2400" b="1" dirty="0">
                <a:gradFill>
                  <a:gsLst>
                    <a:gs pos="0">
                      <a:srgbClr val="F4DA9F"/>
                    </a:gs>
                    <a:gs pos="100000">
                      <a:srgbClr val="EECD90">
                        <a:alpha val="28000"/>
                      </a:srgb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980474" y="3064667"/>
              <a:ext cx="3166352" cy="1689950"/>
              <a:chOff x="980474" y="3064667"/>
              <a:chExt cx="3166352" cy="1689950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980474" y="3403221"/>
                <a:ext cx="2630993" cy="1351396"/>
                <a:chOff x="6915974" y="3848360"/>
                <a:chExt cx="2630993" cy="1351396"/>
              </a:xfrm>
            </p:grpSpPr>
            <p:sp>
              <p:nvSpPr>
                <p:cNvPr id="19" name="TextBox 46"/>
                <p:cNvSpPr txBox="1">
                  <a:spLocks noChangeArrowheads="1"/>
                </p:cNvSpPr>
                <p:nvPr/>
              </p:nvSpPr>
              <p:spPr bwMode="auto">
                <a:xfrm>
                  <a:off x="6915974" y="3848360"/>
                  <a:ext cx="2630993" cy="13513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defTabSz="52197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defTabSz="52197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52197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52197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52197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5219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5219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5219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5219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1218565">
                    <a:lnSpc>
                      <a:spcPts val="2500"/>
                    </a:lnSpc>
                  </a:pPr>
                  <a:r>
                    <a:rPr lang="zh-CN" altLang="en-US" sz="1600" dirty="0">
                      <a:gradFill>
                        <a:gsLst>
                          <a:gs pos="0">
                            <a:srgbClr val="FAE5C9"/>
                          </a:gs>
                          <a:gs pos="100000">
                            <a:srgbClr val="AC6620"/>
                          </a:gs>
                        </a:gsLst>
                        <a:lin ang="2700000" scaled="1"/>
                      </a:gradFill>
                      <a:latin typeface="+mn-lt"/>
                      <a:ea typeface="+mn-ea"/>
                      <a:cs typeface="+mn-ea"/>
                      <a:sym typeface="+mn-lt"/>
                    </a:rPr>
                    <a:t>根据自己的需要添加适当的文字，此处添加详细文本描述，建议与标题相关尽量简洁</a:t>
                  </a:r>
                  <a:r>
                    <a:rPr lang="en-US" altLang="zh-CN" sz="1600" dirty="0">
                      <a:gradFill>
                        <a:gsLst>
                          <a:gs pos="0">
                            <a:srgbClr val="FAE5C9"/>
                          </a:gs>
                          <a:gs pos="100000">
                            <a:srgbClr val="AC6620"/>
                          </a:gs>
                        </a:gsLst>
                        <a:lin ang="2700000" scaled="1"/>
                      </a:gradFill>
                      <a:latin typeface="+mn-lt"/>
                      <a:ea typeface="+mn-ea"/>
                      <a:cs typeface="+mn-ea"/>
                      <a:sym typeface="+mn-lt"/>
                    </a:rPr>
                    <a:t>... ...</a:t>
                  </a:r>
                  <a:endParaRPr lang="zh-CN" altLang="en-US" sz="1600" dirty="0">
                    <a:gradFill>
                      <a:gsLst>
                        <a:gs pos="0">
                          <a:srgbClr val="FAE5C9"/>
                        </a:gs>
                        <a:gs pos="100000">
                          <a:srgbClr val="AC6620"/>
                        </a:gs>
                      </a:gsLst>
                      <a:lin ang="2700000" scaled="1"/>
                    </a:gra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pic>
              <p:nvPicPr>
                <p:cNvPr id="20" name="图片 19"/>
                <p:cNvPicPr>
                  <a:picLocks noChangeAspect="1"/>
                </p:cNvPicPr>
                <p:nvPr/>
              </p:nvPicPr>
              <p:blipFill>
                <a:blip r:embed="rId3" cstate="email"/>
                <a:stretch>
                  <a:fillRect/>
                </a:stretch>
              </p:blipFill>
              <p:spPr>
                <a:xfrm>
                  <a:off x="7695089" y="5007880"/>
                  <a:ext cx="536381" cy="191876"/>
                </a:xfrm>
                <a:prstGeom prst="rect">
                  <a:avLst/>
                </a:prstGeom>
              </p:spPr>
            </p:pic>
          </p:grpSp>
          <p:sp>
            <p:nvSpPr>
              <p:cNvPr id="22" name="文本框 21"/>
              <p:cNvSpPr txBox="1"/>
              <p:nvPr/>
            </p:nvSpPr>
            <p:spPr>
              <a:xfrm>
                <a:off x="980474" y="3064667"/>
                <a:ext cx="316635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gradFill>
                      <a:gsLst>
                        <a:gs pos="0">
                          <a:srgbClr val="F4DA9F"/>
                        </a:gs>
                        <a:gs pos="100000">
                          <a:srgbClr val="EECD90">
                            <a:alpha val="28000"/>
                          </a:srgb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  <a:endParaRPr lang="zh-CN" altLang="en-US" sz="1600" dirty="0">
                  <a:gradFill>
                    <a:gsLst>
                      <a:gs pos="0">
                        <a:srgbClr val="F4DA9F"/>
                      </a:gs>
                      <a:gs pos="100000">
                        <a:srgbClr val="EECD90">
                          <a:alpha val="28000"/>
                        </a:srgbClr>
                      </a:gs>
                    </a:gsLst>
                    <a:lin ang="5400000" scaled="1"/>
                  </a:gradFill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8456107" y="2696579"/>
            <a:ext cx="4047280" cy="2058038"/>
            <a:chOff x="980474" y="2696579"/>
            <a:chExt cx="4047280" cy="2058038"/>
          </a:xfrm>
        </p:grpSpPr>
        <p:sp>
          <p:nvSpPr>
            <p:cNvPr id="29" name="文本框 28"/>
            <p:cNvSpPr txBox="1"/>
            <p:nvPr/>
          </p:nvSpPr>
          <p:spPr>
            <a:xfrm>
              <a:off x="980474" y="2696579"/>
              <a:ext cx="4047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4DA9F"/>
                      </a:gs>
                      <a:gs pos="100000">
                        <a:srgbClr val="EECD90">
                          <a:alpha val="28000"/>
                        </a:srgb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  <a:endParaRPr lang="zh-CN" altLang="en-US" sz="2400" b="1" dirty="0">
                <a:gradFill>
                  <a:gsLst>
                    <a:gs pos="0">
                      <a:srgbClr val="F4DA9F"/>
                    </a:gs>
                    <a:gs pos="100000">
                      <a:srgbClr val="EECD90">
                        <a:alpha val="28000"/>
                      </a:srgb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980474" y="3064667"/>
              <a:ext cx="3166352" cy="1689950"/>
              <a:chOff x="980474" y="3064667"/>
              <a:chExt cx="3166352" cy="168995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980474" y="3403221"/>
                <a:ext cx="2630993" cy="1351396"/>
                <a:chOff x="6915974" y="3848360"/>
                <a:chExt cx="2630993" cy="1351396"/>
              </a:xfrm>
            </p:grpSpPr>
            <p:sp>
              <p:nvSpPr>
                <p:cNvPr id="33" name="TextBox 46"/>
                <p:cNvSpPr txBox="1">
                  <a:spLocks noChangeArrowheads="1"/>
                </p:cNvSpPr>
                <p:nvPr/>
              </p:nvSpPr>
              <p:spPr bwMode="auto">
                <a:xfrm>
                  <a:off x="6915974" y="3848360"/>
                  <a:ext cx="2630993" cy="13513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defTabSz="52197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defTabSz="52197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52197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52197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52197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5219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5219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5219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5219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1218565">
                    <a:lnSpc>
                      <a:spcPts val="2500"/>
                    </a:lnSpc>
                  </a:pPr>
                  <a:r>
                    <a:rPr lang="zh-CN" altLang="en-US" sz="1600" dirty="0">
                      <a:gradFill>
                        <a:gsLst>
                          <a:gs pos="0">
                            <a:srgbClr val="FAE5C9"/>
                          </a:gs>
                          <a:gs pos="100000">
                            <a:srgbClr val="AC6620"/>
                          </a:gs>
                        </a:gsLst>
                        <a:lin ang="2700000" scaled="1"/>
                      </a:gradFill>
                      <a:latin typeface="+mn-lt"/>
                      <a:ea typeface="+mn-ea"/>
                      <a:cs typeface="+mn-ea"/>
                      <a:sym typeface="+mn-lt"/>
                    </a:rPr>
                    <a:t>根据自己的需要添加适当的文字，此处添加详细文本描述，建议与标题相关尽量简洁</a:t>
                  </a:r>
                  <a:r>
                    <a:rPr lang="en-US" altLang="zh-CN" sz="1600" dirty="0">
                      <a:gradFill>
                        <a:gsLst>
                          <a:gs pos="0">
                            <a:srgbClr val="FAE5C9"/>
                          </a:gs>
                          <a:gs pos="100000">
                            <a:srgbClr val="AC6620"/>
                          </a:gs>
                        </a:gsLst>
                        <a:lin ang="2700000" scaled="1"/>
                      </a:gradFill>
                      <a:latin typeface="+mn-lt"/>
                      <a:ea typeface="+mn-ea"/>
                      <a:cs typeface="+mn-ea"/>
                      <a:sym typeface="+mn-lt"/>
                    </a:rPr>
                    <a:t>... ...</a:t>
                  </a:r>
                  <a:endParaRPr lang="zh-CN" altLang="en-US" sz="1600" dirty="0">
                    <a:gradFill>
                      <a:gsLst>
                        <a:gs pos="0">
                          <a:srgbClr val="FAE5C9"/>
                        </a:gs>
                        <a:gs pos="100000">
                          <a:srgbClr val="AC6620"/>
                        </a:gs>
                      </a:gsLst>
                      <a:lin ang="2700000" scaled="1"/>
                    </a:gra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pic>
              <p:nvPicPr>
                <p:cNvPr id="34" name="图片 33"/>
                <p:cNvPicPr>
                  <a:picLocks noChangeAspect="1"/>
                </p:cNvPicPr>
                <p:nvPr/>
              </p:nvPicPr>
              <p:blipFill>
                <a:blip r:embed="rId3" cstate="email"/>
                <a:stretch>
                  <a:fillRect/>
                </a:stretch>
              </p:blipFill>
              <p:spPr>
                <a:xfrm>
                  <a:off x="7695089" y="5007880"/>
                  <a:ext cx="536381" cy="191876"/>
                </a:xfrm>
                <a:prstGeom prst="rect">
                  <a:avLst/>
                </a:prstGeom>
              </p:spPr>
            </p:pic>
          </p:grpSp>
          <p:sp>
            <p:nvSpPr>
              <p:cNvPr id="32" name="文本框 31"/>
              <p:cNvSpPr txBox="1"/>
              <p:nvPr/>
            </p:nvSpPr>
            <p:spPr>
              <a:xfrm>
                <a:off x="980474" y="3064667"/>
                <a:ext cx="316635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gradFill>
                      <a:gsLst>
                        <a:gs pos="0">
                          <a:srgbClr val="F4DA9F"/>
                        </a:gs>
                        <a:gs pos="100000">
                          <a:srgbClr val="EECD90">
                            <a:alpha val="28000"/>
                          </a:srgb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  <a:endParaRPr lang="zh-CN" altLang="en-US" sz="1600" dirty="0">
                  <a:gradFill>
                    <a:gsLst>
                      <a:gs pos="0">
                        <a:srgbClr val="F4DA9F"/>
                      </a:gs>
                      <a:gs pos="100000">
                        <a:srgbClr val="EECD90">
                          <a:alpha val="28000"/>
                        </a:srgbClr>
                      </a:gs>
                    </a:gsLst>
                    <a:lin ang="5400000" scaled="1"/>
                  </a:gra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plit orient="vert"/>
      </p:transition>
    </mc:Choice>
    <mc:Fallback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5"/>
          <p:cNvSpPr/>
          <p:nvPr/>
        </p:nvSpPr>
        <p:spPr bwMode="auto">
          <a:xfrm>
            <a:off x="1728782" y="3047828"/>
            <a:ext cx="1682429" cy="618934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AutoShape 10"/>
          <p:cNvSpPr/>
          <p:nvPr/>
        </p:nvSpPr>
        <p:spPr bwMode="auto">
          <a:xfrm>
            <a:off x="4118025" y="3185898"/>
            <a:ext cx="1683024" cy="618934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AutoShape 15"/>
          <p:cNvSpPr/>
          <p:nvPr/>
        </p:nvSpPr>
        <p:spPr bwMode="auto">
          <a:xfrm>
            <a:off x="6507863" y="3047828"/>
            <a:ext cx="1682429" cy="618934"/>
          </a:xfrm>
          <a:custGeom>
            <a:avLst/>
            <a:gdLst>
              <a:gd name="T0" fmla="*/ 2243931 w 21600"/>
              <a:gd name="T1" fmla="*/ 825500 h 21600"/>
              <a:gd name="T2" fmla="*/ 2243931 w 21600"/>
              <a:gd name="T3" fmla="*/ 825500 h 21600"/>
              <a:gd name="T4" fmla="*/ 2243931 w 21600"/>
              <a:gd name="T5" fmla="*/ 825500 h 21600"/>
              <a:gd name="T6" fmla="*/ 2243931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AutoShape 20"/>
          <p:cNvSpPr/>
          <p:nvPr/>
        </p:nvSpPr>
        <p:spPr bwMode="auto">
          <a:xfrm>
            <a:off x="8897107" y="3185898"/>
            <a:ext cx="1683024" cy="618934"/>
          </a:xfrm>
          <a:custGeom>
            <a:avLst/>
            <a:gdLst>
              <a:gd name="T0" fmla="*/ 2244725 w 21600"/>
              <a:gd name="T1" fmla="*/ 825500 h 21600"/>
              <a:gd name="T2" fmla="*/ 2244725 w 21600"/>
              <a:gd name="T3" fmla="*/ 825500 h 21600"/>
              <a:gd name="T4" fmla="*/ 2244725 w 21600"/>
              <a:gd name="T5" fmla="*/ 825500 h 21600"/>
              <a:gd name="T6" fmla="*/ 2244725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Freeform: Shape 32"/>
          <p:cNvSpPr/>
          <p:nvPr/>
        </p:nvSpPr>
        <p:spPr bwMode="auto">
          <a:xfrm>
            <a:off x="1863383" y="2320138"/>
            <a:ext cx="752817" cy="535115"/>
          </a:xfrm>
          <a:custGeom>
            <a:avLst/>
            <a:gdLst>
              <a:gd name="connsiteX0" fmla="*/ 139317 w 597041"/>
              <a:gd name="connsiteY0" fmla="*/ 213573 h 424388"/>
              <a:gd name="connsiteX1" fmla="*/ 394782 w 597041"/>
              <a:gd name="connsiteY1" fmla="*/ 299620 h 424388"/>
              <a:gd name="connsiteX2" fmla="*/ 488070 w 597041"/>
              <a:gd name="connsiteY2" fmla="*/ 216441 h 424388"/>
              <a:gd name="connsiteX3" fmla="*/ 488070 w 597041"/>
              <a:gd name="connsiteY3" fmla="*/ 326868 h 424388"/>
              <a:gd name="connsiteX4" fmla="*/ 434968 w 597041"/>
              <a:gd name="connsiteY4" fmla="*/ 362721 h 424388"/>
              <a:gd name="connsiteX5" fmla="*/ 377560 w 597041"/>
              <a:gd name="connsiteY5" fmla="*/ 424388 h 424388"/>
              <a:gd name="connsiteX6" fmla="*/ 241216 w 597041"/>
              <a:gd name="connsiteY6" fmla="*/ 355550 h 424388"/>
              <a:gd name="connsiteX7" fmla="*/ 139317 w 597041"/>
              <a:gd name="connsiteY7" fmla="*/ 355550 h 424388"/>
              <a:gd name="connsiteX8" fmla="*/ 262641 w 597041"/>
              <a:gd name="connsiteY8" fmla="*/ 0 h 424388"/>
              <a:gd name="connsiteX9" fmla="*/ 597041 w 597041"/>
              <a:gd name="connsiteY9" fmla="*/ 96010 h 424388"/>
              <a:gd name="connsiteX10" fmla="*/ 391808 w 597041"/>
              <a:gd name="connsiteY10" fmla="*/ 279433 h 424388"/>
              <a:gd name="connsiteX11" fmla="*/ 68889 w 597041"/>
              <a:gd name="connsiteY11" fmla="*/ 174825 h 424388"/>
              <a:gd name="connsiteX12" fmla="*/ 68889 w 597041"/>
              <a:gd name="connsiteY12" fmla="*/ 283732 h 424388"/>
              <a:gd name="connsiteX13" fmla="*/ 87547 w 597041"/>
              <a:gd name="connsiteY13" fmla="*/ 283732 h 424388"/>
              <a:gd name="connsiteX14" fmla="*/ 87547 w 597041"/>
              <a:gd name="connsiteY14" fmla="*/ 362546 h 424388"/>
              <a:gd name="connsiteX15" fmla="*/ 22963 w 597041"/>
              <a:gd name="connsiteY15" fmla="*/ 362546 h 424388"/>
              <a:gd name="connsiteX16" fmla="*/ 22963 w 597041"/>
              <a:gd name="connsiteY16" fmla="*/ 283732 h 424388"/>
              <a:gd name="connsiteX17" fmla="*/ 41621 w 597041"/>
              <a:gd name="connsiteY17" fmla="*/ 283732 h 424388"/>
              <a:gd name="connsiteX18" fmla="*/ 41621 w 597041"/>
              <a:gd name="connsiteY18" fmla="*/ 166227 h 424388"/>
              <a:gd name="connsiteX19" fmla="*/ 0 w 597041"/>
              <a:gd name="connsiteY19" fmla="*/ 153330 h 42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97041" h="424388">
                <a:moveTo>
                  <a:pt x="139317" y="213573"/>
                </a:moveTo>
                <a:lnTo>
                  <a:pt x="394782" y="299620"/>
                </a:lnTo>
                <a:lnTo>
                  <a:pt x="488070" y="216441"/>
                </a:lnTo>
                <a:lnTo>
                  <a:pt x="488070" y="326868"/>
                </a:lnTo>
                <a:cubicBezTo>
                  <a:pt x="488070" y="326868"/>
                  <a:pt x="465107" y="342643"/>
                  <a:pt x="434968" y="362721"/>
                </a:cubicBezTo>
                <a:cubicBezTo>
                  <a:pt x="403393" y="381365"/>
                  <a:pt x="377560" y="424388"/>
                  <a:pt x="377560" y="424388"/>
                </a:cubicBezTo>
                <a:cubicBezTo>
                  <a:pt x="377560" y="424388"/>
                  <a:pt x="292883" y="372760"/>
                  <a:pt x="241216" y="355550"/>
                </a:cubicBezTo>
                <a:cubicBezTo>
                  <a:pt x="190984" y="338341"/>
                  <a:pt x="139317" y="355550"/>
                  <a:pt x="139317" y="355550"/>
                </a:cubicBezTo>
                <a:close/>
                <a:moveTo>
                  <a:pt x="262641" y="0"/>
                </a:moveTo>
                <a:lnTo>
                  <a:pt x="597041" y="96010"/>
                </a:lnTo>
                <a:lnTo>
                  <a:pt x="391808" y="279433"/>
                </a:lnTo>
                <a:lnTo>
                  <a:pt x="68889" y="174825"/>
                </a:lnTo>
                <a:lnTo>
                  <a:pt x="68889" y="283732"/>
                </a:lnTo>
                <a:lnTo>
                  <a:pt x="87547" y="283732"/>
                </a:lnTo>
                <a:lnTo>
                  <a:pt x="87547" y="362546"/>
                </a:lnTo>
                <a:lnTo>
                  <a:pt x="22963" y="362546"/>
                </a:lnTo>
                <a:lnTo>
                  <a:pt x="22963" y="283732"/>
                </a:lnTo>
                <a:lnTo>
                  <a:pt x="41621" y="283732"/>
                </a:lnTo>
                <a:lnTo>
                  <a:pt x="41621" y="166227"/>
                </a:lnTo>
                <a:lnTo>
                  <a:pt x="0" y="153330"/>
                </a:lnTo>
                <a:close/>
              </a:path>
            </a:pathLst>
          </a:custGeom>
          <a:gradFill>
            <a:gsLst>
              <a:gs pos="0">
                <a:srgbClr val="E9B570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Freeform: Shape 33"/>
          <p:cNvSpPr/>
          <p:nvPr/>
        </p:nvSpPr>
        <p:spPr bwMode="auto">
          <a:xfrm>
            <a:off x="6642464" y="2230085"/>
            <a:ext cx="660410" cy="587222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gradFill>
            <a:gsLst>
              <a:gs pos="0">
                <a:srgbClr val="E9B570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3" name="Freeform: Shape 35"/>
          <p:cNvSpPr/>
          <p:nvPr/>
        </p:nvSpPr>
        <p:spPr bwMode="auto">
          <a:xfrm>
            <a:off x="4118025" y="3997935"/>
            <a:ext cx="676863" cy="585034"/>
          </a:xfrm>
          <a:custGeom>
            <a:avLst/>
            <a:gdLst>
              <a:gd name="T0" fmla="*/ 3379 w 14571"/>
              <a:gd name="T1" fmla="*/ 12594 h 12594"/>
              <a:gd name="T2" fmla="*/ 3631 w 14571"/>
              <a:gd name="T3" fmla="*/ 8903 h 12594"/>
              <a:gd name="T4" fmla="*/ 4523 w 14571"/>
              <a:gd name="T5" fmla="*/ 6850 h 12594"/>
              <a:gd name="T6" fmla="*/ 4857 w 14571"/>
              <a:gd name="T7" fmla="*/ 8701 h 12594"/>
              <a:gd name="T8" fmla="*/ 5876 w 14571"/>
              <a:gd name="T9" fmla="*/ 5202 h 12594"/>
              <a:gd name="T10" fmla="*/ 7765 w 14571"/>
              <a:gd name="T11" fmla="*/ 12594 h 12594"/>
              <a:gd name="T12" fmla="*/ 8570 w 14571"/>
              <a:gd name="T13" fmla="*/ 2349 h 12594"/>
              <a:gd name="T14" fmla="*/ 8323 w 14571"/>
              <a:gd name="T15" fmla="*/ 4627 h 12594"/>
              <a:gd name="T16" fmla="*/ 4802 w 14571"/>
              <a:gd name="T17" fmla="*/ 0 h 12594"/>
              <a:gd name="T18" fmla="*/ 2404 w 14571"/>
              <a:gd name="T19" fmla="*/ 5766 h 12594"/>
              <a:gd name="T20" fmla="*/ 1889 w 14571"/>
              <a:gd name="T21" fmla="*/ 3674 h 12594"/>
              <a:gd name="T22" fmla="*/ 400 w 14571"/>
              <a:gd name="T23" fmla="*/ 7715 h 12594"/>
              <a:gd name="T24" fmla="*/ 3379 w 14571"/>
              <a:gd name="T25" fmla="*/ 12594 h 12594"/>
              <a:gd name="T26" fmla="*/ 3379 w 14571"/>
              <a:gd name="T27" fmla="*/ 12594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571" h="12594">
                <a:moveTo>
                  <a:pt x="3379" y="12594"/>
                </a:moveTo>
                <a:cubicBezTo>
                  <a:pt x="2535" y="10847"/>
                  <a:pt x="2984" y="9845"/>
                  <a:pt x="3631" y="8903"/>
                </a:cubicBezTo>
                <a:cubicBezTo>
                  <a:pt x="4337" y="7874"/>
                  <a:pt x="4523" y="6850"/>
                  <a:pt x="4523" y="6850"/>
                </a:cubicBezTo>
                <a:cubicBezTo>
                  <a:pt x="4523" y="6850"/>
                  <a:pt x="5076" y="7573"/>
                  <a:pt x="4857" y="8701"/>
                </a:cubicBezTo>
                <a:cubicBezTo>
                  <a:pt x="5837" y="7606"/>
                  <a:pt x="6023" y="5870"/>
                  <a:pt x="5876" y="5202"/>
                </a:cubicBezTo>
                <a:cubicBezTo>
                  <a:pt x="8099" y="6751"/>
                  <a:pt x="9046" y="10108"/>
                  <a:pt x="7765" y="12594"/>
                </a:cubicBezTo>
                <a:cubicBezTo>
                  <a:pt x="14571" y="8750"/>
                  <a:pt x="9457" y="3001"/>
                  <a:pt x="8570" y="2349"/>
                </a:cubicBezTo>
                <a:cubicBezTo>
                  <a:pt x="8865" y="3001"/>
                  <a:pt x="8920" y="4096"/>
                  <a:pt x="8323" y="4627"/>
                </a:cubicBezTo>
                <a:cubicBezTo>
                  <a:pt x="7310" y="788"/>
                  <a:pt x="4802" y="0"/>
                  <a:pt x="4802" y="0"/>
                </a:cubicBezTo>
                <a:cubicBezTo>
                  <a:pt x="5098" y="1982"/>
                  <a:pt x="3724" y="4145"/>
                  <a:pt x="2404" y="5766"/>
                </a:cubicBezTo>
                <a:cubicBezTo>
                  <a:pt x="2355" y="4977"/>
                  <a:pt x="2305" y="4430"/>
                  <a:pt x="1889" y="3674"/>
                </a:cubicBezTo>
                <a:cubicBezTo>
                  <a:pt x="1796" y="5109"/>
                  <a:pt x="696" y="6281"/>
                  <a:pt x="400" y="7715"/>
                </a:cubicBezTo>
                <a:cubicBezTo>
                  <a:pt x="0" y="9664"/>
                  <a:pt x="701" y="11088"/>
                  <a:pt x="3379" y="12594"/>
                </a:cubicBezTo>
                <a:close/>
                <a:moveTo>
                  <a:pt x="3379" y="12594"/>
                </a:moveTo>
                <a:close/>
              </a:path>
            </a:pathLst>
          </a:custGeom>
          <a:gradFill>
            <a:gsLst>
              <a:gs pos="0">
                <a:srgbClr val="E9B570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Freeform: Shape 32"/>
          <p:cNvSpPr/>
          <p:nvPr/>
        </p:nvSpPr>
        <p:spPr bwMode="auto">
          <a:xfrm>
            <a:off x="9091140" y="3840117"/>
            <a:ext cx="788766" cy="788766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gradFill>
            <a:gsLst>
              <a:gs pos="0">
                <a:srgbClr val="E9B570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TextBox 19"/>
          <p:cNvSpPr txBox="1"/>
          <p:nvPr/>
        </p:nvSpPr>
        <p:spPr>
          <a:xfrm>
            <a:off x="1857018" y="3244397"/>
            <a:ext cx="1518364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000" b="1" spc="600">
                <a:solidFill>
                  <a:srgbClr val="333333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8A352D"/>
                    </a:gs>
                    <a:gs pos="100000">
                      <a:srgbClr val="C6161A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dirty="0">
              <a:gradFill>
                <a:gsLst>
                  <a:gs pos="0">
                    <a:srgbClr val="8A352D"/>
                  </a:gs>
                  <a:gs pos="100000">
                    <a:srgbClr val="C6161A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48154" y="3761982"/>
            <a:ext cx="1812042" cy="1534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cs typeface="+mn-ea"/>
                <a:sym typeface="+mn-lt"/>
              </a:rPr>
              <a:t>……</a:t>
            </a:r>
            <a:endParaRPr lang="en-US" altLang="zh-CN" sz="1600" dirty="0">
              <a:gradFill>
                <a:gsLst>
                  <a:gs pos="0">
                    <a:srgbClr val="E4AE6D"/>
                  </a:gs>
                  <a:gs pos="100000">
                    <a:srgbClr val="FCE8AF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053516" y="1505776"/>
            <a:ext cx="1812042" cy="1534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cs typeface="+mn-ea"/>
                <a:sym typeface="+mn-lt"/>
              </a:rPr>
              <a:t>……</a:t>
            </a:r>
            <a:endParaRPr lang="en-US" altLang="zh-CN" sz="1600" dirty="0">
              <a:gradFill>
                <a:gsLst>
                  <a:gs pos="0">
                    <a:srgbClr val="E4AE6D"/>
                  </a:gs>
                  <a:gs pos="100000">
                    <a:srgbClr val="FCE8AF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832598" y="1505775"/>
            <a:ext cx="1812042" cy="1534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cs typeface="+mn-ea"/>
                <a:sym typeface="+mn-lt"/>
              </a:rPr>
              <a:t>……</a:t>
            </a:r>
            <a:endParaRPr lang="en-US" altLang="zh-CN" sz="1600" dirty="0">
              <a:gradFill>
                <a:gsLst>
                  <a:gs pos="0">
                    <a:srgbClr val="E4AE6D"/>
                  </a:gs>
                  <a:gs pos="100000">
                    <a:srgbClr val="FCE8AF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431376" y="3761982"/>
            <a:ext cx="1812042" cy="1534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cs typeface="+mn-ea"/>
                <a:sym typeface="+mn-lt"/>
              </a:rPr>
              <a:t>……</a:t>
            </a:r>
            <a:endParaRPr lang="en-US" altLang="zh-CN" sz="1600" dirty="0">
              <a:gradFill>
                <a:gsLst>
                  <a:gs pos="0">
                    <a:srgbClr val="E4AE6D"/>
                  </a:gs>
                  <a:gs pos="100000">
                    <a:srgbClr val="FCE8AF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  <a:endParaRPr lang="zh-CN" altLang="en-US" sz="28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5" name="TextBox 19"/>
          <p:cNvSpPr txBox="1"/>
          <p:nvPr/>
        </p:nvSpPr>
        <p:spPr>
          <a:xfrm>
            <a:off x="4200058" y="3244397"/>
            <a:ext cx="1518364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000" b="1" spc="600">
                <a:solidFill>
                  <a:srgbClr val="333333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8A352D"/>
                    </a:gs>
                    <a:gs pos="100000">
                      <a:srgbClr val="C6161A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dirty="0">
              <a:gradFill>
                <a:gsLst>
                  <a:gs pos="0">
                    <a:srgbClr val="8A352D"/>
                  </a:gs>
                  <a:gs pos="100000">
                    <a:srgbClr val="C6161A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19"/>
          <p:cNvSpPr txBox="1"/>
          <p:nvPr/>
        </p:nvSpPr>
        <p:spPr>
          <a:xfrm>
            <a:off x="6589895" y="3244397"/>
            <a:ext cx="1518364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000" b="1" spc="600">
                <a:solidFill>
                  <a:srgbClr val="333333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8A352D"/>
                    </a:gs>
                    <a:gs pos="100000">
                      <a:srgbClr val="C6161A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dirty="0">
              <a:gradFill>
                <a:gsLst>
                  <a:gs pos="0">
                    <a:srgbClr val="8A352D"/>
                  </a:gs>
                  <a:gs pos="100000">
                    <a:srgbClr val="C6161A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19"/>
          <p:cNvSpPr txBox="1"/>
          <p:nvPr/>
        </p:nvSpPr>
        <p:spPr>
          <a:xfrm>
            <a:off x="8979437" y="3244397"/>
            <a:ext cx="1518364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000" b="1" spc="600">
                <a:solidFill>
                  <a:srgbClr val="333333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8A352D"/>
                    </a:gs>
                    <a:gs pos="100000">
                      <a:srgbClr val="C6161A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dirty="0">
              <a:gradFill>
                <a:gsLst>
                  <a:gs pos="0">
                    <a:srgbClr val="8A352D"/>
                  </a:gs>
                  <a:gs pos="100000">
                    <a:srgbClr val="C6161A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0" grpId="0" animBg="1"/>
      <p:bldP spid="14" grpId="0" animBg="1"/>
      <p:bldP spid="21" grpId="0" animBg="1"/>
      <p:bldP spid="22" grpId="0"/>
      <p:bldP spid="26" grpId="0"/>
      <p:bldP spid="27" grpId="0"/>
      <p:bldP spid="28" grpId="0"/>
      <p:bldP spid="29" grpId="0"/>
      <p:bldP spid="25" grpId="0"/>
      <p:bldP spid="30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剪去单角 437"/>
          <p:cNvSpPr/>
          <p:nvPr/>
        </p:nvSpPr>
        <p:spPr>
          <a:xfrm>
            <a:off x="1151095" y="2021709"/>
            <a:ext cx="3050157" cy="3379680"/>
          </a:xfrm>
          <a:prstGeom prst="snip1Rect">
            <a:avLst>
              <a:gd name="adj" fmla="val 29383"/>
            </a:avLst>
          </a:prstGeom>
          <a:gradFill>
            <a:gsLst>
              <a:gs pos="0">
                <a:schemeClr val="bg1"/>
              </a:gs>
              <a:gs pos="100000">
                <a:srgbClr val="FCE8AF"/>
              </a:gs>
            </a:gsLst>
            <a:lin ang="27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1096" y="5269727"/>
            <a:ext cx="3050157" cy="131662"/>
          </a:xfrm>
          <a:prstGeom prst="rect">
            <a:avLst/>
          </a:prstGeom>
          <a:gradFill flip="none" rotWithShape="1">
            <a:gsLst>
              <a:gs pos="0">
                <a:srgbClr val="E9B570"/>
              </a:gs>
              <a:gs pos="100000">
                <a:srgbClr val="FCE8AF"/>
              </a:gs>
            </a:gsLst>
            <a:lin ang="0" scaled="1"/>
            <a:tileRect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任意多边形: 形状 438"/>
          <p:cNvSpPr/>
          <p:nvPr/>
        </p:nvSpPr>
        <p:spPr bwMode="auto">
          <a:xfrm>
            <a:off x="3431712" y="2021709"/>
            <a:ext cx="769542" cy="769541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gradFill flip="none" rotWithShape="1">
            <a:gsLst>
              <a:gs pos="0">
                <a:srgbClr val="E9B570"/>
              </a:gs>
              <a:gs pos="100000">
                <a:srgbClr val="FCE8AF"/>
              </a:gs>
            </a:gsLst>
            <a:lin ang="2700000" scaled="1"/>
            <a:tileRect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任意多边形: 形状 41"/>
          <p:cNvSpPr/>
          <p:nvPr/>
        </p:nvSpPr>
        <p:spPr>
          <a:xfrm>
            <a:off x="2440247" y="2375772"/>
            <a:ext cx="471852" cy="383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4" y="0"/>
                </a:moveTo>
                <a:cubicBezTo>
                  <a:pt x="912" y="0"/>
                  <a:pt x="0" y="1122"/>
                  <a:pt x="0" y="2491"/>
                </a:cubicBezTo>
                <a:lnTo>
                  <a:pt x="0" y="11634"/>
                </a:lnTo>
                <a:cubicBezTo>
                  <a:pt x="0" y="13008"/>
                  <a:pt x="912" y="14134"/>
                  <a:pt x="2024" y="14134"/>
                </a:cubicBezTo>
                <a:lnTo>
                  <a:pt x="2024" y="16617"/>
                </a:lnTo>
                <a:cubicBezTo>
                  <a:pt x="2024" y="17994"/>
                  <a:pt x="2935" y="19109"/>
                  <a:pt x="4049" y="19109"/>
                </a:cubicBezTo>
                <a:lnTo>
                  <a:pt x="4822" y="19109"/>
                </a:lnTo>
                <a:cubicBezTo>
                  <a:pt x="5125" y="20540"/>
                  <a:pt x="6166" y="21600"/>
                  <a:pt x="7423" y="21600"/>
                </a:cubicBezTo>
                <a:cubicBezTo>
                  <a:pt x="8673" y="21600"/>
                  <a:pt x="9726" y="20540"/>
                  <a:pt x="10030" y="19109"/>
                </a:cubicBezTo>
                <a:lnTo>
                  <a:pt x="13594" y="19109"/>
                </a:lnTo>
                <a:cubicBezTo>
                  <a:pt x="13897" y="20540"/>
                  <a:pt x="14942" y="21600"/>
                  <a:pt x="16202" y="21600"/>
                </a:cubicBezTo>
                <a:cubicBezTo>
                  <a:pt x="17449" y="21600"/>
                  <a:pt x="18498" y="20540"/>
                  <a:pt x="18803" y="19109"/>
                </a:cubicBezTo>
                <a:lnTo>
                  <a:pt x="19576" y="19109"/>
                </a:lnTo>
                <a:cubicBezTo>
                  <a:pt x="20692" y="19109"/>
                  <a:pt x="21600" y="17994"/>
                  <a:pt x="21600" y="16617"/>
                </a:cubicBezTo>
                <a:lnTo>
                  <a:pt x="21600" y="11634"/>
                </a:lnTo>
                <a:cubicBezTo>
                  <a:pt x="21600" y="11142"/>
                  <a:pt x="21482" y="10663"/>
                  <a:pt x="21259" y="10248"/>
                </a:cubicBezTo>
                <a:lnTo>
                  <a:pt x="18554" y="5265"/>
                </a:lnTo>
                <a:cubicBezTo>
                  <a:pt x="18182" y="4566"/>
                  <a:pt x="17557" y="4160"/>
                  <a:pt x="16876" y="4160"/>
                </a:cubicBezTo>
                <a:lnTo>
                  <a:pt x="14177" y="4160"/>
                </a:lnTo>
                <a:lnTo>
                  <a:pt x="14177" y="2491"/>
                </a:lnTo>
                <a:cubicBezTo>
                  <a:pt x="14177" y="1122"/>
                  <a:pt x="13265" y="0"/>
                  <a:pt x="12146" y="0"/>
                </a:cubicBezTo>
                <a:lnTo>
                  <a:pt x="2024" y="0"/>
                </a:lnTo>
                <a:close/>
                <a:moveTo>
                  <a:pt x="2024" y="1669"/>
                </a:moveTo>
                <a:lnTo>
                  <a:pt x="12146" y="1669"/>
                </a:lnTo>
                <a:cubicBezTo>
                  <a:pt x="12524" y="1669"/>
                  <a:pt x="12821" y="2034"/>
                  <a:pt x="12821" y="2491"/>
                </a:cubicBezTo>
                <a:lnTo>
                  <a:pt x="12821" y="11634"/>
                </a:lnTo>
                <a:cubicBezTo>
                  <a:pt x="12821" y="12090"/>
                  <a:pt x="12524" y="12465"/>
                  <a:pt x="12146" y="12465"/>
                </a:cubicBezTo>
                <a:cubicBezTo>
                  <a:pt x="12146" y="12465"/>
                  <a:pt x="2024" y="12465"/>
                  <a:pt x="2024" y="12465"/>
                </a:cubicBezTo>
                <a:cubicBezTo>
                  <a:pt x="1649" y="12465"/>
                  <a:pt x="1350" y="12090"/>
                  <a:pt x="1350" y="11634"/>
                </a:cubicBezTo>
                <a:lnTo>
                  <a:pt x="1350" y="2491"/>
                </a:lnTo>
                <a:cubicBezTo>
                  <a:pt x="1350" y="2034"/>
                  <a:pt x="1649" y="1669"/>
                  <a:pt x="2024" y="1669"/>
                </a:cubicBezTo>
                <a:close/>
                <a:moveTo>
                  <a:pt x="14177" y="5821"/>
                </a:moveTo>
                <a:lnTo>
                  <a:pt x="16876" y="5821"/>
                </a:lnTo>
                <a:cubicBezTo>
                  <a:pt x="17102" y="5821"/>
                  <a:pt x="17311" y="5958"/>
                  <a:pt x="17440" y="6184"/>
                </a:cubicBezTo>
                <a:lnTo>
                  <a:pt x="20132" y="11175"/>
                </a:lnTo>
                <a:cubicBezTo>
                  <a:pt x="20206" y="11307"/>
                  <a:pt x="20250" y="11475"/>
                  <a:pt x="20250" y="11634"/>
                </a:cubicBezTo>
                <a:cubicBezTo>
                  <a:pt x="20250" y="11634"/>
                  <a:pt x="20250" y="16617"/>
                  <a:pt x="20250" y="16617"/>
                </a:cubicBezTo>
                <a:cubicBezTo>
                  <a:pt x="20250" y="17074"/>
                  <a:pt x="19946" y="17448"/>
                  <a:pt x="19576" y="17448"/>
                </a:cubicBezTo>
                <a:lnTo>
                  <a:pt x="18803" y="17448"/>
                </a:lnTo>
                <a:cubicBezTo>
                  <a:pt x="18498" y="16016"/>
                  <a:pt x="17455" y="14956"/>
                  <a:pt x="16202" y="14956"/>
                </a:cubicBezTo>
                <a:cubicBezTo>
                  <a:pt x="14942" y="14956"/>
                  <a:pt x="13897" y="16016"/>
                  <a:pt x="13594" y="17448"/>
                </a:cubicBezTo>
                <a:lnTo>
                  <a:pt x="10030" y="17448"/>
                </a:lnTo>
                <a:cubicBezTo>
                  <a:pt x="9729" y="16016"/>
                  <a:pt x="8678" y="14956"/>
                  <a:pt x="7423" y="14956"/>
                </a:cubicBezTo>
                <a:cubicBezTo>
                  <a:pt x="6166" y="14956"/>
                  <a:pt x="5125" y="16016"/>
                  <a:pt x="4822" y="17448"/>
                </a:cubicBezTo>
                <a:lnTo>
                  <a:pt x="4049" y="17448"/>
                </a:lnTo>
                <a:cubicBezTo>
                  <a:pt x="3676" y="17448"/>
                  <a:pt x="3374" y="17074"/>
                  <a:pt x="3374" y="16617"/>
                </a:cubicBezTo>
                <a:lnTo>
                  <a:pt x="3374" y="14134"/>
                </a:lnTo>
                <a:lnTo>
                  <a:pt x="12146" y="14134"/>
                </a:lnTo>
                <a:cubicBezTo>
                  <a:pt x="13265" y="14134"/>
                  <a:pt x="14177" y="13008"/>
                  <a:pt x="14177" y="11634"/>
                </a:cubicBezTo>
                <a:lnTo>
                  <a:pt x="14177" y="5821"/>
                </a:lnTo>
                <a:close/>
                <a:moveTo>
                  <a:pt x="15553" y="6450"/>
                </a:moveTo>
                <a:cubicBezTo>
                  <a:pt x="15182" y="6450"/>
                  <a:pt x="14885" y="6824"/>
                  <a:pt x="14885" y="7281"/>
                </a:cubicBezTo>
                <a:lnTo>
                  <a:pt x="14885" y="12263"/>
                </a:lnTo>
                <a:cubicBezTo>
                  <a:pt x="14885" y="12721"/>
                  <a:pt x="15182" y="13102"/>
                  <a:pt x="15553" y="13102"/>
                </a:cubicBezTo>
                <a:lnTo>
                  <a:pt x="18259" y="13102"/>
                </a:lnTo>
                <a:cubicBezTo>
                  <a:pt x="18629" y="13102"/>
                  <a:pt x="18934" y="12721"/>
                  <a:pt x="18934" y="12263"/>
                </a:cubicBezTo>
                <a:lnTo>
                  <a:pt x="18934" y="11022"/>
                </a:lnTo>
                <a:cubicBezTo>
                  <a:pt x="18934" y="10857"/>
                  <a:pt x="18888" y="10694"/>
                  <a:pt x="18816" y="10554"/>
                </a:cubicBezTo>
                <a:cubicBezTo>
                  <a:pt x="18816" y="10554"/>
                  <a:pt x="16798" y="6829"/>
                  <a:pt x="16798" y="6829"/>
                </a:cubicBezTo>
                <a:cubicBezTo>
                  <a:pt x="16673" y="6592"/>
                  <a:pt x="16460" y="6450"/>
                  <a:pt x="16234" y="6450"/>
                </a:cubicBezTo>
                <a:lnTo>
                  <a:pt x="15553" y="6450"/>
                </a:lnTo>
                <a:close/>
                <a:moveTo>
                  <a:pt x="15553" y="7281"/>
                </a:moveTo>
                <a:lnTo>
                  <a:pt x="16234" y="7281"/>
                </a:lnTo>
                <a:lnTo>
                  <a:pt x="18259" y="11022"/>
                </a:lnTo>
                <a:cubicBezTo>
                  <a:pt x="18259" y="11022"/>
                  <a:pt x="18259" y="12263"/>
                  <a:pt x="18259" y="12263"/>
                </a:cubicBezTo>
                <a:lnTo>
                  <a:pt x="15553" y="12263"/>
                </a:lnTo>
                <a:lnTo>
                  <a:pt x="15553" y="7281"/>
                </a:lnTo>
                <a:close/>
                <a:moveTo>
                  <a:pt x="7423" y="16617"/>
                </a:moveTo>
                <a:cubicBezTo>
                  <a:pt x="8167" y="16617"/>
                  <a:pt x="8772" y="17365"/>
                  <a:pt x="8772" y="18278"/>
                </a:cubicBezTo>
                <a:cubicBezTo>
                  <a:pt x="8772" y="19191"/>
                  <a:pt x="8167" y="19939"/>
                  <a:pt x="7423" y="19939"/>
                </a:cubicBezTo>
                <a:cubicBezTo>
                  <a:pt x="6677" y="19939"/>
                  <a:pt x="6073" y="19191"/>
                  <a:pt x="6073" y="18278"/>
                </a:cubicBezTo>
                <a:cubicBezTo>
                  <a:pt x="6073" y="17365"/>
                  <a:pt x="6677" y="16617"/>
                  <a:pt x="7423" y="16617"/>
                </a:cubicBezTo>
                <a:close/>
                <a:moveTo>
                  <a:pt x="16202" y="16617"/>
                </a:moveTo>
                <a:cubicBezTo>
                  <a:pt x="16943" y="16617"/>
                  <a:pt x="17551" y="17365"/>
                  <a:pt x="17551" y="18278"/>
                </a:cubicBezTo>
                <a:cubicBezTo>
                  <a:pt x="17551" y="19191"/>
                  <a:pt x="16943" y="19939"/>
                  <a:pt x="16202" y="19939"/>
                </a:cubicBezTo>
                <a:cubicBezTo>
                  <a:pt x="15454" y="19939"/>
                  <a:pt x="14852" y="19191"/>
                  <a:pt x="14852" y="18278"/>
                </a:cubicBezTo>
                <a:cubicBezTo>
                  <a:pt x="14852" y="17365"/>
                  <a:pt x="15454" y="16617"/>
                  <a:pt x="16202" y="16617"/>
                </a:cubicBezTo>
                <a:close/>
              </a:path>
            </a:pathLst>
          </a:custGeom>
          <a:solidFill>
            <a:srgbClr val="C6161A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93957" y="2887133"/>
            <a:ext cx="2364432" cy="1520695"/>
            <a:chOff x="1592173" y="2935151"/>
            <a:chExt cx="2364432" cy="1520695"/>
          </a:xfrm>
        </p:grpSpPr>
        <p:sp>
          <p:nvSpPr>
            <p:cNvPr id="8" name="TextBox 19"/>
            <p:cNvSpPr txBox="1"/>
            <p:nvPr/>
          </p:nvSpPr>
          <p:spPr>
            <a:xfrm>
              <a:off x="2059695" y="2935151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393737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dirty="0">
                <a:solidFill>
                  <a:srgbClr val="393737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592173" y="3291040"/>
              <a:ext cx="2364432" cy="1164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594A42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rgbClr val="594A42"/>
                  </a:solidFill>
                  <a:cs typeface="+mn-ea"/>
                  <a:sym typeface="+mn-lt"/>
                </a:rPr>
                <a:t>……</a:t>
              </a:r>
              <a:endParaRPr lang="zh-CN" altLang="en-US" sz="1600" dirty="0">
                <a:solidFill>
                  <a:srgbClr val="594A4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矩形: 剪去单角 437"/>
          <p:cNvSpPr/>
          <p:nvPr/>
        </p:nvSpPr>
        <p:spPr>
          <a:xfrm>
            <a:off x="8008499" y="2021709"/>
            <a:ext cx="3050157" cy="3379680"/>
          </a:xfrm>
          <a:prstGeom prst="snip1Rect">
            <a:avLst>
              <a:gd name="adj" fmla="val 29383"/>
            </a:avLst>
          </a:prstGeom>
          <a:gradFill>
            <a:gsLst>
              <a:gs pos="0">
                <a:schemeClr val="bg1"/>
              </a:gs>
              <a:gs pos="100000">
                <a:srgbClr val="FCE8AF"/>
              </a:gs>
            </a:gsLst>
            <a:lin ang="27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008500" y="5269727"/>
            <a:ext cx="3050157" cy="131662"/>
          </a:xfrm>
          <a:prstGeom prst="rect">
            <a:avLst/>
          </a:prstGeom>
          <a:gradFill flip="none" rotWithShape="1">
            <a:gsLst>
              <a:gs pos="0">
                <a:srgbClr val="E9B570"/>
              </a:gs>
              <a:gs pos="100000">
                <a:srgbClr val="FCE8AF"/>
              </a:gs>
            </a:gsLst>
            <a:lin ang="0" scaled="1"/>
            <a:tileRect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任意多边形: 形状 438"/>
          <p:cNvSpPr/>
          <p:nvPr/>
        </p:nvSpPr>
        <p:spPr bwMode="auto">
          <a:xfrm>
            <a:off x="10289116" y="2021709"/>
            <a:ext cx="769542" cy="769541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gradFill flip="none" rotWithShape="1">
            <a:gsLst>
              <a:gs pos="0">
                <a:srgbClr val="E9B570"/>
              </a:gs>
              <a:gs pos="100000">
                <a:srgbClr val="FCE8AF"/>
              </a:gs>
            </a:gsLst>
            <a:lin ang="2700000" scaled="1"/>
            <a:tileRect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3" name="任意多边形: 形状 41"/>
          <p:cNvSpPr/>
          <p:nvPr/>
        </p:nvSpPr>
        <p:spPr>
          <a:xfrm>
            <a:off x="9297651" y="2375772"/>
            <a:ext cx="471852" cy="383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4" y="0"/>
                </a:moveTo>
                <a:cubicBezTo>
                  <a:pt x="912" y="0"/>
                  <a:pt x="0" y="1122"/>
                  <a:pt x="0" y="2491"/>
                </a:cubicBezTo>
                <a:lnTo>
                  <a:pt x="0" y="11634"/>
                </a:lnTo>
                <a:cubicBezTo>
                  <a:pt x="0" y="13008"/>
                  <a:pt x="912" y="14134"/>
                  <a:pt x="2024" y="14134"/>
                </a:cubicBezTo>
                <a:lnTo>
                  <a:pt x="2024" y="16617"/>
                </a:lnTo>
                <a:cubicBezTo>
                  <a:pt x="2024" y="17994"/>
                  <a:pt x="2935" y="19109"/>
                  <a:pt x="4049" y="19109"/>
                </a:cubicBezTo>
                <a:lnTo>
                  <a:pt x="4822" y="19109"/>
                </a:lnTo>
                <a:cubicBezTo>
                  <a:pt x="5125" y="20540"/>
                  <a:pt x="6166" y="21600"/>
                  <a:pt x="7423" y="21600"/>
                </a:cubicBezTo>
                <a:cubicBezTo>
                  <a:pt x="8673" y="21600"/>
                  <a:pt x="9726" y="20540"/>
                  <a:pt x="10030" y="19109"/>
                </a:cubicBezTo>
                <a:lnTo>
                  <a:pt x="13594" y="19109"/>
                </a:lnTo>
                <a:cubicBezTo>
                  <a:pt x="13897" y="20540"/>
                  <a:pt x="14942" y="21600"/>
                  <a:pt x="16202" y="21600"/>
                </a:cubicBezTo>
                <a:cubicBezTo>
                  <a:pt x="17449" y="21600"/>
                  <a:pt x="18498" y="20540"/>
                  <a:pt x="18803" y="19109"/>
                </a:cubicBezTo>
                <a:lnTo>
                  <a:pt x="19576" y="19109"/>
                </a:lnTo>
                <a:cubicBezTo>
                  <a:pt x="20692" y="19109"/>
                  <a:pt x="21600" y="17994"/>
                  <a:pt x="21600" y="16617"/>
                </a:cubicBezTo>
                <a:lnTo>
                  <a:pt x="21600" y="11634"/>
                </a:lnTo>
                <a:cubicBezTo>
                  <a:pt x="21600" y="11142"/>
                  <a:pt x="21482" y="10663"/>
                  <a:pt x="21259" y="10248"/>
                </a:cubicBezTo>
                <a:lnTo>
                  <a:pt x="18554" y="5265"/>
                </a:lnTo>
                <a:cubicBezTo>
                  <a:pt x="18182" y="4566"/>
                  <a:pt x="17557" y="4160"/>
                  <a:pt x="16876" y="4160"/>
                </a:cubicBezTo>
                <a:lnTo>
                  <a:pt x="14177" y="4160"/>
                </a:lnTo>
                <a:lnTo>
                  <a:pt x="14177" y="2491"/>
                </a:lnTo>
                <a:cubicBezTo>
                  <a:pt x="14177" y="1122"/>
                  <a:pt x="13265" y="0"/>
                  <a:pt x="12146" y="0"/>
                </a:cubicBezTo>
                <a:lnTo>
                  <a:pt x="2024" y="0"/>
                </a:lnTo>
                <a:close/>
                <a:moveTo>
                  <a:pt x="2024" y="1669"/>
                </a:moveTo>
                <a:lnTo>
                  <a:pt x="12146" y="1669"/>
                </a:lnTo>
                <a:cubicBezTo>
                  <a:pt x="12524" y="1669"/>
                  <a:pt x="12821" y="2034"/>
                  <a:pt x="12821" y="2491"/>
                </a:cubicBezTo>
                <a:lnTo>
                  <a:pt x="12821" y="11634"/>
                </a:lnTo>
                <a:cubicBezTo>
                  <a:pt x="12821" y="12090"/>
                  <a:pt x="12524" y="12465"/>
                  <a:pt x="12146" y="12465"/>
                </a:cubicBezTo>
                <a:cubicBezTo>
                  <a:pt x="12146" y="12465"/>
                  <a:pt x="2024" y="12465"/>
                  <a:pt x="2024" y="12465"/>
                </a:cubicBezTo>
                <a:cubicBezTo>
                  <a:pt x="1649" y="12465"/>
                  <a:pt x="1350" y="12090"/>
                  <a:pt x="1350" y="11634"/>
                </a:cubicBezTo>
                <a:lnTo>
                  <a:pt x="1350" y="2491"/>
                </a:lnTo>
                <a:cubicBezTo>
                  <a:pt x="1350" y="2034"/>
                  <a:pt x="1649" y="1669"/>
                  <a:pt x="2024" y="1669"/>
                </a:cubicBezTo>
                <a:close/>
                <a:moveTo>
                  <a:pt x="14177" y="5821"/>
                </a:moveTo>
                <a:lnTo>
                  <a:pt x="16876" y="5821"/>
                </a:lnTo>
                <a:cubicBezTo>
                  <a:pt x="17102" y="5821"/>
                  <a:pt x="17311" y="5958"/>
                  <a:pt x="17440" y="6184"/>
                </a:cubicBezTo>
                <a:lnTo>
                  <a:pt x="20132" y="11175"/>
                </a:lnTo>
                <a:cubicBezTo>
                  <a:pt x="20206" y="11307"/>
                  <a:pt x="20250" y="11475"/>
                  <a:pt x="20250" y="11634"/>
                </a:cubicBezTo>
                <a:cubicBezTo>
                  <a:pt x="20250" y="11634"/>
                  <a:pt x="20250" y="16617"/>
                  <a:pt x="20250" y="16617"/>
                </a:cubicBezTo>
                <a:cubicBezTo>
                  <a:pt x="20250" y="17074"/>
                  <a:pt x="19946" y="17448"/>
                  <a:pt x="19576" y="17448"/>
                </a:cubicBezTo>
                <a:lnTo>
                  <a:pt x="18803" y="17448"/>
                </a:lnTo>
                <a:cubicBezTo>
                  <a:pt x="18498" y="16016"/>
                  <a:pt x="17455" y="14956"/>
                  <a:pt x="16202" y="14956"/>
                </a:cubicBezTo>
                <a:cubicBezTo>
                  <a:pt x="14942" y="14956"/>
                  <a:pt x="13897" y="16016"/>
                  <a:pt x="13594" y="17448"/>
                </a:cubicBezTo>
                <a:lnTo>
                  <a:pt x="10030" y="17448"/>
                </a:lnTo>
                <a:cubicBezTo>
                  <a:pt x="9729" y="16016"/>
                  <a:pt x="8678" y="14956"/>
                  <a:pt x="7423" y="14956"/>
                </a:cubicBezTo>
                <a:cubicBezTo>
                  <a:pt x="6166" y="14956"/>
                  <a:pt x="5125" y="16016"/>
                  <a:pt x="4822" y="17448"/>
                </a:cubicBezTo>
                <a:lnTo>
                  <a:pt x="4049" y="17448"/>
                </a:lnTo>
                <a:cubicBezTo>
                  <a:pt x="3676" y="17448"/>
                  <a:pt x="3374" y="17074"/>
                  <a:pt x="3374" y="16617"/>
                </a:cubicBezTo>
                <a:lnTo>
                  <a:pt x="3374" y="14134"/>
                </a:lnTo>
                <a:lnTo>
                  <a:pt x="12146" y="14134"/>
                </a:lnTo>
                <a:cubicBezTo>
                  <a:pt x="13265" y="14134"/>
                  <a:pt x="14177" y="13008"/>
                  <a:pt x="14177" y="11634"/>
                </a:cubicBezTo>
                <a:lnTo>
                  <a:pt x="14177" y="5821"/>
                </a:lnTo>
                <a:close/>
                <a:moveTo>
                  <a:pt x="15553" y="6450"/>
                </a:moveTo>
                <a:cubicBezTo>
                  <a:pt x="15182" y="6450"/>
                  <a:pt x="14885" y="6824"/>
                  <a:pt x="14885" y="7281"/>
                </a:cubicBezTo>
                <a:lnTo>
                  <a:pt x="14885" y="12263"/>
                </a:lnTo>
                <a:cubicBezTo>
                  <a:pt x="14885" y="12721"/>
                  <a:pt x="15182" y="13102"/>
                  <a:pt x="15553" y="13102"/>
                </a:cubicBezTo>
                <a:lnTo>
                  <a:pt x="18259" y="13102"/>
                </a:lnTo>
                <a:cubicBezTo>
                  <a:pt x="18629" y="13102"/>
                  <a:pt x="18934" y="12721"/>
                  <a:pt x="18934" y="12263"/>
                </a:cubicBezTo>
                <a:lnTo>
                  <a:pt x="18934" y="11022"/>
                </a:lnTo>
                <a:cubicBezTo>
                  <a:pt x="18934" y="10857"/>
                  <a:pt x="18888" y="10694"/>
                  <a:pt x="18816" y="10554"/>
                </a:cubicBezTo>
                <a:cubicBezTo>
                  <a:pt x="18816" y="10554"/>
                  <a:pt x="16798" y="6829"/>
                  <a:pt x="16798" y="6829"/>
                </a:cubicBezTo>
                <a:cubicBezTo>
                  <a:pt x="16673" y="6592"/>
                  <a:pt x="16460" y="6450"/>
                  <a:pt x="16234" y="6450"/>
                </a:cubicBezTo>
                <a:lnTo>
                  <a:pt x="15553" y="6450"/>
                </a:lnTo>
                <a:close/>
                <a:moveTo>
                  <a:pt x="15553" y="7281"/>
                </a:moveTo>
                <a:lnTo>
                  <a:pt x="16234" y="7281"/>
                </a:lnTo>
                <a:lnTo>
                  <a:pt x="18259" y="11022"/>
                </a:lnTo>
                <a:cubicBezTo>
                  <a:pt x="18259" y="11022"/>
                  <a:pt x="18259" y="12263"/>
                  <a:pt x="18259" y="12263"/>
                </a:cubicBezTo>
                <a:lnTo>
                  <a:pt x="15553" y="12263"/>
                </a:lnTo>
                <a:lnTo>
                  <a:pt x="15553" y="7281"/>
                </a:lnTo>
                <a:close/>
                <a:moveTo>
                  <a:pt x="7423" y="16617"/>
                </a:moveTo>
                <a:cubicBezTo>
                  <a:pt x="8167" y="16617"/>
                  <a:pt x="8772" y="17365"/>
                  <a:pt x="8772" y="18278"/>
                </a:cubicBezTo>
                <a:cubicBezTo>
                  <a:pt x="8772" y="19191"/>
                  <a:pt x="8167" y="19939"/>
                  <a:pt x="7423" y="19939"/>
                </a:cubicBezTo>
                <a:cubicBezTo>
                  <a:pt x="6677" y="19939"/>
                  <a:pt x="6073" y="19191"/>
                  <a:pt x="6073" y="18278"/>
                </a:cubicBezTo>
                <a:cubicBezTo>
                  <a:pt x="6073" y="17365"/>
                  <a:pt x="6677" y="16617"/>
                  <a:pt x="7423" y="16617"/>
                </a:cubicBezTo>
                <a:close/>
                <a:moveTo>
                  <a:pt x="16202" y="16617"/>
                </a:moveTo>
                <a:cubicBezTo>
                  <a:pt x="16943" y="16617"/>
                  <a:pt x="17551" y="17365"/>
                  <a:pt x="17551" y="18278"/>
                </a:cubicBezTo>
                <a:cubicBezTo>
                  <a:pt x="17551" y="19191"/>
                  <a:pt x="16943" y="19939"/>
                  <a:pt x="16202" y="19939"/>
                </a:cubicBezTo>
                <a:cubicBezTo>
                  <a:pt x="15454" y="19939"/>
                  <a:pt x="14852" y="19191"/>
                  <a:pt x="14852" y="18278"/>
                </a:cubicBezTo>
                <a:cubicBezTo>
                  <a:pt x="14852" y="17365"/>
                  <a:pt x="15454" y="16617"/>
                  <a:pt x="16202" y="16617"/>
                </a:cubicBezTo>
                <a:close/>
              </a:path>
            </a:pathLst>
          </a:custGeom>
          <a:solidFill>
            <a:srgbClr val="C6161A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369110" y="2887133"/>
            <a:ext cx="2328934" cy="1520695"/>
            <a:chOff x="1609922" y="2935151"/>
            <a:chExt cx="2328934" cy="1520695"/>
          </a:xfrm>
        </p:grpSpPr>
        <p:sp>
          <p:nvSpPr>
            <p:cNvPr id="25" name="TextBox 19"/>
            <p:cNvSpPr txBox="1"/>
            <p:nvPr/>
          </p:nvSpPr>
          <p:spPr>
            <a:xfrm>
              <a:off x="2059695" y="2935151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393737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dirty="0">
                <a:solidFill>
                  <a:srgbClr val="393737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609922" y="3291040"/>
              <a:ext cx="2328934" cy="1164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594A42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rgbClr val="594A42"/>
                  </a:solidFill>
                  <a:cs typeface="+mn-ea"/>
                  <a:sym typeface="+mn-lt"/>
                </a:rPr>
                <a:t>……</a:t>
              </a:r>
              <a:endParaRPr lang="zh-CN" altLang="en-US" sz="1600" dirty="0">
                <a:solidFill>
                  <a:srgbClr val="594A4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矩形: 剪去单角 437"/>
          <p:cNvSpPr/>
          <p:nvPr/>
        </p:nvSpPr>
        <p:spPr>
          <a:xfrm>
            <a:off x="4579797" y="2021709"/>
            <a:ext cx="3050157" cy="3379680"/>
          </a:xfrm>
          <a:prstGeom prst="snip1Rect">
            <a:avLst>
              <a:gd name="adj" fmla="val 29383"/>
            </a:avLst>
          </a:prstGeom>
          <a:gradFill>
            <a:gsLst>
              <a:gs pos="0">
                <a:schemeClr val="bg1"/>
              </a:gs>
              <a:gs pos="100000">
                <a:srgbClr val="FCE8AF"/>
              </a:gs>
            </a:gsLst>
            <a:lin ang="27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79798" y="5269727"/>
            <a:ext cx="3050157" cy="131662"/>
          </a:xfrm>
          <a:prstGeom prst="rect">
            <a:avLst/>
          </a:prstGeom>
          <a:gradFill flip="none" rotWithShape="1">
            <a:gsLst>
              <a:gs pos="0">
                <a:srgbClr val="E9B570"/>
              </a:gs>
              <a:gs pos="100000">
                <a:srgbClr val="FCE8AF"/>
              </a:gs>
            </a:gsLst>
            <a:lin ang="0" scaled="1"/>
            <a:tileRect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任意多边形: 形状 438"/>
          <p:cNvSpPr/>
          <p:nvPr/>
        </p:nvSpPr>
        <p:spPr bwMode="auto">
          <a:xfrm>
            <a:off x="6860414" y="2021709"/>
            <a:ext cx="769542" cy="769541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gradFill flip="none" rotWithShape="1">
            <a:gsLst>
              <a:gs pos="0">
                <a:srgbClr val="E9B570"/>
              </a:gs>
              <a:gs pos="100000">
                <a:srgbClr val="FCE8AF"/>
              </a:gs>
            </a:gsLst>
            <a:lin ang="2700000" scaled="1"/>
            <a:tileRect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887759" y="2887133"/>
            <a:ext cx="2434232" cy="1520695"/>
            <a:chOff x="1557273" y="2935151"/>
            <a:chExt cx="2434232" cy="1520695"/>
          </a:xfrm>
        </p:grpSpPr>
        <p:sp>
          <p:nvSpPr>
            <p:cNvPr id="17" name="TextBox 19"/>
            <p:cNvSpPr txBox="1"/>
            <p:nvPr/>
          </p:nvSpPr>
          <p:spPr>
            <a:xfrm>
              <a:off x="2059695" y="2935151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393737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dirty="0">
                <a:solidFill>
                  <a:srgbClr val="393737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557273" y="3291040"/>
              <a:ext cx="2434232" cy="1164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594A42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rgbClr val="594A42"/>
                  </a:solidFill>
                  <a:cs typeface="+mn-ea"/>
                  <a:sym typeface="+mn-lt"/>
                </a:rPr>
                <a:t>……</a:t>
              </a:r>
              <a:endParaRPr lang="zh-CN" altLang="en-US" sz="1600" dirty="0">
                <a:solidFill>
                  <a:srgbClr val="594A4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任意多边形: 形状 43"/>
          <p:cNvSpPr/>
          <p:nvPr/>
        </p:nvSpPr>
        <p:spPr>
          <a:xfrm>
            <a:off x="5895944" y="2367420"/>
            <a:ext cx="400112" cy="4001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1" h="21600" extrusionOk="0">
                <a:moveTo>
                  <a:pt x="19313" y="4353"/>
                </a:moveTo>
                <a:lnTo>
                  <a:pt x="16178" y="7496"/>
                </a:lnTo>
                <a:cubicBezTo>
                  <a:pt x="16034" y="7640"/>
                  <a:pt x="15980" y="7851"/>
                  <a:pt x="16036" y="8047"/>
                </a:cubicBezTo>
                <a:lnTo>
                  <a:pt x="18732" y="17470"/>
                </a:lnTo>
                <a:cubicBezTo>
                  <a:pt x="18788" y="17666"/>
                  <a:pt x="18734" y="17878"/>
                  <a:pt x="18590" y="18022"/>
                </a:cubicBezTo>
                <a:lnTo>
                  <a:pt x="17170" y="19445"/>
                </a:lnTo>
                <a:cubicBezTo>
                  <a:pt x="17059" y="19556"/>
                  <a:pt x="16916" y="19609"/>
                  <a:pt x="16775" y="19609"/>
                </a:cubicBezTo>
                <a:cubicBezTo>
                  <a:pt x="16581" y="19609"/>
                  <a:pt x="16390" y="19510"/>
                  <a:pt x="16285" y="19322"/>
                </a:cubicBezTo>
                <a:lnTo>
                  <a:pt x="12375" y="12317"/>
                </a:lnTo>
                <a:cubicBezTo>
                  <a:pt x="12271" y="12129"/>
                  <a:pt x="12079" y="12029"/>
                  <a:pt x="11886" y="12029"/>
                </a:cubicBezTo>
                <a:cubicBezTo>
                  <a:pt x="11744" y="12029"/>
                  <a:pt x="11602" y="12083"/>
                  <a:pt x="11491" y="12194"/>
                </a:cubicBezTo>
                <a:lnTo>
                  <a:pt x="8519" y="15172"/>
                </a:lnTo>
                <a:cubicBezTo>
                  <a:pt x="8388" y="15304"/>
                  <a:pt x="8330" y="15492"/>
                  <a:pt x="8365" y="15674"/>
                </a:cubicBezTo>
                <a:lnTo>
                  <a:pt x="8996" y="18989"/>
                </a:lnTo>
                <a:cubicBezTo>
                  <a:pt x="9031" y="19171"/>
                  <a:pt x="8973" y="19359"/>
                  <a:pt x="8842" y="19491"/>
                </a:cubicBezTo>
                <a:lnTo>
                  <a:pt x="8441" y="19893"/>
                </a:lnTo>
                <a:cubicBezTo>
                  <a:pt x="8330" y="20004"/>
                  <a:pt x="8187" y="20058"/>
                  <a:pt x="8046" y="20058"/>
                </a:cubicBezTo>
                <a:cubicBezTo>
                  <a:pt x="7852" y="20058"/>
                  <a:pt x="7661" y="19958"/>
                  <a:pt x="7556" y="19770"/>
                </a:cubicBezTo>
                <a:lnTo>
                  <a:pt x="5577" y="16226"/>
                </a:lnTo>
                <a:cubicBezTo>
                  <a:pt x="5526" y="16136"/>
                  <a:pt x="5452" y="16061"/>
                  <a:pt x="5362" y="16010"/>
                </a:cubicBezTo>
                <a:lnTo>
                  <a:pt x="1826" y="14027"/>
                </a:lnTo>
                <a:cubicBezTo>
                  <a:pt x="1502" y="13845"/>
                  <a:pt x="1441" y="13403"/>
                  <a:pt x="1703" y="13141"/>
                </a:cubicBezTo>
                <a:lnTo>
                  <a:pt x="2105" y="12738"/>
                </a:lnTo>
                <a:cubicBezTo>
                  <a:pt x="2211" y="12632"/>
                  <a:pt x="2354" y="12574"/>
                  <a:pt x="2501" y="12574"/>
                </a:cubicBezTo>
                <a:cubicBezTo>
                  <a:pt x="2536" y="12574"/>
                  <a:pt x="2571" y="12577"/>
                  <a:pt x="2606" y="12584"/>
                </a:cubicBezTo>
                <a:lnTo>
                  <a:pt x="5913" y="13216"/>
                </a:lnTo>
                <a:cubicBezTo>
                  <a:pt x="5948" y="13223"/>
                  <a:pt x="5983" y="13226"/>
                  <a:pt x="6018" y="13226"/>
                </a:cubicBezTo>
                <a:cubicBezTo>
                  <a:pt x="6165" y="13226"/>
                  <a:pt x="6308" y="13168"/>
                  <a:pt x="6414" y="13062"/>
                </a:cubicBezTo>
                <a:lnTo>
                  <a:pt x="9385" y="10083"/>
                </a:lnTo>
                <a:cubicBezTo>
                  <a:pt x="9648" y="9820"/>
                  <a:pt x="9587" y="9379"/>
                  <a:pt x="9263" y="9197"/>
                </a:cubicBezTo>
                <a:lnTo>
                  <a:pt x="2273" y="5278"/>
                </a:lnTo>
                <a:cubicBezTo>
                  <a:pt x="1949" y="5097"/>
                  <a:pt x="1888" y="4655"/>
                  <a:pt x="2150" y="4392"/>
                </a:cubicBezTo>
                <a:lnTo>
                  <a:pt x="3571" y="2968"/>
                </a:lnTo>
                <a:cubicBezTo>
                  <a:pt x="3677" y="2862"/>
                  <a:pt x="3820" y="2804"/>
                  <a:pt x="3966" y="2804"/>
                </a:cubicBezTo>
                <a:cubicBezTo>
                  <a:pt x="4018" y="2804"/>
                  <a:pt x="4070" y="2811"/>
                  <a:pt x="4121" y="2826"/>
                </a:cubicBezTo>
                <a:lnTo>
                  <a:pt x="13523" y="5528"/>
                </a:lnTo>
                <a:cubicBezTo>
                  <a:pt x="13574" y="5543"/>
                  <a:pt x="13625" y="5550"/>
                  <a:pt x="13677" y="5550"/>
                </a:cubicBezTo>
                <a:cubicBezTo>
                  <a:pt x="13823" y="5550"/>
                  <a:pt x="13966" y="5493"/>
                  <a:pt x="14073" y="5386"/>
                </a:cubicBezTo>
                <a:lnTo>
                  <a:pt x="17208" y="2243"/>
                </a:lnTo>
                <a:cubicBezTo>
                  <a:pt x="17593" y="1857"/>
                  <a:pt x="18321" y="1542"/>
                  <a:pt x="18937" y="1542"/>
                </a:cubicBezTo>
                <a:cubicBezTo>
                  <a:pt x="19252" y="1542"/>
                  <a:pt x="19538" y="1624"/>
                  <a:pt x="19734" y="1821"/>
                </a:cubicBezTo>
                <a:cubicBezTo>
                  <a:pt x="20316" y="2404"/>
                  <a:pt x="19895" y="3770"/>
                  <a:pt x="19313" y="4353"/>
                </a:cubicBezTo>
                <a:cubicBezTo>
                  <a:pt x="19313" y="4353"/>
                  <a:pt x="19313" y="4353"/>
                  <a:pt x="19313" y="4353"/>
                </a:cubicBezTo>
                <a:close/>
                <a:moveTo>
                  <a:pt x="20822" y="731"/>
                </a:moveTo>
                <a:cubicBezTo>
                  <a:pt x="20557" y="465"/>
                  <a:pt x="20235" y="268"/>
                  <a:pt x="19866" y="145"/>
                </a:cubicBezTo>
                <a:cubicBezTo>
                  <a:pt x="19578" y="49"/>
                  <a:pt x="19266" y="0"/>
                  <a:pt x="18937" y="0"/>
                </a:cubicBezTo>
                <a:cubicBezTo>
                  <a:pt x="18441" y="0"/>
                  <a:pt x="17909" y="111"/>
                  <a:pt x="17399" y="322"/>
                </a:cubicBezTo>
                <a:cubicBezTo>
                  <a:pt x="16897" y="530"/>
                  <a:pt x="16455" y="817"/>
                  <a:pt x="16120" y="1153"/>
                </a:cubicBezTo>
                <a:lnTo>
                  <a:pt x="13392" y="3887"/>
                </a:lnTo>
                <a:lnTo>
                  <a:pt x="4545" y="1343"/>
                </a:lnTo>
                <a:cubicBezTo>
                  <a:pt x="4357" y="1289"/>
                  <a:pt x="4162" y="1262"/>
                  <a:pt x="3966" y="1262"/>
                </a:cubicBezTo>
                <a:cubicBezTo>
                  <a:pt x="3691" y="1262"/>
                  <a:pt x="3423" y="1315"/>
                  <a:pt x="3169" y="1420"/>
                </a:cubicBezTo>
                <a:cubicBezTo>
                  <a:pt x="2911" y="1526"/>
                  <a:pt x="2680" y="1680"/>
                  <a:pt x="2482" y="1878"/>
                </a:cubicBezTo>
                <a:lnTo>
                  <a:pt x="1062" y="3301"/>
                </a:lnTo>
                <a:cubicBezTo>
                  <a:pt x="828" y="3536"/>
                  <a:pt x="650" y="3827"/>
                  <a:pt x="549" y="4142"/>
                </a:cubicBezTo>
                <a:cubicBezTo>
                  <a:pt x="452" y="4442"/>
                  <a:pt x="424" y="4765"/>
                  <a:pt x="467" y="5077"/>
                </a:cubicBezTo>
                <a:cubicBezTo>
                  <a:pt x="511" y="5389"/>
                  <a:pt x="625" y="5693"/>
                  <a:pt x="799" y="5955"/>
                </a:cubicBezTo>
                <a:cubicBezTo>
                  <a:pt x="982" y="6230"/>
                  <a:pt x="1232" y="6462"/>
                  <a:pt x="1522" y="6624"/>
                </a:cubicBezTo>
                <a:lnTo>
                  <a:pt x="7382" y="9910"/>
                </a:lnTo>
                <a:lnTo>
                  <a:pt x="5692" y="11604"/>
                </a:lnTo>
                <a:lnTo>
                  <a:pt x="2894" y="11069"/>
                </a:lnTo>
                <a:cubicBezTo>
                  <a:pt x="2765" y="11044"/>
                  <a:pt x="2632" y="11031"/>
                  <a:pt x="2501" y="11031"/>
                </a:cubicBezTo>
                <a:cubicBezTo>
                  <a:pt x="2225" y="11031"/>
                  <a:pt x="1956" y="11085"/>
                  <a:pt x="1701" y="11190"/>
                </a:cubicBezTo>
                <a:cubicBezTo>
                  <a:pt x="1444" y="11296"/>
                  <a:pt x="1213" y="11450"/>
                  <a:pt x="1017" y="11647"/>
                </a:cubicBezTo>
                <a:lnTo>
                  <a:pt x="615" y="12050"/>
                </a:lnTo>
                <a:cubicBezTo>
                  <a:pt x="380" y="12285"/>
                  <a:pt x="203" y="12576"/>
                  <a:pt x="101" y="12891"/>
                </a:cubicBezTo>
                <a:cubicBezTo>
                  <a:pt x="5" y="13191"/>
                  <a:pt x="-23" y="13513"/>
                  <a:pt x="20" y="13826"/>
                </a:cubicBezTo>
                <a:cubicBezTo>
                  <a:pt x="63" y="14138"/>
                  <a:pt x="178" y="14441"/>
                  <a:pt x="352" y="14703"/>
                </a:cubicBezTo>
                <a:cubicBezTo>
                  <a:pt x="535" y="14979"/>
                  <a:pt x="785" y="15210"/>
                  <a:pt x="1074" y="15373"/>
                </a:cubicBezTo>
                <a:lnTo>
                  <a:pt x="4369" y="17221"/>
                </a:lnTo>
                <a:lnTo>
                  <a:pt x="6213" y="20524"/>
                </a:lnTo>
                <a:cubicBezTo>
                  <a:pt x="6584" y="21188"/>
                  <a:pt x="7286" y="21600"/>
                  <a:pt x="8046" y="21600"/>
                </a:cubicBezTo>
                <a:cubicBezTo>
                  <a:pt x="8606" y="21600"/>
                  <a:pt x="9132" y="21381"/>
                  <a:pt x="9529" y="20984"/>
                </a:cubicBezTo>
                <a:lnTo>
                  <a:pt x="9930" y="20581"/>
                </a:lnTo>
                <a:cubicBezTo>
                  <a:pt x="10422" y="20088"/>
                  <a:pt x="10638" y="19385"/>
                  <a:pt x="10508" y="18700"/>
                </a:cubicBezTo>
                <a:lnTo>
                  <a:pt x="9974" y="15896"/>
                </a:lnTo>
                <a:lnTo>
                  <a:pt x="11664" y="14201"/>
                </a:lnTo>
                <a:lnTo>
                  <a:pt x="14942" y="20075"/>
                </a:lnTo>
                <a:cubicBezTo>
                  <a:pt x="15313" y="20739"/>
                  <a:pt x="16015" y="21152"/>
                  <a:pt x="16775" y="21152"/>
                </a:cubicBezTo>
                <a:cubicBezTo>
                  <a:pt x="17335" y="21152"/>
                  <a:pt x="17861" y="20933"/>
                  <a:pt x="18258" y="20536"/>
                </a:cubicBezTo>
                <a:lnTo>
                  <a:pt x="19678" y="19113"/>
                </a:lnTo>
                <a:cubicBezTo>
                  <a:pt x="20217" y="18572"/>
                  <a:pt x="20422" y="17780"/>
                  <a:pt x="20211" y="17045"/>
                </a:cubicBezTo>
                <a:lnTo>
                  <a:pt x="17674" y="8178"/>
                </a:lnTo>
                <a:lnTo>
                  <a:pt x="20402" y="5443"/>
                </a:lnTo>
                <a:cubicBezTo>
                  <a:pt x="20900" y="4943"/>
                  <a:pt x="21298" y="4185"/>
                  <a:pt x="21464" y="3413"/>
                </a:cubicBezTo>
                <a:cubicBezTo>
                  <a:pt x="21559" y="2971"/>
                  <a:pt x="21577" y="2546"/>
                  <a:pt x="21517" y="2149"/>
                </a:cubicBezTo>
                <a:cubicBezTo>
                  <a:pt x="21432" y="1592"/>
                  <a:pt x="21192" y="1102"/>
                  <a:pt x="20822" y="731"/>
                </a:cubicBezTo>
                <a:cubicBezTo>
                  <a:pt x="20822" y="731"/>
                  <a:pt x="20822" y="731"/>
                  <a:pt x="20822" y="731"/>
                </a:cubicBezTo>
                <a:close/>
              </a:path>
            </a:pathLst>
          </a:custGeom>
          <a:solidFill>
            <a:srgbClr val="C6161A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  <a:endParaRPr lang="zh-CN" altLang="en-US" sz="28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片 7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0"/>
            <a:ext cx="6857999" cy="12192001"/>
          </a:xfrm>
          <a:prstGeom prst="rect">
            <a:avLst/>
          </a:prstGeom>
        </p:spPr>
      </p:pic>
      <p:sp>
        <p:nvSpPr>
          <p:cNvPr id="93" name="任意多边形: 形状 92"/>
          <p:cNvSpPr/>
          <p:nvPr/>
        </p:nvSpPr>
        <p:spPr>
          <a:xfrm>
            <a:off x="-14202" y="-4328"/>
            <a:ext cx="12220716" cy="6914030"/>
          </a:xfrm>
          <a:custGeom>
            <a:avLst/>
            <a:gdLst>
              <a:gd name="connsiteX0" fmla="*/ 10546301 w 11727155"/>
              <a:gd name="connsiteY0" fmla="*/ 6489616 h 6634791"/>
              <a:gd name="connsiteX1" fmla="*/ 10546301 w 11727155"/>
              <a:gd name="connsiteY1" fmla="*/ 6591238 h 6634791"/>
              <a:gd name="connsiteX2" fmla="*/ 10647924 w 11727155"/>
              <a:gd name="connsiteY2" fmla="*/ 6591238 h 6634791"/>
              <a:gd name="connsiteX3" fmla="*/ 10647924 w 11727155"/>
              <a:gd name="connsiteY3" fmla="*/ 6489616 h 6634791"/>
              <a:gd name="connsiteX4" fmla="*/ 11409802 w 11727155"/>
              <a:gd name="connsiteY4" fmla="*/ 6318745 h 6634791"/>
              <a:gd name="connsiteX5" fmla="*/ 11409802 w 11727155"/>
              <a:gd name="connsiteY5" fmla="*/ 6452015 h 6634791"/>
              <a:gd name="connsiteX6" fmla="*/ 11543218 w 11727155"/>
              <a:gd name="connsiteY6" fmla="*/ 6452015 h 6634791"/>
              <a:gd name="connsiteX7" fmla="*/ 11543218 w 11727155"/>
              <a:gd name="connsiteY7" fmla="*/ 6318745 h 6634791"/>
              <a:gd name="connsiteX8" fmla="*/ 11232979 w 11727155"/>
              <a:gd name="connsiteY8" fmla="*/ 6318745 h 6634791"/>
              <a:gd name="connsiteX9" fmla="*/ 11232979 w 11727155"/>
              <a:gd name="connsiteY9" fmla="*/ 6452015 h 6634791"/>
              <a:gd name="connsiteX10" fmla="*/ 11366250 w 11727155"/>
              <a:gd name="connsiteY10" fmla="*/ 6452015 h 6634791"/>
              <a:gd name="connsiteX11" fmla="*/ 11366250 w 11727155"/>
              <a:gd name="connsiteY11" fmla="*/ 6318745 h 6634791"/>
              <a:gd name="connsiteX12" fmla="*/ 11056011 w 11727155"/>
              <a:gd name="connsiteY12" fmla="*/ 6318599 h 6634791"/>
              <a:gd name="connsiteX13" fmla="*/ 11056011 w 11727155"/>
              <a:gd name="connsiteY13" fmla="*/ 6451870 h 6634791"/>
              <a:gd name="connsiteX14" fmla="*/ 11189427 w 11727155"/>
              <a:gd name="connsiteY14" fmla="*/ 6451870 h 6634791"/>
              <a:gd name="connsiteX15" fmla="*/ 11189427 w 11727155"/>
              <a:gd name="connsiteY15" fmla="*/ 6318599 h 6634791"/>
              <a:gd name="connsiteX16" fmla="*/ 11586916 w 11727155"/>
              <a:gd name="connsiteY16" fmla="*/ 6317584 h 6634791"/>
              <a:gd name="connsiteX17" fmla="*/ 11586916 w 11727155"/>
              <a:gd name="connsiteY17" fmla="*/ 6318745 h 6634791"/>
              <a:gd name="connsiteX18" fmla="*/ 11586916 w 11727155"/>
              <a:gd name="connsiteY18" fmla="*/ 6495568 h 6634791"/>
              <a:gd name="connsiteX19" fmla="*/ 11409948 w 11727155"/>
              <a:gd name="connsiteY19" fmla="*/ 6495568 h 6634791"/>
              <a:gd name="connsiteX20" fmla="*/ 11409948 w 11727155"/>
              <a:gd name="connsiteY20" fmla="*/ 6591238 h 6634791"/>
              <a:gd name="connsiteX21" fmla="*/ 11683602 w 11727155"/>
              <a:gd name="connsiteY21" fmla="*/ 6591238 h 6634791"/>
              <a:gd name="connsiteX22" fmla="*/ 11683748 w 11727155"/>
              <a:gd name="connsiteY22" fmla="*/ 6591238 h 6634791"/>
              <a:gd name="connsiteX23" fmla="*/ 11683748 w 11727155"/>
              <a:gd name="connsiteY23" fmla="*/ 6317584 h 6634791"/>
              <a:gd name="connsiteX24" fmla="*/ 11409802 w 11727155"/>
              <a:gd name="connsiteY24" fmla="*/ 6141776 h 6634791"/>
              <a:gd name="connsiteX25" fmla="*/ 11409802 w 11727155"/>
              <a:gd name="connsiteY25" fmla="*/ 6274031 h 6634791"/>
              <a:gd name="connsiteX26" fmla="*/ 11543218 w 11727155"/>
              <a:gd name="connsiteY26" fmla="*/ 6274031 h 6634791"/>
              <a:gd name="connsiteX27" fmla="*/ 11543218 w 11727155"/>
              <a:gd name="connsiteY27" fmla="*/ 6141776 h 6634791"/>
              <a:gd name="connsiteX28" fmla="*/ 11232979 w 11727155"/>
              <a:gd name="connsiteY28" fmla="*/ 6141776 h 6634791"/>
              <a:gd name="connsiteX29" fmla="*/ 11232979 w 11727155"/>
              <a:gd name="connsiteY29" fmla="*/ 6275192 h 6634791"/>
              <a:gd name="connsiteX30" fmla="*/ 11366250 w 11727155"/>
              <a:gd name="connsiteY30" fmla="*/ 6275192 h 6634791"/>
              <a:gd name="connsiteX31" fmla="*/ 11366250 w 11727155"/>
              <a:gd name="connsiteY31" fmla="*/ 6274031 h 6634791"/>
              <a:gd name="connsiteX32" fmla="*/ 11366250 w 11727155"/>
              <a:gd name="connsiteY32" fmla="*/ 6141776 h 6634791"/>
              <a:gd name="connsiteX33" fmla="*/ 11409802 w 11727155"/>
              <a:gd name="connsiteY33" fmla="*/ 5964953 h 6634791"/>
              <a:gd name="connsiteX34" fmla="*/ 11409802 w 11727155"/>
              <a:gd name="connsiteY34" fmla="*/ 6098224 h 6634791"/>
              <a:gd name="connsiteX35" fmla="*/ 11543218 w 11727155"/>
              <a:gd name="connsiteY35" fmla="*/ 6098224 h 6634791"/>
              <a:gd name="connsiteX36" fmla="*/ 11543218 w 11727155"/>
              <a:gd name="connsiteY36" fmla="*/ 5964953 h 6634791"/>
              <a:gd name="connsiteX37" fmla="*/ 11562527 w 11727155"/>
              <a:gd name="connsiteY37" fmla="*/ 5454663 h 6634791"/>
              <a:gd name="connsiteX38" fmla="*/ 11562527 w 11727155"/>
              <a:gd name="connsiteY38" fmla="*/ 5556285 h 6634791"/>
              <a:gd name="connsiteX39" fmla="*/ 11664149 w 11727155"/>
              <a:gd name="connsiteY39" fmla="*/ 5556285 h 6634791"/>
              <a:gd name="connsiteX40" fmla="*/ 11664149 w 11727155"/>
              <a:gd name="connsiteY40" fmla="*/ 5454663 h 6634791"/>
              <a:gd name="connsiteX41" fmla="*/ 11562526 w 11727155"/>
              <a:gd name="connsiteY41" fmla="*/ 1078651 h 6634791"/>
              <a:gd name="connsiteX42" fmla="*/ 11562526 w 11727155"/>
              <a:gd name="connsiteY42" fmla="*/ 1180273 h 6634791"/>
              <a:gd name="connsiteX43" fmla="*/ 11664148 w 11727155"/>
              <a:gd name="connsiteY43" fmla="*/ 1180273 h 6634791"/>
              <a:gd name="connsiteX44" fmla="*/ 11664148 w 11727155"/>
              <a:gd name="connsiteY44" fmla="*/ 1078651 h 6634791"/>
              <a:gd name="connsiteX45" fmla="*/ 62861 w 11727155"/>
              <a:gd name="connsiteY45" fmla="*/ 1078651 h 6634791"/>
              <a:gd name="connsiteX46" fmla="*/ 62861 w 11727155"/>
              <a:gd name="connsiteY46" fmla="*/ 1180273 h 6634791"/>
              <a:gd name="connsiteX47" fmla="*/ 164483 w 11727155"/>
              <a:gd name="connsiteY47" fmla="*/ 1180273 h 6634791"/>
              <a:gd name="connsiteX48" fmla="*/ 164483 w 11727155"/>
              <a:gd name="connsiteY48" fmla="*/ 1078651 h 6634791"/>
              <a:gd name="connsiteX49" fmla="*/ 11409801 w 11727155"/>
              <a:gd name="connsiteY49" fmla="*/ 536567 h 6634791"/>
              <a:gd name="connsiteX50" fmla="*/ 11409801 w 11727155"/>
              <a:gd name="connsiteY50" fmla="*/ 669983 h 6634791"/>
              <a:gd name="connsiteX51" fmla="*/ 11543217 w 11727155"/>
              <a:gd name="connsiteY51" fmla="*/ 669983 h 6634791"/>
              <a:gd name="connsiteX52" fmla="*/ 11543217 w 11727155"/>
              <a:gd name="connsiteY52" fmla="*/ 536567 h 6634791"/>
              <a:gd name="connsiteX53" fmla="*/ 183937 w 11727155"/>
              <a:gd name="connsiteY53" fmla="*/ 536567 h 6634791"/>
              <a:gd name="connsiteX54" fmla="*/ 183937 w 11727155"/>
              <a:gd name="connsiteY54" fmla="*/ 669983 h 6634791"/>
              <a:gd name="connsiteX55" fmla="*/ 317353 w 11727155"/>
              <a:gd name="connsiteY55" fmla="*/ 669983 h 6634791"/>
              <a:gd name="connsiteX56" fmla="*/ 317353 w 11727155"/>
              <a:gd name="connsiteY56" fmla="*/ 536567 h 6634791"/>
              <a:gd name="connsiteX57" fmla="*/ 11409801 w 11727155"/>
              <a:gd name="connsiteY57" fmla="*/ 360760 h 6634791"/>
              <a:gd name="connsiteX58" fmla="*/ 11409801 w 11727155"/>
              <a:gd name="connsiteY58" fmla="*/ 493015 h 6634791"/>
              <a:gd name="connsiteX59" fmla="*/ 11543217 w 11727155"/>
              <a:gd name="connsiteY59" fmla="*/ 493015 h 6634791"/>
              <a:gd name="connsiteX60" fmla="*/ 11543217 w 11727155"/>
              <a:gd name="connsiteY60" fmla="*/ 360760 h 6634791"/>
              <a:gd name="connsiteX61" fmla="*/ 183937 w 11727155"/>
              <a:gd name="connsiteY61" fmla="*/ 360760 h 6634791"/>
              <a:gd name="connsiteX62" fmla="*/ 183937 w 11727155"/>
              <a:gd name="connsiteY62" fmla="*/ 493015 h 6634791"/>
              <a:gd name="connsiteX63" fmla="*/ 317353 w 11727155"/>
              <a:gd name="connsiteY63" fmla="*/ 493015 h 6634791"/>
              <a:gd name="connsiteX64" fmla="*/ 317353 w 11727155"/>
              <a:gd name="connsiteY64" fmla="*/ 360760 h 6634791"/>
              <a:gd name="connsiteX65" fmla="*/ 11232978 w 11727155"/>
              <a:gd name="connsiteY65" fmla="*/ 359599 h 6634791"/>
              <a:gd name="connsiteX66" fmla="*/ 11232978 w 11727155"/>
              <a:gd name="connsiteY66" fmla="*/ 493015 h 6634791"/>
              <a:gd name="connsiteX67" fmla="*/ 11366249 w 11727155"/>
              <a:gd name="connsiteY67" fmla="*/ 493015 h 6634791"/>
              <a:gd name="connsiteX68" fmla="*/ 11366249 w 11727155"/>
              <a:gd name="connsiteY68" fmla="*/ 360760 h 6634791"/>
              <a:gd name="connsiteX69" fmla="*/ 11366249 w 11727155"/>
              <a:gd name="connsiteY69" fmla="*/ 359599 h 6634791"/>
              <a:gd name="connsiteX70" fmla="*/ 360760 w 11727155"/>
              <a:gd name="connsiteY70" fmla="*/ 359599 h 6634791"/>
              <a:gd name="connsiteX71" fmla="*/ 360760 w 11727155"/>
              <a:gd name="connsiteY71" fmla="*/ 360760 h 6634791"/>
              <a:gd name="connsiteX72" fmla="*/ 360760 w 11727155"/>
              <a:gd name="connsiteY72" fmla="*/ 493015 h 6634791"/>
              <a:gd name="connsiteX73" fmla="*/ 494031 w 11727155"/>
              <a:gd name="connsiteY73" fmla="*/ 493015 h 6634791"/>
              <a:gd name="connsiteX74" fmla="*/ 494031 w 11727155"/>
              <a:gd name="connsiteY74" fmla="*/ 359599 h 6634791"/>
              <a:gd name="connsiteX75" fmla="*/ 11409801 w 11727155"/>
              <a:gd name="connsiteY75" fmla="*/ 182775 h 6634791"/>
              <a:gd name="connsiteX76" fmla="*/ 11409801 w 11727155"/>
              <a:gd name="connsiteY76" fmla="*/ 316191 h 6634791"/>
              <a:gd name="connsiteX77" fmla="*/ 11543217 w 11727155"/>
              <a:gd name="connsiteY77" fmla="*/ 316191 h 6634791"/>
              <a:gd name="connsiteX78" fmla="*/ 11543217 w 11727155"/>
              <a:gd name="connsiteY78" fmla="*/ 182775 h 6634791"/>
              <a:gd name="connsiteX79" fmla="*/ 11232978 w 11727155"/>
              <a:gd name="connsiteY79" fmla="*/ 182775 h 6634791"/>
              <a:gd name="connsiteX80" fmla="*/ 11232978 w 11727155"/>
              <a:gd name="connsiteY80" fmla="*/ 316191 h 6634791"/>
              <a:gd name="connsiteX81" fmla="*/ 11366249 w 11727155"/>
              <a:gd name="connsiteY81" fmla="*/ 316191 h 6634791"/>
              <a:gd name="connsiteX82" fmla="*/ 11366249 w 11727155"/>
              <a:gd name="connsiteY82" fmla="*/ 182775 h 6634791"/>
              <a:gd name="connsiteX83" fmla="*/ 11056010 w 11727155"/>
              <a:gd name="connsiteY83" fmla="*/ 182775 h 6634791"/>
              <a:gd name="connsiteX84" fmla="*/ 11056010 w 11727155"/>
              <a:gd name="connsiteY84" fmla="*/ 316191 h 6634791"/>
              <a:gd name="connsiteX85" fmla="*/ 11189426 w 11727155"/>
              <a:gd name="connsiteY85" fmla="*/ 316191 h 6634791"/>
              <a:gd name="connsiteX86" fmla="*/ 11189426 w 11727155"/>
              <a:gd name="connsiteY86" fmla="*/ 182775 h 6634791"/>
              <a:gd name="connsiteX87" fmla="*/ 537729 w 11727155"/>
              <a:gd name="connsiteY87" fmla="*/ 182775 h 6634791"/>
              <a:gd name="connsiteX88" fmla="*/ 537729 w 11727155"/>
              <a:gd name="connsiteY88" fmla="*/ 316191 h 6634791"/>
              <a:gd name="connsiteX89" fmla="*/ 671144 w 11727155"/>
              <a:gd name="connsiteY89" fmla="*/ 316191 h 6634791"/>
              <a:gd name="connsiteX90" fmla="*/ 671144 w 11727155"/>
              <a:gd name="connsiteY90" fmla="*/ 182775 h 6634791"/>
              <a:gd name="connsiteX91" fmla="*/ 360760 w 11727155"/>
              <a:gd name="connsiteY91" fmla="*/ 182775 h 6634791"/>
              <a:gd name="connsiteX92" fmla="*/ 360760 w 11727155"/>
              <a:gd name="connsiteY92" fmla="*/ 316191 h 6634791"/>
              <a:gd name="connsiteX93" fmla="*/ 494031 w 11727155"/>
              <a:gd name="connsiteY93" fmla="*/ 316191 h 6634791"/>
              <a:gd name="connsiteX94" fmla="*/ 494031 w 11727155"/>
              <a:gd name="connsiteY94" fmla="*/ 182775 h 6634791"/>
              <a:gd name="connsiteX95" fmla="*/ 183937 w 11727155"/>
              <a:gd name="connsiteY95" fmla="*/ 182775 h 6634791"/>
              <a:gd name="connsiteX96" fmla="*/ 183937 w 11727155"/>
              <a:gd name="connsiteY96" fmla="*/ 316191 h 6634791"/>
              <a:gd name="connsiteX97" fmla="*/ 317353 w 11727155"/>
              <a:gd name="connsiteY97" fmla="*/ 316191 h 6634791"/>
              <a:gd name="connsiteX98" fmla="*/ 317353 w 11727155"/>
              <a:gd name="connsiteY98" fmla="*/ 182775 h 6634791"/>
              <a:gd name="connsiteX99" fmla="*/ 11409801 w 11727155"/>
              <a:gd name="connsiteY99" fmla="*/ 43553 h 6634791"/>
              <a:gd name="connsiteX100" fmla="*/ 11409801 w 11727155"/>
              <a:gd name="connsiteY100" fmla="*/ 139223 h 6634791"/>
              <a:gd name="connsiteX101" fmla="*/ 11586770 w 11727155"/>
              <a:gd name="connsiteY101" fmla="*/ 139223 h 6634791"/>
              <a:gd name="connsiteX102" fmla="*/ 11586770 w 11727155"/>
              <a:gd name="connsiteY102" fmla="*/ 316046 h 6634791"/>
              <a:gd name="connsiteX103" fmla="*/ 11586770 w 11727155"/>
              <a:gd name="connsiteY103" fmla="*/ 317208 h 6634791"/>
              <a:gd name="connsiteX104" fmla="*/ 11683456 w 11727155"/>
              <a:gd name="connsiteY104" fmla="*/ 317208 h 6634791"/>
              <a:gd name="connsiteX105" fmla="*/ 11683456 w 11727155"/>
              <a:gd name="connsiteY105" fmla="*/ 43553 h 6634791"/>
              <a:gd name="connsiteX106" fmla="*/ 10546300 w 11727155"/>
              <a:gd name="connsiteY106" fmla="*/ 43553 h 6634791"/>
              <a:gd name="connsiteX107" fmla="*/ 10546300 w 11727155"/>
              <a:gd name="connsiteY107" fmla="*/ 145175 h 6634791"/>
              <a:gd name="connsiteX108" fmla="*/ 10647923 w 11727155"/>
              <a:gd name="connsiteY108" fmla="*/ 145175 h 6634791"/>
              <a:gd name="connsiteX109" fmla="*/ 10647923 w 11727155"/>
              <a:gd name="connsiteY109" fmla="*/ 43553 h 6634791"/>
              <a:gd name="connsiteX110" fmla="*/ 1079086 w 11727155"/>
              <a:gd name="connsiteY110" fmla="*/ 43553 h 6634791"/>
              <a:gd name="connsiteX111" fmla="*/ 1079086 w 11727155"/>
              <a:gd name="connsiteY111" fmla="*/ 145175 h 6634791"/>
              <a:gd name="connsiteX112" fmla="*/ 1180709 w 11727155"/>
              <a:gd name="connsiteY112" fmla="*/ 145175 h 6634791"/>
              <a:gd name="connsiteX113" fmla="*/ 1180709 w 11727155"/>
              <a:gd name="connsiteY113" fmla="*/ 43553 h 6634791"/>
              <a:gd name="connsiteX114" fmla="*/ 43553 w 11727155"/>
              <a:gd name="connsiteY114" fmla="*/ 43553 h 6634791"/>
              <a:gd name="connsiteX115" fmla="*/ 43553 w 11727155"/>
              <a:gd name="connsiteY115" fmla="*/ 317353 h 6634791"/>
              <a:gd name="connsiteX116" fmla="*/ 140384 w 11727155"/>
              <a:gd name="connsiteY116" fmla="*/ 317353 h 6634791"/>
              <a:gd name="connsiteX117" fmla="*/ 140384 w 11727155"/>
              <a:gd name="connsiteY117" fmla="*/ 316191 h 6634791"/>
              <a:gd name="connsiteX118" fmla="*/ 140384 w 11727155"/>
              <a:gd name="connsiteY118" fmla="*/ 139223 h 6634791"/>
              <a:gd name="connsiteX119" fmla="*/ 317208 w 11727155"/>
              <a:gd name="connsiteY119" fmla="*/ 139223 h 6634791"/>
              <a:gd name="connsiteX120" fmla="*/ 317208 w 11727155"/>
              <a:gd name="connsiteY120" fmla="*/ 43553 h 6634791"/>
              <a:gd name="connsiteX121" fmla="*/ 0 w 11727155"/>
              <a:gd name="connsiteY121" fmla="*/ 0 h 6634791"/>
              <a:gd name="connsiteX122" fmla="*/ 360760 w 11727155"/>
              <a:gd name="connsiteY122" fmla="*/ 0 h 6634791"/>
              <a:gd name="connsiteX123" fmla="*/ 360760 w 11727155"/>
              <a:gd name="connsiteY123" fmla="*/ 139223 h 6634791"/>
              <a:gd name="connsiteX124" fmla="*/ 493595 w 11727155"/>
              <a:gd name="connsiteY124" fmla="*/ 139223 h 6634791"/>
              <a:gd name="connsiteX125" fmla="*/ 493595 w 11727155"/>
              <a:gd name="connsiteY125" fmla="*/ 0 h 6634791"/>
              <a:gd name="connsiteX126" fmla="*/ 933911 w 11727155"/>
              <a:gd name="connsiteY126" fmla="*/ 0 h 6634791"/>
              <a:gd name="connsiteX127" fmla="*/ 933911 w 11727155"/>
              <a:gd name="connsiteY127" fmla="*/ 278446 h 6634791"/>
              <a:gd name="connsiteX128" fmla="*/ 1180709 w 11727155"/>
              <a:gd name="connsiteY128" fmla="*/ 278446 h 6634791"/>
              <a:gd name="connsiteX129" fmla="*/ 1180709 w 11727155"/>
              <a:gd name="connsiteY129" fmla="*/ 188728 h 6634791"/>
              <a:gd name="connsiteX130" fmla="*/ 1035534 w 11727155"/>
              <a:gd name="connsiteY130" fmla="*/ 188728 h 6634791"/>
              <a:gd name="connsiteX131" fmla="*/ 1035534 w 11727155"/>
              <a:gd name="connsiteY131" fmla="*/ 0 h 6634791"/>
              <a:gd name="connsiteX132" fmla="*/ 1224261 w 11727155"/>
              <a:gd name="connsiteY132" fmla="*/ 0 h 6634791"/>
              <a:gd name="connsiteX133" fmla="*/ 1224261 w 11727155"/>
              <a:gd name="connsiteY133" fmla="*/ 145175 h 6634791"/>
              <a:gd name="connsiteX134" fmla="*/ 1296849 w 11727155"/>
              <a:gd name="connsiteY134" fmla="*/ 145175 h 6634791"/>
              <a:gd name="connsiteX135" fmla="*/ 1296849 w 11727155"/>
              <a:gd name="connsiteY135" fmla="*/ 0 h 6634791"/>
              <a:gd name="connsiteX136" fmla="*/ 5109437 w 11727155"/>
              <a:gd name="connsiteY136" fmla="*/ 0 h 6634791"/>
              <a:gd name="connsiteX137" fmla="*/ 5109437 w 11727155"/>
              <a:gd name="connsiteY137" fmla="*/ 1 h 6634791"/>
              <a:gd name="connsiteX138" fmla="*/ 6617572 w 11727155"/>
              <a:gd name="connsiteY138" fmla="*/ 1 h 6634791"/>
              <a:gd name="connsiteX139" fmla="*/ 6617572 w 11727155"/>
              <a:gd name="connsiteY139" fmla="*/ 0 h 6634791"/>
              <a:gd name="connsiteX140" fmla="*/ 10430160 w 11727155"/>
              <a:gd name="connsiteY140" fmla="*/ 0 h 6634791"/>
              <a:gd name="connsiteX141" fmla="*/ 10430160 w 11727155"/>
              <a:gd name="connsiteY141" fmla="*/ 145175 h 6634791"/>
              <a:gd name="connsiteX142" fmla="*/ 10502748 w 11727155"/>
              <a:gd name="connsiteY142" fmla="*/ 145175 h 6634791"/>
              <a:gd name="connsiteX143" fmla="*/ 10502748 w 11727155"/>
              <a:gd name="connsiteY143" fmla="*/ 0 h 6634791"/>
              <a:gd name="connsiteX144" fmla="*/ 10691475 w 11727155"/>
              <a:gd name="connsiteY144" fmla="*/ 0 h 6634791"/>
              <a:gd name="connsiteX145" fmla="*/ 10691475 w 11727155"/>
              <a:gd name="connsiteY145" fmla="*/ 188728 h 6634791"/>
              <a:gd name="connsiteX146" fmla="*/ 10546300 w 11727155"/>
              <a:gd name="connsiteY146" fmla="*/ 188728 h 6634791"/>
              <a:gd name="connsiteX147" fmla="*/ 10546300 w 11727155"/>
              <a:gd name="connsiteY147" fmla="*/ 278446 h 6634791"/>
              <a:gd name="connsiteX148" fmla="*/ 10793098 w 11727155"/>
              <a:gd name="connsiteY148" fmla="*/ 278446 h 6634791"/>
              <a:gd name="connsiteX149" fmla="*/ 10793098 w 11727155"/>
              <a:gd name="connsiteY149" fmla="*/ 0 h 6634791"/>
              <a:gd name="connsiteX150" fmla="*/ 11233413 w 11727155"/>
              <a:gd name="connsiteY150" fmla="*/ 0 h 6634791"/>
              <a:gd name="connsiteX151" fmla="*/ 11233413 w 11727155"/>
              <a:gd name="connsiteY151" fmla="*/ 139223 h 6634791"/>
              <a:gd name="connsiteX152" fmla="*/ 11366249 w 11727155"/>
              <a:gd name="connsiteY152" fmla="*/ 139223 h 6634791"/>
              <a:gd name="connsiteX153" fmla="*/ 11366249 w 11727155"/>
              <a:gd name="connsiteY153" fmla="*/ 0 h 6634791"/>
              <a:gd name="connsiteX154" fmla="*/ 11727154 w 11727155"/>
              <a:gd name="connsiteY154" fmla="*/ 0 h 6634791"/>
              <a:gd name="connsiteX155" fmla="*/ 11727154 w 11727155"/>
              <a:gd name="connsiteY155" fmla="*/ 360760 h 6634791"/>
              <a:gd name="connsiteX156" fmla="*/ 11586770 w 11727155"/>
              <a:gd name="connsiteY156" fmla="*/ 360760 h 6634791"/>
              <a:gd name="connsiteX157" fmla="*/ 11586770 w 11727155"/>
              <a:gd name="connsiteY157" fmla="*/ 493015 h 6634791"/>
              <a:gd name="connsiteX158" fmla="*/ 11707701 w 11727155"/>
              <a:gd name="connsiteY158" fmla="*/ 493015 h 6634791"/>
              <a:gd name="connsiteX159" fmla="*/ 11707701 w 11727155"/>
              <a:gd name="connsiteY159" fmla="*/ 933476 h 6634791"/>
              <a:gd name="connsiteX160" fmla="*/ 11429255 w 11727155"/>
              <a:gd name="connsiteY160" fmla="*/ 933476 h 6634791"/>
              <a:gd name="connsiteX161" fmla="*/ 11429255 w 11727155"/>
              <a:gd name="connsiteY161" fmla="*/ 1180273 h 6634791"/>
              <a:gd name="connsiteX162" fmla="*/ 11518973 w 11727155"/>
              <a:gd name="connsiteY162" fmla="*/ 1180273 h 6634791"/>
              <a:gd name="connsiteX163" fmla="*/ 11518973 w 11727155"/>
              <a:gd name="connsiteY163" fmla="*/ 1035098 h 6634791"/>
              <a:gd name="connsiteX164" fmla="*/ 11707701 w 11727155"/>
              <a:gd name="connsiteY164" fmla="*/ 1035098 h 6634791"/>
              <a:gd name="connsiteX165" fmla="*/ 11707701 w 11727155"/>
              <a:gd name="connsiteY165" fmla="*/ 1223826 h 6634791"/>
              <a:gd name="connsiteX166" fmla="*/ 11562526 w 11727155"/>
              <a:gd name="connsiteY166" fmla="*/ 1223826 h 6634791"/>
              <a:gd name="connsiteX167" fmla="*/ 11562526 w 11727155"/>
              <a:gd name="connsiteY167" fmla="*/ 1296414 h 6634791"/>
              <a:gd name="connsiteX168" fmla="*/ 11707701 w 11727155"/>
              <a:gd name="connsiteY168" fmla="*/ 1296414 h 6634791"/>
              <a:gd name="connsiteX169" fmla="*/ 11707701 w 11727155"/>
              <a:gd name="connsiteY169" fmla="*/ 3317395 h 6634791"/>
              <a:gd name="connsiteX170" fmla="*/ 11707702 w 11727155"/>
              <a:gd name="connsiteY170" fmla="*/ 3317395 h 6634791"/>
              <a:gd name="connsiteX171" fmla="*/ 11707702 w 11727155"/>
              <a:gd name="connsiteY171" fmla="*/ 5338523 h 6634791"/>
              <a:gd name="connsiteX172" fmla="*/ 11562527 w 11727155"/>
              <a:gd name="connsiteY172" fmla="*/ 5338523 h 6634791"/>
              <a:gd name="connsiteX173" fmla="*/ 11562527 w 11727155"/>
              <a:gd name="connsiteY173" fmla="*/ 5411110 h 6634791"/>
              <a:gd name="connsiteX174" fmla="*/ 11707702 w 11727155"/>
              <a:gd name="connsiteY174" fmla="*/ 5411110 h 6634791"/>
              <a:gd name="connsiteX175" fmla="*/ 11707702 w 11727155"/>
              <a:gd name="connsiteY175" fmla="*/ 5599838 h 6634791"/>
              <a:gd name="connsiteX176" fmla="*/ 11518974 w 11727155"/>
              <a:gd name="connsiteY176" fmla="*/ 5599838 h 6634791"/>
              <a:gd name="connsiteX177" fmla="*/ 11518974 w 11727155"/>
              <a:gd name="connsiteY177" fmla="*/ 5454663 h 6634791"/>
              <a:gd name="connsiteX178" fmla="*/ 11429256 w 11727155"/>
              <a:gd name="connsiteY178" fmla="*/ 5454663 h 6634791"/>
              <a:gd name="connsiteX179" fmla="*/ 11429256 w 11727155"/>
              <a:gd name="connsiteY179" fmla="*/ 5701460 h 6634791"/>
              <a:gd name="connsiteX180" fmla="*/ 11707702 w 11727155"/>
              <a:gd name="connsiteY180" fmla="*/ 5701460 h 6634791"/>
              <a:gd name="connsiteX181" fmla="*/ 11707702 w 11727155"/>
              <a:gd name="connsiteY181" fmla="*/ 6141776 h 6634791"/>
              <a:gd name="connsiteX182" fmla="*/ 11586771 w 11727155"/>
              <a:gd name="connsiteY182" fmla="*/ 6141776 h 6634791"/>
              <a:gd name="connsiteX183" fmla="*/ 11586771 w 11727155"/>
              <a:gd name="connsiteY183" fmla="*/ 6274031 h 6634791"/>
              <a:gd name="connsiteX184" fmla="*/ 11727155 w 11727155"/>
              <a:gd name="connsiteY184" fmla="*/ 6274031 h 6634791"/>
              <a:gd name="connsiteX185" fmla="*/ 11727155 w 11727155"/>
              <a:gd name="connsiteY185" fmla="*/ 6634791 h 6634791"/>
              <a:gd name="connsiteX186" fmla="*/ 11366250 w 11727155"/>
              <a:gd name="connsiteY186" fmla="*/ 6634791 h 6634791"/>
              <a:gd name="connsiteX187" fmla="*/ 11366250 w 11727155"/>
              <a:gd name="connsiteY187" fmla="*/ 6495568 h 6634791"/>
              <a:gd name="connsiteX188" fmla="*/ 11233414 w 11727155"/>
              <a:gd name="connsiteY188" fmla="*/ 6495568 h 6634791"/>
              <a:gd name="connsiteX189" fmla="*/ 11233414 w 11727155"/>
              <a:gd name="connsiteY189" fmla="*/ 6634791 h 6634791"/>
              <a:gd name="connsiteX190" fmla="*/ 10793099 w 11727155"/>
              <a:gd name="connsiteY190" fmla="*/ 6634791 h 6634791"/>
              <a:gd name="connsiteX191" fmla="*/ 10793099 w 11727155"/>
              <a:gd name="connsiteY191" fmla="*/ 6356345 h 6634791"/>
              <a:gd name="connsiteX192" fmla="*/ 10546301 w 11727155"/>
              <a:gd name="connsiteY192" fmla="*/ 6356345 h 6634791"/>
              <a:gd name="connsiteX193" fmla="*/ 10546301 w 11727155"/>
              <a:gd name="connsiteY193" fmla="*/ 6446063 h 6634791"/>
              <a:gd name="connsiteX194" fmla="*/ 10691476 w 11727155"/>
              <a:gd name="connsiteY194" fmla="*/ 6446063 h 6634791"/>
              <a:gd name="connsiteX195" fmla="*/ 10691476 w 11727155"/>
              <a:gd name="connsiteY195" fmla="*/ 6634791 h 6634791"/>
              <a:gd name="connsiteX196" fmla="*/ 10502749 w 11727155"/>
              <a:gd name="connsiteY196" fmla="*/ 6634791 h 6634791"/>
              <a:gd name="connsiteX197" fmla="*/ 10502749 w 11727155"/>
              <a:gd name="connsiteY197" fmla="*/ 6489616 h 6634791"/>
              <a:gd name="connsiteX198" fmla="*/ 10430161 w 11727155"/>
              <a:gd name="connsiteY198" fmla="*/ 6489616 h 6634791"/>
              <a:gd name="connsiteX199" fmla="*/ 10430161 w 11727155"/>
              <a:gd name="connsiteY199" fmla="*/ 6634791 h 6634791"/>
              <a:gd name="connsiteX200" fmla="*/ 6617573 w 11727155"/>
              <a:gd name="connsiteY200" fmla="*/ 6634791 h 6634791"/>
              <a:gd name="connsiteX201" fmla="*/ 6617573 w 11727155"/>
              <a:gd name="connsiteY201" fmla="*/ 6591238 h 6634791"/>
              <a:gd name="connsiteX202" fmla="*/ 10386754 w 11727155"/>
              <a:gd name="connsiteY202" fmla="*/ 6591238 h 6634791"/>
              <a:gd name="connsiteX203" fmla="*/ 10386754 w 11727155"/>
              <a:gd name="connsiteY203" fmla="*/ 6446063 h 6634791"/>
              <a:gd name="connsiteX204" fmla="*/ 10502894 w 11727155"/>
              <a:gd name="connsiteY204" fmla="*/ 6446063 h 6634791"/>
              <a:gd name="connsiteX205" fmla="*/ 10502894 w 11727155"/>
              <a:gd name="connsiteY205" fmla="*/ 6312793 h 6634791"/>
              <a:gd name="connsiteX206" fmla="*/ 10836797 w 11727155"/>
              <a:gd name="connsiteY206" fmla="*/ 6312793 h 6634791"/>
              <a:gd name="connsiteX207" fmla="*/ 10836797 w 11727155"/>
              <a:gd name="connsiteY207" fmla="*/ 6591238 h 6634791"/>
              <a:gd name="connsiteX208" fmla="*/ 11190007 w 11727155"/>
              <a:gd name="connsiteY208" fmla="*/ 6591238 h 6634791"/>
              <a:gd name="connsiteX209" fmla="*/ 11190007 w 11727155"/>
              <a:gd name="connsiteY209" fmla="*/ 6495568 h 6634791"/>
              <a:gd name="connsiteX210" fmla="*/ 11189427 w 11727155"/>
              <a:gd name="connsiteY210" fmla="*/ 6495568 h 6634791"/>
              <a:gd name="connsiteX211" fmla="*/ 11012458 w 11727155"/>
              <a:gd name="connsiteY211" fmla="*/ 6495568 h 6634791"/>
              <a:gd name="connsiteX212" fmla="*/ 11012458 w 11727155"/>
              <a:gd name="connsiteY212" fmla="*/ 6275192 h 6634791"/>
              <a:gd name="connsiteX213" fmla="*/ 11189427 w 11727155"/>
              <a:gd name="connsiteY213" fmla="*/ 6275192 h 6634791"/>
              <a:gd name="connsiteX214" fmla="*/ 11189427 w 11727155"/>
              <a:gd name="connsiteY214" fmla="*/ 6098224 h 6634791"/>
              <a:gd name="connsiteX215" fmla="*/ 11366250 w 11727155"/>
              <a:gd name="connsiteY215" fmla="*/ 6098224 h 6634791"/>
              <a:gd name="connsiteX216" fmla="*/ 11366250 w 11727155"/>
              <a:gd name="connsiteY216" fmla="*/ 5921401 h 6634791"/>
              <a:gd name="connsiteX217" fmla="*/ 11586771 w 11727155"/>
              <a:gd name="connsiteY217" fmla="*/ 5921401 h 6634791"/>
              <a:gd name="connsiteX218" fmla="*/ 11586771 w 11727155"/>
              <a:gd name="connsiteY218" fmla="*/ 6098224 h 6634791"/>
              <a:gd name="connsiteX219" fmla="*/ 11664149 w 11727155"/>
              <a:gd name="connsiteY219" fmla="*/ 6098224 h 6634791"/>
              <a:gd name="connsiteX220" fmla="*/ 11664149 w 11727155"/>
              <a:gd name="connsiteY220" fmla="*/ 5745013 h 6634791"/>
              <a:gd name="connsiteX221" fmla="*/ 11385704 w 11727155"/>
              <a:gd name="connsiteY221" fmla="*/ 5745013 h 6634791"/>
              <a:gd name="connsiteX222" fmla="*/ 11385704 w 11727155"/>
              <a:gd name="connsiteY222" fmla="*/ 5411110 h 6634791"/>
              <a:gd name="connsiteX223" fmla="*/ 11518974 w 11727155"/>
              <a:gd name="connsiteY223" fmla="*/ 5411110 h 6634791"/>
              <a:gd name="connsiteX224" fmla="*/ 11518974 w 11727155"/>
              <a:gd name="connsiteY224" fmla="*/ 5294970 h 6634791"/>
              <a:gd name="connsiteX225" fmla="*/ 11664149 w 11727155"/>
              <a:gd name="connsiteY225" fmla="*/ 5294970 h 6634791"/>
              <a:gd name="connsiteX226" fmla="*/ 11664149 w 11727155"/>
              <a:gd name="connsiteY226" fmla="*/ 3317541 h 6634791"/>
              <a:gd name="connsiteX227" fmla="*/ 11664148 w 11727155"/>
              <a:gd name="connsiteY227" fmla="*/ 3317541 h 6634791"/>
              <a:gd name="connsiteX228" fmla="*/ 11664148 w 11727155"/>
              <a:gd name="connsiteY228" fmla="*/ 1339966 h 6634791"/>
              <a:gd name="connsiteX229" fmla="*/ 11518973 w 11727155"/>
              <a:gd name="connsiteY229" fmla="*/ 1339966 h 6634791"/>
              <a:gd name="connsiteX230" fmla="*/ 11518973 w 11727155"/>
              <a:gd name="connsiteY230" fmla="*/ 1223826 h 6634791"/>
              <a:gd name="connsiteX231" fmla="*/ 11385703 w 11727155"/>
              <a:gd name="connsiteY231" fmla="*/ 1223826 h 6634791"/>
              <a:gd name="connsiteX232" fmla="*/ 11385703 w 11727155"/>
              <a:gd name="connsiteY232" fmla="*/ 889923 h 6634791"/>
              <a:gd name="connsiteX233" fmla="*/ 11664003 w 11727155"/>
              <a:gd name="connsiteY233" fmla="*/ 889923 h 6634791"/>
              <a:gd name="connsiteX234" fmla="*/ 11664003 w 11727155"/>
              <a:gd name="connsiteY234" fmla="*/ 536567 h 6634791"/>
              <a:gd name="connsiteX235" fmla="*/ 11586625 w 11727155"/>
              <a:gd name="connsiteY235" fmla="*/ 536567 h 6634791"/>
              <a:gd name="connsiteX236" fmla="*/ 11586625 w 11727155"/>
              <a:gd name="connsiteY236" fmla="*/ 713681 h 6634791"/>
              <a:gd name="connsiteX237" fmla="*/ 11366104 w 11727155"/>
              <a:gd name="connsiteY237" fmla="*/ 713681 h 6634791"/>
              <a:gd name="connsiteX238" fmla="*/ 11366104 w 11727155"/>
              <a:gd name="connsiteY238" fmla="*/ 536712 h 6634791"/>
              <a:gd name="connsiteX239" fmla="*/ 11189280 w 11727155"/>
              <a:gd name="connsiteY239" fmla="*/ 536712 h 6634791"/>
              <a:gd name="connsiteX240" fmla="*/ 11189280 w 11727155"/>
              <a:gd name="connsiteY240" fmla="*/ 359744 h 6634791"/>
              <a:gd name="connsiteX241" fmla="*/ 11012312 w 11727155"/>
              <a:gd name="connsiteY241" fmla="*/ 359744 h 6634791"/>
              <a:gd name="connsiteX242" fmla="*/ 11012312 w 11727155"/>
              <a:gd name="connsiteY242" fmla="*/ 139223 h 6634791"/>
              <a:gd name="connsiteX243" fmla="*/ 11189280 w 11727155"/>
              <a:gd name="connsiteY243" fmla="*/ 139223 h 6634791"/>
              <a:gd name="connsiteX244" fmla="*/ 11189861 w 11727155"/>
              <a:gd name="connsiteY244" fmla="*/ 139223 h 6634791"/>
              <a:gd name="connsiteX245" fmla="*/ 11189861 w 11727155"/>
              <a:gd name="connsiteY245" fmla="*/ 43553 h 6634791"/>
              <a:gd name="connsiteX246" fmla="*/ 10836651 w 11727155"/>
              <a:gd name="connsiteY246" fmla="*/ 43553 h 6634791"/>
              <a:gd name="connsiteX247" fmla="*/ 10836651 w 11727155"/>
              <a:gd name="connsiteY247" fmla="*/ 321998 h 6634791"/>
              <a:gd name="connsiteX248" fmla="*/ 10502748 w 11727155"/>
              <a:gd name="connsiteY248" fmla="*/ 321998 h 6634791"/>
              <a:gd name="connsiteX249" fmla="*/ 10502748 w 11727155"/>
              <a:gd name="connsiteY249" fmla="*/ 188728 h 6634791"/>
              <a:gd name="connsiteX250" fmla="*/ 10386608 w 11727155"/>
              <a:gd name="connsiteY250" fmla="*/ 188728 h 6634791"/>
              <a:gd name="connsiteX251" fmla="*/ 10386608 w 11727155"/>
              <a:gd name="connsiteY251" fmla="*/ 43553 h 6634791"/>
              <a:gd name="connsiteX252" fmla="*/ 6867297 w 11727155"/>
              <a:gd name="connsiteY252" fmla="*/ 43553 h 6634791"/>
              <a:gd name="connsiteX253" fmla="*/ 6867297 w 11727155"/>
              <a:gd name="connsiteY253" fmla="*/ 43554 h 6634791"/>
              <a:gd name="connsiteX254" fmla="*/ 3586949 w 11727155"/>
              <a:gd name="connsiteY254" fmla="*/ 43554 h 6634791"/>
              <a:gd name="connsiteX255" fmla="*/ 3586949 w 11727155"/>
              <a:gd name="connsiteY255" fmla="*/ 43553 h 6634791"/>
              <a:gd name="connsiteX256" fmla="*/ 1340402 w 11727155"/>
              <a:gd name="connsiteY256" fmla="*/ 43553 h 6634791"/>
              <a:gd name="connsiteX257" fmla="*/ 1340402 w 11727155"/>
              <a:gd name="connsiteY257" fmla="*/ 188728 h 6634791"/>
              <a:gd name="connsiteX258" fmla="*/ 1224261 w 11727155"/>
              <a:gd name="connsiteY258" fmla="*/ 188728 h 6634791"/>
              <a:gd name="connsiteX259" fmla="*/ 1224261 w 11727155"/>
              <a:gd name="connsiteY259" fmla="*/ 321998 h 6634791"/>
              <a:gd name="connsiteX260" fmla="*/ 890359 w 11727155"/>
              <a:gd name="connsiteY260" fmla="*/ 321998 h 6634791"/>
              <a:gd name="connsiteX261" fmla="*/ 890359 w 11727155"/>
              <a:gd name="connsiteY261" fmla="*/ 43553 h 6634791"/>
              <a:gd name="connsiteX262" fmla="*/ 537148 w 11727155"/>
              <a:gd name="connsiteY262" fmla="*/ 43553 h 6634791"/>
              <a:gd name="connsiteX263" fmla="*/ 537148 w 11727155"/>
              <a:gd name="connsiteY263" fmla="*/ 139223 h 6634791"/>
              <a:gd name="connsiteX264" fmla="*/ 537729 w 11727155"/>
              <a:gd name="connsiteY264" fmla="*/ 139223 h 6634791"/>
              <a:gd name="connsiteX265" fmla="*/ 714552 w 11727155"/>
              <a:gd name="connsiteY265" fmla="*/ 139223 h 6634791"/>
              <a:gd name="connsiteX266" fmla="*/ 714552 w 11727155"/>
              <a:gd name="connsiteY266" fmla="*/ 359744 h 6634791"/>
              <a:gd name="connsiteX267" fmla="*/ 537583 w 11727155"/>
              <a:gd name="connsiteY267" fmla="*/ 359744 h 6634791"/>
              <a:gd name="connsiteX268" fmla="*/ 537583 w 11727155"/>
              <a:gd name="connsiteY268" fmla="*/ 536567 h 6634791"/>
              <a:gd name="connsiteX269" fmla="*/ 360760 w 11727155"/>
              <a:gd name="connsiteY269" fmla="*/ 536567 h 6634791"/>
              <a:gd name="connsiteX270" fmla="*/ 360760 w 11727155"/>
              <a:gd name="connsiteY270" fmla="*/ 713536 h 6634791"/>
              <a:gd name="connsiteX271" fmla="*/ 140239 w 11727155"/>
              <a:gd name="connsiteY271" fmla="*/ 713536 h 6634791"/>
              <a:gd name="connsiteX272" fmla="*/ 140239 w 11727155"/>
              <a:gd name="connsiteY272" fmla="*/ 536567 h 6634791"/>
              <a:gd name="connsiteX273" fmla="*/ 62861 w 11727155"/>
              <a:gd name="connsiteY273" fmla="*/ 536567 h 6634791"/>
              <a:gd name="connsiteX274" fmla="*/ 62861 w 11727155"/>
              <a:gd name="connsiteY274" fmla="*/ 889923 h 6634791"/>
              <a:gd name="connsiteX275" fmla="*/ 341307 w 11727155"/>
              <a:gd name="connsiteY275" fmla="*/ 889923 h 6634791"/>
              <a:gd name="connsiteX276" fmla="*/ 341307 w 11727155"/>
              <a:gd name="connsiteY276" fmla="*/ 1223826 h 6634791"/>
              <a:gd name="connsiteX277" fmla="*/ 208036 w 11727155"/>
              <a:gd name="connsiteY277" fmla="*/ 1223826 h 6634791"/>
              <a:gd name="connsiteX278" fmla="*/ 208036 w 11727155"/>
              <a:gd name="connsiteY278" fmla="*/ 1339966 h 6634791"/>
              <a:gd name="connsiteX279" fmla="*/ 62861 w 11727155"/>
              <a:gd name="connsiteY279" fmla="*/ 1339966 h 6634791"/>
              <a:gd name="connsiteX280" fmla="*/ 62861 w 11727155"/>
              <a:gd name="connsiteY280" fmla="*/ 3303104 h 6634791"/>
              <a:gd name="connsiteX281" fmla="*/ 62862 w 11727155"/>
              <a:gd name="connsiteY281" fmla="*/ 3303104 h 6634791"/>
              <a:gd name="connsiteX282" fmla="*/ 62862 w 11727155"/>
              <a:gd name="connsiteY282" fmla="*/ 6147104 h 6634791"/>
              <a:gd name="connsiteX283" fmla="*/ 19309 w 11727155"/>
              <a:gd name="connsiteY283" fmla="*/ 6147104 h 6634791"/>
              <a:gd name="connsiteX284" fmla="*/ 19309 w 11727155"/>
              <a:gd name="connsiteY284" fmla="*/ 3317541 h 6634791"/>
              <a:gd name="connsiteX285" fmla="*/ 19308 w 11727155"/>
              <a:gd name="connsiteY285" fmla="*/ 3317541 h 6634791"/>
              <a:gd name="connsiteX286" fmla="*/ 19308 w 11727155"/>
              <a:gd name="connsiteY286" fmla="*/ 1296414 h 6634791"/>
              <a:gd name="connsiteX287" fmla="*/ 164483 w 11727155"/>
              <a:gd name="connsiteY287" fmla="*/ 1296414 h 6634791"/>
              <a:gd name="connsiteX288" fmla="*/ 164483 w 11727155"/>
              <a:gd name="connsiteY288" fmla="*/ 1223826 h 6634791"/>
              <a:gd name="connsiteX289" fmla="*/ 19308 w 11727155"/>
              <a:gd name="connsiteY289" fmla="*/ 1223826 h 6634791"/>
              <a:gd name="connsiteX290" fmla="*/ 19308 w 11727155"/>
              <a:gd name="connsiteY290" fmla="*/ 1035098 h 6634791"/>
              <a:gd name="connsiteX291" fmla="*/ 208036 w 11727155"/>
              <a:gd name="connsiteY291" fmla="*/ 1035098 h 6634791"/>
              <a:gd name="connsiteX292" fmla="*/ 208036 w 11727155"/>
              <a:gd name="connsiteY292" fmla="*/ 1180273 h 6634791"/>
              <a:gd name="connsiteX293" fmla="*/ 297754 w 11727155"/>
              <a:gd name="connsiteY293" fmla="*/ 1180273 h 6634791"/>
              <a:gd name="connsiteX294" fmla="*/ 297754 w 11727155"/>
              <a:gd name="connsiteY294" fmla="*/ 933476 h 6634791"/>
              <a:gd name="connsiteX295" fmla="*/ 19308 w 11727155"/>
              <a:gd name="connsiteY295" fmla="*/ 933476 h 6634791"/>
              <a:gd name="connsiteX296" fmla="*/ 19308 w 11727155"/>
              <a:gd name="connsiteY296" fmla="*/ 493015 h 6634791"/>
              <a:gd name="connsiteX297" fmla="*/ 140384 w 11727155"/>
              <a:gd name="connsiteY297" fmla="*/ 493015 h 6634791"/>
              <a:gd name="connsiteX298" fmla="*/ 140384 w 11727155"/>
              <a:gd name="connsiteY298" fmla="*/ 360760 h 6634791"/>
              <a:gd name="connsiteX299" fmla="*/ 0 w 11727155"/>
              <a:gd name="connsiteY299" fmla="*/ 360760 h 6634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11727155" h="6634791">
                <a:moveTo>
                  <a:pt x="10546301" y="6489616"/>
                </a:moveTo>
                <a:lnTo>
                  <a:pt x="10546301" y="6591238"/>
                </a:lnTo>
                <a:lnTo>
                  <a:pt x="10647924" y="6591238"/>
                </a:lnTo>
                <a:lnTo>
                  <a:pt x="10647924" y="6489616"/>
                </a:lnTo>
                <a:close/>
                <a:moveTo>
                  <a:pt x="11409802" y="6318745"/>
                </a:moveTo>
                <a:lnTo>
                  <a:pt x="11409802" y="6452015"/>
                </a:lnTo>
                <a:lnTo>
                  <a:pt x="11543218" y="6452015"/>
                </a:lnTo>
                <a:lnTo>
                  <a:pt x="11543218" y="6318745"/>
                </a:lnTo>
                <a:close/>
                <a:moveTo>
                  <a:pt x="11232979" y="6318745"/>
                </a:moveTo>
                <a:lnTo>
                  <a:pt x="11232979" y="6452015"/>
                </a:lnTo>
                <a:lnTo>
                  <a:pt x="11366250" y="6452015"/>
                </a:lnTo>
                <a:lnTo>
                  <a:pt x="11366250" y="6318745"/>
                </a:lnTo>
                <a:close/>
                <a:moveTo>
                  <a:pt x="11056011" y="6318599"/>
                </a:moveTo>
                <a:lnTo>
                  <a:pt x="11056011" y="6451870"/>
                </a:lnTo>
                <a:lnTo>
                  <a:pt x="11189427" y="6451870"/>
                </a:lnTo>
                <a:lnTo>
                  <a:pt x="11189427" y="6318599"/>
                </a:lnTo>
                <a:close/>
                <a:moveTo>
                  <a:pt x="11586916" y="6317584"/>
                </a:moveTo>
                <a:lnTo>
                  <a:pt x="11586916" y="6318745"/>
                </a:lnTo>
                <a:lnTo>
                  <a:pt x="11586916" y="6495568"/>
                </a:lnTo>
                <a:lnTo>
                  <a:pt x="11409948" y="6495568"/>
                </a:lnTo>
                <a:lnTo>
                  <a:pt x="11409948" y="6591238"/>
                </a:lnTo>
                <a:lnTo>
                  <a:pt x="11683602" y="6591238"/>
                </a:lnTo>
                <a:lnTo>
                  <a:pt x="11683748" y="6591238"/>
                </a:lnTo>
                <a:lnTo>
                  <a:pt x="11683748" y="6317584"/>
                </a:lnTo>
                <a:close/>
                <a:moveTo>
                  <a:pt x="11409802" y="6141776"/>
                </a:moveTo>
                <a:lnTo>
                  <a:pt x="11409802" y="6274031"/>
                </a:lnTo>
                <a:lnTo>
                  <a:pt x="11543218" y="6274031"/>
                </a:lnTo>
                <a:lnTo>
                  <a:pt x="11543218" y="6141776"/>
                </a:lnTo>
                <a:close/>
                <a:moveTo>
                  <a:pt x="11232979" y="6141776"/>
                </a:moveTo>
                <a:lnTo>
                  <a:pt x="11232979" y="6275192"/>
                </a:lnTo>
                <a:lnTo>
                  <a:pt x="11366250" y="6275192"/>
                </a:lnTo>
                <a:lnTo>
                  <a:pt x="11366250" y="6274031"/>
                </a:lnTo>
                <a:lnTo>
                  <a:pt x="11366250" y="6141776"/>
                </a:lnTo>
                <a:close/>
                <a:moveTo>
                  <a:pt x="11409802" y="5964953"/>
                </a:moveTo>
                <a:lnTo>
                  <a:pt x="11409802" y="6098224"/>
                </a:lnTo>
                <a:lnTo>
                  <a:pt x="11543218" y="6098224"/>
                </a:lnTo>
                <a:lnTo>
                  <a:pt x="11543218" y="5964953"/>
                </a:lnTo>
                <a:close/>
                <a:moveTo>
                  <a:pt x="11562527" y="5454663"/>
                </a:moveTo>
                <a:lnTo>
                  <a:pt x="11562527" y="5556285"/>
                </a:lnTo>
                <a:lnTo>
                  <a:pt x="11664149" y="5556285"/>
                </a:lnTo>
                <a:lnTo>
                  <a:pt x="11664149" y="5454663"/>
                </a:lnTo>
                <a:close/>
                <a:moveTo>
                  <a:pt x="11562526" y="1078651"/>
                </a:moveTo>
                <a:lnTo>
                  <a:pt x="11562526" y="1180273"/>
                </a:lnTo>
                <a:lnTo>
                  <a:pt x="11664148" y="1180273"/>
                </a:lnTo>
                <a:lnTo>
                  <a:pt x="11664148" y="1078651"/>
                </a:lnTo>
                <a:close/>
                <a:moveTo>
                  <a:pt x="62861" y="1078651"/>
                </a:moveTo>
                <a:lnTo>
                  <a:pt x="62861" y="1180273"/>
                </a:lnTo>
                <a:lnTo>
                  <a:pt x="164483" y="1180273"/>
                </a:lnTo>
                <a:lnTo>
                  <a:pt x="164483" y="1078651"/>
                </a:lnTo>
                <a:close/>
                <a:moveTo>
                  <a:pt x="11409801" y="536567"/>
                </a:moveTo>
                <a:lnTo>
                  <a:pt x="11409801" y="669983"/>
                </a:lnTo>
                <a:lnTo>
                  <a:pt x="11543217" y="669983"/>
                </a:lnTo>
                <a:lnTo>
                  <a:pt x="11543217" y="536567"/>
                </a:lnTo>
                <a:close/>
                <a:moveTo>
                  <a:pt x="183937" y="536567"/>
                </a:moveTo>
                <a:lnTo>
                  <a:pt x="183937" y="669983"/>
                </a:lnTo>
                <a:lnTo>
                  <a:pt x="317353" y="669983"/>
                </a:lnTo>
                <a:lnTo>
                  <a:pt x="317353" y="536567"/>
                </a:lnTo>
                <a:close/>
                <a:moveTo>
                  <a:pt x="11409801" y="360760"/>
                </a:moveTo>
                <a:lnTo>
                  <a:pt x="11409801" y="493015"/>
                </a:lnTo>
                <a:lnTo>
                  <a:pt x="11543217" y="493015"/>
                </a:lnTo>
                <a:lnTo>
                  <a:pt x="11543217" y="360760"/>
                </a:lnTo>
                <a:close/>
                <a:moveTo>
                  <a:pt x="183937" y="360760"/>
                </a:moveTo>
                <a:lnTo>
                  <a:pt x="183937" y="493015"/>
                </a:lnTo>
                <a:lnTo>
                  <a:pt x="317353" y="493015"/>
                </a:lnTo>
                <a:lnTo>
                  <a:pt x="317353" y="360760"/>
                </a:lnTo>
                <a:close/>
                <a:moveTo>
                  <a:pt x="11232978" y="359599"/>
                </a:moveTo>
                <a:lnTo>
                  <a:pt x="11232978" y="493015"/>
                </a:lnTo>
                <a:lnTo>
                  <a:pt x="11366249" y="493015"/>
                </a:lnTo>
                <a:lnTo>
                  <a:pt x="11366249" y="360760"/>
                </a:lnTo>
                <a:lnTo>
                  <a:pt x="11366249" y="359599"/>
                </a:lnTo>
                <a:close/>
                <a:moveTo>
                  <a:pt x="360760" y="359599"/>
                </a:moveTo>
                <a:lnTo>
                  <a:pt x="360760" y="360760"/>
                </a:lnTo>
                <a:lnTo>
                  <a:pt x="360760" y="493015"/>
                </a:lnTo>
                <a:lnTo>
                  <a:pt x="494031" y="493015"/>
                </a:lnTo>
                <a:lnTo>
                  <a:pt x="494031" y="359599"/>
                </a:lnTo>
                <a:close/>
                <a:moveTo>
                  <a:pt x="11409801" y="182775"/>
                </a:moveTo>
                <a:lnTo>
                  <a:pt x="11409801" y="316191"/>
                </a:lnTo>
                <a:lnTo>
                  <a:pt x="11543217" y="316191"/>
                </a:lnTo>
                <a:lnTo>
                  <a:pt x="11543217" y="182775"/>
                </a:lnTo>
                <a:close/>
                <a:moveTo>
                  <a:pt x="11232978" y="182775"/>
                </a:moveTo>
                <a:lnTo>
                  <a:pt x="11232978" y="316191"/>
                </a:lnTo>
                <a:lnTo>
                  <a:pt x="11366249" y="316191"/>
                </a:lnTo>
                <a:lnTo>
                  <a:pt x="11366249" y="182775"/>
                </a:lnTo>
                <a:close/>
                <a:moveTo>
                  <a:pt x="11056010" y="182775"/>
                </a:moveTo>
                <a:lnTo>
                  <a:pt x="11056010" y="316191"/>
                </a:lnTo>
                <a:lnTo>
                  <a:pt x="11189426" y="316191"/>
                </a:lnTo>
                <a:lnTo>
                  <a:pt x="11189426" y="182775"/>
                </a:lnTo>
                <a:close/>
                <a:moveTo>
                  <a:pt x="537729" y="182775"/>
                </a:moveTo>
                <a:lnTo>
                  <a:pt x="537729" y="316191"/>
                </a:lnTo>
                <a:lnTo>
                  <a:pt x="671144" y="316191"/>
                </a:lnTo>
                <a:lnTo>
                  <a:pt x="671144" y="182775"/>
                </a:lnTo>
                <a:close/>
                <a:moveTo>
                  <a:pt x="360760" y="182775"/>
                </a:moveTo>
                <a:lnTo>
                  <a:pt x="360760" y="316191"/>
                </a:lnTo>
                <a:lnTo>
                  <a:pt x="494031" y="316191"/>
                </a:lnTo>
                <a:lnTo>
                  <a:pt x="494031" y="182775"/>
                </a:lnTo>
                <a:close/>
                <a:moveTo>
                  <a:pt x="183937" y="182775"/>
                </a:moveTo>
                <a:lnTo>
                  <a:pt x="183937" y="316191"/>
                </a:lnTo>
                <a:lnTo>
                  <a:pt x="317353" y="316191"/>
                </a:lnTo>
                <a:lnTo>
                  <a:pt x="317353" y="182775"/>
                </a:lnTo>
                <a:close/>
                <a:moveTo>
                  <a:pt x="11409801" y="43553"/>
                </a:moveTo>
                <a:lnTo>
                  <a:pt x="11409801" y="139223"/>
                </a:lnTo>
                <a:lnTo>
                  <a:pt x="11586770" y="139223"/>
                </a:lnTo>
                <a:lnTo>
                  <a:pt x="11586770" y="316046"/>
                </a:lnTo>
                <a:lnTo>
                  <a:pt x="11586770" y="317208"/>
                </a:lnTo>
                <a:lnTo>
                  <a:pt x="11683456" y="317208"/>
                </a:lnTo>
                <a:lnTo>
                  <a:pt x="11683456" y="43553"/>
                </a:lnTo>
                <a:close/>
                <a:moveTo>
                  <a:pt x="10546300" y="43553"/>
                </a:moveTo>
                <a:lnTo>
                  <a:pt x="10546300" y="145175"/>
                </a:lnTo>
                <a:lnTo>
                  <a:pt x="10647923" y="145175"/>
                </a:lnTo>
                <a:lnTo>
                  <a:pt x="10647923" y="43553"/>
                </a:lnTo>
                <a:close/>
                <a:moveTo>
                  <a:pt x="1079086" y="43553"/>
                </a:moveTo>
                <a:lnTo>
                  <a:pt x="1079086" y="145175"/>
                </a:lnTo>
                <a:lnTo>
                  <a:pt x="1180709" y="145175"/>
                </a:lnTo>
                <a:lnTo>
                  <a:pt x="1180709" y="43553"/>
                </a:lnTo>
                <a:close/>
                <a:moveTo>
                  <a:pt x="43553" y="43553"/>
                </a:moveTo>
                <a:lnTo>
                  <a:pt x="43553" y="317353"/>
                </a:lnTo>
                <a:lnTo>
                  <a:pt x="140384" y="317353"/>
                </a:lnTo>
                <a:lnTo>
                  <a:pt x="140384" y="316191"/>
                </a:lnTo>
                <a:lnTo>
                  <a:pt x="140384" y="139223"/>
                </a:lnTo>
                <a:lnTo>
                  <a:pt x="317208" y="139223"/>
                </a:lnTo>
                <a:lnTo>
                  <a:pt x="317208" y="43553"/>
                </a:lnTo>
                <a:close/>
                <a:moveTo>
                  <a:pt x="0" y="0"/>
                </a:moveTo>
                <a:lnTo>
                  <a:pt x="360760" y="0"/>
                </a:lnTo>
                <a:lnTo>
                  <a:pt x="360760" y="139223"/>
                </a:lnTo>
                <a:lnTo>
                  <a:pt x="493595" y="139223"/>
                </a:lnTo>
                <a:lnTo>
                  <a:pt x="493595" y="0"/>
                </a:lnTo>
                <a:lnTo>
                  <a:pt x="933911" y="0"/>
                </a:lnTo>
                <a:lnTo>
                  <a:pt x="933911" y="278446"/>
                </a:lnTo>
                <a:lnTo>
                  <a:pt x="1180709" y="278446"/>
                </a:lnTo>
                <a:lnTo>
                  <a:pt x="1180709" y="188728"/>
                </a:lnTo>
                <a:lnTo>
                  <a:pt x="1035534" y="188728"/>
                </a:lnTo>
                <a:lnTo>
                  <a:pt x="1035534" y="0"/>
                </a:lnTo>
                <a:lnTo>
                  <a:pt x="1224261" y="0"/>
                </a:lnTo>
                <a:lnTo>
                  <a:pt x="1224261" y="145175"/>
                </a:lnTo>
                <a:lnTo>
                  <a:pt x="1296849" y="145175"/>
                </a:lnTo>
                <a:lnTo>
                  <a:pt x="1296849" y="0"/>
                </a:lnTo>
                <a:lnTo>
                  <a:pt x="5109437" y="0"/>
                </a:lnTo>
                <a:lnTo>
                  <a:pt x="5109437" y="1"/>
                </a:lnTo>
                <a:lnTo>
                  <a:pt x="6617572" y="1"/>
                </a:lnTo>
                <a:lnTo>
                  <a:pt x="6617572" y="0"/>
                </a:lnTo>
                <a:lnTo>
                  <a:pt x="10430160" y="0"/>
                </a:lnTo>
                <a:lnTo>
                  <a:pt x="10430160" y="145175"/>
                </a:lnTo>
                <a:lnTo>
                  <a:pt x="10502748" y="145175"/>
                </a:lnTo>
                <a:lnTo>
                  <a:pt x="10502748" y="0"/>
                </a:lnTo>
                <a:lnTo>
                  <a:pt x="10691475" y="0"/>
                </a:lnTo>
                <a:lnTo>
                  <a:pt x="10691475" y="188728"/>
                </a:lnTo>
                <a:lnTo>
                  <a:pt x="10546300" y="188728"/>
                </a:lnTo>
                <a:lnTo>
                  <a:pt x="10546300" y="278446"/>
                </a:lnTo>
                <a:lnTo>
                  <a:pt x="10793098" y="278446"/>
                </a:lnTo>
                <a:lnTo>
                  <a:pt x="10793098" y="0"/>
                </a:lnTo>
                <a:lnTo>
                  <a:pt x="11233413" y="0"/>
                </a:lnTo>
                <a:lnTo>
                  <a:pt x="11233413" y="139223"/>
                </a:lnTo>
                <a:lnTo>
                  <a:pt x="11366249" y="139223"/>
                </a:lnTo>
                <a:lnTo>
                  <a:pt x="11366249" y="0"/>
                </a:lnTo>
                <a:lnTo>
                  <a:pt x="11727154" y="0"/>
                </a:lnTo>
                <a:lnTo>
                  <a:pt x="11727154" y="360760"/>
                </a:lnTo>
                <a:lnTo>
                  <a:pt x="11586770" y="360760"/>
                </a:lnTo>
                <a:lnTo>
                  <a:pt x="11586770" y="493015"/>
                </a:lnTo>
                <a:lnTo>
                  <a:pt x="11707701" y="493015"/>
                </a:lnTo>
                <a:lnTo>
                  <a:pt x="11707701" y="933476"/>
                </a:lnTo>
                <a:lnTo>
                  <a:pt x="11429255" y="933476"/>
                </a:lnTo>
                <a:lnTo>
                  <a:pt x="11429255" y="1180273"/>
                </a:lnTo>
                <a:lnTo>
                  <a:pt x="11518973" y="1180273"/>
                </a:lnTo>
                <a:lnTo>
                  <a:pt x="11518973" y="1035098"/>
                </a:lnTo>
                <a:lnTo>
                  <a:pt x="11707701" y="1035098"/>
                </a:lnTo>
                <a:lnTo>
                  <a:pt x="11707701" y="1223826"/>
                </a:lnTo>
                <a:lnTo>
                  <a:pt x="11562526" y="1223826"/>
                </a:lnTo>
                <a:lnTo>
                  <a:pt x="11562526" y="1296414"/>
                </a:lnTo>
                <a:lnTo>
                  <a:pt x="11707701" y="1296414"/>
                </a:lnTo>
                <a:lnTo>
                  <a:pt x="11707701" y="3317395"/>
                </a:lnTo>
                <a:lnTo>
                  <a:pt x="11707702" y="3317395"/>
                </a:lnTo>
                <a:lnTo>
                  <a:pt x="11707702" y="5338523"/>
                </a:lnTo>
                <a:lnTo>
                  <a:pt x="11562527" y="5338523"/>
                </a:lnTo>
                <a:lnTo>
                  <a:pt x="11562527" y="5411110"/>
                </a:lnTo>
                <a:lnTo>
                  <a:pt x="11707702" y="5411110"/>
                </a:lnTo>
                <a:lnTo>
                  <a:pt x="11707702" y="5599838"/>
                </a:lnTo>
                <a:lnTo>
                  <a:pt x="11518974" y="5599838"/>
                </a:lnTo>
                <a:lnTo>
                  <a:pt x="11518974" y="5454663"/>
                </a:lnTo>
                <a:lnTo>
                  <a:pt x="11429256" y="5454663"/>
                </a:lnTo>
                <a:lnTo>
                  <a:pt x="11429256" y="5701460"/>
                </a:lnTo>
                <a:lnTo>
                  <a:pt x="11707702" y="5701460"/>
                </a:lnTo>
                <a:lnTo>
                  <a:pt x="11707702" y="6141776"/>
                </a:lnTo>
                <a:lnTo>
                  <a:pt x="11586771" y="6141776"/>
                </a:lnTo>
                <a:lnTo>
                  <a:pt x="11586771" y="6274031"/>
                </a:lnTo>
                <a:lnTo>
                  <a:pt x="11727155" y="6274031"/>
                </a:lnTo>
                <a:lnTo>
                  <a:pt x="11727155" y="6634791"/>
                </a:lnTo>
                <a:lnTo>
                  <a:pt x="11366250" y="6634791"/>
                </a:lnTo>
                <a:lnTo>
                  <a:pt x="11366250" y="6495568"/>
                </a:lnTo>
                <a:lnTo>
                  <a:pt x="11233414" y="6495568"/>
                </a:lnTo>
                <a:lnTo>
                  <a:pt x="11233414" y="6634791"/>
                </a:lnTo>
                <a:lnTo>
                  <a:pt x="10793099" y="6634791"/>
                </a:lnTo>
                <a:lnTo>
                  <a:pt x="10793099" y="6356345"/>
                </a:lnTo>
                <a:lnTo>
                  <a:pt x="10546301" y="6356345"/>
                </a:lnTo>
                <a:lnTo>
                  <a:pt x="10546301" y="6446063"/>
                </a:lnTo>
                <a:lnTo>
                  <a:pt x="10691476" y="6446063"/>
                </a:lnTo>
                <a:lnTo>
                  <a:pt x="10691476" y="6634791"/>
                </a:lnTo>
                <a:lnTo>
                  <a:pt x="10502749" y="6634791"/>
                </a:lnTo>
                <a:lnTo>
                  <a:pt x="10502749" y="6489616"/>
                </a:lnTo>
                <a:lnTo>
                  <a:pt x="10430161" y="6489616"/>
                </a:lnTo>
                <a:lnTo>
                  <a:pt x="10430161" y="6634791"/>
                </a:lnTo>
                <a:lnTo>
                  <a:pt x="6617573" y="6634791"/>
                </a:lnTo>
                <a:lnTo>
                  <a:pt x="6617573" y="6591238"/>
                </a:lnTo>
                <a:lnTo>
                  <a:pt x="10386754" y="6591238"/>
                </a:lnTo>
                <a:lnTo>
                  <a:pt x="10386754" y="6446063"/>
                </a:lnTo>
                <a:lnTo>
                  <a:pt x="10502894" y="6446063"/>
                </a:lnTo>
                <a:lnTo>
                  <a:pt x="10502894" y="6312793"/>
                </a:lnTo>
                <a:lnTo>
                  <a:pt x="10836797" y="6312793"/>
                </a:lnTo>
                <a:lnTo>
                  <a:pt x="10836797" y="6591238"/>
                </a:lnTo>
                <a:lnTo>
                  <a:pt x="11190007" y="6591238"/>
                </a:lnTo>
                <a:lnTo>
                  <a:pt x="11190007" y="6495568"/>
                </a:lnTo>
                <a:lnTo>
                  <a:pt x="11189427" y="6495568"/>
                </a:lnTo>
                <a:lnTo>
                  <a:pt x="11012458" y="6495568"/>
                </a:lnTo>
                <a:lnTo>
                  <a:pt x="11012458" y="6275192"/>
                </a:lnTo>
                <a:lnTo>
                  <a:pt x="11189427" y="6275192"/>
                </a:lnTo>
                <a:lnTo>
                  <a:pt x="11189427" y="6098224"/>
                </a:lnTo>
                <a:lnTo>
                  <a:pt x="11366250" y="6098224"/>
                </a:lnTo>
                <a:lnTo>
                  <a:pt x="11366250" y="5921401"/>
                </a:lnTo>
                <a:lnTo>
                  <a:pt x="11586771" y="5921401"/>
                </a:lnTo>
                <a:lnTo>
                  <a:pt x="11586771" y="6098224"/>
                </a:lnTo>
                <a:lnTo>
                  <a:pt x="11664149" y="6098224"/>
                </a:lnTo>
                <a:lnTo>
                  <a:pt x="11664149" y="5745013"/>
                </a:lnTo>
                <a:lnTo>
                  <a:pt x="11385704" y="5745013"/>
                </a:lnTo>
                <a:lnTo>
                  <a:pt x="11385704" y="5411110"/>
                </a:lnTo>
                <a:lnTo>
                  <a:pt x="11518974" y="5411110"/>
                </a:lnTo>
                <a:lnTo>
                  <a:pt x="11518974" y="5294970"/>
                </a:lnTo>
                <a:lnTo>
                  <a:pt x="11664149" y="5294970"/>
                </a:lnTo>
                <a:lnTo>
                  <a:pt x="11664149" y="3317541"/>
                </a:lnTo>
                <a:lnTo>
                  <a:pt x="11664148" y="3317541"/>
                </a:lnTo>
                <a:lnTo>
                  <a:pt x="11664148" y="1339966"/>
                </a:lnTo>
                <a:lnTo>
                  <a:pt x="11518973" y="1339966"/>
                </a:lnTo>
                <a:lnTo>
                  <a:pt x="11518973" y="1223826"/>
                </a:lnTo>
                <a:lnTo>
                  <a:pt x="11385703" y="1223826"/>
                </a:lnTo>
                <a:lnTo>
                  <a:pt x="11385703" y="889923"/>
                </a:lnTo>
                <a:lnTo>
                  <a:pt x="11664003" y="889923"/>
                </a:lnTo>
                <a:lnTo>
                  <a:pt x="11664003" y="536567"/>
                </a:lnTo>
                <a:lnTo>
                  <a:pt x="11586625" y="536567"/>
                </a:lnTo>
                <a:lnTo>
                  <a:pt x="11586625" y="713681"/>
                </a:lnTo>
                <a:lnTo>
                  <a:pt x="11366104" y="713681"/>
                </a:lnTo>
                <a:lnTo>
                  <a:pt x="11366104" y="536712"/>
                </a:lnTo>
                <a:lnTo>
                  <a:pt x="11189280" y="536712"/>
                </a:lnTo>
                <a:lnTo>
                  <a:pt x="11189280" y="359744"/>
                </a:lnTo>
                <a:lnTo>
                  <a:pt x="11012312" y="359744"/>
                </a:lnTo>
                <a:lnTo>
                  <a:pt x="11012312" y="139223"/>
                </a:lnTo>
                <a:lnTo>
                  <a:pt x="11189280" y="139223"/>
                </a:lnTo>
                <a:lnTo>
                  <a:pt x="11189861" y="139223"/>
                </a:lnTo>
                <a:lnTo>
                  <a:pt x="11189861" y="43553"/>
                </a:lnTo>
                <a:lnTo>
                  <a:pt x="10836651" y="43553"/>
                </a:lnTo>
                <a:lnTo>
                  <a:pt x="10836651" y="321998"/>
                </a:lnTo>
                <a:lnTo>
                  <a:pt x="10502748" y="321998"/>
                </a:lnTo>
                <a:lnTo>
                  <a:pt x="10502748" y="188728"/>
                </a:lnTo>
                <a:lnTo>
                  <a:pt x="10386608" y="188728"/>
                </a:lnTo>
                <a:lnTo>
                  <a:pt x="10386608" y="43553"/>
                </a:lnTo>
                <a:lnTo>
                  <a:pt x="6867297" y="43553"/>
                </a:lnTo>
                <a:lnTo>
                  <a:pt x="6867297" y="43554"/>
                </a:lnTo>
                <a:lnTo>
                  <a:pt x="3586949" y="43554"/>
                </a:lnTo>
                <a:lnTo>
                  <a:pt x="3586949" y="43553"/>
                </a:lnTo>
                <a:lnTo>
                  <a:pt x="1340402" y="43553"/>
                </a:lnTo>
                <a:lnTo>
                  <a:pt x="1340402" y="188728"/>
                </a:lnTo>
                <a:lnTo>
                  <a:pt x="1224261" y="188728"/>
                </a:lnTo>
                <a:lnTo>
                  <a:pt x="1224261" y="321998"/>
                </a:lnTo>
                <a:lnTo>
                  <a:pt x="890359" y="321998"/>
                </a:lnTo>
                <a:lnTo>
                  <a:pt x="890359" y="43553"/>
                </a:lnTo>
                <a:lnTo>
                  <a:pt x="537148" y="43553"/>
                </a:lnTo>
                <a:lnTo>
                  <a:pt x="537148" y="139223"/>
                </a:lnTo>
                <a:lnTo>
                  <a:pt x="537729" y="139223"/>
                </a:lnTo>
                <a:lnTo>
                  <a:pt x="714552" y="139223"/>
                </a:lnTo>
                <a:lnTo>
                  <a:pt x="714552" y="359744"/>
                </a:lnTo>
                <a:lnTo>
                  <a:pt x="537583" y="359744"/>
                </a:lnTo>
                <a:lnTo>
                  <a:pt x="537583" y="536567"/>
                </a:lnTo>
                <a:lnTo>
                  <a:pt x="360760" y="536567"/>
                </a:lnTo>
                <a:lnTo>
                  <a:pt x="360760" y="713536"/>
                </a:lnTo>
                <a:lnTo>
                  <a:pt x="140239" y="713536"/>
                </a:lnTo>
                <a:lnTo>
                  <a:pt x="140239" y="536567"/>
                </a:lnTo>
                <a:lnTo>
                  <a:pt x="62861" y="536567"/>
                </a:lnTo>
                <a:lnTo>
                  <a:pt x="62861" y="889923"/>
                </a:lnTo>
                <a:lnTo>
                  <a:pt x="341307" y="889923"/>
                </a:lnTo>
                <a:lnTo>
                  <a:pt x="341307" y="1223826"/>
                </a:lnTo>
                <a:lnTo>
                  <a:pt x="208036" y="1223826"/>
                </a:lnTo>
                <a:lnTo>
                  <a:pt x="208036" y="1339966"/>
                </a:lnTo>
                <a:lnTo>
                  <a:pt x="62861" y="1339966"/>
                </a:lnTo>
                <a:lnTo>
                  <a:pt x="62861" y="3303104"/>
                </a:lnTo>
                <a:lnTo>
                  <a:pt x="62862" y="3303104"/>
                </a:lnTo>
                <a:lnTo>
                  <a:pt x="62862" y="6147104"/>
                </a:lnTo>
                <a:lnTo>
                  <a:pt x="19309" y="6147104"/>
                </a:lnTo>
                <a:lnTo>
                  <a:pt x="19309" y="3317541"/>
                </a:lnTo>
                <a:lnTo>
                  <a:pt x="19308" y="3317541"/>
                </a:lnTo>
                <a:lnTo>
                  <a:pt x="19308" y="1296414"/>
                </a:lnTo>
                <a:lnTo>
                  <a:pt x="164483" y="1296414"/>
                </a:lnTo>
                <a:lnTo>
                  <a:pt x="164483" y="1223826"/>
                </a:lnTo>
                <a:lnTo>
                  <a:pt x="19308" y="1223826"/>
                </a:lnTo>
                <a:lnTo>
                  <a:pt x="19308" y="1035098"/>
                </a:lnTo>
                <a:lnTo>
                  <a:pt x="208036" y="1035098"/>
                </a:lnTo>
                <a:lnTo>
                  <a:pt x="208036" y="1180273"/>
                </a:lnTo>
                <a:lnTo>
                  <a:pt x="297754" y="1180273"/>
                </a:lnTo>
                <a:lnTo>
                  <a:pt x="297754" y="933476"/>
                </a:lnTo>
                <a:lnTo>
                  <a:pt x="19308" y="933476"/>
                </a:lnTo>
                <a:lnTo>
                  <a:pt x="19308" y="493015"/>
                </a:lnTo>
                <a:lnTo>
                  <a:pt x="140384" y="493015"/>
                </a:lnTo>
                <a:lnTo>
                  <a:pt x="140384" y="360760"/>
                </a:lnTo>
                <a:lnTo>
                  <a:pt x="0" y="360760"/>
                </a:lnTo>
                <a:close/>
              </a:path>
            </a:pathLst>
          </a:custGeom>
          <a:gradFill>
            <a:gsLst>
              <a:gs pos="0">
                <a:srgbClr val="E9B570"/>
              </a:gs>
              <a:gs pos="78000">
                <a:srgbClr val="F4DA9F">
                  <a:alpha val="0"/>
                </a:srgbClr>
              </a:gs>
            </a:gsLst>
            <a:lin ang="5400000" scaled="1"/>
          </a:gradFill>
          <a:ln w="145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/>
          <p:cNvSpPr/>
          <p:nvPr/>
        </p:nvSpPr>
        <p:spPr>
          <a:xfrm>
            <a:off x="3468376" y="5113749"/>
            <a:ext cx="3019346" cy="1403679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519128" y="5513313"/>
            <a:ext cx="3726437" cy="1852017"/>
            <a:chOff x="4005371" y="1214445"/>
            <a:chExt cx="2329531" cy="1157763"/>
          </a:xfrm>
        </p:grpSpPr>
        <p:sp>
          <p:nvSpPr>
            <p:cNvPr id="11" name="任意多边形: 形状 10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302080" y="5908056"/>
            <a:ext cx="2848710" cy="1415792"/>
            <a:chOff x="4005371" y="1214445"/>
            <a:chExt cx="2329531" cy="1157763"/>
          </a:xfrm>
        </p:grpSpPr>
        <p:sp>
          <p:nvSpPr>
            <p:cNvPr id="17" name="任意多边形: 形状 16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92259" y="5513313"/>
            <a:ext cx="3726437" cy="1852017"/>
            <a:chOff x="4005371" y="1214445"/>
            <a:chExt cx="2329531" cy="1157763"/>
          </a:xfrm>
        </p:grpSpPr>
        <p:sp>
          <p:nvSpPr>
            <p:cNvPr id="21" name="任意多边形: 形状 20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808176" y="5689943"/>
            <a:ext cx="3726437" cy="1852017"/>
            <a:chOff x="4005371" y="1214445"/>
            <a:chExt cx="2329531" cy="1157763"/>
          </a:xfrm>
        </p:grpSpPr>
        <p:sp>
          <p:nvSpPr>
            <p:cNvPr id="28" name="任意多边形: 形状 27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503646" y="5432858"/>
            <a:ext cx="4760998" cy="2366186"/>
            <a:chOff x="4005371" y="1214445"/>
            <a:chExt cx="2329531" cy="1157763"/>
          </a:xfrm>
        </p:grpSpPr>
        <p:sp>
          <p:nvSpPr>
            <p:cNvPr id="31" name="任意多边形: 形状 30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图形 7"/>
          <p:cNvSpPr/>
          <p:nvPr/>
        </p:nvSpPr>
        <p:spPr>
          <a:xfrm>
            <a:off x="6889156" y="5502610"/>
            <a:ext cx="1184246" cy="875216"/>
          </a:xfrm>
          <a:custGeom>
            <a:avLst/>
            <a:gdLst>
              <a:gd name="connsiteX0" fmla="*/ 1906125 w 1906124"/>
              <a:gd name="connsiteY0" fmla="*/ 1375322 h 1408720"/>
              <a:gd name="connsiteX1" fmla="*/ 1500169 w 1906124"/>
              <a:gd name="connsiteY1" fmla="*/ 962604 h 1408720"/>
              <a:gd name="connsiteX2" fmla="*/ 1500169 w 1906124"/>
              <a:gd name="connsiteY2" fmla="*/ 962604 h 1408720"/>
              <a:gd name="connsiteX3" fmla="*/ 1501312 w 1906124"/>
              <a:gd name="connsiteY3" fmla="*/ 959747 h 1408720"/>
              <a:gd name="connsiteX4" fmla="*/ 1624661 w 1906124"/>
              <a:gd name="connsiteY4" fmla="*/ 686189 h 1408720"/>
              <a:gd name="connsiteX5" fmla="*/ 1342054 w 1906124"/>
              <a:gd name="connsiteY5" fmla="*/ 368339 h 1408720"/>
              <a:gd name="connsiteX6" fmla="*/ 1345674 w 1906124"/>
              <a:gd name="connsiteY6" fmla="*/ 425204 h 1408720"/>
              <a:gd name="connsiteX7" fmla="*/ 945243 w 1906124"/>
              <a:gd name="connsiteY7" fmla="*/ 844494 h 1408720"/>
              <a:gd name="connsiteX8" fmla="*/ 929908 w 1906124"/>
              <a:gd name="connsiteY8" fmla="*/ 844875 h 1408720"/>
              <a:gd name="connsiteX9" fmla="*/ 587008 w 1906124"/>
              <a:gd name="connsiteY9" fmla="*/ 505118 h 1408720"/>
              <a:gd name="connsiteX10" fmla="*/ 865900 w 1906124"/>
              <a:gd name="connsiteY10" fmla="*/ 223559 h 1408720"/>
              <a:gd name="connsiteX11" fmla="*/ 901714 w 1906124"/>
              <a:gd name="connsiteY11" fmla="*/ 258992 h 1408720"/>
              <a:gd name="connsiteX12" fmla="*/ 866281 w 1906124"/>
              <a:gd name="connsiteY12" fmla="*/ 294806 h 1408720"/>
              <a:gd name="connsiteX13" fmla="*/ 658255 w 1906124"/>
              <a:gd name="connsiteY13" fmla="*/ 504737 h 1408720"/>
              <a:gd name="connsiteX14" fmla="*/ 929527 w 1906124"/>
              <a:gd name="connsiteY14" fmla="*/ 773533 h 1408720"/>
              <a:gd name="connsiteX15" fmla="*/ 1274427 w 1906124"/>
              <a:gd name="connsiteY15" fmla="*/ 425489 h 1408720"/>
              <a:gd name="connsiteX16" fmla="*/ 1270331 w 1906124"/>
              <a:gd name="connsiteY16" fmla="*/ 367101 h 1408720"/>
              <a:gd name="connsiteX17" fmla="*/ 1270141 w 1906124"/>
              <a:gd name="connsiteY17" fmla="*/ 361577 h 1408720"/>
              <a:gd name="connsiteX18" fmla="*/ 805225 w 1906124"/>
              <a:gd name="connsiteY18" fmla="*/ 389 h 1408720"/>
              <a:gd name="connsiteX19" fmla="*/ 373171 w 1906124"/>
              <a:gd name="connsiteY19" fmla="*/ 384056 h 1408720"/>
              <a:gd name="connsiteX20" fmla="*/ 303639 w 1906124"/>
              <a:gd name="connsiteY20" fmla="*/ 377007 h 1408720"/>
              <a:gd name="connsiteX21" fmla="*/ 62371 w 1906124"/>
              <a:gd name="connsiteY21" fmla="*/ 638754 h 1408720"/>
              <a:gd name="connsiteX22" fmla="*/ 93136 w 1906124"/>
              <a:gd name="connsiteY22" fmla="*/ 748958 h 1408720"/>
              <a:gd name="connsiteX23" fmla="*/ 172 w 1906124"/>
              <a:gd name="connsiteY23" fmla="*/ 928124 h 1408720"/>
              <a:gd name="connsiteX24" fmla="*/ 211913 w 1906124"/>
              <a:gd name="connsiteY24" fmla="*/ 1123196 h 1408720"/>
              <a:gd name="connsiteX25" fmla="*/ 256585 w 1906124"/>
              <a:gd name="connsiteY25" fmla="*/ 1116147 h 1408720"/>
              <a:gd name="connsiteX26" fmla="*/ 298400 w 1906124"/>
              <a:gd name="connsiteY26" fmla="*/ 1100622 h 1408720"/>
              <a:gd name="connsiteX27" fmla="*/ 376219 w 1906124"/>
              <a:gd name="connsiteY27" fmla="*/ 873736 h 1408720"/>
              <a:gd name="connsiteX28" fmla="*/ 256204 w 1906124"/>
              <a:gd name="connsiteY28" fmla="*/ 801727 h 1408720"/>
              <a:gd name="connsiteX29" fmla="*/ 219343 w 1906124"/>
              <a:gd name="connsiteY29" fmla="*/ 767342 h 1408720"/>
              <a:gd name="connsiteX30" fmla="*/ 253728 w 1906124"/>
              <a:gd name="connsiteY30" fmla="*/ 730480 h 1408720"/>
              <a:gd name="connsiteX31" fmla="*/ 440227 w 1906124"/>
              <a:gd name="connsiteY31" fmla="*/ 842399 h 1408720"/>
              <a:gd name="connsiteX32" fmla="*/ 439465 w 1906124"/>
              <a:gd name="connsiteY32" fmla="*/ 1054901 h 1408720"/>
              <a:gd name="connsiteX33" fmla="*/ 884473 w 1906124"/>
              <a:gd name="connsiteY33" fmla="*/ 1408565 h 1408720"/>
              <a:gd name="connsiteX34" fmla="*/ 1176796 w 1906124"/>
              <a:gd name="connsiteY34" fmla="*/ 1317696 h 1408720"/>
              <a:gd name="connsiteX35" fmla="*/ 1176796 w 1906124"/>
              <a:gd name="connsiteY35" fmla="*/ 1317792 h 1408720"/>
              <a:gd name="connsiteX36" fmla="*/ 1249757 w 1906124"/>
              <a:gd name="connsiteY36" fmla="*/ 1285788 h 1408720"/>
              <a:gd name="connsiteX37" fmla="*/ 1479500 w 1906124"/>
              <a:gd name="connsiteY37" fmla="*/ 1232352 h 1408720"/>
              <a:gd name="connsiteX38" fmla="*/ 1906125 w 1906124"/>
              <a:gd name="connsiteY38" fmla="*/ 1375322 h 140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906124" h="1408720">
                <a:moveTo>
                  <a:pt x="1906125" y="1375322"/>
                </a:moveTo>
                <a:cubicBezTo>
                  <a:pt x="1839259" y="1183394"/>
                  <a:pt x="1689145" y="1031851"/>
                  <a:pt x="1500169" y="962604"/>
                </a:cubicBezTo>
                <a:lnTo>
                  <a:pt x="1500169" y="962604"/>
                </a:lnTo>
                <a:cubicBezTo>
                  <a:pt x="1500550" y="961652"/>
                  <a:pt x="1500931" y="960699"/>
                  <a:pt x="1501312" y="959747"/>
                </a:cubicBezTo>
                <a:cubicBezTo>
                  <a:pt x="1580275" y="895167"/>
                  <a:pt x="1629138" y="795917"/>
                  <a:pt x="1624661" y="686189"/>
                </a:cubicBezTo>
                <a:cubicBezTo>
                  <a:pt x="1617994" y="523597"/>
                  <a:pt x="1496836" y="392819"/>
                  <a:pt x="1342054" y="368339"/>
                </a:cubicBezTo>
                <a:cubicBezTo>
                  <a:pt x="1344245" y="387199"/>
                  <a:pt x="1345579" y="406249"/>
                  <a:pt x="1345674" y="425204"/>
                </a:cubicBezTo>
                <a:cubicBezTo>
                  <a:pt x="1346722" y="650375"/>
                  <a:pt x="1168414" y="835350"/>
                  <a:pt x="945243" y="844494"/>
                </a:cubicBezTo>
                <a:cubicBezTo>
                  <a:pt x="940099" y="844685"/>
                  <a:pt x="935051" y="844780"/>
                  <a:pt x="929908" y="844875"/>
                </a:cubicBezTo>
                <a:cubicBezTo>
                  <a:pt x="741694" y="845732"/>
                  <a:pt x="587865" y="693332"/>
                  <a:pt x="587008" y="505118"/>
                </a:cubicBezTo>
                <a:cubicBezTo>
                  <a:pt x="586341" y="350528"/>
                  <a:pt x="711309" y="224417"/>
                  <a:pt x="865900" y="223559"/>
                </a:cubicBezTo>
                <a:cubicBezTo>
                  <a:pt x="885521" y="223464"/>
                  <a:pt x="901618" y="239371"/>
                  <a:pt x="901714" y="258992"/>
                </a:cubicBezTo>
                <a:cubicBezTo>
                  <a:pt x="901809" y="278709"/>
                  <a:pt x="885997" y="294616"/>
                  <a:pt x="866281" y="294806"/>
                </a:cubicBezTo>
                <a:cubicBezTo>
                  <a:pt x="750933" y="295283"/>
                  <a:pt x="657778" y="389485"/>
                  <a:pt x="658255" y="504737"/>
                </a:cubicBezTo>
                <a:cubicBezTo>
                  <a:pt x="658921" y="653613"/>
                  <a:pt x="780651" y="774200"/>
                  <a:pt x="929527" y="773533"/>
                </a:cubicBezTo>
                <a:cubicBezTo>
                  <a:pt x="1120503" y="772771"/>
                  <a:pt x="1275284" y="616466"/>
                  <a:pt x="1274427" y="425489"/>
                </a:cubicBezTo>
                <a:cubicBezTo>
                  <a:pt x="1274332" y="405963"/>
                  <a:pt x="1272998" y="386342"/>
                  <a:pt x="1270331" y="367101"/>
                </a:cubicBezTo>
                <a:cubicBezTo>
                  <a:pt x="1270045" y="365196"/>
                  <a:pt x="1270045" y="363386"/>
                  <a:pt x="1270141" y="361577"/>
                </a:cubicBezTo>
                <a:cubicBezTo>
                  <a:pt x="1224897" y="147645"/>
                  <a:pt x="1030968" y="-8851"/>
                  <a:pt x="805225" y="389"/>
                </a:cubicBezTo>
                <a:cubicBezTo>
                  <a:pt x="584341" y="9437"/>
                  <a:pt x="406699" y="173934"/>
                  <a:pt x="373171" y="384056"/>
                </a:cubicBezTo>
                <a:cubicBezTo>
                  <a:pt x="350978" y="378626"/>
                  <a:pt x="327642" y="376055"/>
                  <a:pt x="303639" y="377007"/>
                </a:cubicBezTo>
                <a:cubicBezTo>
                  <a:pt x="164764" y="382722"/>
                  <a:pt x="56751" y="499880"/>
                  <a:pt x="62371" y="638754"/>
                </a:cubicBezTo>
                <a:cubicBezTo>
                  <a:pt x="63990" y="678759"/>
                  <a:pt x="75134" y="716002"/>
                  <a:pt x="93136" y="748958"/>
                </a:cubicBezTo>
                <a:cubicBezTo>
                  <a:pt x="34748" y="786868"/>
                  <a:pt x="-2876" y="853543"/>
                  <a:pt x="172" y="928124"/>
                </a:cubicBezTo>
                <a:cubicBezTo>
                  <a:pt x="4744" y="1040423"/>
                  <a:pt x="99518" y="1127768"/>
                  <a:pt x="211913" y="1123196"/>
                </a:cubicBezTo>
                <a:cubicBezTo>
                  <a:pt x="227344" y="1122529"/>
                  <a:pt x="242203" y="1120052"/>
                  <a:pt x="256585" y="1116147"/>
                </a:cubicBezTo>
                <a:cubicBezTo>
                  <a:pt x="270968" y="1112432"/>
                  <a:pt x="284970" y="1107194"/>
                  <a:pt x="298400" y="1100622"/>
                </a:cubicBezTo>
                <a:cubicBezTo>
                  <a:pt x="382411" y="1059569"/>
                  <a:pt x="417272" y="957746"/>
                  <a:pt x="376219" y="873736"/>
                </a:cubicBezTo>
                <a:cubicBezTo>
                  <a:pt x="353931" y="828206"/>
                  <a:pt x="306877" y="799917"/>
                  <a:pt x="256204" y="801727"/>
                </a:cubicBezTo>
                <a:cubicBezTo>
                  <a:pt x="236488" y="802394"/>
                  <a:pt x="220009" y="787058"/>
                  <a:pt x="219343" y="767342"/>
                </a:cubicBezTo>
                <a:cubicBezTo>
                  <a:pt x="218676" y="747720"/>
                  <a:pt x="233630" y="731432"/>
                  <a:pt x="253728" y="730480"/>
                </a:cubicBezTo>
                <a:cubicBezTo>
                  <a:pt x="332404" y="727718"/>
                  <a:pt x="405652" y="771628"/>
                  <a:pt x="440227" y="842399"/>
                </a:cubicBezTo>
                <a:cubicBezTo>
                  <a:pt x="474327" y="912026"/>
                  <a:pt x="471374" y="990227"/>
                  <a:pt x="439465" y="1054901"/>
                </a:cubicBezTo>
                <a:cubicBezTo>
                  <a:pt x="481471" y="1261975"/>
                  <a:pt x="667208" y="1414280"/>
                  <a:pt x="884473" y="1408565"/>
                </a:cubicBezTo>
                <a:cubicBezTo>
                  <a:pt x="990106" y="1398373"/>
                  <a:pt x="1088975" y="1366559"/>
                  <a:pt x="1176796" y="1317696"/>
                </a:cubicBezTo>
                <a:lnTo>
                  <a:pt x="1176796" y="1317792"/>
                </a:lnTo>
                <a:cubicBezTo>
                  <a:pt x="1200132" y="1305314"/>
                  <a:pt x="1224611" y="1294836"/>
                  <a:pt x="1249757" y="1285788"/>
                </a:cubicBezTo>
                <a:cubicBezTo>
                  <a:pt x="1320337" y="1254546"/>
                  <a:pt x="1397776" y="1235686"/>
                  <a:pt x="1479500" y="1232352"/>
                </a:cubicBezTo>
                <a:cubicBezTo>
                  <a:pt x="1640758" y="1225875"/>
                  <a:pt x="1790396" y="1280358"/>
                  <a:pt x="1906125" y="1375322"/>
                </a:cubicBezTo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56" name="图形 55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92864" y="4408163"/>
            <a:ext cx="1495425" cy="1962150"/>
          </a:xfrm>
          <a:prstGeom prst="rect">
            <a:avLst/>
          </a:prstGeom>
        </p:spPr>
      </p:pic>
      <p:pic>
        <p:nvPicPr>
          <p:cNvPr id="57" name="图形 56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25505" y="4512833"/>
            <a:ext cx="1562100" cy="2028825"/>
          </a:xfrm>
          <a:prstGeom prst="rect">
            <a:avLst/>
          </a:prstGeom>
        </p:spPr>
      </p:pic>
      <p:grpSp>
        <p:nvGrpSpPr>
          <p:cNvPr id="94" name="图形 126"/>
          <p:cNvGrpSpPr/>
          <p:nvPr/>
        </p:nvGrpSpPr>
        <p:grpSpPr>
          <a:xfrm>
            <a:off x="532875" y="306139"/>
            <a:ext cx="1427607" cy="2310955"/>
            <a:chOff x="8410281" y="2583101"/>
            <a:chExt cx="1427607" cy="2310955"/>
          </a:xfrm>
        </p:grpSpPr>
        <p:grpSp>
          <p:nvGrpSpPr>
            <p:cNvPr id="95" name="图形 126"/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105" name="任意多边形: 形状 104"/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6" name="图形 126"/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100" name="任意多边形: 形状 99"/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7" name="任意多边形: 形状 96"/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/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6" name="任意多边形: 形状 75"/>
          <p:cNvSpPr/>
          <p:nvPr/>
        </p:nvSpPr>
        <p:spPr>
          <a:xfrm>
            <a:off x="4896328" y="601737"/>
            <a:ext cx="2413533" cy="635430"/>
          </a:xfrm>
          <a:custGeom>
            <a:avLst/>
            <a:gdLst>
              <a:gd name="connsiteX0" fmla="*/ 1205281 w 8145506"/>
              <a:gd name="connsiteY0" fmla="*/ 0 h 2144533"/>
              <a:gd name="connsiteX1" fmla="*/ 1829659 w 8145506"/>
              <a:gd name="connsiteY1" fmla="*/ 0 h 2144533"/>
              <a:gd name="connsiteX2" fmla="*/ 2907060 w 8145506"/>
              <a:gd name="connsiteY2" fmla="*/ 0 h 2144533"/>
              <a:gd name="connsiteX3" fmla="*/ 3531438 w 8145506"/>
              <a:gd name="connsiteY3" fmla="*/ 0 h 2144533"/>
              <a:gd name="connsiteX4" fmla="*/ 3688842 w 8145506"/>
              <a:gd name="connsiteY4" fmla="*/ 0 h 2144533"/>
              <a:gd name="connsiteX5" fmla="*/ 3832173 w 8145506"/>
              <a:gd name="connsiteY5" fmla="*/ 0 h 2144533"/>
              <a:gd name="connsiteX6" fmla="*/ 4313220 w 8145506"/>
              <a:gd name="connsiteY6" fmla="*/ 0 h 2144533"/>
              <a:gd name="connsiteX7" fmla="*/ 4456551 w 8145506"/>
              <a:gd name="connsiteY7" fmla="*/ 0 h 2144533"/>
              <a:gd name="connsiteX8" fmla="*/ 5390622 w 8145506"/>
              <a:gd name="connsiteY8" fmla="*/ 0 h 2144533"/>
              <a:gd name="connsiteX9" fmla="*/ 6015000 w 8145506"/>
              <a:gd name="connsiteY9" fmla="*/ 0 h 2144533"/>
              <a:gd name="connsiteX10" fmla="*/ 6315736 w 8145506"/>
              <a:gd name="connsiteY10" fmla="*/ 0 h 2144533"/>
              <a:gd name="connsiteX11" fmla="*/ 6940114 w 8145506"/>
              <a:gd name="connsiteY11" fmla="*/ 0 h 2144533"/>
              <a:gd name="connsiteX12" fmla="*/ 7112553 w 8145506"/>
              <a:gd name="connsiteY12" fmla="*/ 172440 h 2144533"/>
              <a:gd name="connsiteX13" fmla="*/ 7112553 w 8145506"/>
              <a:gd name="connsiteY13" fmla="*/ 195950 h 2144533"/>
              <a:gd name="connsiteX14" fmla="*/ 7174870 w 8145506"/>
              <a:gd name="connsiteY14" fmla="*/ 195950 h 2144533"/>
              <a:gd name="connsiteX15" fmla="*/ 7554508 w 8145506"/>
              <a:gd name="connsiteY15" fmla="*/ 493023 h 2144533"/>
              <a:gd name="connsiteX16" fmla="*/ 7565982 w 8145506"/>
              <a:gd name="connsiteY16" fmla="*/ 492912 h 2144533"/>
              <a:gd name="connsiteX17" fmla="*/ 8145506 w 8145506"/>
              <a:gd name="connsiteY17" fmla="*/ 1072323 h 2144533"/>
              <a:gd name="connsiteX18" fmla="*/ 7566094 w 8145506"/>
              <a:gd name="connsiteY18" fmla="*/ 1651735 h 2144533"/>
              <a:gd name="connsiteX19" fmla="*/ 7554620 w 8145506"/>
              <a:gd name="connsiteY19" fmla="*/ 1651623 h 2144533"/>
              <a:gd name="connsiteX20" fmla="*/ 7174983 w 8145506"/>
              <a:gd name="connsiteY20" fmla="*/ 1948696 h 2144533"/>
              <a:gd name="connsiteX21" fmla="*/ 7112666 w 8145506"/>
              <a:gd name="connsiteY21" fmla="*/ 1948696 h 2144533"/>
              <a:gd name="connsiteX22" fmla="*/ 7112666 w 8145506"/>
              <a:gd name="connsiteY22" fmla="*/ 1972094 h 2144533"/>
              <a:gd name="connsiteX23" fmla="*/ 6940226 w 8145506"/>
              <a:gd name="connsiteY23" fmla="*/ 2144533 h 2144533"/>
              <a:gd name="connsiteX24" fmla="*/ 6315848 w 8145506"/>
              <a:gd name="connsiteY24" fmla="*/ 2144533 h 2144533"/>
              <a:gd name="connsiteX25" fmla="*/ 6015112 w 8145506"/>
              <a:gd name="connsiteY25" fmla="*/ 2144533 h 2144533"/>
              <a:gd name="connsiteX26" fmla="*/ 5390734 w 8145506"/>
              <a:gd name="connsiteY26" fmla="*/ 2144533 h 2144533"/>
              <a:gd name="connsiteX27" fmla="*/ 4456551 w 8145506"/>
              <a:gd name="connsiteY27" fmla="*/ 2144533 h 2144533"/>
              <a:gd name="connsiteX28" fmla="*/ 4313333 w 8145506"/>
              <a:gd name="connsiteY28" fmla="*/ 2144533 h 2144533"/>
              <a:gd name="connsiteX29" fmla="*/ 3832173 w 8145506"/>
              <a:gd name="connsiteY29" fmla="*/ 2144533 h 2144533"/>
              <a:gd name="connsiteX30" fmla="*/ 3688955 w 8145506"/>
              <a:gd name="connsiteY30" fmla="*/ 2144533 h 2144533"/>
              <a:gd name="connsiteX31" fmla="*/ 3531438 w 8145506"/>
              <a:gd name="connsiteY31" fmla="*/ 2144533 h 2144533"/>
              <a:gd name="connsiteX32" fmla="*/ 2907060 w 8145506"/>
              <a:gd name="connsiteY32" fmla="*/ 2144533 h 2144533"/>
              <a:gd name="connsiteX33" fmla="*/ 1829659 w 8145506"/>
              <a:gd name="connsiteY33" fmla="*/ 2144533 h 2144533"/>
              <a:gd name="connsiteX34" fmla="*/ 1205281 w 8145506"/>
              <a:gd name="connsiteY34" fmla="*/ 2144533 h 2144533"/>
              <a:gd name="connsiteX35" fmla="*/ 1032840 w 8145506"/>
              <a:gd name="connsiteY35" fmla="*/ 1972094 h 2144533"/>
              <a:gd name="connsiteX36" fmla="*/ 1032840 w 8145506"/>
              <a:gd name="connsiteY36" fmla="*/ 1948696 h 2144533"/>
              <a:gd name="connsiteX37" fmla="*/ 970411 w 8145506"/>
              <a:gd name="connsiteY37" fmla="*/ 1948696 h 2144533"/>
              <a:gd name="connsiteX38" fmla="*/ 590773 w 8145506"/>
              <a:gd name="connsiteY38" fmla="*/ 1651623 h 2144533"/>
              <a:gd name="connsiteX39" fmla="*/ 579300 w 8145506"/>
              <a:gd name="connsiteY39" fmla="*/ 1651735 h 2144533"/>
              <a:gd name="connsiteX40" fmla="*/ 0 w 8145506"/>
              <a:gd name="connsiteY40" fmla="*/ 1072323 h 2144533"/>
              <a:gd name="connsiteX41" fmla="*/ 579300 w 8145506"/>
              <a:gd name="connsiteY41" fmla="*/ 492912 h 2144533"/>
              <a:gd name="connsiteX42" fmla="*/ 590773 w 8145506"/>
              <a:gd name="connsiteY42" fmla="*/ 493023 h 2144533"/>
              <a:gd name="connsiteX43" fmla="*/ 970411 w 8145506"/>
              <a:gd name="connsiteY43" fmla="*/ 195950 h 2144533"/>
              <a:gd name="connsiteX44" fmla="*/ 1032840 w 8145506"/>
              <a:gd name="connsiteY44" fmla="*/ 195950 h 2144533"/>
              <a:gd name="connsiteX45" fmla="*/ 1032840 w 8145506"/>
              <a:gd name="connsiteY45" fmla="*/ 172440 h 2144533"/>
              <a:gd name="connsiteX46" fmla="*/ 1205281 w 8145506"/>
              <a:gd name="connsiteY46" fmla="*/ 0 h 2144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8145506" h="2144533">
                <a:moveTo>
                  <a:pt x="1205281" y="0"/>
                </a:moveTo>
                <a:lnTo>
                  <a:pt x="1829659" y="0"/>
                </a:lnTo>
                <a:lnTo>
                  <a:pt x="2907060" y="0"/>
                </a:lnTo>
                <a:lnTo>
                  <a:pt x="3531438" y="0"/>
                </a:lnTo>
                <a:lnTo>
                  <a:pt x="3688842" y="0"/>
                </a:lnTo>
                <a:lnTo>
                  <a:pt x="3832173" y="0"/>
                </a:lnTo>
                <a:lnTo>
                  <a:pt x="4313220" y="0"/>
                </a:lnTo>
                <a:lnTo>
                  <a:pt x="4456551" y="0"/>
                </a:lnTo>
                <a:lnTo>
                  <a:pt x="5390622" y="0"/>
                </a:lnTo>
                <a:lnTo>
                  <a:pt x="6015000" y="0"/>
                </a:lnTo>
                <a:lnTo>
                  <a:pt x="6315736" y="0"/>
                </a:lnTo>
                <a:lnTo>
                  <a:pt x="6940114" y="0"/>
                </a:lnTo>
                <a:cubicBezTo>
                  <a:pt x="7035388" y="0"/>
                  <a:pt x="7112553" y="77278"/>
                  <a:pt x="7112553" y="172440"/>
                </a:cubicBezTo>
                <a:lnTo>
                  <a:pt x="7112553" y="195950"/>
                </a:lnTo>
                <a:lnTo>
                  <a:pt x="7174870" y="195950"/>
                </a:lnTo>
                <a:cubicBezTo>
                  <a:pt x="7358446" y="195950"/>
                  <a:pt x="7512551" y="322496"/>
                  <a:pt x="7554508" y="493023"/>
                </a:cubicBezTo>
                <a:cubicBezTo>
                  <a:pt x="7558446" y="492912"/>
                  <a:pt x="7562157" y="492912"/>
                  <a:pt x="7565982" y="492912"/>
                </a:cubicBezTo>
                <a:cubicBezTo>
                  <a:pt x="7886002" y="493023"/>
                  <a:pt x="8145506" y="1072323"/>
                  <a:pt x="8145506" y="1072323"/>
                </a:cubicBezTo>
                <a:cubicBezTo>
                  <a:pt x="8145506" y="1072323"/>
                  <a:pt x="7886114" y="1651735"/>
                  <a:pt x="7566094" y="1651735"/>
                </a:cubicBezTo>
                <a:cubicBezTo>
                  <a:pt x="7562157" y="1651735"/>
                  <a:pt x="7558446" y="1651735"/>
                  <a:pt x="7554620" y="1651623"/>
                </a:cubicBezTo>
                <a:cubicBezTo>
                  <a:pt x="7512551" y="1822263"/>
                  <a:pt x="7358558" y="1948696"/>
                  <a:pt x="7174983" y="1948696"/>
                </a:cubicBezTo>
                <a:lnTo>
                  <a:pt x="7112666" y="1948696"/>
                </a:lnTo>
                <a:lnTo>
                  <a:pt x="7112666" y="1972094"/>
                </a:lnTo>
                <a:cubicBezTo>
                  <a:pt x="7112666" y="2067369"/>
                  <a:pt x="7035501" y="2144533"/>
                  <a:pt x="6940226" y="2144533"/>
                </a:cubicBezTo>
                <a:lnTo>
                  <a:pt x="6315848" y="2144533"/>
                </a:lnTo>
                <a:lnTo>
                  <a:pt x="6015112" y="2144533"/>
                </a:lnTo>
                <a:lnTo>
                  <a:pt x="5390734" y="2144533"/>
                </a:lnTo>
                <a:lnTo>
                  <a:pt x="4456551" y="2144533"/>
                </a:lnTo>
                <a:lnTo>
                  <a:pt x="4313333" y="2144533"/>
                </a:lnTo>
                <a:lnTo>
                  <a:pt x="3832173" y="2144533"/>
                </a:lnTo>
                <a:lnTo>
                  <a:pt x="3688955" y="2144533"/>
                </a:lnTo>
                <a:lnTo>
                  <a:pt x="3531438" y="2144533"/>
                </a:lnTo>
                <a:lnTo>
                  <a:pt x="2907060" y="2144533"/>
                </a:lnTo>
                <a:lnTo>
                  <a:pt x="1829659" y="2144533"/>
                </a:lnTo>
                <a:lnTo>
                  <a:pt x="1205281" y="2144533"/>
                </a:lnTo>
                <a:cubicBezTo>
                  <a:pt x="1110117" y="2144533"/>
                  <a:pt x="1032840" y="2067369"/>
                  <a:pt x="1032840" y="1972094"/>
                </a:cubicBezTo>
                <a:lnTo>
                  <a:pt x="1032840" y="1948696"/>
                </a:lnTo>
                <a:lnTo>
                  <a:pt x="970411" y="1948696"/>
                </a:lnTo>
                <a:cubicBezTo>
                  <a:pt x="786948" y="1948696"/>
                  <a:pt x="632955" y="1822151"/>
                  <a:pt x="590773" y="1651623"/>
                </a:cubicBezTo>
                <a:cubicBezTo>
                  <a:pt x="586835" y="1651735"/>
                  <a:pt x="583124" y="1651735"/>
                  <a:pt x="579300" y="1651735"/>
                </a:cubicBezTo>
                <a:cubicBezTo>
                  <a:pt x="259392" y="1651735"/>
                  <a:pt x="0" y="1072323"/>
                  <a:pt x="0" y="1072323"/>
                </a:cubicBezTo>
                <a:cubicBezTo>
                  <a:pt x="0" y="1072323"/>
                  <a:pt x="259279" y="492912"/>
                  <a:pt x="579300" y="492912"/>
                </a:cubicBezTo>
                <a:cubicBezTo>
                  <a:pt x="583124" y="492912"/>
                  <a:pt x="586949" y="492912"/>
                  <a:pt x="590773" y="493023"/>
                </a:cubicBezTo>
                <a:cubicBezTo>
                  <a:pt x="632730" y="322384"/>
                  <a:pt x="786835" y="195950"/>
                  <a:pt x="970411" y="195950"/>
                </a:cubicBezTo>
                <a:lnTo>
                  <a:pt x="1032840" y="195950"/>
                </a:lnTo>
                <a:lnTo>
                  <a:pt x="1032840" y="172440"/>
                </a:lnTo>
                <a:cubicBezTo>
                  <a:pt x="1032840" y="77278"/>
                  <a:pt x="1110117" y="0"/>
                  <a:pt x="1205281" y="0"/>
                </a:cubicBezTo>
                <a:close/>
              </a:path>
            </a:pathLst>
          </a:custGeom>
          <a:solidFill>
            <a:srgbClr val="C6161A"/>
          </a:solidFill>
          <a:ln w="38100" cap="flat">
            <a:gradFill>
              <a:gsLst>
                <a:gs pos="0">
                  <a:srgbClr val="E9B570"/>
                </a:gs>
                <a:gs pos="62000">
                  <a:srgbClr val="F4DA9F"/>
                </a:gs>
                <a:gs pos="100000">
                  <a:srgbClr val="E9B570"/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77" name="图形 126"/>
          <p:cNvGrpSpPr/>
          <p:nvPr/>
        </p:nvGrpSpPr>
        <p:grpSpPr>
          <a:xfrm>
            <a:off x="10231518" y="306139"/>
            <a:ext cx="1427607" cy="2310955"/>
            <a:chOff x="8410281" y="2583101"/>
            <a:chExt cx="1427607" cy="2310955"/>
          </a:xfrm>
        </p:grpSpPr>
        <p:grpSp>
          <p:nvGrpSpPr>
            <p:cNvPr id="78" name="图形 126"/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88" name="任意多边形: 形状 87"/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9" name="图形 126"/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83" name="任意多边形: 形状 82"/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0" name="任意多边形: 形状 79"/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5342911" y="537945"/>
            <a:ext cx="15055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目 录</a:t>
            </a:r>
            <a:endParaRPr lang="zh-CN" altLang="en-US" sz="44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722235" y="1801970"/>
            <a:ext cx="5053897" cy="761988"/>
            <a:chOff x="3862505" y="1733888"/>
            <a:chExt cx="5053897" cy="761988"/>
          </a:xfrm>
        </p:grpSpPr>
        <p:grpSp>
          <p:nvGrpSpPr>
            <p:cNvPr id="6" name="组合 5"/>
            <p:cNvGrpSpPr/>
            <p:nvPr/>
          </p:nvGrpSpPr>
          <p:grpSpPr>
            <a:xfrm>
              <a:off x="3862505" y="1733888"/>
              <a:ext cx="5053897" cy="673268"/>
              <a:chOff x="3112357" y="1805067"/>
              <a:chExt cx="5053897" cy="673268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4118974" y="1805067"/>
                <a:ext cx="40472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b="1" dirty="0">
                    <a:gradFill>
                      <a:gsLst>
                        <a:gs pos="0">
                          <a:srgbClr val="F4DA9F"/>
                        </a:gs>
                        <a:gs pos="100000">
                          <a:srgbClr val="EECD90">
                            <a:alpha val="28000"/>
                          </a:srgbClr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单击此处添加标题文本</a:t>
                </a:r>
                <a:endParaRPr lang="zh-CN" altLang="en-US" sz="2400" b="1" dirty="0">
                  <a:gradFill>
                    <a:gsLst>
                      <a:gs pos="0">
                        <a:srgbClr val="F4DA9F"/>
                      </a:gs>
                      <a:gs pos="100000">
                        <a:srgbClr val="EECD90">
                          <a:alpha val="28000"/>
                        </a:srgb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>
                <a:off x="3112357" y="1805067"/>
                <a:ext cx="874953" cy="673268"/>
                <a:chOff x="3112357" y="1805067"/>
                <a:chExt cx="874953" cy="673268"/>
              </a:xfrm>
            </p:grpSpPr>
            <p:sp>
              <p:nvSpPr>
                <p:cNvPr id="62" name="任意多边形: 形状 61"/>
                <p:cNvSpPr/>
                <p:nvPr/>
              </p:nvSpPr>
              <p:spPr>
                <a:xfrm>
                  <a:off x="3112357" y="1805067"/>
                  <a:ext cx="874953" cy="673268"/>
                </a:xfrm>
                <a:custGeom>
                  <a:avLst/>
                  <a:gdLst>
                    <a:gd name="connsiteX0" fmla="*/ 378394 w 874953"/>
                    <a:gd name="connsiteY0" fmla="*/ 0 h 673268"/>
                    <a:gd name="connsiteX1" fmla="*/ 496525 w 874953"/>
                    <a:gd name="connsiteY1" fmla="*/ 0 h 673268"/>
                    <a:gd name="connsiteX2" fmla="*/ 550661 w 874953"/>
                    <a:gd name="connsiteY2" fmla="*/ 54137 h 673268"/>
                    <a:gd name="connsiteX3" fmla="*/ 550661 w 874953"/>
                    <a:gd name="connsiteY3" fmla="*/ 61518 h 673268"/>
                    <a:gd name="connsiteX4" fmla="*/ 570226 w 874953"/>
                    <a:gd name="connsiteY4" fmla="*/ 61518 h 673268"/>
                    <a:gd name="connsiteX5" fmla="*/ 689412 w 874953"/>
                    <a:gd name="connsiteY5" fmla="*/ 154783 h 673268"/>
                    <a:gd name="connsiteX6" fmla="*/ 693014 w 874953"/>
                    <a:gd name="connsiteY6" fmla="*/ 154748 h 673268"/>
                    <a:gd name="connsiteX7" fmla="*/ 874953 w 874953"/>
                    <a:gd name="connsiteY7" fmla="*/ 336652 h 673268"/>
                    <a:gd name="connsiteX8" fmla="*/ 693049 w 874953"/>
                    <a:gd name="connsiteY8" fmla="*/ 518556 h 673268"/>
                    <a:gd name="connsiteX9" fmla="*/ 689447 w 874953"/>
                    <a:gd name="connsiteY9" fmla="*/ 518521 h 673268"/>
                    <a:gd name="connsiteX10" fmla="*/ 570261 w 874953"/>
                    <a:gd name="connsiteY10" fmla="*/ 611786 h 673268"/>
                    <a:gd name="connsiteX11" fmla="*/ 550697 w 874953"/>
                    <a:gd name="connsiteY11" fmla="*/ 611786 h 673268"/>
                    <a:gd name="connsiteX12" fmla="*/ 550697 w 874953"/>
                    <a:gd name="connsiteY12" fmla="*/ 619132 h 673268"/>
                    <a:gd name="connsiteX13" fmla="*/ 496560 w 874953"/>
                    <a:gd name="connsiteY13" fmla="*/ 673268 h 673268"/>
                    <a:gd name="connsiteX14" fmla="*/ 378394 w 874953"/>
                    <a:gd name="connsiteY14" fmla="*/ 673268 h 673268"/>
                    <a:gd name="connsiteX15" fmla="*/ 324256 w 874953"/>
                    <a:gd name="connsiteY15" fmla="*/ 619132 h 673268"/>
                    <a:gd name="connsiteX16" fmla="*/ 324256 w 874953"/>
                    <a:gd name="connsiteY16" fmla="*/ 611786 h 673268"/>
                    <a:gd name="connsiteX17" fmla="*/ 304657 w 874953"/>
                    <a:gd name="connsiteY17" fmla="*/ 611786 h 673268"/>
                    <a:gd name="connsiteX18" fmla="*/ 185471 w 874953"/>
                    <a:gd name="connsiteY18" fmla="*/ 518521 h 673268"/>
                    <a:gd name="connsiteX19" fmla="*/ 181869 w 874953"/>
                    <a:gd name="connsiteY19" fmla="*/ 518556 h 673268"/>
                    <a:gd name="connsiteX20" fmla="*/ 0 w 874953"/>
                    <a:gd name="connsiteY20" fmla="*/ 336652 h 673268"/>
                    <a:gd name="connsiteX21" fmla="*/ 181869 w 874953"/>
                    <a:gd name="connsiteY21" fmla="*/ 154748 h 673268"/>
                    <a:gd name="connsiteX22" fmla="*/ 185471 w 874953"/>
                    <a:gd name="connsiteY22" fmla="*/ 154783 h 673268"/>
                    <a:gd name="connsiteX23" fmla="*/ 304657 w 874953"/>
                    <a:gd name="connsiteY23" fmla="*/ 61518 h 673268"/>
                    <a:gd name="connsiteX24" fmla="*/ 324256 w 874953"/>
                    <a:gd name="connsiteY24" fmla="*/ 61518 h 673268"/>
                    <a:gd name="connsiteX25" fmla="*/ 324256 w 874953"/>
                    <a:gd name="connsiteY25" fmla="*/ 54137 h 673268"/>
                    <a:gd name="connsiteX26" fmla="*/ 378394 w 874953"/>
                    <a:gd name="connsiteY26" fmla="*/ 0 h 673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874953" h="673268">
                      <a:moveTo>
                        <a:pt x="378394" y="0"/>
                      </a:moveTo>
                      <a:lnTo>
                        <a:pt x="496525" y="0"/>
                      </a:lnTo>
                      <a:cubicBezTo>
                        <a:pt x="526436" y="0"/>
                        <a:pt x="550661" y="24261"/>
                        <a:pt x="550661" y="54137"/>
                      </a:cubicBezTo>
                      <a:lnTo>
                        <a:pt x="550661" y="61518"/>
                      </a:lnTo>
                      <a:lnTo>
                        <a:pt x="570226" y="61518"/>
                      </a:lnTo>
                      <a:cubicBezTo>
                        <a:pt x="627859" y="61518"/>
                        <a:pt x="676239" y="101246"/>
                        <a:pt x="689412" y="154783"/>
                      </a:cubicBezTo>
                      <a:cubicBezTo>
                        <a:pt x="690648" y="154748"/>
                        <a:pt x="691813" y="154748"/>
                        <a:pt x="693014" y="154748"/>
                      </a:cubicBezTo>
                      <a:cubicBezTo>
                        <a:pt x="793483" y="154783"/>
                        <a:pt x="874953" y="336652"/>
                        <a:pt x="874953" y="336652"/>
                      </a:cubicBezTo>
                      <a:cubicBezTo>
                        <a:pt x="874953" y="336652"/>
                        <a:pt x="793518" y="518556"/>
                        <a:pt x="693049" y="518556"/>
                      </a:cubicBezTo>
                      <a:cubicBezTo>
                        <a:pt x="691813" y="518556"/>
                        <a:pt x="690648" y="518556"/>
                        <a:pt x="689447" y="518521"/>
                      </a:cubicBezTo>
                      <a:cubicBezTo>
                        <a:pt x="676239" y="572093"/>
                        <a:pt x="627894" y="611786"/>
                        <a:pt x="570261" y="611786"/>
                      </a:cubicBezTo>
                      <a:lnTo>
                        <a:pt x="550697" y="611786"/>
                      </a:lnTo>
                      <a:lnTo>
                        <a:pt x="550697" y="619132"/>
                      </a:lnTo>
                      <a:cubicBezTo>
                        <a:pt x="550697" y="649043"/>
                        <a:pt x="526471" y="673268"/>
                        <a:pt x="496560" y="673268"/>
                      </a:cubicBezTo>
                      <a:lnTo>
                        <a:pt x="378394" y="673268"/>
                      </a:lnTo>
                      <a:cubicBezTo>
                        <a:pt x="348517" y="673268"/>
                        <a:pt x="324256" y="649043"/>
                        <a:pt x="324256" y="619132"/>
                      </a:cubicBezTo>
                      <a:lnTo>
                        <a:pt x="324256" y="611786"/>
                      </a:lnTo>
                      <a:lnTo>
                        <a:pt x="304657" y="611786"/>
                      </a:lnTo>
                      <a:cubicBezTo>
                        <a:pt x="247060" y="611786"/>
                        <a:pt x="198714" y="572058"/>
                        <a:pt x="185471" y="518521"/>
                      </a:cubicBezTo>
                      <a:cubicBezTo>
                        <a:pt x="184235" y="518556"/>
                        <a:pt x="183070" y="518556"/>
                        <a:pt x="181869" y="518556"/>
                      </a:cubicBezTo>
                      <a:cubicBezTo>
                        <a:pt x="81435" y="518556"/>
                        <a:pt x="0" y="336652"/>
                        <a:pt x="0" y="336652"/>
                      </a:cubicBezTo>
                      <a:cubicBezTo>
                        <a:pt x="0" y="336652"/>
                        <a:pt x="81400" y="154748"/>
                        <a:pt x="181869" y="154748"/>
                      </a:cubicBezTo>
                      <a:cubicBezTo>
                        <a:pt x="183070" y="154748"/>
                        <a:pt x="184271" y="154748"/>
                        <a:pt x="185471" y="154783"/>
                      </a:cubicBezTo>
                      <a:cubicBezTo>
                        <a:pt x="198643" y="101211"/>
                        <a:pt x="247024" y="61518"/>
                        <a:pt x="304657" y="61518"/>
                      </a:cubicBezTo>
                      <a:lnTo>
                        <a:pt x="324256" y="61518"/>
                      </a:lnTo>
                      <a:lnTo>
                        <a:pt x="324256" y="54137"/>
                      </a:lnTo>
                      <a:cubicBezTo>
                        <a:pt x="324256" y="24261"/>
                        <a:pt x="348517" y="0"/>
                        <a:pt x="378394" y="0"/>
                      </a:cubicBezTo>
                      <a:close/>
                    </a:path>
                  </a:pathLst>
                </a:custGeom>
                <a:noFill/>
                <a:ln w="12700" cap="flat">
                  <a:gradFill>
                    <a:gsLst>
                      <a:gs pos="0">
                        <a:srgbClr val="EECD90"/>
                      </a:gs>
                      <a:gs pos="100000">
                        <a:srgbClr val="FCE8AF"/>
                      </a:gs>
                      <a:gs pos="62000">
                        <a:srgbClr val="FFC000"/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文本框 62"/>
                <p:cNvSpPr txBox="1"/>
                <p:nvPr/>
              </p:nvSpPr>
              <p:spPr>
                <a:xfrm>
                  <a:off x="3225866" y="1818535"/>
                  <a:ext cx="647934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3600" dirty="0">
                      <a:solidFill>
                        <a:srgbClr val="FCE8AF"/>
                      </a:solidFill>
                      <a:latin typeface="庞门正道标题体" panose="02010600030101010101" pitchFamily="2" charset="-122"/>
                      <a:ea typeface="庞门正道标题体" panose="02010600030101010101" pitchFamily="2" charset="-122"/>
                      <a:cs typeface="阿里巴巴普惠体 2.0 115 Black" panose="00020600040101010101" pitchFamily="18" charset="-122"/>
                    </a:rPr>
                    <a:t>01</a:t>
                  </a:r>
                  <a:endParaRPr lang="zh-CN" altLang="en-US" sz="3600" dirty="0">
                    <a:solidFill>
                      <a:srgbClr val="FCE8AF"/>
                    </a:solidFill>
                    <a:latin typeface="庞门正道标题体" panose="02010600030101010101" pitchFamily="2" charset="-122"/>
                    <a:ea typeface="庞门正道标题体" panose="02010600030101010101" pitchFamily="2" charset="-122"/>
                    <a:cs typeface="阿里巴巴普惠体 2.0 115 Black" panose="00020600040101010101" pitchFamily="18" charset="-122"/>
                  </a:endParaRPr>
                </a:p>
              </p:txBody>
            </p:sp>
          </p:grpSp>
        </p:grpSp>
        <p:sp>
          <p:nvSpPr>
            <p:cNvPr id="64" name="文本框 63"/>
            <p:cNvSpPr txBox="1"/>
            <p:nvPr/>
          </p:nvSpPr>
          <p:spPr>
            <a:xfrm>
              <a:off x="4886217" y="2157322"/>
              <a:ext cx="31663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dirty="0">
                  <a:gradFill>
                    <a:gsLst>
                      <a:gs pos="0">
                        <a:srgbClr val="F4DA9F"/>
                      </a:gs>
                      <a:gs pos="100000">
                        <a:srgbClr val="EECD90">
                          <a:alpha val="28000"/>
                        </a:srgbClr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zh-CN" altLang="en-US" sz="1600" dirty="0">
                <a:gradFill>
                  <a:gsLst>
                    <a:gs pos="0">
                      <a:srgbClr val="F4DA9F"/>
                    </a:gs>
                    <a:gs pos="100000">
                      <a:srgbClr val="EECD90">
                        <a:alpha val="28000"/>
                      </a:srgbClr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3722235" y="2932672"/>
            <a:ext cx="5053897" cy="762174"/>
            <a:chOff x="3862505" y="1733702"/>
            <a:chExt cx="5053897" cy="762174"/>
          </a:xfrm>
        </p:grpSpPr>
        <p:grpSp>
          <p:nvGrpSpPr>
            <p:cNvPr id="121" name="组合 120"/>
            <p:cNvGrpSpPr/>
            <p:nvPr/>
          </p:nvGrpSpPr>
          <p:grpSpPr>
            <a:xfrm>
              <a:off x="3862505" y="1733702"/>
              <a:ext cx="5053897" cy="673454"/>
              <a:chOff x="3112357" y="1804881"/>
              <a:chExt cx="5053897" cy="673454"/>
            </a:xfrm>
          </p:grpSpPr>
          <p:sp>
            <p:nvSpPr>
              <p:cNvPr id="123" name="文本框 122"/>
              <p:cNvSpPr txBox="1"/>
              <p:nvPr/>
            </p:nvSpPr>
            <p:spPr>
              <a:xfrm>
                <a:off x="4118974" y="1804881"/>
                <a:ext cx="40472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b="1" dirty="0">
                    <a:gradFill>
                      <a:gsLst>
                        <a:gs pos="0">
                          <a:srgbClr val="F4DA9F"/>
                        </a:gs>
                        <a:gs pos="100000">
                          <a:srgbClr val="EECD90">
                            <a:alpha val="28000"/>
                          </a:srgbClr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单击此处添加标题文本</a:t>
                </a:r>
                <a:endParaRPr lang="zh-CN" altLang="en-US" sz="2400" b="1" dirty="0">
                  <a:gradFill>
                    <a:gsLst>
                      <a:gs pos="0">
                        <a:srgbClr val="F4DA9F"/>
                      </a:gs>
                      <a:gs pos="100000">
                        <a:srgbClr val="EECD90">
                          <a:alpha val="28000"/>
                        </a:srgb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124" name="组合 123"/>
              <p:cNvGrpSpPr/>
              <p:nvPr/>
            </p:nvGrpSpPr>
            <p:grpSpPr>
              <a:xfrm>
                <a:off x="3112357" y="1805067"/>
                <a:ext cx="874953" cy="673268"/>
                <a:chOff x="3112357" y="1805067"/>
                <a:chExt cx="874953" cy="673268"/>
              </a:xfrm>
            </p:grpSpPr>
            <p:sp>
              <p:nvSpPr>
                <p:cNvPr id="125" name="任意多边形: 形状 124"/>
                <p:cNvSpPr/>
                <p:nvPr/>
              </p:nvSpPr>
              <p:spPr>
                <a:xfrm>
                  <a:off x="3112357" y="1805067"/>
                  <a:ext cx="874953" cy="673268"/>
                </a:xfrm>
                <a:custGeom>
                  <a:avLst/>
                  <a:gdLst>
                    <a:gd name="connsiteX0" fmla="*/ 378394 w 874953"/>
                    <a:gd name="connsiteY0" fmla="*/ 0 h 673268"/>
                    <a:gd name="connsiteX1" fmla="*/ 496525 w 874953"/>
                    <a:gd name="connsiteY1" fmla="*/ 0 h 673268"/>
                    <a:gd name="connsiteX2" fmla="*/ 550661 w 874953"/>
                    <a:gd name="connsiteY2" fmla="*/ 54137 h 673268"/>
                    <a:gd name="connsiteX3" fmla="*/ 550661 w 874953"/>
                    <a:gd name="connsiteY3" fmla="*/ 61518 h 673268"/>
                    <a:gd name="connsiteX4" fmla="*/ 570226 w 874953"/>
                    <a:gd name="connsiteY4" fmla="*/ 61518 h 673268"/>
                    <a:gd name="connsiteX5" fmla="*/ 689412 w 874953"/>
                    <a:gd name="connsiteY5" fmla="*/ 154783 h 673268"/>
                    <a:gd name="connsiteX6" fmla="*/ 693014 w 874953"/>
                    <a:gd name="connsiteY6" fmla="*/ 154748 h 673268"/>
                    <a:gd name="connsiteX7" fmla="*/ 874953 w 874953"/>
                    <a:gd name="connsiteY7" fmla="*/ 336652 h 673268"/>
                    <a:gd name="connsiteX8" fmla="*/ 693049 w 874953"/>
                    <a:gd name="connsiteY8" fmla="*/ 518556 h 673268"/>
                    <a:gd name="connsiteX9" fmla="*/ 689447 w 874953"/>
                    <a:gd name="connsiteY9" fmla="*/ 518521 h 673268"/>
                    <a:gd name="connsiteX10" fmla="*/ 570261 w 874953"/>
                    <a:gd name="connsiteY10" fmla="*/ 611786 h 673268"/>
                    <a:gd name="connsiteX11" fmla="*/ 550697 w 874953"/>
                    <a:gd name="connsiteY11" fmla="*/ 611786 h 673268"/>
                    <a:gd name="connsiteX12" fmla="*/ 550697 w 874953"/>
                    <a:gd name="connsiteY12" fmla="*/ 619132 h 673268"/>
                    <a:gd name="connsiteX13" fmla="*/ 496560 w 874953"/>
                    <a:gd name="connsiteY13" fmla="*/ 673268 h 673268"/>
                    <a:gd name="connsiteX14" fmla="*/ 378394 w 874953"/>
                    <a:gd name="connsiteY14" fmla="*/ 673268 h 673268"/>
                    <a:gd name="connsiteX15" fmla="*/ 324256 w 874953"/>
                    <a:gd name="connsiteY15" fmla="*/ 619132 h 673268"/>
                    <a:gd name="connsiteX16" fmla="*/ 324256 w 874953"/>
                    <a:gd name="connsiteY16" fmla="*/ 611786 h 673268"/>
                    <a:gd name="connsiteX17" fmla="*/ 304657 w 874953"/>
                    <a:gd name="connsiteY17" fmla="*/ 611786 h 673268"/>
                    <a:gd name="connsiteX18" fmla="*/ 185471 w 874953"/>
                    <a:gd name="connsiteY18" fmla="*/ 518521 h 673268"/>
                    <a:gd name="connsiteX19" fmla="*/ 181869 w 874953"/>
                    <a:gd name="connsiteY19" fmla="*/ 518556 h 673268"/>
                    <a:gd name="connsiteX20" fmla="*/ 0 w 874953"/>
                    <a:gd name="connsiteY20" fmla="*/ 336652 h 673268"/>
                    <a:gd name="connsiteX21" fmla="*/ 181869 w 874953"/>
                    <a:gd name="connsiteY21" fmla="*/ 154748 h 673268"/>
                    <a:gd name="connsiteX22" fmla="*/ 185471 w 874953"/>
                    <a:gd name="connsiteY22" fmla="*/ 154783 h 673268"/>
                    <a:gd name="connsiteX23" fmla="*/ 304657 w 874953"/>
                    <a:gd name="connsiteY23" fmla="*/ 61518 h 673268"/>
                    <a:gd name="connsiteX24" fmla="*/ 324256 w 874953"/>
                    <a:gd name="connsiteY24" fmla="*/ 61518 h 673268"/>
                    <a:gd name="connsiteX25" fmla="*/ 324256 w 874953"/>
                    <a:gd name="connsiteY25" fmla="*/ 54137 h 673268"/>
                    <a:gd name="connsiteX26" fmla="*/ 378394 w 874953"/>
                    <a:gd name="connsiteY26" fmla="*/ 0 h 673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874953" h="673268">
                      <a:moveTo>
                        <a:pt x="378394" y="0"/>
                      </a:moveTo>
                      <a:lnTo>
                        <a:pt x="496525" y="0"/>
                      </a:lnTo>
                      <a:cubicBezTo>
                        <a:pt x="526436" y="0"/>
                        <a:pt x="550661" y="24261"/>
                        <a:pt x="550661" y="54137"/>
                      </a:cubicBezTo>
                      <a:lnTo>
                        <a:pt x="550661" y="61518"/>
                      </a:lnTo>
                      <a:lnTo>
                        <a:pt x="570226" y="61518"/>
                      </a:lnTo>
                      <a:cubicBezTo>
                        <a:pt x="627859" y="61518"/>
                        <a:pt x="676239" y="101246"/>
                        <a:pt x="689412" y="154783"/>
                      </a:cubicBezTo>
                      <a:cubicBezTo>
                        <a:pt x="690648" y="154748"/>
                        <a:pt x="691813" y="154748"/>
                        <a:pt x="693014" y="154748"/>
                      </a:cubicBezTo>
                      <a:cubicBezTo>
                        <a:pt x="793483" y="154783"/>
                        <a:pt x="874953" y="336652"/>
                        <a:pt x="874953" y="336652"/>
                      </a:cubicBezTo>
                      <a:cubicBezTo>
                        <a:pt x="874953" y="336652"/>
                        <a:pt x="793518" y="518556"/>
                        <a:pt x="693049" y="518556"/>
                      </a:cubicBezTo>
                      <a:cubicBezTo>
                        <a:pt x="691813" y="518556"/>
                        <a:pt x="690648" y="518556"/>
                        <a:pt x="689447" y="518521"/>
                      </a:cubicBezTo>
                      <a:cubicBezTo>
                        <a:pt x="676239" y="572093"/>
                        <a:pt x="627894" y="611786"/>
                        <a:pt x="570261" y="611786"/>
                      </a:cubicBezTo>
                      <a:lnTo>
                        <a:pt x="550697" y="611786"/>
                      </a:lnTo>
                      <a:lnTo>
                        <a:pt x="550697" y="619132"/>
                      </a:lnTo>
                      <a:cubicBezTo>
                        <a:pt x="550697" y="649043"/>
                        <a:pt x="526471" y="673268"/>
                        <a:pt x="496560" y="673268"/>
                      </a:cubicBezTo>
                      <a:lnTo>
                        <a:pt x="378394" y="673268"/>
                      </a:lnTo>
                      <a:cubicBezTo>
                        <a:pt x="348517" y="673268"/>
                        <a:pt x="324256" y="649043"/>
                        <a:pt x="324256" y="619132"/>
                      </a:cubicBezTo>
                      <a:lnTo>
                        <a:pt x="324256" y="611786"/>
                      </a:lnTo>
                      <a:lnTo>
                        <a:pt x="304657" y="611786"/>
                      </a:lnTo>
                      <a:cubicBezTo>
                        <a:pt x="247060" y="611786"/>
                        <a:pt x="198714" y="572058"/>
                        <a:pt x="185471" y="518521"/>
                      </a:cubicBezTo>
                      <a:cubicBezTo>
                        <a:pt x="184235" y="518556"/>
                        <a:pt x="183070" y="518556"/>
                        <a:pt x="181869" y="518556"/>
                      </a:cubicBezTo>
                      <a:cubicBezTo>
                        <a:pt x="81435" y="518556"/>
                        <a:pt x="0" y="336652"/>
                        <a:pt x="0" y="336652"/>
                      </a:cubicBezTo>
                      <a:cubicBezTo>
                        <a:pt x="0" y="336652"/>
                        <a:pt x="81400" y="154748"/>
                        <a:pt x="181869" y="154748"/>
                      </a:cubicBezTo>
                      <a:cubicBezTo>
                        <a:pt x="183070" y="154748"/>
                        <a:pt x="184271" y="154748"/>
                        <a:pt x="185471" y="154783"/>
                      </a:cubicBezTo>
                      <a:cubicBezTo>
                        <a:pt x="198643" y="101211"/>
                        <a:pt x="247024" y="61518"/>
                        <a:pt x="304657" y="61518"/>
                      </a:cubicBezTo>
                      <a:lnTo>
                        <a:pt x="324256" y="61518"/>
                      </a:lnTo>
                      <a:lnTo>
                        <a:pt x="324256" y="54137"/>
                      </a:lnTo>
                      <a:cubicBezTo>
                        <a:pt x="324256" y="24261"/>
                        <a:pt x="348517" y="0"/>
                        <a:pt x="378394" y="0"/>
                      </a:cubicBezTo>
                      <a:close/>
                    </a:path>
                  </a:pathLst>
                </a:custGeom>
                <a:noFill/>
                <a:ln w="12700" cap="flat">
                  <a:gradFill>
                    <a:gsLst>
                      <a:gs pos="0">
                        <a:srgbClr val="EECD90"/>
                      </a:gs>
                      <a:gs pos="100000">
                        <a:srgbClr val="FCE8AF"/>
                      </a:gs>
                      <a:gs pos="62000">
                        <a:srgbClr val="FFC000"/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文本框 125"/>
                <p:cNvSpPr txBox="1"/>
                <p:nvPr/>
              </p:nvSpPr>
              <p:spPr>
                <a:xfrm>
                  <a:off x="3137700" y="1818535"/>
                  <a:ext cx="824265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3600" dirty="0">
                      <a:solidFill>
                        <a:srgbClr val="FCE8AF"/>
                      </a:solidFill>
                      <a:latin typeface="庞门正道标题体" panose="02010600030101010101" pitchFamily="2" charset="-122"/>
                      <a:ea typeface="庞门正道标题体" panose="02010600030101010101" pitchFamily="2" charset="-122"/>
                      <a:cs typeface="阿里巴巴普惠体 2.0 115 Black" panose="00020600040101010101" pitchFamily="18" charset="-122"/>
                    </a:rPr>
                    <a:t>02</a:t>
                  </a:r>
                  <a:endParaRPr lang="zh-CN" altLang="en-US" sz="3600" dirty="0">
                    <a:solidFill>
                      <a:srgbClr val="FCE8AF"/>
                    </a:solidFill>
                    <a:latin typeface="庞门正道标题体" panose="02010600030101010101" pitchFamily="2" charset="-122"/>
                    <a:ea typeface="庞门正道标题体" panose="02010600030101010101" pitchFamily="2" charset="-122"/>
                    <a:cs typeface="阿里巴巴普惠体 2.0 115 Black" panose="00020600040101010101" pitchFamily="18" charset="-122"/>
                  </a:endParaRPr>
                </a:p>
              </p:txBody>
            </p:sp>
          </p:grpSp>
        </p:grpSp>
        <p:sp>
          <p:nvSpPr>
            <p:cNvPr id="122" name="文本框 121"/>
            <p:cNvSpPr txBox="1"/>
            <p:nvPr/>
          </p:nvSpPr>
          <p:spPr>
            <a:xfrm>
              <a:off x="4886217" y="2157322"/>
              <a:ext cx="31663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dirty="0">
                  <a:gradFill>
                    <a:gsLst>
                      <a:gs pos="0">
                        <a:srgbClr val="F4DA9F"/>
                      </a:gs>
                      <a:gs pos="100000">
                        <a:srgbClr val="EECD90">
                          <a:alpha val="28000"/>
                        </a:srgbClr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zh-CN" altLang="en-US" sz="1600" dirty="0">
                <a:gradFill>
                  <a:gsLst>
                    <a:gs pos="0">
                      <a:srgbClr val="F4DA9F"/>
                    </a:gs>
                    <a:gs pos="100000">
                      <a:srgbClr val="EECD90">
                        <a:alpha val="28000"/>
                      </a:srgbClr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3722235" y="4063560"/>
            <a:ext cx="5053897" cy="762174"/>
            <a:chOff x="3862505" y="1733702"/>
            <a:chExt cx="5053897" cy="762174"/>
          </a:xfrm>
        </p:grpSpPr>
        <p:grpSp>
          <p:nvGrpSpPr>
            <p:cNvPr id="128" name="组合 127"/>
            <p:cNvGrpSpPr/>
            <p:nvPr/>
          </p:nvGrpSpPr>
          <p:grpSpPr>
            <a:xfrm>
              <a:off x="3862505" y="1733702"/>
              <a:ext cx="5053897" cy="673454"/>
              <a:chOff x="3112357" y="1804881"/>
              <a:chExt cx="5053897" cy="673454"/>
            </a:xfrm>
          </p:grpSpPr>
          <p:sp>
            <p:nvSpPr>
              <p:cNvPr id="130" name="文本框 129"/>
              <p:cNvSpPr txBox="1"/>
              <p:nvPr/>
            </p:nvSpPr>
            <p:spPr>
              <a:xfrm>
                <a:off x="4118974" y="1804881"/>
                <a:ext cx="40472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b="1" dirty="0">
                    <a:gradFill>
                      <a:gsLst>
                        <a:gs pos="0">
                          <a:srgbClr val="F4DA9F"/>
                        </a:gs>
                        <a:gs pos="100000">
                          <a:srgbClr val="EECD90">
                            <a:alpha val="28000"/>
                          </a:srgbClr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单击此处添加标题文本</a:t>
                </a:r>
                <a:endParaRPr lang="zh-CN" altLang="en-US" sz="2400" b="1" dirty="0">
                  <a:gradFill>
                    <a:gsLst>
                      <a:gs pos="0">
                        <a:srgbClr val="F4DA9F"/>
                      </a:gs>
                      <a:gs pos="100000">
                        <a:srgbClr val="EECD90">
                          <a:alpha val="28000"/>
                        </a:srgb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131" name="组合 130"/>
              <p:cNvGrpSpPr/>
              <p:nvPr/>
            </p:nvGrpSpPr>
            <p:grpSpPr>
              <a:xfrm>
                <a:off x="3112357" y="1805067"/>
                <a:ext cx="874953" cy="673268"/>
                <a:chOff x="3112357" y="1805067"/>
                <a:chExt cx="874953" cy="673268"/>
              </a:xfrm>
            </p:grpSpPr>
            <p:sp>
              <p:nvSpPr>
                <p:cNvPr id="132" name="任意多边形: 形状 131"/>
                <p:cNvSpPr/>
                <p:nvPr/>
              </p:nvSpPr>
              <p:spPr>
                <a:xfrm>
                  <a:off x="3112357" y="1805067"/>
                  <a:ext cx="874953" cy="673268"/>
                </a:xfrm>
                <a:custGeom>
                  <a:avLst/>
                  <a:gdLst>
                    <a:gd name="connsiteX0" fmla="*/ 378394 w 874953"/>
                    <a:gd name="connsiteY0" fmla="*/ 0 h 673268"/>
                    <a:gd name="connsiteX1" fmla="*/ 496525 w 874953"/>
                    <a:gd name="connsiteY1" fmla="*/ 0 h 673268"/>
                    <a:gd name="connsiteX2" fmla="*/ 550661 w 874953"/>
                    <a:gd name="connsiteY2" fmla="*/ 54137 h 673268"/>
                    <a:gd name="connsiteX3" fmla="*/ 550661 w 874953"/>
                    <a:gd name="connsiteY3" fmla="*/ 61518 h 673268"/>
                    <a:gd name="connsiteX4" fmla="*/ 570226 w 874953"/>
                    <a:gd name="connsiteY4" fmla="*/ 61518 h 673268"/>
                    <a:gd name="connsiteX5" fmla="*/ 689412 w 874953"/>
                    <a:gd name="connsiteY5" fmla="*/ 154783 h 673268"/>
                    <a:gd name="connsiteX6" fmla="*/ 693014 w 874953"/>
                    <a:gd name="connsiteY6" fmla="*/ 154748 h 673268"/>
                    <a:gd name="connsiteX7" fmla="*/ 874953 w 874953"/>
                    <a:gd name="connsiteY7" fmla="*/ 336652 h 673268"/>
                    <a:gd name="connsiteX8" fmla="*/ 693049 w 874953"/>
                    <a:gd name="connsiteY8" fmla="*/ 518556 h 673268"/>
                    <a:gd name="connsiteX9" fmla="*/ 689447 w 874953"/>
                    <a:gd name="connsiteY9" fmla="*/ 518521 h 673268"/>
                    <a:gd name="connsiteX10" fmla="*/ 570261 w 874953"/>
                    <a:gd name="connsiteY10" fmla="*/ 611786 h 673268"/>
                    <a:gd name="connsiteX11" fmla="*/ 550697 w 874953"/>
                    <a:gd name="connsiteY11" fmla="*/ 611786 h 673268"/>
                    <a:gd name="connsiteX12" fmla="*/ 550697 w 874953"/>
                    <a:gd name="connsiteY12" fmla="*/ 619132 h 673268"/>
                    <a:gd name="connsiteX13" fmla="*/ 496560 w 874953"/>
                    <a:gd name="connsiteY13" fmla="*/ 673268 h 673268"/>
                    <a:gd name="connsiteX14" fmla="*/ 378394 w 874953"/>
                    <a:gd name="connsiteY14" fmla="*/ 673268 h 673268"/>
                    <a:gd name="connsiteX15" fmla="*/ 324256 w 874953"/>
                    <a:gd name="connsiteY15" fmla="*/ 619132 h 673268"/>
                    <a:gd name="connsiteX16" fmla="*/ 324256 w 874953"/>
                    <a:gd name="connsiteY16" fmla="*/ 611786 h 673268"/>
                    <a:gd name="connsiteX17" fmla="*/ 304657 w 874953"/>
                    <a:gd name="connsiteY17" fmla="*/ 611786 h 673268"/>
                    <a:gd name="connsiteX18" fmla="*/ 185471 w 874953"/>
                    <a:gd name="connsiteY18" fmla="*/ 518521 h 673268"/>
                    <a:gd name="connsiteX19" fmla="*/ 181869 w 874953"/>
                    <a:gd name="connsiteY19" fmla="*/ 518556 h 673268"/>
                    <a:gd name="connsiteX20" fmla="*/ 0 w 874953"/>
                    <a:gd name="connsiteY20" fmla="*/ 336652 h 673268"/>
                    <a:gd name="connsiteX21" fmla="*/ 181869 w 874953"/>
                    <a:gd name="connsiteY21" fmla="*/ 154748 h 673268"/>
                    <a:gd name="connsiteX22" fmla="*/ 185471 w 874953"/>
                    <a:gd name="connsiteY22" fmla="*/ 154783 h 673268"/>
                    <a:gd name="connsiteX23" fmla="*/ 304657 w 874953"/>
                    <a:gd name="connsiteY23" fmla="*/ 61518 h 673268"/>
                    <a:gd name="connsiteX24" fmla="*/ 324256 w 874953"/>
                    <a:gd name="connsiteY24" fmla="*/ 61518 h 673268"/>
                    <a:gd name="connsiteX25" fmla="*/ 324256 w 874953"/>
                    <a:gd name="connsiteY25" fmla="*/ 54137 h 673268"/>
                    <a:gd name="connsiteX26" fmla="*/ 378394 w 874953"/>
                    <a:gd name="connsiteY26" fmla="*/ 0 h 673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874953" h="673268">
                      <a:moveTo>
                        <a:pt x="378394" y="0"/>
                      </a:moveTo>
                      <a:lnTo>
                        <a:pt x="496525" y="0"/>
                      </a:lnTo>
                      <a:cubicBezTo>
                        <a:pt x="526436" y="0"/>
                        <a:pt x="550661" y="24261"/>
                        <a:pt x="550661" y="54137"/>
                      </a:cubicBezTo>
                      <a:lnTo>
                        <a:pt x="550661" y="61518"/>
                      </a:lnTo>
                      <a:lnTo>
                        <a:pt x="570226" y="61518"/>
                      </a:lnTo>
                      <a:cubicBezTo>
                        <a:pt x="627859" y="61518"/>
                        <a:pt x="676239" y="101246"/>
                        <a:pt x="689412" y="154783"/>
                      </a:cubicBezTo>
                      <a:cubicBezTo>
                        <a:pt x="690648" y="154748"/>
                        <a:pt x="691813" y="154748"/>
                        <a:pt x="693014" y="154748"/>
                      </a:cubicBezTo>
                      <a:cubicBezTo>
                        <a:pt x="793483" y="154783"/>
                        <a:pt x="874953" y="336652"/>
                        <a:pt x="874953" y="336652"/>
                      </a:cubicBezTo>
                      <a:cubicBezTo>
                        <a:pt x="874953" y="336652"/>
                        <a:pt x="793518" y="518556"/>
                        <a:pt x="693049" y="518556"/>
                      </a:cubicBezTo>
                      <a:cubicBezTo>
                        <a:pt x="691813" y="518556"/>
                        <a:pt x="690648" y="518556"/>
                        <a:pt x="689447" y="518521"/>
                      </a:cubicBezTo>
                      <a:cubicBezTo>
                        <a:pt x="676239" y="572093"/>
                        <a:pt x="627894" y="611786"/>
                        <a:pt x="570261" y="611786"/>
                      </a:cubicBezTo>
                      <a:lnTo>
                        <a:pt x="550697" y="611786"/>
                      </a:lnTo>
                      <a:lnTo>
                        <a:pt x="550697" y="619132"/>
                      </a:lnTo>
                      <a:cubicBezTo>
                        <a:pt x="550697" y="649043"/>
                        <a:pt x="526471" y="673268"/>
                        <a:pt x="496560" y="673268"/>
                      </a:cubicBezTo>
                      <a:lnTo>
                        <a:pt x="378394" y="673268"/>
                      </a:lnTo>
                      <a:cubicBezTo>
                        <a:pt x="348517" y="673268"/>
                        <a:pt x="324256" y="649043"/>
                        <a:pt x="324256" y="619132"/>
                      </a:cubicBezTo>
                      <a:lnTo>
                        <a:pt x="324256" y="611786"/>
                      </a:lnTo>
                      <a:lnTo>
                        <a:pt x="304657" y="611786"/>
                      </a:lnTo>
                      <a:cubicBezTo>
                        <a:pt x="247060" y="611786"/>
                        <a:pt x="198714" y="572058"/>
                        <a:pt x="185471" y="518521"/>
                      </a:cubicBezTo>
                      <a:cubicBezTo>
                        <a:pt x="184235" y="518556"/>
                        <a:pt x="183070" y="518556"/>
                        <a:pt x="181869" y="518556"/>
                      </a:cubicBezTo>
                      <a:cubicBezTo>
                        <a:pt x="81435" y="518556"/>
                        <a:pt x="0" y="336652"/>
                        <a:pt x="0" y="336652"/>
                      </a:cubicBezTo>
                      <a:cubicBezTo>
                        <a:pt x="0" y="336652"/>
                        <a:pt x="81400" y="154748"/>
                        <a:pt x="181869" y="154748"/>
                      </a:cubicBezTo>
                      <a:cubicBezTo>
                        <a:pt x="183070" y="154748"/>
                        <a:pt x="184271" y="154748"/>
                        <a:pt x="185471" y="154783"/>
                      </a:cubicBezTo>
                      <a:cubicBezTo>
                        <a:pt x="198643" y="101211"/>
                        <a:pt x="247024" y="61518"/>
                        <a:pt x="304657" y="61518"/>
                      </a:cubicBezTo>
                      <a:lnTo>
                        <a:pt x="324256" y="61518"/>
                      </a:lnTo>
                      <a:lnTo>
                        <a:pt x="324256" y="54137"/>
                      </a:lnTo>
                      <a:cubicBezTo>
                        <a:pt x="324256" y="24261"/>
                        <a:pt x="348517" y="0"/>
                        <a:pt x="378394" y="0"/>
                      </a:cubicBezTo>
                      <a:close/>
                    </a:path>
                  </a:pathLst>
                </a:custGeom>
                <a:noFill/>
                <a:ln w="12700" cap="flat">
                  <a:gradFill>
                    <a:gsLst>
                      <a:gs pos="0">
                        <a:srgbClr val="EECD90"/>
                      </a:gs>
                      <a:gs pos="100000">
                        <a:srgbClr val="FCE8AF"/>
                      </a:gs>
                      <a:gs pos="62000">
                        <a:srgbClr val="FFC000"/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文本框 132"/>
                <p:cNvSpPr txBox="1"/>
                <p:nvPr/>
              </p:nvSpPr>
              <p:spPr>
                <a:xfrm>
                  <a:off x="3147319" y="1818535"/>
                  <a:ext cx="805029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3600" dirty="0">
                      <a:solidFill>
                        <a:srgbClr val="FCE8AF"/>
                      </a:solidFill>
                      <a:latin typeface="庞门正道标题体" panose="02010600030101010101" pitchFamily="2" charset="-122"/>
                      <a:ea typeface="庞门正道标题体" panose="02010600030101010101" pitchFamily="2" charset="-122"/>
                      <a:cs typeface="阿里巴巴普惠体 2.0 115 Black" panose="00020600040101010101" pitchFamily="18" charset="-122"/>
                    </a:rPr>
                    <a:t>03</a:t>
                  </a:r>
                  <a:endParaRPr lang="zh-CN" altLang="en-US" sz="3600" dirty="0">
                    <a:solidFill>
                      <a:srgbClr val="FCE8AF"/>
                    </a:solidFill>
                    <a:latin typeface="庞门正道标题体" panose="02010600030101010101" pitchFamily="2" charset="-122"/>
                    <a:ea typeface="庞门正道标题体" panose="02010600030101010101" pitchFamily="2" charset="-122"/>
                    <a:cs typeface="阿里巴巴普惠体 2.0 115 Black" panose="00020600040101010101" pitchFamily="18" charset="-122"/>
                  </a:endParaRPr>
                </a:p>
              </p:txBody>
            </p:sp>
          </p:grpSp>
        </p:grpSp>
        <p:sp>
          <p:nvSpPr>
            <p:cNvPr id="129" name="文本框 128"/>
            <p:cNvSpPr txBox="1"/>
            <p:nvPr/>
          </p:nvSpPr>
          <p:spPr>
            <a:xfrm>
              <a:off x="4886217" y="2157322"/>
              <a:ext cx="31663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dirty="0">
                  <a:gradFill>
                    <a:gsLst>
                      <a:gs pos="0">
                        <a:srgbClr val="F4DA9F"/>
                      </a:gs>
                      <a:gs pos="100000">
                        <a:srgbClr val="EECD90">
                          <a:alpha val="28000"/>
                        </a:srgbClr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zh-CN" altLang="en-US" sz="1600" dirty="0">
                <a:gradFill>
                  <a:gsLst>
                    <a:gs pos="0">
                      <a:srgbClr val="F4DA9F"/>
                    </a:gs>
                    <a:gs pos="100000">
                      <a:srgbClr val="EECD90">
                        <a:alpha val="28000"/>
                      </a:srgbClr>
                    </a:gs>
                  </a:gsLst>
                  <a:lin ang="5400000" scaled="1"/>
                </a:gra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0"/>
            <a:ext cx="6857999" cy="12192001"/>
          </a:xfrm>
          <a:prstGeom prst="rect">
            <a:avLst/>
          </a:prstGeom>
        </p:spPr>
      </p:pic>
      <p:sp>
        <p:nvSpPr>
          <p:cNvPr id="93" name="任意多边形: 形状 92"/>
          <p:cNvSpPr/>
          <p:nvPr/>
        </p:nvSpPr>
        <p:spPr>
          <a:xfrm>
            <a:off x="-14202" y="-4328"/>
            <a:ext cx="12220716" cy="6914030"/>
          </a:xfrm>
          <a:custGeom>
            <a:avLst/>
            <a:gdLst>
              <a:gd name="connsiteX0" fmla="*/ 10546301 w 11727155"/>
              <a:gd name="connsiteY0" fmla="*/ 6489616 h 6634791"/>
              <a:gd name="connsiteX1" fmla="*/ 10546301 w 11727155"/>
              <a:gd name="connsiteY1" fmla="*/ 6591238 h 6634791"/>
              <a:gd name="connsiteX2" fmla="*/ 10647924 w 11727155"/>
              <a:gd name="connsiteY2" fmla="*/ 6591238 h 6634791"/>
              <a:gd name="connsiteX3" fmla="*/ 10647924 w 11727155"/>
              <a:gd name="connsiteY3" fmla="*/ 6489616 h 6634791"/>
              <a:gd name="connsiteX4" fmla="*/ 11409802 w 11727155"/>
              <a:gd name="connsiteY4" fmla="*/ 6318745 h 6634791"/>
              <a:gd name="connsiteX5" fmla="*/ 11409802 w 11727155"/>
              <a:gd name="connsiteY5" fmla="*/ 6452015 h 6634791"/>
              <a:gd name="connsiteX6" fmla="*/ 11543218 w 11727155"/>
              <a:gd name="connsiteY6" fmla="*/ 6452015 h 6634791"/>
              <a:gd name="connsiteX7" fmla="*/ 11543218 w 11727155"/>
              <a:gd name="connsiteY7" fmla="*/ 6318745 h 6634791"/>
              <a:gd name="connsiteX8" fmla="*/ 11232979 w 11727155"/>
              <a:gd name="connsiteY8" fmla="*/ 6318745 h 6634791"/>
              <a:gd name="connsiteX9" fmla="*/ 11232979 w 11727155"/>
              <a:gd name="connsiteY9" fmla="*/ 6452015 h 6634791"/>
              <a:gd name="connsiteX10" fmla="*/ 11366250 w 11727155"/>
              <a:gd name="connsiteY10" fmla="*/ 6452015 h 6634791"/>
              <a:gd name="connsiteX11" fmla="*/ 11366250 w 11727155"/>
              <a:gd name="connsiteY11" fmla="*/ 6318745 h 6634791"/>
              <a:gd name="connsiteX12" fmla="*/ 11056011 w 11727155"/>
              <a:gd name="connsiteY12" fmla="*/ 6318599 h 6634791"/>
              <a:gd name="connsiteX13" fmla="*/ 11056011 w 11727155"/>
              <a:gd name="connsiteY13" fmla="*/ 6451870 h 6634791"/>
              <a:gd name="connsiteX14" fmla="*/ 11189427 w 11727155"/>
              <a:gd name="connsiteY14" fmla="*/ 6451870 h 6634791"/>
              <a:gd name="connsiteX15" fmla="*/ 11189427 w 11727155"/>
              <a:gd name="connsiteY15" fmla="*/ 6318599 h 6634791"/>
              <a:gd name="connsiteX16" fmla="*/ 11586916 w 11727155"/>
              <a:gd name="connsiteY16" fmla="*/ 6317584 h 6634791"/>
              <a:gd name="connsiteX17" fmla="*/ 11586916 w 11727155"/>
              <a:gd name="connsiteY17" fmla="*/ 6318745 h 6634791"/>
              <a:gd name="connsiteX18" fmla="*/ 11586916 w 11727155"/>
              <a:gd name="connsiteY18" fmla="*/ 6495568 h 6634791"/>
              <a:gd name="connsiteX19" fmla="*/ 11409948 w 11727155"/>
              <a:gd name="connsiteY19" fmla="*/ 6495568 h 6634791"/>
              <a:gd name="connsiteX20" fmla="*/ 11409948 w 11727155"/>
              <a:gd name="connsiteY20" fmla="*/ 6591238 h 6634791"/>
              <a:gd name="connsiteX21" fmla="*/ 11683602 w 11727155"/>
              <a:gd name="connsiteY21" fmla="*/ 6591238 h 6634791"/>
              <a:gd name="connsiteX22" fmla="*/ 11683748 w 11727155"/>
              <a:gd name="connsiteY22" fmla="*/ 6591238 h 6634791"/>
              <a:gd name="connsiteX23" fmla="*/ 11683748 w 11727155"/>
              <a:gd name="connsiteY23" fmla="*/ 6317584 h 6634791"/>
              <a:gd name="connsiteX24" fmla="*/ 11409802 w 11727155"/>
              <a:gd name="connsiteY24" fmla="*/ 6141776 h 6634791"/>
              <a:gd name="connsiteX25" fmla="*/ 11409802 w 11727155"/>
              <a:gd name="connsiteY25" fmla="*/ 6274031 h 6634791"/>
              <a:gd name="connsiteX26" fmla="*/ 11543218 w 11727155"/>
              <a:gd name="connsiteY26" fmla="*/ 6274031 h 6634791"/>
              <a:gd name="connsiteX27" fmla="*/ 11543218 w 11727155"/>
              <a:gd name="connsiteY27" fmla="*/ 6141776 h 6634791"/>
              <a:gd name="connsiteX28" fmla="*/ 11232979 w 11727155"/>
              <a:gd name="connsiteY28" fmla="*/ 6141776 h 6634791"/>
              <a:gd name="connsiteX29" fmla="*/ 11232979 w 11727155"/>
              <a:gd name="connsiteY29" fmla="*/ 6275192 h 6634791"/>
              <a:gd name="connsiteX30" fmla="*/ 11366250 w 11727155"/>
              <a:gd name="connsiteY30" fmla="*/ 6275192 h 6634791"/>
              <a:gd name="connsiteX31" fmla="*/ 11366250 w 11727155"/>
              <a:gd name="connsiteY31" fmla="*/ 6274031 h 6634791"/>
              <a:gd name="connsiteX32" fmla="*/ 11366250 w 11727155"/>
              <a:gd name="connsiteY32" fmla="*/ 6141776 h 6634791"/>
              <a:gd name="connsiteX33" fmla="*/ 11409802 w 11727155"/>
              <a:gd name="connsiteY33" fmla="*/ 5964953 h 6634791"/>
              <a:gd name="connsiteX34" fmla="*/ 11409802 w 11727155"/>
              <a:gd name="connsiteY34" fmla="*/ 6098224 h 6634791"/>
              <a:gd name="connsiteX35" fmla="*/ 11543218 w 11727155"/>
              <a:gd name="connsiteY35" fmla="*/ 6098224 h 6634791"/>
              <a:gd name="connsiteX36" fmla="*/ 11543218 w 11727155"/>
              <a:gd name="connsiteY36" fmla="*/ 5964953 h 6634791"/>
              <a:gd name="connsiteX37" fmla="*/ 11562527 w 11727155"/>
              <a:gd name="connsiteY37" fmla="*/ 5454663 h 6634791"/>
              <a:gd name="connsiteX38" fmla="*/ 11562527 w 11727155"/>
              <a:gd name="connsiteY38" fmla="*/ 5556285 h 6634791"/>
              <a:gd name="connsiteX39" fmla="*/ 11664149 w 11727155"/>
              <a:gd name="connsiteY39" fmla="*/ 5556285 h 6634791"/>
              <a:gd name="connsiteX40" fmla="*/ 11664149 w 11727155"/>
              <a:gd name="connsiteY40" fmla="*/ 5454663 h 6634791"/>
              <a:gd name="connsiteX41" fmla="*/ 11562526 w 11727155"/>
              <a:gd name="connsiteY41" fmla="*/ 1078651 h 6634791"/>
              <a:gd name="connsiteX42" fmla="*/ 11562526 w 11727155"/>
              <a:gd name="connsiteY42" fmla="*/ 1180273 h 6634791"/>
              <a:gd name="connsiteX43" fmla="*/ 11664148 w 11727155"/>
              <a:gd name="connsiteY43" fmla="*/ 1180273 h 6634791"/>
              <a:gd name="connsiteX44" fmla="*/ 11664148 w 11727155"/>
              <a:gd name="connsiteY44" fmla="*/ 1078651 h 6634791"/>
              <a:gd name="connsiteX45" fmla="*/ 62861 w 11727155"/>
              <a:gd name="connsiteY45" fmla="*/ 1078651 h 6634791"/>
              <a:gd name="connsiteX46" fmla="*/ 62861 w 11727155"/>
              <a:gd name="connsiteY46" fmla="*/ 1180273 h 6634791"/>
              <a:gd name="connsiteX47" fmla="*/ 164483 w 11727155"/>
              <a:gd name="connsiteY47" fmla="*/ 1180273 h 6634791"/>
              <a:gd name="connsiteX48" fmla="*/ 164483 w 11727155"/>
              <a:gd name="connsiteY48" fmla="*/ 1078651 h 6634791"/>
              <a:gd name="connsiteX49" fmla="*/ 11409801 w 11727155"/>
              <a:gd name="connsiteY49" fmla="*/ 536567 h 6634791"/>
              <a:gd name="connsiteX50" fmla="*/ 11409801 w 11727155"/>
              <a:gd name="connsiteY50" fmla="*/ 669983 h 6634791"/>
              <a:gd name="connsiteX51" fmla="*/ 11543217 w 11727155"/>
              <a:gd name="connsiteY51" fmla="*/ 669983 h 6634791"/>
              <a:gd name="connsiteX52" fmla="*/ 11543217 w 11727155"/>
              <a:gd name="connsiteY52" fmla="*/ 536567 h 6634791"/>
              <a:gd name="connsiteX53" fmla="*/ 183937 w 11727155"/>
              <a:gd name="connsiteY53" fmla="*/ 536567 h 6634791"/>
              <a:gd name="connsiteX54" fmla="*/ 183937 w 11727155"/>
              <a:gd name="connsiteY54" fmla="*/ 669983 h 6634791"/>
              <a:gd name="connsiteX55" fmla="*/ 317353 w 11727155"/>
              <a:gd name="connsiteY55" fmla="*/ 669983 h 6634791"/>
              <a:gd name="connsiteX56" fmla="*/ 317353 w 11727155"/>
              <a:gd name="connsiteY56" fmla="*/ 536567 h 6634791"/>
              <a:gd name="connsiteX57" fmla="*/ 11409801 w 11727155"/>
              <a:gd name="connsiteY57" fmla="*/ 360760 h 6634791"/>
              <a:gd name="connsiteX58" fmla="*/ 11409801 w 11727155"/>
              <a:gd name="connsiteY58" fmla="*/ 493015 h 6634791"/>
              <a:gd name="connsiteX59" fmla="*/ 11543217 w 11727155"/>
              <a:gd name="connsiteY59" fmla="*/ 493015 h 6634791"/>
              <a:gd name="connsiteX60" fmla="*/ 11543217 w 11727155"/>
              <a:gd name="connsiteY60" fmla="*/ 360760 h 6634791"/>
              <a:gd name="connsiteX61" fmla="*/ 183937 w 11727155"/>
              <a:gd name="connsiteY61" fmla="*/ 360760 h 6634791"/>
              <a:gd name="connsiteX62" fmla="*/ 183937 w 11727155"/>
              <a:gd name="connsiteY62" fmla="*/ 493015 h 6634791"/>
              <a:gd name="connsiteX63" fmla="*/ 317353 w 11727155"/>
              <a:gd name="connsiteY63" fmla="*/ 493015 h 6634791"/>
              <a:gd name="connsiteX64" fmla="*/ 317353 w 11727155"/>
              <a:gd name="connsiteY64" fmla="*/ 360760 h 6634791"/>
              <a:gd name="connsiteX65" fmla="*/ 11232978 w 11727155"/>
              <a:gd name="connsiteY65" fmla="*/ 359599 h 6634791"/>
              <a:gd name="connsiteX66" fmla="*/ 11232978 w 11727155"/>
              <a:gd name="connsiteY66" fmla="*/ 493015 h 6634791"/>
              <a:gd name="connsiteX67" fmla="*/ 11366249 w 11727155"/>
              <a:gd name="connsiteY67" fmla="*/ 493015 h 6634791"/>
              <a:gd name="connsiteX68" fmla="*/ 11366249 w 11727155"/>
              <a:gd name="connsiteY68" fmla="*/ 360760 h 6634791"/>
              <a:gd name="connsiteX69" fmla="*/ 11366249 w 11727155"/>
              <a:gd name="connsiteY69" fmla="*/ 359599 h 6634791"/>
              <a:gd name="connsiteX70" fmla="*/ 360760 w 11727155"/>
              <a:gd name="connsiteY70" fmla="*/ 359599 h 6634791"/>
              <a:gd name="connsiteX71" fmla="*/ 360760 w 11727155"/>
              <a:gd name="connsiteY71" fmla="*/ 360760 h 6634791"/>
              <a:gd name="connsiteX72" fmla="*/ 360760 w 11727155"/>
              <a:gd name="connsiteY72" fmla="*/ 493015 h 6634791"/>
              <a:gd name="connsiteX73" fmla="*/ 494031 w 11727155"/>
              <a:gd name="connsiteY73" fmla="*/ 493015 h 6634791"/>
              <a:gd name="connsiteX74" fmla="*/ 494031 w 11727155"/>
              <a:gd name="connsiteY74" fmla="*/ 359599 h 6634791"/>
              <a:gd name="connsiteX75" fmla="*/ 11409801 w 11727155"/>
              <a:gd name="connsiteY75" fmla="*/ 182775 h 6634791"/>
              <a:gd name="connsiteX76" fmla="*/ 11409801 w 11727155"/>
              <a:gd name="connsiteY76" fmla="*/ 316191 h 6634791"/>
              <a:gd name="connsiteX77" fmla="*/ 11543217 w 11727155"/>
              <a:gd name="connsiteY77" fmla="*/ 316191 h 6634791"/>
              <a:gd name="connsiteX78" fmla="*/ 11543217 w 11727155"/>
              <a:gd name="connsiteY78" fmla="*/ 182775 h 6634791"/>
              <a:gd name="connsiteX79" fmla="*/ 11232978 w 11727155"/>
              <a:gd name="connsiteY79" fmla="*/ 182775 h 6634791"/>
              <a:gd name="connsiteX80" fmla="*/ 11232978 w 11727155"/>
              <a:gd name="connsiteY80" fmla="*/ 316191 h 6634791"/>
              <a:gd name="connsiteX81" fmla="*/ 11366249 w 11727155"/>
              <a:gd name="connsiteY81" fmla="*/ 316191 h 6634791"/>
              <a:gd name="connsiteX82" fmla="*/ 11366249 w 11727155"/>
              <a:gd name="connsiteY82" fmla="*/ 182775 h 6634791"/>
              <a:gd name="connsiteX83" fmla="*/ 11056010 w 11727155"/>
              <a:gd name="connsiteY83" fmla="*/ 182775 h 6634791"/>
              <a:gd name="connsiteX84" fmla="*/ 11056010 w 11727155"/>
              <a:gd name="connsiteY84" fmla="*/ 316191 h 6634791"/>
              <a:gd name="connsiteX85" fmla="*/ 11189426 w 11727155"/>
              <a:gd name="connsiteY85" fmla="*/ 316191 h 6634791"/>
              <a:gd name="connsiteX86" fmla="*/ 11189426 w 11727155"/>
              <a:gd name="connsiteY86" fmla="*/ 182775 h 6634791"/>
              <a:gd name="connsiteX87" fmla="*/ 537729 w 11727155"/>
              <a:gd name="connsiteY87" fmla="*/ 182775 h 6634791"/>
              <a:gd name="connsiteX88" fmla="*/ 537729 w 11727155"/>
              <a:gd name="connsiteY88" fmla="*/ 316191 h 6634791"/>
              <a:gd name="connsiteX89" fmla="*/ 671144 w 11727155"/>
              <a:gd name="connsiteY89" fmla="*/ 316191 h 6634791"/>
              <a:gd name="connsiteX90" fmla="*/ 671144 w 11727155"/>
              <a:gd name="connsiteY90" fmla="*/ 182775 h 6634791"/>
              <a:gd name="connsiteX91" fmla="*/ 360760 w 11727155"/>
              <a:gd name="connsiteY91" fmla="*/ 182775 h 6634791"/>
              <a:gd name="connsiteX92" fmla="*/ 360760 w 11727155"/>
              <a:gd name="connsiteY92" fmla="*/ 316191 h 6634791"/>
              <a:gd name="connsiteX93" fmla="*/ 494031 w 11727155"/>
              <a:gd name="connsiteY93" fmla="*/ 316191 h 6634791"/>
              <a:gd name="connsiteX94" fmla="*/ 494031 w 11727155"/>
              <a:gd name="connsiteY94" fmla="*/ 182775 h 6634791"/>
              <a:gd name="connsiteX95" fmla="*/ 183937 w 11727155"/>
              <a:gd name="connsiteY95" fmla="*/ 182775 h 6634791"/>
              <a:gd name="connsiteX96" fmla="*/ 183937 w 11727155"/>
              <a:gd name="connsiteY96" fmla="*/ 316191 h 6634791"/>
              <a:gd name="connsiteX97" fmla="*/ 317353 w 11727155"/>
              <a:gd name="connsiteY97" fmla="*/ 316191 h 6634791"/>
              <a:gd name="connsiteX98" fmla="*/ 317353 w 11727155"/>
              <a:gd name="connsiteY98" fmla="*/ 182775 h 6634791"/>
              <a:gd name="connsiteX99" fmla="*/ 11409801 w 11727155"/>
              <a:gd name="connsiteY99" fmla="*/ 43553 h 6634791"/>
              <a:gd name="connsiteX100" fmla="*/ 11409801 w 11727155"/>
              <a:gd name="connsiteY100" fmla="*/ 139223 h 6634791"/>
              <a:gd name="connsiteX101" fmla="*/ 11586770 w 11727155"/>
              <a:gd name="connsiteY101" fmla="*/ 139223 h 6634791"/>
              <a:gd name="connsiteX102" fmla="*/ 11586770 w 11727155"/>
              <a:gd name="connsiteY102" fmla="*/ 316046 h 6634791"/>
              <a:gd name="connsiteX103" fmla="*/ 11586770 w 11727155"/>
              <a:gd name="connsiteY103" fmla="*/ 317208 h 6634791"/>
              <a:gd name="connsiteX104" fmla="*/ 11683456 w 11727155"/>
              <a:gd name="connsiteY104" fmla="*/ 317208 h 6634791"/>
              <a:gd name="connsiteX105" fmla="*/ 11683456 w 11727155"/>
              <a:gd name="connsiteY105" fmla="*/ 43553 h 6634791"/>
              <a:gd name="connsiteX106" fmla="*/ 10546300 w 11727155"/>
              <a:gd name="connsiteY106" fmla="*/ 43553 h 6634791"/>
              <a:gd name="connsiteX107" fmla="*/ 10546300 w 11727155"/>
              <a:gd name="connsiteY107" fmla="*/ 145175 h 6634791"/>
              <a:gd name="connsiteX108" fmla="*/ 10647923 w 11727155"/>
              <a:gd name="connsiteY108" fmla="*/ 145175 h 6634791"/>
              <a:gd name="connsiteX109" fmla="*/ 10647923 w 11727155"/>
              <a:gd name="connsiteY109" fmla="*/ 43553 h 6634791"/>
              <a:gd name="connsiteX110" fmla="*/ 1079086 w 11727155"/>
              <a:gd name="connsiteY110" fmla="*/ 43553 h 6634791"/>
              <a:gd name="connsiteX111" fmla="*/ 1079086 w 11727155"/>
              <a:gd name="connsiteY111" fmla="*/ 145175 h 6634791"/>
              <a:gd name="connsiteX112" fmla="*/ 1180709 w 11727155"/>
              <a:gd name="connsiteY112" fmla="*/ 145175 h 6634791"/>
              <a:gd name="connsiteX113" fmla="*/ 1180709 w 11727155"/>
              <a:gd name="connsiteY113" fmla="*/ 43553 h 6634791"/>
              <a:gd name="connsiteX114" fmla="*/ 43553 w 11727155"/>
              <a:gd name="connsiteY114" fmla="*/ 43553 h 6634791"/>
              <a:gd name="connsiteX115" fmla="*/ 43553 w 11727155"/>
              <a:gd name="connsiteY115" fmla="*/ 317353 h 6634791"/>
              <a:gd name="connsiteX116" fmla="*/ 140384 w 11727155"/>
              <a:gd name="connsiteY116" fmla="*/ 317353 h 6634791"/>
              <a:gd name="connsiteX117" fmla="*/ 140384 w 11727155"/>
              <a:gd name="connsiteY117" fmla="*/ 316191 h 6634791"/>
              <a:gd name="connsiteX118" fmla="*/ 140384 w 11727155"/>
              <a:gd name="connsiteY118" fmla="*/ 139223 h 6634791"/>
              <a:gd name="connsiteX119" fmla="*/ 317208 w 11727155"/>
              <a:gd name="connsiteY119" fmla="*/ 139223 h 6634791"/>
              <a:gd name="connsiteX120" fmla="*/ 317208 w 11727155"/>
              <a:gd name="connsiteY120" fmla="*/ 43553 h 6634791"/>
              <a:gd name="connsiteX121" fmla="*/ 0 w 11727155"/>
              <a:gd name="connsiteY121" fmla="*/ 0 h 6634791"/>
              <a:gd name="connsiteX122" fmla="*/ 360760 w 11727155"/>
              <a:gd name="connsiteY122" fmla="*/ 0 h 6634791"/>
              <a:gd name="connsiteX123" fmla="*/ 360760 w 11727155"/>
              <a:gd name="connsiteY123" fmla="*/ 139223 h 6634791"/>
              <a:gd name="connsiteX124" fmla="*/ 493595 w 11727155"/>
              <a:gd name="connsiteY124" fmla="*/ 139223 h 6634791"/>
              <a:gd name="connsiteX125" fmla="*/ 493595 w 11727155"/>
              <a:gd name="connsiteY125" fmla="*/ 0 h 6634791"/>
              <a:gd name="connsiteX126" fmla="*/ 933911 w 11727155"/>
              <a:gd name="connsiteY126" fmla="*/ 0 h 6634791"/>
              <a:gd name="connsiteX127" fmla="*/ 933911 w 11727155"/>
              <a:gd name="connsiteY127" fmla="*/ 278446 h 6634791"/>
              <a:gd name="connsiteX128" fmla="*/ 1180709 w 11727155"/>
              <a:gd name="connsiteY128" fmla="*/ 278446 h 6634791"/>
              <a:gd name="connsiteX129" fmla="*/ 1180709 w 11727155"/>
              <a:gd name="connsiteY129" fmla="*/ 188728 h 6634791"/>
              <a:gd name="connsiteX130" fmla="*/ 1035534 w 11727155"/>
              <a:gd name="connsiteY130" fmla="*/ 188728 h 6634791"/>
              <a:gd name="connsiteX131" fmla="*/ 1035534 w 11727155"/>
              <a:gd name="connsiteY131" fmla="*/ 0 h 6634791"/>
              <a:gd name="connsiteX132" fmla="*/ 1224261 w 11727155"/>
              <a:gd name="connsiteY132" fmla="*/ 0 h 6634791"/>
              <a:gd name="connsiteX133" fmla="*/ 1224261 w 11727155"/>
              <a:gd name="connsiteY133" fmla="*/ 145175 h 6634791"/>
              <a:gd name="connsiteX134" fmla="*/ 1296849 w 11727155"/>
              <a:gd name="connsiteY134" fmla="*/ 145175 h 6634791"/>
              <a:gd name="connsiteX135" fmla="*/ 1296849 w 11727155"/>
              <a:gd name="connsiteY135" fmla="*/ 0 h 6634791"/>
              <a:gd name="connsiteX136" fmla="*/ 5109437 w 11727155"/>
              <a:gd name="connsiteY136" fmla="*/ 0 h 6634791"/>
              <a:gd name="connsiteX137" fmla="*/ 5109437 w 11727155"/>
              <a:gd name="connsiteY137" fmla="*/ 1 h 6634791"/>
              <a:gd name="connsiteX138" fmla="*/ 6617572 w 11727155"/>
              <a:gd name="connsiteY138" fmla="*/ 1 h 6634791"/>
              <a:gd name="connsiteX139" fmla="*/ 6617572 w 11727155"/>
              <a:gd name="connsiteY139" fmla="*/ 0 h 6634791"/>
              <a:gd name="connsiteX140" fmla="*/ 10430160 w 11727155"/>
              <a:gd name="connsiteY140" fmla="*/ 0 h 6634791"/>
              <a:gd name="connsiteX141" fmla="*/ 10430160 w 11727155"/>
              <a:gd name="connsiteY141" fmla="*/ 145175 h 6634791"/>
              <a:gd name="connsiteX142" fmla="*/ 10502748 w 11727155"/>
              <a:gd name="connsiteY142" fmla="*/ 145175 h 6634791"/>
              <a:gd name="connsiteX143" fmla="*/ 10502748 w 11727155"/>
              <a:gd name="connsiteY143" fmla="*/ 0 h 6634791"/>
              <a:gd name="connsiteX144" fmla="*/ 10691475 w 11727155"/>
              <a:gd name="connsiteY144" fmla="*/ 0 h 6634791"/>
              <a:gd name="connsiteX145" fmla="*/ 10691475 w 11727155"/>
              <a:gd name="connsiteY145" fmla="*/ 188728 h 6634791"/>
              <a:gd name="connsiteX146" fmla="*/ 10546300 w 11727155"/>
              <a:gd name="connsiteY146" fmla="*/ 188728 h 6634791"/>
              <a:gd name="connsiteX147" fmla="*/ 10546300 w 11727155"/>
              <a:gd name="connsiteY147" fmla="*/ 278446 h 6634791"/>
              <a:gd name="connsiteX148" fmla="*/ 10793098 w 11727155"/>
              <a:gd name="connsiteY148" fmla="*/ 278446 h 6634791"/>
              <a:gd name="connsiteX149" fmla="*/ 10793098 w 11727155"/>
              <a:gd name="connsiteY149" fmla="*/ 0 h 6634791"/>
              <a:gd name="connsiteX150" fmla="*/ 11233413 w 11727155"/>
              <a:gd name="connsiteY150" fmla="*/ 0 h 6634791"/>
              <a:gd name="connsiteX151" fmla="*/ 11233413 w 11727155"/>
              <a:gd name="connsiteY151" fmla="*/ 139223 h 6634791"/>
              <a:gd name="connsiteX152" fmla="*/ 11366249 w 11727155"/>
              <a:gd name="connsiteY152" fmla="*/ 139223 h 6634791"/>
              <a:gd name="connsiteX153" fmla="*/ 11366249 w 11727155"/>
              <a:gd name="connsiteY153" fmla="*/ 0 h 6634791"/>
              <a:gd name="connsiteX154" fmla="*/ 11727154 w 11727155"/>
              <a:gd name="connsiteY154" fmla="*/ 0 h 6634791"/>
              <a:gd name="connsiteX155" fmla="*/ 11727154 w 11727155"/>
              <a:gd name="connsiteY155" fmla="*/ 360760 h 6634791"/>
              <a:gd name="connsiteX156" fmla="*/ 11586770 w 11727155"/>
              <a:gd name="connsiteY156" fmla="*/ 360760 h 6634791"/>
              <a:gd name="connsiteX157" fmla="*/ 11586770 w 11727155"/>
              <a:gd name="connsiteY157" fmla="*/ 493015 h 6634791"/>
              <a:gd name="connsiteX158" fmla="*/ 11707701 w 11727155"/>
              <a:gd name="connsiteY158" fmla="*/ 493015 h 6634791"/>
              <a:gd name="connsiteX159" fmla="*/ 11707701 w 11727155"/>
              <a:gd name="connsiteY159" fmla="*/ 933476 h 6634791"/>
              <a:gd name="connsiteX160" fmla="*/ 11429255 w 11727155"/>
              <a:gd name="connsiteY160" fmla="*/ 933476 h 6634791"/>
              <a:gd name="connsiteX161" fmla="*/ 11429255 w 11727155"/>
              <a:gd name="connsiteY161" fmla="*/ 1180273 h 6634791"/>
              <a:gd name="connsiteX162" fmla="*/ 11518973 w 11727155"/>
              <a:gd name="connsiteY162" fmla="*/ 1180273 h 6634791"/>
              <a:gd name="connsiteX163" fmla="*/ 11518973 w 11727155"/>
              <a:gd name="connsiteY163" fmla="*/ 1035098 h 6634791"/>
              <a:gd name="connsiteX164" fmla="*/ 11707701 w 11727155"/>
              <a:gd name="connsiteY164" fmla="*/ 1035098 h 6634791"/>
              <a:gd name="connsiteX165" fmla="*/ 11707701 w 11727155"/>
              <a:gd name="connsiteY165" fmla="*/ 1223826 h 6634791"/>
              <a:gd name="connsiteX166" fmla="*/ 11562526 w 11727155"/>
              <a:gd name="connsiteY166" fmla="*/ 1223826 h 6634791"/>
              <a:gd name="connsiteX167" fmla="*/ 11562526 w 11727155"/>
              <a:gd name="connsiteY167" fmla="*/ 1296414 h 6634791"/>
              <a:gd name="connsiteX168" fmla="*/ 11707701 w 11727155"/>
              <a:gd name="connsiteY168" fmla="*/ 1296414 h 6634791"/>
              <a:gd name="connsiteX169" fmla="*/ 11707701 w 11727155"/>
              <a:gd name="connsiteY169" fmla="*/ 3317395 h 6634791"/>
              <a:gd name="connsiteX170" fmla="*/ 11707702 w 11727155"/>
              <a:gd name="connsiteY170" fmla="*/ 3317395 h 6634791"/>
              <a:gd name="connsiteX171" fmla="*/ 11707702 w 11727155"/>
              <a:gd name="connsiteY171" fmla="*/ 5338523 h 6634791"/>
              <a:gd name="connsiteX172" fmla="*/ 11562527 w 11727155"/>
              <a:gd name="connsiteY172" fmla="*/ 5338523 h 6634791"/>
              <a:gd name="connsiteX173" fmla="*/ 11562527 w 11727155"/>
              <a:gd name="connsiteY173" fmla="*/ 5411110 h 6634791"/>
              <a:gd name="connsiteX174" fmla="*/ 11707702 w 11727155"/>
              <a:gd name="connsiteY174" fmla="*/ 5411110 h 6634791"/>
              <a:gd name="connsiteX175" fmla="*/ 11707702 w 11727155"/>
              <a:gd name="connsiteY175" fmla="*/ 5599838 h 6634791"/>
              <a:gd name="connsiteX176" fmla="*/ 11518974 w 11727155"/>
              <a:gd name="connsiteY176" fmla="*/ 5599838 h 6634791"/>
              <a:gd name="connsiteX177" fmla="*/ 11518974 w 11727155"/>
              <a:gd name="connsiteY177" fmla="*/ 5454663 h 6634791"/>
              <a:gd name="connsiteX178" fmla="*/ 11429256 w 11727155"/>
              <a:gd name="connsiteY178" fmla="*/ 5454663 h 6634791"/>
              <a:gd name="connsiteX179" fmla="*/ 11429256 w 11727155"/>
              <a:gd name="connsiteY179" fmla="*/ 5701460 h 6634791"/>
              <a:gd name="connsiteX180" fmla="*/ 11707702 w 11727155"/>
              <a:gd name="connsiteY180" fmla="*/ 5701460 h 6634791"/>
              <a:gd name="connsiteX181" fmla="*/ 11707702 w 11727155"/>
              <a:gd name="connsiteY181" fmla="*/ 6141776 h 6634791"/>
              <a:gd name="connsiteX182" fmla="*/ 11586771 w 11727155"/>
              <a:gd name="connsiteY182" fmla="*/ 6141776 h 6634791"/>
              <a:gd name="connsiteX183" fmla="*/ 11586771 w 11727155"/>
              <a:gd name="connsiteY183" fmla="*/ 6274031 h 6634791"/>
              <a:gd name="connsiteX184" fmla="*/ 11727155 w 11727155"/>
              <a:gd name="connsiteY184" fmla="*/ 6274031 h 6634791"/>
              <a:gd name="connsiteX185" fmla="*/ 11727155 w 11727155"/>
              <a:gd name="connsiteY185" fmla="*/ 6634791 h 6634791"/>
              <a:gd name="connsiteX186" fmla="*/ 11366250 w 11727155"/>
              <a:gd name="connsiteY186" fmla="*/ 6634791 h 6634791"/>
              <a:gd name="connsiteX187" fmla="*/ 11366250 w 11727155"/>
              <a:gd name="connsiteY187" fmla="*/ 6495568 h 6634791"/>
              <a:gd name="connsiteX188" fmla="*/ 11233414 w 11727155"/>
              <a:gd name="connsiteY188" fmla="*/ 6495568 h 6634791"/>
              <a:gd name="connsiteX189" fmla="*/ 11233414 w 11727155"/>
              <a:gd name="connsiteY189" fmla="*/ 6634791 h 6634791"/>
              <a:gd name="connsiteX190" fmla="*/ 10793099 w 11727155"/>
              <a:gd name="connsiteY190" fmla="*/ 6634791 h 6634791"/>
              <a:gd name="connsiteX191" fmla="*/ 10793099 w 11727155"/>
              <a:gd name="connsiteY191" fmla="*/ 6356345 h 6634791"/>
              <a:gd name="connsiteX192" fmla="*/ 10546301 w 11727155"/>
              <a:gd name="connsiteY192" fmla="*/ 6356345 h 6634791"/>
              <a:gd name="connsiteX193" fmla="*/ 10546301 w 11727155"/>
              <a:gd name="connsiteY193" fmla="*/ 6446063 h 6634791"/>
              <a:gd name="connsiteX194" fmla="*/ 10691476 w 11727155"/>
              <a:gd name="connsiteY194" fmla="*/ 6446063 h 6634791"/>
              <a:gd name="connsiteX195" fmla="*/ 10691476 w 11727155"/>
              <a:gd name="connsiteY195" fmla="*/ 6634791 h 6634791"/>
              <a:gd name="connsiteX196" fmla="*/ 10502749 w 11727155"/>
              <a:gd name="connsiteY196" fmla="*/ 6634791 h 6634791"/>
              <a:gd name="connsiteX197" fmla="*/ 10502749 w 11727155"/>
              <a:gd name="connsiteY197" fmla="*/ 6489616 h 6634791"/>
              <a:gd name="connsiteX198" fmla="*/ 10430161 w 11727155"/>
              <a:gd name="connsiteY198" fmla="*/ 6489616 h 6634791"/>
              <a:gd name="connsiteX199" fmla="*/ 10430161 w 11727155"/>
              <a:gd name="connsiteY199" fmla="*/ 6634791 h 6634791"/>
              <a:gd name="connsiteX200" fmla="*/ 6617573 w 11727155"/>
              <a:gd name="connsiteY200" fmla="*/ 6634791 h 6634791"/>
              <a:gd name="connsiteX201" fmla="*/ 6617573 w 11727155"/>
              <a:gd name="connsiteY201" fmla="*/ 6591238 h 6634791"/>
              <a:gd name="connsiteX202" fmla="*/ 10386754 w 11727155"/>
              <a:gd name="connsiteY202" fmla="*/ 6591238 h 6634791"/>
              <a:gd name="connsiteX203" fmla="*/ 10386754 w 11727155"/>
              <a:gd name="connsiteY203" fmla="*/ 6446063 h 6634791"/>
              <a:gd name="connsiteX204" fmla="*/ 10502894 w 11727155"/>
              <a:gd name="connsiteY204" fmla="*/ 6446063 h 6634791"/>
              <a:gd name="connsiteX205" fmla="*/ 10502894 w 11727155"/>
              <a:gd name="connsiteY205" fmla="*/ 6312793 h 6634791"/>
              <a:gd name="connsiteX206" fmla="*/ 10836797 w 11727155"/>
              <a:gd name="connsiteY206" fmla="*/ 6312793 h 6634791"/>
              <a:gd name="connsiteX207" fmla="*/ 10836797 w 11727155"/>
              <a:gd name="connsiteY207" fmla="*/ 6591238 h 6634791"/>
              <a:gd name="connsiteX208" fmla="*/ 11190007 w 11727155"/>
              <a:gd name="connsiteY208" fmla="*/ 6591238 h 6634791"/>
              <a:gd name="connsiteX209" fmla="*/ 11190007 w 11727155"/>
              <a:gd name="connsiteY209" fmla="*/ 6495568 h 6634791"/>
              <a:gd name="connsiteX210" fmla="*/ 11189427 w 11727155"/>
              <a:gd name="connsiteY210" fmla="*/ 6495568 h 6634791"/>
              <a:gd name="connsiteX211" fmla="*/ 11012458 w 11727155"/>
              <a:gd name="connsiteY211" fmla="*/ 6495568 h 6634791"/>
              <a:gd name="connsiteX212" fmla="*/ 11012458 w 11727155"/>
              <a:gd name="connsiteY212" fmla="*/ 6275192 h 6634791"/>
              <a:gd name="connsiteX213" fmla="*/ 11189427 w 11727155"/>
              <a:gd name="connsiteY213" fmla="*/ 6275192 h 6634791"/>
              <a:gd name="connsiteX214" fmla="*/ 11189427 w 11727155"/>
              <a:gd name="connsiteY214" fmla="*/ 6098224 h 6634791"/>
              <a:gd name="connsiteX215" fmla="*/ 11366250 w 11727155"/>
              <a:gd name="connsiteY215" fmla="*/ 6098224 h 6634791"/>
              <a:gd name="connsiteX216" fmla="*/ 11366250 w 11727155"/>
              <a:gd name="connsiteY216" fmla="*/ 5921401 h 6634791"/>
              <a:gd name="connsiteX217" fmla="*/ 11586771 w 11727155"/>
              <a:gd name="connsiteY217" fmla="*/ 5921401 h 6634791"/>
              <a:gd name="connsiteX218" fmla="*/ 11586771 w 11727155"/>
              <a:gd name="connsiteY218" fmla="*/ 6098224 h 6634791"/>
              <a:gd name="connsiteX219" fmla="*/ 11664149 w 11727155"/>
              <a:gd name="connsiteY219" fmla="*/ 6098224 h 6634791"/>
              <a:gd name="connsiteX220" fmla="*/ 11664149 w 11727155"/>
              <a:gd name="connsiteY220" fmla="*/ 5745013 h 6634791"/>
              <a:gd name="connsiteX221" fmla="*/ 11385704 w 11727155"/>
              <a:gd name="connsiteY221" fmla="*/ 5745013 h 6634791"/>
              <a:gd name="connsiteX222" fmla="*/ 11385704 w 11727155"/>
              <a:gd name="connsiteY222" fmla="*/ 5411110 h 6634791"/>
              <a:gd name="connsiteX223" fmla="*/ 11518974 w 11727155"/>
              <a:gd name="connsiteY223" fmla="*/ 5411110 h 6634791"/>
              <a:gd name="connsiteX224" fmla="*/ 11518974 w 11727155"/>
              <a:gd name="connsiteY224" fmla="*/ 5294970 h 6634791"/>
              <a:gd name="connsiteX225" fmla="*/ 11664149 w 11727155"/>
              <a:gd name="connsiteY225" fmla="*/ 5294970 h 6634791"/>
              <a:gd name="connsiteX226" fmla="*/ 11664149 w 11727155"/>
              <a:gd name="connsiteY226" fmla="*/ 3317541 h 6634791"/>
              <a:gd name="connsiteX227" fmla="*/ 11664148 w 11727155"/>
              <a:gd name="connsiteY227" fmla="*/ 3317541 h 6634791"/>
              <a:gd name="connsiteX228" fmla="*/ 11664148 w 11727155"/>
              <a:gd name="connsiteY228" fmla="*/ 1339966 h 6634791"/>
              <a:gd name="connsiteX229" fmla="*/ 11518973 w 11727155"/>
              <a:gd name="connsiteY229" fmla="*/ 1339966 h 6634791"/>
              <a:gd name="connsiteX230" fmla="*/ 11518973 w 11727155"/>
              <a:gd name="connsiteY230" fmla="*/ 1223826 h 6634791"/>
              <a:gd name="connsiteX231" fmla="*/ 11385703 w 11727155"/>
              <a:gd name="connsiteY231" fmla="*/ 1223826 h 6634791"/>
              <a:gd name="connsiteX232" fmla="*/ 11385703 w 11727155"/>
              <a:gd name="connsiteY232" fmla="*/ 889923 h 6634791"/>
              <a:gd name="connsiteX233" fmla="*/ 11664003 w 11727155"/>
              <a:gd name="connsiteY233" fmla="*/ 889923 h 6634791"/>
              <a:gd name="connsiteX234" fmla="*/ 11664003 w 11727155"/>
              <a:gd name="connsiteY234" fmla="*/ 536567 h 6634791"/>
              <a:gd name="connsiteX235" fmla="*/ 11586625 w 11727155"/>
              <a:gd name="connsiteY235" fmla="*/ 536567 h 6634791"/>
              <a:gd name="connsiteX236" fmla="*/ 11586625 w 11727155"/>
              <a:gd name="connsiteY236" fmla="*/ 713681 h 6634791"/>
              <a:gd name="connsiteX237" fmla="*/ 11366104 w 11727155"/>
              <a:gd name="connsiteY237" fmla="*/ 713681 h 6634791"/>
              <a:gd name="connsiteX238" fmla="*/ 11366104 w 11727155"/>
              <a:gd name="connsiteY238" fmla="*/ 536712 h 6634791"/>
              <a:gd name="connsiteX239" fmla="*/ 11189280 w 11727155"/>
              <a:gd name="connsiteY239" fmla="*/ 536712 h 6634791"/>
              <a:gd name="connsiteX240" fmla="*/ 11189280 w 11727155"/>
              <a:gd name="connsiteY240" fmla="*/ 359744 h 6634791"/>
              <a:gd name="connsiteX241" fmla="*/ 11012312 w 11727155"/>
              <a:gd name="connsiteY241" fmla="*/ 359744 h 6634791"/>
              <a:gd name="connsiteX242" fmla="*/ 11012312 w 11727155"/>
              <a:gd name="connsiteY242" fmla="*/ 139223 h 6634791"/>
              <a:gd name="connsiteX243" fmla="*/ 11189280 w 11727155"/>
              <a:gd name="connsiteY243" fmla="*/ 139223 h 6634791"/>
              <a:gd name="connsiteX244" fmla="*/ 11189861 w 11727155"/>
              <a:gd name="connsiteY244" fmla="*/ 139223 h 6634791"/>
              <a:gd name="connsiteX245" fmla="*/ 11189861 w 11727155"/>
              <a:gd name="connsiteY245" fmla="*/ 43553 h 6634791"/>
              <a:gd name="connsiteX246" fmla="*/ 10836651 w 11727155"/>
              <a:gd name="connsiteY246" fmla="*/ 43553 h 6634791"/>
              <a:gd name="connsiteX247" fmla="*/ 10836651 w 11727155"/>
              <a:gd name="connsiteY247" fmla="*/ 321998 h 6634791"/>
              <a:gd name="connsiteX248" fmla="*/ 10502748 w 11727155"/>
              <a:gd name="connsiteY248" fmla="*/ 321998 h 6634791"/>
              <a:gd name="connsiteX249" fmla="*/ 10502748 w 11727155"/>
              <a:gd name="connsiteY249" fmla="*/ 188728 h 6634791"/>
              <a:gd name="connsiteX250" fmla="*/ 10386608 w 11727155"/>
              <a:gd name="connsiteY250" fmla="*/ 188728 h 6634791"/>
              <a:gd name="connsiteX251" fmla="*/ 10386608 w 11727155"/>
              <a:gd name="connsiteY251" fmla="*/ 43553 h 6634791"/>
              <a:gd name="connsiteX252" fmla="*/ 6867297 w 11727155"/>
              <a:gd name="connsiteY252" fmla="*/ 43553 h 6634791"/>
              <a:gd name="connsiteX253" fmla="*/ 6867297 w 11727155"/>
              <a:gd name="connsiteY253" fmla="*/ 43554 h 6634791"/>
              <a:gd name="connsiteX254" fmla="*/ 3586949 w 11727155"/>
              <a:gd name="connsiteY254" fmla="*/ 43554 h 6634791"/>
              <a:gd name="connsiteX255" fmla="*/ 3586949 w 11727155"/>
              <a:gd name="connsiteY255" fmla="*/ 43553 h 6634791"/>
              <a:gd name="connsiteX256" fmla="*/ 1340402 w 11727155"/>
              <a:gd name="connsiteY256" fmla="*/ 43553 h 6634791"/>
              <a:gd name="connsiteX257" fmla="*/ 1340402 w 11727155"/>
              <a:gd name="connsiteY257" fmla="*/ 188728 h 6634791"/>
              <a:gd name="connsiteX258" fmla="*/ 1224261 w 11727155"/>
              <a:gd name="connsiteY258" fmla="*/ 188728 h 6634791"/>
              <a:gd name="connsiteX259" fmla="*/ 1224261 w 11727155"/>
              <a:gd name="connsiteY259" fmla="*/ 321998 h 6634791"/>
              <a:gd name="connsiteX260" fmla="*/ 890359 w 11727155"/>
              <a:gd name="connsiteY260" fmla="*/ 321998 h 6634791"/>
              <a:gd name="connsiteX261" fmla="*/ 890359 w 11727155"/>
              <a:gd name="connsiteY261" fmla="*/ 43553 h 6634791"/>
              <a:gd name="connsiteX262" fmla="*/ 537148 w 11727155"/>
              <a:gd name="connsiteY262" fmla="*/ 43553 h 6634791"/>
              <a:gd name="connsiteX263" fmla="*/ 537148 w 11727155"/>
              <a:gd name="connsiteY263" fmla="*/ 139223 h 6634791"/>
              <a:gd name="connsiteX264" fmla="*/ 537729 w 11727155"/>
              <a:gd name="connsiteY264" fmla="*/ 139223 h 6634791"/>
              <a:gd name="connsiteX265" fmla="*/ 714552 w 11727155"/>
              <a:gd name="connsiteY265" fmla="*/ 139223 h 6634791"/>
              <a:gd name="connsiteX266" fmla="*/ 714552 w 11727155"/>
              <a:gd name="connsiteY266" fmla="*/ 359744 h 6634791"/>
              <a:gd name="connsiteX267" fmla="*/ 537583 w 11727155"/>
              <a:gd name="connsiteY267" fmla="*/ 359744 h 6634791"/>
              <a:gd name="connsiteX268" fmla="*/ 537583 w 11727155"/>
              <a:gd name="connsiteY268" fmla="*/ 536567 h 6634791"/>
              <a:gd name="connsiteX269" fmla="*/ 360760 w 11727155"/>
              <a:gd name="connsiteY269" fmla="*/ 536567 h 6634791"/>
              <a:gd name="connsiteX270" fmla="*/ 360760 w 11727155"/>
              <a:gd name="connsiteY270" fmla="*/ 713536 h 6634791"/>
              <a:gd name="connsiteX271" fmla="*/ 140239 w 11727155"/>
              <a:gd name="connsiteY271" fmla="*/ 713536 h 6634791"/>
              <a:gd name="connsiteX272" fmla="*/ 140239 w 11727155"/>
              <a:gd name="connsiteY272" fmla="*/ 536567 h 6634791"/>
              <a:gd name="connsiteX273" fmla="*/ 62861 w 11727155"/>
              <a:gd name="connsiteY273" fmla="*/ 536567 h 6634791"/>
              <a:gd name="connsiteX274" fmla="*/ 62861 w 11727155"/>
              <a:gd name="connsiteY274" fmla="*/ 889923 h 6634791"/>
              <a:gd name="connsiteX275" fmla="*/ 341307 w 11727155"/>
              <a:gd name="connsiteY275" fmla="*/ 889923 h 6634791"/>
              <a:gd name="connsiteX276" fmla="*/ 341307 w 11727155"/>
              <a:gd name="connsiteY276" fmla="*/ 1223826 h 6634791"/>
              <a:gd name="connsiteX277" fmla="*/ 208036 w 11727155"/>
              <a:gd name="connsiteY277" fmla="*/ 1223826 h 6634791"/>
              <a:gd name="connsiteX278" fmla="*/ 208036 w 11727155"/>
              <a:gd name="connsiteY278" fmla="*/ 1339966 h 6634791"/>
              <a:gd name="connsiteX279" fmla="*/ 62861 w 11727155"/>
              <a:gd name="connsiteY279" fmla="*/ 1339966 h 6634791"/>
              <a:gd name="connsiteX280" fmla="*/ 62861 w 11727155"/>
              <a:gd name="connsiteY280" fmla="*/ 3303104 h 6634791"/>
              <a:gd name="connsiteX281" fmla="*/ 62862 w 11727155"/>
              <a:gd name="connsiteY281" fmla="*/ 3303104 h 6634791"/>
              <a:gd name="connsiteX282" fmla="*/ 62862 w 11727155"/>
              <a:gd name="connsiteY282" fmla="*/ 6147104 h 6634791"/>
              <a:gd name="connsiteX283" fmla="*/ 19309 w 11727155"/>
              <a:gd name="connsiteY283" fmla="*/ 6147104 h 6634791"/>
              <a:gd name="connsiteX284" fmla="*/ 19309 w 11727155"/>
              <a:gd name="connsiteY284" fmla="*/ 3317541 h 6634791"/>
              <a:gd name="connsiteX285" fmla="*/ 19308 w 11727155"/>
              <a:gd name="connsiteY285" fmla="*/ 3317541 h 6634791"/>
              <a:gd name="connsiteX286" fmla="*/ 19308 w 11727155"/>
              <a:gd name="connsiteY286" fmla="*/ 1296414 h 6634791"/>
              <a:gd name="connsiteX287" fmla="*/ 164483 w 11727155"/>
              <a:gd name="connsiteY287" fmla="*/ 1296414 h 6634791"/>
              <a:gd name="connsiteX288" fmla="*/ 164483 w 11727155"/>
              <a:gd name="connsiteY288" fmla="*/ 1223826 h 6634791"/>
              <a:gd name="connsiteX289" fmla="*/ 19308 w 11727155"/>
              <a:gd name="connsiteY289" fmla="*/ 1223826 h 6634791"/>
              <a:gd name="connsiteX290" fmla="*/ 19308 w 11727155"/>
              <a:gd name="connsiteY290" fmla="*/ 1035098 h 6634791"/>
              <a:gd name="connsiteX291" fmla="*/ 208036 w 11727155"/>
              <a:gd name="connsiteY291" fmla="*/ 1035098 h 6634791"/>
              <a:gd name="connsiteX292" fmla="*/ 208036 w 11727155"/>
              <a:gd name="connsiteY292" fmla="*/ 1180273 h 6634791"/>
              <a:gd name="connsiteX293" fmla="*/ 297754 w 11727155"/>
              <a:gd name="connsiteY293" fmla="*/ 1180273 h 6634791"/>
              <a:gd name="connsiteX294" fmla="*/ 297754 w 11727155"/>
              <a:gd name="connsiteY294" fmla="*/ 933476 h 6634791"/>
              <a:gd name="connsiteX295" fmla="*/ 19308 w 11727155"/>
              <a:gd name="connsiteY295" fmla="*/ 933476 h 6634791"/>
              <a:gd name="connsiteX296" fmla="*/ 19308 w 11727155"/>
              <a:gd name="connsiteY296" fmla="*/ 493015 h 6634791"/>
              <a:gd name="connsiteX297" fmla="*/ 140384 w 11727155"/>
              <a:gd name="connsiteY297" fmla="*/ 493015 h 6634791"/>
              <a:gd name="connsiteX298" fmla="*/ 140384 w 11727155"/>
              <a:gd name="connsiteY298" fmla="*/ 360760 h 6634791"/>
              <a:gd name="connsiteX299" fmla="*/ 0 w 11727155"/>
              <a:gd name="connsiteY299" fmla="*/ 360760 h 6634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11727155" h="6634791">
                <a:moveTo>
                  <a:pt x="10546301" y="6489616"/>
                </a:moveTo>
                <a:lnTo>
                  <a:pt x="10546301" y="6591238"/>
                </a:lnTo>
                <a:lnTo>
                  <a:pt x="10647924" y="6591238"/>
                </a:lnTo>
                <a:lnTo>
                  <a:pt x="10647924" y="6489616"/>
                </a:lnTo>
                <a:close/>
                <a:moveTo>
                  <a:pt x="11409802" y="6318745"/>
                </a:moveTo>
                <a:lnTo>
                  <a:pt x="11409802" y="6452015"/>
                </a:lnTo>
                <a:lnTo>
                  <a:pt x="11543218" y="6452015"/>
                </a:lnTo>
                <a:lnTo>
                  <a:pt x="11543218" y="6318745"/>
                </a:lnTo>
                <a:close/>
                <a:moveTo>
                  <a:pt x="11232979" y="6318745"/>
                </a:moveTo>
                <a:lnTo>
                  <a:pt x="11232979" y="6452015"/>
                </a:lnTo>
                <a:lnTo>
                  <a:pt x="11366250" y="6452015"/>
                </a:lnTo>
                <a:lnTo>
                  <a:pt x="11366250" y="6318745"/>
                </a:lnTo>
                <a:close/>
                <a:moveTo>
                  <a:pt x="11056011" y="6318599"/>
                </a:moveTo>
                <a:lnTo>
                  <a:pt x="11056011" y="6451870"/>
                </a:lnTo>
                <a:lnTo>
                  <a:pt x="11189427" y="6451870"/>
                </a:lnTo>
                <a:lnTo>
                  <a:pt x="11189427" y="6318599"/>
                </a:lnTo>
                <a:close/>
                <a:moveTo>
                  <a:pt x="11586916" y="6317584"/>
                </a:moveTo>
                <a:lnTo>
                  <a:pt x="11586916" y="6318745"/>
                </a:lnTo>
                <a:lnTo>
                  <a:pt x="11586916" y="6495568"/>
                </a:lnTo>
                <a:lnTo>
                  <a:pt x="11409948" y="6495568"/>
                </a:lnTo>
                <a:lnTo>
                  <a:pt x="11409948" y="6591238"/>
                </a:lnTo>
                <a:lnTo>
                  <a:pt x="11683602" y="6591238"/>
                </a:lnTo>
                <a:lnTo>
                  <a:pt x="11683748" y="6591238"/>
                </a:lnTo>
                <a:lnTo>
                  <a:pt x="11683748" y="6317584"/>
                </a:lnTo>
                <a:close/>
                <a:moveTo>
                  <a:pt x="11409802" y="6141776"/>
                </a:moveTo>
                <a:lnTo>
                  <a:pt x="11409802" y="6274031"/>
                </a:lnTo>
                <a:lnTo>
                  <a:pt x="11543218" y="6274031"/>
                </a:lnTo>
                <a:lnTo>
                  <a:pt x="11543218" y="6141776"/>
                </a:lnTo>
                <a:close/>
                <a:moveTo>
                  <a:pt x="11232979" y="6141776"/>
                </a:moveTo>
                <a:lnTo>
                  <a:pt x="11232979" y="6275192"/>
                </a:lnTo>
                <a:lnTo>
                  <a:pt x="11366250" y="6275192"/>
                </a:lnTo>
                <a:lnTo>
                  <a:pt x="11366250" y="6274031"/>
                </a:lnTo>
                <a:lnTo>
                  <a:pt x="11366250" y="6141776"/>
                </a:lnTo>
                <a:close/>
                <a:moveTo>
                  <a:pt x="11409802" y="5964953"/>
                </a:moveTo>
                <a:lnTo>
                  <a:pt x="11409802" y="6098224"/>
                </a:lnTo>
                <a:lnTo>
                  <a:pt x="11543218" y="6098224"/>
                </a:lnTo>
                <a:lnTo>
                  <a:pt x="11543218" y="5964953"/>
                </a:lnTo>
                <a:close/>
                <a:moveTo>
                  <a:pt x="11562527" y="5454663"/>
                </a:moveTo>
                <a:lnTo>
                  <a:pt x="11562527" y="5556285"/>
                </a:lnTo>
                <a:lnTo>
                  <a:pt x="11664149" y="5556285"/>
                </a:lnTo>
                <a:lnTo>
                  <a:pt x="11664149" y="5454663"/>
                </a:lnTo>
                <a:close/>
                <a:moveTo>
                  <a:pt x="11562526" y="1078651"/>
                </a:moveTo>
                <a:lnTo>
                  <a:pt x="11562526" y="1180273"/>
                </a:lnTo>
                <a:lnTo>
                  <a:pt x="11664148" y="1180273"/>
                </a:lnTo>
                <a:lnTo>
                  <a:pt x="11664148" y="1078651"/>
                </a:lnTo>
                <a:close/>
                <a:moveTo>
                  <a:pt x="62861" y="1078651"/>
                </a:moveTo>
                <a:lnTo>
                  <a:pt x="62861" y="1180273"/>
                </a:lnTo>
                <a:lnTo>
                  <a:pt x="164483" y="1180273"/>
                </a:lnTo>
                <a:lnTo>
                  <a:pt x="164483" y="1078651"/>
                </a:lnTo>
                <a:close/>
                <a:moveTo>
                  <a:pt x="11409801" y="536567"/>
                </a:moveTo>
                <a:lnTo>
                  <a:pt x="11409801" y="669983"/>
                </a:lnTo>
                <a:lnTo>
                  <a:pt x="11543217" y="669983"/>
                </a:lnTo>
                <a:lnTo>
                  <a:pt x="11543217" y="536567"/>
                </a:lnTo>
                <a:close/>
                <a:moveTo>
                  <a:pt x="183937" y="536567"/>
                </a:moveTo>
                <a:lnTo>
                  <a:pt x="183937" y="669983"/>
                </a:lnTo>
                <a:lnTo>
                  <a:pt x="317353" y="669983"/>
                </a:lnTo>
                <a:lnTo>
                  <a:pt x="317353" y="536567"/>
                </a:lnTo>
                <a:close/>
                <a:moveTo>
                  <a:pt x="11409801" y="360760"/>
                </a:moveTo>
                <a:lnTo>
                  <a:pt x="11409801" y="493015"/>
                </a:lnTo>
                <a:lnTo>
                  <a:pt x="11543217" y="493015"/>
                </a:lnTo>
                <a:lnTo>
                  <a:pt x="11543217" y="360760"/>
                </a:lnTo>
                <a:close/>
                <a:moveTo>
                  <a:pt x="183937" y="360760"/>
                </a:moveTo>
                <a:lnTo>
                  <a:pt x="183937" y="493015"/>
                </a:lnTo>
                <a:lnTo>
                  <a:pt x="317353" y="493015"/>
                </a:lnTo>
                <a:lnTo>
                  <a:pt x="317353" y="360760"/>
                </a:lnTo>
                <a:close/>
                <a:moveTo>
                  <a:pt x="11232978" y="359599"/>
                </a:moveTo>
                <a:lnTo>
                  <a:pt x="11232978" y="493015"/>
                </a:lnTo>
                <a:lnTo>
                  <a:pt x="11366249" y="493015"/>
                </a:lnTo>
                <a:lnTo>
                  <a:pt x="11366249" y="360760"/>
                </a:lnTo>
                <a:lnTo>
                  <a:pt x="11366249" y="359599"/>
                </a:lnTo>
                <a:close/>
                <a:moveTo>
                  <a:pt x="360760" y="359599"/>
                </a:moveTo>
                <a:lnTo>
                  <a:pt x="360760" y="360760"/>
                </a:lnTo>
                <a:lnTo>
                  <a:pt x="360760" y="493015"/>
                </a:lnTo>
                <a:lnTo>
                  <a:pt x="494031" y="493015"/>
                </a:lnTo>
                <a:lnTo>
                  <a:pt x="494031" y="359599"/>
                </a:lnTo>
                <a:close/>
                <a:moveTo>
                  <a:pt x="11409801" y="182775"/>
                </a:moveTo>
                <a:lnTo>
                  <a:pt x="11409801" y="316191"/>
                </a:lnTo>
                <a:lnTo>
                  <a:pt x="11543217" y="316191"/>
                </a:lnTo>
                <a:lnTo>
                  <a:pt x="11543217" y="182775"/>
                </a:lnTo>
                <a:close/>
                <a:moveTo>
                  <a:pt x="11232978" y="182775"/>
                </a:moveTo>
                <a:lnTo>
                  <a:pt x="11232978" y="316191"/>
                </a:lnTo>
                <a:lnTo>
                  <a:pt x="11366249" y="316191"/>
                </a:lnTo>
                <a:lnTo>
                  <a:pt x="11366249" y="182775"/>
                </a:lnTo>
                <a:close/>
                <a:moveTo>
                  <a:pt x="11056010" y="182775"/>
                </a:moveTo>
                <a:lnTo>
                  <a:pt x="11056010" y="316191"/>
                </a:lnTo>
                <a:lnTo>
                  <a:pt x="11189426" y="316191"/>
                </a:lnTo>
                <a:lnTo>
                  <a:pt x="11189426" y="182775"/>
                </a:lnTo>
                <a:close/>
                <a:moveTo>
                  <a:pt x="537729" y="182775"/>
                </a:moveTo>
                <a:lnTo>
                  <a:pt x="537729" y="316191"/>
                </a:lnTo>
                <a:lnTo>
                  <a:pt x="671144" y="316191"/>
                </a:lnTo>
                <a:lnTo>
                  <a:pt x="671144" y="182775"/>
                </a:lnTo>
                <a:close/>
                <a:moveTo>
                  <a:pt x="360760" y="182775"/>
                </a:moveTo>
                <a:lnTo>
                  <a:pt x="360760" y="316191"/>
                </a:lnTo>
                <a:lnTo>
                  <a:pt x="494031" y="316191"/>
                </a:lnTo>
                <a:lnTo>
                  <a:pt x="494031" y="182775"/>
                </a:lnTo>
                <a:close/>
                <a:moveTo>
                  <a:pt x="183937" y="182775"/>
                </a:moveTo>
                <a:lnTo>
                  <a:pt x="183937" y="316191"/>
                </a:lnTo>
                <a:lnTo>
                  <a:pt x="317353" y="316191"/>
                </a:lnTo>
                <a:lnTo>
                  <a:pt x="317353" y="182775"/>
                </a:lnTo>
                <a:close/>
                <a:moveTo>
                  <a:pt x="11409801" y="43553"/>
                </a:moveTo>
                <a:lnTo>
                  <a:pt x="11409801" y="139223"/>
                </a:lnTo>
                <a:lnTo>
                  <a:pt x="11586770" y="139223"/>
                </a:lnTo>
                <a:lnTo>
                  <a:pt x="11586770" y="316046"/>
                </a:lnTo>
                <a:lnTo>
                  <a:pt x="11586770" y="317208"/>
                </a:lnTo>
                <a:lnTo>
                  <a:pt x="11683456" y="317208"/>
                </a:lnTo>
                <a:lnTo>
                  <a:pt x="11683456" y="43553"/>
                </a:lnTo>
                <a:close/>
                <a:moveTo>
                  <a:pt x="10546300" y="43553"/>
                </a:moveTo>
                <a:lnTo>
                  <a:pt x="10546300" y="145175"/>
                </a:lnTo>
                <a:lnTo>
                  <a:pt x="10647923" y="145175"/>
                </a:lnTo>
                <a:lnTo>
                  <a:pt x="10647923" y="43553"/>
                </a:lnTo>
                <a:close/>
                <a:moveTo>
                  <a:pt x="1079086" y="43553"/>
                </a:moveTo>
                <a:lnTo>
                  <a:pt x="1079086" y="145175"/>
                </a:lnTo>
                <a:lnTo>
                  <a:pt x="1180709" y="145175"/>
                </a:lnTo>
                <a:lnTo>
                  <a:pt x="1180709" y="43553"/>
                </a:lnTo>
                <a:close/>
                <a:moveTo>
                  <a:pt x="43553" y="43553"/>
                </a:moveTo>
                <a:lnTo>
                  <a:pt x="43553" y="317353"/>
                </a:lnTo>
                <a:lnTo>
                  <a:pt x="140384" y="317353"/>
                </a:lnTo>
                <a:lnTo>
                  <a:pt x="140384" y="316191"/>
                </a:lnTo>
                <a:lnTo>
                  <a:pt x="140384" y="139223"/>
                </a:lnTo>
                <a:lnTo>
                  <a:pt x="317208" y="139223"/>
                </a:lnTo>
                <a:lnTo>
                  <a:pt x="317208" y="43553"/>
                </a:lnTo>
                <a:close/>
                <a:moveTo>
                  <a:pt x="0" y="0"/>
                </a:moveTo>
                <a:lnTo>
                  <a:pt x="360760" y="0"/>
                </a:lnTo>
                <a:lnTo>
                  <a:pt x="360760" y="139223"/>
                </a:lnTo>
                <a:lnTo>
                  <a:pt x="493595" y="139223"/>
                </a:lnTo>
                <a:lnTo>
                  <a:pt x="493595" y="0"/>
                </a:lnTo>
                <a:lnTo>
                  <a:pt x="933911" y="0"/>
                </a:lnTo>
                <a:lnTo>
                  <a:pt x="933911" y="278446"/>
                </a:lnTo>
                <a:lnTo>
                  <a:pt x="1180709" y="278446"/>
                </a:lnTo>
                <a:lnTo>
                  <a:pt x="1180709" y="188728"/>
                </a:lnTo>
                <a:lnTo>
                  <a:pt x="1035534" y="188728"/>
                </a:lnTo>
                <a:lnTo>
                  <a:pt x="1035534" y="0"/>
                </a:lnTo>
                <a:lnTo>
                  <a:pt x="1224261" y="0"/>
                </a:lnTo>
                <a:lnTo>
                  <a:pt x="1224261" y="145175"/>
                </a:lnTo>
                <a:lnTo>
                  <a:pt x="1296849" y="145175"/>
                </a:lnTo>
                <a:lnTo>
                  <a:pt x="1296849" y="0"/>
                </a:lnTo>
                <a:lnTo>
                  <a:pt x="5109437" y="0"/>
                </a:lnTo>
                <a:lnTo>
                  <a:pt x="5109437" y="1"/>
                </a:lnTo>
                <a:lnTo>
                  <a:pt x="6617572" y="1"/>
                </a:lnTo>
                <a:lnTo>
                  <a:pt x="6617572" y="0"/>
                </a:lnTo>
                <a:lnTo>
                  <a:pt x="10430160" y="0"/>
                </a:lnTo>
                <a:lnTo>
                  <a:pt x="10430160" y="145175"/>
                </a:lnTo>
                <a:lnTo>
                  <a:pt x="10502748" y="145175"/>
                </a:lnTo>
                <a:lnTo>
                  <a:pt x="10502748" y="0"/>
                </a:lnTo>
                <a:lnTo>
                  <a:pt x="10691475" y="0"/>
                </a:lnTo>
                <a:lnTo>
                  <a:pt x="10691475" y="188728"/>
                </a:lnTo>
                <a:lnTo>
                  <a:pt x="10546300" y="188728"/>
                </a:lnTo>
                <a:lnTo>
                  <a:pt x="10546300" y="278446"/>
                </a:lnTo>
                <a:lnTo>
                  <a:pt x="10793098" y="278446"/>
                </a:lnTo>
                <a:lnTo>
                  <a:pt x="10793098" y="0"/>
                </a:lnTo>
                <a:lnTo>
                  <a:pt x="11233413" y="0"/>
                </a:lnTo>
                <a:lnTo>
                  <a:pt x="11233413" y="139223"/>
                </a:lnTo>
                <a:lnTo>
                  <a:pt x="11366249" y="139223"/>
                </a:lnTo>
                <a:lnTo>
                  <a:pt x="11366249" y="0"/>
                </a:lnTo>
                <a:lnTo>
                  <a:pt x="11727154" y="0"/>
                </a:lnTo>
                <a:lnTo>
                  <a:pt x="11727154" y="360760"/>
                </a:lnTo>
                <a:lnTo>
                  <a:pt x="11586770" y="360760"/>
                </a:lnTo>
                <a:lnTo>
                  <a:pt x="11586770" y="493015"/>
                </a:lnTo>
                <a:lnTo>
                  <a:pt x="11707701" y="493015"/>
                </a:lnTo>
                <a:lnTo>
                  <a:pt x="11707701" y="933476"/>
                </a:lnTo>
                <a:lnTo>
                  <a:pt x="11429255" y="933476"/>
                </a:lnTo>
                <a:lnTo>
                  <a:pt x="11429255" y="1180273"/>
                </a:lnTo>
                <a:lnTo>
                  <a:pt x="11518973" y="1180273"/>
                </a:lnTo>
                <a:lnTo>
                  <a:pt x="11518973" y="1035098"/>
                </a:lnTo>
                <a:lnTo>
                  <a:pt x="11707701" y="1035098"/>
                </a:lnTo>
                <a:lnTo>
                  <a:pt x="11707701" y="1223826"/>
                </a:lnTo>
                <a:lnTo>
                  <a:pt x="11562526" y="1223826"/>
                </a:lnTo>
                <a:lnTo>
                  <a:pt x="11562526" y="1296414"/>
                </a:lnTo>
                <a:lnTo>
                  <a:pt x="11707701" y="1296414"/>
                </a:lnTo>
                <a:lnTo>
                  <a:pt x="11707701" y="3317395"/>
                </a:lnTo>
                <a:lnTo>
                  <a:pt x="11707702" y="3317395"/>
                </a:lnTo>
                <a:lnTo>
                  <a:pt x="11707702" y="5338523"/>
                </a:lnTo>
                <a:lnTo>
                  <a:pt x="11562527" y="5338523"/>
                </a:lnTo>
                <a:lnTo>
                  <a:pt x="11562527" y="5411110"/>
                </a:lnTo>
                <a:lnTo>
                  <a:pt x="11707702" y="5411110"/>
                </a:lnTo>
                <a:lnTo>
                  <a:pt x="11707702" y="5599838"/>
                </a:lnTo>
                <a:lnTo>
                  <a:pt x="11518974" y="5599838"/>
                </a:lnTo>
                <a:lnTo>
                  <a:pt x="11518974" y="5454663"/>
                </a:lnTo>
                <a:lnTo>
                  <a:pt x="11429256" y="5454663"/>
                </a:lnTo>
                <a:lnTo>
                  <a:pt x="11429256" y="5701460"/>
                </a:lnTo>
                <a:lnTo>
                  <a:pt x="11707702" y="5701460"/>
                </a:lnTo>
                <a:lnTo>
                  <a:pt x="11707702" y="6141776"/>
                </a:lnTo>
                <a:lnTo>
                  <a:pt x="11586771" y="6141776"/>
                </a:lnTo>
                <a:lnTo>
                  <a:pt x="11586771" y="6274031"/>
                </a:lnTo>
                <a:lnTo>
                  <a:pt x="11727155" y="6274031"/>
                </a:lnTo>
                <a:lnTo>
                  <a:pt x="11727155" y="6634791"/>
                </a:lnTo>
                <a:lnTo>
                  <a:pt x="11366250" y="6634791"/>
                </a:lnTo>
                <a:lnTo>
                  <a:pt x="11366250" y="6495568"/>
                </a:lnTo>
                <a:lnTo>
                  <a:pt x="11233414" y="6495568"/>
                </a:lnTo>
                <a:lnTo>
                  <a:pt x="11233414" y="6634791"/>
                </a:lnTo>
                <a:lnTo>
                  <a:pt x="10793099" y="6634791"/>
                </a:lnTo>
                <a:lnTo>
                  <a:pt x="10793099" y="6356345"/>
                </a:lnTo>
                <a:lnTo>
                  <a:pt x="10546301" y="6356345"/>
                </a:lnTo>
                <a:lnTo>
                  <a:pt x="10546301" y="6446063"/>
                </a:lnTo>
                <a:lnTo>
                  <a:pt x="10691476" y="6446063"/>
                </a:lnTo>
                <a:lnTo>
                  <a:pt x="10691476" y="6634791"/>
                </a:lnTo>
                <a:lnTo>
                  <a:pt x="10502749" y="6634791"/>
                </a:lnTo>
                <a:lnTo>
                  <a:pt x="10502749" y="6489616"/>
                </a:lnTo>
                <a:lnTo>
                  <a:pt x="10430161" y="6489616"/>
                </a:lnTo>
                <a:lnTo>
                  <a:pt x="10430161" y="6634791"/>
                </a:lnTo>
                <a:lnTo>
                  <a:pt x="6617573" y="6634791"/>
                </a:lnTo>
                <a:lnTo>
                  <a:pt x="6617573" y="6591238"/>
                </a:lnTo>
                <a:lnTo>
                  <a:pt x="10386754" y="6591238"/>
                </a:lnTo>
                <a:lnTo>
                  <a:pt x="10386754" y="6446063"/>
                </a:lnTo>
                <a:lnTo>
                  <a:pt x="10502894" y="6446063"/>
                </a:lnTo>
                <a:lnTo>
                  <a:pt x="10502894" y="6312793"/>
                </a:lnTo>
                <a:lnTo>
                  <a:pt x="10836797" y="6312793"/>
                </a:lnTo>
                <a:lnTo>
                  <a:pt x="10836797" y="6591238"/>
                </a:lnTo>
                <a:lnTo>
                  <a:pt x="11190007" y="6591238"/>
                </a:lnTo>
                <a:lnTo>
                  <a:pt x="11190007" y="6495568"/>
                </a:lnTo>
                <a:lnTo>
                  <a:pt x="11189427" y="6495568"/>
                </a:lnTo>
                <a:lnTo>
                  <a:pt x="11012458" y="6495568"/>
                </a:lnTo>
                <a:lnTo>
                  <a:pt x="11012458" y="6275192"/>
                </a:lnTo>
                <a:lnTo>
                  <a:pt x="11189427" y="6275192"/>
                </a:lnTo>
                <a:lnTo>
                  <a:pt x="11189427" y="6098224"/>
                </a:lnTo>
                <a:lnTo>
                  <a:pt x="11366250" y="6098224"/>
                </a:lnTo>
                <a:lnTo>
                  <a:pt x="11366250" y="5921401"/>
                </a:lnTo>
                <a:lnTo>
                  <a:pt x="11586771" y="5921401"/>
                </a:lnTo>
                <a:lnTo>
                  <a:pt x="11586771" y="6098224"/>
                </a:lnTo>
                <a:lnTo>
                  <a:pt x="11664149" y="6098224"/>
                </a:lnTo>
                <a:lnTo>
                  <a:pt x="11664149" y="5745013"/>
                </a:lnTo>
                <a:lnTo>
                  <a:pt x="11385704" y="5745013"/>
                </a:lnTo>
                <a:lnTo>
                  <a:pt x="11385704" y="5411110"/>
                </a:lnTo>
                <a:lnTo>
                  <a:pt x="11518974" y="5411110"/>
                </a:lnTo>
                <a:lnTo>
                  <a:pt x="11518974" y="5294970"/>
                </a:lnTo>
                <a:lnTo>
                  <a:pt x="11664149" y="5294970"/>
                </a:lnTo>
                <a:lnTo>
                  <a:pt x="11664149" y="3317541"/>
                </a:lnTo>
                <a:lnTo>
                  <a:pt x="11664148" y="3317541"/>
                </a:lnTo>
                <a:lnTo>
                  <a:pt x="11664148" y="1339966"/>
                </a:lnTo>
                <a:lnTo>
                  <a:pt x="11518973" y="1339966"/>
                </a:lnTo>
                <a:lnTo>
                  <a:pt x="11518973" y="1223826"/>
                </a:lnTo>
                <a:lnTo>
                  <a:pt x="11385703" y="1223826"/>
                </a:lnTo>
                <a:lnTo>
                  <a:pt x="11385703" y="889923"/>
                </a:lnTo>
                <a:lnTo>
                  <a:pt x="11664003" y="889923"/>
                </a:lnTo>
                <a:lnTo>
                  <a:pt x="11664003" y="536567"/>
                </a:lnTo>
                <a:lnTo>
                  <a:pt x="11586625" y="536567"/>
                </a:lnTo>
                <a:lnTo>
                  <a:pt x="11586625" y="713681"/>
                </a:lnTo>
                <a:lnTo>
                  <a:pt x="11366104" y="713681"/>
                </a:lnTo>
                <a:lnTo>
                  <a:pt x="11366104" y="536712"/>
                </a:lnTo>
                <a:lnTo>
                  <a:pt x="11189280" y="536712"/>
                </a:lnTo>
                <a:lnTo>
                  <a:pt x="11189280" y="359744"/>
                </a:lnTo>
                <a:lnTo>
                  <a:pt x="11012312" y="359744"/>
                </a:lnTo>
                <a:lnTo>
                  <a:pt x="11012312" y="139223"/>
                </a:lnTo>
                <a:lnTo>
                  <a:pt x="11189280" y="139223"/>
                </a:lnTo>
                <a:lnTo>
                  <a:pt x="11189861" y="139223"/>
                </a:lnTo>
                <a:lnTo>
                  <a:pt x="11189861" y="43553"/>
                </a:lnTo>
                <a:lnTo>
                  <a:pt x="10836651" y="43553"/>
                </a:lnTo>
                <a:lnTo>
                  <a:pt x="10836651" y="321998"/>
                </a:lnTo>
                <a:lnTo>
                  <a:pt x="10502748" y="321998"/>
                </a:lnTo>
                <a:lnTo>
                  <a:pt x="10502748" y="188728"/>
                </a:lnTo>
                <a:lnTo>
                  <a:pt x="10386608" y="188728"/>
                </a:lnTo>
                <a:lnTo>
                  <a:pt x="10386608" y="43553"/>
                </a:lnTo>
                <a:lnTo>
                  <a:pt x="6867297" y="43553"/>
                </a:lnTo>
                <a:lnTo>
                  <a:pt x="6867297" y="43554"/>
                </a:lnTo>
                <a:lnTo>
                  <a:pt x="3586949" y="43554"/>
                </a:lnTo>
                <a:lnTo>
                  <a:pt x="3586949" y="43553"/>
                </a:lnTo>
                <a:lnTo>
                  <a:pt x="1340402" y="43553"/>
                </a:lnTo>
                <a:lnTo>
                  <a:pt x="1340402" y="188728"/>
                </a:lnTo>
                <a:lnTo>
                  <a:pt x="1224261" y="188728"/>
                </a:lnTo>
                <a:lnTo>
                  <a:pt x="1224261" y="321998"/>
                </a:lnTo>
                <a:lnTo>
                  <a:pt x="890359" y="321998"/>
                </a:lnTo>
                <a:lnTo>
                  <a:pt x="890359" y="43553"/>
                </a:lnTo>
                <a:lnTo>
                  <a:pt x="537148" y="43553"/>
                </a:lnTo>
                <a:lnTo>
                  <a:pt x="537148" y="139223"/>
                </a:lnTo>
                <a:lnTo>
                  <a:pt x="537729" y="139223"/>
                </a:lnTo>
                <a:lnTo>
                  <a:pt x="714552" y="139223"/>
                </a:lnTo>
                <a:lnTo>
                  <a:pt x="714552" y="359744"/>
                </a:lnTo>
                <a:lnTo>
                  <a:pt x="537583" y="359744"/>
                </a:lnTo>
                <a:lnTo>
                  <a:pt x="537583" y="536567"/>
                </a:lnTo>
                <a:lnTo>
                  <a:pt x="360760" y="536567"/>
                </a:lnTo>
                <a:lnTo>
                  <a:pt x="360760" y="713536"/>
                </a:lnTo>
                <a:lnTo>
                  <a:pt x="140239" y="713536"/>
                </a:lnTo>
                <a:lnTo>
                  <a:pt x="140239" y="536567"/>
                </a:lnTo>
                <a:lnTo>
                  <a:pt x="62861" y="536567"/>
                </a:lnTo>
                <a:lnTo>
                  <a:pt x="62861" y="889923"/>
                </a:lnTo>
                <a:lnTo>
                  <a:pt x="341307" y="889923"/>
                </a:lnTo>
                <a:lnTo>
                  <a:pt x="341307" y="1223826"/>
                </a:lnTo>
                <a:lnTo>
                  <a:pt x="208036" y="1223826"/>
                </a:lnTo>
                <a:lnTo>
                  <a:pt x="208036" y="1339966"/>
                </a:lnTo>
                <a:lnTo>
                  <a:pt x="62861" y="1339966"/>
                </a:lnTo>
                <a:lnTo>
                  <a:pt x="62861" y="3303104"/>
                </a:lnTo>
                <a:lnTo>
                  <a:pt x="62862" y="3303104"/>
                </a:lnTo>
                <a:lnTo>
                  <a:pt x="62862" y="6147104"/>
                </a:lnTo>
                <a:lnTo>
                  <a:pt x="19309" y="6147104"/>
                </a:lnTo>
                <a:lnTo>
                  <a:pt x="19309" y="3317541"/>
                </a:lnTo>
                <a:lnTo>
                  <a:pt x="19308" y="3317541"/>
                </a:lnTo>
                <a:lnTo>
                  <a:pt x="19308" y="1296414"/>
                </a:lnTo>
                <a:lnTo>
                  <a:pt x="164483" y="1296414"/>
                </a:lnTo>
                <a:lnTo>
                  <a:pt x="164483" y="1223826"/>
                </a:lnTo>
                <a:lnTo>
                  <a:pt x="19308" y="1223826"/>
                </a:lnTo>
                <a:lnTo>
                  <a:pt x="19308" y="1035098"/>
                </a:lnTo>
                <a:lnTo>
                  <a:pt x="208036" y="1035098"/>
                </a:lnTo>
                <a:lnTo>
                  <a:pt x="208036" y="1180273"/>
                </a:lnTo>
                <a:lnTo>
                  <a:pt x="297754" y="1180273"/>
                </a:lnTo>
                <a:lnTo>
                  <a:pt x="297754" y="933476"/>
                </a:lnTo>
                <a:lnTo>
                  <a:pt x="19308" y="933476"/>
                </a:lnTo>
                <a:lnTo>
                  <a:pt x="19308" y="493015"/>
                </a:lnTo>
                <a:lnTo>
                  <a:pt x="140384" y="493015"/>
                </a:lnTo>
                <a:lnTo>
                  <a:pt x="140384" y="360760"/>
                </a:lnTo>
                <a:lnTo>
                  <a:pt x="0" y="360760"/>
                </a:lnTo>
                <a:close/>
              </a:path>
            </a:pathLst>
          </a:custGeom>
          <a:gradFill>
            <a:gsLst>
              <a:gs pos="0">
                <a:srgbClr val="E9B570"/>
              </a:gs>
              <a:gs pos="78000">
                <a:srgbClr val="F4DA9F">
                  <a:alpha val="0"/>
                </a:srgbClr>
              </a:gs>
            </a:gsLst>
            <a:lin ang="5400000" scaled="1"/>
          </a:gradFill>
          <a:ln w="145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/>
          <p:cNvSpPr/>
          <p:nvPr/>
        </p:nvSpPr>
        <p:spPr>
          <a:xfrm>
            <a:off x="3468376" y="5113749"/>
            <a:ext cx="3019346" cy="1403679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519128" y="5513313"/>
            <a:ext cx="3726437" cy="1852017"/>
            <a:chOff x="4005371" y="1214445"/>
            <a:chExt cx="2329531" cy="1157763"/>
          </a:xfrm>
        </p:grpSpPr>
        <p:sp>
          <p:nvSpPr>
            <p:cNvPr id="11" name="任意多边形: 形状 10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302080" y="5908056"/>
            <a:ext cx="2848710" cy="1415792"/>
            <a:chOff x="4005371" y="1214445"/>
            <a:chExt cx="2329531" cy="1157763"/>
          </a:xfrm>
        </p:grpSpPr>
        <p:sp>
          <p:nvSpPr>
            <p:cNvPr id="17" name="任意多边形: 形状 16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92259" y="5513313"/>
            <a:ext cx="3726437" cy="1852017"/>
            <a:chOff x="4005371" y="1214445"/>
            <a:chExt cx="2329531" cy="1157763"/>
          </a:xfrm>
        </p:grpSpPr>
        <p:sp>
          <p:nvSpPr>
            <p:cNvPr id="21" name="任意多边形: 形状 20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808176" y="5689943"/>
            <a:ext cx="3726437" cy="1852017"/>
            <a:chOff x="4005371" y="1214445"/>
            <a:chExt cx="2329531" cy="1157763"/>
          </a:xfrm>
        </p:grpSpPr>
        <p:sp>
          <p:nvSpPr>
            <p:cNvPr id="28" name="任意多边形: 形状 27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503646" y="5432858"/>
            <a:ext cx="4760998" cy="2366186"/>
            <a:chOff x="4005371" y="1214445"/>
            <a:chExt cx="2329531" cy="1157763"/>
          </a:xfrm>
        </p:grpSpPr>
        <p:sp>
          <p:nvSpPr>
            <p:cNvPr id="31" name="任意多边形: 形状 30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图形 7"/>
          <p:cNvSpPr/>
          <p:nvPr/>
        </p:nvSpPr>
        <p:spPr>
          <a:xfrm>
            <a:off x="6889156" y="5502610"/>
            <a:ext cx="1184246" cy="875216"/>
          </a:xfrm>
          <a:custGeom>
            <a:avLst/>
            <a:gdLst>
              <a:gd name="connsiteX0" fmla="*/ 1906125 w 1906124"/>
              <a:gd name="connsiteY0" fmla="*/ 1375322 h 1408720"/>
              <a:gd name="connsiteX1" fmla="*/ 1500169 w 1906124"/>
              <a:gd name="connsiteY1" fmla="*/ 962604 h 1408720"/>
              <a:gd name="connsiteX2" fmla="*/ 1500169 w 1906124"/>
              <a:gd name="connsiteY2" fmla="*/ 962604 h 1408720"/>
              <a:gd name="connsiteX3" fmla="*/ 1501312 w 1906124"/>
              <a:gd name="connsiteY3" fmla="*/ 959747 h 1408720"/>
              <a:gd name="connsiteX4" fmla="*/ 1624661 w 1906124"/>
              <a:gd name="connsiteY4" fmla="*/ 686189 h 1408720"/>
              <a:gd name="connsiteX5" fmla="*/ 1342054 w 1906124"/>
              <a:gd name="connsiteY5" fmla="*/ 368339 h 1408720"/>
              <a:gd name="connsiteX6" fmla="*/ 1345674 w 1906124"/>
              <a:gd name="connsiteY6" fmla="*/ 425204 h 1408720"/>
              <a:gd name="connsiteX7" fmla="*/ 945243 w 1906124"/>
              <a:gd name="connsiteY7" fmla="*/ 844494 h 1408720"/>
              <a:gd name="connsiteX8" fmla="*/ 929908 w 1906124"/>
              <a:gd name="connsiteY8" fmla="*/ 844875 h 1408720"/>
              <a:gd name="connsiteX9" fmla="*/ 587008 w 1906124"/>
              <a:gd name="connsiteY9" fmla="*/ 505118 h 1408720"/>
              <a:gd name="connsiteX10" fmla="*/ 865900 w 1906124"/>
              <a:gd name="connsiteY10" fmla="*/ 223559 h 1408720"/>
              <a:gd name="connsiteX11" fmla="*/ 901714 w 1906124"/>
              <a:gd name="connsiteY11" fmla="*/ 258992 h 1408720"/>
              <a:gd name="connsiteX12" fmla="*/ 866281 w 1906124"/>
              <a:gd name="connsiteY12" fmla="*/ 294806 h 1408720"/>
              <a:gd name="connsiteX13" fmla="*/ 658255 w 1906124"/>
              <a:gd name="connsiteY13" fmla="*/ 504737 h 1408720"/>
              <a:gd name="connsiteX14" fmla="*/ 929527 w 1906124"/>
              <a:gd name="connsiteY14" fmla="*/ 773533 h 1408720"/>
              <a:gd name="connsiteX15" fmla="*/ 1274427 w 1906124"/>
              <a:gd name="connsiteY15" fmla="*/ 425489 h 1408720"/>
              <a:gd name="connsiteX16" fmla="*/ 1270331 w 1906124"/>
              <a:gd name="connsiteY16" fmla="*/ 367101 h 1408720"/>
              <a:gd name="connsiteX17" fmla="*/ 1270141 w 1906124"/>
              <a:gd name="connsiteY17" fmla="*/ 361577 h 1408720"/>
              <a:gd name="connsiteX18" fmla="*/ 805225 w 1906124"/>
              <a:gd name="connsiteY18" fmla="*/ 389 h 1408720"/>
              <a:gd name="connsiteX19" fmla="*/ 373171 w 1906124"/>
              <a:gd name="connsiteY19" fmla="*/ 384056 h 1408720"/>
              <a:gd name="connsiteX20" fmla="*/ 303639 w 1906124"/>
              <a:gd name="connsiteY20" fmla="*/ 377007 h 1408720"/>
              <a:gd name="connsiteX21" fmla="*/ 62371 w 1906124"/>
              <a:gd name="connsiteY21" fmla="*/ 638754 h 1408720"/>
              <a:gd name="connsiteX22" fmla="*/ 93136 w 1906124"/>
              <a:gd name="connsiteY22" fmla="*/ 748958 h 1408720"/>
              <a:gd name="connsiteX23" fmla="*/ 172 w 1906124"/>
              <a:gd name="connsiteY23" fmla="*/ 928124 h 1408720"/>
              <a:gd name="connsiteX24" fmla="*/ 211913 w 1906124"/>
              <a:gd name="connsiteY24" fmla="*/ 1123196 h 1408720"/>
              <a:gd name="connsiteX25" fmla="*/ 256585 w 1906124"/>
              <a:gd name="connsiteY25" fmla="*/ 1116147 h 1408720"/>
              <a:gd name="connsiteX26" fmla="*/ 298400 w 1906124"/>
              <a:gd name="connsiteY26" fmla="*/ 1100622 h 1408720"/>
              <a:gd name="connsiteX27" fmla="*/ 376219 w 1906124"/>
              <a:gd name="connsiteY27" fmla="*/ 873736 h 1408720"/>
              <a:gd name="connsiteX28" fmla="*/ 256204 w 1906124"/>
              <a:gd name="connsiteY28" fmla="*/ 801727 h 1408720"/>
              <a:gd name="connsiteX29" fmla="*/ 219343 w 1906124"/>
              <a:gd name="connsiteY29" fmla="*/ 767342 h 1408720"/>
              <a:gd name="connsiteX30" fmla="*/ 253728 w 1906124"/>
              <a:gd name="connsiteY30" fmla="*/ 730480 h 1408720"/>
              <a:gd name="connsiteX31" fmla="*/ 440227 w 1906124"/>
              <a:gd name="connsiteY31" fmla="*/ 842399 h 1408720"/>
              <a:gd name="connsiteX32" fmla="*/ 439465 w 1906124"/>
              <a:gd name="connsiteY32" fmla="*/ 1054901 h 1408720"/>
              <a:gd name="connsiteX33" fmla="*/ 884473 w 1906124"/>
              <a:gd name="connsiteY33" fmla="*/ 1408565 h 1408720"/>
              <a:gd name="connsiteX34" fmla="*/ 1176796 w 1906124"/>
              <a:gd name="connsiteY34" fmla="*/ 1317696 h 1408720"/>
              <a:gd name="connsiteX35" fmla="*/ 1176796 w 1906124"/>
              <a:gd name="connsiteY35" fmla="*/ 1317792 h 1408720"/>
              <a:gd name="connsiteX36" fmla="*/ 1249757 w 1906124"/>
              <a:gd name="connsiteY36" fmla="*/ 1285788 h 1408720"/>
              <a:gd name="connsiteX37" fmla="*/ 1479500 w 1906124"/>
              <a:gd name="connsiteY37" fmla="*/ 1232352 h 1408720"/>
              <a:gd name="connsiteX38" fmla="*/ 1906125 w 1906124"/>
              <a:gd name="connsiteY38" fmla="*/ 1375322 h 140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906124" h="1408720">
                <a:moveTo>
                  <a:pt x="1906125" y="1375322"/>
                </a:moveTo>
                <a:cubicBezTo>
                  <a:pt x="1839259" y="1183394"/>
                  <a:pt x="1689145" y="1031851"/>
                  <a:pt x="1500169" y="962604"/>
                </a:cubicBezTo>
                <a:lnTo>
                  <a:pt x="1500169" y="962604"/>
                </a:lnTo>
                <a:cubicBezTo>
                  <a:pt x="1500550" y="961652"/>
                  <a:pt x="1500931" y="960699"/>
                  <a:pt x="1501312" y="959747"/>
                </a:cubicBezTo>
                <a:cubicBezTo>
                  <a:pt x="1580275" y="895167"/>
                  <a:pt x="1629138" y="795917"/>
                  <a:pt x="1624661" y="686189"/>
                </a:cubicBezTo>
                <a:cubicBezTo>
                  <a:pt x="1617994" y="523597"/>
                  <a:pt x="1496836" y="392819"/>
                  <a:pt x="1342054" y="368339"/>
                </a:cubicBezTo>
                <a:cubicBezTo>
                  <a:pt x="1344245" y="387199"/>
                  <a:pt x="1345579" y="406249"/>
                  <a:pt x="1345674" y="425204"/>
                </a:cubicBezTo>
                <a:cubicBezTo>
                  <a:pt x="1346722" y="650375"/>
                  <a:pt x="1168414" y="835350"/>
                  <a:pt x="945243" y="844494"/>
                </a:cubicBezTo>
                <a:cubicBezTo>
                  <a:pt x="940099" y="844685"/>
                  <a:pt x="935051" y="844780"/>
                  <a:pt x="929908" y="844875"/>
                </a:cubicBezTo>
                <a:cubicBezTo>
                  <a:pt x="741694" y="845732"/>
                  <a:pt x="587865" y="693332"/>
                  <a:pt x="587008" y="505118"/>
                </a:cubicBezTo>
                <a:cubicBezTo>
                  <a:pt x="586341" y="350528"/>
                  <a:pt x="711309" y="224417"/>
                  <a:pt x="865900" y="223559"/>
                </a:cubicBezTo>
                <a:cubicBezTo>
                  <a:pt x="885521" y="223464"/>
                  <a:pt x="901618" y="239371"/>
                  <a:pt x="901714" y="258992"/>
                </a:cubicBezTo>
                <a:cubicBezTo>
                  <a:pt x="901809" y="278709"/>
                  <a:pt x="885997" y="294616"/>
                  <a:pt x="866281" y="294806"/>
                </a:cubicBezTo>
                <a:cubicBezTo>
                  <a:pt x="750933" y="295283"/>
                  <a:pt x="657778" y="389485"/>
                  <a:pt x="658255" y="504737"/>
                </a:cubicBezTo>
                <a:cubicBezTo>
                  <a:pt x="658921" y="653613"/>
                  <a:pt x="780651" y="774200"/>
                  <a:pt x="929527" y="773533"/>
                </a:cubicBezTo>
                <a:cubicBezTo>
                  <a:pt x="1120503" y="772771"/>
                  <a:pt x="1275284" y="616466"/>
                  <a:pt x="1274427" y="425489"/>
                </a:cubicBezTo>
                <a:cubicBezTo>
                  <a:pt x="1274332" y="405963"/>
                  <a:pt x="1272998" y="386342"/>
                  <a:pt x="1270331" y="367101"/>
                </a:cubicBezTo>
                <a:cubicBezTo>
                  <a:pt x="1270045" y="365196"/>
                  <a:pt x="1270045" y="363386"/>
                  <a:pt x="1270141" y="361577"/>
                </a:cubicBezTo>
                <a:cubicBezTo>
                  <a:pt x="1224897" y="147645"/>
                  <a:pt x="1030968" y="-8851"/>
                  <a:pt x="805225" y="389"/>
                </a:cubicBezTo>
                <a:cubicBezTo>
                  <a:pt x="584341" y="9437"/>
                  <a:pt x="406699" y="173934"/>
                  <a:pt x="373171" y="384056"/>
                </a:cubicBezTo>
                <a:cubicBezTo>
                  <a:pt x="350978" y="378626"/>
                  <a:pt x="327642" y="376055"/>
                  <a:pt x="303639" y="377007"/>
                </a:cubicBezTo>
                <a:cubicBezTo>
                  <a:pt x="164764" y="382722"/>
                  <a:pt x="56751" y="499880"/>
                  <a:pt x="62371" y="638754"/>
                </a:cubicBezTo>
                <a:cubicBezTo>
                  <a:pt x="63990" y="678759"/>
                  <a:pt x="75134" y="716002"/>
                  <a:pt x="93136" y="748958"/>
                </a:cubicBezTo>
                <a:cubicBezTo>
                  <a:pt x="34748" y="786868"/>
                  <a:pt x="-2876" y="853543"/>
                  <a:pt x="172" y="928124"/>
                </a:cubicBezTo>
                <a:cubicBezTo>
                  <a:pt x="4744" y="1040423"/>
                  <a:pt x="99518" y="1127768"/>
                  <a:pt x="211913" y="1123196"/>
                </a:cubicBezTo>
                <a:cubicBezTo>
                  <a:pt x="227344" y="1122529"/>
                  <a:pt x="242203" y="1120052"/>
                  <a:pt x="256585" y="1116147"/>
                </a:cubicBezTo>
                <a:cubicBezTo>
                  <a:pt x="270968" y="1112432"/>
                  <a:pt x="284970" y="1107194"/>
                  <a:pt x="298400" y="1100622"/>
                </a:cubicBezTo>
                <a:cubicBezTo>
                  <a:pt x="382411" y="1059569"/>
                  <a:pt x="417272" y="957746"/>
                  <a:pt x="376219" y="873736"/>
                </a:cubicBezTo>
                <a:cubicBezTo>
                  <a:pt x="353931" y="828206"/>
                  <a:pt x="306877" y="799917"/>
                  <a:pt x="256204" y="801727"/>
                </a:cubicBezTo>
                <a:cubicBezTo>
                  <a:pt x="236488" y="802394"/>
                  <a:pt x="220009" y="787058"/>
                  <a:pt x="219343" y="767342"/>
                </a:cubicBezTo>
                <a:cubicBezTo>
                  <a:pt x="218676" y="747720"/>
                  <a:pt x="233630" y="731432"/>
                  <a:pt x="253728" y="730480"/>
                </a:cubicBezTo>
                <a:cubicBezTo>
                  <a:pt x="332404" y="727718"/>
                  <a:pt x="405652" y="771628"/>
                  <a:pt x="440227" y="842399"/>
                </a:cubicBezTo>
                <a:cubicBezTo>
                  <a:pt x="474327" y="912026"/>
                  <a:pt x="471374" y="990227"/>
                  <a:pt x="439465" y="1054901"/>
                </a:cubicBezTo>
                <a:cubicBezTo>
                  <a:pt x="481471" y="1261975"/>
                  <a:pt x="667208" y="1414280"/>
                  <a:pt x="884473" y="1408565"/>
                </a:cubicBezTo>
                <a:cubicBezTo>
                  <a:pt x="990106" y="1398373"/>
                  <a:pt x="1088975" y="1366559"/>
                  <a:pt x="1176796" y="1317696"/>
                </a:cubicBezTo>
                <a:lnTo>
                  <a:pt x="1176796" y="1317792"/>
                </a:lnTo>
                <a:cubicBezTo>
                  <a:pt x="1200132" y="1305314"/>
                  <a:pt x="1224611" y="1294836"/>
                  <a:pt x="1249757" y="1285788"/>
                </a:cubicBezTo>
                <a:cubicBezTo>
                  <a:pt x="1320337" y="1254546"/>
                  <a:pt x="1397776" y="1235686"/>
                  <a:pt x="1479500" y="1232352"/>
                </a:cubicBezTo>
                <a:cubicBezTo>
                  <a:pt x="1640758" y="1225875"/>
                  <a:pt x="1790396" y="1280358"/>
                  <a:pt x="1906125" y="1375322"/>
                </a:cubicBezTo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56" name="图形 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864" y="4408163"/>
            <a:ext cx="1495425" cy="1962150"/>
          </a:xfrm>
          <a:prstGeom prst="rect">
            <a:avLst/>
          </a:prstGeom>
        </p:spPr>
      </p:pic>
      <p:pic>
        <p:nvPicPr>
          <p:cNvPr id="57" name="图形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5505" y="4512833"/>
            <a:ext cx="1562100" cy="20288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764484" y="1978593"/>
            <a:ext cx="666240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谢 谢 观 看</a:t>
            </a:r>
            <a:endParaRPr lang="zh-CN" altLang="en-US" sz="96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61" name="任意多边形: 形状 60"/>
          <p:cNvSpPr/>
          <p:nvPr/>
        </p:nvSpPr>
        <p:spPr>
          <a:xfrm>
            <a:off x="2017958" y="1586637"/>
            <a:ext cx="8145506" cy="2144533"/>
          </a:xfrm>
          <a:custGeom>
            <a:avLst/>
            <a:gdLst>
              <a:gd name="connsiteX0" fmla="*/ 1205281 w 8145506"/>
              <a:gd name="connsiteY0" fmla="*/ 0 h 2144533"/>
              <a:gd name="connsiteX1" fmla="*/ 1829659 w 8145506"/>
              <a:gd name="connsiteY1" fmla="*/ 0 h 2144533"/>
              <a:gd name="connsiteX2" fmla="*/ 2907060 w 8145506"/>
              <a:gd name="connsiteY2" fmla="*/ 0 h 2144533"/>
              <a:gd name="connsiteX3" fmla="*/ 3531438 w 8145506"/>
              <a:gd name="connsiteY3" fmla="*/ 0 h 2144533"/>
              <a:gd name="connsiteX4" fmla="*/ 3688842 w 8145506"/>
              <a:gd name="connsiteY4" fmla="*/ 0 h 2144533"/>
              <a:gd name="connsiteX5" fmla="*/ 3832173 w 8145506"/>
              <a:gd name="connsiteY5" fmla="*/ 0 h 2144533"/>
              <a:gd name="connsiteX6" fmla="*/ 4313220 w 8145506"/>
              <a:gd name="connsiteY6" fmla="*/ 0 h 2144533"/>
              <a:gd name="connsiteX7" fmla="*/ 4456551 w 8145506"/>
              <a:gd name="connsiteY7" fmla="*/ 0 h 2144533"/>
              <a:gd name="connsiteX8" fmla="*/ 5390622 w 8145506"/>
              <a:gd name="connsiteY8" fmla="*/ 0 h 2144533"/>
              <a:gd name="connsiteX9" fmla="*/ 6015000 w 8145506"/>
              <a:gd name="connsiteY9" fmla="*/ 0 h 2144533"/>
              <a:gd name="connsiteX10" fmla="*/ 6315736 w 8145506"/>
              <a:gd name="connsiteY10" fmla="*/ 0 h 2144533"/>
              <a:gd name="connsiteX11" fmla="*/ 6940114 w 8145506"/>
              <a:gd name="connsiteY11" fmla="*/ 0 h 2144533"/>
              <a:gd name="connsiteX12" fmla="*/ 7112553 w 8145506"/>
              <a:gd name="connsiteY12" fmla="*/ 172440 h 2144533"/>
              <a:gd name="connsiteX13" fmla="*/ 7112553 w 8145506"/>
              <a:gd name="connsiteY13" fmla="*/ 195950 h 2144533"/>
              <a:gd name="connsiteX14" fmla="*/ 7174870 w 8145506"/>
              <a:gd name="connsiteY14" fmla="*/ 195950 h 2144533"/>
              <a:gd name="connsiteX15" fmla="*/ 7554508 w 8145506"/>
              <a:gd name="connsiteY15" fmla="*/ 493023 h 2144533"/>
              <a:gd name="connsiteX16" fmla="*/ 7565982 w 8145506"/>
              <a:gd name="connsiteY16" fmla="*/ 492912 h 2144533"/>
              <a:gd name="connsiteX17" fmla="*/ 8145506 w 8145506"/>
              <a:gd name="connsiteY17" fmla="*/ 1072323 h 2144533"/>
              <a:gd name="connsiteX18" fmla="*/ 7566094 w 8145506"/>
              <a:gd name="connsiteY18" fmla="*/ 1651735 h 2144533"/>
              <a:gd name="connsiteX19" fmla="*/ 7554620 w 8145506"/>
              <a:gd name="connsiteY19" fmla="*/ 1651623 h 2144533"/>
              <a:gd name="connsiteX20" fmla="*/ 7174983 w 8145506"/>
              <a:gd name="connsiteY20" fmla="*/ 1948696 h 2144533"/>
              <a:gd name="connsiteX21" fmla="*/ 7112666 w 8145506"/>
              <a:gd name="connsiteY21" fmla="*/ 1948696 h 2144533"/>
              <a:gd name="connsiteX22" fmla="*/ 7112666 w 8145506"/>
              <a:gd name="connsiteY22" fmla="*/ 1972094 h 2144533"/>
              <a:gd name="connsiteX23" fmla="*/ 6940226 w 8145506"/>
              <a:gd name="connsiteY23" fmla="*/ 2144533 h 2144533"/>
              <a:gd name="connsiteX24" fmla="*/ 6315848 w 8145506"/>
              <a:gd name="connsiteY24" fmla="*/ 2144533 h 2144533"/>
              <a:gd name="connsiteX25" fmla="*/ 6015112 w 8145506"/>
              <a:gd name="connsiteY25" fmla="*/ 2144533 h 2144533"/>
              <a:gd name="connsiteX26" fmla="*/ 5390734 w 8145506"/>
              <a:gd name="connsiteY26" fmla="*/ 2144533 h 2144533"/>
              <a:gd name="connsiteX27" fmla="*/ 4456551 w 8145506"/>
              <a:gd name="connsiteY27" fmla="*/ 2144533 h 2144533"/>
              <a:gd name="connsiteX28" fmla="*/ 4313333 w 8145506"/>
              <a:gd name="connsiteY28" fmla="*/ 2144533 h 2144533"/>
              <a:gd name="connsiteX29" fmla="*/ 3832173 w 8145506"/>
              <a:gd name="connsiteY29" fmla="*/ 2144533 h 2144533"/>
              <a:gd name="connsiteX30" fmla="*/ 3688955 w 8145506"/>
              <a:gd name="connsiteY30" fmla="*/ 2144533 h 2144533"/>
              <a:gd name="connsiteX31" fmla="*/ 3531438 w 8145506"/>
              <a:gd name="connsiteY31" fmla="*/ 2144533 h 2144533"/>
              <a:gd name="connsiteX32" fmla="*/ 2907060 w 8145506"/>
              <a:gd name="connsiteY32" fmla="*/ 2144533 h 2144533"/>
              <a:gd name="connsiteX33" fmla="*/ 1829659 w 8145506"/>
              <a:gd name="connsiteY33" fmla="*/ 2144533 h 2144533"/>
              <a:gd name="connsiteX34" fmla="*/ 1205281 w 8145506"/>
              <a:gd name="connsiteY34" fmla="*/ 2144533 h 2144533"/>
              <a:gd name="connsiteX35" fmla="*/ 1032840 w 8145506"/>
              <a:gd name="connsiteY35" fmla="*/ 1972094 h 2144533"/>
              <a:gd name="connsiteX36" fmla="*/ 1032840 w 8145506"/>
              <a:gd name="connsiteY36" fmla="*/ 1948696 h 2144533"/>
              <a:gd name="connsiteX37" fmla="*/ 970411 w 8145506"/>
              <a:gd name="connsiteY37" fmla="*/ 1948696 h 2144533"/>
              <a:gd name="connsiteX38" fmla="*/ 590773 w 8145506"/>
              <a:gd name="connsiteY38" fmla="*/ 1651623 h 2144533"/>
              <a:gd name="connsiteX39" fmla="*/ 579300 w 8145506"/>
              <a:gd name="connsiteY39" fmla="*/ 1651735 h 2144533"/>
              <a:gd name="connsiteX40" fmla="*/ 0 w 8145506"/>
              <a:gd name="connsiteY40" fmla="*/ 1072323 h 2144533"/>
              <a:gd name="connsiteX41" fmla="*/ 579300 w 8145506"/>
              <a:gd name="connsiteY41" fmla="*/ 492912 h 2144533"/>
              <a:gd name="connsiteX42" fmla="*/ 590773 w 8145506"/>
              <a:gd name="connsiteY42" fmla="*/ 493023 h 2144533"/>
              <a:gd name="connsiteX43" fmla="*/ 970411 w 8145506"/>
              <a:gd name="connsiteY43" fmla="*/ 195950 h 2144533"/>
              <a:gd name="connsiteX44" fmla="*/ 1032840 w 8145506"/>
              <a:gd name="connsiteY44" fmla="*/ 195950 h 2144533"/>
              <a:gd name="connsiteX45" fmla="*/ 1032840 w 8145506"/>
              <a:gd name="connsiteY45" fmla="*/ 172440 h 2144533"/>
              <a:gd name="connsiteX46" fmla="*/ 1205281 w 8145506"/>
              <a:gd name="connsiteY46" fmla="*/ 0 h 2144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8145506" h="2144533">
                <a:moveTo>
                  <a:pt x="1205281" y="0"/>
                </a:moveTo>
                <a:lnTo>
                  <a:pt x="1829659" y="0"/>
                </a:lnTo>
                <a:lnTo>
                  <a:pt x="2907060" y="0"/>
                </a:lnTo>
                <a:lnTo>
                  <a:pt x="3531438" y="0"/>
                </a:lnTo>
                <a:lnTo>
                  <a:pt x="3688842" y="0"/>
                </a:lnTo>
                <a:lnTo>
                  <a:pt x="3832173" y="0"/>
                </a:lnTo>
                <a:lnTo>
                  <a:pt x="4313220" y="0"/>
                </a:lnTo>
                <a:lnTo>
                  <a:pt x="4456551" y="0"/>
                </a:lnTo>
                <a:lnTo>
                  <a:pt x="5390622" y="0"/>
                </a:lnTo>
                <a:lnTo>
                  <a:pt x="6015000" y="0"/>
                </a:lnTo>
                <a:lnTo>
                  <a:pt x="6315736" y="0"/>
                </a:lnTo>
                <a:lnTo>
                  <a:pt x="6940114" y="0"/>
                </a:lnTo>
                <a:cubicBezTo>
                  <a:pt x="7035388" y="0"/>
                  <a:pt x="7112553" y="77278"/>
                  <a:pt x="7112553" y="172440"/>
                </a:cubicBezTo>
                <a:lnTo>
                  <a:pt x="7112553" y="195950"/>
                </a:lnTo>
                <a:lnTo>
                  <a:pt x="7174870" y="195950"/>
                </a:lnTo>
                <a:cubicBezTo>
                  <a:pt x="7358446" y="195950"/>
                  <a:pt x="7512551" y="322496"/>
                  <a:pt x="7554508" y="493023"/>
                </a:cubicBezTo>
                <a:cubicBezTo>
                  <a:pt x="7558446" y="492912"/>
                  <a:pt x="7562157" y="492912"/>
                  <a:pt x="7565982" y="492912"/>
                </a:cubicBezTo>
                <a:cubicBezTo>
                  <a:pt x="7886002" y="493023"/>
                  <a:pt x="8145506" y="1072323"/>
                  <a:pt x="8145506" y="1072323"/>
                </a:cubicBezTo>
                <a:cubicBezTo>
                  <a:pt x="8145506" y="1072323"/>
                  <a:pt x="7886114" y="1651735"/>
                  <a:pt x="7566094" y="1651735"/>
                </a:cubicBezTo>
                <a:cubicBezTo>
                  <a:pt x="7562157" y="1651735"/>
                  <a:pt x="7558446" y="1651735"/>
                  <a:pt x="7554620" y="1651623"/>
                </a:cubicBezTo>
                <a:cubicBezTo>
                  <a:pt x="7512551" y="1822263"/>
                  <a:pt x="7358558" y="1948696"/>
                  <a:pt x="7174983" y="1948696"/>
                </a:cubicBezTo>
                <a:lnTo>
                  <a:pt x="7112666" y="1948696"/>
                </a:lnTo>
                <a:lnTo>
                  <a:pt x="7112666" y="1972094"/>
                </a:lnTo>
                <a:cubicBezTo>
                  <a:pt x="7112666" y="2067369"/>
                  <a:pt x="7035501" y="2144533"/>
                  <a:pt x="6940226" y="2144533"/>
                </a:cubicBezTo>
                <a:lnTo>
                  <a:pt x="6315848" y="2144533"/>
                </a:lnTo>
                <a:lnTo>
                  <a:pt x="6015112" y="2144533"/>
                </a:lnTo>
                <a:lnTo>
                  <a:pt x="5390734" y="2144533"/>
                </a:lnTo>
                <a:lnTo>
                  <a:pt x="4456551" y="2144533"/>
                </a:lnTo>
                <a:lnTo>
                  <a:pt x="4313333" y="2144533"/>
                </a:lnTo>
                <a:lnTo>
                  <a:pt x="3832173" y="2144533"/>
                </a:lnTo>
                <a:lnTo>
                  <a:pt x="3688955" y="2144533"/>
                </a:lnTo>
                <a:lnTo>
                  <a:pt x="3531438" y="2144533"/>
                </a:lnTo>
                <a:lnTo>
                  <a:pt x="2907060" y="2144533"/>
                </a:lnTo>
                <a:lnTo>
                  <a:pt x="1829659" y="2144533"/>
                </a:lnTo>
                <a:lnTo>
                  <a:pt x="1205281" y="2144533"/>
                </a:lnTo>
                <a:cubicBezTo>
                  <a:pt x="1110117" y="2144533"/>
                  <a:pt x="1032840" y="2067369"/>
                  <a:pt x="1032840" y="1972094"/>
                </a:cubicBezTo>
                <a:lnTo>
                  <a:pt x="1032840" y="1948696"/>
                </a:lnTo>
                <a:lnTo>
                  <a:pt x="970411" y="1948696"/>
                </a:lnTo>
                <a:cubicBezTo>
                  <a:pt x="786948" y="1948696"/>
                  <a:pt x="632955" y="1822151"/>
                  <a:pt x="590773" y="1651623"/>
                </a:cubicBezTo>
                <a:cubicBezTo>
                  <a:pt x="586835" y="1651735"/>
                  <a:pt x="583124" y="1651735"/>
                  <a:pt x="579300" y="1651735"/>
                </a:cubicBezTo>
                <a:cubicBezTo>
                  <a:pt x="259392" y="1651735"/>
                  <a:pt x="0" y="1072323"/>
                  <a:pt x="0" y="1072323"/>
                </a:cubicBezTo>
                <a:cubicBezTo>
                  <a:pt x="0" y="1072323"/>
                  <a:pt x="259279" y="492912"/>
                  <a:pt x="579300" y="492912"/>
                </a:cubicBezTo>
                <a:cubicBezTo>
                  <a:pt x="583124" y="492912"/>
                  <a:pt x="586949" y="492912"/>
                  <a:pt x="590773" y="493023"/>
                </a:cubicBezTo>
                <a:cubicBezTo>
                  <a:pt x="632730" y="322384"/>
                  <a:pt x="786835" y="195950"/>
                  <a:pt x="970411" y="195950"/>
                </a:cubicBezTo>
                <a:lnTo>
                  <a:pt x="1032840" y="195950"/>
                </a:lnTo>
                <a:lnTo>
                  <a:pt x="1032840" y="172440"/>
                </a:lnTo>
                <a:cubicBezTo>
                  <a:pt x="1032840" y="77278"/>
                  <a:pt x="1110117" y="0"/>
                  <a:pt x="1205281" y="0"/>
                </a:cubicBezTo>
                <a:close/>
              </a:path>
            </a:pathLst>
          </a:custGeom>
          <a:noFill/>
          <a:ln w="38100" cap="flat">
            <a:gradFill>
              <a:gsLst>
                <a:gs pos="0">
                  <a:srgbClr val="EECD90"/>
                </a:gs>
                <a:gs pos="100000">
                  <a:srgbClr val="FCE8AF"/>
                </a:gs>
                <a:gs pos="62000">
                  <a:srgbClr val="FFC000"/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94" name="图形 126"/>
          <p:cNvGrpSpPr/>
          <p:nvPr/>
        </p:nvGrpSpPr>
        <p:grpSpPr>
          <a:xfrm>
            <a:off x="532875" y="306139"/>
            <a:ext cx="1427607" cy="2310955"/>
            <a:chOff x="8410281" y="2583101"/>
            <a:chExt cx="1427607" cy="2310955"/>
          </a:xfrm>
        </p:grpSpPr>
        <p:grpSp>
          <p:nvGrpSpPr>
            <p:cNvPr id="95" name="图形 126"/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105" name="任意多边形: 形状 104"/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6" name="图形 126"/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100" name="任意多边形: 形状 99"/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7" name="任意多边形: 形状 96"/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/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6" name="任意多边形: 形状 75"/>
          <p:cNvSpPr/>
          <p:nvPr/>
        </p:nvSpPr>
        <p:spPr>
          <a:xfrm>
            <a:off x="4896328" y="1255958"/>
            <a:ext cx="2413533" cy="635430"/>
          </a:xfrm>
          <a:custGeom>
            <a:avLst/>
            <a:gdLst>
              <a:gd name="connsiteX0" fmla="*/ 1205281 w 8145506"/>
              <a:gd name="connsiteY0" fmla="*/ 0 h 2144533"/>
              <a:gd name="connsiteX1" fmla="*/ 1829659 w 8145506"/>
              <a:gd name="connsiteY1" fmla="*/ 0 h 2144533"/>
              <a:gd name="connsiteX2" fmla="*/ 2907060 w 8145506"/>
              <a:gd name="connsiteY2" fmla="*/ 0 h 2144533"/>
              <a:gd name="connsiteX3" fmla="*/ 3531438 w 8145506"/>
              <a:gd name="connsiteY3" fmla="*/ 0 h 2144533"/>
              <a:gd name="connsiteX4" fmla="*/ 3688842 w 8145506"/>
              <a:gd name="connsiteY4" fmla="*/ 0 h 2144533"/>
              <a:gd name="connsiteX5" fmla="*/ 3832173 w 8145506"/>
              <a:gd name="connsiteY5" fmla="*/ 0 h 2144533"/>
              <a:gd name="connsiteX6" fmla="*/ 4313220 w 8145506"/>
              <a:gd name="connsiteY6" fmla="*/ 0 h 2144533"/>
              <a:gd name="connsiteX7" fmla="*/ 4456551 w 8145506"/>
              <a:gd name="connsiteY7" fmla="*/ 0 h 2144533"/>
              <a:gd name="connsiteX8" fmla="*/ 5390622 w 8145506"/>
              <a:gd name="connsiteY8" fmla="*/ 0 h 2144533"/>
              <a:gd name="connsiteX9" fmla="*/ 6015000 w 8145506"/>
              <a:gd name="connsiteY9" fmla="*/ 0 h 2144533"/>
              <a:gd name="connsiteX10" fmla="*/ 6315736 w 8145506"/>
              <a:gd name="connsiteY10" fmla="*/ 0 h 2144533"/>
              <a:gd name="connsiteX11" fmla="*/ 6940114 w 8145506"/>
              <a:gd name="connsiteY11" fmla="*/ 0 h 2144533"/>
              <a:gd name="connsiteX12" fmla="*/ 7112553 w 8145506"/>
              <a:gd name="connsiteY12" fmla="*/ 172440 h 2144533"/>
              <a:gd name="connsiteX13" fmla="*/ 7112553 w 8145506"/>
              <a:gd name="connsiteY13" fmla="*/ 195950 h 2144533"/>
              <a:gd name="connsiteX14" fmla="*/ 7174870 w 8145506"/>
              <a:gd name="connsiteY14" fmla="*/ 195950 h 2144533"/>
              <a:gd name="connsiteX15" fmla="*/ 7554508 w 8145506"/>
              <a:gd name="connsiteY15" fmla="*/ 493023 h 2144533"/>
              <a:gd name="connsiteX16" fmla="*/ 7565982 w 8145506"/>
              <a:gd name="connsiteY16" fmla="*/ 492912 h 2144533"/>
              <a:gd name="connsiteX17" fmla="*/ 8145506 w 8145506"/>
              <a:gd name="connsiteY17" fmla="*/ 1072323 h 2144533"/>
              <a:gd name="connsiteX18" fmla="*/ 7566094 w 8145506"/>
              <a:gd name="connsiteY18" fmla="*/ 1651735 h 2144533"/>
              <a:gd name="connsiteX19" fmla="*/ 7554620 w 8145506"/>
              <a:gd name="connsiteY19" fmla="*/ 1651623 h 2144533"/>
              <a:gd name="connsiteX20" fmla="*/ 7174983 w 8145506"/>
              <a:gd name="connsiteY20" fmla="*/ 1948696 h 2144533"/>
              <a:gd name="connsiteX21" fmla="*/ 7112666 w 8145506"/>
              <a:gd name="connsiteY21" fmla="*/ 1948696 h 2144533"/>
              <a:gd name="connsiteX22" fmla="*/ 7112666 w 8145506"/>
              <a:gd name="connsiteY22" fmla="*/ 1972094 h 2144533"/>
              <a:gd name="connsiteX23" fmla="*/ 6940226 w 8145506"/>
              <a:gd name="connsiteY23" fmla="*/ 2144533 h 2144533"/>
              <a:gd name="connsiteX24" fmla="*/ 6315848 w 8145506"/>
              <a:gd name="connsiteY24" fmla="*/ 2144533 h 2144533"/>
              <a:gd name="connsiteX25" fmla="*/ 6015112 w 8145506"/>
              <a:gd name="connsiteY25" fmla="*/ 2144533 h 2144533"/>
              <a:gd name="connsiteX26" fmla="*/ 5390734 w 8145506"/>
              <a:gd name="connsiteY26" fmla="*/ 2144533 h 2144533"/>
              <a:gd name="connsiteX27" fmla="*/ 4456551 w 8145506"/>
              <a:gd name="connsiteY27" fmla="*/ 2144533 h 2144533"/>
              <a:gd name="connsiteX28" fmla="*/ 4313333 w 8145506"/>
              <a:gd name="connsiteY28" fmla="*/ 2144533 h 2144533"/>
              <a:gd name="connsiteX29" fmla="*/ 3832173 w 8145506"/>
              <a:gd name="connsiteY29" fmla="*/ 2144533 h 2144533"/>
              <a:gd name="connsiteX30" fmla="*/ 3688955 w 8145506"/>
              <a:gd name="connsiteY30" fmla="*/ 2144533 h 2144533"/>
              <a:gd name="connsiteX31" fmla="*/ 3531438 w 8145506"/>
              <a:gd name="connsiteY31" fmla="*/ 2144533 h 2144533"/>
              <a:gd name="connsiteX32" fmla="*/ 2907060 w 8145506"/>
              <a:gd name="connsiteY32" fmla="*/ 2144533 h 2144533"/>
              <a:gd name="connsiteX33" fmla="*/ 1829659 w 8145506"/>
              <a:gd name="connsiteY33" fmla="*/ 2144533 h 2144533"/>
              <a:gd name="connsiteX34" fmla="*/ 1205281 w 8145506"/>
              <a:gd name="connsiteY34" fmla="*/ 2144533 h 2144533"/>
              <a:gd name="connsiteX35" fmla="*/ 1032840 w 8145506"/>
              <a:gd name="connsiteY35" fmla="*/ 1972094 h 2144533"/>
              <a:gd name="connsiteX36" fmla="*/ 1032840 w 8145506"/>
              <a:gd name="connsiteY36" fmla="*/ 1948696 h 2144533"/>
              <a:gd name="connsiteX37" fmla="*/ 970411 w 8145506"/>
              <a:gd name="connsiteY37" fmla="*/ 1948696 h 2144533"/>
              <a:gd name="connsiteX38" fmla="*/ 590773 w 8145506"/>
              <a:gd name="connsiteY38" fmla="*/ 1651623 h 2144533"/>
              <a:gd name="connsiteX39" fmla="*/ 579300 w 8145506"/>
              <a:gd name="connsiteY39" fmla="*/ 1651735 h 2144533"/>
              <a:gd name="connsiteX40" fmla="*/ 0 w 8145506"/>
              <a:gd name="connsiteY40" fmla="*/ 1072323 h 2144533"/>
              <a:gd name="connsiteX41" fmla="*/ 579300 w 8145506"/>
              <a:gd name="connsiteY41" fmla="*/ 492912 h 2144533"/>
              <a:gd name="connsiteX42" fmla="*/ 590773 w 8145506"/>
              <a:gd name="connsiteY42" fmla="*/ 493023 h 2144533"/>
              <a:gd name="connsiteX43" fmla="*/ 970411 w 8145506"/>
              <a:gd name="connsiteY43" fmla="*/ 195950 h 2144533"/>
              <a:gd name="connsiteX44" fmla="*/ 1032840 w 8145506"/>
              <a:gd name="connsiteY44" fmla="*/ 195950 h 2144533"/>
              <a:gd name="connsiteX45" fmla="*/ 1032840 w 8145506"/>
              <a:gd name="connsiteY45" fmla="*/ 172440 h 2144533"/>
              <a:gd name="connsiteX46" fmla="*/ 1205281 w 8145506"/>
              <a:gd name="connsiteY46" fmla="*/ 0 h 2144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8145506" h="2144533">
                <a:moveTo>
                  <a:pt x="1205281" y="0"/>
                </a:moveTo>
                <a:lnTo>
                  <a:pt x="1829659" y="0"/>
                </a:lnTo>
                <a:lnTo>
                  <a:pt x="2907060" y="0"/>
                </a:lnTo>
                <a:lnTo>
                  <a:pt x="3531438" y="0"/>
                </a:lnTo>
                <a:lnTo>
                  <a:pt x="3688842" y="0"/>
                </a:lnTo>
                <a:lnTo>
                  <a:pt x="3832173" y="0"/>
                </a:lnTo>
                <a:lnTo>
                  <a:pt x="4313220" y="0"/>
                </a:lnTo>
                <a:lnTo>
                  <a:pt x="4456551" y="0"/>
                </a:lnTo>
                <a:lnTo>
                  <a:pt x="5390622" y="0"/>
                </a:lnTo>
                <a:lnTo>
                  <a:pt x="6015000" y="0"/>
                </a:lnTo>
                <a:lnTo>
                  <a:pt x="6315736" y="0"/>
                </a:lnTo>
                <a:lnTo>
                  <a:pt x="6940114" y="0"/>
                </a:lnTo>
                <a:cubicBezTo>
                  <a:pt x="7035388" y="0"/>
                  <a:pt x="7112553" y="77278"/>
                  <a:pt x="7112553" y="172440"/>
                </a:cubicBezTo>
                <a:lnTo>
                  <a:pt x="7112553" y="195950"/>
                </a:lnTo>
                <a:lnTo>
                  <a:pt x="7174870" y="195950"/>
                </a:lnTo>
                <a:cubicBezTo>
                  <a:pt x="7358446" y="195950"/>
                  <a:pt x="7512551" y="322496"/>
                  <a:pt x="7554508" y="493023"/>
                </a:cubicBezTo>
                <a:cubicBezTo>
                  <a:pt x="7558446" y="492912"/>
                  <a:pt x="7562157" y="492912"/>
                  <a:pt x="7565982" y="492912"/>
                </a:cubicBezTo>
                <a:cubicBezTo>
                  <a:pt x="7886002" y="493023"/>
                  <a:pt x="8145506" y="1072323"/>
                  <a:pt x="8145506" y="1072323"/>
                </a:cubicBezTo>
                <a:cubicBezTo>
                  <a:pt x="8145506" y="1072323"/>
                  <a:pt x="7886114" y="1651735"/>
                  <a:pt x="7566094" y="1651735"/>
                </a:cubicBezTo>
                <a:cubicBezTo>
                  <a:pt x="7562157" y="1651735"/>
                  <a:pt x="7558446" y="1651735"/>
                  <a:pt x="7554620" y="1651623"/>
                </a:cubicBezTo>
                <a:cubicBezTo>
                  <a:pt x="7512551" y="1822263"/>
                  <a:pt x="7358558" y="1948696"/>
                  <a:pt x="7174983" y="1948696"/>
                </a:cubicBezTo>
                <a:lnTo>
                  <a:pt x="7112666" y="1948696"/>
                </a:lnTo>
                <a:lnTo>
                  <a:pt x="7112666" y="1972094"/>
                </a:lnTo>
                <a:cubicBezTo>
                  <a:pt x="7112666" y="2067369"/>
                  <a:pt x="7035501" y="2144533"/>
                  <a:pt x="6940226" y="2144533"/>
                </a:cubicBezTo>
                <a:lnTo>
                  <a:pt x="6315848" y="2144533"/>
                </a:lnTo>
                <a:lnTo>
                  <a:pt x="6015112" y="2144533"/>
                </a:lnTo>
                <a:lnTo>
                  <a:pt x="5390734" y="2144533"/>
                </a:lnTo>
                <a:lnTo>
                  <a:pt x="4456551" y="2144533"/>
                </a:lnTo>
                <a:lnTo>
                  <a:pt x="4313333" y="2144533"/>
                </a:lnTo>
                <a:lnTo>
                  <a:pt x="3832173" y="2144533"/>
                </a:lnTo>
                <a:lnTo>
                  <a:pt x="3688955" y="2144533"/>
                </a:lnTo>
                <a:lnTo>
                  <a:pt x="3531438" y="2144533"/>
                </a:lnTo>
                <a:lnTo>
                  <a:pt x="2907060" y="2144533"/>
                </a:lnTo>
                <a:lnTo>
                  <a:pt x="1829659" y="2144533"/>
                </a:lnTo>
                <a:lnTo>
                  <a:pt x="1205281" y="2144533"/>
                </a:lnTo>
                <a:cubicBezTo>
                  <a:pt x="1110117" y="2144533"/>
                  <a:pt x="1032840" y="2067369"/>
                  <a:pt x="1032840" y="1972094"/>
                </a:cubicBezTo>
                <a:lnTo>
                  <a:pt x="1032840" y="1948696"/>
                </a:lnTo>
                <a:lnTo>
                  <a:pt x="970411" y="1948696"/>
                </a:lnTo>
                <a:cubicBezTo>
                  <a:pt x="786948" y="1948696"/>
                  <a:pt x="632955" y="1822151"/>
                  <a:pt x="590773" y="1651623"/>
                </a:cubicBezTo>
                <a:cubicBezTo>
                  <a:pt x="586835" y="1651735"/>
                  <a:pt x="583124" y="1651735"/>
                  <a:pt x="579300" y="1651735"/>
                </a:cubicBezTo>
                <a:cubicBezTo>
                  <a:pt x="259392" y="1651735"/>
                  <a:pt x="0" y="1072323"/>
                  <a:pt x="0" y="1072323"/>
                </a:cubicBezTo>
                <a:cubicBezTo>
                  <a:pt x="0" y="1072323"/>
                  <a:pt x="259279" y="492912"/>
                  <a:pt x="579300" y="492912"/>
                </a:cubicBezTo>
                <a:cubicBezTo>
                  <a:pt x="583124" y="492912"/>
                  <a:pt x="586949" y="492912"/>
                  <a:pt x="590773" y="493023"/>
                </a:cubicBezTo>
                <a:cubicBezTo>
                  <a:pt x="632730" y="322384"/>
                  <a:pt x="786835" y="195950"/>
                  <a:pt x="970411" y="195950"/>
                </a:cubicBezTo>
                <a:lnTo>
                  <a:pt x="1032840" y="195950"/>
                </a:lnTo>
                <a:lnTo>
                  <a:pt x="1032840" y="172440"/>
                </a:lnTo>
                <a:cubicBezTo>
                  <a:pt x="1032840" y="77278"/>
                  <a:pt x="1110117" y="0"/>
                  <a:pt x="1205281" y="0"/>
                </a:cubicBezTo>
                <a:close/>
              </a:path>
            </a:pathLst>
          </a:custGeom>
          <a:solidFill>
            <a:srgbClr val="C6161A"/>
          </a:solidFill>
          <a:ln w="38100" cap="flat">
            <a:gradFill>
              <a:gsLst>
                <a:gs pos="0">
                  <a:srgbClr val="E9B570"/>
                </a:gs>
                <a:gs pos="62000">
                  <a:srgbClr val="F4DA9F"/>
                </a:gs>
                <a:gs pos="100000">
                  <a:srgbClr val="E9B570"/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371163" y="1230662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4DA9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2022</a:t>
            </a:r>
            <a:endParaRPr lang="zh-CN" altLang="en-US" sz="3600" dirty="0">
              <a:solidFill>
                <a:srgbClr val="F4DA9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55074" y="4253121"/>
            <a:ext cx="14490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4DA9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汇报人：</a:t>
            </a:r>
            <a:r>
              <a:rPr lang="en-US" b="1" dirty="0">
                <a:solidFill>
                  <a:srgbClr val="F4DA9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XXX</a:t>
            </a:r>
            <a:endParaRPr lang="en-US" b="1" dirty="0">
              <a:solidFill>
                <a:srgbClr val="F4DA9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77" name="图形 126"/>
          <p:cNvGrpSpPr/>
          <p:nvPr/>
        </p:nvGrpSpPr>
        <p:grpSpPr>
          <a:xfrm>
            <a:off x="10231518" y="306139"/>
            <a:ext cx="1427607" cy="2310955"/>
            <a:chOff x="8410281" y="2583101"/>
            <a:chExt cx="1427607" cy="2310955"/>
          </a:xfrm>
        </p:grpSpPr>
        <p:grpSp>
          <p:nvGrpSpPr>
            <p:cNvPr id="78" name="图形 126"/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88" name="任意多边形: 形状 87"/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9" name="图形 126"/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83" name="任意多边形: 形状 82"/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0" name="任意多边形: 形状 79"/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0"/>
            <a:ext cx="6857999" cy="12192001"/>
          </a:xfrm>
          <a:prstGeom prst="rect">
            <a:avLst/>
          </a:prstGeom>
        </p:spPr>
      </p:pic>
      <p:sp>
        <p:nvSpPr>
          <p:cNvPr id="93" name="任意多边形: 形状 92"/>
          <p:cNvSpPr/>
          <p:nvPr/>
        </p:nvSpPr>
        <p:spPr>
          <a:xfrm>
            <a:off x="-14202" y="-4328"/>
            <a:ext cx="12220716" cy="6914030"/>
          </a:xfrm>
          <a:custGeom>
            <a:avLst/>
            <a:gdLst>
              <a:gd name="connsiteX0" fmla="*/ 10546301 w 11727155"/>
              <a:gd name="connsiteY0" fmla="*/ 6489616 h 6634791"/>
              <a:gd name="connsiteX1" fmla="*/ 10546301 w 11727155"/>
              <a:gd name="connsiteY1" fmla="*/ 6591238 h 6634791"/>
              <a:gd name="connsiteX2" fmla="*/ 10647924 w 11727155"/>
              <a:gd name="connsiteY2" fmla="*/ 6591238 h 6634791"/>
              <a:gd name="connsiteX3" fmla="*/ 10647924 w 11727155"/>
              <a:gd name="connsiteY3" fmla="*/ 6489616 h 6634791"/>
              <a:gd name="connsiteX4" fmla="*/ 11409802 w 11727155"/>
              <a:gd name="connsiteY4" fmla="*/ 6318745 h 6634791"/>
              <a:gd name="connsiteX5" fmla="*/ 11409802 w 11727155"/>
              <a:gd name="connsiteY5" fmla="*/ 6452015 h 6634791"/>
              <a:gd name="connsiteX6" fmla="*/ 11543218 w 11727155"/>
              <a:gd name="connsiteY6" fmla="*/ 6452015 h 6634791"/>
              <a:gd name="connsiteX7" fmla="*/ 11543218 w 11727155"/>
              <a:gd name="connsiteY7" fmla="*/ 6318745 h 6634791"/>
              <a:gd name="connsiteX8" fmla="*/ 11232979 w 11727155"/>
              <a:gd name="connsiteY8" fmla="*/ 6318745 h 6634791"/>
              <a:gd name="connsiteX9" fmla="*/ 11232979 w 11727155"/>
              <a:gd name="connsiteY9" fmla="*/ 6452015 h 6634791"/>
              <a:gd name="connsiteX10" fmla="*/ 11366250 w 11727155"/>
              <a:gd name="connsiteY10" fmla="*/ 6452015 h 6634791"/>
              <a:gd name="connsiteX11" fmla="*/ 11366250 w 11727155"/>
              <a:gd name="connsiteY11" fmla="*/ 6318745 h 6634791"/>
              <a:gd name="connsiteX12" fmla="*/ 11056011 w 11727155"/>
              <a:gd name="connsiteY12" fmla="*/ 6318599 h 6634791"/>
              <a:gd name="connsiteX13" fmla="*/ 11056011 w 11727155"/>
              <a:gd name="connsiteY13" fmla="*/ 6451870 h 6634791"/>
              <a:gd name="connsiteX14" fmla="*/ 11189427 w 11727155"/>
              <a:gd name="connsiteY14" fmla="*/ 6451870 h 6634791"/>
              <a:gd name="connsiteX15" fmla="*/ 11189427 w 11727155"/>
              <a:gd name="connsiteY15" fmla="*/ 6318599 h 6634791"/>
              <a:gd name="connsiteX16" fmla="*/ 11586916 w 11727155"/>
              <a:gd name="connsiteY16" fmla="*/ 6317584 h 6634791"/>
              <a:gd name="connsiteX17" fmla="*/ 11586916 w 11727155"/>
              <a:gd name="connsiteY17" fmla="*/ 6318745 h 6634791"/>
              <a:gd name="connsiteX18" fmla="*/ 11586916 w 11727155"/>
              <a:gd name="connsiteY18" fmla="*/ 6495568 h 6634791"/>
              <a:gd name="connsiteX19" fmla="*/ 11409948 w 11727155"/>
              <a:gd name="connsiteY19" fmla="*/ 6495568 h 6634791"/>
              <a:gd name="connsiteX20" fmla="*/ 11409948 w 11727155"/>
              <a:gd name="connsiteY20" fmla="*/ 6591238 h 6634791"/>
              <a:gd name="connsiteX21" fmla="*/ 11683602 w 11727155"/>
              <a:gd name="connsiteY21" fmla="*/ 6591238 h 6634791"/>
              <a:gd name="connsiteX22" fmla="*/ 11683748 w 11727155"/>
              <a:gd name="connsiteY22" fmla="*/ 6591238 h 6634791"/>
              <a:gd name="connsiteX23" fmla="*/ 11683748 w 11727155"/>
              <a:gd name="connsiteY23" fmla="*/ 6317584 h 6634791"/>
              <a:gd name="connsiteX24" fmla="*/ 11409802 w 11727155"/>
              <a:gd name="connsiteY24" fmla="*/ 6141776 h 6634791"/>
              <a:gd name="connsiteX25" fmla="*/ 11409802 w 11727155"/>
              <a:gd name="connsiteY25" fmla="*/ 6274031 h 6634791"/>
              <a:gd name="connsiteX26" fmla="*/ 11543218 w 11727155"/>
              <a:gd name="connsiteY26" fmla="*/ 6274031 h 6634791"/>
              <a:gd name="connsiteX27" fmla="*/ 11543218 w 11727155"/>
              <a:gd name="connsiteY27" fmla="*/ 6141776 h 6634791"/>
              <a:gd name="connsiteX28" fmla="*/ 11232979 w 11727155"/>
              <a:gd name="connsiteY28" fmla="*/ 6141776 h 6634791"/>
              <a:gd name="connsiteX29" fmla="*/ 11232979 w 11727155"/>
              <a:gd name="connsiteY29" fmla="*/ 6275192 h 6634791"/>
              <a:gd name="connsiteX30" fmla="*/ 11366250 w 11727155"/>
              <a:gd name="connsiteY30" fmla="*/ 6275192 h 6634791"/>
              <a:gd name="connsiteX31" fmla="*/ 11366250 w 11727155"/>
              <a:gd name="connsiteY31" fmla="*/ 6274031 h 6634791"/>
              <a:gd name="connsiteX32" fmla="*/ 11366250 w 11727155"/>
              <a:gd name="connsiteY32" fmla="*/ 6141776 h 6634791"/>
              <a:gd name="connsiteX33" fmla="*/ 11409802 w 11727155"/>
              <a:gd name="connsiteY33" fmla="*/ 5964953 h 6634791"/>
              <a:gd name="connsiteX34" fmla="*/ 11409802 w 11727155"/>
              <a:gd name="connsiteY34" fmla="*/ 6098224 h 6634791"/>
              <a:gd name="connsiteX35" fmla="*/ 11543218 w 11727155"/>
              <a:gd name="connsiteY35" fmla="*/ 6098224 h 6634791"/>
              <a:gd name="connsiteX36" fmla="*/ 11543218 w 11727155"/>
              <a:gd name="connsiteY36" fmla="*/ 5964953 h 6634791"/>
              <a:gd name="connsiteX37" fmla="*/ 11562527 w 11727155"/>
              <a:gd name="connsiteY37" fmla="*/ 5454663 h 6634791"/>
              <a:gd name="connsiteX38" fmla="*/ 11562527 w 11727155"/>
              <a:gd name="connsiteY38" fmla="*/ 5556285 h 6634791"/>
              <a:gd name="connsiteX39" fmla="*/ 11664149 w 11727155"/>
              <a:gd name="connsiteY39" fmla="*/ 5556285 h 6634791"/>
              <a:gd name="connsiteX40" fmla="*/ 11664149 w 11727155"/>
              <a:gd name="connsiteY40" fmla="*/ 5454663 h 6634791"/>
              <a:gd name="connsiteX41" fmla="*/ 11562526 w 11727155"/>
              <a:gd name="connsiteY41" fmla="*/ 1078651 h 6634791"/>
              <a:gd name="connsiteX42" fmla="*/ 11562526 w 11727155"/>
              <a:gd name="connsiteY42" fmla="*/ 1180273 h 6634791"/>
              <a:gd name="connsiteX43" fmla="*/ 11664148 w 11727155"/>
              <a:gd name="connsiteY43" fmla="*/ 1180273 h 6634791"/>
              <a:gd name="connsiteX44" fmla="*/ 11664148 w 11727155"/>
              <a:gd name="connsiteY44" fmla="*/ 1078651 h 6634791"/>
              <a:gd name="connsiteX45" fmla="*/ 62861 w 11727155"/>
              <a:gd name="connsiteY45" fmla="*/ 1078651 h 6634791"/>
              <a:gd name="connsiteX46" fmla="*/ 62861 w 11727155"/>
              <a:gd name="connsiteY46" fmla="*/ 1180273 h 6634791"/>
              <a:gd name="connsiteX47" fmla="*/ 164483 w 11727155"/>
              <a:gd name="connsiteY47" fmla="*/ 1180273 h 6634791"/>
              <a:gd name="connsiteX48" fmla="*/ 164483 w 11727155"/>
              <a:gd name="connsiteY48" fmla="*/ 1078651 h 6634791"/>
              <a:gd name="connsiteX49" fmla="*/ 11409801 w 11727155"/>
              <a:gd name="connsiteY49" fmla="*/ 536567 h 6634791"/>
              <a:gd name="connsiteX50" fmla="*/ 11409801 w 11727155"/>
              <a:gd name="connsiteY50" fmla="*/ 669983 h 6634791"/>
              <a:gd name="connsiteX51" fmla="*/ 11543217 w 11727155"/>
              <a:gd name="connsiteY51" fmla="*/ 669983 h 6634791"/>
              <a:gd name="connsiteX52" fmla="*/ 11543217 w 11727155"/>
              <a:gd name="connsiteY52" fmla="*/ 536567 h 6634791"/>
              <a:gd name="connsiteX53" fmla="*/ 183937 w 11727155"/>
              <a:gd name="connsiteY53" fmla="*/ 536567 h 6634791"/>
              <a:gd name="connsiteX54" fmla="*/ 183937 w 11727155"/>
              <a:gd name="connsiteY54" fmla="*/ 669983 h 6634791"/>
              <a:gd name="connsiteX55" fmla="*/ 317353 w 11727155"/>
              <a:gd name="connsiteY55" fmla="*/ 669983 h 6634791"/>
              <a:gd name="connsiteX56" fmla="*/ 317353 w 11727155"/>
              <a:gd name="connsiteY56" fmla="*/ 536567 h 6634791"/>
              <a:gd name="connsiteX57" fmla="*/ 11409801 w 11727155"/>
              <a:gd name="connsiteY57" fmla="*/ 360760 h 6634791"/>
              <a:gd name="connsiteX58" fmla="*/ 11409801 w 11727155"/>
              <a:gd name="connsiteY58" fmla="*/ 493015 h 6634791"/>
              <a:gd name="connsiteX59" fmla="*/ 11543217 w 11727155"/>
              <a:gd name="connsiteY59" fmla="*/ 493015 h 6634791"/>
              <a:gd name="connsiteX60" fmla="*/ 11543217 w 11727155"/>
              <a:gd name="connsiteY60" fmla="*/ 360760 h 6634791"/>
              <a:gd name="connsiteX61" fmla="*/ 183937 w 11727155"/>
              <a:gd name="connsiteY61" fmla="*/ 360760 h 6634791"/>
              <a:gd name="connsiteX62" fmla="*/ 183937 w 11727155"/>
              <a:gd name="connsiteY62" fmla="*/ 493015 h 6634791"/>
              <a:gd name="connsiteX63" fmla="*/ 317353 w 11727155"/>
              <a:gd name="connsiteY63" fmla="*/ 493015 h 6634791"/>
              <a:gd name="connsiteX64" fmla="*/ 317353 w 11727155"/>
              <a:gd name="connsiteY64" fmla="*/ 360760 h 6634791"/>
              <a:gd name="connsiteX65" fmla="*/ 11232978 w 11727155"/>
              <a:gd name="connsiteY65" fmla="*/ 359599 h 6634791"/>
              <a:gd name="connsiteX66" fmla="*/ 11232978 w 11727155"/>
              <a:gd name="connsiteY66" fmla="*/ 493015 h 6634791"/>
              <a:gd name="connsiteX67" fmla="*/ 11366249 w 11727155"/>
              <a:gd name="connsiteY67" fmla="*/ 493015 h 6634791"/>
              <a:gd name="connsiteX68" fmla="*/ 11366249 w 11727155"/>
              <a:gd name="connsiteY68" fmla="*/ 360760 h 6634791"/>
              <a:gd name="connsiteX69" fmla="*/ 11366249 w 11727155"/>
              <a:gd name="connsiteY69" fmla="*/ 359599 h 6634791"/>
              <a:gd name="connsiteX70" fmla="*/ 360760 w 11727155"/>
              <a:gd name="connsiteY70" fmla="*/ 359599 h 6634791"/>
              <a:gd name="connsiteX71" fmla="*/ 360760 w 11727155"/>
              <a:gd name="connsiteY71" fmla="*/ 360760 h 6634791"/>
              <a:gd name="connsiteX72" fmla="*/ 360760 w 11727155"/>
              <a:gd name="connsiteY72" fmla="*/ 493015 h 6634791"/>
              <a:gd name="connsiteX73" fmla="*/ 494031 w 11727155"/>
              <a:gd name="connsiteY73" fmla="*/ 493015 h 6634791"/>
              <a:gd name="connsiteX74" fmla="*/ 494031 w 11727155"/>
              <a:gd name="connsiteY74" fmla="*/ 359599 h 6634791"/>
              <a:gd name="connsiteX75" fmla="*/ 11409801 w 11727155"/>
              <a:gd name="connsiteY75" fmla="*/ 182775 h 6634791"/>
              <a:gd name="connsiteX76" fmla="*/ 11409801 w 11727155"/>
              <a:gd name="connsiteY76" fmla="*/ 316191 h 6634791"/>
              <a:gd name="connsiteX77" fmla="*/ 11543217 w 11727155"/>
              <a:gd name="connsiteY77" fmla="*/ 316191 h 6634791"/>
              <a:gd name="connsiteX78" fmla="*/ 11543217 w 11727155"/>
              <a:gd name="connsiteY78" fmla="*/ 182775 h 6634791"/>
              <a:gd name="connsiteX79" fmla="*/ 11232978 w 11727155"/>
              <a:gd name="connsiteY79" fmla="*/ 182775 h 6634791"/>
              <a:gd name="connsiteX80" fmla="*/ 11232978 w 11727155"/>
              <a:gd name="connsiteY80" fmla="*/ 316191 h 6634791"/>
              <a:gd name="connsiteX81" fmla="*/ 11366249 w 11727155"/>
              <a:gd name="connsiteY81" fmla="*/ 316191 h 6634791"/>
              <a:gd name="connsiteX82" fmla="*/ 11366249 w 11727155"/>
              <a:gd name="connsiteY82" fmla="*/ 182775 h 6634791"/>
              <a:gd name="connsiteX83" fmla="*/ 11056010 w 11727155"/>
              <a:gd name="connsiteY83" fmla="*/ 182775 h 6634791"/>
              <a:gd name="connsiteX84" fmla="*/ 11056010 w 11727155"/>
              <a:gd name="connsiteY84" fmla="*/ 316191 h 6634791"/>
              <a:gd name="connsiteX85" fmla="*/ 11189426 w 11727155"/>
              <a:gd name="connsiteY85" fmla="*/ 316191 h 6634791"/>
              <a:gd name="connsiteX86" fmla="*/ 11189426 w 11727155"/>
              <a:gd name="connsiteY86" fmla="*/ 182775 h 6634791"/>
              <a:gd name="connsiteX87" fmla="*/ 537729 w 11727155"/>
              <a:gd name="connsiteY87" fmla="*/ 182775 h 6634791"/>
              <a:gd name="connsiteX88" fmla="*/ 537729 w 11727155"/>
              <a:gd name="connsiteY88" fmla="*/ 316191 h 6634791"/>
              <a:gd name="connsiteX89" fmla="*/ 671144 w 11727155"/>
              <a:gd name="connsiteY89" fmla="*/ 316191 h 6634791"/>
              <a:gd name="connsiteX90" fmla="*/ 671144 w 11727155"/>
              <a:gd name="connsiteY90" fmla="*/ 182775 h 6634791"/>
              <a:gd name="connsiteX91" fmla="*/ 360760 w 11727155"/>
              <a:gd name="connsiteY91" fmla="*/ 182775 h 6634791"/>
              <a:gd name="connsiteX92" fmla="*/ 360760 w 11727155"/>
              <a:gd name="connsiteY92" fmla="*/ 316191 h 6634791"/>
              <a:gd name="connsiteX93" fmla="*/ 494031 w 11727155"/>
              <a:gd name="connsiteY93" fmla="*/ 316191 h 6634791"/>
              <a:gd name="connsiteX94" fmla="*/ 494031 w 11727155"/>
              <a:gd name="connsiteY94" fmla="*/ 182775 h 6634791"/>
              <a:gd name="connsiteX95" fmla="*/ 183937 w 11727155"/>
              <a:gd name="connsiteY95" fmla="*/ 182775 h 6634791"/>
              <a:gd name="connsiteX96" fmla="*/ 183937 w 11727155"/>
              <a:gd name="connsiteY96" fmla="*/ 316191 h 6634791"/>
              <a:gd name="connsiteX97" fmla="*/ 317353 w 11727155"/>
              <a:gd name="connsiteY97" fmla="*/ 316191 h 6634791"/>
              <a:gd name="connsiteX98" fmla="*/ 317353 w 11727155"/>
              <a:gd name="connsiteY98" fmla="*/ 182775 h 6634791"/>
              <a:gd name="connsiteX99" fmla="*/ 11409801 w 11727155"/>
              <a:gd name="connsiteY99" fmla="*/ 43553 h 6634791"/>
              <a:gd name="connsiteX100" fmla="*/ 11409801 w 11727155"/>
              <a:gd name="connsiteY100" fmla="*/ 139223 h 6634791"/>
              <a:gd name="connsiteX101" fmla="*/ 11586770 w 11727155"/>
              <a:gd name="connsiteY101" fmla="*/ 139223 h 6634791"/>
              <a:gd name="connsiteX102" fmla="*/ 11586770 w 11727155"/>
              <a:gd name="connsiteY102" fmla="*/ 316046 h 6634791"/>
              <a:gd name="connsiteX103" fmla="*/ 11586770 w 11727155"/>
              <a:gd name="connsiteY103" fmla="*/ 317208 h 6634791"/>
              <a:gd name="connsiteX104" fmla="*/ 11683456 w 11727155"/>
              <a:gd name="connsiteY104" fmla="*/ 317208 h 6634791"/>
              <a:gd name="connsiteX105" fmla="*/ 11683456 w 11727155"/>
              <a:gd name="connsiteY105" fmla="*/ 43553 h 6634791"/>
              <a:gd name="connsiteX106" fmla="*/ 10546300 w 11727155"/>
              <a:gd name="connsiteY106" fmla="*/ 43553 h 6634791"/>
              <a:gd name="connsiteX107" fmla="*/ 10546300 w 11727155"/>
              <a:gd name="connsiteY107" fmla="*/ 145175 h 6634791"/>
              <a:gd name="connsiteX108" fmla="*/ 10647923 w 11727155"/>
              <a:gd name="connsiteY108" fmla="*/ 145175 h 6634791"/>
              <a:gd name="connsiteX109" fmla="*/ 10647923 w 11727155"/>
              <a:gd name="connsiteY109" fmla="*/ 43553 h 6634791"/>
              <a:gd name="connsiteX110" fmla="*/ 1079086 w 11727155"/>
              <a:gd name="connsiteY110" fmla="*/ 43553 h 6634791"/>
              <a:gd name="connsiteX111" fmla="*/ 1079086 w 11727155"/>
              <a:gd name="connsiteY111" fmla="*/ 145175 h 6634791"/>
              <a:gd name="connsiteX112" fmla="*/ 1180709 w 11727155"/>
              <a:gd name="connsiteY112" fmla="*/ 145175 h 6634791"/>
              <a:gd name="connsiteX113" fmla="*/ 1180709 w 11727155"/>
              <a:gd name="connsiteY113" fmla="*/ 43553 h 6634791"/>
              <a:gd name="connsiteX114" fmla="*/ 43553 w 11727155"/>
              <a:gd name="connsiteY114" fmla="*/ 43553 h 6634791"/>
              <a:gd name="connsiteX115" fmla="*/ 43553 w 11727155"/>
              <a:gd name="connsiteY115" fmla="*/ 317353 h 6634791"/>
              <a:gd name="connsiteX116" fmla="*/ 140384 w 11727155"/>
              <a:gd name="connsiteY116" fmla="*/ 317353 h 6634791"/>
              <a:gd name="connsiteX117" fmla="*/ 140384 w 11727155"/>
              <a:gd name="connsiteY117" fmla="*/ 316191 h 6634791"/>
              <a:gd name="connsiteX118" fmla="*/ 140384 w 11727155"/>
              <a:gd name="connsiteY118" fmla="*/ 139223 h 6634791"/>
              <a:gd name="connsiteX119" fmla="*/ 317208 w 11727155"/>
              <a:gd name="connsiteY119" fmla="*/ 139223 h 6634791"/>
              <a:gd name="connsiteX120" fmla="*/ 317208 w 11727155"/>
              <a:gd name="connsiteY120" fmla="*/ 43553 h 6634791"/>
              <a:gd name="connsiteX121" fmla="*/ 0 w 11727155"/>
              <a:gd name="connsiteY121" fmla="*/ 0 h 6634791"/>
              <a:gd name="connsiteX122" fmla="*/ 360760 w 11727155"/>
              <a:gd name="connsiteY122" fmla="*/ 0 h 6634791"/>
              <a:gd name="connsiteX123" fmla="*/ 360760 w 11727155"/>
              <a:gd name="connsiteY123" fmla="*/ 139223 h 6634791"/>
              <a:gd name="connsiteX124" fmla="*/ 493595 w 11727155"/>
              <a:gd name="connsiteY124" fmla="*/ 139223 h 6634791"/>
              <a:gd name="connsiteX125" fmla="*/ 493595 w 11727155"/>
              <a:gd name="connsiteY125" fmla="*/ 0 h 6634791"/>
              <a:gd name="connsiteX126" fmla="*/ 933911 w 11727155"/>
              <a:gd name="connsiteY126" fmla="*/ 0 h 6634791"/>
              <a:gd name="connsiteX127" fmla="*/ 933911 w 11727155"/>
              <a:gd name="connsiteY127" fmla="*/ 278446 h 6634791"/>
              <a:gd name="connsiteX128" fmla="*/ 1180709 w 11727155"/>
              <a:gd name="connsiteY128" fmla="*/ 278446 h 6634791"/>
              <a:gd name="connsiteX129" fmla="*/ 1180709 w 11727155"/>
              <a:gd name="connsiteY129" fmla="*/ 188728 h 6634791"/>
              <a:gd name="connsiteX130" fmla="*/ 1035534 w 11727155"/>
              <a:gd name="connsiteY130" fmla="*/ 188728 h 6634791"/>
              <a:gd name="connsiteX131" fmla="*/ 1035534 w 11727155"/>
              <a:gd name="connsiteY131" fmla="*/ 0 h 6634791"/>
              <a:gd name="connsiteX132" fmla="*/ 1224261 w 11727155"/>
              <a:gd name="connsiteY132" fmla="*/ 0 h 6634791"/>
              <a:gd name="connsiteX133" fmla="*/ 1224261 w 11727155"/>
              <a:gd name="connsiteY133" fmla="*/ 145175 h 6634791"/>
              <a:gd name="connsiteX134" fmla="*/ 1296849 w 11727155"/>
              <a:gd name="connsiteY134" fmla="*/ 145175 h 6634791"/>
              <a:gd name="connsiteX135" fmla="*/ 1296849 w 11727155"/>
              <a:gd name="connsiteY135" fmla="*/ 0 h 6634791"/>
              <a:gd name="connsiteX136" fmla="*/ 5109437 w 11727155"/>
              <a:gd name="connsiteY136" fmla="*/ 0 h 6634791"/>
              <a:gd name="connsiteX137" fmla="*/ 5109437 w 11727155"/>
              <a:gd name="connsiteY137" fmla="*/ 1 h 6634791"/>
              <a:gd name="connsiteX138" fmla="*/ 6617572 w 11727155"/>
              <a:gd name="connsiteY138" fmla="*/ 1 h 6634791"/>
              <a:gd name="connsiteX139" fmla="*/ 6617572 w 11727155"/>
              <a:gd name="connsiteY139" fmla="*/ 0 h 6634791"/>
              <a:gd name="connsiteX140" fmla="*/ 10430160 w 11727155"/>
              <a:gd name="connsiteY140" fmla="*/ 0 h 6634791"/>
              <a:gd name="connsiteX141" fmla="*/ 10430160 w 11727155"/>
              <a:gd name="connsiteY141" fmla="*/ 145175 h 6634791"/>
              <a:gd name="connsiteX142" fmla="*/ 10502748 w 11727155"/>
              <a:gd name="connsiteY142" fmla="*/ 145175 h 6634791"/>
              <a:gd name="connsiteX143" fmla="*/ 10502748 w 11727155"/>
              <a:gd name="connsiteY143" fmla="*/ 0 h 6634791"/>
              <a:gd name="connsiteX144" fmla="*/ 10691475 w 11727155"/>
              <a:gd name="connsiteY144" fmla="*/ 0 h 6634791"/>
              <a:gd name="connsiteX145" fmla="*/ 10691475 w 11727155"/>
              <a:gd name="connsiteY145" fmla="*/ 188728 h 6634791"/>
              <a:gd name="connsiteX146" fmla="*/ 10546300 w 11727155"/>
              <a:gd name="connsiteY146" fmla="*/ 188728 h 6634791"/>
              <a:gd name="connsiteX147" fmla="*/ 10546300 w 11727155"/>
              <a:gd name="connsiteY147" fmla="*/ 278446 h 6634791"/>
              <a:gd name="connsiteX148" fmla="*/ 10793098 w 11727155"/>
              <a:gd name="connsiteY148" fmla="*/ 278446 h 6634791"/>
              <a:gd name="connsiteX149" fmla="*/ 10793098 w 11727155"/>
              <a:gd name="connsiteY149" fmla="*/ 0 h 6634791"/>
              <a:gd name="connsiteX150" fmla="*/ 11233413 w 11727155"/>
              <a:gd name="connsiteY150" fmla="*/ 0 h 6634791"/>
              <a:gd name="connsiteX151" fmla="*/ 11233413 w 11727155"/>
              <a:gd name="connsiteY151" fmla="*/ 139223 h 6634791"/>
              <a:gd name="connsiteX152" fmla="*/ 11366249 w 11727155"/>
              <a:gd name="connsiteY152" fmla="*/ 139223 h 6634791"/>
              <a:gd name="connsiteX153" fmla="*/ 11366249 w 11727155"/>
              <a:gd name="connsiteY153" fmla="*/ 0 h 6634791"/>
              <a:gd name="connsiteX154" fmla="*/ 11727154 w 11727155"/>
              <a:gd name="connsiteY154" fmla="*/ 0 h 6634791"/>
              <a:gd name="connsiteX155" fmla="*/ 11727154 w 11727155"/>
              <a:gd name="connsiteY155" fmla="*/ 360760 h 6634791"/>
              <a:gd name="connsiteX156" fmla="*/ 11586770 w 11727155"/>
              <a:gd name="connsiteY156" fmla="*/ 360760 h 6634791"/>
              <a:gd name="connsiteX157" fmla="*/ 11586770 w 11727155"/>
              <a:gd name="connsiteY157" fmla="*/ 493015 h 6634791"/>
              <a:gd name="connsiteX158" fmla="*/ 11707701 w 11727155"/>
              <a:gd name="connsiteY158" fmla="*/ 493015 h 6634791"/>
              <a:gd name="connsiteX159" fmla="*/ 11707701 w 11727155"/>
              <a:gd name="connsiteY159" fmla="*/ 933476 h 6634791"/>
              <a:gd name="connsiteX160" fmla="*/ 11429255 w 11727155"/>
              <a:gd name="connsiteY160" fmla="*/ 933476 h 6634791"/>
              <a:gd name="connsiteX161" fmla="*/ 11429255 w 11727155"/>
              <a:gd name="connsiteY161" fmla="*/ 1180273 h 6634791"/>
              <a:gd name="connsiteX162" fmla="*/ 11518973 w 11727155"/>
              <a:gd name="connsiteY162" fmla="*/ 1180273 h 6634791"/>
              <a:gd name="connsiteX163" fmla="*/ 11518973 w 11727155"/>
              <a:gd name="connsiteY163" fmla="*/ 1035098 h 6634791"/>
              <a:gd name="connsiteX164" fmla="*/ 11707701 w 11727155"/>
              <a:gd name="connsiteY164" fmla="*/ 1035098 h 6634791"/>
              <a:gd name="connsiteX165" fmla="*/ 11707701 w 11727155"/>
              <a:gd name="connsiteY165" fmla="*/ 1223826 h 6634791"/>
              <a:gd name="connsiteX166" fmla="*/ 11562526 w 11727155"/>
              <a:gd name="connsiteY166" fmla="*/ 1223826 h 6634791"/>
              <a:gd name="connsiteX167" fmla="*/ 11562526 w 11727155"/>
              <a:gd name="connsiteY167" fmla="*/ 1296414 h 6634791"/>
              <a:gd name="connsiteX168" fmla="*/ 11707701 w 11727155"/>
              <a:gd name="connsiteY168" fmla="*/ 1296414 h 6634791"/>
              <a:gd name="connsiteX169" fmla="*/ 11707701 w 11727155"/>
              <a:gd name="connsiteY169" fmla="*/ 3317395 h 6634791"/>
              <a:gd name="connsiteX170" fmla="*/ 11707702 w 11727155"/>
              <a:gd name="connsiteY170" fmla="*/ 3317395 h 6634791"/>
              <a:gd name="connsiteX171" fmla="*/ 11707702 w 11727155"/>
              <a:gd name="connsiteY171" fmla="*/ 5338523 h 6634791"/>
              <a:gd name="connsiteX172" fmla="*/ 11562527 w 11727155"/>
              <a:gd name="connsiteY172" fmla="*/ 5338523 h 6634791"/>
              <a:gd name="connsiteX173" fmla="*/ 11562527 w 11727155"/>
              <a:gd name="connsiteY173" fmla="*/ 5411110 h 6634791"/>
              <a:gd name="connsiteX174" fmla="*/ 11707702 w 11727155"/>
              <a:gd name="connsiteY174" fmla="*/ 5411110 h 6634791"/>
              <a:gd name="connsiteX175" fmla="*/ 11707702 w 11727155"/>
              <a:gd name="connsiteY175" fmla="*/ 5599838 h 6634791"/>
              <a:gd name="connsiteX176" fmla="*/ 11518974 w 11727155"/>
              <a:gd name="connsiteY176" fmla="*/ 5599838 h 6634791"/>
              <a:gd name="connsiteX177" fmla="*/ 11518974 w 11727155"/>
              <a:gd name="connsiteY177" fmla="*/ 5454663 h 6634791"/>
              <a:gd name="connsiteX178" fmla="*/ 11429256 w 11727155"/>
              <a:gd name="connsiteY178" fmla="*/ 5454663 h 6634791"/>
              <a:gd name="connsiteX179" fmla="*/ 11429256 w 11727155"/>
              <a:gd name="connsiteY179" fmla="*/ 5701460 h 6634791"/>
              <a:gd name="connsiteX180" fmla="*/ 11707702 w 11727155"/>
              <a:gd name="connsiteY180" fmla="*/ 5701460 h 6634791"/>
              <a:gd name="connsiteX181" fmla="*/ 11707702 w 11727155"/>
              <a:gd name="connsiteY181" fmla="*/ 6141776 h 6634791"/>
              <a:gd name="connsiteX182" fmla="*/ 11586771 w 11727155"/>
              <a:gd name="connsiteY182" fmla="*/ 6141776 h 6634791"/>
              <a:gd name="connsiteX183" fmla="*/ 11586771 w 11727155"/>
              <a:gd name="connsiteY183" fmla="*/ 6274031 h 6634791"/>
              <a:gd name="connsiteX184" fmla="*/ 11727155 w 11727155"/>
              <a:gd name="connsiteY184" fmla="*/ 6274031 h 6634791"/>
              <a:gd name="connsiteX185" fmla="*/ 11727155 w 11727155"/>
              <a:gd name="connsiteY185" fmla="*/ 6634791 h 6634791"/>
              <a:gd name="connsiteX186" fmla="*/ 11366250 w 11727155"/>
              <a:gd name="connsiteY186" fmla="*/ 6634791 h 6634791"/>
              <a:gd name="connsiteX187" fmla="*/ 11366250 w 11727155"/>
              <a:gd name="connsiteY187" fmla="*/ 6495568 h 6634791"/>
              <a:gd name="connsiteX188" fmla="*/ 11233414 w 11727155"/>
              <a:gd name="connsiteY188" fmla="*/ 6495568 h 6634791"/>
              <a:gd name="connsiteX189" fmla="*/ 11233414 w 11727155"/>
              <a:gd name="connsiteY189" fmla="*/ 6634791 h 6634791"/>
              <a:gd name="connsiteX190" fmla="*/ 10793099 w 11727155"/>
              <a:gd name="connsiteY190" fmla="*/ 6634791 h 6634791"/>
              <a:gd name="connsiteX191" fmla="*/ 10793099 w 11727155"/>
              <a:gd name="connsiteY191" fmla="*/ 6356345 h 6634791"/>
              <a:gd name="connsiteX192" fmla="*/ 10546301 w 11727155"/>
              <a:gd name="connsiteY192" fmla="*/ 6356345 h 6634791"/>
              <a:gd name="connsiteX193" fmla="*/ 10546301 w 11727155"/>
              <a:gd name="connsiteY193" fmla="*/ 6446063 h 6634791"/>
              <a:gd name="connsiteX194" fmla="*/ 10691476 w 11727155"/>
              <a:gd name="connsiteY194" fmla="*/ 6446063 h 6634791"/>
              <a:gd name="connsiteX195" fmla="*/ 10691476 w 11727155"/>
              <a:gd name="connsiteY195" fmla="*/ 6634791 h 6634791"/>
              <a:gd name="connsiteX196" fmla="*/ 10502749 w 11727155"/>
              <a:gd name="connsiteY196" fmla="*/ 6634791 h 6634791"/>
              <a:gd name="connsiteX197" fmla="*/ 10502749 w 11727155"/>
              <a:gd name="connsiteY197" fmla="*/ 6489616 h 6634791"/>
              <a:gd name="connsiteX198" fmla="*/ 10430161 w 11727155"/>
              <a:gd name="connsiteY198" fmla="*/ 6489616 h 6634791"/>
              <a:gd name="connsiteX199" fmla="*/ 10430161 w 11727155"/>
              <a:gd name="connsiteY199" fmla="*/ 6634791 h 6634791"/>
              <a:gd name="connsiteX200" fmla="*/ 6617573 w 11727155"/>
              <a:gd name="connsiteY200" fmla="*/ 6634791 h 6634791"/>
              <a:gd name="connsiteX201" fmla="*/ 6617573 w 11727155"/>
              <a:gd name="connsiteY201" fmla="*/ 6591238 h 6634791"/>
              <a:gd name="connsiteX202" fmla="*/ 10386754 w 11727155"/>
              <a:gd name="connsiteY202" fmla="*/ 6591238 h 6634791"/>
              <a:gd name="connsiteX203" fmla="*/ 10386754 w 11727155"/>
              <a:gd name="connsiteY203" fmla="*/ 6446063 h 6634791"/>
              <a:gd name="connsiteX204" fmla="*/ 10502894 w 11727155"/>
              <a:gd name="connsiteY204" fmla="*/ 6446063 h 6634791"/>
              <a:gd name="connsiteX205" fmla="*/ 10502894 w 11727155"/>
              <a:gd name="connsiteY205" fmla="*/ 6312793 h 6634791"/>
              <a:gd name="connsiteX206" fmla="*/ 10836797 w 11727155"/>
              <a:gd name="connsiteY206" fmla="*/ 6312793 h 6634791"/>
              <a:gd name="connsiteX207" fmla="*/ 10836797 w 11727155"/>
              <a:gd name="connsiteY207" fmla="*/ 6591238 h 6634791"/>
              <a:gd name="connsiteX208" fmla="*/ 11190007 w 11727155"/>
              <a:gd name="connsiteY208" fmla="*/ 6591238 h 6634791"/>
              <a:gd name="connsiteX209" fmla="*/ 11190007 w 11727155"/>
              <a:gd name="connsiteY209" fmla="*/ 6495568 h 6634791"/>
              <a:gd name="connsiteX210" fmla="*/ 11189427 w 11727155"/>
              <a:gd name="connsiteY210" fmla="*/ 6495568 h 6634791"/>
              <a:gd name="connsiteX211" fmla="*/ 11012458 w 11727155"/>
              <a:gd name="connsiteY211" fmla="*/ 6495568 h 6634791"/>
              <a:gd name="connsiteX212" fmla="*/ 11012458 w 11727155"/>
              <a:gd name="connsiteY212" fmla="*/ 6275192 h 6634791"/>
              <a:gd name="connsiteX213" fmla="*/ 11189427 w 11727155"/>
              <a:gd name="connsiteY213" fmla="*/ 6275192 h 6634791"/>
              <a:gd name="connsiteX214" fmla="*/ 11189427 w 11727155"/>
              <a:gd name="connsiteY214" fmla="*/ 6098224 h 6634791"/>
              <a:gd name="connsiteX215" fmla="*/ 11366250 w 11727155"/>
              <a:gd name="connsiteY215" fmla="*/ 6098224 h 6634791"/>
              <a:gd name="connsiteX216" fmla="*/ 11366250 w 11727155"/>
              <a:gd name="connsiteY216" fmla="*/ 5921401 h 6634791"/>
              <a:gd name="connsiteX217" fmla="*/ 11586771 w 11727155"/>
              <a:gd name="connsiteY217" fmla="*/ 5921401 h 6634791"/>
              <a:gd name="connsiteX218" fmla="*/ 11586771 w 11727155"/>
              <a:gd name="connsiteY218" fmla="*/ 6098224 h 6634791"/>
              <a:gd name="connsiteX219" fmla="*/ 11664149 w 11727155"/>
              <a:gd name="connsiteY219" fmla="*/ 6098224 h 6634791"/>
              <a:gd name="connsiteX220" fmla="*/ 11664149 w 11727155"/>
              <a:gd name="connsiteY220" fmla="*/ 5745013 h 6634791"/>
              <a:gd name="connsiteX221" fmla="*/ 11385704 w 11727155"/>
              <a:gd name="connsiteY221" fmla="*/ 5745013 h 6634791"/>
              <a:gd name="connsiteX222" fmla="*/ 11385704 w 11727155"/>
              <a:gd name="connsiteY222" fmla="*/ 5411110 h 6634791"/>
              <a:gd name="connsiteX223" fmla="*/ 11518974 w 11727155"/>
              <a:gd name="connsiteY223" fmla="*/ 5411110 h 6634791"/>
              <a:gd name="connsiteX224" fmla="*/ 11518974 w 11727155"/>
              <a:gd name="connsiteY224" fmla="*/ 5294970 h 6634791"/>
              <a:gd name="connsiteX225" fmla="*/ 11664149 w 11727155"/>
              <a:gd name="connsiteY225" fmla="*/ 5294970 h 6634791"/>
              <a:gd name="connsiteX226" fmla="*/ 11664149 w 11727155"/>
              <a:gd name="connsiteY226" fmla="*/ 3317541 h 6634791"/>
              <a:gd name="connsiteX227" fmla="*/ 11664148 w 11727155"/>
              <a:gd name="connsiteY227" fmla="*/ 3317541 h 6634791"/>
              <a:gd name="connsiteX228" fmla="*/ 11664148 w 11727155"/>
              <a:gd name="connsiteY228" fmla="*/ 1339966 h 6634791"/>
              <a:gd name="connsiteX229" fmla="*/ 11518973 w 11727155"/>
              <a:gd name="connsiteY229" fmla="*/ 1339966 h 6634791"/>
              <a:gd name="connsiteX230" fmla="*/ 11518973 w 11727155"/>
              <a:gd name="connsiteY230" fmla="*/ 1223826 h 6634791"/>
              <a:gd name="connsiteX231" fmla="*/ 11385703 w 11727155"/>
              <a:gd name="connsiteY231" fmla="*/ 1223826 h 6634791"/>
              <a:gd name="connsiteX232" fmla="*/ 11385703 w 11727155"/>
              <a:gd name="connsiteY232" fmla="*/ 889923 h 6634791"/>
              <a:gd name="connsiteX233" fmla="*/ 11664003 w 11727155"/>
              <a:gd name="connsiteY233" fmla="*/ 889923 h 6634791"/>
              <a:gd name="connsiteX234" fmla="*/ 11664003 w 11727155"/>
              <a:gd name="connsiteY234" fmla="*/ 536567 h 6634791"/>
              <a:gd name="connsiteX235" fmla="*/ 11586625 w 11727155"/>
              <a:gd name="connsiteY235" fmla="*/ 536567 h 6634791"/>
              <a:gd name="connsiteX236" fmla="*/ 11586625 w 11727155"/>
              <a:gd name="connsiteY236" fmla="*/ 713681 h 6634791"/>
              <a:gd name="connsiteX237" fmla="*/ 11366104 w 11727155"/>
              <a:gd name="connsiteY237" fmla="*/ 713681 h 6634791"/>
              <a:gd name="connsiteX238" fmla="*/ 11366104 w 11727155"/>
              <a:gd name="connsiteY238" fmla="*/ 536712 h 6634791"/>
              <a:gd name="connsiteX239" fmla="*/ 11189280 w 11727155"/>
              <a:gd name="connsiteY239" fmla="*/ 536712 h 6634791"/>
              <a:gd name="connsiteX240" fmla="*/ 11189280 w 11727155"/>
              <a:gd name="connsiteY240" fmla="*/ 359744 h 6634791"/>
              <a:gd name="connsiteX241" fmla="*/ 11012312 w 11727155"/>
              <a:gd name="connsiteY241" fmla="*/ 359744 h 6634791"/>
              <a:gd name="connsiteX242" fmla="*/ 11012312 w 11727155"/>
              <a:gd name="connsiteY242" fmla="*/ 139223 h 6634791"/>
              <a:gd name="connsiteX243" fmla="*/ 11189280 w 11727155"/>
              <a:gd name="connsiteY243" fmla="*/ 139223 h 6634791"/>
              <a:gd name="connsiteX244" fmla="*/ 11189861 w 11727155"/>
              <a:gd name="connsiteY244" fmla="*/ 139223 h 6634791"/>
              <a:gd name="connsiteX245" fmla="*/ 11189861 w 11727155"/>
              <a:gd name="connsiteY245" fmla="*/ 43553 h 6634791"/>
              <a:gd name="connsiteX246" fmla="*/ 10836651 w 11727155"/>
              <a:gd name="connsiteY246" fmla="*/ 43553 h 6634791"/>
              <a:gd name="connsiteX247" fmla="*/ 10836651 w 11727155"/>
              <a:gd name="connsiteY247" fmla="*/ 321998 h 6634791"/>
              <a:gd name="connsiteX248" fmla="*/ 10502748 w 11727155"/>
              <a:gd name="connsiteY248" fmla="*/ 321998 h 6634791"/>
              <a:gd name="connsiteX249" fmla="*/ 10502748 w 11727155"/>
              <a:gd name="connsiteY249" fmla="*/ 188728 h 6634791"/>
              <a:gd name="connsiteX250" fmla="*/ 10386608 w 11727155"/>
              <a:gd name="connsiteY250" fmla="*/ 188728 h 6634791"/>
              <a:gd name="connsiteX251" fmla="*/ 10386608 w 11727155"/>
              <a:gd name="connsiteY251" fmla="*/ 43553 h 6634791"/>
              <a:gd name="connsiteX252" fmla="*/ 6867297 w 11727155"/>
              <a:gd name="connsiteY252" fmla="*/ 43553 h 6634791"/>
              <a:gd name="connsiteX253" fmla="*/ 6867297 w 11727155"/>
              <a:gd name="connsiteY253" fmla="*/ 43554 h 6634791"/>
              <a:gd name="connsiteX254" fmla="*/ 3586949 w 11727155"/>
              <a:gd name="connsiteY254" fmla="*/ 43554 h 6634791"/>
              <a:gd name="connsiteX255" fmla="*/ 3586949 w 11727155"/>
              <a:gd name="connsiteY255" fmla="*/ 43553 h 6634791"/>
              <a:gd name="connsiteX256" fmla="*/ 1340402 w 11727155"/>
              <a:gd name="connsiteY256" fmla="*/ 43553 h 6634791"/>
              <a:gd name="connsiteX257" fmla="*/ 1340402 w 11727155"/>
              <a:gd name="connsiteY257" fmla="*/ 188728 h 6634791"/>
              <a:gd name="connsiteX258" fmla="*/ 1224261 w 11727155"/>
              <a:gd name="connsiteY258" fmla="*/ 188728 h 6634791"/>
              <a:gd name="connsiteX259" fmla="*/ 1224261 w 11727155"/>
              <a:gd name="connsiteY259" fmla="*/ 321998 h 6634791"/>
              <a:gd name="connsiteX260" fmla="*/ 890359 w 11727155"/>
              <a:gd name="connsiteY260" fmla="*/ 321998 h 6634791"/>
              <a:gd name="connsiteX261" fmla="*/ 890359 w 11727155"/>
              <a:gd name="connsiteY261" fmla="*/ 43553 h 6634791"/>
              <a:gd name="connsiteX262" fmla="*/ 537148 w 11727155"/>
              <a:gd name="connsiteY262" fmla="*/ 43553 h 6634791"/>
              <a:gd name="connsiteX263" fmla="*/ 537148 w 11727155"/>
              <a:gd name="connsiteY263" fmla="*/ 139223 h 6634791"/>
              <a:gd name="connsiteX264" fmla="*/ 537729 w 11727155"/>
              <a:gd name="connsiteY264" fmla="*/ 139223 h 6634791"/>
              <a:gd name="connsiteX265" fmla="*/ 714552 w 11727155"/>
              <a:gd name="connsiteY265" fmla="*/ 139223 h 6634791"/>
              <a:gd name="connsiteX266" fmla="*/ 714552 w 11727155"/>
              <a:gd name="connsiteY266" fmla="*/ 359744 h 6634791"/>
              <a:gd name="connsiteX267" fmla="*/ 537583 w 11727155"/>
              <a:gd name="connsiteY267" fmla="*/ 359744 h 6634791"/>
              <a:gd name="connsiteX268" fmla="*/ 537583 w 11727155"/>
              <a:gd name="connsiteY268" fmla="*/ 536567 h 6634791"/>
              <a:gd name="connsiteX269" fmla="*/ 360760 w 11727155"/>
              <a:gd name="connsiteY269" fmla="*/ 536567 h 6634791"/>
              <a:gd name="connsiteX270" fmla="*/ 360760 w 11727155"/>
              <a:gd name="connsiteY270" fmla="*/ 713536 h 6634791"/>
              <a:gd name="connsiteX271" fmla="*/ 140239 w 11727155"/>
              <a:gd name="connsiteY271" fmla="*/ 713536 h 6634791"/>
              <a:gd name="connsiteX272" fmla="*/ 140239 w 11727155"/>
              <a:gd name="connsiteY272" fmla="*/ 536567 h 6634791"/>
              <a:gd name="connsiteX273" fmla="*/ 62861 w 11727155"/>
              <a:gd name="connsiteY273" fmla="*/ 536567 h 6634791"/>
              <a:gd name="connsiteX274" fmla="*/ 62861 w 11727155"/>
              <a:gd name="connsiteY274" fmla="*/ 889923 h 6634791"/>
              <a:gd name="connsiteX275" fmla="*/ 341307 w 11727155"/>
              <a:gd name="connsiteY275" fmla="*/ 889923 h 6634791"/>
              <a:gd name="connsiteX276" fmla="*/ 341307 w 11727155"/>
              <a:gd name="connsiteY276" fmla="*/ 1223826 h 6634791"/>
              <a:gd name="connsiteX277" fmla="*/ 208036 w 11727155"/>
              <a:gd name="connsiteY277" fmla="*/ 1223826 h 6634791"/>
              <a:gd name="connsiteX278" fmla="*/ 208036 w 11727155"/>
              <a:gd name="connsiteY278" fmla="*/ 1339966 h 6634791"/>
              <a:gd name="connsiteX279" fmla="*/ 62861 w 11727155"/>
              <a:gd name="connsiteY279" fmla="*/ 1339966 h 6634791"/>
              <a:gd name="connsiteX280" fmla="*/ 62861 w 11727155"/>
              <a:gd name="connsiteY280" fmla="*/ 3303104 h 6634791"/>
              <a:gd name="connsiteX281" fmla="*/ 62862 w 11727155"/>
              <a:gd name="connsiteY281" fmla="*/ 3303104 h 6634791"/>
              <a:gd name="connsiteX282" fmla="*/ 62862 w 11727155"/>
              <a:gd name="connsiteY282" fmla="*/ 6147104 h 6634791"/>
              <a:gd name="connsiteX283" fmla="*/ 19309 w 11727155"/>
              <a:gd name="connsiteY283" fmla="*/ 6147104 h 6634791"/>
              <a:gd name="connsiteX284" fmla="*/ 19309 w 11727155"/>
              <a:gd name="connsiteY284" fmla="*/ 3317541 h 6634791"/>
              <a:gd name="connsiteX285" fmla="*/ 19308 w 11727155"/>
              <a:gd name="connsiteY285" fmla="*/ 3317541 h 6634791"/>
              <a:gd name="connsiteX286" fmla="*/ 19308 w 11727155"/>
              <a:gd name="connsiteY286" fmla="*/ 1296414 h 6634791"/>
              <a:gd name="connsiteX287" fmla="*/ 164483 w 11727155"/>
              <a:gd name="connsiteY287" fmla="*/ 1296414 h 6634791"/>
              <a:gd name="connsiteX288" fmla="*/ 164483 w 11727155"/>
              <a:gd name="connsiteY288" fmla="*/ 1223826 h 6634791"/>
              <a:gd name="connsiteX289" fmla="*/ 19308 w 11727155"/>
              <a:gd name="connsiteY289" fmla="*/ 1223826 h 6634791"/>
              <a:gd name="connsiteX290" fmla="*/ 19308 w 11727155"/>
              <a:gd name="connsiteY290" fmla="*/ 1035098 h 6634791"/>
              <a:gd name="connsiteX291" fmla="*/ 208036 w 11727155"/>
              <a:gd name="connsiteY291" fmla="*/ 1035098 h 6634791"/>
              <a:gd name="connsiteX292" fmla="*/ 208036 w 11727155"/>
              <a:gd name="connsiteY292" fmla="*/ 1180273 h 6634791"/>
              <a:gd name="connsiteX293" fmla="*/ 297754 w 11727155"/>
              <a:gd name="connsiteY293" fmla="*/ 1180273 h 6634791"/>
              <a:gd name="connsiteX294" fmla="*/ 297754 w 11727155"/>
              <a:gd name="connsiteY294" fmla="*/ 933476 h 6634791"/>
              <a:gd name="connsiteX295" fmla="*/ 19308 w 11727155"/>
              <a:gd name="connsiteY295" fmla="*/ 933476 h 6634791"/>
              <a:gd name="connsiteX296" fmla="*/ 19308 w 11727155"/>
              <a:gd name="connsiteY296" fmla="*/ 493015 h 6634791"/>
              <a:gd name="connsiteX297" fmla="*/ 140384 w 11727155"/>
              <a:gd name="connsiteY297" fmla="*/ 493015 h 6634791"/>
              <a:gd name="connsiteX298" fmla="*/ 140384 w 11727155"/>
              <a:gd name="connsiteY298" fmla="*/ 360760 h 6634791"/>
              <a:gd name="connsiteX299" fmla="*/ 0 w 11727155"/>
              <a:gd name="connsiteY299" fmla="*/ 360760 h 6634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11727155" h="6634791">
                <a:moveTo>
                  <a:pt x="10546301" y="6489616"/>
                </a:moveTo>
                <a:lnTo>
                  <a:pt x="10546301" y="6591238"/>
                </a:lnTo>
                <a:lnTo>
                  <a:pt x="10647924" y="6591238"/>
                </a:lnTo>
                <a:lnTo>
                  <a:pt x="10647924" y="6489616"/>
                </a:lnTo>
                <a:close/>
                <a:moveTo>
                  <a:pt x="11409802" y="6318745"/>
                </a:moveTo>
                <a:lnTo>
                  <a:pt x="11409802" y="6452015"/>
                </a:lnTo>
                <a:lnTo>
                  <a:pt x="11543218" y="6452015"/>
                </a:lnTo>
                <a:lnTo>
                  <a:pt x="11543218" y="6318745"/>
                </a:lnTo>
                <a:close/>
                <a:moveTo>
                  <a:pt x="11232979" y="6318745"/>
                </a:moveTo>
                <a:lnTo>
                  <a:pt x="11232979" y="6452015"/>
                </a:lnTo>
                <a:lnTo>
                  <a:pt x="11366250" y="6452015"/>
                </a:lnTo>
                <a:lnTo>
                  <a:pt x="11366250" y="6318745"/>
                </a:lnTo>
                <a:close/>
                <a:moveTo>
                  <a:pt x="11056011" y="6318599"/>
                </a:moveTo>
                <a:lnTo>
                  <a:pt x="11056011" y="6451870"/>
                </a:lnTo>
                <a:lnTo>
                  <a:pt x="11189427" y="6451870"/>
                </a:lnTo>
                <a:lnTo>
                  <a:pt x="11189427" y="6318599"/>
                </a:lnTo>
                <a:close/>
                <a:moveTo>
                  <a:pt x="11586916" y="6317584"/>
                </a:moveTo>
                <a:lnTo>
                  <a:pt x="11586916" y="6318745"/>
                </a:lnTo>
                <a:lnTo>
                  <a:pt x="11586916" y="6495568"/>
                </a:lnTo>
                <a:lnTo>
                  <a:pt x="11409948" y="6495568"/>
                </a:lnTo>
                <a:lnTo>
                  <a:pt x="11409948" y="6591238"/>
                </a:lnTo>
                <a:lnTo>
                  <a:pt x="11683602" y="6591238"/>
                </a:lnTo>
                <a:lnTo>
                  <a:pt x="11683748" y="6591238"/>
                </a:lnTo>
                <a:lnTo>
                  <a:pt x="11683748" y="6317584"/>
                </a:lnTo>
                <a:close/>
                <a:moveTo>
                  <a:pt x="11409802" y="6141776"/>
                </a:moveTo>
                <a:lnTo>
                  <a:pt x="11409802" y="6274031"/>
                </a:lnTo>
                <a:lnTo>
                  <a:pt x="11543218" y="6274031"/>
                </a:lnTo>
                <a:lnTo>
                  <a:pt x="11543218" y="6141776"/>
                </a:lnTo>
                <a:close/>
                <a:moveTo>
                  <a:pt x="11232979" y="6141776"/>
                </a:moveTo>
                <a:lnTo>
                  <a:pt x="11232979" y="6275192"/>
                </a:lnTo>
                <a:lnTo>
                  <a:pt x="11366250" y="6275192"/>
                </a:lnTo>
                <a:lnTo>
                  <a:pt x="11366250" y="6274031"/>
                </a:lnTo>
                <a:lnTo>
                  <a:pt x="11366250" y="6141776"/>
                </a:lnTo>
                <a:close/>
                <a:moveTo>
                  <a:pt x="11409802" y="5964953"/>
                </a:moveTo>
                <a:lnTo>
                  <a:pt x="11409802" y="6098224"/>
                </a:lnTo>
                <a:lnTo>
                  <a:pt x="11543218" y="6098224"/>
                </a:lnTo>
                <a:lnTo>
                  <a:pt x="11543218" y="5964953"/>
                </a:lnTo>
                <a:close/>
                <a:moveTo>
                  <a:pt x="11562527" y="5454663"/>
                </a:moveTo>
                <a:lnTo>
                  <a:pt x="11562527" y="5556285"/>
                </a:lnTo>
                <a:lnTo>
                  <a:pt x="11664149" y="5556285"/>
                </a:lnTo>
                <a:lnTo>
                  <a:pt x="11664149" y="5454663"/>
                </a:lnTo>
                <a:close/>
                <a:moveTo>
                  <a:pt x="11562526" y="1078651"/>
                </a:moveTo>
                <a:lnTo>
                  <a:pt x="11562526" y="1180273"/>
                </a:lnTo>
                <a:lnTo>
                  <a:pt x="11664148" y="1180273"/>
                </a:lnTo>
                <a:lnTo>
                  <a:pt x="11664148" y="1078651"/>
                </a:lnTo>
                <a:close/>
                <a:moveTo>
                  <a:pt x="62861" y="1078651"/>
                </a:moveTo>
                <a:lnTo>
                  <a:pt x="62861" y="1180273"/>
                </a:lnTo>
                <a:lnTo>
                  <a:pt x="164483" y="1180273"/>
                </a:lnTo>
                <a:lnTo>
                  <a:pt x="164483" y="1078651"/>
                </a:lnTo>
                <a:close/>
                <a:moveTo>
                  <a:pt x="11409801" y="536567"/>
                </a:moveTo>
                <a:lnTo>
                  <a:pt x="11409801" y="669983"/>
                </a:lnTo>
                <a:lnTo>
                  <a:pt x="11543217" y="669983"/>
                </a:lnTo>
                <a:lnTo>
                  <a:pt x="11543217" y="536567"/>
                </a:lnTo>
                <a:close/>
                <a:moveTo>
                  <a:pt x="183937" y="536567"/>
                </a:moveTo>
                <a:lnTo>
                  <a:pt x="183937" y="669983"/>
                </a:lnTo>
                <a:lnTo>
                  <a:pt x="317353" y="669983"/>
                </a:lnTo>
                <a:lnTo>
                  <a:pt x="317353" y="536567"/>
                </a:lnTo>
                <a:close/>
                <a:moveTo>
                  <a:pt x="11409801" y="360760"/>
                </a:moveTo>
                <a:lnTo>
                  <a:pt x="11409801" y="493015"/>
                </a:lnTo>
                <a:lnTo>
                  <a:pt x="11543217" y="493015"/>
                </a:lnTo>
                <a:lnTo>
                  <a:pt x="11543217" y="360760"/>
                </a:lnTo>
                <a:close/>
                <a:moveTo>
                  <a:pt x="183937" y="360760"/>
                </a:moveTo>
                <a:lnTo>
                  <a:pt x="183937" y="493015"/>
                </a:lnTo>
                <a:lnTo>
                  <a:pt x="317353" y="493015"/>
                </a:lnTo>
                <a:lnTo>
                  <a:pt x="317353" y="360760"/>
                </a:lnTo>
                <a:close/>
                <a:moveTo>
                  <a:pt x="11232978" y="359599"/>
                </a:moveTo>
                <a:lnTo>
                  <a:pt x="11232978" y="493015"/>
                </a:lnTo>
                <a:lnTo>
                  <a:pt x="11366249" y="493015"/>
                </a:lnTo>
                <a:lnTo>
                  <a:pt x="11366249" y="360760"/>
                </a:lnTo>
                <a:lnTo>
                  <a:pt x="11366249" y="359599"/>
                </a:lnTo>
                <a:close/>
                <a:moveTo>
                  <a:pt x="360760" y="359599"/>
                </a:moveTo>
                <a:lnTo>
                  <a:pt x="360760" y="360760"/>
                </a:lnTo>
                <a:lnTo>
                  <a:pt x="360760" y="493015"/>
                </a:lnTo>
                <a:lnTo>
                  <a:pt x="494031" y="493015"/>
                </a:lnTo>
                <a:lnTo>
                  <a:pt x="494031" y="359599"/>
                </a:lnTo>
                <a:close/>
                <a:moveTo>
                  <a:pt x="11409801" y="182775"/>
                </a:moveTo>
                <a:lnTo>
                  <a:pt x="11409801" y="316191"/>
                </a:lnTo>
                <a:lnTo>
                  <a:pt x="11543217" y="316191"/>
                </a:lnTo>
                <a:lnTo>
                  <a:pt x="11543217" y="182775"/>
                </a:lnTo>
                <a:close/>
                <a:moveTo>
                  <a:pt x="11232978" y="182775"/>
                </a:moveTo>
                <a:lnTo>
                  <a:pt x="11232978" y="316191"/>
                </a:lnTo>
                <a:lnTo>
                  <a:pt x="11366249" y="316191"/>
                </a:lnTo>
                <a:lnTo>
                  <a:pt x="11366249" y="182775"/>
                </a:lnTo>
                <a:close/>
                <a:moveTo>
                  <a:pt x="11056010" y="182775"/>
                </a:moveTo>
                <a:lnTo>
                  <a:pt x="11056010" y="316191"/>
                </a:lnTo>
                <a:lnTo>
                  <a:pt x="11189426" y="316191"/>
                </a:lnTo>
                <a:lnTo>
                  <a:pt x="11189426" y="182775"/>
                </a:lnTo>
                <a:close/>
                <a:moveTo>
                  <a:pt x="537729" y="182775"/>
                </a:moveTo>
                <a:lnTo>
                  <a:pt x="537729" y="316191"/>
                </a:lnTo>
                <a:lnTo>
                  <a:pt x="671144" y="316191"/>
                </a:lnTo>
                <a:lnTo>
                  <a:pt x="671144" y="182775"/>
                </a:lnTo>
                <a:close/>
                <a:moveTo>
                  <a:pt x="360760" y="182775"/>
                </a:moveTo>
                <a:lnTo>
                  <a:pt x="360760" y="316191"/>
                </a:lnTo>
                <a:lnTo>
                  <a:pt x="494031" y="316191"/>
                </a:lnTo>
                <a:lnTo>
                  <a:pt x="494031" y="182775"/>
                </a:lnTo>
                <a:close/>
                <a:moveTo>
                  <a:pt x="183937" y="182775"/>
                </a:moveTo>
                <a:lnTo>
                  <a:pt x="183937" y="316191"/>
                </a:lnTo>
                <a:lnTo>
                  <a:pt x="317353" y="316191"/>
                </a:lnTo>
                <a:lnTo>
                  <a:pt x="317353" y="182775"/>
                </a:lnTo>
                <a:close/>
                <a:moveTo>
                  <a:pt x="11409801" y="43553"/>
                </a:moveTo>
                <a:lnTo>
                  <a:pt x="11409801" y="139223"/>
                </a:lnTo>
                <a:lnTo>
                  <a:pt x="11586770" y="139223"/>
                </a:lnTo>
                <a:lnTo>
                  <a:pt x="11586770" y="316046"/>
                </a:lnTo>
                <a:lnTo>
                  <a:pt x="11586770" y="317208"/>
                </a:lnTo>
                <a:lnTo>
                  <a:pt x="11683456" y="317208"/>
                </a:lnTo>
                <a:lnTo>
                  <a:pt x="11683456" y="43553"/>
                </a:lnTo>
                <a:close/>
                <a:moveTo>
                  <a:pt x="10546300" y="43553"/>
                </a:moveTo>
                <a:lnTo>
                  <a:pt x="10546300" y="145175"/>
                </a:lnTo>
                <a:lnTo>
                  <a:pt x="10647923" y="145175"/>
                </a:lnTo>
                <a:lnTo>
                  <a:pt x="10647923" y="43553"/>
                </a:lnTo>
                <a:close/>
                <a:moveTo>
                  <a:pt x="1079086" y="43553"/>
                </a:moveTo>
                <a:lnTo>
                  <a:pt x="1079086" y="145175"/>
                </a:lnTo>
                <a:lnTo>
                  <a:pt x="1180709" y="145175"/>
                </a:lnTo>
                <a:lnTo>
                  <a:pt x="1180709" y="43553"/>
                </a:lnTo>
                <a:close/>
                <a:moveTo>
                  <a:pt x="43553" y="43553"/>
                </a:moveTo>
                <a:lnTo>
                  <a:pt x="43553" y="317353"/>
                </a:lnTo>
                <a:lnTo>
                  <a:pt x="140384" y="317353"/>
                </a:lnTo>
                <a:lnTo>
                  <a:pt x="140384" y="316191"/>
                </a:lnTo>
                <a:lnTo>
                  <a:pt x="140384" y="139223"/>
                </a:lnTo>
                <a:lnTo>
                  <a:pt x="317208" y="139223"/>
                </a:lnTo>
                <a:lnTo>
                  <a:pt x="317208" y="43553"/>
                </a:lnTo>
                <a:close/>
                <a:moveTo>
                  <a:pt x="0" y="0"/>
                </a:moveTo>
                <a:lnTo>
                  <a:pt x="360760" y="0"/>
                </a:lnTo>
                <a:lnTo>
                  <a:pt x="360760" y="139223"/>
                </a:lnTo>
                <a:lnTo>
                  <a:pt x="493595" y="139223"/>
                </a:lnTo>
                <a:lnTo>
                  <a:pt x="493595" y="0"/>
                </a:lnTo>
                <a:lnTo>
                  <a:pt x="933911" y="0"/>
                </a:lnTo>
                <a:lnTo>
                  <a:pt x="933911" y="278446"/>
                </a:lnTo>
                <a:lnTo>
                  <a:pt x="1180709" y="278446"/>
                </a:lnTo>
                <a:lnTo>
                  <a:pt x="1180709" y="188728"/>
                </a:lnTo>
                <a:lnTo>
                  <a:pt x="1035534" y="188728"/>
                </a:lnTo>
                <a:lnTo>
                  <a:pt x="1035534" y="0"/>
                </a:lnTo>
                <a:lnTo>
                  <a:pt x="1224261" y="0"/>
                </a:lnTo>
                <a:lnTo>
                  <a:pt x="1224261" y="145175"/>
                </a:lnTo>
                <a:lnTo>
                  <a:pt x="1296849" y="145175"/>
                </a:lnTo>
                <a:lnTo>
                  <a:pt x="1296849" y="0"/>
                </a:lnTo>
                <a:lnTo>
                  <a:pt x="5109437" y="0"/>
                </a:lnTo>
                <a:lnTo>
                  <a:pt x="5109437" y="1"/>
                </a:lnTo>
                <a:lnTo>
                  <a:pt x="6617572" y="1"/>
                </a:lnTo>
                <a:lnTo>
                  <a:pt x="6617572" y="0"/>
                </a:lnTo>
                <a:lnTo>
                  <a:pt x="10430160" y="0"/>
                </a:lnTo>
                <a:lnTo>
                  <a:pt x="10430160" y="145175"/>
                </a:lnTo>
                <a:lnTo>
                  <a:pt x="10502748" y="145175"/>
                </a:lnTo>
                <a:lnTo>
                  <a:pt x="10502748" y="0"/>
                </a:lnTo>
                <a:lnTo>
                  <a:pt x="10691475" y="0"/>
                </a:lnTo>
                <a:lnTo>
                  <a:pt x="10691475" y="188728"/>
                </a:lnTo>
                <a:lnTo>
                  <a:pt x="10546300" y="188728"/>
                </a:lnTo>
                <a:lnTo>
                  <a:pt x="10546300" y="278446"/>
                </a:lnTo>
                <a:lnTo>
                  <a:pt x="10793098" y="278446"/>
                </a:lnTo>
                <a:lnTo>
                  <a:pt x="10793098" y="0"/>
                </a:lnTo>
                <a:lnTo>
                  <a:pt x="11233413" y="0"/>
                </a:lnTo>
                <a:lnTo>
                  <a:pt x="11233413" y="139223"/>
                </a:lnTo>
                <a:lnTo>
                  <a:pt x="11366249" y="139223"/>
                </a:lnTo>
                <a:lnTo>
                  <a:pt x="11366249" y="0"/>
                </a:lnTo>
                <a:lnTo>
                  <a:pt x="11727154" y="0"/>
                </a:lnTo>
                <a:lnTo>
                  <a:pt x="11727154" y="360760"/>
                </a:lnTo>
                <a:lnTo>
                  <a:pt x="11586770" y="360760"/>
                </a:lnTo>
                <a:lnTo>
                  <a:pt x="11586770" y="493015"/>
                </a:lnTo>
                <a:lnTo>
                  <a:pt x="11707701" y="493015"/>
                </a:lnTo>
                <a:lnTo>
                  <a:pt x="11707701" y="933476"/>
                </a:lnTo>
                <a:lnTo>
                  <a:pt x="11429255" y="933476"/>
                </a:lnTo>
                <a:lnTo>
                  <a:pt x="11429255" y="1180273"/>
                </a:lnTo>
                <a:lnTo>
                  <a:pt x="11518973" y="1180273"/>
                </a:lnTo>
                <a:lnTo>
                  <a:pt x="11518973" y="1035098"/>
                </a:lnTo>
                <a:lnTo>
                  <a:pt x="11707701" y="1035098"/>
                </a:lnTo>
                <a:lnTo>
                  <a:pt x="11707701" y="1223826"/>
                </a:lnTo>
                <a:lnTo>
                  <a:pt x="11562526" y="1223826"/>
                </a:lnTo>
                <a:lnTo>
                  <a:pt x="11562526" y="1296414"/>
                </a:lnTo>
                <a:lnTo>
                  <a:pt x="11707701" y="1296414"/>
                </a:lnTo>
                <a:lnTo>
                  <a:pt x="11707701" y="3317395"/>
                </a:lnTo>
                <a:lnTo>
                  <a:pt x="11707702" y="3317395"/>
                </a:lnTo>
                <a:lnTo>
                  <a:pt x="11707702" y="5338523"/>
                </a:lnTo>
                <a:lnTo>
                  <a:pt x="11562527" y="5338523"/>
                </a:lnTo>
                <a:lnTo>
                  <a:pt x="11562527" y="5411110"/>
                </a:lnTo>
                <a:lnTo>
                  <a:pt x="11707702" y="5411110"/>
                </a:lnTo>
                <a:lnTo>
                  <a:pt x="11707702" y="5599838"/>
                </a:lnTo>
                <a:lnTo>
                  <a:pt x="11518974" y="5599838"/>
                </a:lnTo>
                <a:lnTo>
                  <a:pt x="11518974" y="5454663"/>
                </a:lnTo>
                <a:lnTo>
                  <a:pt x="11429256" y="5454663"/>
                </a:lnTo>
                <a:lnTo>
                  <a:pt x="11429256" y="5701460"/>
                </a:lnTo>
                <a:lnTo>
                  <a:pt x="11707702" y="5701460"/>
                </a:lnTo>
                <a:lnTo>
                  <a:pt x="11707702" y="6141776"/>
                </a:lnTo>
                <a:lnTo>
                  <a:pt x="11586771" y="6141776"/>
                </a:lnTo>
                <a:lnTo>
                  <a:pt x="11586771" y="6274031"/>
                </a:lnTo>
                <a:lnTo>
                  <a:pt x="11727155" y="6274031"/>
                </a:lnTo>
                <a:lnTo>
                  <a:pt x="11727155" y="6634791"/>
                </a:lnTo>
                <a:lnTo>
                  <a:pt x="11366250" y="6634791"/>
                </a:lnTo>
                <a:lnTo>
                  <a:pt x="11366250" y="6495568"/>
                </a:lnTo>
                <a:lnTo>
                  <a:pt x="11233414" y="6495568"/>
                </a:lnTo>
                <a:lnTo>
                  <a:pt x="11233414" y="6634791"/>
                </a:lnTo>
                <a:lnTo>
                  <a:pt x="10793099" y="6634791"/>
                </a:lnTo>
                <a:lnTo>
                  <a:pt x="10793099" y="6356345"/>
                </a:lnTo>
                <a:lnTo>
                  <a:pt x="10546301" y="6356345"/>
                </a:lnTo>
                <a:lnTo>
                  <a:pt x="10546301" y="6446063"/>
                </a:lnTo>
                <a:lnTo>
                  <a:pt x="10691476" y="6446063"/>
                </a:lnTo>
                <a:lnTo>
                  <a:pt x="10691476" y="6634791"/>
                </a:lnTo>
                <a:lnTo>
                  <a:pt x="10502749" y="6634791"/>
                </a:lnTo>
                <a:lnTo>
                  <a:pt x="10502749" y="6489616"/>
                </a:lnTo>
                <a:lnTo>
                  <a:pt x="10430161" y="6489616"/>
                </a:lnTo>
                <a:lnTo>
                  <a:pt x="10430161" y="6634791"/>
                </a:lnTo>
                <a:lnTo>
                  <a:pt x="6617573" y="6634791"/>
                </a:lnTo>
                <a:lnTo>
                  <a:pt x="6617573" y="6591238"/>
                </a:lnTo>
                <a:lnTo>
                  <a:pt x="10386754" y="6591238"/>
                </a:lnTo>
                <a:lnTo>
                  <a:pt x="10386754" y="6446063"/>
                </a:lnTo>
                <a:lnTo>
                  <a:pt x="10502894" y="6446063"/>
                </a:lnTo>
                <a:lnTo>
                  <a:pt x="10502894" y="6312793"/>
                </a:lnTo>
                <a:lnTo>
                  <a:pt x="10836797" y="6312793"/>
                </a:lnTo>
                <a:lnTo>
                  <a:pt x="10836797" y="6591238"/>
                </a:lnTo>
                <a:lnTo>
                  <a:pt x="11190007" y="6591238"/>
                </a:lnTo>
                <a:lnTo>
                  <a:pt x="11190007" y="6495568"/>
                </a:lnTo>
                <a:lnTo>
                  <a:pt x="11189427" y="6495568"/>
                </a:lnTo>
                <a:lnTo>
                  <a:pt x="11012458" y="6495568"/>
                </a:lnTo>
                <a:lnTo>
                  <a:pt x="11012458" y="6275192"/>
                </a:lnTo>
                <a:lnTo>
                  <a:pt x="11189427" y="6275192"/>
                </a:lnTo>
                <a:lnTo>
                  <a:pt x="11189427" y="6098224"/>
                </a:lnTo>
                <a:lnTo>
                  <a:pt x="11366250" y="6098224"/>
                </a:lnTo>
                <a:lnTo>
                  <a:pt x="11366250" y="5921401"/>
                </a:lnTo>
                <a:lnTo>
                  <a:pt x="11586771" y="5921401"/>
                </a:lnTo>
                <a:lnTo>
                  <a:pt x="11586771" y="6098224"/>
                </a:lnTo>
                <a:lnTo>
                  <a:pt x="11664149" y="6098224"/>
                </a:lnTo>
                <a:lnTo>
                  <a:pt x="11664149" y="5745013"/>
                </a:lnTo>
                <a:lnTo>
                  <a:pt x="11385704" y="5745013"/>
                </a:lnTo>
                <a:lnTo>
                  <a:pt x="11385704" y="5411110"/>
                </a:lnTo>
                <a:lnTo>
                  <a:pt x="11518974" y="5411110"/>
                </a:lnTo>
                <a:lnTo>
                  <a:pt x="11518974" y="5294970"/>
                </a:lnTo>
                <a:lnTo>
                  <a:pt x="11664149" y="5294970"/>
                </a:lnTo>
                <a:lnTo>
                  <a:pt x="11664149" y="3317541"/>
                </a:lnTo>
                <a:lnTo>
                  <a:pt x="11664148" y="3317541"/>
                </a:lnTo>
                <a:lnTo>
                  <a:pt x="11664148" y="1339966"/>
                </a:lnTo>
                <a:lnTo>
                  <a:pt x="11518973" y="1339966"/>
                </a:lnTo>
                <a:lnTo>
                  <a:pt x="11518973" y="1223826"/>
                </a:lnTo>
                <a:lnTo>
                  <a:pt x="11385703" y="1223826"/>
                </a:lnTo>
                <a:lnTo>
                  <a:pt x="11385703" y="889923"/>
                </a:lnTo>
                <a:lnTo>
                  <a:pt x="11664003" y="889923"/>
                </a:lnTo>
                <a:lnTo>
                  <a:pt x="11664003" y="536567"/>
                </a:lnTo>
                <a:lnTo>
                  <a:pt x="11586625" y="536567"/>
                </a:lnTo>
                <a:lnTo>
                  <a:pt x="11586625" y="713681"/>
                </a:lnTo>
                <a:lnTo>
                  <a:pt x="11366104" y="713681"/>
                </a:lnTo>
                <a:lnTo>
                  <a:pt x="11366104" y="536712"/>
                </a:lnTo>
                <a:lnTo>
                  <a:pt x="11189280" y="536712"/>
                </a:lnTo>
                <a:lnTo>
                  <a:pt x="11189280" y="359744"/>
                </a:lnTo>
                <a:lnTo>
                  <a:pt x="11012312" y="359744"/>
                </a:lnTo>
                <a:lnTo>
                  <a:pt x="11012312" y="139223"/>
                </a:lnTo>
                <a:lnTo>
                  <a:pt x="11189280" y="139223"/>
                </a:lnTo>
                <a:lnTo>
                  <a:pt x="11189861" y="139223"/>
                </a:lnTo>
                <a:lnTo>
                  <a:pt x="11189861" y="43553"/>
                </a:lnTo>
                <a:lnTo>
                  <a:pt x="10836651" y="43553"/>
                </a:lnTo>
                <a:lnTo>
                  <a:pt x="10836651" y="321998"/>
                </a:lnTo>
                <a:lnTo>
                  <a:pt x="10502748" y="321998"/>
                </a:lnTo>
                <a:lnTo>
                  <a:pt x="10502748" y="188728"/>
                </a:lnTo>
                <a:lnTo>
                  <a:pt x="10386608" y="188728"/>
                </a:lnTo>
                <a:lnTo>
                  <a:pt x="10386608" y="43553"/>
                </a:lnTo>
                <a:lnTo>
                  <a:pt x="6867297" y="43553"/>
                </a:lnTo>
                <a:lnTo>
                  <a:pt x="6867297" y="43554"/>
                </a:lnTo>
                <a:lnTo>
                  <a:pt x="3586949" y="43554"/>
                </a:lnTo>
                <a:lnTo>
                  <a:pt x="3586949" y="43553"/>
                </a:lnTo>
                <a:lnTo>
                  <a:pt x="1340402" y="43553"/>
                </a:lnTo>
                <a:lnTo>
                  <a:pt x="1340402" y="188728"/>
                </a:lnTo>
                <a:lnTo>
                  <a:pt x="1224261" y="188728"/>
                </a:lnTo>
                <a:lnTo>
                  <a:pt x="1224261" y="321998"/>
                </a:lnTo>
                <a:lnTo>
                  <a:pt x="890359" y="321998"/>
                </a:lnTo>
                <a:lnTo>
                  <a:pt x="890359" y="43553"/>
                </a:lnTo>
                <a:lnTo>
                  <a:pt x="537148" y="43553"/>
                </a:lnTo>
                <a:lnTo>
                  <a:pt x="537148" y="139223"/>
                </a:lnTo>
                <a:lnTo>
                  <a:pt x="537729" y="139223"/>
                </a:lnTo>
                <a:lnTo>
                  <a:pt x="714552" y="139223"/>
                </a:lnTo>
                <a:lnTo>
                  <a:pt x="714552" y="359744"/>
                </a:lnTo>
                <a:lnTo>
                  <a:pt x="537583" y="359744"/>
                </a:lnTo>
                <a:lnTo>
                  <a:pt x="537583" y="536567"/>
                </a:lnTo>
                <a:lnTo>
                  <a:pt x="360760" y="536567"/>
                </a:lnTo>
                <a:lnTo>
                  <a:pt x="360760" y="713536"/>
                </a:lnTo>
                <a:lnTo>
                  <a:pt x="140239" y="713536"/>
                </a:lnTo>
                <a:lnTo>
                  <a:pt x="140239" y="536567"/>
                </a:lnTo>
                <a:lnTo>
                  <a:pt x="62861" y="536567"/>
                </a:lnTo>
                <a:lnTo>
                  <a:pt x="62861" y="889923"/>
                </a:lnTo>
                <a:lnTo>
                  <a:pt x="341307" y="889923"/>
                </a:lnTo>
                <a:lnTo>
                  <a:pt x="341307" y="1223826"/>
                </a:lnTo>
                <a:lnTo>
                  <a:pt x="208036" y="1223826"/>
                </a:lnTo>
                <a:lnTo>
                  <a:pt x="208036" y="1339966"/>
                </a:lnTo>
                <a:lnTo>
                  <a:pt x="62861" y="1339966"/>
                </a:lnTo>
                <a:lnTo>
                  <a:pt x="62861" y="3303104"/>
                </a:lnTo>
                <a:lnTo>
                  <a:pt x="62862" y="3303104"/>
                </a:lnTo>
                <a:lnTo>
                  <a:pt x="62862" y="6147104"/>
                </a:lnTo>
                <a:lnTo>
                  <a:pt x="19309" y="6147104"/>
                </a:lnTo>
                <a:lnTo>
                  <a:pt x="19309" y="3317541"/>
                </a:lnTo>
                <a:lnTo>
                  <a:pt x="19308" y="3317541"/>
                </a:lnTo>
                <a:lnTo>
                  <a:pt x="19308" y="1296414"/>
                </a:lnTo>
                <a:lnTo>
                  <a:pt x="164483" y="1296414"/>
                </a:lnTo>
                <a:lnTo>
                  <a:pt x="164483" y="1223826"/>
                </a:lnTo>
                <a:lnTo>
                  <a:pt x="19308" y="1223826"/>
                </a:lnTo>
                <a:lnTo>
                  <a:pt x="19308" y="1035098"/>
                </a:lnTo>
                <a:lnTo>
                  <a:pt x="208036" y="1035098"/>
                </a:lnTo>
                <a:lnTo>
                  <a:pt x="208036" y="1180273"/>
                </a:lnTo>
                <a:lnTo>
                  <a:pt x="297754" y="1180273"/>
                </a:lnTo>
                <a:lnTo>
                  <a:pt x="297754" y="933476"/>
                </a:lnTo>
                <a:lnTo>
                  <a:pt x="19308" y="933476"/>
                </a:lnTo>
                <a:lnTo>
                  <a:pt x="19308" y="493015"/>
                </a:lnTo>
                <a:lnTo>
                  <a:pt x="140384" y="493015"/>
                </a:lnTo>
                <a:lnTo>
                  <a:pt x="140384" y="360760"/>
                </a:lnTo>
                <a:lnTo>
                  <a:pt x="0" y="360760"/>
                </a:lnTo>
                <a:close/>
              </a:path>
            </a:pathLst>
          </a:custGeom>
          <a:gradFill>
            <a:gsLst>
              <a:gs pos="0">
                <a:srgbClr val="E9B570"/>
              </a:gs>
              <a:gs pos="78000">
                <a:srgbClr val="F4DA9F">
                  <a:alpha val="0"/>
                </a:srgbClr>
              </a:gs>
            </a:gsLst>
            <a:lin ang="5400000" scaled="1"/>
          </a:gradFill>
          <a:ln w="145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/>
          <p:cNvSpPr/>
          <p:nvPr/>
        </p:nvSpPr>
        <p:spPr>
          <a:xfrm>
            <a:off x="3468376" y="5113749"/>
            <a:ext cx="3019346" cy="1403679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519128" y="5513313"/>
            <a:ext cx="3726437" cy="1852017"/>
            <a:chOff x="4005371" y="1214445"/>
            <a:chExt cx="2329531" cy="1157763"/>
          </a:xfrm>
        </p:grpSpPr>
        <p:sp>
          <p:nvSpPr>
            <p:cNvPr id="11" name="任意多边形: 形状 10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302080" y="5908056"/>
            <a:ext cx="2848710" cy="1415792"/>
            <a:chOff x="4005371" y="1214445"/>
            <a:chExt cx="2329531" cy="1157763"/>
          </a:xfrm>
        </p:grpSpPr>
        <p:sp>
          <p:nvSpPr>
            <p:cNvPr id="17" name="任意多边形: 形状 16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92259" y="5513313"/>
            <a:ext cx="3726437" cy="1852017"/>
            <a:chOff x="4005371" y="1214445"/>
            <a:chExt cx="2329531" cy="1157763"/>
          </a:xfrm>
        </p:grpSpPr>
        <p:sp>
          <p:nvSpPr>
            <p:cNvPr id="21" name="任意多边形: 形状 20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808176" y="5689943"/>
            <a:ext cx="3726437" cy="1852017"/>
            <a:chOff x="4005371" y="1214445"/>
            <a:chExt cx="2329531" cy="1157763"/>
          </a:xfrm>
        </p:grpSpPr>
        <p:sp>
          <p:nvSpPr>
            <p:cNvPr id="28" name="任意多边形: 形状 27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503646" y="5432858"/>
            <a:ext cx="4760998" cy="2366186"/>
            <a:chOff x="4005371" y="1214445"/>
            <a:chExt cx="2329531" cy="1157763"/>
          </a:xfrm>
        </p:grpSpPr>
        <p:sp>
          <p:nvSpPr>
            <p:cNvPr id="31" name="任意多边形: 形状 30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图形 7"/>
          <p:cNvSpPr/>
          <p:nvPr/>
        </p:nvSpPr>
        <p:spPr>
          <a:xfrm>
            <a:off x="6889156" y="5502610"/>
            <a:ext cx="1184246" cy="875216"/>
          </a:xfrm>
          <a:custGeom>
            <a:avLst/>
            <a:gdLst>
              <a:gd name="connsiteX0" fmla="*/ 1906125 w 1906124"/>
              <a:gd name="connsiteY0" fmla="*/ 1375322 h 1408720"/>
              <a:gd name="connsiteX1" fmla="*/ 1500169 w 1906124"/>
              <a:gd name="connsiteY1" fmla="*/ 962604 h 1408720"/>
              <a:gd name="connsiteX2" fmla="*/ 1500169 w 1906124"/>
              <a:gd name="connsiteY2" fmla="*/ 962604 h 1408720"/>
              <a:gd name="connsiteX3" fmla="*/ 1501312 w 1906124"/>
              <a:gd name="connsiteY3" fmla="*/ 959747 h 1408720"/>
              <a:gd name="connsiteX4" fmla="*/ 1624661 w 1906124"/>
              <a:gd name="connsiteY4" fmla="*/ 686189 h 1408720"/>
              <a:gd name="connsiteX5" fmla="*/ 1342054 w 1906124"/>
              <a:gd name="connsiteY5" fmla="*/ 368339 h 1408720"/>
              <a:gd name="connsiteX6" fmla="*/ 1345674 w 1906124"/>
              <a:gd name="connsiteY6" fmla="*/ 425204 h 1408720"/>
              <a:gd name="connsiteX7" fmla="*/ 945243 w 1906124"/>
              <a:gd name="connsiteY7" fmla="*/ 844494 h 1408720"/>
              <a:gd name="connsiteX8" fmla="*/ 929908 w 1906124"/>
              <a:gd name="connsiteY8" fmla="*/ 844875 h 1408720"/>
              <a:gd name="connsiteX9" fmla="*/ 587008 w 1906124"/>
              <a:gd name="connsiteY9" fmla="*/ 505118 h 1408720"/>
              <a:gd name="connsiteX10" fmla="*/ 865900 w 1906124"/>
              <a:gd name="connsiteY10" fmla="*/ 223559 h 1408720"/>
              <a:gd name="connsiteX11" fmla="*/ 901714 w 1906124"/>
              <a:gd name="connsiteY11" fmla="*/ 258992 h 1408720"/>
              <a:gd name="connsiteX12" fmla="*/ 866281 w 1906124"/>
              <a:gd name="connsiteY12" fmla="*/ 294806 h 1408720"/>
              <a:gd name="connsiteX13" fmla="*/ 658255 w 1906124"/>
              <a:gd name="connsiteY13" fmla="*/ 504737 h 1408720"/>
              <a:gd name="connsiteX14" fmla="*/ 929527 w 1906124"/>
              <a:gd name="connsiteY14" fmla="*/ 773533 h 1408720"/>
              <a:gd name="connsiteX15" fmla="*/ 1274427 w 1906124"/>
              <a:gd name="connsiteY15" fmla="*/ 425489 h 1408720"/>
              <a:gd name="connsiteX16" fmla="*/ 1270331 w 1906124"/>
              <a:gd name="connsiteY16" fmla="*/ 367101 h 1408720"/>
              <a:gd name="connsiteX17" fmla="*/ 1270141 w 1906124"/>
              <a:gd name="connsiteY17" fmla="*/ 361577 h 1408720"/>
              <a:gd name="connsiteX18" fmla="*/ 805225 w 1906124"/>
              <a:gd name="connsiteY18" fmla="*/ 389 h 1408720"/>
              <a:gd name="connsiteX19" fmla="*/ 373171 w 1906124"/>
              <a:gd name="connsiteY19" fmla="*/ 384056 h 1408720"/>
              <a:gd name="connsiteX20" fmla="*/ 303639 w 1906124"/>
              <a:gd name="connsiteY20" fmla="*/ 377007 h 1408720"/>
              <a:gd name="connsiteX21" fmla="*/ 62371 w 1906124"/>
              <a:gd name="connsiteY21" fmla="*/ 638754 h 1408720"/>
              <a:gd name="connsiteX22" fmla="*/ 93136 w 1906124"/>
              <a:gd name="connsiteY22" fmla="*/ 748958 h 1408720"/>
              <a:gd name="connsiteX23" fmla="*/ 172 w 1906124"/>
              <a:gd name="connsiteY23" fmla="*/ 928124 h 1408720"/>
              <a:gd name="connsiteX24" fmla="*/ 211913 w 1906124"/>
              <a:gd name="connsiteY24" fmla="*/ 1123196 h 1408720"/>
              <a:gd name="connsiteX25" fmla="*/ 256585 w 1906124"/>
              <a:gd name="connsiteY25" fmla="*/ 1116147 h 1408720"/>
              <a:gd name="connsiteX26" fmla="*/ 298400 w 1906124"/>
              <a:gd name="connsiteY26" fmla="*/ 1100622 h 1408720"/>
              <a:gd name="connsiteX27" fmla="*/ 376219 w 1906124"/>
              <a:gd name="connsiteY27" fmla="*/ 873736 h 1408720"/>
              <a:gd name="connsiteX28" fmla="*/ 256204 w 1906124"/>
              <a:gd name="connsiteY28" fmla="*/ 801727 h 1408720"/>
              <a:gd name="connsiteX29" fmla="*/ 219343 w 1906124"/>
              <a:gd name="connsiteY29" fmla="*/ 767342 h 1408720"/>
              <a:gd name="connsiteX30" fmla="*/ 253728 w 1906124"/>
              <a:gd name="connsiteY30" fmla="*/ 730480 h 1408720"/>
              <a:gd name="connsiteX31" fmla="*/ 440227 w 1906124"/>
              <a:gd name="connsiteY31" fmla="*/ 842399 h 1408720"/>
              <a:gd name="connsiteX32" fmla="*/ 439465 w 1906124"/>
              <a:gd name="connsiteY32" fmla="*/ 1054901 h 1408720"/>
              <a:gd name="connsiteX33" fmla="*/ 884473 w 1906124"/>
              <a:gd name="connsiteY33" fmla="*/ 1408565 h 1408720"/>
              <a:gd name="connsiteX34" fmla="*/ 1176796 w 1906124"/>
              <a:gd name="connsiteY34" fmla="*/ 1317696 h 1408720"/>
              <a:gd name="connsiteX35" fmla="*/ 1176796 w 1906124"/>
              <a:gd name="connsiteY35" fmla="*/ 1317792 h 1408720"/>
              <a:gd name="connsiteX36" fmla="*/ 1249757 w 1906124"/>
              <a:gd name="connsiteY36" fmla="*/ 1285788 h 1408720"/>
              <a:gd name="connsiteX37" fmla="*/ 1479500 w 1906124"/>
              <a:gd name="connsiteY37" fmla="*/ 1232352 h 1408720"/>
              <a:gd name="connsiteX38" fmla="*/ 1906125 w 1906124"/>
              <a:gd name="connsiteY38" fmla="*/ 1375322 h 140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906124" h="1408720">
                <a:moveTo>
                  <a:pt x="1906125" y="1375322"/>
                </a:moveTo>
                <a:cubicBezTo>
                  <a:pt x="1839259" y="1183394"/>
                  <a:pt x="1689145" y="1031851"/>
                  <a:pt x="1500169" y="962604"/>
                </a:cubicBezTo>
                <a:lnTo>
                  <a:pt x="1500169" y="962604"/>
                </a:lnTo>
                <a:cubicBezTo>
                  <a:pt x="1500550" y="961652"/>
                  <a:pt x="1500931" y="960699"/>
                  <a:pt x="1501312" y="959747"/>
                </a:cubicBezTo>
                <a:cubicBezTo>
                  <a:pt x="1580275" y="895167"/>
                  <a:pt x="1629138" y="795917"/>
                  <a:pt x="1624661" y="686189"/>
                </a:cubicBezTo>
                <a:cubicBezTo>
                  <a:pt x="1617994" y="523597"/>
                  <a:pt x="1496836" y="392819"/>
                  <a:pt x="1342054" y="368339"/>
                </a:cubicBezTo>
                <a:cubicBezTo>
                  <a:pt x="1344245" y="387199"/>
                  <a:pt x="1345579" y="406249"/>
                  <a:pt x="1345674" y="425204"/>
                </a:cubicBezTo>
                <a:cubicBezTo>
                  <a:pt x="1346722" y="650375"/>
                  <a:pt x="1168414" y="835350"/>
                  <a:pt x="945243" y="844494"/>
                </a:cubicBezTo>
                <a:cubicBezTo>
                  <a:pt x="940099" y="844685"/>
                  <a:pt x="935051" y="844780"/>
                  <a:pt x="929908" y="844875"/>
                </a:cubicBezTo>
                <a:cubicBezTo>
                  <a:pt x="741694" y="845732"/>
                  <a:pt x="587865" y="693332"/>
                  <a:pt x="587008" y="505118"/>
                </a:cubicBezTo>
                <a:cubicBezTo>
                  <a:pt x="586341" y="350528"/>
                  <a:pt x="711309" y="224417"/>
                  <a:pt x="865900" y="223559"/>
                </a:cubicBezTo>
                <a:cubicBezTo>
                  <a:pt x="885521" y="223464"/>
                  <a:pt x="901618" y="239371"/>
                  <a:pt x="901714" y="258992"/>
                </a:cubicBezTo>
                <a:cubicBezTo>
                  <a:pt x="901809" y="278709"/>
                  <a:pt x="885997" y="294616"/>
                  <a:pt x="866281" y="294806"/>
                </a:cubicBezTo>
                <a:cubicBezTo>
                  <a:pt x="750933" y="295283"/>
                  <a:pt x="657778" y="389485"/>
                  <a:pt x="658255" y="504737"/>
                </a:cubicBezTo>
                <a:cubicBezTo>
                  <a:pt x="658921" y="653613"/>
                  <a:pt x="780651" y="774200"/>
                  <a:pt x="929527" y="773533"/>
                </a:cubicBezTo>
                <a:cubicBezTo>
                  <a:pt x="1120503" y="772771"/>
                  <a:pt x="1275284" y="616466"/>
                  <a:pt x="1274427" y="425489"/>
                </a:cubicBezTo>
                <a:cubicBezTo>
                  <a:pt x="1274332" y="405963"/>
                  <a:pt x="1272998" y="386342"/>
                  <a:pt x="1270331" y="367101"/>
                </a:cubicBezTo>
                <a:cubicBezTo>
                  <a:pt x="1270045" y="365196"/>
                  <a:pt x="1270045" y="363386"/>
                  <a:pt x="1270141" y="361577"/>
                </a:cubicBezTo>
                <a:cubicBezTo>
                  <a:pt x="1224897" y="147645"/>
                  <a:pt x="1030968" y="-8851"/>
                  <a:pt x="805225" y="389"/>
                </a:cubicBezTo>
                <a:cubicBezTo>
                  <a:pt x="584341" y="9437"/>
                  <a:pt x="406699" y="173934"/>
                  <a:pt x="373171" y="384056"/>
                </a:cubicBezTo>
                <a:cubicBezTo>
                  <a:pt x="350978" y="378626"/>
                  <a:pt x="327642" y="376055"/>
                  <a:pt x="303639" y="377007"/>
                </a:cubicBezTo>
                <a:cubicBezTo>
                  <a:pt x="164764" y="382722"/>
                  <a:pt x="56751" y="499880"/>
                  <a:pt x="62371" y="638754"/>
                </a:cubicBezTo>
                <a:cubicBezTo>
                  <a:pt x="63990" y="678759"/>
                  <a:pt x="75134" y="716002"/>
                  <a:pt x="93136" y="748958"/>
                </a:cubicBezTo>
                <a:cubicBezTo>
                  <a:pt x="34748" y="786868"/>
                  <a:pt x="-2876" y="853543"/>
                  <a:pt x="172" y="928124"/>
                </a:cubicBezTo>
                <a:cubicBezTo>
                  <a:pt x="4744" y="1040423"/>
                  <a:pt x="99518" y="1127768"/>
                  <a:pt x="211913" y="1123196"/>
                </a:cubicBezTo>
                <a:cubicBezTo>
                  <a:pt x="227344" y="1122529"/>
                  <a:pt x="242203" y="1120052"/>
                  <a:pt x="256585" y="1116147"/>
                </a:cubicBezTo>
                <a:cubicBezTo>
                  <a:pt x="270968" y="1112432"/>
                  <a:pt x="284970" y="1107194"/>
                  <a:pt x="298400" y="1100622"/>
                </a:cubicBezTo>
                <a:cubicBezTo>
                  <a:pt x="382411" y="1059569"/>
                  <a:pt x="417272" y="957746"/>
                  <a:pt x="376219" y="873736"/>
                </a:cubicBezTo>
                <a:cubicBezTo>
                  <a:pt x="353931" y="828206"/>
                  <a:pt x="306877" y="799917"/>
                  <a:pt x="256204" y="801727"/>
                </a:cubicBezTo>
                <a:cubicBezTo>
                  <a:pt x="236488" y="802394"/>
                  <a:pt x="220009" y="787058"/>
                  <a:pt x="219343" y="767342"/>
                </a:cubicBezTo>
                <a:cubicBezTo>
                  <a:pt x="218676" y="747720"/>
                  <a:pt x="233630" y="731432"/>
                  <a:pt x="253728" y="730480"/>
                </a:cubicBezTo>
                <a:cubicBezTo>
                  <a:pt x="332404" y="727718"/>
                  <a:pt x="405652" y="771628"/>
                  <a:pt x="440227" y="842399"/>
                </a:cubicBezTo>
                <a:cubicBezTo>
                  <a:pt x="474327" y="912026"/>
                  <a:pt x="471374" y="990227"/>
                  <a:pt x="439465" y="1054901"/>
                </a:cubicBezTo>
                <a:cubicBezTo>
                  <a:pt x="481471" y="1261975"/>
                  <a:pt x="667208" y="1414280"/>
                  <a:pt x="884473" y="1408565"/>
                </a:cubicBezTo>
                <a:cubicBezTo>
                  <a:pt x="990106" y="1398373"/>
                  <a:pt x="1088975" y="1366559"/>
                  <a:pt x="1176796" y="1317696"/>
                </a:cubicBezTo>
                <a:lnTo>
                  <a:pt x="1176796" y="1317792"/>
                </a:lnTo>
                <a:cubicBezTo>
                  <a:pt x="1200132" y="1305314"/>
                  <a:pt x="1224611" y="1294836"/>
                  <a:pt x="1249757" y="1285788"/>
                </a:cubicBezTo>
                <a:cubicBezTo>
                  <a:pt x="1320337" y="1254546"/>
                  <a:pt x="1397776" y="1235686"/>
                  <a:pt x="1479500" y="1232352"/>
                </a:cubicBezTo>
                <a:cubicBezTo>
                  <a:pt x="1640758" y="1225875"/>
                  <a:pt x="1790396" y="1280358"/>
                  <a:pt x="1906125" y="1375322"/>
                </a:cubicBezTo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56" name="图形 55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92864" y="4408163"/>
            <a:ext cx="1495425" cy="1962150"/>
          </a:xfrm>
          <a:prstGeom prst="rect">
            <a:avLst/>
          </a:prstGeom>
        </p:spPr>
      </p:pic>
      <p:pic>
        <p:nvPicPr>
          <p:cNvPr id="57" name="图形 56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25505" y="4512833"/>
            <a:ext cx="1562100" cy="2028825"/>
          </a:xfrm>
          <a:prstGeom prst="rect">
            <a:avLst/>
          </a:prstGeom>
        </p:spPr>
      </p:pic>
      <p:grpSp>
        <p:nvGrpSpPr>
          <p:cNvPr id="94" name="图形 126"/>
          <p:cNvGrpSpPr/>
          <p:nvPr/>
        </p:nvGrpSpPr>
        <p:grpSpPr>
          <a:xfrm>
            <a:off x="532875" y="306139"/>
            <a:ext cx="1427607" cy="2310955"/>
            <a:chOff x="8410281" y="2583101"/>
            <a:chExt cx="1427607" cy="2310955"/>
          </a:xfrm>
        </p:grpSpPr>
        <p:grpSp>
          <p:nvGrpSpPr>
            <p:cNvPr id="95" name="图形 126"/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105" name="任意多边形: 形状 104"/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6" name="图形 126"/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100" name="任意多边形: 形状 99"/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7" name="任意多边形: 形状 96"/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/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图形 126"/>
          <p:cNvGrpSpPr/>
          <p:nvPr/>
        </p:nvGrpSpPr>
        <p:grpSpPr>
          <a:xfrm>
            <a:off x="10231518" y="306139"/>
            <a:ext cx="1427607" cy="2310955"/>
            <a:chOff x="8410281" y="2583101"/>
            <a:chExt cx="1427607" cy="2310955"/>
          </a:xfrm>
        </p:grpSpPr>
        <p:grpSp>
          <p:nvGrpSpPr>
            <p:cNvPr id="78" name="图形 126"/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88" name="任意多边形: 形状 87"/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9" name="图形 126"/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83" name="任意多边形: 形状 82"/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0" name="任意多边形: 形状 79"/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2" name="任意多边形: 形状 61"/>
          <p:cNvSpPr/>
          <p:nvPr/>
        </p:nvSpPr>
        <p:spPr>
          <a:xfrm>
            <a:off x="4277391" y="-844724"/>
            <a:ext cx="3845164" cy="2958814"/>
          </a:xfrm>
          <a:custGeom>
            <a:avLst/>
            <a:gdLst>
              <a:gd name="connsiteX0" fmla="*/ 378394 w 874953"/>
              <a:gd name="connsiteY0" fmla="*/ 0 h 673268"/>
              <a:gd name="connsiteX1" fmla="*/ 496525 w 874953"/>
              <a:gd name="connsiteY1" fmla="*/ 0 h 673268"/>
              <a:gd name="connsiteX2" fmla="*/ 550661 w 874953"/>
              <a:gd name="connsiteY2" fmla="*/ 54137 h 673268"/>
              <a:gd name="connsiteX3" fmla="*/ 550661 w 874953"/>
              <a:gd name="connsiteY3" fmla="*/ 61518 h 673268"/>
              <a:gd name="connsiteX4" fmla="*/ 570226 w 874953"/>
              <a:gd name="connsiteY4" fmla="*/ 61518 h 673268"/>
              <a:gd name="connsiteX5" fmla="*/ 689412 w 874953"/>
              <a:gd name="connsiteY5" fmla="*/ 154783 h 673268"/>
              <a:gd name="connsiteX6" fmla="*/ 693014 w 874953"/>
              <a:gd name="connsiteY6" fmla="*/ 154748 h 673268"/>
              <a:gd name="connsiteX7" fmla="*/ 874953 w 874953"/>
              <a:gd name="connsiteY7" fmla="*/ 336652 h 673268"/>
              <a:gd name="connsiteX8" fmla="*/ 693049 w 874953"/>
              <a:gd name="connsiteY8" fmla="*/ 518556 h 673268"/>
              <a:gd name="connsiteX9" fmla="*/ 689447 w 874953"/>
              <a:gd name="connsiteY9" fmla="*/ 518521 h 673268"/>
              <a:gd name="connsiteX10" fmla="*/ 570261 w 874953"/>
              <a:gd name="connsiteY10" fmla="*/ 611786 h 673268"/>
              <a:gd name="connsiteX11" fmla="*/ 550697 w 874953"/>
              <a:gd name="connsiteY11" fmla="*/ 611786 h 673268"/>
              <a:gd name="connsiteX12" fmla="*/ 550697 w 874953"/>
              <a:gd name="connsiteY12" fmla="*/ 619132 h 673268"/>
              <a:gd name="connsiteX13" fmla="*/ 496560 w 874953"/>
              <a:gd name="connsiteY13" fmla="*/ 673268 h 673268"/>
              <a:gd name="connsiteX14" fmla="*/ 378394 w 874953"/>
              <a:gd name="connsiteY14" fmla="*/ 673268 h 673268"/>
              <a:gd name="connsiteX15" fmla="*/ 324256 w 874953"/>
              <a:gd name="connsiteY15" fmla="*/ 619132 h 673268"/>
              <a:gd name="connsiteX16" fmla="*/ 324256 w 874953"/>
              <a:gd name="connsiteY16" fmla="*/ 611786 h 673268"/>
              <a:gd name="connsiteX17" fmla="*/ 304657 w 874953"/>
              <a:gd name="connsiteY17" fmla="*/ 611786 h 673268"/>
              <a:gd name="connsiteX18" fmla="*/ 185471 w 874953"/>
              <a:gd name="connsiteY18" fmla="*/ 518521 h 673268"/>
              <a:gd name="connsiteX19" fmla="*/ 181869 w 874953"/>
              <a:gd name="connsiteY19" fmla="*/ 518556 h 673268"/>
              <a:gd name="connsiteX20" fmla="*/ 0 w 874953"/>
              <a:gd name="connsiteY20" fmla="*/ 336652 h 673268"/>
              <a:gd name="connsiteX21" fmla="*/ 181869 w 874953"/>
              <a:gd name="connsiteY21" fmla="*/ 154748 h 673268"/>
              <a:gd name="connsiteX22" fmla="*/ 185471 w 874953"/>
              <a:gd name="connsiteY22" fmla="*/ 154783 h 673268"/>
              <a:gd name="connsiteX23" fmla="*/ 304657 w 874953"/>
              <a:gd name="connsiteY23" fmla="*/ 61518 h 673268"/>
              <a:gd name="connsiteX24" fmla="*/ 324256 w 874953"/>
              <a:gd name="connsiteY24" fmla="*/ 61518 h 673268"/>
              <a:gd name="connsiteX25" fmla="*/ 324256 w 874953"/>
              <a:gd name="connsiteY25" fmla="*/ 54137 h 673268"/>
              <a:gd name="connsiteX26" fmla="*/ 378394 w 874953"/>
              <a:gd name="connsiteY26" fmla="*/ 0 h 673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874953" h="673268">
                <a:moveTo>
                  <a:pt x="378394" y="0"/>
                </a:moveTo>
                <a:lnTo>
                  <a:pt x="496525" y="0"/>
                </a:lnTo>
                <a:cubicBezTo>
                  <a:pt x="526436" y="0"/>
                  <a:pt x="550661" y="24261"/>
                  <a:pt x="550661" y="54137"/>
                </a:cubicBezTo>
                <a:lnTo>
                  <a:pt x="550661" y="61518"/>
                </a:lnTo>
                <a:lnTo>
                  <a:pt x="570226" y="61518"/>
                </a:lnTo>
                <a:cubicBezTo>
                  <a:pt x="627859" y="61518"/>
                  <a:pt x="676239" y="101246"/>
                  <a:pt x="689412" y="154783"/>
                </a:cubicBezTo>
                <a:cubicBezTo>
                  <a:pt x="690648" y="154748"/>
                  <a:pt x="691813" y="154748"/>
                  <a:pt x="693014" y="154748"/>
                </a:cubicBezTo>
                <a:cubicBezTo>
                  <a:pt x="793483" y="154783"/>
                  <a:pt x="874953" y="336652"/>
                  <a:pt x="874953" y="336652"/>
                </a:cubicBezTo>
                <a:cubicBezTo>
                  <a:pt x="874953" y="336652"/>
                  <a:pt x="793518" y="518556"/>
                  <a:pt x="693049" y="518556"/>
                </a:cubicBezTo>
                <a:cubicBezTo>
                  <a:pt x="691813" y="518556"/>
                  <a:pt x="690648" y="518556"/>
                  <a:pt x="689447" y="518521"/>
                </a:cubicBezTo>
                <a:cubicBezTo>
                  <a:pt x="676239" y="572093"/>
                  <a:pt x="627894" y="611786"/>
                  <a:pt x="570261" y="611786"/>
                </a:cubicBezTo>
                <a:lnTo>
                  <a:pt x="550697" y="611786"/>
                </a:lnTo>
                <a:lnTo>
                  <a:pt x="550697" y="619132"/>
                </a:lnTo>
                <a:cubicBezTo>
                  <a:pt x="550697" y="649043"/>
                  <a:pt x="526471" y="673268"/>
                  <a:pt x="496560" y="673268"/>
                </a:cubicBezTo>
                <a:lnTo>
                  <a:pt x="378394" y="673268"/>
                </a:lnTo>
                <a:cubicBezTo>
                  <a:pt x="348517" y="673268"/>
                  <a:pt x="324256" y="649043"/>
                  <a:pt x="324256" y="619132"/>
                </a:cubicBezTo>
                <a:lnTo>
                  <a:pt x="324256" y="611786"/>
                </a:lnTo>
                <a:lnTo>
                  <a:pt x="304657" y="611786"/>
                </a:lnTo>
                <a:cubicBezTo>
                  <a:pt x="247060" y="611786"/>
                  <a:pt x="198714" y="572058"/>
                  <a:pt x="185471" y="518521"/>
                </a:cubicBezTo>
                <a:cubicBezTo>
                  <a:pt x="184235" y="518556"/>
                  <a:pt x="183070" y="518556"/>
                  <a:pt x="181869" y="518556"/>
                </a:cubicBezTo>
                <a:cubicBezTo>
                  <a:pt x="81435" y="518556"/>
                  <a:pt x="0" y="336652"/>
                  <a:pt x="0" y="336652"/>
                </a:cubicBezTo>
                <a:cubicBezTo>
                  <a:pt x="0" y="336652"/>
                  <a:pt x="81400" y="154748"/>
                  <a:pt x="181869" y="154748"/>
                </a:cubicBezTo>
                <a:cubicBezTo>
                  <a:pt x="183070" y="154748"/>
                  <a:pt x="184271" y="154748"/>
                  <a:pt x="185471" y="154783"/>
                </a:cubicBezTo>
                <a:cubicBezTo>
                  <a:pt x="198643" y="101211"/>
                  <a:pt x="247024" y="61518"/>
                  <a:pt x="304657" y="61518"/>
                </a:cubicBezTo>
                <a:lnTo>
                  <a:pt x="324256" y="61518"/>
                </a:lnTo>
                <a:lnTo>
                  <a:pt x="324256" y="54137"/>
                </a:lnTo>
                <a:cubicBezTo>
                  <a:pt x="324256" y="24261"/>
                  <a:pt x="348517" y="0"/>
                  <a:pt x="378394" y="0"/>
                </a:cubicBezTo>
                <a:close/>
              </a:path>
            </a:pathLst>
          </a:custGeom>
          <a:noFill/>
          <a:ln w="12700" cap="flat">
            <a:gradFill>
              <a:gsLst>
                <a:gs pos="0">
                  <a:srgbClr val="EECD90"/>
                </a:gs>
                <a:gs pos="100000">
                  <a:srgbClr val="FCE8AF"/>
                </a:gs>
                <a:gs pos="62000">
                  <a:srgbClr val="FFC000"/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5540227" y="464795"/>
            <a:ext cx="12121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80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337556" y="3621480"/>
            <a:ext cx="5715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gradFill flip="none" rotWithShape="1">
                  <a:gsLst>
                    <a:gs pos="0">
                      <a:srgbClr val="EECD90"/>
                    </a:gs>
                    <a:gs pos="100000">
                      <a:srgbClr val="FCE8AF">
                        <a:alpha val="28000"/>
                      </a:srgbClr>
                    </a:gs>
                  </a:gsLst>
                  <a:lin ang="5400000" scaled="1"/>
                  <a:tileRect/>
                </a:gradFill>
              </a:rPr>
              <a:t>根据自己的需要添加适当的文字，此处添加详细文本描述，建议与标题相关尽量简洁... ...</a:t>
            </a:r>
            <a:endParaRPr lang="zh-CN" altLang="en-US" dirty="0">
              <a:gradFill flip="none" rotWithShape="1">
                <a:gsLst>
                  <a:gs pos="0">
                    <a:srgbClr val="EECD90"/>
                  </a:gs>
                  <a:gs pos="100000">
                    <a:srgbClr val="FCE8AF">
                      <a:alpha val="28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pic>
        <p:nvPicPr>
          <p:cNvPr id="59" name="图片 58" descr="图片包含 背景图案&#10;&#10;描述已自动生成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313177" y="179640"/>
            <a:ext cx="2677886" cy="267788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71416" y="2617203"/>
            <a:ext cx="404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gradFill>
                  <a:gsLst>
                    <a:gs pos="0">
                      <a:srgbClr val="F4DA9F"/>
                    </a:gs>
                    <a:gs pos="100000">
                      <a:srgbClr val="EECD90">
                        <a:alpha val="28000"/>
                      </a:srgb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  <a:endParaRPr lang="zh-CN" altLang="en-US" sz="2400" b="1" dirty="0">
              <a:gradFill>
                <a:gsLst>
                  <a:gs pos="0">
                    <a:srgbClr val="F4DA9F"/>
                  </a:gs>
                  <a:gs pos="100000">
                    <a:srgbClr val="EECD90">
                      <a:alpha val="28000"/>
                    </a:srgbClr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611880" y="3052094"/>
            <a:ext cx="31663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gradFill>
                  <a:gsLst>
                    <a:gs pos="0">
                      <a:srgbClr val="F4DA9F"/>
                    </a:gs>
                    <a:gs pos="100000">
                      <a:srgbClr val="EECD90">
                        <a:alpha val="28000"/>
                      </a:srgbClr>
                    </a:gs>
                  </a:gsLst>
                  <a:lin ang="5400000" scaled="1"/>
                </a:gradFill>
              </a:rPr>
              <a:t>Click here to add title text</a:t>
            </a:r>
            <a:endParaRPr lang="zh-CN" altLang="en-US" sz="1600" dirty="0">
              <a:gradFill>
                <a:gsLst>
                  <a:gs pos="0">
                    <a:srgbClr val="F4DA9F"/>
                  </a:gs>
                  <a:gs pos="100000">
                    <a:srgbClr val="EECD90">
                      <a:alpha val="28000"/>
                    </a:srgbClr>
                  </a:gs>
                </a:gsLst>
                <a:lin ang="540000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97878" y="1669720"/>
            <a:ext cx="1477328" cy="4019931"/>
            <a:chOff x="2039078" y="996620"/>
            <a:chExt cx="1477328" cy="4019931"/>
          </a:xfrm>
        </p:grpSpPr>
        <p:sp>
          <p:nvSpPr>
            <p:cNvPr id="6" name="矩形 5"/>
            <p:cNvSpPr/>
            <p:nvPr/>
          </p:nvSpPr>
          <p:spPr>
            <a:xfrm>
              <a:off x="2274336" y="996620"/>
              <a:ext cx="800219" cy="707886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dist"/>
              <a:r>
                <a:rPr lang="zh-CN" altLang="en-US" sz="4000" spc="6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壹</a:t>
              </a:r>
              <a:endParaRPr lang="zh-CN" altLang="en-US" sz="4000" spc="60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039078" y="2279876"/>
              <a:ext cx="1477328" cy="27366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zh-CN" altLang="en-US" sz="1400" kern="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kern="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... ...</a:t>
              </a:r>
              <a:endParaRPr lang="zh-CN" altLang="en-US" sz="1400" dirty="0">
                <a:gradFill flip="none" rotWithShape="1"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73764" y="4198185"/>
              <a:ext cx="340345" cy="350593"/>
            </a:xfrm>
            <a:prstGeom prst="rect">
              <a:avLst/>
            </a:prstGeom>
          </p:spPr>
        </p:pic>
        <p:grpSp>
          <p:nvGrpSpPr>
            <p:cNvPr id="16" name="组合 15"/>
            <p:cNvGrpSpPr/>
            <p:nvPr/>
          </p:nvGrpSpPr>
          <p:grpSpPr>
            <a:xfrm>
              <a:off x="2144342" y="1680902"/>
              <a:ext cx="1060210" cy="526918"/>
              <a:chOff x="4005371" y="1214445"/>
              <a:chExt cx="2329531" cy="1157763"/>
            </a:xfrm>
          </p:grpSpPr>
          <p:sp>
            <p:nvSpPr>
              <p:cNvPr id="17" name="任意多边形: 形状 16"/>
              <p:cNvSpPr/>
              <p:nvPr/>
            </p:nvSpPr>
            <p:spPr>
              <a:xfrm>
                <a:off x="4005371" y="1214445"/>
                <a:ext cx="2329531" cy="1157763"/>
              </a:xfrm>
              <a:custGeom>
                <a:avLst/>
                <a:gdLst>
                  <a:gd name="connsiteX0" fmla="*/ 371155 w 1040286"/>
                  <a:gd name="connsiteY0" fmla="*/ 517017 h 517016"/>
                  <a:gd name="connsiteX1" fmla="*/ 264665 w 1040286"/>
                  <a:gd name="connsiteY1" fmla="*/ 484442 h 517016"/>
                  <a:gd name="connsiteX2" fmla="*/ 256283 w 1040286"/>
                  <a:gd name="connsiteY2" fmla="*/ 477869 h 517016"/>
                  <a:gd name="connsiteX3" fmla="*/ 207230 w 1040286"/>
                  <a:gd name="connsiteY3" fmla="*/ 488537 h 517016"/>
                  <a:gd name="connsiteX4" fmla="*/ 187608 w 1040286"/>
                  <a:gd name="connsiteY4" fmla="*/ 487204 h 517016"/>
                  <a:gd name="connsiteX5" fmla="*/ 89501 w 1040286"/>
                  <a:gd name="connsiteY5" fmla="*/ 422148 h 517016"/>
                  <a:gd name="connsiteX6" fmla="*/ 5776 w 1040286"/>
                  <a:gd name="connsiteY6" fmla="*/ 350901 h 517016"/>
                  <a:gd name="connsiteX7" fmla="*/ 16825 w 1040286"/>
                  <a:gd name="connsiteY7" fmla="*/ 253174 h 517016"/>
                  <a:gd name="connsiteX8" fmla="*/ 106741 w 1040286"/>
                  <a:gd name="connsiteY8" fmla="*/ 193643 h 517016"/>
                  <a:gd name="connsiteX9" fmla="*/ 126553 w 1040286"/>
                  <a:gd name="connsiteY9" fmla="*/ 156877 h 517016"/>
                  <a:gd name="connsiteX10" fmla="*/ 210087 w 1040286"/>
                  <a:gd name="connsiteY10" fmla="*/ 120777 h 517016"/>
                  <a:gd name="connsiteX11" fmla="*/ 290478 w 1040286"/>
                  <a:gd name="connsiteY11" fmla="*/ 161830 h 517016"/>
                  <a:gd name="connsiteX12" fmla="*/ 302956 w 1040286"/>
                  <a:gd name="connsiteY12" fmla="*/ 178499 h 517016"/>
                  <a:gd name="connsiteX13" fmla="*/ 314386 w 1040286"/>
                  <a:gd name="connsiteY13" fmla="*/ 92107 h 517016"/>
                  <a:gd name="connsiteX14" fmla="*/ 417923 w 1040286"/>
                  <a:gd name="connsiteY14" fmla="*/ 32290 h 517016"/>
                  <a:gd name="connsiteX15" fmla="*/ 419256 w 1040286"/>
                  <a:gd name="connsiteY15" fmla="*/ 32290 h 517016"/>
                  <a:gd name="connsiteX16" fmla="*/ 511458 w 1040286"/>
                  <a:gd name="connsiteY16" fmla="*/ 0 h 517016"/>
                  <a:gd name="connsiteX17" fmla="*/ 610423 w 1040286"/>
                  <a:gd name="connsiteY17" fmla="*/ 52197 h 517016"/>
                  <a:gd name="connsiteX18" fmla="*/ 694719 w 1040286"/>
                  <a:gd name="connsiteY18" fmla="*/ 93821 h 517016"/>
                  <a:gd name="connsiteX19" fmla="*/ 715960 w 1040286"/>
                  <a:gd name="connsiteY19" fmla="*/ 161449 h 517016"/>
                  <a:gd name="connsiteX20" fmla="*/ 796732 w 1040286"/>
                  <a:gd name="connsiteY20" fmla="*/ 226505 h 517016"/>
                  <a:gd name="connsiteX21" fmla="*/ 866550 w 1040286"/>
                  <a:gd name="connsiteY21" fmla="*/ 304419 h 517016"/>
                  <a:gd name="connsiteX22" fmla="*/ 904650 w 1040286"/>
                  <a:gd name="connsiteY22" fmla="*/ 306419 h 517016"/>
                  <a:gd name="connsiteX23" fmla="*/ 998090 w 1040286"/>
                  <a:gd name="connsiteY23" fmla="*/ 286798 h 517016"/>
                  <a:gd name="connsiteX24" fmla="*/ 1017140 w 1040286"/>
                  <a:gd name="connsiteY24" fmla="*/ 276797 h 517016"/>
                  <a:gd name="connsiteX25" fmla="*/ 1026570 w 1040286"/>
                  <a:gd name="connsiteY25" fmla="*/ 278797 h 517016"/>
                  <a:gd name="connsiteX26" fmla="*/ 1039619 w 1040286"/>
                  <a:gd name="connsiteY26" fmla="*/ 305372 h 517016"/>
                  <a:gd name="connsiteX27" fmla="*/ 805876 w 1040286"/>
                  <a:gd name="connsiteY27" fmla="*/ 444246 h 517016"/>
                  <a:gd name="connsiteX28" fmla="*/ 805876 w 1040286"/>
                  <a:gd name="connsiteY28" fmla="*/ 444246 h 517016"/>
                  <a:gd name="connsiteX29" fmla="*/ 658810 w 1040286"/>
                  <a:gd name="connsiteY29" fmla="*/ 423958 h 517016"/>
                  <a:gd name="connsiteX30" fmla="*/ 542986 w 1040286"/>
                  <a:gd name="connsiteY30" fmla="*/ 510826 h 517016"/>
                  <a:gd name="connsiteX31" fmla="*/ 456308 w 1040286"/>
                  <a:gd name="connsiteY31" fmla="*/ 486632 h 517016"/>
                  <a:gd name="connsiteX32" fmla="*/ 371155 w 1040286"/>
                  <a:gd name="connsiteY32" fmla="*/ 517017 h 517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40286" h="517016">
                    <a:moveTo>
                      <a:pt x="371155" y="517017"/>
                    </a:moveTo>
                    <a:cubicBezTo>
                      <a:pt x="334293" y="517017"/>
                      <a:pt x="298860" y="500444"/>
                      <a:pt x="264665" y="484442"/>
                    </a:cubicBezTo>
                    <a:cubicBezTo>
                      <a:pt x="261332" y="482918"/>
                      <a:pt x="258474" y="480632"/>
                      <a:pt x="256283" y="477869"/>
                    </a:cubicBezTo>
                    <a:cubicBezTo>
                      <a:pt x="241615" y="485013"/>
                      <a:pt x="225232" y="488537"/>
                      <a:pt x="207230" y="488537"/>
                    </a:cubicBezTo>
                    <a:cubicBezTo>
                      <a:pt x="200943" y="488537"/>
                      <a:pt x="194276" y="488061"/>
                      <a:pt x="187608" y="487204"/>
                    </a:cubicBezTo>
                    <a:cubicBezTo>
                      <a:pt x="131220" y="479584"/>
                      <a:pt x="101121" y="450533"/>
                      <a:pt x="89501" y="422148"/>
                    </a:cubicBezTo>
                    <a:cubicBezTo>
                      <a:pt x="51115" y="416814"/>
                      <a:pt x="19016" y="390049"/>
                      <a:pt x="5776" y="350901"/>
                    </a:cubicBezTo>
                    <a:cubicBezTo>
                      <a:pt x="-2606" y="326041"/>
                      <a:pt x="-4130" y="287465"/>
                      <a:pt x="16825" y="253174"/>
                    </a:cubicBezTo>
                    <a:cubicBezTo>
                      <a:pt x="29779" y="232029"/>
                      <a:pt x="55592" y="205550"/>
                      <a:pt x="106741" y="193643"/>
                    </a:cubicBezTo>
                    <a:cubicBezTo>
                      <a:pt x="109694" y="180594"/>
                      <a:pt x="116456" y="167926"/>
                      <a:pt x="126553" y="156877"/>
                    </a:cubicBezTo>
                    <a:cubicBezTo>
                      <a:pt x="146841" y="134684"/>
                      <a:pt x="178845" y="120777"/>
                      <a:pt x="210087" y="120777"/>
                    </a:cubicBezTo>
                    <a:cubicBezTo>
                      <a:pt x="242853" y="120777"/>
                      <a:pt x="271333" y="135350"/>
                      <a:pt x="290478" y="161830"/>
                    </a:cubicBezTo>
                    <a:cubicBezTo>
                      <a:pt x="294764" y="167831"/>
                      <a:pt x="298955" y="173355"/>
                      <a:pt x="302956" y="178499"/>
                    </a:cubicBezTo>
                    <a:cubicBezTo>
                      <a:pt x="298003" y="152114"/>
                      <a:pt x="300384" y="120015"/>
                      <a:pt x="314386" y="92107"/>
                    </a:cubicBezTo>
                    <a:cubicBezTo>
                      <a:pt x="333626" y="53531"/>
                      <a:pt x="370393" y="32290"/>
                      <a:pt x="417923" y="32290"/>
                    </a:cubicBezTo>
                    <a:cubicBezTo>
                      <a:pt x="418399" y="32290"/>
                      <a:pt x="418875" y="32290"/>
                      <a:pt x="419256" y="32290"/>
                    </a:cubicBezTo>
                    <a:cubicBezTo>
                      <a:pt x="440592" y="10192"/>
                      <a:pt x="479835" y="0"/>
                      <a:pt x="511458" y="0"/>
                    </a:cubicBezTo>
                    <a:cubicBezTo>
                      <a:pt x="556988" y="0"/>
                      <a:pt x="592706" y="19145"/>
                      <a:pt x="610423" y="52197"/>
                    </a:cubicBezTo>
                    <a:cubicBezTo>
                      <a:pt x="636617" y="54007"/>
                      <a:pt x="672050" y="65532"/>
                      <a:pt x="694719" y="93821"/>
                    </a:cubicBezTo>
                    <a:cubicBezTo>
                      <a:pt x="705768" y="107537"/>
                      <a:pt x="717103" y="129540"/>
                      <a:pt x="715960" y="161449"/>
                    </a:cubicBezTo>
                    <a:cubicBezTo>
                      <a:pt x="748440" y="166688"/>
                      <a:pt x="768824" y="180023"/>
                      <a:pt x="796732" y="226505"/>
                    </a:cubicBezTo>
                    <a:cubicBezTo>
                      <a:pt x="825402" y="274320"/>
                      <a:pt x="842833" y="301562"/>
                      <a:pt x="866550" y="304419"/>
                    </a:cubicBezTo>
                    <a:cubicBezTo>
                      <a:pt x="876837" y="305657"/>
                      <a:pt x="890648" y="306419"/>
                      <a:pt x="904650" y="306419"/>
                    </a:cubicBezTo>
                    <a:cubicBezTo>
                      <a:pt x="963324" y="306419"/>
                      <a:pt x="992661" y="294704"/>
                      <a:pt x="998090" y="286798"/>
                    </a:cubicBezTo>
                    <a:cubicBezTo>
                      <a:pt x="1002567" y="280321"/>
                      <a:pt x="1009711" y="276797"/>
                      <a:pt x="1017140" y="276797"/>
                    </a:cubicBezTo>
                    <a:cubicBezTo>
                      <a:pt x="1020284" y="276797"/>
                      <a:pt x="1023522" y="277463"/>
                      <a:pt x="1026570" y="278797"/>
                    </a:cubicBezTo>
                    <a:cubicBezTo>
                      <a:pt x="1036762" y="283369"/>
                      <a:pt x="1042286" y="294513"/>
                      <a:pt x="1039619" y="305372"/>
                    </a:cubicBezTo>
                    <a:cubicBezTo>
                      <a:pt x="1038286" y="311087"/>
                      <a:pt x="1003805" y="444246"/>
                      <a:pt x="805876" y="444246"/>
                    </a:cubicBezTo>
                    <a:cubicBezTo>
                      <a:pt x="805876" y="444246"/>
                      <a:pt x="805876" y="444246"/>
                      <a:pt x="805876" y="444246"/>
                    </a:cubicBezTo>
                    <a:cubicBezTo>
                      <a:pt x="761775" y="444246"/>
                      <a:pt x="712436" y="437388"/>
                      <a:pt x="658810" y="423958"/>
                    </a:cubicBezTo>
                    <a:cubicBezTo>
                      <a:pt x="641379" y="479489"/>
                      <a:pt x="600231" y="510826"/>
                      <a:pt x="542986" y="510826"/>
                    </a:cubicBezTo>
                    <a:cubicBezTo>
                      <a:pt x="509553" y="510826"/>
                      <a:pt x="476120" y="499491"/>
                      <a:pt x="456308" y="486632"/>
                    </a:cubicBezTo>
                    <a:cubicBezTo>
                      <a:pt x="427448" y="507302"/>
                      <a:pt x="400111" y="517017"/>
                      <a:pt x="371155" y="5170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9B570"/>
                  </a:gs>
                  <a:gs pos="30000">
                    <a:srgbClr val="F4DA9F"/>
                  </a:gs>
                  <a:gs pos="64000">
                    <a:srgbClr val="EECD90"/>
                  </a:gs>
                  <a:gs pos="100000">
                    <a:srgbClr val="FCE8AF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4057226" y="1266308"/>
                <a:ext cx="2225819" cy="1054036"/>
              </a:xfrm>
              <a:custGeom>
                <a:avLst/>
                <a:gdLst>
                  <a:gd name="connsiteX0" fmla="*/ 993972 w 993972"/>
                  <a:gd name="connsiteY0" fmla="*/ 276749 h 470695"/>
                  <a:gd name="connsiteX1" fmla="*/ 618592 w 993972"/>
                  <a:gd name="connsiteY1" fmla="*/ 372285 h 470695"/>
                  <a:gd name="connsiteX2" fmla="*/ 435236 w 993972"/>
                  <a:gd name="connsiteY2" fmla="*/ 432102 h 470695"/>
                  <a:gd name="connsiteX3" fmla="*/ 251403 w 993972"/>
                  <a:gd name="connsiteY3" fmla="*/ 440294 h 470695"/>
                  <a:gd name="connsiteX4" fmla="*/ 294837 w 993972"/>
                  <a:gd name="connsiteY4" fmla="*/ 304277 h 470695"/>
                  <a:gd name="connsiteX5" fmla="*/ 167679 w 993972"/>
                  <a:gd name="connsiteY5" fmla="*/ 292656 h 470695"/>
                  <a:gd name="connsiteX6" fmla="*/ 200826 w 993972"/>
                  <a:gd name="connsiteY6" fmla="*/ 376095 h 470695"/>
                  <a:gd name="connsiteX7" fmla="*/ 239878 w 993972"/>
                  <a:gd name="connsiteY7" fmla="*/ 340376 h 470695"/>
                  <a:gd name="connsiteX8" fmla="*/ 217399 w 993972"/>
                  <a:gd name="connsiteY8" fmla="*/ 346187 h 470695"/>
                  <a:gd name="connsiteX9" fmla="*/ 182633 w 993972"/>
                  <a:gd name="connsiteY9" fmla="*/ 320088 h 470695"/>
                  <a:gd name="connsiteX10" fmla="*/ 240545 w 993972"/>
                  <a:gd name="connsiteY10" fmla="*/ 283226 h 470695"/>
                  <a:gd name="connsiteX11" fmla="*/ 275311 w 993972"/>
                  <a:gd name="connsiteY11" fmla="*/ 370094 h 470695"/>
                  <a:gd name="connsiteX12" fmla="*/ 167679 w 993972"/>
                  <a:gd name="connsiteY12" fmla="*/ 441056 h 470695"/>
                  <a:gd name="connsiteX13" fmla="*/ 84240 w 993972"/>
                  <a:gd name="connsiteY13" fmla="*/ 376667 h 470695"/>
                  <a:gd name="connsiteX14" fmla="*/ 4611 w 993972"/>
                  <a:gd name="connsiteY14" fmla="*/ 320183 h 470695"/>
                  <a:gd name="connsiteX15" fmla="*/ 105195 w 993972"/>
                  <a:gd name="connsiteY15" fmla="*/ 189881 h 470695"/>
                  <a:gd name="connsiteX16" fmla="*/ 248451 w 993972"/>
                  <a:gd name="connsiteY16" fmla="*/ 152258 h 470695"/>
                  <a:gd name="connsiteX17" fmla="*/ 369323 w 993972"/>
                  <a:gd name="connsiteY17" fmla="*/ 239792 h 470695"/>
                  <a:gd name="connsiteX18" fmla="*/ 437331 w 993972"/>
                  <a:gd name="connsiteY18" fmla="*/ 142066 h 470695"/>
                  <a:gd name="connsiteX19" fmla="*/ 363513 w 993972"/>
                  <a:gd name="connsiteY19" fmla="*/ 136256 h 470695"/>
                  <a:gd name="connsiteX20" fmla="*/ 390278 w 993972"/>
                  <a:gd name="connsiteY20" fmla="*/ 152162 h 470695"/>
                  <a:gd name="connsiteX21" fmla="*/ 409137 w 993972"/>
                  <a:gd name="connsiteY21" fmla="*/ 171689 h 470695"/>
                  <a:gd name="connsiteX22" fmla="*/ 313602 w 993972"/>
                  <a:gd name="connsiteY22" fmla="*/ 179690 h 470695"/>
                  <a:gd name="connsiteX23" fmla="*/ 406947 w 993972"/>
                  <a:gd name="connsiteY23" fmla="*/ 32814 h 470695"/>
                  <a:gd name="connsiteX24" fmla="*/ 571920 w 993972"/>
                  <a:gd name="connsiteY24" fmla="*/ 52340 h 470695"/>
                  <a:gd name="connsiteX25" fmla="*/ 666693 w 993972"/>
                  <a:gd name="connsiteY25" fmla="*/ 158735 h 470695"/>
                  <a:gd name="connsiteX26" fmla="*/ 753562 w 993972"/>
                  <a:gd name="connsiteY26" fmla="*/ 215218 h 470695"/>
                  <a:gd name="connsiteX27" fmla="*/ 840430 w 993972"/>
                  <a:gd name="connsiteY27" fmla="*/ 304277 h 470695"/>
                  <a:gd name="connsiteX28" fmla="*/ 993972 w 993972"/>
                  <a:gd name="connsiteY28" fmla="*/ 276749 h 470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993972" h="470695">
                    <a:moveTo>
                      <a:pt x="993972" y="276749"/>
                    </a:moveTo>
                    <a:cubicBezTo>
                      <a:pt x="993972" y="276749"/>
                      <a:pt x="948633" y="464868"/>
                      <a:pt x="618592" y="372285"/>
                    </a:cubicBezTo>
                    <a:cubicBezTo>
                      <a:pt x="593541" y="518970"/>
                      <a:pt x="433331" y="451438"/>
                      <a:pt x="435236" y="432102"/>
                    </a:cubicBezTo>
                    <a:cubicBezTo>
                      <a:pt x="365799" y="491919"/>
                      <a:pt x="319412" y="472107"/>
                      <a:pt x="251403" y="440294"/>
                    </a:cubicBezTo>
                    <a:cubicBezTo>
                      <a:pt x="286170" y="415719"/>
                      <a:pt x="328080" y="360665"/>
                      <a:pt x="294837" y="304277"/>
                    </a:cubicBezTo>
                    <a:cubicBezTo>
                      <a:pt x="261595" y="247793"/>
                      <a:pt x="203969" y="244936"/>
                      <a:pt x="167679" y="292656"/>
                    </a:cubicBezTo>
                    <a:cubicBezTo>
                      <a:pt x="131293" y="340376"/>
                      <a:pt x="178632" y="370285"/>
                      <a:pt x="200826" y="376095"/>
                    </a:cubicBezTo>
                    <a:cubicBezTo>
                      <a:pt x="223019" y="381905"/>
                      <a:pt x="247117" y="362855"/>
                      <a:pt x="239878" y="340376"/>
                    </a:cubicBezTo>
                    <a:cubicBezTo>
                      <a:pt x="232639" y="317993"/>
                      <a:pt x="230448" y="333137"/>
                      <a:pt x="217399" y="346187"/>
                    </a:cubicBezTo>
                    <a:cubicBezTo>
                      <a:pt x="204350" y="359236"/>
                      <a:pt x="184062" y="343329"/>
                      <a:pt x="182633" y="320088"/>
                    </a:cubicBezTo>
                    <a:cubicBezTo>
                      <a:pt x="181204" y="296942"/>
                      <a:pt x="211589" y="276654"/>
                      <a:pt x="240545" y="283226"/>
                    </a:cubicBezTo>
                    <a:cubicBezTo>
                      <a:pt x="269501" y="289703"/>
                      <a:pt x="293409" y="325232"/>
                      <a:pt x="275311" y="370094"/>
                    </a:cubicBezTo>
                    <a:cubicBezTo>
                      <a:pt x="257214" y="414957"/>
                      <a:pt x="226448" y="448961"/>
                      <a:pt x="167679" y="441056"/>
                    </a:cubicBezTo>
                    <a:cubicBezTo>
                      <a:pt x="108909" y="433055"/>
                      <a:pt x="87192" y="399050"/>
                      <a:pt x="84240" y="376667"/>
                    </a:cubicBezTo>
                    <a:cubicBezTo>
                      <a:pt x="53093" y="378095"/>
                      <a:pt x="18422" y="360760"/>
                      <a:pt x="4611" y="320183"/>
                    </a:cubicBezTo>
                    <a:cubicBezTo>
                      <a:pt x="-9105" y="279702"/>
                      <a:pt x="3182" y="205121"/>
                      <a:pt x="105195" y="189881"/>
                    </a:cubicBezTo>
                    <a:cubicBezTo>
                      <a:pt x="100146" y="133398"/>
                      <a:pt x="202159" y="87869"/>
                      <a:pt x="248451" y="152258"/>
                    </a:cubicBezTo>
                    <a:cubicBezTo>
                      <a:pt x="294742" y="216647"/>
                      <a:pt x="329508" y="240554"/>
                      <a:pt x="369323" y="239792"/>
                    </a:cubicBezTo>
                    <a:cubicBezTo>
                      <a:pt x="409137" y="239030"/>
                      <a:pt x="456191" y="191310"/>
                      <a:pt x="437331" y="142066"/>
                    </a:cubicBezTo>
                    <a:cubicBezTo>
                      <a:pt x="418472" y="92822"/>
                      <a:pt x="365703" y="105871"/>
                      <a:pt x="363513" y="136256"/>
                    </a:cubicBezTo>
                    <a:cubicBezTo>
                      <a:pt x="361322" y="166640"/>
                      <a:pt x="384468" y="164450"/>
                      <a:pt x="390278" y="152162"/>
                    </a:cubicBezTo>
                    <a:cubicBezTo>
                      <a:pt x="396088" y="139875"/>
                      <a:pt x="418472" y="144923"/>
                      <a:pt x="409137" y="171689"/>
                    </a:cubicBezTo>
                    <a:cubicBezTo>
                      <a:pt x="399708" y="198454"/>
                      <a:pt x="339700" y="214361"/>
                      <a:pt x="313602" y="179690"/>
                    </a:cubicBezTo>
                    <a:cubicBezTo>
                      <a:pt x="287503" y="144923"/>
                      <a:pt x="291885" y="23384"/>
                      <a:pt x="406947" y="32814"/>
                    </a:cubicBezTo>
                    <a:cubicBezTo>
                      <a:pt x="427235" y="-4048"/>
                      <a:pt x="547345" y="-24336"/>
                      <a:pt x="571920" y="52340"/>
                    </a:cubicBezTo>
                    <a:cubicBezTo>
                      <a:pt x="607353" y="47959"/>
                      <a:pt x="685553" y="73295"/>
                      <a:pt x="666693" y="158735"/>
                    </a:cubicBezTo>
                    <a:cubicBezTo>
                      <a:pt x="706508" y="161592"/>
                      <a:pt x="723177" y="164545"/>
                      <a:pt x="753562" y="215218"/>
                    </a:cubicBezTo>
                    <a:cubicBezTo>
                      <a:pt x="783946" y="265891"/>
                      <a:pt x="804901" y="299895"/>
                      <a:pt x="840430" y="304277"/>
                    </a:cubicBezTo>
                    <a:cubicBezTo>
                      <a:pt x="876053" y="308563"/>
                      <a:pt x="971589" y="309325"/>
                      <a:pt x="993972" y="276749"/>
                    </a:cubicBezTo>
                    <a:close/>
                  </a:path>
                </a:pathLst>
              </a:custGeom>
              <a:solidFill>
                <a:srgbClr val="C616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  <a:endParaRPr lang="zh-CN" altLang="en-US" sz="28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477478" y="1669720"/>
            <a:ext cx="1477328" cy="4019931"/>
            <a:chOff x="2039078" y="996620"/>
            <a:chExt cx="1477328" cy="4019931"/>
          </a:xfrm>
        </p:grpSpPr>
        <p:sp>
          <p:nvSpPr>
            <p:cNvPr id="21" name="矩形 20"/>
            <p:cNvSpPr/>
            <p:nvPr/>
          </p:nvSpPr>
          <p:spPr>
            <a:xfrm>
              <a:off x="2274336" y="996620"/>
              <a:ext cx="800219" cy="707886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dist"/>
              <a:r>
                <a:rPr lang="zh-CN" altLang="en-US" sz="4000" spc="6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贰</a:t>
              </a:r>
              <a:endParaRPr lang="zh-CN" altLang="en-US" sz="4000" spc="60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039078" y="2279876"/>
              <a:ext cx="1477328" cy="27366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zh-CN" altLang="en-US" sz="1400" kern="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kern="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... ...</a:t>
              </a:r>
              <a:endParaRPr lang="zh-CN" altLang="en-US" sz="1400" dirty="0">
                <a:gradFill flip="none" rotWithShape="1"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73764" y="4198185"/>
              <a:ext cx="340345" cy="350593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2144342" y="1680902"/>
              <a:ext cx="1060210" cy="526918"/>
              <a:chOff x="4005371" y="1214445"/>
              <a:chExt cx="2329531" cy="1157763"/>
            </a:xfrm>
          </p:grpSpPr>
          <p:sp>
            <p:nvSpPr>
              <p:cNvPr id="25" name="任意多边形: 形状 24"/>
              <p:cNvSpPr/>
              <p:nvPr/>
            </p:nvSpPr>
            <p:spPr>
              <a:xfrm>
                <a:off x="4005371" y="1214445"/>
                <a:ext cx="2329531" cy="1157763"/>
              </a:xfrm>
              <a:custGeom>
                <a:avLst/>
                <a:gdLst>
                  <a:gd name="connsiteX0" fmla="*/ 371155 w 1040286"/>
                  <a:gd name="connsiteY0" fmla="*/ 517017 h 517016"/>
                  <a:gd name="connsiteX1" fmla="*/ 264665 w 1040286"/>
                  <a:gd name="connsiteY1" fmla="*/ 484442 h 517016"/>
                  <a:gd name="connsiteX2" fmla="*/ 256283 w 1040286"/>
                  <a:gd name="connsiteY2" fmla="*/ 477869 h 517016"/>
                  <a:gd name="connsiteX3" fmla="*/ 207230 w 1040286"/>
                  <a:gd name="connsiteY3" fmla="*/ 488537 h 517016"/>
                  <a:gd name="connsiteX4" fmla="*/ 187608 w 1040286"/>
                  <a:gd name="connsiteY4" fmla="*/ 487204 h 517016"/>
                  <a:gd name="connsiteX5" fmla="*/ 89501 w 1040286"/>
                  <a:gd name="connsiteY5" fmla="*/ 422148 h 517016"/>
                  <a:gd name="connsiteX6" fmla="*/ 5776 w 1040286"/>
                  <a:gd name="connsiteY6" fmla="*/ 350901 h 517016"/>
                  <a:gd name="connsiteX7" fmla="*/ 16825 w 1040286"/>
                  <a:gd name="connsiteY7" fmla="*/ 253174 h 517016"/>
                  <a:gd name="connsiteX8" fmla="*/ 106741 w 1040286"/>
                  <a:gd name="connsiteY8" fmla="*/ 193643 h 517016"/>
                  <a:gd name="connsiteX9" fmla="*/ 126553 w 1040286"/>
                  <a:gd name="connsiteY9" fmla="*/ 156877 h 517016"/>
                  <a:gd name="connsiteX10" fmla="*/ 210087 w 1040286"/>
                  <a:gd name="connsiteY10" fmla="*/ 120777 h 517016"/>
                  <a:gd name="connsiteX11" fmla="*/ 290478 w 1040286"/>
                  <a:gd name="connsiteY11" fmla="*/ 161830 h 517016"/>
                  <a:gd name="connsiteX12" fmla="*/ 302956 w 1040286"/>
                  <a:gd name="connsiteY12" fmla="*/ 178499 h 517016"/>
                  <a:gd name="connsiteX13" fmla="*/ 314386 w 1040286"/>
                  <a:gd name="connsiteY13" fmla="*/ 92107 h 517016"/>
                  <a:gd name="connsiteX14" fmla="*/ 417923 w 1040286"/>
                  <a:gd name="connsiteY14" fmla="*/ 32290 h 517016"/>
                  <a:gd name="connsiteX15" fmla="*/ 419256 w 1040286"/>
                  <a:gd name="connsiteY15" fmla="*/ 32290 h 517016"/>
                  <a:gd name="connsiteX16" fmla="*/ 511458 w 1040286"/>
                  <a:gd name="connsiteY16" fmla="*/ 0 h 517016"/>
                  <a:gd name="connsiteX17" fmla="*/ 610423 w 1040286"/>
                  <a:gd name="connsiteY17" fmla="*/ 52197 h 517016"/>
                  <a:gd name="connsiteX18" fmla="*/ 694719 w 1040286"/>
                  <a:gd name="connsiteY18" fmla="*/ 93821 h 517016"/>
                  <a:gd name="connsiteX19" fmla="*/ 715960 w 1040286"/>
                  <a:gd name="connsiteY19" fmla="*/ 161449 h 517016"/>
                  <a:gd name="connsiteX20" fmla="*/ 796732 w 1040286"/>
                  <a:gd name="connsiteY20" fmla="*/ 226505 h 517016"/>
                  <a:gd name="connsiteX21" fmla="*/ 866550 w 1040286"/>
                  <a:gd name="connsiteY21" fmla="*/ 304419 h 517016"/>
                  <a:gd name="connsiteX22" fmla="*/ 904650 w 1040286"/>
                  <a:gd name="connsiteY22" fmla="*/ 306419 h 517016"/>
                  <a:gd name="connsiteX23" fmla="*/ 998090 w 1040286"/>
                  <a:gd name="connsiteY23" fmla="*/ 286798 h 517016"/>
                  <a:gd name="connsiteX24" fmla="*/ 1017140 w 1040286"/>
                  <a:gd name="connsiteY24" fmla="*/ 276797 h 517016"/>
                  <a:gd name="connsiteX25" fmla="*/ 1026570 w 1040286"/>
                  <a:gd name="connsiteY25" fmla="*/ 278797 h 517016"/>
                  <a:gd name="connsiteX26" fmla="*/ 1039619 w 1040286"/>
                  <a:gd name="connsiteY26" fmla="*/ 305372 h 517016"/>
                  <a:gd name="connsiteX27" fmla="*/ 805876 w 1040286"/>
                  <a:gd name="connsiteY27" fmla="*/ 444246 h 517016"/>
                  <a:gd name="connsiteX28" fmla="*/ 805876 w 1040286"/>
                  <a:gd name="connsiteY28" fmla="*/ 444246 h 517016"/>
                  <a:gd name="connsiteX29" fmla="*/ 658810 w 1040286"/>
                  <a:gd name="connsiteY29" fmla="*/ 423958 h 517016"/>
                  <a:gd name="connsiteX30" fmla="*/ 542986 w 1040286"/>
                  <a:gd name="connsiteY30" fmla="*/ 510826 h 517016"/>
                  <a:gd name="connsiteX31" fmla="*/ 456308 w 1040286"/>
                  <a:gd name="connsiteY31" fmla="*/ 486632 h 517016"/>
                  <a:gd name="connsiteX32" fmla="*/ 371155 w 1040286"/>
                  <a:gd name="connsiteY32" fmla="*/ 517017 h 517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40286" h="517016">
                    <a:moveTo>
                      <a:pt x="371155" y="517017"/>
                    </a:moveTo>
                    <a:cubicBezTo>
                      <a:pt x="334293" y="517017"/>
                      <a:pt x="298860" y="500444"/>
                      <a:pt x="264665" y="484442"/>
                    </a:cubicBezTo>
                    <a:cubicBezTo>
                      <a:pt x="261332" y="482918"/>
                      <a:pt x="258474" y="480632"/>
                      <a:pt x="256283" y="477869"/>
                    </a:cubicBezTo>
                    <a:cubicBezTo>
                      <a:pt x="241615" y="485013"/>
                      <a:pt x="225232" y="488537"/>
                      <a:pt x="207230" y="488537"/>
                    </a:cubicBezTo>
                    <a:cubicBezTo>
                      <a:pt x="200943" y="488537"/>
                      <a:pt x="194276" y="488061"/>
                      <a:pt x="187608" y="487204"/>
                    </a:cubicBezTo>
                    <a:cubicBezTo>
                      <a:pt x="131220" y="479584"/>
                      <a:pt x="101121" y="450533"/>
                      <a:pt x="89501" y="422148"/>
                    </a:cubicBezTo>
                    <a:cubicBezTo>
                      <a:pt x="51115" y="416814"/>
                      <a:pt x="19016" y="390049"/>
                      <a:pt x="5776" y="350901"/>
                    </a:cubicBezTo>
                    <a:cubicBezTo>
                      <a:pt x="-2606" y="326041"/>
                      <a:pt x="-4130" y="287465"/>
                      <a:pt x="16825" y="253174"/>
                    </a:cubicBezTo>
                    <a:cubicBezTo>
                      <a:pt x="29779" y="232029"/>
                      <a:pt x="55592" y="205550"/>
                      <a:pt x="106741" y="193643"/>
                    </a:cubicBezTo>
                    <a:cubicBezTo>
                      <a:pt x="109694" y="180594"/>
                      <a:pt x="116456" y="167926"/>
                      <a:pt x="126553" y="156877"/>
                    </a:cubicBezTo>
                    <a:cubicBezTo>
                      <a:pt x="146841" y="134684"/>
                      <a:pt x="178845" y="120777"/>
                      <a:pt x="210087" y="120777"/>
                    </a:cubicBezTo>
                    <a:cubicBezTo>
                      <a:pt x="242853" y="120777"/>
                      <a:pt x="271333" y="135350"/>
                      <a:pt x="290478" y="161830"/>
                    </a:cubicBezTo>
                    <a:cubicBezTo>
                      <a:pt x="294764" y="167831"/>
                      <a:pt x="298955" y="173355"/>
                      <a:pt x="302956" y="178499"/>
                    </a:cubicBezTo>
                    <a:cubicBezTo>
                      <a:pt x="298003" y="152114"/>
                      <a:pt x="300384" y="120015"/>
                      <a:pt x="314386" y="92107"/>
                    </a:cubicBezTo>
                    <a:cubicBezTo>
                      <a:pt x="333626" y="53531"/>
                      <a:pt x="370393" y="32290"/>
                      <a:pt x="417923" y="32290"/>
                    </a:cubicBezTo>
                    <a:cubicBezTo>
                      <a:pt x="418399" y="32290"/>
                      <a:pt x="418875" y="32290"/>
                      <a:pt x="419256" y="32290"/>
                    </a:cubicBezTo>
                    <a:cubicBezTo>
                      <a:pt x="440592" y="10192"/>
                      <a:pt x="479835" y="0"/>
                      <a:pt x="511458" y="0"/>
                    </a:cubicBezTo>
                    <a:cubicBezTo>
                      <a:pt x="556988" y="0"/>
                      <a:pt x="592706" y="19145"/>
                      <a:pt x="610423" y="52197"/>
                    </a:cubicBezTo>
                    <a:cubicBezTo>
                      <a:pt x="636617" y="54007"/>
                      <a:pt x="672050" y="65532"/>
                      <a:pt x="694719" y="93821"/>
                    </a:cubicBezTo>
                    <a:cubicBezTo>
                      <a:pt x="705768" y="107537"/>
                      <a:pt x="717103" y="129540"/>
                      <a:pt x="715960" y="161449"/>
                    </a:cubicBezTo>
                    <a:cubicBezTo>
                      <a:pt x="748440" y="166688"/>
                      <a:pt x="768824" y="180023"/>
                      <a:pt x="796732" y="226505"/>
                    </a:cubicBezTo>
                    <a:cubicBezTo>
                      <a:pt x="825402" y="274320"/>
                      <a:pt x="842833" y="301562"/>
                      <a:pt x="866550" y="304419"/>
                    </a:cubicBezTo>
                    <a:cubicBezTo>
                      <a:pt x="876837" y="305657"/>
                      <a:pt x="890648" y="306419"/>
                      <a:pt x="904650" y="306419"/>
                    </a:cubicBezTo>
                    <a:cubicBezTo>
                      <a:pt x="963324" y="306419"/>
                      <a:pt x="992661" y="294704"/>
                      <a:pt x="998090" y="286798"/>
                    </a:cubicBezTo>
                    <a:cubicBezTo>
                      <a:pt x="1002567" y="280321"/>
                      <a:pt x="1009711" y="276797"/>
                      <a:pt x="1017140" y="276797"/>
                    </a:cubicBezTo>
                    <a:cubicBezTo>
                      <a:pt x="1020284" y="276797"/>
                      <a:pt x="1023522" y="277463"/>
                      <a:pt x="1026570" y="278797"/>
                    </a:cubicBezTo>
                    <a:cubicBezTo>
                      <a:pt x="1036762" y="283369"/>
                      <a:pt x="1042286" y="294513"/>
                      <a:pt x="1039619" y="305372"/>
                    </a:cubicBezTo>
                    <a:cubicBezTo>
                      <a:pt x="1038286" y="311087"/>
                      <a:pt x="1003805" y="444246"/>
                      <a:pt x="805876" y="444246"/>
                    </a:cubicBezTo>
                    <a:cubicBezTo>
                      <a:pt x="805876" y="444246"/>
                      <a:pt x="805876" y="444246"/>
                      <a:pt x="805876" y="444246"/>
                    </a:cubicBezTo>
                    <a:cubicBezTo>
                      <a:pt x="761775" y="444246"/>
                      <a:pt x="712436" y="437388"/>
                      <a:pt x="658810" y="423958"/>
                    </a:cubicBezTo>
                    <a:cubicBezTo>
                      <a:pt x="641379" y="479489"/>
                      <a:pt x="600231" y="510826"/>
                      <a:pt x="542986" y="510826"/>
                    </a:cubicBezTo>
                    <a:cubicBezTo>
                      <a:pt x="509553" y="510826"/>
                      <a:pt x="476120" y="499491"/>
                      <a:pt x="456308" y="486632"/>
                    </a:cubicBezTo>
                    <a:cubicBezTo>
                      <a:pt x="427448" y="507302"/>
                      <a:pt x="400111" y="517017"/>
                      <a:pt x="371155" y="5170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9B570"/>
                  </a:gs>
                  <a:gs pos="30000">
                    <a:srgbClr val="F4DA9F"/>
                  </a:gs>
                  <a:gs pos="64000">
                    <a:srgbClr val="EECD90"/>
                  </a:gs>
                  <a:gs pos="100000">
                    <a:srgbClr val="FCE8AF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>
                <a:off x="4057226" y="1266308"/>
                <a:ext cx="2225819" cy="1054036"/>
              </a:xfrm>
              <a:custGeom>
                <a:avLst/>
                <a:gdLst>
                  <a:gd name="connsiteX0" fmla="*/ 993972 w 993972"/>
                  <a:gd name="connsiteY0" fmla="*/ 276749 h 470695"/>
                  <a:gd name="connsiteX1" fmla="*/ 618592 w 993972"/>
                  <a:gd name="connsiteY1" fmla="*/ 372285 h 470695"/>
                  <a:gd name="connsiteX2" fmla="*/ 435236 w 993972"/>
                  <a:gd name="connsiteY2" fmla="*/ 432102 h 470695"/>
                  <a:gd name="connsiteX3" fmla="*/ 251403 w 993972"/>
                  <a:gd name="connsiteY3" fmla="*/ 440294 h 470695"/>
                  <a:gd name="connsiteX4" fmla="*/ 294837 w 993972"/>
                  <a:gd name="connsiteY4" fmla="*/ 304277 h 470695"/>
                  <a:gd name="connsiteX5" fmla="*/ 167679 w 993972"/>
                  <a:gd name="connsiteY5" fmla="*/ 292656 h 470695"/>
                  <a:gd name="connsiteX6" fmla="*/ 200826 w 993972"/>
                  <a:gd name="connsiteY6" fmla="*/ 376095 h 470695"/>
                  <a:gd name="connsiteX7" fmla="*/ 239878 w 993972"/>
                  <a:gd name="connsiteY7" fmla="*/ 340376 h 470695"/>
                  <a:gd name="connsiteX8" fmla="*/ 217399 w 993972"/>
                  <a:gd name="connsiteY8" fmla="*/ 346187 h 470695"/>
                  <a:gd name="connsiteX9" fmla="*/ 182633 w 993972"/>
                  <a:gd name="connsiteY9" fmla="*/ 320088 h 470695"/>
                  <a:gd name="connsiteX10" fmla="*/ 240545 w 993972"/>
                  <a:gd name="connsiteY10" fmla="*/ 283226 h 470695"/>
                  <a:gd name="connsiteX11" fmla="*/ 275311 w 993972"/>
                  <a:gd name="connsiteY11" fmla="*/ 370094 h 470695"/>
                  <a:gd name="connsiteX12" fmla="*/ 167679 w 993972"/>
                  <a:gd name="connsiteY12" fmla="*/ 441056 h 470695"/>
                  <a:gd name="connsiteX13" fmla="*/ 84240 w 993972"/>
                  <a:gd name="connsiteY13" fmla="*/ 376667 h 470695"/>
                  <a:gd name="connsiteX14" fmla="*/ 4611 w 993972"/>
                  <a:gd name="connsiteY14" fmla="*/ 320183 h 470695"/>
                  <a:gd name="connsiteX15" fmla="*/ 105195 w 993972"/>
                  <a:gd name="connsiteY15" fmla="*/ 189881 h 470695"/>
                  <a:gd name="connsiteX16" fmla="*/ 248451 w 993972"/>
                  <a:gd name="connsiteY16" fmla="*/ 152258 h 470695"/>
                  <a:gd name="connsiteX17" fmla="*/ 369323 w 993972"/>
                  <a:gd name="connsiteY17" fmla="*/ 239792 h 470695"/>
                  <a:gd name="connsiteX18" fmla="*/ 437331 w 993972"/>
                  <a:gd name="connsiteY18" fmla="*/ 142066 h 470695"/>
                  <a:gd name="connsiteX19" fmla="*/ 363513 w 993972"/>
                  <a:gd name="connsiteY19" fmla="*/ 136256 h 470695"/>
                  <a:gd name="connsiteX20" fmla="*/ 390278 w 993972"/>
                  <a:gd name="connsiteY20" fmla="*/ 152162 h 470695"/>
                  <a:gd name="connsiteX21" fmla="*/ 409137 w 993972"/>
                  <a:gd name="connsiteY21" fmla="*/ 171689 h 470695"/>
                  <a:gd name="connsiteX22" fmla="*/ 313602 w 993972"/>
                  <a:gd name="connsiteY22" fmla="*/ 179690 h 470695"/>
                  <a:gd name="connsiteX23" fmla="*/ 406947 w 993972"/>
                  <a:gd name="connsiteY23" fmla="*/ 32814 h 470695"/>
                  <a:gd name="connsiteX24" fmla="*/ 571920 w 993972"/>
                  <a:gd name="connsiteY24" fmla="*/ 52340 h 470695"/>
                  <a:gd name="connsiteX25" fmla="*/ 666693 w 993972"/>
                  <a:gd name="connsiteY25" fmla="*/ 158735 h 470695"/>
                  <a:gd name="connsiteX26" fmla="*/ 753562 w 993972"/>
                  <a:gd name="connsiteY26" fmla="*/ 215218 h 470695"/>
                  <a:gd name="connsiteX27" fmla="*/ 840430 w 993972"/>
                  <a:gd name="connsiteY27" fmla="*/ 304277 h 470695"/>
                  <a:gd name="connsiteX28" fmla="*/ 993972 w 993972"/>
                  <a:gd name="connsiteY28" fmla="*/ 276749 h 470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993972" h="470695">
                    <a:moveTo>
                      <a:pt x="993972" y="276749"/>
                    </a:moveTo>
                    <a:cubicBezTo>
                      <a:pt x="993972" y="276749"/>
                      <a:pt x="948633" y="464868"/>
                      <a:pt x="618592" y="372285"/>
                    </a:cubicBezTo>
                    <a:cubicBezTo>
                      <a:pt x="593541" y="518970"/>
                      <a:pt x="433331" y="451438"/>
                      <a:pt x="435236" y="432102"/>
                    </a:cubicBezTo>
                    <a:cubicBezTo>
                      <a:pt x="365799" y="491919"/>
                      <a:pt x="319412" y="472107"/>
                      <a:pt x="251403" y="440294"/>
                    </a:cubicBezTo>
                    <a:cubicBezTo>
                      <a:pt x="286170" y="415719"/>
                      <a:pt x="328080" y="360665"/>
                      <a:pt x="294837" y="304277"/>
                    </a:cubicBezTo>
                    <a:cubicBezTo>
                      <a:pt x="261595" y="247793"/>
                      <a:pt x="203969" y="244936"/>
                      <a:pt x="167679" y="292656"/>
                    </a:cubicBezTo>
                    <a:cubicBezTo>
                      <a:pt x="131293" y="340376"/>
                      <a:pt x="178632" y="370285"/>
                      <a:pt x="200826" y="376095"/>
                    </a:cubicBezTo>
                    <a:cubicBezTo>
                      <a:pt x="223019" y="381905"/>
                      <a:pt x="247117" y="362855"/>
                      <a:pt x="239878" y="340376"/>
                    </a:cubicBezTo>
                    <a:cubicBezTo>
                      <a:pt x="232639" y="317993"/>
                      <a:pt x="230448" y="333137"/>
                      <a:pt x="217399" y="346187"/>
                    </a:cubicBezTo>
                    <a:cubicBezTo>
                      <a:pt x="204350" y="359236"/>
                      <a:pt x="184062" y="343329"/>
                      <a:pt x="182633" y="320088"/>
                    </a:cubicBezTo>
                    <a:cubicBezTo>
                      <a:pt x="181204" y="296942"/>
                      <a:pt x="211589" y="276654"/>
                      <a:pt x="240545" y="283226"/>
                    </a:cubicBezTo>
                    <a:cubicBezTo>
                      <a:pt x="269501" y="289703"/>
                      <a:pt x="293409" y="325232"/>
                      <a:pt x="275311" y="370094"/>
                    </a:cubicBezTo>
                    <a:cubicBezTo>
                      <a:pt x="257214" y="414957"/>
                      <a:pt x="226448" y="448961"/>
                      <a:pt x="167679" y="441056"/>
                    </a:cubicBezTo>
                    <a:cubicBezTo>
                      <a:pt x="108909" y="433055"/>
                      <a:pt x="87192" y="399050"/>
                      <a:pt x="84240" y="376667"/>
                    </a:cubicBezTo>
                    <a:cubicBezTo>
                      <a:pt x="53093" y="378095"/>
                      <a:pt x="18422" y="360760"/>
                      <a:pt x="4611" y="320183"/>
                    </a:cubicBezTo>
                    <a:cubicBezTo>
                      <a:pt x="-9105" y="279702"/>
                      <a:pt x="3182" y="205121"/>
                      <a:pt x="105195" y="189881"/>
                    </a:cubicBezTo>
                    <a:cubicBezTo>
                      <a:pt x="100146" y="133398"/>
                      <a:pt x="202159" y="87869"/>
                      <a:pt x="248451" y="152258"/>
                    </a:cubicBezTo>
                    <a:cubicBezTo>
                      <a:pt x="294742" y="216647"/>
                      <a:pt x="329508" y="240554"/>
                      <a:pt x="369323" y="239792"/>
                    </a:cubicBezTo>
                    <a:cubicBezTo>
                      <a:pt x="409137" y="239030"/>
                      <a:pt x="456191" y="191310"/>
                      <a:pt x="437331" y="142066"/>
                    </a:cubicBezTo>
                    <a:cubicBezTo>
                      <a:pt x="418472" y="92822"/>
                      <a:pt x="365703" y="105871"/>
                      <a:pt x="363513" y="136256"/>
                    </a:cubicBezTo>
                    <a:cubicBezTo>
                      <a:pt x="361322" y="166640"/>
                      <a:pt x="384468" y="164450"/>
                      <a:pt x="390278" y="152162"/>
                    </a:cubicBezTo>
                    <a:cubicBezTo>
                      <a:pt x="396088" y="139875"/>
                      <a:pt x="418472" y="144923"/>
                      <a:pt x="409137" y="171689"/>
                    </a:cubicBezTo>
                    <a:cubicBezTo>
                      <a:pt x="399708" y="198454"/>
                      <a:pt x="339700" y="214361"/>
                      <a:pt x="313602" y="179690"/>
                    </a:cubicBezTo>
                    <a:cubicBezTo>
                      <a:pt x="287503" y="144923"/>
                      <a:pt x="291885" y="23384"/>
                      <a:pt x="406947" y="32814"/>
                    </a:cubicBezTo>
                    <a:cubicBezTo>
                      <a:pt x="427235" y="-4048"/>
                      <a:pt x="547345" y="-24336"/>
                      <a:pt x="571920" y="52340"/>
                    </a:cubicBezTo>
                    <a:cubicBezTo>
                      <a:pt x="607353" y="47959"/>
                      <a:pt x="685553" y="73295"/>
                      <a:pt x="666693" y="158735"/>
                    </a:cubicBezTo>
                    <a:cubicBezTo>
                      <a:pt x="706508" y="161592"/>
                      <a:pt x="723177" y="164545"/>
                      <a:pt x="753562" y="215218"/>
                    </a:cubicBezTo>
                    <a:cubicBezTo>
                      <a:pt x="783946" y="265891"/>
                      <a:pt x="804901" y="299895"/>
                      <a:pt x="840430" y="304277"/>
                    </a:cubicBezTo>
                    <a:cubicBezTo>
                      <a:pt x="876053" y="308563"/>
                      <a:pt x="971589" y="309325"/>
                      <a:pt x="993972" y="276749"/>
                    </a:cubicBezTo>
                    <a:close/>
                  </a:path>
                </a:pathLst>
              </a:custGeom>
              <a:solidFill>
                <a:srgbClr val="C616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6357078" y="1669720"/>
            <a:ext cx="1477328" cy="4019931"/>
            <a:chOff x="2039078" y="996620"/>
            <a:chExt cx="1477328" cy="4019931"/>
          </a:xfrm>
        </p:grpSpPr>
        <p:sp>
          <p:nvSpPr>
            <p:cNvPr id="28" name="矩形 27"/>
            <p:cNvSpPr/>
            <p:nvPr/>
          </p:nvSpPr>
          <p:spPr>
            <a:xfrm>
              <a:off x="2274336" y="996620"/>
              <a:ext cx="800219" cy="707886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dist"/>
              <a:r>
                <a:rPr lang="zh-CN" altLang="en-US" sz="4000" spc="6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叁</a:t>
              </a:r>
              <a:endParaRPr lang="zh-CN" altLang="en-US" sz="4000" spc="60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039078" y="2279876"/>
              <a:ext cx="1477328" cy="27366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zh-CN" altLang="en-US" sz="1400" kern="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kern="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... ...</a:t>
              </a:r>
              <a:endParaRPr lang="zh-CN" altLang="en-US" sz="1400" dirty="0">
                <a:gradFill flip="none" rotWithShape="1"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73764" y="4198185"/>
              <a:ext cx="340345" cy="350593"/>
            </a:xfrm>
            <a:prstGeom prst="rect">
              <a:avLst/>
            </a:prstGeom>
          </p:spPr>
        </p:pic>
        <p:grpSp>
          <p:nvGrpSpPr>
            <p:cNvPr id="31" name="组合 30"/>
            <p:cNvGrpSpPr/>
            <p:nvPr/>
          </p:nvGrpSpPr>
          <p:grpSpPr>
            <a:xfrm>
              <a:off x="2144342" y="1680902"/>
              <a:ext cx="1060210" cy="526918"/>
              <a:chOff x="4005371" y="1214445"/>
              <a:chExt cx="2329531" cy="1157763"/>
            </a:xfrm>
          </p:grpSpPr>
          <p:sp>
            <p:nvSpPr>
              <p:cNvPr id="32" name="任意多边形: 形状 31"/>
              <p:cNvSpPr/>
              <p:nvPr/>
            </p:nvSpPr>
            <p:spPr>
              <a:xfrm>
                <a:off x="4005371" y="1214445"/>
                <a:ext cx="2329531" cy="1157763"/>
              </a:xfrm>
              <a:custGeom>
                <a:avLst/>
                <a:gdLst>
                  <a:gd name="connsiteX0" fmla="*/ 371155 w 1040286"/>
                  <a:gd name="connsiteY0" fmla="*/ 517017 h 517016"/>
                  <a:gd name="connsiteX1" fmla="*/ 264665 w 1040286"/>
                  <a:gd name="connsiteY1" fmla="*/ 484442 h 517016"/>
                  <a:gd name="connsiteX2" fmla="*/ 256283 w 1040286"/>
                  <a:gd name="connsiteY2" fmla="*/ 477869 h 517016"/>
                  <a:gd name="connsiteX3" fmla="*/ 207230 w 1040286"/>
                  <a:gd name="connsiteY3" fmla="*/ 488537 h 517016"/>
                  <a:gd name="connsiteX4" fmla="*/ 187608 w 1040286"/>
                  <a:gd name="connsiteY4" fmla="*/ 487204 h 517016"/>
                  <a:gd name="connsiteX5" fmla="*/ 89501 w 1040286"/>
                  <a:gd name="connsiteY5" fmla="*/ 422148 h 517016"/>
                  <a:gd name="connsiteX6" fmla="*/ 5776 w 1040286"/>
                  <a:gd name="connsiteY6" fmla="*/ 350901 h 517016"/>
                  <a:gd name="connsiteX7" fmla="*/ 16825 w 1040286"/>
                  <a:gd name="connsiteY7" fmla="*/ 253174 h 517016"/>
                  <a:gd name="connsiteX8" fmla="*/ 106741 w 1040286"/>
                  <a:gd name="connsiteY8" fmla="*/ 193643 h 517016"/>
                  <a:gd name="connsiteX9" fmla="*/ 126553 w 1040286"/>
                  <a:gd name="connsiteY9" fmla="*/ 156877 h 517016"/>
                  <a:gd name="connsiteX10" fmla="*/ 210087 w 1040286"/>
                  <a:gd name="connsiteY10" fmla="*/ 120777 h 517016"/>
                  <a:gd name="connsiteX11" fmla="*/ 290478 w 1040286"/>
                  <a:gd name="connsiteY11" fmla="*/ 161830 h 517016"/>
                  <a:gd name="connsiteX12" fmla="*/ 302956 w 1040286"/>
                  <a:gd name="connsiteY12" fmla="*/ 178499 h 517016"/>
                  <a:gd name="connsiteX13" fmla="*/ 314386 w 1040286"/>
                  <a:gd name="connsiteY13" fmla="*/ 92107 h 517016"/>
                  <a:gd name="connsiteX14" fmla="*/ 417923 w 1040286"/>
                  <a:gd name="connsiteY14" fmla="*/ 32290 h 517016"/>
                  <a:gd name="connsiteX15" fmla="*/ 419256 w 1040286"/>
                  <a:gd name="connsiteY15" fmla="*/ 32290 h 517016"/>
                  <a:gd name="connsiteX16" fmla="*/ 511458 w 1040286"/>
                  <a:gd name="connsiteY16" fmla="*/ 0 h 517016"/>
                  <a:gd name="connsiteX17" fmla="*/ 610423 w 1040286"/>
                  <a:gd name="connsiteY17" fmla="*/ 52197 h 517016"/>
                  <a:gd name="connsiteX18" fmla="*/ 694719 w 1040286"/>
                  <a:gd name="connsiteY18" fmla="*/ 93821 h 517016"/>
                  <a:gd name="connsiteX19" fmla="*/ 715960 w 1040286"/>
                  <a:gd name="connsiteY19" fmla="*/ 161449 h 517016"/>
                  <a:gd name="connsiteX20" fmla="*/ 796732 w 1040286"/>
                  <a:gd name="connsiteY20" fmla="*/ 226505 h 517016"/>
                  <a:gd name="connsiteX21" fmla="*/ 866550 w 1040286"/>
                  <a:gd name="connsiteY21" fmla="*/ 304419 h 517016"/>
                  <a:gd name="connsiteX22" fmla="*/ 904650 w 1040286"/>
                  <a:gd name="connsiteY22" fmla="*/ 306419 h 517016"/>
                  <a:gd name="connsiteX23" fmla="*/ 998090 w 1040286"/>
                  <a:gd name="connsiteY23" fmla="*/ 286798 h 517016"/>
                  <a:gd name="connsiteX24" fmla="*/ 1017140 w 1040286"/>
                  <a:gd name="connsiteY24" fmla="*/ 276797 h 517016"/>
                  <a:gd name="connsiteX25" fmla="*/ 1026570 w 1040286"/>
                  <a:gd name="connsiteY25" fmla="*/ 278797 h 517016"/>
                  <a:gd name="connsiteX26" fmla="*/ 1039619 w 1040286"/>
                  <a:gd name="connsiteY26" fmla="*/ 305372 h 517016"/>
                  <a:gd name="connsiteX27" fmla="*/ 805876 w 1040286"/>
                  <a:gd name="connsiteY27" fmla="*/ 444246 h 517016"/>
                  <a:gd name="connsiteX28" fmla="*/ 805876 w 1040286"/>
                  <a:gd name="connsiteY28" fmla="*/ 444246 h 517016"/>
                  <a:gd name="connsiteX29" fmla="*/ 658810 w 1040286"/>
                  <a:gd name="connsiteY29" fmla="*/ 423958 h 517016"/>
                  <a:gd name="connsiteX30" fmla="*/ 542986 w 1040286"/>
                  <a:gd name="connsiteY30" fmla="*/ 510826 h 517016"/>
                  <a:gd name="connsiteX31" fmla="*/ 456308 w 1040286"/>
                  <a:gd name="connsiteY31" fmla="*/ 486632 h 517016"/>
                  <a:gd name="connsiteX32" fmla="*/ 371155 w 1040286"/>
                  <a:gd name="connsiteY32" fmla="*/ 517017 h 517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40286" h="517016">
                    <a:moveTo>
                      <a:pt x="371155" y="517017"/>
                    </a:moveTo>
                    <a:cubicBezTo>
                      <a:pt x="334293" y="517017"/>
                      <a:pt x="298860" y="500444"/>
                      <a:pt x="264665" y="484442"/>
                    </a:cubicBezTo>
                    <a:cubicBezTo>
                      <a:pt x="261332" y="482918"/>
                      <a:pt x="258474" y="480632"/>
                      <a:pt x="256283" y="477869"/>
                    </a:cubicBezTo>
                    <a:cubicBezTo>
                      <a:pt x="241615" y="485013"/>
                      <a:pt x="225232" y="488537"/>
                      <a:pt x="207230" y="488537"/>
                    </a:cubicBezTo>
                    <a:cubicBezTo>
                      <a:pt x="200943" y="488537"/>
                      <a:pt x="194276" y="488061"/>
                      <a:pt x="187608" y="487204"/>
                    </a:cubicBezTo>
                    <a:cubicBezTo>
                      <a:pt x="131220" y="479584"/>
                      <a:pt x="101121" y="450533"/>
                      <a:pt x="89501" y="422148"/>
                    </a:cubicBezTo>
                    <a:cubicBezTo>
                      <a:pt x="51115" y="416814"/>
                      <a:pt x="19016" y="390049"/>
                      <a:pt x="5776" y="350901"/>
                    </a:cubicBezTo>
                    <a:cubicBezTo>
                      <a:pt x="-2606" y="326041"/>
                      <a:pt x="-4130" y="287465"/>
                      <a:pt x="16825" y="253174"/>
                    </a:cubicBezTo>
                    <a:cubicBezTo>
                      <a:pt x="29779" y="232029"/>
                      <a:pt x="55592" y="205550"/>
                      <a:pt x="106741" y="193643"/>
                    </a:cubicBezTo>
                    <a:cubicBezTo>
                      <a:pt x="109694" y="180594"/>
                      <a:pt x="116456" y="167926"/>
                      <a:pt x="126553" y="156877"/>
                    </a:cubicBezTo>
                    <a:cubicBezTo>
                      <a:pt x="146841" y="134684"/>
                      <a:pt x="178845" y="120777"/>
                      <a:pt x="210087" y="120777"/>
                    </a:cubicBezTo>
                    <a:cubicBezTo>
                      <a:pt x="242853" y="120777"/>
                      <a:pt x="271333" y="135350"/>
                      <a:pt x="290478" y="161830"/>
                    </a:cubicBezTo>
                    <a:cubicBezTo>
                      <a:pt x="294764" y="167831"/>
                      <a:pt x="298955" y="173355"/>
                      <a:pt x="302956" y="178499"/>
                    </a:cubicBezTo>
                    <a:cubicBezTo>
                      <a:pt x="298003" y="152114"/>
                      <a:pt x="300384" y="120015"/>
                      <a:pt x="314386" y="92107"/>
                    </a:cubicBezTo>
                    <a:cubicBezTo>
                      <a:pt x="333626" y="53531"/>
                      <a:pt x="370393" y="32290"/>
                      <a:pt x="417923" y="32290"/>
                    </a:cubicBezTo>
                    <a:cubicBezTo>
                      <a:pt x="418399" y="32290"/>
                      <a:pt x="418875" y="32290"/>
                      <a:pt x="419256" y="32290"/>
                    </a:cubicBezTo>
                    <a:cubicBezTo>
                      <a:pt x="440592" y="10192"/>
                      <a:pt x="479835" y="0"/>
                      <a:pt x="511458" y="0"/>
                    </a:cubicBezTo>
                    <a:cubicBezTo>
                      <a:pt x="556988" y="0"/>
                      <a:pt x="592706" y="19145"/>
                      <a:pt x="610423" y="52197"/>
                    </a:cubicBezTo>
                    <a:cubicBezTo>
                      <a:pt x="636617" y="54007"/>
                      <a:pt x="672050" y="65532"/>
                      <a:pt x="694719" y="93821"/>
                    </a:cubicBezTo>
                    <a:cubicBezTo>
                      <a:pt x="705768" y="107537"/>
                      <a:pt x="717103" y="129540"/>
                      <a:pt x="715960" y="161449"/>
                    </a:cubicBezTo>
                    <a:cubicBezTo>
                      <a:pt x="748440" y="166688"/>
                      <a:pt x="768824" y="180023"/>
                      <a:pt x="796732" y="226505"/>
                    </a:cubicBezTo>
                    <a:cubicBezTo>
                      <a:pt x="825402" y="274320"/>
                      <a:pt x="842833" y="301562"/>
                      <a:pt x="866550" y="304419"/>
                    </a:cubicBezTo>
                    <a:cubicBezTo>
                      <a:pt x="876837" y="305657"/>
                      <a:pt x="890648" y="306419"/>
                      <a:pt x="904650" y="306419"/>
                    </a:cubicBezTo>
                    <a:cubicBezTo>
                      <a:pt x="963324" y="306419"/>
                      <a:pt x="992661" y="294704"/>
                      <a:pt x="998090" y="286798"/>
                    </a:cubicBezTo>
                    <a:cubicBezTo>
                      <a:pt x="1002567" y="280321"/>
                      <a:pt x="1009711" y="276797"/>
                      <a:pt x="1017140" y="276797"/>
                    </a:cubicBezTo>
                    <a:cubicBezTo>
                      <a:pt x="1020284" y="276797"/>
                      <a:pt x="1023522" y="277463"/>
                      <a:pt x="1026570" y="278797"/>
                    </a:cubicBezTo>
                    <a:cubicBezTo>
                      <a:pt x="1036762" y="283369"/>
                      <a:pt x="1042286" y="294513"/>
                      <a:pt x="1039619" y="305372"/>
                    </a:cubicBezTo>
                    <a:cubicBezTo>
                      <a:pt x="1038286" y="311087"/>
                      <a:pt x="1003805" y="444246"/>
                      <a:pt x="805876" y="444246"/>
                    </a:cubicBezTo>
                    <a:cubicBezTo>
                      <a:pt x="805876" y="444246"/>
                      <a:pt x="805876" y="444246"/>
                      <a:pt x="805876" y="444246"/>
                    </a:cubicBezTo>
                    <a:cubicBezTo>
                      <a:pt x="761775" y="444246"/>
                      <a:pt x="712436" y="437388"/>
                      <a:pt x="658810" y="423958"/>
                    </a:cubicBezTo>
                    <a:cubicBezTo>
                      <a:pt x="641379" y="479489"/>
                      <a:pt x="600231" y="510826"/>
                      <a:pt x="542986" y="510826"/>
                    </a:cubicBezTo>
                    <a:cubicBezTo>
                      <a:pt x="509553" y="510826"/>
                      <a:pt x="476120" y="499491"/>
                      <a:pt x="456308" y="486632"/>
                    </a:cubicBezTo>
                    <a:cubicBezTo>
                      <a:pt x="427448" y="507302"/>
                      <a:pt x="400111" y="517017"/>
                      <a:pt x="371155" y="5170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9B570"/>
                  </a:gs>
                  <a:gs pos="30000">
                    <a:srgbClr val="F4DA9F"/>
                  </a:gs>
                  <a:gs pos="64000">
                    <a:srgbClr val="EECD90"/>
                  </a:gs>
                  <a:gs pos="100000">
                    <a:srgbClr val="FCE8AF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4057226" y="1266308"/>
                <a:ext cx="2225819" cy="1054036"/>
              </a:xfrm>
              <a:custGeom>
                <a:avLst/>
                <a:gdLst>
                  <a:gd name="connsiteX0" fmla="*/ 993972 w 993972"/>
                  <a:gd name="connsiteY0" fmla="*/ 276749 h 470695"/>
                  <a:gd name="connsiteX1" fmla="*/ 618592 w 993972"/>
                  <a:gd name="connsiteY1" fmla="*/ 372285 h 470695"/>
                  <a:gd name="connsiteX2" fmla="*/ 435236 w 993972"/>
                  <a:gd name="connsiteY2" fmla="*/ 432102 h 470695"/>
                  <a:gd name="connsiteX3" fmla="*/ 251403 w 993972"/>
                  <a:gd name="connsiteY3" fmla="*/ 440294 h 470695"/>
                  <a:gd name="connsiteX4" fmla="*/ 294837 w 993972"/>
                  <a:gd name="connsiteY4" fmla="*/ 304277 h 470695"/>
                  <a:gd name="connsiteX5" fmla="*/ 167679 w 993972"/>
                  <a:gd name="connsiteY5" fmla="*/ 292656 h 470695"/>
                  <a:gd name="connsiteX6" fmla="*/ 200826 w 993972"/>
                  <a:gd name="connsiteY6" fmla="*/ 376095 h 470695"/>
                  <a:gd name="connsiteX7" fmla="*/ 239878 w 993972"/>
                  <a:gd name="connsiteY7" fmla="*/ 340376 h 470695"/>
                  <a:gd name="connsiteX8" fmla="*/ 217399 w 993972"/>
                  <a:gd name="connsiteY8" fmla="*/ 346187 h 470695"/>
                  <a:gd name="connsiteX9" fmla="*/ 182633 w 993972"/>
                  <a:gd name="connsiteY9" fmla="*/ 320088 h 470695"/>
                  <a:gd name="connsiteX10" fmla="*/ 240545 w 993972"/>
                  <a:gd name="connsiteY10" fmla="*/ 283226 h 470695"/>
                  <a:gd name="connsiteX11" fmla="*/ 275311 w 993972"/>
                  <a:gd name="connsiteY11" fmla="*/ 370094 h 470695"/>
                  <a:gd name="connsiteX12" fmla="*/ 167679 w 993972"/>
                  <a:gd name="connsiteY12" fmla="*/ 441056 h 470695"/>
                  <a:gd name="connsiteX13" fmla="*/ 84240 w 993972"/>
                  <a:gd name="connsiteY13" fmla="*/ 376667 h 470695"/>
                  <a:gd name="connsiteX14" fmla="*/ 4611 w 993972"/>
                  <a:gd name="connsiteY14" fmla="*/ 320183 h 470695"/>
                  <a:gd name="connsiteX15" fmla="*/ 105195 w 993972"/>
                  <a:gd name="connsiteY15" fmla="*/ 189881 h 470695"/>
                  <a:gd name="connsiteX16" fmla="*/ 248451 w 993972"/>
                  <a:gd name="connsiteY16" fmla="*/ 152258 h 470695"/>
                  <a:gd name="connsiteX17" fmla="*/ 369323 w 993972"/>
                  <a:gd name="connsiteY17" fmla="*/ 239792 h 470695"/>
                  <a:gd name="connsiteX18" fmla="*/ 437331 w 993972"/>
                  <a:gd name="connsiteY18" fmla="*/ 142066 h 470695"/>
                  <a:gd name="connsiteX19" fmla="*/ 363513 w 993972"/>
                  <a:gd name="connsiteY19" fmla="*/ 136256 h 470695"/>
                  <a:gd name="connsiteX20" fmla="*/ 390278 w 993972"/>
                  <a:gd name="connsiteY20" fmla="*/ 152162 h 470695"/>
                  <a:gd name="connsiteX21" fmla="*/ 409137 w 993972"/>
                  <a:gd name="connsiteY21" fmla="*/ 171689 h 470695"/>
                  <a:gd name="connsiteX22" fmla="*/ 313602 w 993972"/>
                  <a:gd name="connsiteY22" fmla="*/ 179690 h 470695"/>
                  <a:gd name="connsiteX23" fmla="*/ 406947 w 993972"/>
                  <a:gd name="connsiteY23" fmla="*/ 32814 h 470695"/>
                  <a:gd name="connsiteX24" fmla="*/ 571920 w 993972"/>
                  <a:gd name="connsiteY24" fmla="*/ 52340 h 470695"/>
                  <a:gd name="connsiteX25" fmla="*/ 666693 w 993972"/>
                  <a:gd name="connsiteY25" fmla="*/ 158735 h 470695"/>
                  <a:gd name="connsiteX26" fmla="*/ 753562 w 993972"/>
                  <a:gd name="connsiteY26" fmla="*/ 215218 h 470695"/>
                  <a:gd name="connsiteX27" fmla="*/ 840430 w 993972"/>
                  <a:gd name="connsiteY27" fmla="*/ 304277 h 470695"/>
                  <a:gd name="connsiteX28" fmla="*/ 993972 w 993972"/>
                  <a:gd name="connsiteY28" fmla="*/ 276749 h 470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993972" h="470695">
                    <a:moveTo>
                      <a:pt x="993972" y="276749"/>
                    </a:moveTo>
                    <a:cubicBezTo>
                      <a:pt x="993972" y="276749"/>
                      <a:pt x="948633" y="464868"/>
                      <a:pt x="618592" y="372285"/>
                    </a:cubicBezTo>
                    <a:cubicBezTo>
                      <a:pt x="593541" y="518970"/>
                      <a:pt x="433331" y="451438"/>
                      <a:pt x="435236" y="432102"/>
                    </a:cubicBezTo>
                    <a:cubicBezTo>
                      <a:pt x="365799" y="491919"/>
                      <a:pt x="319412" y="472107"/>
                      <a:pt x="251403" y="440294"/>
                    </a:cubicBezTo>
                    <a:cubicBezTo>
                      <a:pt x="286170" y="415719"/>
                      <a:pt x="328080" y="360665"/>
                      <a:pt x="294837" y="304277"/>
                    </a:cubicBezTo>
                    <a:cubicBezTo>
                      <a:pt x="261595" y="247793"/>
                      <a:pt x="203969" y="244936"/>
                      <a:pt x="167679" y="292656"/>
                    </a:cubicBezTo>
                    <a:cubicBezTo>
                      <a:pt x="131293" y="340376"/>
                      <a:pt x="178632" y="370285"/>
                      <a:pt x="200826" y="376095"/>
                    </a:cubicBezTo>
                    <a:cubicBezTo>
                      <a:pt x="223019" y="381905"/>
                      <a:pt x="247117" y="362855"/>
                      <a:pt x="239878" y="340376"/>
                    </a:cubicBezTo>
                    <a:cubicBezTo>
                      <a:pt x="232639" y="317993"/>
                      <a:pt x="230448" y="333137"/>
                      <a:pt x="217399" y="346187"/>
                    </a:cubicBezTo>
                    <a:cubicBezTo>
                      <a:pt x="204350" y="359236"/>
                      <a:pt x="184062" y="343329"/>
                      <a:pt x="182633" y="320088"/>
                    </a:cubicBezTo>
                    <a:cubicBezTo>
                      <a:pt x="181204" y="296942"/>
                      <a:pt x="211589" y="276654"/>
                      <a:pt x="240545" y="283226"/>
                    </a:cubicBezTo>
                    <a:cubicBezTo>
                      <a:pt x="269501" y="289703"/>
                      <a:pt x="293409" y="325232"/>
                      <a:pt x="275311" y="370094"/>
                    </a:cubicBezTo>
                    <a:cubicBezTo>
                      <a:pt x="257214" y="414957"/>
                      <a:pt x="226448" y="448961"/>
                      <a:pt x="167679" y="441056"/>
                    </a:cubicBezTo>
                    <a:cubicBezTo>
                      <a:pt x="108909" y="433055"/>
                      <a:pt x="87192" y="399050"/>
                      <a:pt x="84240" y="376667"/>
                    </a:cubicBezTo>
                    <a:cubicBezTo>
                      <a:pt x="53093" y="378095"/>
                      <a:pt x="18422" y="360760"/>
                      <a:pt x="4611" y="320183"/>
                    </a:cubicBezTo>
                    <a:cubicBezTo>
                      <a:pt x="-9105" y="279702"/>
                      <a:pt x="3182" y="205121"/>
                      <a:pt x="105195" y="189881"/>
                    </a:cubicBezTo>
                    <a:cubicBezTo>
                      <a:pt x="100146" y="133398"/>
                      <a:pt x="202159" y="87869"/>
                      <a:pt x="248451" y="152258"/>
                    </a:cubicBezTo>
                    <a:cubicBezTo>
                      <a:pt x="294742" y="216647"/>
                      <a:pt x="329508" y="240554"/>
                      <a:pt x="369323" y="239792"/>
                    </a:cubicBezTo>
                    <a:cubicBezTo>
                      <a:pt x="409137" y="239030"/>
                      <a:pt x="456191" y="191310"/>
                      <a:pt x="437331" y="142066"/>
                    </a:cubicBezTo>
                    <a:cubicBezTo>
                      <a:pt x="418472" y="92822"/>
                      <a:pt x="365703" y="105871"/>
                      <a:pt x="363513" y="136256"/>
                    </a:cubicBezTo>
                    <a:cubicBezTo>
                      <a:pt x="361322" y="166640"/>
                      <a:pt x="384468" y="164450"/>
                      <a:pt x="390278" y="152162"/>
                    </a:cubicBezTo>
                    <a:cubicBezTo>
                      <a:pt x="396088" y="139875"/>
                      <a:pt x="418472" y="144923"/>
                      <a:pt x="409137" y="171689"/>
                    </a:cubicBezTo>
                    <a:cubicBezTo>
                      <a:pt x="399708" y="198454"/>
                      <a:pt x="339700" y="214361"/>
                      <a:pt x="313602" y="179690"/>
                    </a:cubicBezTo>
                    <a:cubicBezTo>
                      <a:pt x="287503" y="144923"/>
                      <a:pt x="291885" y="23384"/>
                      <a:pt x="406947" y="32814"/>
                    </a:cubicBezTo>
                    <a:cubicBezTo>
                      <a:pt x="427235" y="-4048"/>
                      <a:pt x="547345" y="-24336"/>
                      <a:pt x="571920" y="52340"/>
                    </a:cubicBezTo>
                    <a:cubicBezTo>
                      <a:pt x="607353" y="47959"/>
                      <a:pt x="685553" y="73295"/>
                      <a:pt x="666693" y="158735"/>
                    </a:cubicBezTo>
                    <a:cubicBezTo>
                      <a:pt x="706508" y="161592"/>
                      <a:pt x="723177" y="164545"/>
                      <a:pt x="753562" y="215218"/>
                    </a:cubicBezTo>
                    <a:cubicBezTo>
                      <a:pt x="783946" y="265891"/>
                      <a:pt x="804901" y="299895"/>
                      <a:pt x="840430" y="304277"/>
                    </a:cubicBezTo>
                    <a:cubicBezTo>
                      <a:pt x="876053" y="308563"/>
                      <a:pt x="971589" y="309325"/>
                      <a:pt x="993972" y="276749"/>
                    </a:cubicBezTo>
                    <a:close/>
                  </a:path>
                </a:pathLst>
              </a:custGeom>
              <a:solidFill>
                <a:srgbClr val="C616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8236678" y="1669720"/>
            <a:ext cx="1477328" cy="4019931"/>
            <a:chOff x="2039078" y="996620"/>
            <a:chExt cx="1477328" cy="4019931"/>
          </a:xfrm>
        </p:grpSpPr>
        <p:sp>
          <p:nvSpPr>
            <p:cNvPr id="35" name="矩形 34"/>
            <p:cNvSpPr/>
            <p:nvPr/>
          </p:nvSpPr>
          <p:spPr>
            <a:xfrm>
              <a:off x="2274336" y="996620"/>
              <a:ext cx="800219" cy="707886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dist"/>
              <a:r>
                <a:rPr lang="zh-CN" altLang="en-US" sz="4000" spc="6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肆</a:t>
              </a:r>
              <a:endParaRPr lang="zh-CN" altLang="en-US" sz="4000" spc="60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039078" y="2279876"/>
              <a:ext cx="1477328" cy="27366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zh-CN" altLang="en-US" sz="1400" kern="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kern="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... ...</a:t>
              </a:r>
              <a:endParaRPr lang="zh-CN" altLang="en-US" sz="1400" dirty="0">
                <a:gradFill flip="none" rotWithShape="1"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73764" y="4198185"/>
              <a:ext cx="340345" cy="350593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/>
          </p:nvGrpSpPr>
          <p:grpSpPr>
            <a:xfrm>
              <a:off x="2144342" y="1680902"/>
              <a:ext cx="1060210" cy="526918"/>
              <a:chOff x="4005371" y="1214445"/>
              <a:chExt cx="2329531" cy="1157763"/>
            </a:xfrm>
          </p:grpSpPr>
          <p:sp>
            <p:nvSpPr>
              <p:cNvPr id="39" name="任意多边形: 形状 38"/>
              <p:cNvSpPr/>
              <p:nvPr/>
            </p:nvSpPr>
            <p:spPr>
              <a:xfrm>
                <a:off x="4005371" y="1214445"/>
                <a:ext cx="2329531" cy="1157763"/>
              </a:xfrm>
              <a:custGeom>
                <a:avLst/>
                <a:gdLst>
                  <a:gd name="connsiteX0" fmla="*/ 371155 w 1040286"/>
                  <a:gd name="connsiteY0" fmla="*/ 517017 h 517016"/>
                  <a:gd name="connsiteX1" fmla="*/ 264665 w 1040286"/>
                  <a:gd name="connsiteY1" fmla="*/ 484442 h 517016"/>
                  <a:gd name="connsiteX2" fmla="*/ 256283 w 1040286"/>
                  <a:gd name="connsiteY2" fmla="*/ 477869 h 517016"/>
                  <a:gd name="connsiteX3" fmla="*/ 207230 w 1040286"/>
                  <a:gd name="connsiteY3" fmla="*/ 488537 h 517016"/>
                  <a:gd name="connsiteX4" fmla="*/ 187608 w 1040286"/>
                  <a:gd name="connsiteY4" fmla="*/ 487204 h 517016"/>
                  <a:gd name="connsiteX5" fmla="*/ 89501 w 1040286"/>
                  <a:gd name="connsiteY5" fmla="*/ 422148 h 517016"/>
                  <a:gd name="connsiteX6" fmla="*/ 5776 w 1040286"/>
                  <a:gd name="connsiteY6" fmla="*/ 350901 h 517016"/>
                  <a:gd name="connsiteX7" fmla="*/ 16825 w 1040286"/>
                  <a:gd name="connsiteY7" fmla="*/ 253174 h 517016"/>
                  <a:gd name="connsiteX8" fmla="*/ 106741 w 1040286"/>
                  <a:gd name="connsiteY8" fmla="*/ 193643 h 517016"/>
                  <a:gd name="connsiteX9" fmla="*/ 126553 w 1040286"/>
                  <a:gd name="connsiteY9" fmla="*/ 156877 h 517016"/>
                  <a:gd name="connsiteX10" fmla="*/ 210087 w 1040286"/>
                  <a:gd name="connsiteY10" fmla="*/ 120777 h 517016"/>
                  <a:gd name="connsiteX11" fmla="*/ 290478 w 1040286"/>
                  <a:gd name="connsiteY11" fmla="*/ 161830 h 517016"/>
                  <a:gd name="connsiteX12" fmla="*/ 302956 w 1040286"/>
                  <a:gd name="connsiteY12" fmla="*/ 178499 h 517016"/>
                  <a:gd name="connsiteX13" fmla="*/ 314386 w 1040286"/>
                  <a:gd name="connsiteY13" fmla="*/ 92107 h 517016"/>
                  <a:gd name="connsiteX14" fmla="*/ 417923 w 1040286"/>
                  <a:gd name="connsiteY14" fmla="*/ 32290 h 517016"/>
                  <a:gd name="connsiteX15" fmla="*/ 419256 w 1040286"/>
                  <a:gd name="connsiteY15" fmla="*/ 32290 h 517016"/>
                  <a:gd name="connsiteX16" fmla="*/ 511458 w 1040286"/>
                  <a:gd name="connsiteY16" fmla="*/ 0 h 517016"/>
                  <a:gd name="connsiteX17" fmla="*/ 610423 w 1040286"/>
                  <a:gd name="connsiteY17" fmla="*/ 52197 h 517016"/>
                  <a:gd name="connsiteX18" fmla="*/ 694719 w 1040286"/>
                  <a:gd name="connsiteY18" fmla="*/ 93821 h 517016"/>
                  <a:gd name="connsiteX19" fmla="*/ 715960 w 1040286"/>
                  <a:gd name="connsiteY19" fmla="*/ 161449 h 517016"/>
                  <a:gd name="connsiteX20" fmla="*/ 796732 w 1040286"/>
                  <a:gd name="connsiteY20" fmla="*/ 226505 h 517016"/>
                  <a:gd name="connsiteX21" fmla="*/ 866550 w 1040286"/>
                  <a:gd name="connsiteY21" fmla="*/ 304419 h 517016"/>
                  <a:gd name="connsiteX22" fmla="*/ 904650 w 1040286"/>
                  <a:gd name="connsiteY22" fmla="*/ 306419 h 517016"/>
                  <a:gd name="connsiteX23" fmla="*/ 998090 w 1040286"/>
                  <a:gd name="connsiteY23" fmla="*/ 286798 h 517016"/>
                  <a:gd name="connsiteX24" fmla="*/ 1017140 w 1040286"/>
                  <a:gd name="connsiteY24" fmla="*/ 276797 h 517016"/>
                  <a:gd name="connsiteX25" fmla="*/ 1026570 w 1040286"/>
                  <a:gd name="connsiteY25" fmla="*/ 278797 h 517016"/>
                  <a:gd name="connsiteX26" fmla="*/ 1039619 w 1040286"/>
                  <a:gd name="connsiteY26" fmla="*/ 305372 h 517016"/>
                  <a:gd name="connsiteX27" fmla="*/ 805876 w 1040286"/>
                  <a:gd name="connsiteY27" fmla="*/ 444246 h 517016"/>
                  <a:gd name="connsiteX28" fmla="*/ 805876 w 1040286"/>
                  <a:gd name="connsiteY28" fmla="*/ 444246 h 517016"/>
                  <a:gd name="connsiteX29" fmla="*/ 658810 w 1040286"/>
                  <a:gd name="connsiteY29" fmla="*/ 423958 h 517016"/>
                  <a:gd name="connsiteX30" fmla="*/ 542986 w 1040286"/>
                  <a:gd name="connsiteY30" fmla="*/ 510826 h 517016"/>
                  <a:gd name="connsiteX31" fmla="*/ 456308 w 1040286"/>
                  <a:gd name="connsiteY31" fmla="*/ 486632 h 517016"/>
                  <a:gd name="connsiteX32" fmla="*/ 371155 w 1040286"/>
                  <a:gd name="connsiteY32" fmla="*/ 517017 h 517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40286" h="517016">
                    <a:moveTo>
                      <a:pt x="371155" y="517017"/>
                    </a:moveTo>
                    <a:cubicBezTo>
                      <a:pt x="334293" y="517017"/>
                      <a:pt x="298860" y="500444"/>
                      <a:pt x="264665" y="484442"/>
                    </a:cubicBezTo>
                    <a:cubicBezTo>
                      <a:pt x="261332" y="482918"/>
                      <a:pt x="258474" y="480632"/>
                      <a:pt x="256283" y="477869"/>
                    </a:cubicBezTo>
                    <a:cubicBezTo>
                      <a:pt x="241615" y="485013"/>
                      <a:pt x="225232" y="488537"/>
                      <a:pt x="207230" y="488537"/>
                    </a:cubicBezTo>
                    <a:cubicBezTo>
                      <a:pt x="200943" y="488537"/>
                      <a:pt x="194276" y="488061"/>
                      <a:pt x="187608" y="487204"/>
                    </a:cubicBezTo>
                    <a:cubicBezTo>
                      <a:pt x="131220" y="479584"/>
                      <a:pt x="101121" y="450533"/>
                      <a:pt x="89501" y="422148"/>
                    </a:cubicBezTo>
                    <a:cubicBezTo>
                      <a:pt x="51115" y="416814"/>
                      <a:pt x="19016" y="390049"/>
                      <a:pt x="5776" y="350901"/>
                    </a:cubicBezTo>
                    <a:cubicBezTo>
                      <a:pt x="-2606" y="326041"/>
                      <a:pt x="-4130" y="287465"/>
                      <a:pt x="16825" y="253174"/>
                    </a:cubicBezTo>
                    <a:cubicBezTo>
                      <a:pt x="29779" y="232029"/>
                      <a:pt x="55592" y="205550"/>
                      <a:pt x="106741" y="193643"/>
                    </a:cubicBezTo>
                    <a:cubicBezTo>
                      <a:pt x="109694" y="180594"/>
                      <a:pt x="116456" y="167926"/>
                      <a:pt x="126553" y="156877"/>
                    </a:cubicBezTo>
                    <a:cubicBezTo>
                      <a:pt x="146841" y="134684"/>
                      <a:pt x="178845" y="120777"/>
                      <a:pt x="210087" y="120777"/>
                    </a:cubicBezTo>
                    <a:cubicBezTo>
                      <a:pt x="242853" y="120777"/>
                      <a:pt x="271333" y="135350"/>
                      <a:pt x="290478" y="161830"/>
                    </a:cubicBezTo>
                    <a:cubicBezTo>
                      <a:pt x="294764" y="167831"/>
                      <a:pt x="298955" y="173355"/>
                      <a:pt x="302956" y="178499"/>
                    </a:cubicBezTo>
                    <a:cubicBezTo>
                      <a:pt x="298003" y="152114"/>
                      <a:pt x="300384" y="120015"/>
                      <a:pt x="314386" y="92107"/>
                    </a:cubicBezTo>
                    <a:cubicBezTo>
                      <a:pt x="333626" y="53531"/>
                      <a:pt x="370393" y="32290"/>
                      <a:pt x="417923" y="32290"/>
                    </a:cubicBezTo>
                    <a:cubicBezTo>
                      <a:pt x="418399" y="32290"/>
                      <a:pt x="418875" y="32290"/>
                      <a:pt x="419256" y="32290"/>
                    </a:cubicBezTo>
                    <a:cubicBezTo>
                      <a:pt x="440592" y="10192"/>
                      <a:pt x="479835" y="0"/>
                      <a:pt x="511458" y="0"/>
                    </a:cubicBezTo>
                    <a:cubicBezTo>
                      <a:pt x="556988" y="0"/>
                      <a:pt x="592706" y="19145"/>
                      <a:pt x="610423" y="52197"/>
                    </a:cubicBezTo>
                    <a:cubicBezTo>
                      <a:pt x="636617" y="54007"/>
                      <a:pt x="672050" y="65532"/>
                      <a:pt x="694719" y="93821"/>
                    </a:cubicBezTo>
                    <a:cubicBezTo>
                      <a:pt x="705768" y="107537"/>
                      <a:pt x="717103" y="129540"/>
                      <a:pt x="715960" y="161449"/>
                    </a:cubicBezTo>
                    <a:cubicBezTo>
                      <a:pt x="748440" y="166688"/>
                      <a:pt x="768824" y="180023"/>
                      <a:pt x="796732" y="226505"/>
                    </a:cubicBezTo>
                    <a:cubicBezTo>
                      <a:pt x="825402" y="274320"/>
                      <a:pt x="842833" y="301562"/>
                      <a:pt x="866550" y="304419"/>
                    </a:cubicBezTo>
                    <a:cubicBezTo>
                      <a:pt x="876837" y="305657"/>
                      <a:pt x="890648" y="306419"/>
                      <a:pt x="904650" y="306419"/>
                    </a:cubicBezTo>
                    <a:cubicBezTo>
                      <a:pt x="963324" y="306419"/>
                      <a:pt x="992661" y="294704"/>
                      <a:pt x="998090" y="286798"/>
                    </a:cubicBezTo>
                    <a:cubicBezTo>
                      <a:pt x="1002567" y="280321"/>
                      <a:pt x="1009711" y="276797"/>
                      <a:pt x="1017140" y="276797"/>
                    </a:cubicBezTo>
                    <a:cubicBezTo>
                      <a:pt x="1020284" y="276797"/>
                      <a:pt x="1023522" y="277463"/>
                      <a:pt x="1026570" y="278797"/>
                    </a:cubicBezTo>
                    <a:cubicBezTo>
                      <a:pt x="1036762" y="283369"/>
                      <a:pt x="1042286" y="294513"/>
                      <a:pt x="1039619" y="305372"/>
                    </a:cubicBezTo>
                    <a:cubicBezTo>
                      <a:pt x="1038286" y="311087"/>
                      <a:pt x="1003805" y="444246"/>
                      <a:pt x="805876" y="444246"/>
                    </a:cubicBezTo>
                    <a:cubicBezTo>
                      <a:pt x="805876" y="444246"/>
                      <a:pt x="805876" y="444246"/>
                      <a:pt x="805876" y="444246"/>
                    </a:cubicBezTo>
                    <a:cubicBezTo>
                      <a:pt x="761775" y="444246"/>
                      <a:pt x="712436" y="437388"/>
                      <a:pt x="658810" y="423958"/>
                    </a:cubicBezTo>
                    <a:cubicBezTo>
                      <a:pt x="641379" y="479489"/>
                      <a:pt x="600231" y="510826"/>
                      <a:pt x="542986" y="510826"/>
                    </a:cubicBezTo>
                    <a:cubicBezTo>
                      <a:pt x="509553" y="510826"/>
                      <a:pt x="476120" y="499491"/>
                      <a:pt x="456308" y="486632"/>
                    </a:cubicBezTo>
                    <a:cubicBezTo>
                      <a:pt x="427448" y="507302"/>
                      <a:pt x="400111" y="517017"/>
                      <a:pt x="371155" y="5170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9B570"/>
                  </a:gs>
                  <a:gs pos="30000">
                    <a:srgbClr val="F4DA9F"/>
                  </a:gs>
                  <a:gs pos="64000">
                    <a:srgbClr val="EECD90"/>
                  </a:gs>
                  <a:gs pos="100000">
                    <a:srgbClr val="FCE8AF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4057226" y="1266308"/>
                <a:ext cx="2225819" cy="1054036"/>
              </a:xfrm>
              <a:custGeom>
                <a:avLst/>
                <a:gdLst>
                  <a:gd name="connsiteX0" fmla="*/ 993972 w 993972"/>
                  <a:gd name="connsiteY0" fmla="*/ 276749 h 470695"/>
                  <a:gd name="connsiteX1" fmla="*/ 618592 w 993972"/>
                  <a:gd name="connsiteY1" fmla="*/ 372285 h 470695"/>
                  <a:gd name="connsiteX2" fmla="*/ 435236 w 993972"/>
                  <a:gd name="connsiteY2" fmla="*/ 432102 h 470695"/>
                  <a:gd name="connsiteX3" fmla="*/ 251403 w 993972"/>
                  <a:gd name="connsiteY3" fmla="*/ 440294 h 470695"/>
                  <a:gd name="connsiteX4" fmla="*/ 294837 w 993972"/>
                  <a:gd name="connsiteY4" fmla="*/ 304277 h 470695"/>
                  <a:gd name="connsiteX5" fmla="*/ 167679 w 993972"/>
                  <a:gd name="connsiteY5" fmla="*/ 292656 h 470695"/>
                  <a:gd name="connsiteX6" fmla="*/ 200826 w 993972"/>
                  <a:gd name="connsiteY6" fmla="*/ 376095 h 470695"/>
                  <a:gd name="connsiteX7" fmla="*/ 239878 w 993972"/>
                  <a:gd name="connsiteY7" fmla="*/ 340376 h 470695"/>
                  <a:gd name="connsiteX8" fmla="*/ 217399 w 993972"/>
                  <a:gd name="connsiteY8" fmla="*/ 346187 h 470695"/>
                  <a:gd name="connsiteX9" fmla="*/ 182633 w 993972"/>
                  <a:gd name="connsiteY9" fmla="*/ 320088 h 470695"/>
                  <a:gd name="connsiteX10" fmla="*/ 240545 w 993972"/>
                  <a:gd name="connsiteY10" fmla="*/ 283226 h 470695"/>
                  <a:gd name="connsiteX11" fmla="*/ 275311 w 993972"/>
                  <a:gd name="connsiteY11" fmla="*/ 370094 h 470695"/>
                  <a:gd name="connsiteX12" fmla="*/ 167679 w 993972"/>
                  <a:gd name="connsiteY12" fmla="*/ 441056 h 470695"/>
                  <a:gd name="connsiteX13" fmla="*/ 84240 w 993972"/>
                  <a:gd name="connsiteY13" fmla="*/ 376667 h 470695"/>
                  <a:gd name="connsiteX14" fmla="*/ 4611 w 993972"/>
                  <a:gd name="connsiteY14" fmla="*/ 320183 h 470695"/>
                  <a:gd name="connsiteX15" fmla="*/ 105195 w 993972"/>
                  <a:gd name="connsiteY15" fmla="*/ 189881 h 470695"/>
                  <a:gd name="connsiteX16" fmla="*/ 248451 w 993972"/>
                  <a:gd name="connsiteY16" fmla="*/ 152258 h 470695"/>
                  <a:gd name="connsiteX17" fmla="*/ 369323 w 993972"/>
                  <a:gd name="connsiteY17" fmla="*/ 239792 h 470695"/>
                  <a:gd name="connsiteX18" fmla="*/ 437331 w 993972"/>
                  <a:gd name="connsiteY18" fmla="*/ 142066 h 470695"/>
                  <a:gd name="connsiteX19" fmla="*/ 363513 w 993972"/>
                  <a:gd name="connsiteY19" fmla="*/ 136256 h 470695"/>
                  <a:gd name="connsiteX20" fmla="*/ 390278 w 993972"/>
                  <a:gd name="connsiteY20" fmla="*/ 152162 h 470695"/>
                  <a:gd name="connsiteX21" fmla="*/ 409137 w 993972"/>
                  <a:gd name="connsiteY21" fmla="*/ 171689 h 470695"/>
                  <a:gd name="connsiteX22" fmla="*/ 313602 w 993972"/>
                  <a:gd name="connsiteY22" fmla="*/ 179690 h 470695"/>
                  <a:gd name="connsiteX23" fmla="*/ 406947 w 993972"/>
                  <a:gd name="connsiteY23" fmla="*/ 32814 h 470695"/>
                  <a:gd name="connsiteX24" fmla="*/ 571920 w 993972"/>
                  <a:gd name="connsiteY24" fmla="*/ 52340 h 470695"/>
                  <a:gd name="connsiteX25" fmla="*/ 666693 w 993972"/>
                  <a:gd name="connsiteY25" fmla="*/ 158735 h 470695"/>
                  <a:gd name="connsiteX26" fmla="*/ 753562 w 993972"/>
                  <a:gd name="connsiteY26" fmla="*/ 215218 h 470695"/>
                  <a:gd name="connsiteX27" fmla="*/ 840430 w 993972"/>
                  <a:gd name="connsiteY27" fmla="*/ 304277 h 470695"/>
                  <a:gd name="connsiteX28" fmla="*/ 993972 w 993972"/>
                  <a:gd name="connsiteY28" fmla="*/ 276749 h 470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993972" h="470695">
                    <a:moveTo>
                      <a:pt x="993972" y="276749"/>
                    </a:moveTo>
                    <a:cubicBezTo>
                      <a:pt x="993972" y="276749"/>
                      <a:pt x="948633" y="464868"/>
                      <a:pt x="618592" y="372285"/>
                    </a:cubicBezTo>
                    <a:cubicBezTo>
                      <a:pt x="593541" y="518970"/>
                      <a:pt x="433331" y="451438"/>
                      <a:pt x="435236" y="432102"/>
                    </a:cubicBezTo>
                    <a:cubicBezTo>
                      <a:pt x="365799" y="491919"/>
                      <a:pt x="319412" y="472107"/>
                      <a:pt x="251403" y="440294"/>
                    </a:cubicBezTo>
                    <a:cubicBezTo>
                      <a:pt x="286170" y="415719"/>
                      <a:pt x="328080" y="360665"/>
                      <a:pt x="294837" y="304277"/>
                    </a:cubicBezTo>
                    <a:cubicBezTo>
                      <a:pt x="261595" y="247793"/>
                      <a:pt x="203969" y="244936"/>
                      <a:pt x="167679" y="292656"/>
                    </a:cubicBezTo>
                    <a:cubicBezTo>
                      <a:pt x="131293" y="340376"/>
                      <a:pt x="178632" y="370285"/>
                      <a:pt x="200826" y="376095"/>
                    </a:cubicBezTo>
                    <a:cubicBezTo>
                      <a:pt x="223019" y="381905"/>
                      <a:pt x="247117" y="362855"/>
                      <a:pt x="239878" y="340376"/>
                    </a:cubicBezTo>
                    <a:cubicBezTo>
                      <a:pt x="232639" y="317993"/>
                      <a:pt x="230448" y="333137"/>
                      <a:pt x="217399" y="346187"/>
                    </a:cubicBezTo>
                    <a:cubicBezTo>
                      <a:pt x="204350" y="359236"/>
                      <a:pt x="184062" y="343329"/>
                      <a:pt x="182633" y="320088"/>
                    </a:cubicBezTo>
                    <a:cubicBezTo>
                      <a:pt x="181204" y="296942"/>
                      <a:pt x="211589" y="276654"/>
                      <a:pt x="240545" y="283226"/>
                    </a:cubicBezTo>
                    <a:cubicBezTo>
                      <a:pt x="269501" y="289703"/>
                      <a:pt x="293409" y="325232"/>
                      <a:pt x="275311" y="370094"/>
                    </a:cubicBezTo>
                    <a:cubicBezTo>
                      <a:pt x="257214" y="414957"/>
                      <a:pt x="226448" y="448961"/>
                      <a:pt x="167679" y="441056"/>
                    </a:cubicBezTo>
                    <a:cubicBezTo>
                      <a:pt x="108909" y="433055"/>
                      <a:pt x="87192" y="399050"/>
                      <a:pt x="84240" y="376667"/>
                    </a:cubicBezTo>
                    <a:cubicBezTo>
                      <a:pt x="53093" y="378095"/>
                      <a:pt x="18422" y="360760"/>
                      <a:pt x="4611" y="320183"/>
                    </a:cubicBezTo>
                    <a:cubicBezTo>
                      <a:pt x="-9105" y="279702"/>
                      <a:pt x="3182" y="205121"/>
                      <a:pt x="105195" y="189881"/>
                    </a:cubicBezTo>
                    <a:cubicBezTo>
                      <a:pt x="100146" y="133398"/>
                      <a:pt x="202159" y="87869"/>
                      <a:pt x="248451" y="152258"/>
                    </a:cubicBezTo>
                    <a:cubicBezTo>
                      <a:pt x="294742" y="216647"/>
                      <a:pt x="329508" y="240554"/>
                      <a:pt x="369323" y="239792"/>
                    </a:cubicBezTo>
                    <a:cubicBezTo>
                      <a:pt x="409137" y="239030"/>
                      <a:pt x="456191" y="191310"/>
                      <a:pt x="437331" y="142066"/>
                    </a:cubicBezTo>
                    <a:cubicBezTo>
                      <a:pt x="418472" y="92822"/>
                      <a:pt x="365703" y="105871"/>
                      <a:pt x="363513" y="136256"/>
                    </a:cubicBezTo>
                    <a:cubicBezTo>
                      <a:pt x="361322" y="166640"/>
                      <a:pt x="384468" y="164450"/>
                      <a:pt x="390278" y="152162"/>
                    </a:cubicBezTo>
                    <a:cubicBezTo>
                      <a:pt x="396088" y="139875"/>
                      <a:pt x="418472" y="144923"/>
                      <a:pt x="409137" y="171689"/>
                    </a:cubicBezTo>
                    <a:cubicBezTo>
                      <a:pt x="399708" y="198454"/>
                      <a:pt x="339700" y="214361"/>
                      <a:pt x="313602" y="179690"/>
                    </a:cubicBezTo>
                    <a:cubicBezTo>
                      <a:pt x="287503" y="144923"/>
                      <a:pt x="291885" y="23384"/>
                      <a:pt x="406947" y="32814"/>
                    </a:cubicBezTo>
                    <a:cubicBezTo>
                      <a:pt x="427235" y="-4048"/>
                      <a:pt x="547345" y="-24336"/>
                      <a:pt x="571920" y="52340"/>
                    </a:cubicBezTo>
                    <a:cubicBezTo>
                      <a:pt x="607353" y="47959"/>
                      <a:pt x="685553" y="73295"/>
                      <a:pt x="666693" y="158735"/>
                    </a:cubicBezTo>
                    <a:cubicBezTo>
                      <a:pt x="706508" y="161592"/>
                      <a:pt x="723177" y="164545"/>
                      <a:pt x="753562" y="215218"/>
                    </a:cubicBezTo>
                    <a:cubicBezTo>
                      <a:pt x="783946" y="265891"/>
                      <a:pt x="804901" y="299895"/>
                      <a:pt x="840430" y="304277"/>
                    </a:cubicBezTo>
                    <a:cubicBezTo>
                      <a:pt x="876053" y="308563"/>
                      <a:pt x="971589" y="309325"/>
                      <a:pt x="993972" y="276749"/>
                    </a:cubicBezTo>
                    <a:close/>
                  </a:path>
                </a:pathLst>
              </a:custGeom>
              <a:solidFill>
                <a:srgbClr val="C616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plit orient="vert"/>
      </p:transition>
    </mc:Choice>
    <mc:Fallback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225892" y="1958246"/>
            <a:ext cx="3335528" cy="3492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400" kern="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kern="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cs typeface="+mn-ea"/>
                <a:sym typeface="+mn-lt"/>
              </a:rPr>
              <a:t>200</a:t>
            </a:r>
            <a:r>
              <a:rPr lang="zh-CN" altLang="en-US" sz="1400" kern="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kern="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cs typeface="+mn-ea"/>
                <a:sym typeface="+mn-lt"/>
              </a:rPr>
              <a:t>5</a:t>
            </a:r>
            <a:r>
              <a:rPr lang="zh-CN" altLang="en-US" sz="1400" kern="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400" kern="0" dirty="0">
              <a:gradFill>
                <a:gsLst>
                  <a:gs pos="0">
                    <a:srgbClr val="FAE5C9"/>
                  </a:gs>
                  <a:gs pos="100000">
                    <a:srgbClr val="AC6620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  <a:endParaRPr lang="zh-CN" altLang="en-US" sz="28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2432" y="1805846"/>
            <a:ext cx="2924514" cy="378308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54927" y="1958246"/>
            <a:ext cx="553998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E9B570"/>
                    </a:gs>
                    <a:gs pos="100000">
                      <a:srgbClr val="F4DA9F">
                        <a:alpha val="28000"/>
                      </a:srgbClr>
                    </a:gs>
                  </a:gsLst>
                  <a:lin ang="5400000" scaled="1"/>
                </a:gradFill>
              </a:rPr>
              <a:t>单击此处添加标题文本</a:t>
            </a:r>
            <a:endParaRPr lang="zh-CN" altLang="en-US" sz="2400" dirty="0">
              <a:gradFill>
                <a:gsLst>
                  <a:gs pos="0">
                    <a:srgbClr val="E9B570"/>
                  </a:gs>
                  <a:gs pos="100000">
                    <a:srgbClr val="F4DA9F">
                      <a:alpha val="2800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19749" y="1958246"/>
            <a:ext cx="461665" cy="26827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dirty="0">
                <a:gradFill>
                  <a:gsLst>
                    <a:gs pos="0">
                      <a:srgbClr val="E9B570"/>
                    </a:gs>
                    <a:gs pos="100000">
                      <a:srgbClr val="F4DA9F">
                        <a:alpha val="28000"/>
                      </a:srgbClr>
                    </a:gs>
                  </a:gsLst>
                  <a:lin ang="5400000" scaled="1"/>
                </a:gradFill>
              </a:rPr>
              <a:t>Click here to add title text</a:t>
            </a:r>
            <a:endParaRPr lang="en-US" altLang="zh-CN" dirty="0">
              <a:gradFill>
                <a:gsLst>
                  <a:gs pos="0">
                    <a:srgbClr val="E9B570"/>
                  </a:gs>
                  <a:gs pos="100000">
                    <a:srgbClr val="F4DA9F">
                      <a:alpha val="28000"/>
                    </a:srgbClr>
                  </a:gs>
                </a:gsLst>
                <a:lin ang="540000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plit orient="vert"/>
      </p:transition>
    </mc:Choice>
    <mc:Fallback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  <a:endParaRPr lang="zh-CN" altLang="en-US" sz="28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512" y="1209675"/>
            <a:ext cx="4925619" cy="49911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687559" y="1967788"/>
            <a:ext cx="4047280" cy="1737437"/>
            <a:chOff x="980474" y="2696579"/>
            <a:chExt cx="4047280" cy="1737437"/>
          </a:xfrm>
        </p:grpSpPr>
        <p:sp>
          <p:nvSpPr>
            <p:cNvPr id="9" name="文本框 8"/>
            <p:cNvSpPr txBox="1"/>
            <p:nvPr/>
          </p:nvSpPr>
          <p:spPr>
            <a:xfrm>
              <a:off x="980474" y="2696579"/>
              <a:ext cx="4047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4DA9F"/>
                      </a:gs>
                      <a:gs pos="100000">
                        <a:srgbClr val="EECD90">
                          <a:alpha val="28000"/>
                        </a:srgb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  <a:endParaRPr lang="zh-CN" altLang="en-US" sz="2400" b="1" dirty="0">
                <a:gradFill>
                  <a:gsLst>
                    <a:gs pos="0">
                      <a:srgbClr val="F4DA9F"/>
                    </a:gs>
                    <a:gs pos="100000">
                      <a:srgbClr val="EECD90">
                        <a:alpha val="28000"/>
                      </a:srgb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80474" y="3064667"/>
              <a:ext cx="3370216" cy="1369349"/>
              <a:chOff x="980474" y="3064667"/>
              <a:chExt cx="3370216" cy="1369349"/>
            </a:xfrm>
          </p:grpSpPr>
          <p:sp>
            <p:nvSpPr>
              <p:cNvPr id="13" name="TextBox 46"/>
              <p:cNvSpPr txBox="1">
                <a:spLocks noChangeArrowheads="1"/>
              </p:cNvSpPr>
              <p:nvPr/>
            </p:nvSpPr>
            <p:spPr bwMode="auto">
              <a:xfrm>
                <a:off x="980474" y="3403221"/>
                <a:ext cx="3370216" cy="1030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1218565">
                  <a:lnSpc>
                    <a:spcPts val="2500"/>
                  </a:lnSpc>
                </a:pPr>
                <a:r>
                  <a:rPr lang="zh-CN" altLang="en-US" sz="1600" dirty="0">
                    <a:gradFill>
                      <a:gsLst>
                        <a:gs pos="0">
                          <a:srgbClr val="FAE5C9"/>
                        </a:gs>
                        <a:gs pos="100000">
                          <a:srgbClr val="AC6620"/>
                        </a:gs>
                      </a:gsLst>
                      <a:lin ang="2700000" scaled="1"/>
                    </a:gra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600" dirty="0">
                    <a:gradFill>
                      <a:gsLst>
                        <a:gs pos="0">
                          <a:srgbClr val="FAE5C9"/>
                        </a:gs>
                        <a:gs pos="100000">
                          <a:srgbClr val="AC6620"/>
                        </a:gs>
                      </a:gsLst>
                      <a:lin ang="2700000" scaled="1"/>
                    </a:gra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zh-CN" altLang="en-US" sz="16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980474" y="3064667"/>
                <a:ext cx="316635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gradFill>
                      <a:gsLst>
                        <a:gs pos="0">
                          <a:srgbClr val="F4DA9F"/>
                        </a:gs>
                        <a:gs pos="100000">
                          <a:srgbClr val="EECD90">
                            <a:alpha val="28000"/>
                          </a:srgb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  <a:endParaRPr lang="zh-CN" altLang="en-US" sz="1600" dirty="0">
                  <a:gradFill>
                    <a:gsLst>
                      <a:gs pos="0">
                        <a:srgbClr val="F4DA9F"/>
                      </a:gs>
                      <a:gs pos="100000">
                        <a:srgbClr val="EECD90">
                          <a:alpha val="28000"/>
                        </a:srgbClr>
                      </a:gs>
                    </a:gsLst>
                    <a:lin ang="5400000" scaled="1"/>
                  </a:gradFill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7526384" y="3910888"/>
            <a:ext cx="4047280" cy="1737437"/>
            <a:chOff x="980474" y="2696579"/>
            <a:chExt cx="4047280" cy="1737437"/>
          </a:xfrm>
        </p:grpSpPr>
        <p:sp>
          <p:nvSpPr>
            <p:cNvPr id="16" name="文本框 15"/>
            <p:cNvSpPr txBox="1"/>
            <p:nvPr/>
          </p:nvSpPr>
          <p:spPr>
            <a:xfrm>
              <a:off x="980474" y="2696579"/>
              <a:ext cx="4047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4DA9F"/>
                      </a:gs>
                      <a:gs pos="100000">
                        <a:srgbClr val="EECD90">
                          <a:alpha val="28000"/>
                        </a:srgb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  <a:endParaRPr lang="zh-CN" altLang="en-US" sz="2400" b="1" dirty="0">
                <a:gradFill>
                  <a:gsLst>
                    <a:gs pos="0">
                      <a:srgbClr val="F4DA9F"/>
                    </a:gs>
                    <a:gs pos="100000">
                      <a:srgbClr val="EECD90">
                        <a:alpha val="28000"/>
                      </a:srgb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980474" y="3064667"/>
              <a:ext cx="3370216" cy="1369349"/>
              <a:chOff x="980474" y="3064667"/>
              <a:chExt cx="3370216" cy="1369349"/>
            </a:xfrm>
          </p:grpSpPr>
          <p:sp>
            <p:nvSpPr>
              <p:cNvPr id="18" name="TextBox 46"/>
              <p:cNvSpPr txBox="1">
                <a:spLocks noChangeArrowheads="1"/>
              </p:cNvSpPr>
              <p:nvPr/>
            </p:nvSpPr>
            <p:spPr bwMode="auto">
              <a:xfrm>
                <a:off x="980474" y="3403221"/>
                <a:ext cx="3370216" cy="1030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1218565">
                  <a:lnSpc>
                    <a:spcPts val="2500"/>
                  </a:lnSpc>
                </a:pPr>
                <a:r>
                  <a:rPr lang="zh-CN" altLang="en-US" sz="1600" dirty="0">
                    <a:gradFill>
                      <a:gsLst>
                        <a:gs pos="0">
                          <a:srgbClr val="FAE5C9"/>
                        </a:gs>
                        <a:gs pos="100000">
                          <a:srgbClr val="AC6620"/>
                        </a:gs>
                      </a:gsLst>
                      <a:lin ang="2700000" scaled="1"/>
                    </a:gra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600" dirty="0">
                    <a:gradFill>
                      <a:gsLst>
                        <a:gs pos="0">
                          <a:srgbClr val="FAE5C9"/>
                        </a:gs>
                        <a:gs pos="100000">
                          <a:srgbClr val="AC6620"/>
                        </a:gs>
                      </a:gsLst>
                      <a:lin ang="2700000" scaled="1"/>
                    </a:gra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zh-CN" altLang="en-US" sz="16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980474" y="3064667"/>
                <a:ext cx="316635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gradFill>
                      <a:gsLst>
                        <a:gs pos="0">
                          <a:srgbClr val="F4DA9F"/>
                        </a:gs>
                        <a:gs pos="100000">
                          <a:srgbClr val="EECD90">
                            <a:alpha val="28000"/>
                          </a:srgb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  <a:endParaRPr lang="zh-CN" altLang="en-US" sz="1600" dirty="0">
                  <a:gradFill>
                    <a:gsLst>
                      <a:gs pos="0">
                        <a:srgbClr val="F4DA9F"/>
                      </a:gs>
                      <a:gs pos="100000">
                        <a:srgbClr val="EECD90">
                          <a:alpha val="28000"/>
                        </a:srgbClr>
                      </a:gs>
                    </a:gsLst>
                    <a:lin ang="5400000" scaled="1"/>
                  </a:gra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plit orient="vert"/>
      </p:transition>
    </mc:Choice>
    <mc:Fallback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0"/>
            <a:ext cx="6857999" cy="12192001"/>
          </a:xfrm>
          <a:prstGeom prst="rect">
            <a:avLst/>
          </a:prstGeom>
        </p:spPr>
      </p:pic>
      <p:sp>
        <p:nvSpPr>
          <p:cNvPr id="93" name="任意多边形: 形状 92"/>
          <p:cNvSpPr/>
          <p:nvPr/>
        </p:nvSpPr>
        <p:spPr>
          <a:xfrm>
            <a:off x="-14202" y="-4328"/>
            <a:ext cx="12220716" cy="6914030"/>
          </a:xfrm>
          <a:custGeom>
            <a:avLst/>
            <a:gdLst>
              <a:gd name="connsiteX0" fmla="*/ 10546301 w 11727155"/>
              <a:gd name="connsiteY0" fmla="*/ 6489616 h 6634791"/>
              <a:gd name="connsiteX1" fmla="*/ 10546301 w 11727155"/>
              <a:gd name="connsiteY1" fmla="*/ 6591238 h 6634791"/>
              <a:gd name="connsiteX2" fmla="*/ 10647924 w 11727155"/>
              <a:gd name="connsiteY2" fmla="*/ 6591238 h 6634791"/>
              <a:gd name="connsiteX3" fmla="*/ 10647924 w 11727155"/>
              <a:gd name="connsiteY3" fmla="*/ 6489616 h 6634791"/>
              <a:gd name="connsiteX4" fmla="*/ 11409802 w 11727155"/>
              <a:gd name="connsiteY4" fmla="*/ 6318745 h 6634791"/>
              <a:gd name="connsiteX5" fmla="*/ 11409802 w 11727155"/>
              <a:gd name="connsiteY5" fmla="*/ 6452015 h 6634791"/>
              <a:gd name="connsiteX6" fmla="*/ 11543218 w 11727155"/>
              <a:gd name="connsiteY6" fmla="*/ 6452015 h 6634791"/>
              <a:gd name="connsiteX7" fmla="*/ 11543218 w 11727155"/>
              <a:gd name="connsiteY7" fmla="*/ 6318745 h 6634791"/>
              <a:gd name="connsiteX8" fmla="*/ 11232979 w 11727155"/>
              <a:gd name="connsiteY8" fmla="*/ 6318745 h 6634791"/>
              <a:gd name="connsiteX9" fmla="*/ 11232979 w 11727155"/>
              <a:gd name="connsiteY9" fmla="*/ 6452015 h 6634791"/>
              <a:gd name="connsiteX10" fmla="*/ 11366250 w 11727155"/>
              <a:gd name="connsiteY10" fmla="*/ 6452015 h 6634791"/>
              <a:gd name="connsiteX11" fmla="*/ 11366250 w 11727155"/>
              <a:gd name="connsiteY11" fmla="*/ 6318745 h 6634791"/>
              <a:gd name="connsiteX12" fmla="*/ 11056011 w 11727155"/>
              <a:gd name="connsiteY12" fmla="*/ 6318599 h 6634791"/>
              <a:gd name="connsiteX13" fmla="*/ 11056011 w 11727155"/>
              <a:gd name="connsiteY13" fmla="*/ 6451870 h 6634791"/>
              <a:gd name="connsiteX14" fmla="*/ 11189427 w 11727155"/>
              <a:gd name="connsiteY14" fmla="*/ 6451870 h 6634791"/>
              <a:gd name="connsiteX15" fmla="*/ 11189427 w 11727155"/>
              <a:gd name="connsiteY15" fmla="*/ 6318599 h 6634791"/>
              <a:gd name="connsiteX16" fmla="*/ 11586916 w 11727155"/>
              <a:gd name="connsiteY16" fmla="*/ 6317584 h 6634791"/>
              <a:gd name="connsiteX17" fmla="*/ 11586916 w 11727155"/>
              <a:gd name="connsiteY17" fmla="*/ 6318745 h 6634791"/>
              <a:gd name="connsiteX18" fmla="*/ 11586916 w 11727155"/>
              <a:gd name="connsiteY18" fmla="*/ 6495568 h 6634791"/>
              <a:gd name="connsiteX19" fmla="*/ 11409948 w 11727155"/>
              <a:gd name="connsiteY19" fmla="*/ 6495568 h 6634791"/>
              <a:gd name="connsiteX20" fmla="*/ 11409948 w 11727155"/>
              <a:gd name="connsiteY20" fmla="*/ 6591238 h 6634791"/>
              <a:gd name="connsiteX21" fmla="*/ 11683602 w 11727155"/>
              <a:gd name="connsiteY21" fmla="*/ 6591238 h 6634791"/>
              <a:gd name="connsiteX22" fmla="*/ 11683748 w 11727155"/>
              <a:gd name="connsiteY22" fmla="*/ 6591238 h 6634791"/>
              <a:gd name="connsiteX23" fmla="*/ 11683748 w 11727155"/>
              <a:gd name="connsiteY23" fmla="*/ 6317584 h 6634791"/>
              <a:gd name="connsiteX24" fmla="*/ 11409802 w 11727155"/>
              <a:gd name="connsiteY24" fmla="*/ 6141776 h 6634791"/>
              <a:gd name="connsiteX25" fmla="*/ 11409802 w 11727155"/>
              <a:gd name="connsiteY25" fmla="*/ 6274031 h 6634791"/>
              <a:gd name="connsiteX26" fmla="*/ 11543218 w 11727155"/>
              <a:gd name="connsiteY26" fmla="*/ 6274031 h 6634791"/>
              <a:gd name="connsiteX27" fmla="*/ 11543218 w 11727155"/>
              <a:gd name="connsiteY27" fmla="*/ 6141776 h 6634791"/>
              <a:gd name="connsiteX28" fmla="*/ 11232979 w 11727155"/>
              <a:gd name="connsiteY28" fmla="*/ 6141776 h 6634791"/>
              <a:gd name="connsiteX29" fmla="*/ 11232979 w 11727155"/>
              <a:gd name="connsiteY29" fmla="*/ 6275192 h 6634791"/>
              <a:gd name="connsiteX30" fmla="*/ 11366250 w 11727155"/>
              <a:gd name="connsiteY30" fmla="*/ 6275192 h 6634791"/>
              <a:gd name="connsiteX31" fmla="*/ 11366250 w 11727155"/>
              <a:gd name="connsiteY31" fmla="*/ 6274031 h 6634791"/>
              <a:gd name="connsiteX32" fmla="*/ 11366250 w 11727155"/>
              <a:gd name="connsiteY32" fmla="*/ 6141776 h 6634791"/>
              <a:gd name="connsiteX33" fmla="*/ 11409802 w 11727155"/>
              <a:gd name="connsiteY33" fmla="*/ 5964953 h 6634791"/>
              <a:gd name="connsiteX34" fmla="*/ 11409802 w 11727155"/>
              <a:gd name="connsiteY34" fmla="*/ 6098224 h 6634791"/>
              <a:gd name="connsiteX35" fmla="*/ 11543218 w 11727155"/>
              <a:gd name="connsiteY35" fmla="*/ 6098224 h 6634791"/>
              <a:gd name="connsiteX36" fmla="*/ 11543218 w 11727155"/>
              <a:gd name="connsiteY36" fmla="*/ 5964953 h 6634791"/>
              <a:gd name="connsiteX37" fmla="*/ 11562527 w 11727155"/>
              <a:gd name="connsiteY37" fmla="*/ 5454663 h 6634791"/>
              <a:gd name="connsiteX38" fmla="*/ 11562527 w 11727155"/>
              <a:gd name="connsiteY38" fmla="*/ 5556285 h 6634791"/>
              <a:gd name="connsiteX39" fmla="*/ 11664149 w 11727155"/>
              <a:gd name="connsiteY39" fmla="*/ 5556285 h 6634791"/>
              <a:gd name="connsiteX40" fmla="*/ 11664149 w 11727155"/>
              <a:gd name="connsiteY40" fmla="*/ 5454663 h 6634791"/>
              <a:gd name="connsiteX41" fmla="*/ 11562526 w 11727155"/>
              <a:gd name="connsiteY41" fmla="*/ 1078651 h 6634791"/>
              <a:gd name="connsiteX42" fmla="*/ 11562526 w 11727155"/>
              <a:gd name="connsiteY42" fmla="*/ 1180273 h 6634791"/>
              <a:gd name="connsiteX43" fmla="*/ 11664148 w 11727155"/>
              <a:gd name="connsiteY43" fmla="*/ 1180273 h 6634791"/>
              <a:gd name="connsiteX44" fmla="*/ 11664148 w 11727155"/>
              <a:gd name="connsiteY44" fmla="*/ 1078651 h 6634791"/>
              <a:gd name="connsiteX45" fmla="*/ 62861 w 11727155"/>
              <a:gd name="connsiteY45" fmla="*/ 1078651 h 6634791"/>
              <a:gd name="connsiteX46" fmla="*/ 62861 w 11727155"/>
              <a:gd name="connsiteY46" fmla="*/ 1180273 h 6634791"/>
              <a:gd name="connsiteX47" fmla="*/ 164483 w 11727155"/>
              <a:gd name="connsiteY47" fmla="*/ 1180273 h 6634791"/>
              <a:gd name="connsiteX48" fmla="*/ 164483 w 11727155"/>
              <a:gd name="connsiteY48" fmla="*/ 1078651 h 6634791"/>
              <a:gd name="connsiteX49" fmla="*/ 11409801 w 11727155"/>
              <a:gd name="connsiteY49" fmla="*/ 536567 h 6634791"/>
              <a:gd name="connsiteX50" fmla="*/ 11409801 w 11727155"/>
              <a:gd name="connsiteY50" fmla="*/ 669983 h 6634791"/>
              <a:gd name="connsiteX51" fmla="*/ 11543217 w 11727155"/>
              <a:gd name="connsiteY51" fmla="*/ 669983 h 6634791"/>
              <a:gd name="connsiteX52" fmla="*/ 11543217 w 11727155"/>
              <a:gd name="connsiteY52" fmla="*/ 536567 h 6634791"/>
              <a:gd name="connsiteX53" fmla="*/ 183937 w 11727155"/>
              <a:gd name="connsiteY53" fmla="*/ 536567 h 6634791"/>
              <a:gd name="connsiteX54" fmla="*/ 183937 w 11727155"/>
              <a:gd name="connsiteY54" fmla="*/ 669983 h 6634791"/>
              <a:gd name="connsiteX55" fmla="*/ 317353 w 11727155"/>
              <a:gd name="connsiteY55" fmla="*/ 669983 h 6634791"/>
              <a:gd name="connsiteX56" fmla="*/ 317353 w 11727155"/>
              <a:gd name="connsiteY56" fmla="*/ 536567 h 6634791"/>
              <a:gd name="connsiteX57" fmla="*/ 11409801 w 11727155"/>
              <a:gd name="connsiteY57" fmla="*/ 360760 h 6634791"/>
              <a:gd name="connsiteX58" fmla="*/ 11409801 w 11727155"/>
              <a:gd name="connsiteY58" fmla="*/ 493015 h 6634791"/>
              <a:gd name="connsiteX59" fmla="*/ 11543217 w 11727155"/>
              <a:gd name="connsiteY59" fmla="*/ 493015 h 6634791"/>
              <a:gd name="connsiteX60" fmla="*/ 11543217 w 11727155"/>
              <a:gd name="connsiteY60" fmla="*/ 360760 h 6634791"/>
              <a:gd name="connsiteX61" fmla="*/ 183937 w 11727155"/>
              <a:gd name="connsiteY61" fmla="*/ 360760 h 6634791"/>
              <a:gd name="connsiteX62" fmla="*/ 183937 w 11727155"/>
              <a:gd name="connsiteY62" fmla="*/ 493015 h 6634791"/>
              <a:gd name="connsiteX63" fmla="*/ 317353 w 11727155"/>
              <a:gd name="connsiteY63" fmla="*/ 493015 h 6634791"/>
              <a:gd name="connsiteX64" fmla="*/ 317353 w 11727155"/>
              <a:gd name="connsiteY64" fmla="*/ 360760 h 6634791"/>
              <a:gd name="connsiteX65" fmla="*/ 11232978 w 11727155"/>
              <a:gd name="connsiteY65" fmla="*/ 359599 h 6634791"/>
              <a:gd name="connsiteX66" fmla="*/ 11232978 w 11727155"/>
              <a:gd name="connsiteY66" fmla="*/ 493015 h 6634791"/>
              <a:gd name="connsiteX67" fmla="*/ 11366249 w 11727155"/>
              <a:gd name="connsiteY67" fmla="*/ 493015 h 6634791"/>
              <a:gd name="connsiteX68" fmla="*/ 11366249 w 11727155"/>
              <a:gd name="connsiteY68" fmla="*/ 360760 h 6634791"/>
              <a:gd name="connsiteX69" fmla="*/ 11366249 w 11727155"/>
              <a:gd name="connsiteY69" fmla="*/ 359599 h 6634791"/>
              <a:gd name="connsiteX70" fmla="*/ 360760 w 11727155"/>
              <a:gd name="connsiteY70" fmla="*/ 359599 h 6634791"/>
              <a:gd name="connsiteX71" fmla="*/ 360760 w 11727155"/>
              <a:gd name="connsiteY71" fmla="*/ 360760 h 6634791"/>
              <a:gd name="connsiteX72" fmla="*/ 360760 w 11727155"/>
              <a:gd name="connsiteY72" fmla="*/ 493015 h 6634791"/>
              <a:gd name="connsiteX73" fmla="*/ 494031 w 11727155"/>
              <a:gd name="connsiteY73" fmla="*/ 493015 h 6634791"/>
              <a:gd name="connsiteX74" fmla="*/ 494031 w 11727155"/>
              <a:gd name="connsiteY74" fmla="*/ 359599 h 6634791"/>
              <a:gd name="connsiteX75" fmla="*/ 11409801 w 11727155"/>
              <a:gd name="connsiteY75" fmla="*/ 182775 h 6634791"/>
              <a:gd name="connsiteX76" fmla="*/ 11409801 w 11727155"/>
              <a:gd name="connsiteY76" fmla="*/ 316191 h 6634791"/>
              <a:gd name="connsiteX77" fmla="*/ 11543217 w 11727155"/>
              <a:gd name="connsiteY77" fmla="*/ 316191 h 6634791"/>
              <a:gd name="connsiteX78" fmla="*/ 11543217 w 11727155"/>
              <a:gd name="connsiteY78" fmla="*/ 182775 h 6634791"/>
              <a:gd name="connsiteX79" fmla="*/ 11232978 w 11727155"/>
              <a:gd name="connsiteY79" fmla="*/ 182775 h 6634791"/>
              <a:gd name="connsiteX80" fmla="*/ 11232978 w 11727155"/>
              <a:gd name="connsiteY80" fmla="*/ 316191 h 6634791"/>
              <a:gd name="connsiteX81" fmla="*/ 11366249 w 11727155"/>
              <a:gd name="connsiteY81" fmla="*/ 316191 h 6634791"/>
              <a:gd name="connsiteX82" fmla="*/ 11366249 w 11727155"/>
              <a:gd name="connsiteY82" fmla="*/ 182775 h 6634791"/>
              <a:gd name="connsiteX83" fmla="*/ 11056010 w 11727155"/>
              <a:gd name="connsiteY83" fmla="*/ 182775 h 6634791"/>
              <a:gd name="connsiteX84" fmla="*/ 11056010 w 11727155"/>
              <a:gd name="connsiteY84" fmla="*/ 316191 h 6634791"/>
              <a:gd name="connsiteX85" fmla="*/ 11189426 w 11727155"/>
              <a:gd name="connsiteY85" fmla="*/ 316191 h 6634791"/>
              <a:gd name="connsiteX86" fmla="*/ 11189426 w 11727155"/>
              <a:gd name="connsiteY86" fmla="*/ 182775 h 6634791"/>
              <a:gd name="connsiteX87" fmla="*/ 537729 w 11727155"/>
              <a:gd name="connsiteY87" fmla="*/ 182775 h 6634791"/>
              <a:gd name="connsiteX88" fmla="*/ 537729 w 11727155"/>
              <a:gd name="connsiteY88" fmla="*/ 316191 h 6634791"/>
              <a:gd name="connsiteX89" fmla="*/ 671144 w 11727155"/>
              <a:gd name="connsiteY89" fmla="*/ 316191 h 6634791"/>
              <a:gd name="connsiteX90" fmla="*/ 671144 w 11727155"/>
              <a:gd name="connsiteY90" fmla="*/ 182775 h 6634791"/>
              <a:gd name="connsiteX91" fmla="*/ 360760 w 11727155"/>
              <a:gd name="connsiteY91" fmla="*/ 182775 h 6634791"/>
              <a:gd name="connsiteX92" fmla="*/ 360760 w 11727155"/>
              <a:gd name="connsiteY92" fmla="*/ 316191 h 6634791"/>
              <a:gd name="connsiteX93" fmla="*/ 494031 w 11727155"/>
              <a:gd name="connsiteY93" fmla="*/ 316191 h 6634791"/>
              <a:gd name="connsiteX94" fmla="*/ 494031 w 11727155"/>
              <a:gd name="connsiteY94" fmla="*/ 182775 h 6634791"/>
              <a:gd name="connsiteX95" fmla="*/ 183937 w 11727155"/>
              <a:gd name="connsiteY95" fmla="*/ 182775 h 6634791"/>
              <a:gd name="connsiteX96" fmla="*/ 183937 w 11727155"/>
              <a:gd name="connsiteY96" fmla="*/ 316191 h 6634791"/>
              <a:gd name="connsiteX97" fmla="*/ 317353 w 11727155"/>
              <a:gd name="connsiteY97" fmla="*/ 316191 h 6634791"/>
              <a:gd name="connsiteX98" fmla="*/ 317353 w 11727155"/>
              <a:gd name="connsiteY98" fmla="*/ 182775 h 6634791"/>
              <a:gd name="connsiteX99" fmla="*/ 11409801 w 11727155"/>
              <a:gd name="connsiteY99" fmla="*/ 43553 h 6634791"/>
              <a:gd name="connsiteX100" fmla="*/ 11409801 w 11727155"/>
              <a:gd name="connsiteY100" fmla="*/ 139223 h 6634791"/>
              <a:gd name="connsiteX101" fmla="*/ 11586770 w 11727155"/>
              <a:gd name="connsiteY101" fmla="*/ 139223 h 6634791"/>
              <a:gd name="connsiteX102" fmla="*/ 11586770 w 11727155"/>
              <a:gd name="connsiteY102" fmla="*/ 316046 h 6634791"/>
              <a:gd name="connsiteX103" fmla="*/ 11586770 w 11727155"/>
              <a:gd name="connsiteY103" fmla="*/ 317208 h 6634791"/>
              <a:gd name="connsiteX104" fmla="*/ 11683456 w 11727155"/>
              <a:gd name="connsiteY104" fmla="*/ 317208 h 6634791"/>
              <a:gd name="connsiteX105" fmla="*/ 11683456 w 11727155"/>
              <a:gd name="connsiteY105" fmla="*/ 43553 h 6634791"/>
              <a:gd name="connsiteX106" fmla="*/ 10546300 w 11727155"/>
              <a:gd name="connsiteY106" fmla="*/ 43553 h 6634791"/>
              <a:gd name="connsiteX107" fmla="*/ 10546300 w 11727155"/>
              <a:gd name="connsiteY107" fmla="*/ 145175 h 6634791"/>
              <a:gd name="connsiteX108" fmla="*/ 10647923 w 11727155"/>
              <a:gd name="connsiteY108" fmla="*/ 145175 h 6634791"/>
              <a:gd name="connsiteX109" fmla="*/ 10647923 w 11727155"/>
              <a:gd name="connsiteY109" fmla="*/ 43553 h 6634791"/>
              <a:gd name="connsiteX110" fmla="*/ 1079086 w 11727155"/>
              <a:gd name="connsiteY110" fmla="*/ 43553 h 6634791"/>
              <a:gd name="connsiteX111" fmla="*/ 1079086 w 11727155"/>
              <a:gd name="connsiteY111" fmla="*/ 145175 h 6634791"/>
              <a:gd name="connsiteX112" fmla="*/ 1180709 w 11727155"/>
              <a:gd name="connsiteY112" fmla="*/ 145175 h 6634791"/>
              <a:gd name="connsiteX113" fmla="*/ 1180709 w 11727155"/>
              <a:gd name="connsiteY113" fmla="*/ 43553 h 6634791"/>
              <a:gd name="connsiteX114" fmla="*/ 43553 w 11727155"/>
              <a:gd name="connsiteY114" fmla="*/ 43553 h 6634791"/>
              <a:gd name="connsiteX115" fmla="*/ 43553 w 11727155"/>
              <a:gd name="connsiteY115" fmla="*/ 317353 h 6634791"/>
              <a:gd name="connsiteX116" fmla="*/ 140384 w 11727155"/>
              <a:gd name="connsiteY116" fmla="*/ 317353 h 6634791"/>
              <a:gd name="connsiteX117" fmla="*/ 140384 w 11727155"/>
              <a:gd name="connsiteY117" fmla="*/ 316191 h 6634791"/>
              <a:gd name="connsiteX118" fmla="*/ 140384 w 11727155"/>
              <a:gd name="connsiteY118" fmla="*/ 139223 h 6634791"/>
              <a:gd name="connsiteX119" fmla="*/ 317208 w 11727155"/>
              <a:gd name="connsiteY119" fmla="*/ 139223 h 6634791"/>
              <a:gd name="connsiteX120" fmla="*/ 317208 w 11727155"/>
              <a:gd name="connsiteY120" fmla="*/ 43553 h 6634791"/>
              <a:gd name="connsiteX121" fmla="*/ 0 w 11727155"/>
              <a:gd name="connsiteY121" fmla="*/ 0 h 6634791"/>
              <a:gd name="connsiteX122" fmla="*/ 360760 w 11727155"/>
              <a:gd name="connsiteY122" fmla="*/ 0 h 6634791"/>
              <a:gd name="connsiteX123" fmla="*/ 360760 w 11727155"/>
              <a:gd name="connsiteY123" fmla="*/ 139223 h 6634791"/>
              <a:gd name="connsiteX124" fmla="*/ 493595 w 11727155"/>
              <a:gd name="connsiteY124" fmla="*/ 139223 h 6634791"/>
              <a:gd name="connsiteX125" fmla="*/ 493595 w 11727155"/>
              <a:gd name="connsiteY125" fmla="*/ 0 h 6634791"/>
              <a:gd name="connsiteX126" fmla="*/ 933911 w 11727155"/>
              <a:gd name="connsiteY126" fmla="*/ 0 h 6634791"/>
              <a:gd name="connsiteX127" fmla="*/ 933911 w 11727155"/>
              <a:gd name="connsiteY127" fmla="*/ 278446 h 6634791"/>
              <a:gd name="connsiteX128" fmla="*/ 1180709 w 11727155"/>
              <a:gd name="connsiteY128" fmla="*/ 278446 h 6634791"/>
              <a:gd name="connsiteX129" fmla="*/ 1180709 w 11727155"/>
              <a:gd name="connsiteY129" fmla="*/ 188728 h 6634791"/>
              <a:gd name="connsiteX130" fmla="*/ 1035534 w 11727155"/>
              <a:gd name="connsiteY130" fmla="*/ 188728 h 6634791"/>
              <a:gd name="connsiteX131" fmla="*/ 1035534 w 11727155"/>
              <a:gd name="connsiteY131" fmla="*/ 0 h 6634791"/>
              <a:gd name="connsiteX132" fmla="*/ 1224261 w 11727155"/>
              <a:gd name="connsiteY132" fmla="*/ 0 h 6634791"/>
              <a:gd name="connsiteX133" fmla="*/ 1224261 w 11727155"/>
              <a:gd name="connsiteY133" fmla="*/ 145175 h 6634791"/>
              <a:gd name="connsiteX134" fmla="*/ 1296849 w 11727155"/>
              <a:gd name="connsiteY134" fmla="*/ 145175 h 6634791"/>
              <a:gd name="connsiteX135" fmla="*/ 1296849 w 11727155"/>
              <a:gd name="connsiteY135" fmla="*/ 0 h 6634791"/>
              <a:gd name="connsiteX136" fmla="*/ 5109437 w 11727155"/>
              <a:gd name="connsiteY136" fmla="*/ 0 h 6634791"/>
              <a:gd name="connsiteX137" fmla="*/ 5109437 w 11727155"/>
              <a:gd name="connsiteY137" fmla="*/ 1 h 6634791"/>
              <a:gd name="connsiteX138" fmla="*/ 6617572 w 11727155"/>
              <a:gd name="connsiteY138" fmla="*/ 1 h 6634791"/>
              <a:gd name="connsiteX139" fmla="*/ 6617572 w 11727155"/>
              <a:gd name="connsiteY139" fmla="*/ 0 h 6634791"/>
              <a:gd name="connsiteX140" fmla="*/ 10430160 w 11727155"/>
              <a:gd name="connsiteY140" fmla="*/ 0 h 6634791"/>
              <a:gd name="connsiteX141" fmla="*/ 10430160 w 11727155"/>
              <a:gd name="connsiteY141" fmla="*/ 145175 h 6634791"/>
              <a:gd name="connsiteX142" fmla="*/ 10502748 w 11727155"/>
              <a:gd name="connsiteY142" fmla="*/ 145175 h 6634791"/>
              <a:gd name="connsiteX143" fmla="*/ 10502748 w 11727155"/>
              <a:gd name="connsiteY143" fmla="*/ 0 h 6634791"/>
              <a:gd name="connsiteX144" fmla="*/ 10691475 w 11727155"/>
              <a:gd name="connsiteY144" fmla="*/ 0 h 6634791"/>
              <a:gd name="connsiteX145" fmla="*/ 10691475 w 11727155"/>
              <a:gd name="connsiteY145" fmla="*/ 188728 h 6634791"/>
              <a:gd name="connsiteX146" fmla="*/ 10546300 w 11727155"/>
              <a:gd name="connsiteY146" fmla="*/ 188728 h 6634791"/>
              <a:gd name="connsiteX147" fmla="*/ 10546300 w 11727155"/>
              <a:gd name="connsiteY147" fmla="*/ 278446 h 6634791"/>
              <a:gd name="connsiteX148" fmla="*/ 10793098 w 11727155"/>
              <a:gd name="connsiteY148" fmla="*/ 278446 h 6634791"/>
              <a:gd name="connsiteX149" fmla="*/ 10793098 w 11727155"/>
              <a:gd name="connsiteY149" fmla="*/ 0 h 6634791"/>
              <a:gd name="connsiteX150" fmla="*/ 11233413 w 11727155"/>
              <a:gd name="connsiteY150" fmla="*/ 0 h 6634791"/>
              <a:gd name="connsiteX151" fmla="*/ 11233413 w 11727155"/>
              <a:gd name="connsiteY151" fmla="*/ 139223 h 6634791"/>
              <a:gd name="connsiteX152" fmla="*/ 11366249 w 11727155"/>
              <a:gd name="connsiteY152" fmla="*/ 139223 h 6634791"/>
              <a:gd name="connsiteX153" fmla="*/ 11366249 w 11727155"/>
              <a:gd name="connsiteY153" fmla="*/ 0 h 6634791"/>
              <a:gd name="connsiteX154" fmla="*/ 11727154 w 11727155"/>
              <a:gd name="connsiteY154" fmla="*/ 0 h 6634791"/>
              <a:gd name="connsiteX155" fmla="*/ 11727154 w 11727155"/>
              <a:gd name="connsiteY155" fmla="*/ 360760 h 6634791"/>
              <a:gd name="connsiteX156" fmla="*/ 11586770 w 11727155"/>
              <a:gd name="connsiteY156" fmla="*/ 360760 h 6634791"/>
              <a:gd name="connsiteX157" fmla="*/ 11586770 w 11727155"/>
              <a:gd name="connsiteY157" fmla="*/ 493015 h 6634791"/>
              <a:gd name="connsiteX158" fmla="*/ 11707701 w 11727155"/>
              <a:gd name="connsiteY158" fmla="*/ 493015 h 6634791"/>
              <a:gd name="connsiteX159" fmla="*/ 11707701 w 11727155"/>
              <a:gd name="connsiteY159" fmla="*/ 933476 h 6634791"/>
              <a:gd name="connsiteX160" fmla="*/ 11429255 w 11727155"/>
              <a:gd name="connsiteY160" fmla="*/ 933476 h 6634791"/>
              <a:gd name="connsiteX161" fmla="*/ 11429255 w 11727155"/>
              <a:gd name="connsiteY161" fmla="*/ 1180273 h 6634791"/>
              <a:gd name="connsiteX162" fmla="*/ 11518973 w 11727155"/>
              <a:gd name="connsiteY162" fmla="*/ 1180273 h 6634791"/>
              <a:gd name="connsiteX163" fmla="*/ 11518973 w 11727155"/>
              <a:gd name="connsiteY163" fmla="*/ 1035098 h 6634791"/>
              <a:gd name="connsiteX164" fmla="*/ 11707701 w 11727155"/>
              <a:gd name="connsiteY164" fmla="*/ 1035098 h 6634791"/>
              <a:gd name="connsiteX165" fmla="*/ 11707701 w 11727155"/>
              <a:gd name="connsiteY165" fmla="*/ 1223826 h 6634791"/>
              <a:gd name="connsiteX166" fmla="*/ 11562526 w 11727155"/>
              <a:gd name="connsiteY166" fmla="*/ 1223826 h 6634791"/>
              <a:gd name="connsiteX167" fmla="*/ 11562526 w 11727155"/>
              <a:gd name="connsiteY167" fmla="*/ 1296414 h 6634791"/>
              <a:gd name="connsiteX168" fmla="*/ 11707701 w 11727155"/>
              <a:gd name="connsiteY168" fmla="*/ 1296414 h 6634791"/>
              <a:gd name="connsiteX169" fmla="*/ 11707701 w 11727155"/>
              <a:gd name="connsiteY169" fmla="*/ 3317395 h 6634791"/>
              <a:gd name="connsiteX170" fmla="*/ 11707702 w 11727155"/>
              <a:gd name="connsiteY170" fmla="*/ 3317395 h 6634791"/>
              <a:gd name="connsiteX171" fmla="*/ 11707702 w 11727155"/>
              <a:gd name="connsiteY171" fmla="*/ 5338523 h 6634791"/>
              <a:gd name="connsiteX172" fmla="*/ 11562527 w 11727155"/>
              <a:gd name="connsiteY172" fmla="*/ 5338523 h 6634791"/>
              <a:gd name="connsiteX173" fmla="*/ 11562527 w 11727155"/>
              <a:gd name="connsiteY173" fmla="*/ 5411110 h 6634791"/>
              <a:gd name="connsiteX174" fmla="*/ 11707702 w 11727155"/>
              <a:gd name="connsiteY174" fmla="*/ 5411110 h 6634791"/>
              <a:gd name="connsiteX175" fmla="*/ 11707702 w 11727155"/>
              <a:gd name="connsiteY175" fmla="*/ 5599838 h 6634791"/>
              <a:gd name="connsiteX176" fmla="*/ 11518974 w 11727155"/>
              <a:gd name="connsiteY176" fmla="*/ 5599838 h 6634791"/>
              <a:gd name="connsiteX177" fmla="*/ 11518974 w 11727155"/>
              <a:gd name="connsiteY177" fmla="*/ 5454663 h 6634791"/>
              <a:gd name="connsiteX178" fmla="*/ 11429256 w 11727155"/>
              <a:gd name="connsiteY178" fmla="*/ 5454663 h 6634791"/>
              <a:gd name="connsiteX179" fmla="*/ 11429256 w 11727155"/>
              <a:gd name="connsiteY179" fmla="*/ 5701460 h 6634791"/>
              <a:gd name="connsiteX180" fmla="*/ 11707702 w 11727155"/>
              <a:gd name="connsiteY180" fmla="*/ 5701460 h 6634791"/>
              <a:gd name="connsiteX181" fmla="*/ 11707702 w 11727155"/>
              <a:gd name="connsiteY181" fmla="*/ 6141776 h 6634791"/>
              <a:gd name="connsiteX182" fmla="*/ 11586771 w 11727155"/>
              <a:gd name="connsiteY182" fmla="*/ 6141776 h 6634791"/>
              <a:gd name="connsiteX183" fmla="*/ 11586771 w 11727155"/>
              <a:gd name="connsiteY183" fmla="*/ 6274031 h 6634791"/>
              <a:gd name="connsiteX184" fmla="*/ 11727155 w 11727155"/>
              <a:gd name="connsiteY184" fmla="*/ 6274031 h 6634791"/>
              <a:gd name="connsiteX185" fmla="*/ 11727155 w 11727155"/>
              <a:gd name="connsiteY185" fmla="*/ 6634791 h 6634791"/>
              <a:gd name="connsiteX186" fmla="*/ 11366250 w 11727155"/>
              <a:gd name="connsiteY186" fmla="*/ 6634791 h 6634791"/>
              <a:gd name="connsiteX187" fmla="*/ 11366250 w 11727155"/>
              <a:gd name="connsiteY187" fmla="*/ 6495568 h 6634791"/>
              <a:gd name="connsiteX188" fmla="*/ 11233414 w 11727155"/>
              <a:gd name="connsiteY188" fmla="*/ 6495568 h 6634791"/>
              <a:gd name="connsiteX189" fmla="*/ 11233414 w 11727155"/>
              <a:gd name="connsiteY189" fmla="*/ 6634791 h 6634791"/>
              <a:gd name="connsiteX190" fmla="*/ 10793099 w 11727155"/>
              <a:gd name="connsiteY190" fmla="*/ 6634791 h 6634791"/>
              <a:gd name="connsiteX191" fmla="*/ 10793099 w 11727155"/>
              <a:gd name="connsiteY191" fmla="*/ 6356345 h 6634791"/>
              <a:gd name="connsiteX192" fmla="*/ 10546301 w 11727155"/>
              <a:gd name="connsiteY192" fmla="*/ 6356345 h 6634791"/>
              <a:gd name="connsiteX193" fmla="*/ 10546301 w 11727155"/>
              <a:gd name="connsiteY193" fmla="*/ 6446063 h 6634791"/>
              <a:gd name="connsiteX194" fmla="*/ 10691476 w 11727155"/>
              <a:gd name="connsiteY194" fmla="*/ 6446063 h 6634791"/>
              <a:gd name="connsiteX195" fmla="*/ 10691476 w 11727155"/>
              <a:gd name="connsiteY195" fmla="*/ 6634791 h 6634791"/>
              <a:gd name="connsiteX196" fmla="*/ 10502749 w 11727155"/>
              <a:gd name="connsiteY196" fmla="*/ 6634791 h 6634791"/>
              <a:gd name="connsiteX197" fmla="*/ 10502749 w 11727155"/>
              <a:gd name="connsiteY197" fmla="*/ 6489616 h 6634791"/>
              <a:gd name="connsiteX198" fmla="*/ 10430161 w 11727155"/>
              <a:gd name="connsiteY198" fmla="*/ 6489616 h 6634791"/>
              <a:gd name="connsiteX199" fmla="*/ 10430161 w 11727155"/>
              <a:gd name="connsiteY199" fmla="*/ 6634791 h 6634791"/>
              <a:gd name="connsiteX200" fmla="*/ 6617573 w 11727155"/>
              <a:gd name="connsiteY200" fmla="*/ 6634791 h 6634791"/>
              <a:gd name="connsiteX201" fmla="*/ 6617573 w 11727155"/>
              <a:gd name="connsiteY201" fmla="*/ 6591238 h 6634791"/>
              <a:gd name="connsiteX202" fmla="*/ 10386754 w 11727155"/>
              <a:gd name="connsiteY202" fmla="*/ 6591238 h 6634791"/>
              <a:gd name="connsiteX203" fmla="*/ 10386754 w 11727155"/>
              <a:gd name="connsiteY203" fmla="*/ 6446063 h 6634791"/>
              <a:gd name="connsiteX204" fmla="*/ 10502894 w 11727155"/>
              <a:gd name="connsiteY204" fmla="*/ 6446063 h 6634791"/>
              <a:gd name="connsiteX205" fmla="*/ 10502894 w 11727155"/>
              <a:gd name="connsiteY205" fmla="*/ 6312793 h 6634791"/>
              <a:gd name="connsiteX206" fmla="*/ 10836797 w 11727155"/>
              <a:gd name="connsiteY206" fmla="*/ 6312793 h 6634791"/>
              <a:gd name="connsiteX207" fmla="*/ 10836797 w 11727155"/>
              <a:gd name="connsiteY207" fmla="*/ 6591238 h 6634791"/>
              <a:gd name="connsiteX208" fmla="*/ 11190007 w 11727155"/>
              <a:gd name="connsiteY208" fmla="*/ 6591238 h 6634791"/>
              <a:gd name="connsiteX209" fmla="*/ 11190007 w 11727155"/>
              <a:gd name="connsiteY209" fmla="*/ 6495568 h 6634791"/>
              <a:gd name="connsiteX210" fmla="*/ 11189427 w 11727155"/>
              <a:gd name="connsiteY210" fmla="*/ 6495568 h 6634791"/>
              <a:gd name="connsiteX211" fmla="*/ 11012458 w 11727155"/>
              <a:gd name="connsiteY211" fmla="*/ 6495568 h 6634791"/>
              <a:gd name="connsiteX212" fmla="*/ 11012458 w 11727155"/>
              <a:gd name="connsiteY212" fmla="*/ 6275192 h 6634791"/>
              <a:gd name="connsiteX213" fmla="*/ 11189427 w 11727155"/>
              <a:gd name="connsiteY213" fmla="*/ 6275192 h 6634791"/>
              <a:gd name="connsiteX214" fmla="*/ 11189427 w 11727155"/>
              <a:gd name="connsiteY214" fmla="*/ 6098224 h 6634791"/>
              <a:gd name="connsiteX215" fmla="*/ 11366250 w 11727155"/>
              <a:gd name="connsiteY215" fmla="*/ 6098224 h 6634791"/>
              <a:gd name="connsiteX216" fmla="*/ 11366250 w 11727155"/>
              <a:gd name="connsiteY216" fmla="*/ 5921401 h 6634791"/>
              <a:gd name="connsiteX217" fmla="*/ 11586771 w 11727155"/>
              <a:gd name="connsiteY217" fmla="*/ 5921401 h 6634791"/>
              <a:gd name="connsiteX218" fmla="*/ 11586771 w 11727155"/>
              <a:gd name="connsiteY218" fmla="*/ 6098224 h 6634791"/>
              <a:gd name="connsiteX219" fmla="*/ 11664149 w 11727155"/>
              <a:gd name="connsiteY219" fmla="*/ 6098224 h 6634791"/>
              <a:gd name="connsiteX220" fmla="*/ 11664149 w 11727155"/>
              <a:gd name="connsiteY220" fmla="*/ 5745013 h 6634791"/>
              <a:gd name="connsiteX221" fmla="*/ 11385704 w 11727155"/>
              <a:gd name="connsiteY221" fmla="*/ 5745013 h 6634791"/>
              <a:gd name="connsiteX222" fmla="*/ 11385704 w 11727155"/>
              <a:gd name="connsiteY222" fmla="*/ 5411110 h 6634791"/>
              <a:gd name="connsiteX223" fmla="*/ 11518974 w 11727155"/>
              <a:gd name="connsiteY223" fmla="*/ 5411110 h 6634791"/>
              <a:gd name="connsiteX224" fmla="*/ 11518974 w 11727155"/>
              <a:gd name="connsiteY224" fmla="*/ 5294970 h 6634791"/>
              <a:gd name="connsiteX225" fmla="*/ 11664149 w 11727155"/>
              <a:gd name="connsiteY225" fmla="*/ 5294970 h 6634791"/>
              <a:gd name="connsiteX226" fmla="*/ 11664149 w 11727155"/>
              <a:gd name="connsiteY226" fmla="*/ 3317541 h 6634791"/>
              <a:gd name="connsiteX227" fmla="*/ 11664148 w 11727155"/>
              <a:gd name="connsiteY227" fmla="*/ 3317541 h 6634791"/>
              <a:gd name="connsiteX228" fmla="*/ 11664148 w 11727155"/>
              <a:gd name="connsiteY228" fmla="*/ 1339966 h 6634791"/>
              <a:gd name="connsiteX229" fmla="*/ 11518973 w 11727155"/>
              <a:gd name="connsiteY229" fmla="*/ 1339966 h 6634791"/>
              <a:gd name="connsiteX230" fmla="*/ 11518973 w 11727155"/>
              <a:gd name="connsiteY230" fmla="*/ 1223826 h 6634791"/>
              <a:gd name="connsiteX231" fmla="*/ 11385703 w 11727155"/>
              <a:gd name="connsiteY231" fmla="*/ 1223826 h 6634791"/>
              <a:gd name="connsiteX232" fmla="*/ 11385703 w 11727155"/>
              <a:gd name="connsiteY232" fmla="*/ 889923 h 6634791"/>
              <a:gd name="connsiteX233" fmla="*/ 11664003 w 11727155"/>
              <a:gd name="connsiteY233" fmla="*/ 889923 h 6634791"/>
              <a:gd name="connsiteX234" fmla="*/ 11664003 w 11727155"/>
              <a:gd name="connsiteY234" fmla="*/ 536567 h 6634791"/>
              <a:gd name="connsiteX235" fmla="*/ 11586625 w 11727155"/>
              <a:gd name="connsiteY235" fmla="*/ 536567 h 6634791"/>
              <a:gd name="connsiteX236" fmla="*/ 11586625 w 11727155"/>
              <a:gd name="connsiteY236" fmla="*/ 713681 h 6634791"/>
              <a:gd name="connsiteX237" fmla="*/ 11366104 w 11727155"/>
              <a:gd name="connsiteY237" fmla="*/ 713681 h 6634791"/>
              <a:gd name="connsiteX238" fmla="*/ 11366104 w 11727155"/>
              <a:gd name="connsiteY238" fmla="*/ 536712 h 6634791"/>
              <a:gd name="connsiteX239" fmla="*/ 11189280 w 11727155"/>
              <a:gd name="connsiteY239" fmla="*/ 536712 h 6634791"/>
              <a:gd name="connsiteX240" fmla="*/ 11189280 w 11727155"/>
              <a:gd name="connsiteY240" fmla="*/ 359744 h 6634791"/>
              <a:gd name="connsiteX241" fmla="*/ 11012312 w 11727155"/>
              <a:gd name="connsiteY241" fmla="*/ 359744 h 6634791"/>
              <a:gd name="connsiteX242" fmla="*/ 11012312 w 11727155"/>
              <a:gd name="connsiteY242" fmla="*/ 139223 h 6634791"/>
              <a:gd name="connsiteX243" fmla="*/ 11189280 w 11727155"/>
              <a:gd name="connsiteY243" fmla="*/ 139223 h 6634791"/>
              <a:gd name="connsiteX244" fmla="*/ 11189861 w 11727155"/>
              <a:gd name="connsiteY244" fmla="*/ 139223 h 6634791"/>
              <a:gd name="connsiteX245" fmla="*/ 11189861 w 11727155"/>
              <a:gd name="connsiteY245" fmla="*/ 43553 h 6634791"/>
              <a:gd name="connsiteX246" fmla="*/ 10836651 w 11727155"/>
              <a:gd name="connsiteY246" fmla="*/ 43553 h 6634791"/>
              <a:gd name="connsiteX247" fmla="*/ 10836651 w 11727155"/>
              <a:gd name="connsiteY247" fmla="*/ 321998 h 6634791"/>
              <a:gd name="connsiteX248" fmla="*/ 10502748 w 11727155"/>
              <a:gd name="connsiteY248" fmla="*/ 321998 h 6634791"/>
              <a:gd name="connsiteX249" fmla="*/ 10502748 w 11727155"/>
              <a:gd name="connsiteY249" fmla="*/ 188728 h 6634791"/>
              <a:gd name="connsiteX250" fmla="*/ 10386608 w 11727155"/>
              <a:gd name="connsiteY250" fmla="*/ 188728 h 6634791"/>
              <a:gd name="connsiteX251" fmla="*/ 10386608 w 11727155"/>
              <a:gd name="connsiteY251" fmla="*/ 43553 h 6634791"/>
              <a:gd name="connsiteX252" fmla="*/ 6867297 w 11727155"/>
              <a:gd name="connsiteY252" fmla="*/ 43553 h 6634791"/>
              <a:gd name="connsiteX253" fmla="*/ 6867297 w 11727155"/>
              <a:gd name="connsiteY253" fmla="*/ 43554 h 6634791"/>
              <a:gd name="connsiteX254" fmla="*/ 3586949 w 11727155"/>
              <a:gd name="connsiteY254" fmla="*/ 43554 h 6634791"/>
              <a:gd name="connsiteX255" fmla="*/ 3586949 w 11727155"/>
              <a:gd name="connsiteY255" fmla="*/ 43553 h 6634791"/>
              <a:gd name="connsiteX256" fmla="*/ 1340402 w 11727155"/>
              <a:gd name="connsiteY256" fmla="*/ 43553 h 6634791"/>
              <a:gd name="connsiteX257" fmla="*/ 1340402 w 11727155"/>
              <a:gd name="connsiteY257" fmla="*/ 188728 h 6634791"/>
              <a:gd name="connsiteX258" fmla="*/ 1224261 w 11727155"/>
              <a:gd name="connsiteY258" fmla="*/ 188728 h 6634791"/>
              <a:gd name="connsiteX259" fmla="*/ 1224261 w 11727155"/>
              <a:gd name="connsiteY259" fmla="*/ 321998 h 6634791"/>
              <a:gd name="connsiteX260" fmla="*/ 890359 w 11727155"/>
              <a:gd name="connsiteY260" fmla="*/ 321998 h 6634791"/>
              <a:gd name="connsiteX261" fmla="*/ 890359 w 11727155"/>
              <a:gd name="connsiteY261" fmla="*/ 43553 h 6634791"/>
              <a:gd name="connsiteX262" fmla="*/ 537148 w 11727155"/>
              <a:gd name="connsiteY262" fmla="*/ 43553 h 6634791"/>
              <a:gd name="connsiteX263" fmla="*/ 537148 w 11727155"/>
              <a:gd name="connsiteY263" fmla="*/ 139223 h 6634791"/>
              <a:gd name="connsiteX264" fmla="*/ 537729 w 11727155"/>
              <a:gd name="connsiteY264" fmla="*/ 139223 h 6634791"/>
              <a:gd name="connsiteX265" fmla="*/ 714552 w 11727155"/>
              <a:gd name="connsiteY265" fmla="*/ 139223 h 6634791"/>
              <a:gd name="connsiteX266" fmla="*/ 714552 w 11727155"/>
              <a:gd name="connsiteY266" fmla="*/ 359744 h 6634791"/>
              <a:gd name="connsiteX267" fmla="*/ 537583 w 11727155"/>
              <a:gd name="connsiteY267" fmla="*/ 359744 h 6634791"/>
              <a:gd name="connsiteX268" fmla="*/ 537583 w 11727155"/>
              <a:gd name="connsiteY268" fmla="*/ 536567 h 6634791"/>
              <a:gd name="connsiteX269" fmla="*/ 360760 w 11727155"/>
              <a:gd name="connsiteY269" fmla="*/ 536567 h 6634791"/>
              <a:gd name="connsiteX270" fmla="*/ 360760 w 11727155"/>
              <a:gd name="connsiteY270" fmla="*/ 713536 h 6634791"/>
              <a:gd name="connsiteX271" fmla="*/ 140239 w 11727155"/>
              <a:gd name="connsiteY271" fmla="*/ 713536 h 6634791"/>
              <a:gd name="connsiteX272" fmla="*/ 140239 w 11727155"/>
              <a:gd name="connsiteY272" fmla="*/ 536567 h 6634791"/>
              <a:gd name="connsiteX273" fmla="*/ 62861 w 11727155"/>
              <a:gd name="connsiteY273" fmla="*/ 536567 h 6634791"/>
              <a:gd name="connsiteX274" fmla="*/ 62861 w 11727155"/>
              <a:gd name="connsiteY274" fmla="*/ 889923 h 6634791"/>
              <a:gd name="connsiteX275" fmla="*/ 341307 w 11727155"/>
              <a:gd name="connsiteY275" fmla="*/ 889923 h 6634791"/>
              <a:gd name="connsiteX276" fmla="*/ 341307 w 11727155"/>
              <a:gd name="connsiteY276" fmla="*/ 1223826 h 6634791"/>
              <a:gd name="connsiteX277" fmla="*/ 208036 w 11727155"/>
              <a:gd name="connsiteY277" fmla="*/ 1223826 h 6634791"/>
              <a:gd name="connsiteX278" fmla="*/ 208036 w 11727155"/>
              <a:gd name="connsiteY278" fmla="*/ 1339966 h 6634791"/>
              <a:gd name="connsiteX279" fmla="*/ 62861 w 11727155"/>
              <a:gd name="connsiteY279" fmla="*/ 1339966 h 6634791"/>
              <a:gd name="connsiteX280" fmla="*/ 62861 w 11727155"/>
              <a:gd name="connsiteY280" fmla="*/ 3303104 h 6634791"/>
              <a:gd name="connsiteX281" fmla="*/ 62862 w 11727155"/>
              <a:gd name="connsiteY281" fmla="*/ 3303104 h 6634791"/>
              <a:gd name="connsiteX282" fmla="*/ 62862 w 11727155"/>
              <a:gd name="connsiteY282" fmla="*/ 6147104 h 6634791"/>
              <a:gd name="connsiteX283" fmla="*/ 19309 w 11727155"/>
              <a:gd name="connsiteY283" fmla="*/ 6147104 h 6634791"/>
              <a:gd name="connsiteX284" fmla="*/ 19309 w 11727155"/>
              <a:gd name="connsiteY284" fmla="*/ 3317541 h 6634791"/>
              <a:gd name="connsiteX285" fmla="*/ 19308 w 11727155"/>
              <a:gd name="connsiteY285" fmla="*/ 3317541 h 6634791"/>
              <a:gd name="connsiteX286" fmla="*/ 19308 w 11727155"/>
              <a:gd name="connsiteY286" fmla="*/ 1296414 h 6634791"/>
              <a:gd name="connsiteX287" fmla="*/ 164483 w 11727155"/>
              <a:gd name="connsiteY287" fmla="*/ 1296414 h 6634791"/>
              <a:gd name="connsiteX288" fmla="*/ 164483 w 11727155"/>
              <a:gd name="connsiteY288" fmla="*/ 1223826 h 6634791"/>
              <a:gd name="connsiteX289" fmla="*/ 19308 w 11727155"/>
              <a:gd name="connsiteY289" fmla="*/ 1223826 h 6634791"/>
              <a:gd name="connsiteX290" fmla="*/ 19308 w 11727155"/>
              <a:gd name="connsiteY290" fmla="*/ 1035098 h 6634791"/>
              <a:gd name="connsiteX291" fmla="*/ 208036 w 11727155"/>
              <a:gd name="connsiteY291" fmla="*/ 1035098 h 6634791"/>
              <a:gd name="connsiteX292" fmla="*/ 208036 w 11727155"/>
              <a:gd name="connsiteY292" fmla="*/ 1180273 h 6634791"/>
              <a:gd name="connsiteX293" fmla="*/ 297754 w 11727155"/>
              <a:gd name="connsiteY293" fmla="*/ 1180273 h 6634791"/>
              <a:gd name="connsiteX294" fmla="*/ 297754 w 11727155"/>
              <a:gd name="connsiteY294" fmla="*/ 933476 h 6634791"/>
              <a:gd name="connsiteX295" fmla="*/ 19308 w 11727155"/>
              <a:gd name="connsiteY295" fmla="*/ 933476 h 6634791"/>
              <a:gd name="connsiteX296" fmla="*/ 19308 w 11727155"/>
              <a:gd name="connsiteY296" fmla="*/ 493015 h 6634791"/>
              <a:gd name="connsiteX297" fmla="*/ 140384 w 11727155"/>
              <a:gd name="connsiteY297" fmla="*/ 493015 h 6634791"/>
              <a:gd name="connsiteX298" fmla="*/ 140384 w 11727155"/>
              <a:gd name="connsiteY298" fmla="*/ 360760 h 6634791"/>
              <a:gd name="connsiteX299" fmla="*/ 0 w 11727155"/>
              <a:gd name="connsiteY299" fmla="*/ 360760 h 6634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11727155" h="6634791">
                <a:moveTo>
                  <a:pt x="10546301" y="6489616"/>
                </a:moveTo>
                <a:lnTo>
                  <a:pt x="10546301" y="6591238"/>
                </a:lnTo>
                <a:lnTo>
                  <a:pt x="10647924" y="6591238"/>
                </a:lnTo>
                <a:lnTo>
                  <a:pt x="10647924" y="6489616"/>
                </a:lnTo>
                <a:close/>
                <a:moveTo>
                  <a:pt x="11409802" y="6318745"/>
                </a:moveTo>
                <a:lnTo>
                  <a:pt x="11409802" y="6452015"/>
                </a:lnTo>
                <a:lnTo>
                  <a:pt x="11543218" y="6452015"/>
                </a:lnTo>
                <a:lnTo>
                  <a:pt x="11543218" y="6318745"/>
                </a:lnTo>
                <a:close/>
                <a:moveTo>
                  <a:pt x="11232979" y="6318745"/>
                </a:moveTo>
                <a:lnTo>
                  <a:pt x="11232979" y="6452015"/>
                </a:lnTo>
                <a:lnTo>
                  <a:pt x="11366250" y="6452015"/>
                </a:lnTo>
                <a:lnTo>
                  <a:pt x="11366250" y="6318745"/>
                </a:lnTo>
                <a:close/>
                <a:moveTo>
                  <a:pt x="11056011" y="6318599"/>
                </a:moveTo>
                <a:lnTo>
                  <a:pt x="11056011" y="6451870"/>
                </a:lnTo>
                <a:lnTo>
                  <a:pt x="11189427" y="6451870"/>
                </a:lnTo>
                <a:lnTo>
                  <a:pt x="11189427" y="6318599"/>
                </a:lnTo>
                <a:close/>
                <a:moveTo>
                  <a:pt x="11586916" y="6317584"/>
                </a:moveTo>
                <a:lnTo>
                  <a:pt x="11586916" y="6318745"/>
                </a:lnTo>
                <a:lnTo>
                  <a:pt x="11586916" y="6495568"/>
                </a:lnTo>
                <a:lnTo>
                  <a:pt x="11409948" y="6495568"/>
                </a:lnTo>
                <a:lnTo>
                  <a:pt x="11409948" y="6591238"/>
                </a:lnTo>
                <a:lnTo>
                  <a:pt x="11683602" y="6591238"/>
                </a:lnTo>
                <a:lnTo>
                  <a:pt x="11683748" y="6591238"/>
                </a:lnTo>
                <a:lnTo>
                  <a:pt x="11683748" y="6317584"/>
                </a:lnTo>
                <a:close/>
                <a:moveTo>
                  <a:pt x="11409802" y="6141776"/>
                </a:moveTo>
                <a:lnTo>
                  <a:pt x="11409802" y="6274031"/>
                </a:lnTo>
                <a:lnTo>
                  <a:pt x="11543218" y="6274031"/>
                </a:lnTo>
                <a:lnTo>
                  <a:pt x="11543218" y="6141776"/>
                </a:lnTo>
                <a:close/>
                <a:moveTo>
                  <a:pt x="11232979" y="6141776"/>
                </a:moveTo>
                <a:lnTo>
                  <a:pt x="11232979" y="6275192"/>
                </a:lnTo>
                <a:lnTo>
                  <a:pt x="11366250" y="6275192"/>
                </a:lnTo>
                <a:lnTo>
                  <a:pt x="11366250" y="6274031"/>
                </a:lnTo>
                <a:lnTo>
                  <a:pt x="11366250" y="6141776"/>
                </a:lnTo>
                <a:close/>
                <a:moveTo>
                  <a:pt x="11409802" y="5964953"/>
                </a:moveTo>
                <a:lnTo>
                  <a:pt x="11409802" y="6098224"/>
                </a:lnTo>
                <a:lnTo>
                  <a:pt x="11543218" y="6098224"/>
                </a:lnTo>
                <a:lnTo>
                  <a:pt x="11543218" y="5964953"/>
                </a:lnTo>
                <a:close/>
                <a:moveTo>
                  <a:pt x="11562527" y="5454663"/>
                </a:moveTo>
                <a:lnTo>
                  <a:pt x="11562527" y="5556285"/>
                </a:lnTo>
                <a:lnTo>
                  <a:pt x="11664149" y="5556285"/>
                </a:lnTo>
                <a:lnTo>
                  <a:pt x="11664149" y="5454663"/>
                </a:lnTo>
                <a:close/>
                <a:moveTo>
                  <a:pt x="11562526" y="1078651"/>
                </a:moveTo>
                <a:lnTo>
                  <a:pt x="11562526" y="1180273"/>
                </a:lnTo>
                <a:lnTo>
                  <a:pt x="11664148" y="1180273"/>
                </a:lnTo>
                <a:lnTo>
                  <a:pt x="11664148" y="1078651"/>
                </a:lnTo>
                <a:close/>
                <a:moveTo>
                  <a:pt x="62861" y="1078651"/>
                </a:moveTo>
                <a:lnTo>
                  <a:pt x="62861" y="1180273"/>
                </a:lnTo>
                <a:lnTo>
                  <a:pt x="164483" y="1180273"/>
                </a:lnTo>
                <a:lnTo>
                  <a:pt x="164483" y="1078651"/>
                </a:lnTo>
                <a:close/>
                <a:moveTo>
                  <a:pt x="11409801" y="536567"/>
                </a:moveTo>
                <a:lnTo>
                  <a:pt x="11409801" y="669983"/>
                </a:lnTo>
                <a:lnTo>
                  <a:pt x="11543217" y="669983"/>
                </a:lnTo>
                <a:lnTo>
                  <a:pt x="11543217" y="536567"/>
                </a:lnTo>
                <a:close/>
                <a:moveTo>
                  <a:pt x="183937" y="536567"/>
                </a:moveTo>
                <a:lnTo>
                  <a:pt x="183937" y="669983"/>
                </a:lnTo>
                <a:lnTo>
                  <a:pt x="317353" y="669983"/>
                </a:lnTo>
                <a:lnTo>
                  <a:pt x="317353" y="536567"/>
                </a:lnTo>
                <a:close/>
                <a:moveTo>
                  <a:pt x="11409801" y="360760"/>
                </a:moveTo>
                <a:lnTo>
                  <a:pt x="11409801" y="493015"/>
                </a:lnTo>
                <a:lnTo>
                  <a:pt x="11543217" y="493015"/>
                </a:lnTo>
                <a:lnTo>
                  <a:pt x="11543217" y="360760"/>
                </a:lnTo>
                <a:close/>
                <a:moveTo>
                  <a:pt x="183937" y="360760"/>
                </a:moveTo>
                <a:lnTo>
                  <a:pt x="183937" y="493015"/>
                </a:lnTo>
                <a:lnTo>
                  <a:pt x="317353" y="493015"/>
                </a:lnTo>
                <a:lnTo>
                  <a:pt x="317353" y="360760"/>
                </a:lnTo>
                <a:close/>
                <a:moveTo>
                  <a:pt x="11232978" y="359599"/>
                </a:moveTo>
                <a:lnTo>
                  <a:pt x="11232978" y="493015"/>
                </a:lnTo>
                <a:lnTo>
                  <a:pt x="11366249" y="493015"/>
                </a:lnTo>
                <a:lnTo>
                  <a:pt x="11366249" y="360760"/>
                </a:lnTo>
                <a:lnTo>
                  <a:pt x="11366249" y="359599"/>
                </a:lnTo>
                <a:close/>
                <a:moveTo>
                  <a:pt x="360760" y="359599"/>
                </a:moveTo>
                <a:lnTo>
                  <a:pt x="360760" y="360760"/>
                </a:lnTo>
                <a:lnTo>
                  <a:pt x="360760" y="493015"/>
                </a:lnTo>
                <a:lnTo>
                  <a:pt x="494031" y="493015"/>
                </a:lnTo>
                <a:lnTo>
                  <a:pt x="494031" y="359599"/>
                </a:lnTo>
                <a:close/>
                <a:moveTo>
                  <a:pt x="11409801" y="182775"/>
                </a:moveTo>
                <a:lnTo>
                  <a:pt x="11409801" y="316191"/>
                </a:lnTo>
                <a:lnTo>
                  <a:pt x="11543217" y="316191"/>
                </a:lnTo>
                <a:lnTo>
                  <a:pt x="11543217" y="182775"/>
                </a:lnTo>
                <a:close/>
                <a:moveTo>
                  <a:pt x="11232978" y="182775"/>
                </a:moveTo>
                <a:lnTo>
                  <a:pt x="11232978" y="316191"/>
                </a:lnTo>
                <a:lnTo>
                  <a:pt x="11366249" y="316191"/>
                </a:lnTo>
                <a:lnTo>
                  <a:pt x="11366249" y="182775"/>
                </a:lnTo>
                <a:close/>
                <a:moveTo>
                  <a:pt x="11056010" y="182775"/>
                </a:moveTo>
                <a:lnTo>
                  <a:pt x="11056010" y="316191"/>
                </a:lnTo>
                <a:lnTo>
                  <a:pt x="11189426" y="316191"/>
                </a:lnTo>
                <a:lnTo>
                  <a:pt x="11189426" y="182775"/>
                </a:lnTo>
                <a:close/>
                <a:moveTo>
                  <a:pt x="537729" y="182775"/>
                </a:moveTo>
                <a:lnTo>
                  <a:pt x="537729" y="316191"/>
                </a:lnTo>
                <a:lnTo>
                  <a:pt x="671144" y="316191"/>
                </a:lnTo>
                <a:lnTo>
                  <a:pt x="671144" y="182775"/>
                </a:lnTo>
                <a:close/>
                <a:moveTo>
                  <a:pt x="360760" y="182775"/>
                </a:moveTo>
                <a:lnTo>
                  <a:pt x="360760" y="316191"/>
                </a:lnTo>
                <a:lnTo>
                  <a:pt x="494031" y="316191"/>
                </a:lnTo>
                <a:lnTo>
                  <a:pt x="494031" y="182775"/>
                </a:lnTo>
                <a:close/>
                <a:moveTo>
                  <a:pt x="183937" y="182775"/>
                </a:moveTo>
                <a:lnTo>
                  <a:pt x="183937" y="316191"/>
                </a:lnTo>
                <a:lnTo>
                  <a:pt x="317353" y="316191"/>
                </a:lnTo>
                <a:lnTo>
                  <a:pt x="317353" y="182775"/>
                </a:lnTo>
                <a:close/>
                <a:moveTo>
                  <a:pt x="11409801" y="43553"/>
                </a:moveTo>
                <a:lnTo>
                  <a:pt x="11409801" y="139223"/>
                </a:lnTo>
                <a:lnTo>
                  <a:pt x="11586770" y="139223"/>
                </a:lnTo>
                <a:lnTo>
                  <a:pt x="11586770" y="316046"/>
                </a:lnTo>
                <a:lnTo>
                  <a:pt x="11586770" y="317208"/>
                </a:lnTo>
                <a:lnTo>
                  <a:pt x="11683456" y="317208"/>
                </a:lnTo>
                <a:lnTo>
                  <a:pt x="11683456" y="43553"/>
                </a:lnTo>
                <a:close/>
                <a:moveTo>
                  <a:pt x="10546300" y="43553"/>
                </a:moveTo>
                <a:lnTo>
                  <a:pt x="10546300" y="145175"/>
                </a:lnTo>
                <a:lnTo>
                  <a:pt x="10647923" y="145175"/>
                </a:lnTo>
                <a:lnTo>
                  <a:pt x="10647923" y="43553"/>
                </a:lnTo>
                <a:close/>
                <a:moveTo>
                  <a:pt x="1079086" y="43553"/>
                </a:moveTo>
                <a:lnTo>
                  <a:pt x="1079086" y="145175"/>
                </a:lnTo>
                <a:lnTo>
                  <a:pt x="1180709" y="145175"/>
                </a:lnTo>
                <a:lnTo>
                  <a:pt x="1180709" y="43553"/>
                </a:lnTo>
                <a:close/>
                <a:moveTo>
                  <a:pt x="43553" y="43553"/>
                </a:moveTo>
                <a:lnTo>
                  <a:pt x="43553" y="317353"/>
                </a:lnTo>
                <a:lnTo>
                  <a:pt x="140384" y="317353"/>
                </a:lnTo>
                <a:lnTo>
                  <a:pt x="140384" y="316191"/>
                </a:lnTo>
                <a:lnTo>
                  <a:pt x="140384" y="139223"/>
                </a:lnTo>
                <a:lnTo>
                  <a:pt x="317208" y="139223"/>
                </a:lnTo>
                <a:lnTo>
                  <a:pt x="317208" y="43553"/>
                </a:lnTo>
                <a:close/>
                <a:moveTo>
                  <a:pt x="0" y="0"/>
                </a:moveTo>
                <a:lnTo>
                  <a:pt x="360760" y="0"/>
                </a:lnTo>
                <a:lnTo>
                  <a:pt x="360760" y="139223"/>
                </a:lnTo>
                <a:lnTo>
                  <a:pt x="493595" y="139223"/>
                </a:lnTo>
                <a:lnTo>
                  <a:pt x="493595" y="0"/>
                </a:lnTo>
                <a:lnTo>
                  <a:pt x="933911" y="0"/>
                </a:lnTo>
                <a:lnTo>
                  <a:pt x="933911" y="278446"/>
                </a:lnTo>
                <a:lnTo>
                  <a:pt x="1180709" y="278446"/>
                </a:lnTo>
                <a:lnTo>
                  <a:pt x="1180709" y="188728"/>
                </a:lnTo>
                <a:lnTo>
                  <a:pt x="1035534" y="188728"/>
                </a:lnTo>
                <a:lnTo>
                  <a:pt x="1035534" y="0"/>
                </a:lnTo>
                <a:lnTo>
                  <a:pt x="1224261" y="0"/>
                </a:lnTo>
                <a:lnTo>
                  <a:pt x="1224261" y="145175"/>
                </a:lnTo>
                <a:lnTo>
                  <a:pt x="1296849" y="145175"/>
                </a:lnTo>
                <a:lnTo>
                  <a:pt x="1296849" y="0"/>
                </a:lnTo>
                <a:lnTo>
                  <a:pt x="5109437" y="0"/>
                </a:lnTo>
                <a:lnTo>
                  <a:pt x="5109437" y="1"/>
                </a:lnTo>
                <a:lnTo>
                  <a:pt x="6617572" y="1"/>
                </a:lnTo>
                <a:lnTo>
                  <a:pt x="6617572" y="0"/>
                </a:lnTo>
                <a:lnTo>
                  <a:pt x="10430160" y="0"/>
                </a:lnTo>
                <a:lnTo>
                  <a:pt x="10430160" y="145175"/>
                </a:lnTo>
                <a:lnTo>
                  <a:pt x="10502748" y="145175"/>
                </a:lnTo>
                <a:lnTo>
                  <a:pt x="10502748" y="0"/>
                </a:lnTo>
                <a:lnTo>
                  <a:pt x="10691475" y="0"/>
                </a:lnTo>
                <a:lnTo>
                  <a:pt x="10691475" y="188728"/>
                </a:lnTo>
                <a:lnTo>
                  <a:pt x="10546300" y="188728"/>
                </a:lnTo>
                <a:lnTo>
                  <a:pt x="10546300" y="278446"/>
                </a:lnTo>
                <a:lnTo>
                  <a:pt x="10793098" y="278446"/>
                </a:lnTo>
                <a:lnTo>
                  <a:pt x="10793098" y="0"/>
                </a:lnTo>
                <a:lnTo>
                  <a:pt x="11233413" y="0"/>
                </a:lnTo>
                <a:lnTo>
                  <a:pt x="11233413" y="139223"/>
                </a:lnTo>
                <a:lnTo>
                  <a:pt x="11366249" y="139223"/>
                </a:lnTo>
                <a:lnTo>
                  <a:pt x="11366249" y="0"/>
                </a:lnTo>
                <a:lnTo>
                  <a:pt x="11727154" y="0"/>
                </a:lnTo>
                <a:lnTo>
                  <a:pt x="11727154" y="360760"/>
                </a:lnTo>
                <a:lnTo>
                  <a:pt x="11586770" y="360760"/>
                </a:lnTo>
                <a:lnTo>
                  <a:pt x="11586770" y="493015"/>
                </a:lnTo>
                <a:lnTo>
                  <a:pt x="11707701" y="493015"/>
                </a:lnTo>
                <a:lnTo>
                  <a:pt x="11707701" y="933476"/>
                </a:lnTo>
                <a:lnTo>
                  <a:pt x="11429255" y="933476"/>
                </a:lnTo>
                <a:lnTo>
                  <a:pt x="11429255" y="1180273"/>
                </a:lnTo>
                <a:lnTo>
                  <a:pt x="11518973" y="1180273"/>
                </a:lnTo>
                <a:lnTo>
                  <a:pt x="11518973" y="1035098"/>
                </a:lnTo>
                <a:lnTo>
                  <a:pt x="11707701" y="1035098"/>
                </a:lnTo>
                <a:lnTo>
                  <a:pt x="11707701" y="1223826"/>
                </a:lnTo>
                <a:lnTo>
                  <a:pt x="11562526" y="1223826"/>
                </a:lnTo>
                <a:lnTo>
                  <a:pt x="11562526" y="1296414"/>
                </a:lnTo>
                <a:lnTo>
                  <a:pt x="11707701" y="1296414"/>
                </a:lnTo>
                <a:lnTo>
                  <a:pt x="11707701" y="3317395"/>
                </a:lnTo>
                <a:lnTo>
                  <a:pt x="11707702" y="3317395"/>
                </a:lnTo>
                <a:lnTo>
                  <a:pt x="11707702" y="5338523"/>
                </a:lnTo>
                <a:lnTo>
                  <a:pt x="11562527" y="5338523"/>
                </a:lnTo>
                <a:lnTo>
                  <a:pt x="11562527" y="5411110"/>
                </a:lnTo>
                <a:lnTo>
                  <a:pt x="11707702" y="5411110"/>
                </a:lnTo>
                <a:lnTo>
                  <a:pt x="11707702" y="5599838"/>
                </a:lnTo>
                <a:lnTo>
                  <a:pt x="11518974" y="5599838"/>
                </a:lnTo>
                <a:lnTo>
                  <a:pt x="11518974" y="5454663"/>
                </a:lnTo>
                <a:lnTo>
                  <a:pt x="11429256" y="5454663"/>
                </a:lnTo>
                <a:lnTo>
                  <a:pt x="11429256" y="5701460"/>
                </a:lnTo>
                <a:lnTo>
                  <a:pt x="11707702" y="5701460"/>
                </a:lnTo>
                <a:lnTo>
                  <a:pt x="11707702" y="6141776"/>
                </a:lnTo>
                <a:lnTo>
                  <a:pt x="11586771" y="6141776"/>
                </a:lnTo>
                <a:lnTo>
                  <a:pt x="11586771" y="6274031"/>
                </a:lnTo>
                <a:lnTo>
                  <a:pt x="11727155" y="6274031"/>
                </a:lnTo>
                <a:lnTo>
                  <a:pt x="11727155" y="6634791"/>
                </a:lnTo>
                <a:lnTo>
                  <a:pt x="11366250" y="6634791"/>
                </a:lnTo>
                <a:lnTo>
                  <a:pt x="11366250" y="6495568"/>
                </a:lnTo>
                <a:lnTo>
                  <a:pt x="11233414" y="6495568"/>
                </a:lnTo>
                <a:lnTo>
                  <a:pt x="11233414" y="6634791"/>
                </a:lnTo>
                <a:lnTo>
                  <a:pt x="10793099" y="6634791"/>
                </a:lnTo>
                <a:lnTo>
                  <a:pt x="10793099" y="6356345"/>
                </a:lnTo>
                <a:lnTo>
                  <a:pt x="10546301" y="6356345"/>
                </a:lnTo>
                <a:lnTo>
                  <a:pt x="10546301" y="6446063"/>
                </a:lnTo>
                <a:lnTo>
                  <a:pt x="10691476" y="6446063"/>
                </a:lnTo>
                <a:lnTo>
                  <a:pt x="10691476" y="6634791"/>
                </a:lnTo>
                <a:lnTo>
                  <a:pt x="10502749" y="6634791"/>
                </a:lnTo>
                <a:lnTo>
                  <a:pt x="10502749" y="6489616"/>
                </a:lnTo>
                <a:lnTo>
                  <a:pt x="10430161" y="6489616"/>
                </a:lnTo>
                <a:lnTo>
                  <a:pt x="10430161" y="6634791"/>
                </a:lnTo>
                <a:lnTo>
                  <a:pt x="6617573" y="6634791"/>
                </a:lnTo>
                <a:lnTo>
                  <a:pt x="6617573" y="6591238"/>
                </a:lnTo>
                <a:lnTo>
                  <a:pt x="10386754" y="6591238"/>
                </a:lnTo>
                <a:lnTo>
                  <a:pt x="10386754" y="6446063"/>
                </a:lnTo>
                <a:lnTo>
                  <a:pt x="10502894" y="6446063"/>
                </a:lnTo>
                <a:lnTo>
                  <a:pt x="10502894" y="6312793"/>
                </a:lnTo>
                <a:lnTo>
                  <a:pt x="10836797" y="6312793"/>
                </a:lnTo>
                <a:lnTo>
                  <a:pt x="10836797" y="6591238"/>
                </a:lnTo>
                <a:lnTo>
                  <a:pt x="11190007" y="6591238"/>
                </a:lnTo>
                <a:lnTo>
                  <a:pt x="11190007" y="6495568"/>
                </a:lnTo>
                <a:lnTo>
                  <a:pt x="11189427" y="6495568"/>
                </a:lnTo>
                <a:lnTo>
                  <a:pt x="11012458" y="6495568"/>
                </a:lnTo>
                <a:lnTo>
                  <a:pt x="11012458" y="6275192"/>
                </a:lnTo>
                <a:lnTo>
                  <a:pt x="11189427" y="6275192"/>
                </a:lnTo>
                <a:lnTo>
                  <a:pt x="11189427" y="6098224"/>
                </a:lnTo>
                <a:lnTo>
                  <a:pt x="11366250" y="6098224"/>
                </a:lnTo>
                <a:lnTo>
                  <a:pt x="11366250" y="5921401"/>
                </a:lnTo>
                <a:lnTo>
                  <a:pt x="11586771" y="5921401"/>
                </a:lnTo>
                <a:lnTo>
                  <a:pt x="11586771" y="6098224"/>
                </a:lnTo>
                <a:lnTo>
                  <a:pt x="11664149" y="6098224"/>
                </a:lnTo>
                <a:lnTo>
                  <a:pt x="11664149" y="5745013"/>
                </a:lnTo>
                <a:lnTo>
                  <a:pt x="11385704" y="5745013"/>
                </a:lnTo>
                <a:lnTo>
                  <a:pt x="11385704" y="5411110"/>
                </a:lnTo>
                <a:lnTo>
                  <a:pt x="11518974" y="5411110"/>
                </a:lnTo>
                <a:lnTo>
                  <a:pt x="11518974" y="5294970"/>
                </a:lnTo>
                <a:lnTo>
                  <a:pt x="11664149" y="5294970"/>
                </a:lnTo>
                <a:lnTo>
                  <a:pt x="11664149" y="3317541"/>
                </a:lnTo>
                <a:lnTo>
                  <a:pt x="11664148" y="3317541"/>
                </a:lnTo>
                <a:lnTo>
                  <a:pt x="11664148" y="1339966"/>
                </a:lnTo>
                <a:lnTo>
                  <a:pt x="11518973" y="1339966"/>
                </a:lnTo>
                <a:lnTo>
                  <a:pt x="11518973" y="1223826"/>
                </a:lnTo>
                <a:lnTo>
                  <a:pt x="11385703" y="1223826"/>
                </a:lnTo>
                <a:lnTo>
                  <a:pt x="11385703" y="889923"/>
                </a:lnTo>
                <a:lnTo>
                  <a:pt x="11664003" y="889923"/>
                </a:lnTo>
                <a:lnTo>
                  <a:pt x="11664003" y="536567"/>
                </a:lnTo>
                <a:lnTo>
                  <a:pt x="11586625" y="536567"/>
                </a:lnTo>
                <a:lnTo>
                  <a:pt x="11586625" y="713681"/>
                </a:lnTo>
                <a:lnTo>
                  <a:pt x="11366104" y="713681"/>
                </a:lnTo>
                <a:lnTo>
                  <a:pt x="11366104" y="536712"/>
                </a:lnTo>
                <a:lnTo>
                  <a:pt x="11189280" y="536712"/>
                </a:lnTo>
                <a:lnTo>
                  <a:pt x="11189280" y="359744"/>
                </a:lnTo>
                <a:lnTo>
                  <a:pt x="11012312" y="359744"/>
                </a:lnTo>
                <a:lnTo>
                  <a:pt x="11012312" y="139223"/>
                </a:lnTo>
                <a:lnTo>
                  <a:pt x="11189280" y="139223"/>
                </a:lnTo>
                <a:lnTo>
                  <a:pt x="11189861" y="139223"/>
                </a:lnTo>
                <a:lnTo>
                  <a:pt x="11189861" y="43553"/>
                </a:lnTo>
                <a:lnTo>
                  <a:pt x="10836651" y="43553"/>
                </a:lnTo>
                <a:lnTo>
                  <a:pt x="10836651" y="321998"/>
                </a:lnTo>
                <a:lnTo>
                  <a:pt x="10502748" y="321998"/>
                </a:lnTo>
                <a:lnTo>
                  <a:pt x="10502748" y="188728"/>
                </a:lnTo>
                <a:lnTo>
                  <a:pt x="10386608" y="188728"/>
                </a:lnTo>
                <a:lnTo>
                  <a:pt x="10386608" y="43553"/>
                </a:lnTo>
                <a:lnTo>
                  <a:pt x="6867297" y="43553"/>
                </a:lnTo>
                <a:lnTo>
                  <a:pt x="6867297" y="43554"/>
                </a:lnTo>
                <a:lnTo>
                  <a:pt x="3586949" y="43554"/>
                </a:lnTo>
                <a:lnTo>
                  <a:pt x="3586949" y="43553"/>
                </a:lnTo>
                <a:lnTo>
                  <a:pt x="1340402" y="43553"/>
                </a:lnTo>
                <a:lnTo>
                  <a:pt x="1340402" y="188728"/>
                </a:lnTo>
                <a:lnTo>
                  <a:pt x="1224261" y="188728"/>
                </a:lnTo>
                <a:lnTo>
                  <a:pt x="1224261" y="321998"/>
                </a:lnTo>
                <a:lnTo>
                  <a:pt x="890359" y="321998"/>
                </a:lnTo>
                <a:lnTo>
                  <a:pt x="890359" y="43553"/>
                </a:lnTo>
                <a:lnTo>
                  <a:pt x="537148" y="43553"/>
                </a:lnTo>
                <a:lnTo>
                  <a:pt x="537148" y="139223"/>
                </a:lnTo>
                <a:lnTo>
                  <a:pt x="537729" y="139223"/>
                </a:lnTo>
                <a:lnTo>
                  <a:pt x="714552" y="139223"/>
                </a:lnTo>
                <a:lnTo>
                  <a:pt x="714552" y="359744"/>
                </a:lnTo>
                <a:lnTo>
                  <a:pt x="537583" y="359744"/>
                </a:lnTo>
                <a:lnTo>
                  <a:pt x="537583" y="536567"/>
                </a:lnTo>
                <a:lnTo>
                  <a:pt x="360760" y="536567"/>
                </a:lnTo>
                <a:lnTo>
                  <a:pt x="360760" y="713536"/>
                </a:lnTo>
                <a:lnTo>
                  <a:pt x="140239" y="713536"/>
                </a:lnTo>
                <a:lnTo>
                  <a:pt x="140239" y="536567"/>
                </a:lnTo>
                <a:lnTo>
                  <a:pt x="62861" y="536567"/>
                </a:lnTo>
                <a:lnTo>
                  <a:pt x="62861" y="889923"/>
                </a:lnTo>
                <a:lnTo>
                  <a:pt x="341307" y="889923"/>
                </a:lnTo>
                <a:lnTo>
                  <a:pt x="341307" y="1223826"/>
                </a:lnTo>
                <a:lnTo>
                  <a:pt x="208036" y="1223826"/>
                </a:lnTo>
                <a:lnTo>
                  <a:pt x="208036" y="1339966"/>
                </a:lnTo>
                <a:lnTo>
                  <a:pt x="62861" y="1339966"/>
                </a:lnTo>
                <a:lnTo>
                  <a:pt x="62861" y="3303104"/>
                </a:lnTo>
                <a:lnTo>
                  <a:pt x="62862" y="3303104"/>
                </a:lnTo>
                <a:lnTo>
                  <a:pt x="62862" y="6147104"/>
                </a:lnTo>
                <a:lnTo>
                  <a:pt x="19309" y="6147104"/>
                </a:lnTo>
                <a:lnTo>
                  <a:pt x="19309" y="3317541"/>
                </a:lnTo>
                <a:lnTo>
                  <a:pt x="19308" y="3317541"/>
                </a:lnTo>
                <a:lnTo>
                  <a:pt x="19308" y="1296414"/>
                </a:lnTo>
                <a:lnTo>
                  <a:pt x="164483" y="1296414"/>
                </a:lnTo>
                <a:lnTo>
                  <a:pt x="164483" y="1223826"/>
                </a:lnTo>
                <a:lnTo>
                  <a:pt x="19308" y="1223826"/>
                </a:lnTo>
                <a:lnTo>
                  <a:pt x="19308" y="1035098"/>
                </a:lnTo>
                <a:lnTo>
                  <a:pt x="208036" y="1035098"/>
                </a:lnTo>
                <a:lnTo>
                  <a:pt x="208036" y="1180273"/>
                </a:lnTo>
                <a:lnTo>
                  <a:pt x="297754" y="1180273"/>
                </a:lnTo>
                <a:lnTo>
                  <a:pt x="297754" y="933476"/>
                </a:lnTo>
                <a:lnTo>
                  <a:pt x="19308" y="933476"/>
                </a:lnTo>
                <a:lnTo>
                  <a:pt x="19308" y="493015"/>
                </a:lnTo>
                <a:lnTo>
                  <a:pt x="140384" y="493015"/>
                </a:lnTo>
                <a:lnTo>
                  <a:pt x="140384" y="360760"/>
                </a:lnTo>
                <a:lnTo>
                  <a:pt x="0" y="360760"/>
                </a:lnTo>
                <a:close/>
              </a:path>
            </a:pathLst>
          </a:custGeom>
          <a:gradFill>
            <a:gsLst>
              <a:gs pos="0">
                <a:srgbClr val="E9B570"/>
              </a:gs>
              <a:gs pos="78000">
                <a:srgbClr val="F4DA9F">
                  <a:alpha val="0"/>
                </a:srgbClr>
              </a:gs>
            </a:gsLst>
            <a:lin ang="5400000" scaled="1"/>
          </a:gradFill>
          <a:ln w="145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/>
          <p:cNvSpPr/>
          <p:nvPr/>
        </p:nvSpPr>
        <p:spPr>
          <a:xfrm>
            <a:off x="3468376" y="5113749"/>
            <a:ext cx="3019346" cy="1403679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519128" y="5513313"/>
            <a:ext cx="3726437" cy="1852017"/>
            <a:chOff x="4005371" y="1214445"/>
            <a:chExt cx="2329531" cy="1157763"/>
          </a:xfrm>
        </p:grpSpPr>
        <p:sp>
          <p:nvSpPr>
            <p:cNvPr id="11" name="任意多边形: 形状 10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302080" y="5908056"/>
            <a:ext cx="2848710" cy="1415792"/>
            <a:chOff x="4005371" y="1214445"/>
            <a:chExt cx="2329531" cy="1157763"/>
          </a:xfrm>
        </p:grpSpPr>
        <p:sp>
          <p:nvSpPr>
            <p:cNvPr id="17" name="任意多边形: 形状 16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92259" y="5513313"/>
            <a:ext cx="3726437" cy="1852017"/>
            <a:chOff x="4005371" y="1214445"/>
            <a:chExt cx="2329531" cy="1157763"/>
          </a:xfrm>
        </p:grpSpPr>
        <p:sp>
          <p:nvSpPr>
            <p:cNvPr id="21" name="任意多边形: 形状 20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808176" y="5689943"/>
            <a:ext cx="3726437" cy="1852017"/>
            <a:chOff x="4005371" y="1214445"/>
            <a:chExt cx="2329531" cy="1157763"/>
          </a:xfrm>
        </p:grpSpPr>
        <p:sp>
          <p:nvSpPr>
            <p:cNvPr id="28" name="任意多边形: 形状 27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503646" y="5432858"/>
            <a:ext cx="4760998" cy="2366186"/>
            <a:chOff x="4005371" y="1214445"/>
            <a:chExt cx="2329531" cy="1157763"/>
          </a:xfrm>
        </p:grpSpPr>
        <p:sp>
          <p:nvSpPr>
            <p:cNvPr id="31" name="任意多边形: 形状 30"/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图形 7"/>
          <p:cNvSpPr/>
          <p:nvPr/>
        </p:nvSpPr>
        <p:spPr>
          <a:xfrm>
            <a:off x="6889156" y="5502610"/>
            <a:ext cx="1184246" cy="875216"/>
          </a:xfrm>
          <a:custGeom>
            <a:avLst/>
            <a:gdLst>
              <a:gd name="connsiteX0" fmla="*/ 1906125 w 1906124"/>
              <a:gd name="connsiteY0" fmla="*/ 1375322 h 1408720"/>
              <a:gd name="connsiteX1" fmla="*/ 1500169 w 1906124"/>
              <a:gd name="connsiteY1" fmla="*/ 962604 h 1408720"/>
              <a:gd name="connsiteX2" fmla="*/ 1500169 w 1906124"/>
              <a:gd name="connsiteY2" fmla="*/ 962604 h 1408720"/>
              <a:gd name="connsiteX3" fmla="*/ 1501312 w 1906124"/>
              <a:gd name="connsiteY3" fmla="*/ 959747 h 1408720"/>
              <a:gd name="connsiteX4" fmla="*/ 1624661 w 1906124"/>
              <a:gd name="connsiteY4" fmla="*/ 686189 h 1408720"/>
              <a:gd name="connsiteX5" fmla="*/ 1342054 w 1906124"/>
              <a:gd name="connsiteY5" fmla="*/ 368339 h 1408720"/>
              <a:gd name="connsiteX6" fmla="*/ 1345674 w 1906124"/>
              <a:gd name="connsiteY6" fmla="*/ 425204 h 1408720"/>
              <a:gd name="connsiteX7" fmla="*/ 945243 w 1906124"/>
              <a:gd name="connsiteY7" fmla="*/ 844494 h 1408720"/>
              <a:gd name="connsiteX8" fmla="*/ 929908 w 1906124"/>
              <a:gd name="connsiteY8" fmla="*/ 844875 h 1408720"/>
              <a:gd name="connsiteX9" fmla="*/ 587008 w 1906124"/>
              <a:gd name="connsiteY9" fmla="*/ 505118 h 1408720"/>
              <a:gd name="connsiteX10" fmla="*/ 865900 w 1906124"/>
              <a:gd name="connsiteY10" fmla="*/ 223559 h 1408720"/>
              <a:gd name="connsiteX11" fmla="*/ 901714 w 1906124"/>
              <a:gd name="connsiteY11" fmla="*/ 258992 h 1408720"/>
              <a:gd name="connsiteX12" fmla="*/ 866281 w 1906124"/>
              <a:gd name="connsiteY12" fmla="*/ 294806 h 1408720"/>
              <a:gd name="connsiteX13" fmla="*/ 658255 w 1906124"/>
              <a:gd name="connsiteY13" fmla="*/ 504737 h 1408720"/>
              <a:gd name="connsiteX14" fmla="*/ 929527 w 1906124"/>
              <a:gd name="connsiteY14" fmla="*/ 773533 h 1408720"/>
              <a:gd name="connsiteX15" fmla="*/ 1274427 w 1906124"/>
              <a:gd name="connsiteY15" fmla="*/ 425489 h 1408720"/>
              <a:gd name="connsiteX16" fmla="*/ 1270331 w 1906124"/>
              <a:gd name="connsiteY16" fmla="*/ 367101 h 1408720"/>
              <a:gd name="connsiteX17" fmla="*/ 1270141 w 1906124"/>
              <a:gd name="connsiteY17" fmla="*/ 361577 h 1408720"/>
              <a:gd name="connsiteX18" fmla="*/ 805225 w 1906124"/>
              <a:gd name="connsiteY18" fmla="*/ 389 h 1408720"/>
              <a:gd name="connsiteX19" fmla="*/ 373171 w 1906124"/>
              <a:gd name="connsiteY19" fmla="*/ 384056 h 1408720"/>
              <a:gd name="connsiteX20" fmla="*/ 303639 w 1906124"/>
              <a:gd name="connsiteY20" fmla="*/ 377007 h 1408720"/>
              <a:gd name="connsiteX21" fmla="*/ 62371 w 1906124"/>
              <a:gd name="connsiteY21" fmla="*/ 638754 h 1408720"/>
              <a:gd name="connsiteX22" fmla="*/ 93136 w 1906124"/>
              <a:gd name="connsiteY22" fmla="*/ 748958 h 1408720"/>
              <a:gd name="connsiteX23" fmla="*/ 172 w 1906124"/>
              <a:gd name="connsiteY23" fmla="*/ 928124 h 1408720"/>
              <a:gd name="connsiteX24" fmla="*/ 211913 w 1906124"/>
              <a:gd name="connsiteY24" fmla="*/ 1123196 h 1408720"/>
              <a:gd name="connsiteX25" fmla="*/ 256585 w 1906124"/>
              <a:gd name="connsiteY25" fmla="*/ 1116147 h 1408720"/>
              <a:gd name="connsiteX26" fmla="*/ 298400 w 1906124"/>
              <a:gd name="connsiteY26" fmla="*/ 1100622 h 1408720"/>
              <a:gd name="connsiteX27" fmla="*/ 376219 w 1906124"/>
              <a:gd name="connsiteY27" fmla="*/ 873736 h 1408720"/>
              <a:gd name="connsiteX28" fmla="*/ 256204 w 1906124"/>
              <a:gd name="connsiteY28" fmla="*/ 801727 h 1408720"/>
              <a:gd name="connsiteX29" fmla="*/ 219343 w 1906124"/>
              <a:gd name="connsiteY29" fmla="*/ 767342 h 1408720"/>
              <a:gd name="connsiteX30" fmla="*/ 253728 w 1906124"/>
              <a:gd name="connsiteY30" fmla="*/ 730480 h 1408720"/>
              <a:gd name="connsiteX31" fmla="*/ 440227 w 1906124"/>
              <a:gd name="connsiteY31" fmla="*/ 842399 h 1408720"/>
              <a:gd name="connsiteX32" fmla="*/ 439465 w 1906124"/>
              <a:gd name="connsiteY32" fmla="*/ 1054901 h 1408720"/>
              <a:gd name="connsiteX33" fmla="*/ 884473 w 1906124"/>
              <a:gd name="connsiteY33" fmla="*/ 1408565 h 1408720"/>
              <a:gd name="connsiteX34" fmla="*/ 1176796 w 1906124"/>
              <a:gd name="connsiteY34" fmla="*/ 1317696 h 1408720"/>
              <a:gd name="connsiteX35" fmla="*/ 1176796 w 1906124"/>
              <a:gd name="connsiteY35" fmla="*/ 1317792 h 1408720"/>
              <a:gd name="connsiteX36" fmla="*/ 1249757 w 1906124"/>
              <a:gd name="connsiteY36" fmla="*/ 1285788 h 1408720"/>
              <a:gd name="connsiteX37" fmla="*/ 1479500 w 1906124"/>
              <a:gd name="connsiteY37" fmla="*/ 1232352 h 1408720"/>
              <a:gd name="connsiteX38" fmla="*/ 1906125 w 1906124"/>
              <a:gd name="connsiteY38" fmla="*/ 1375322 h 140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906124" h="1408720">
                <a:moveTo>
                  <a:pt x="1906125" y="1375322"/>
                </a:moveTo>
                <a:cubicBezTo>
                  <a:pt x="1839259" y="1183394"/>
                  <a:pt x="1689145" y="1031851"/>
                  <a:pt x="1500169" y="962604"/>
                </a:cubicBezTo>
                <a:lnTo>
                  <a:pt x="1500169" y="962604"/>
                </a:lnTo>
                <a:cubicBezTo>
                  <a:pt x="1500550" y="961652"/>
                  <a:pt x="1500931" y="960699"/>
                  <a:pt x="1501312" y="959747"/>
                </a:cubicBezTo>
                <a:cubicBezTo>
                  <a:pt x="1580275" y="895167"/>
                  <a:pt x="1629138" y="795917"/>
                  <a:pt x="1624661" y="686189"/>
                </a:cubicBezTo>
                <a:cubicBezTo>
                  <a:pt x="1617994" y="523597"/>
                  <a:pt x="1496836" y="392819"/>
                  <a:pt x="1342054" y="368339"/>
                </a:cubicBezTo>
                <a:cubicBezTo>
                  <a:pt x="1344245" y="387199"/>
                  <a:pt x="1345579" y="406249"/>
                  <a:pt x="1345674" y="425204"/>
                </a:cubicBezTo>
                <a:cubicBezTo>
                  <a:pt x="1346722" y="650375"/>
                  <a:pt x="1168414" y="835350"/>
                  <a:pt x="945243" y="844494"/>
                </a:cubicBezTo>
                <a:cubicBezTo>
                  <a:pt x="940099" y="844685"/>
                  <a:pt x="935051" y="844780"/>
                  <a:pt x="929908" y="844875"/>
                </a:cubicBezTo>
                <a:cubicBezTo>
                  <a:pt x="741694" y="845732"/>
                  <a:pt x="587865" y="693332"/>
                  <a:pt x="587008" y="505118"/>
                </a:cubicBezTo>
                <a:cubicBezTo>
                  <a:pt x="586341" y="350528"/>
                  <a:pt x="711309" y="224417"/>
                  <a:pt x="865900" y="223559"/>
                </a:cubicBezTo>
                <a:cubicBezTo>
                  <a:pt x="885521" y="223464"/>
                  <a:pt x="901618" y="239371"/>
                  <a:pt x="901714" y="258992"/>
                </a:cubicBezTo>
                <a:cubicBezTo>
                  <a:pt x="901809" y="278709"/>
                  <a:pt x="885997" y="294616"/>
                  <a:pt x="866281" y="294806"/>
                </a:cubicBezTo>
                <a:cubicBezTo>
                  <a:pt x="750933" y="295283"/>
                  <a:pt x="657778" y="389485"/>
                  <a:pt x="658255" y="504737"/>
                </a:cubicBezTo>
                <a:cubicBezTo>
                  <a:pt x="658921" y="653613"/>
                  <a:pt x="780651" y="774200"/>
                  <a:pt x="929527" y="773533"/>
                </a:cubicBezTo>
                <a:cubicBezTo>
                  <a:pt x="1120503" y="772771"/>
                  <a:pt x="1275284" y="616466"/>
                  <a:pt x="1274427" y="425489"/>
                </a:cubicBezTo>
                <a:cubicBezTo>
                  <a:pt x="1274332" y="405963"/>
                  <a:pt x="1272998" y="386342"/>
                  <a:pt x="1270331" y="367101"/>
                </a:cubicBezTo>
                <a:cubicBezTo>
                  <a:pt x="1270045" y="365196"/>
                  <a:pt x="1270045" y="363386"/>
                  <a:pt x="1270141" y="361577"/>
                </a:cubicBezTo>
                <a:cubicBezTo>
                  <a:pt x="1224897" y="147645"/>
                  <a:pt x="1030968" y="-8851"/>
                  <a:pt x="805225" y="389"/>
                </a:cubicBezTo>
                <a:cubicBezTo>
                  <a:pt x="584341" y="9437"/>
                  <a:pt x="406699" y="173934"/>
                  <a:pt x="373171" y="384056"/>
                </a:cubicBezTo>
                <a:cubicBezTo>
                  <a:pt x="350978" y="378626"/>
                  <a:pt x="327642" y="376055"/>
                  <a:pt x="303639" y="377007"/>
                </a:cubicBezTo>
                <a:cubicBezTo>
                  <a:pt x="164764" y="382722"/>
                  <a:pt x="56751" y="499880"/>
                  <a:pt x="62371" y="638754"/>
                </a:cubicBezTo>
                <a:cubicBezTo>
                  <a:pt x="63990" y="678759"/>
                  <a:pt x="75134" y="716002"/>
                  <a:pt x="93136" y="748958"/>
                </a:cubicBezTo>
                <a:cubicBezTo>
                  <a:pt x="34748" y="786868"/>
                  <a:pt x="-2876" y="853543"/>
                  <a:pt x="172" y="928124"/>
                </a:cubicBezTo>
                <a:cubicBezTo>
                  <a:pt x="4744" y="1040423"/>
                  <a:pt x="99518" y="1127768"/>
                  <a:pt x="211913" y="1123196"/>
                </a:cubicBezTo>
                <a:cubicBezTo>
                  <a:pt x="227344" y="1122529"/>
                  <a:pt x="242203" y="1120052"/>
                  <a:pt x="256585" y="1116147"/>
                </a:cubicBezTo>
                <a:cubicBezTo>
                  <a:pt x="270968" y="1112432"/>
                  <a:pt x="284970" y="1107194"/>
                  <a:pt x="298400" y="1100622"/>
                </a:cubicBezTo>
                <a:cubicBezTo>
                  <a:pt x="382411" y="1059569"/>
                  <a:pt x="417272" y="957746"/>
                  <a:pt x="376219" y="873736"/>
                </a:cubicBezTo>
                <a:cubicBezTo>
                  <a:pt x="353931" y="828206"/>
                  <a:pt x="306877" y="799917"/>
                  <a:pt x="256204" y="801727"/>
                </a:cubicBezTo>
                <a:cubicBezTo>
                  <a:pt x="236488" y="802394"/>
                  <a:pt x="220009" y="787058"/>
                  <a:pt x="219343" y="767342"/>
                </a:cubicBezTo>
                <a:cubicBezTo>
                  <a:pt x="218676" y="747720"/>
                  <a:pt x="233630" y="731432"/>
                  <a:pt x="253728" y="730480"/>
                </a:cubicBezTo>
                <a:cubicBezTo>
                  <a:pt x="332404" y="727718"/>
                  <a:pt x="405652" y="771628"/>
                  <a:pt x="440227" y="842399"/>
                </a:cubicBezTo>
                <a:cubicBezTo>
                  <a:pt x="474327" y="912026"/>
                  <a:pt x="471374" y="990227"/>
                  <a:pt x="439465" y="1054901"/>
                </a:cubicBezTo>
                <a:cubicBezTo>
                  <a:pt x="481471" y="1261975"/>
                  <a:pt x="667208" y="1414280"/>
                  <a:pt x="884473" y="1408565"/>
                </a:cubicBezTo>
                <a:cubicBezTo>
                  <a:pt x="990106" y="1398373"/>
                  <a:pt x="1088975" y="1366559"/>
                  <a:pt x="1176796" y="1317696"/>
                </a:cubicBezTo>
                <a:lnTo>
                  <a:pt x="1176796" y="1317792"/>
                </a:lnTo>
                <a:cubicBezTo>
                  <a:pt x="1200132" y="1305314"/>
                  <a:pt x="1224611" y="1294836"/>
                  <a:pt x="1249757" y="1285788"/>
                </a:cubicBezTo>
                <a:cubicBezTo>
                  <a:pt x="1320337" y="1254546"/>
                  <a:pt x="1397776" y="1235686"/>
                  <a:pt x="1479500" y="1232352"/>
                </a:cubicBezTo>
                <a:cubicBezTo>
                  <a:pt x="1640758" y="1225875"/>
                  <a:pt x="1790396" y="1280358"/>
                  <a:pt x="1906125" y="1375322"/>
                </a:cubicBezTo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56" name="图形 55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92864" y="4408163"/>
            <a:ext cx="1495425" cy="1962150"/>
          </a:xfrm>
          <a:prstGeom prst="rect">
            <a:avLst/>
          </a:prstGeom>
        </p:spPr>
      </p:pic>
      <p:pic>
        <p:nvPicPr>
          <p:cNvPr id="57" name="图形 56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25505" y="4512833"/>
            <a:ext cx="1562100" cy="2028825"/>
          </a:xfrm>
          <a:prstGeom prst="rect">
            <a:avLst/>
          </a:prstGeom>
        </p:spPr>
      </p:pic>
      <p:grpSp>
        <p:nvGrpSpPr>
          <p:cNvPr id="94" name="图形 126"/>
          <p:cNvGrpSpPr/>
          <p:nvPr/>
        </p:nvGrpSpPr>
        <p:grpSpPr>
          <a:xfrm>
            <a:off x="532875" y="306139"/>
            <a:ext cx="1427607" cy="2310955"/>
            <a:chOff x="8410281" y="2583101"/>
            <a:chExt cx="1427607" cy="2310955"/>
          </a:xfrm>
        </p:grpSpPr>
        <p:grpSp>
          <p:nvGrpSpPr>
            <p:cNvPr id="95" name="图形 126"/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105" name="任意多边形: 形状 104"/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6" name="图形 126"/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100" name="任意多边形: 形状 99"/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7" name="任意多边形: 形状 96"/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/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图形 126"/>
          <p:cNvGrpSpPr/>
          <p:nvPr/>
        </p:nvGrpSpPr>
        <p:grpSpPr>
          <a:xfrm>
            <a:off x="10231518" y="306139"/>
            <a:ext cx="1427607" cy="2310955"/>
            <a:chOff x="8410281" y="2583101"/>
            <a:chExt cx="1427607" cy="2310955"/>
          </a:xfrm>
        </p:grpSpPr>
        <p:grpSp>
          <p:nvGrpSpPr>
            <p:cNvPr id="78" name="图形 126"/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88" name="任意多边形: 形状 87"/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9" name="图形 126"/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83" name="任意多边形: 形状 82"/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0" name="任意多边形: 形状 79"/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2" name="任意多边形: 形状 61"/>
          <p:cNvSpPr/>
          <p:nvPr/>
        </p:nvSpPr>
        <p:spPr>
          <a:xfrm>
            <a:off x="4277391" y="-844724"/>
            <a:ext cx="3845164" cy="2958814"/>
          </a:xfrm>
          <a:custGeom>
            <a:avLst/>
            <a:gdLst>
              <a:gd name="connsiteX0" fmla="*/ 378394 w 874953"/>
              <a:gd name="connsiteY0" fmla="*/ 0 h 673268"/>
              <a:gd name="connsiteX1" fmla="*/ 496525 w 874953"/>
              <a:gd name="connsiteY1" fmla="*/ 0 h 673268"/>
              <a:gd name="connsiteX2" fmla="*/ 550661 w 874953"/>
              <a:gd name="connsiteY2" fmla="*/ 54137 h 673268"/>
              <a:gd name="connsiteX3" fmla="*/ 550661 w 874953"/>
              <a:gd name="connsiteY3" fmla="*/ 61518 h 673268"/>
              <a:gd name="connsiteX4" fmla="*/ 570226 w 874953"/>
              <a:gd name="connsiteY4" fmla="*/ 61518 h 673268"/>
              <a:gd name="connsiteX5" fmla="*/ 689412 w 874953"/>
              <a:gd name="connsiteY5" fmla="*/ 154783 h 673268"/>
              <a:gd name="connsiteX6" fmla="*/ 693014 w 874953"/>
              <a:gd name="connsiteY6" fmla="*/ 154748 h 673268"/>
              <a:gd name="connsiteX7" fmla="*/ 874953 w 874953"/>
              <a:gd name="connsiteY7" fmla="*/ 336652 h 673268"/>
              <a:gd name="connsiteX8" fmla="*/ 693049 w 874953"/>
              <a:gd name="connsiteY8" fmla="*/ 518556 h 673268"/>
              <a:gd name="connsiteX9" fmla="*/ 689447 w 874953"/>
              <a:gd name="connsiteY9" fmla="*/ 518521 h 673268"/>
              <a:gd name="connsiteX10" fmla="*/ 570261 w 874953"/>
              <a:gd name="connsiteY10" fmla="*/ 611786 h 673268"/>
              <a:gd name="connsiteX11" fmla="*/ 550697 w 874953"/>
              <a:gd name="connsiteY11" fmla="*/ 611786 h 673268"/>
              <a:gd name="connsiteX12" fmla="*/ 550697 w 874953"/>
              <a:gd name="connsiteY12" fmla="*/ 619132 h 673268"/>
              <a:gd name="connsiteX13" fmla="*/ 496560 w 874953"/>
              <a:gd name="connsiteY13" fmla="*/ 673268 h 673268"/>
              <a:gd name="connsiteX14" fmla="*/ 378394 w 874953"/>
              <a:gd name="connsiteY14" fmla="*/ 673268 h 673268"/>
              <a:gd name="connsiteX15" fmla="*/ 324256 w 874953"/>
              <a:gd name="connsiteY15" fmla="*/ 619132 h 673268"/>
              <a:gd name="connsiteX16" fmla="*/ 324256 w 874953"/>
              <a:gd name="connsiteY16" fmla="*/ 611786 h 673268"/>
              <a:gd name="connsiteX17" fmla="*/ 304657 w 874953"/>
              <a:gd name="connsiteY17" fmla="*/ 611786 h 673268"/>
              <a:gd name="connsiteX18" fmla="*/ 185471 w 874953"/>
              <a:gd name="connsiteY18" fmla="*/ 518521 h 673268"/>
              <a:gd name="connsiteX19" fmla="*/ 181869 w 874953"/>
              <a:gd name="connsiteY19" fmla="*/ 518556 h 673268"/>
              <a:gd name="connsiteX20" fmla="*/ 0 w 874953"/>
              <a:gd name="connsiteY20" fmla="*/ 336652 h 673268"/>
              <a:gd name="connsiteX21" fmla="*/ 181869 w 874953"/>
              <a:gd name="connsiteY21" fmla="*/ 154748 h 673268"/>
              <a:gd name="connsiteX22" fmla="*/ 185471 w 874953"/>
              <a:gd name="connsiteY22" fmla="*/ 154783 h 673268"/>
              <a:gd name="connsiteX23" fmla="*/ 304657 w 874953"/>
              <a:gd name="connsiteY23" fmla="*/ 61518 h 673268"/>
              <a:gd name="connsiteX24" fmla="*/ 324256 w 874953"/>
              <a:gd name="connsiteY24" fmla="*/ 61518 h 673268"/>
              <a:gd name="connsiteX25" fmla="*/ 324256 w 874953"/>
              <a:gd name="connsiteY25" fmla="*/ 54137 h 673268"/>
              <a:gd name="connsiteX26" fmla="*/ 378394 w 874953"/>
              <a:gd name="connsiteY26" fmla="*/ 0 h 673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874953" h="673268">
                <a:moveTo>
                  <a:pt x="378394" y="0"/>
                </a:moveTo>
                <a:lnTo>
                  <a:pt x="496525" y="0"/>
                </a:lnTo>
                <a:cubicBezTo>
                  <a:pt x="526436" y="0"/>
                  <a:pt x="550661" y="24261"/>
                  <a:pt x="550661" y="54137"/>
                </a:cubicBezTo>
                <a:lnTo>
                  <a:pt x="550661" y="61518"/>
                </a:lnTo>
                <a:lnTo>
                  <a:pt x="570226" y="61518"/>
                </a:lnTo>
                <a:cubicBezTo>
                  <a:pt x="627859" y="61518"/>
                  <a:pt x="676239" y="101246"/>
                  <a:pt x="689412" y="154783"/>
                </a:cubicBezTo>
                <a:cubicBezTo>
                  <a:pt x="690648" y="154748"/>
                  <a:pt x="691813" y="154748"/>
                  <a:pt x="693014" y="154748"/>
                </a:cubicBezTo>
                <a:cubicBezTo>
                  <a:pt x="793483" y="154783"/>
                  <a:pt x="874953" y="336652"/>
                  <a:pt x="874953" y="336652"/>
                </a:cubicBezTo>
                <a:cubicBezTo>
                  <a:pt x="874953" y="336652"/>
                  <a:pt x="793518" y="518556"/>
                  <a:pt x="693049" y="518556"/>
                </a:cubicBezTo>
                <a:cubicBezTo>
                  <a:pt x="691813" y="518556"/>
                  <a:pt x="690648" y="518556"/>
                  <a:pt x="689447" y="518521"/>
                </a:cubicBezTo>
                <a:cubicBezTo>
                  <a:pt x="676239" y="572093"/>
                  <a:pt x="627894" y="611786"/>
                  <a:pt x="570261" y="611786"/>
                </a:cubicBezTo>
                <a:lnTo>
                  <a:pt x="550697" y="611786"/>
                </a:lnTo>
                <a:lnTo>
                  <a:pt x="550697" y="619132"/>
                </a:lnTo>
                <a:cubicBezTo>
                  <a:pt x="550697" y="649043"/>
                  <a:pt x="526471" y="673268"/>
                  <a:pt x="496560" y="673268"/>
                </a:cubicBezTo>
                <a:lnTo>
                  <a:pt x="378394" y="673268"/>
                </a:lnTo>
                <a:cubicBezTo>
                  <a:pt x="348517" y="673268"/>
                  <a:pt x="324256" y="649043"/>
                  <a:pt x="324256" y="619132"/>
                </a:cubicBezTo>
                <a:lnTo>
                  <a:pt x="324256" y="611786"/>
                </a:lnTo>
                <a:lnTo>
                  <a:pt x="304657" y="611786"/>
                </a:lnTo>
                <a:cubicBezTo>
                  <a:pt x="247060" y="611786"/>
                  <a:pt x="198714" y="572058"/>
                  <a:pt x="185471" y="518521"/>
                </a:cubicBezTo>
                <a:cubicBezTo>
                  <a:pt x="184235" y="518556"/>
                  <a:pt x="183070" y="518556"/>
                  <a:pt x="181869" y="518556"/>
                </a:cubicBezTo>
                <a:cubicBezTo>
                  <a:pt x="81435" y="518556"/>
                  <a:pt x="0" y="336652"/>
                  <a:pt x="0" y="336652"/>
                </a:cubicBezTo>
                <a:cubicBezTo>
                  <a:pt x="0" y="336652"/>
                  <a:pt x="81400" y="154748"/>
                  <a:pt x="181869" y="154748"/>
                </a:cubicBezTo>
                <a:cubicBezTo>
                  <a:pt x="183070" y="154748"/>
                  <a:pt x="184271" y="154748"/>
                  <a:pt x="185471" y="154783"/>
                </a:cubicBezTo>
                <a:cubicBezTo>
                  <a:pt x="198643" y="101211"/>
                  <a:pt x="247024" y="61518"/>
                  <a:pt x="304657" y="61518"/>
                </a:cubicBezTo>
                <a:lnTo>
                  <a:pt x="324256" y="61518"/>
                </a:lnTo>
                <a:lnTo>
                  <a:pt x="324256" y="54137"/>
                </a:lnTo>
                <a:cubicBezTo>
                  <a:pt x="324256" y="24261"/>
                  <a:pt x="348517" y="0"/>
                  <a:pt x="378394" y="0"/>
                </a:cubicBezTo>
                <a:close/>
              </a:path>
            </a:pathLst>
          </a:custGeom>
          <a:noFill/>
          <a:ln w="12700" cap="flat">
            <a:gradFill>
              <a:gsLst>
                <a:gs pos="0">
                  <a:srgbClr val="EECD90"/>
                </a:gs>
                <a:gs pos="100000">
                  <a:srgbClr val="FCE8AF"/>
                </a:gs>
                <a:gs pos="62000">
                  <a:srgbClr val="FFC000"/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5343859" y="464795"/>
            <a:ext cx="160492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80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337556" y="3621480"/>
            <a:ext cx="5715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gradFill flip="none" rotWithShape="1">
                  <a:gsLst>
                    <a:gs pos="0">
                      <a:srgbClr val="EECD90"/>
                    </a:gs>
                    <a:gs pos="100000">
                      <a:srgbClr val="FCE8AF">
                        <a:alpha val="28000"/>
                      </a:srgbClr>
                    </a:gs>
                  </a:gsLst>
                  <a:lin ang="5400000" scaled="1"/>
                  <a:tileRect/>
                </a:gradFill>
              </a:rPr>
              <a:t>根据自己的需要添加适当的文字，此处添加详细文本描述，建议与标题相关尽量简洁... ...</a:t>
            </a:r>
            <a:endParaRPr lang="zh-CN" altLang="en-US" dirty="0">
              <a:gradFill flip="none" rotWithShape="1">
                <a:gsLst>
                  <a:gs pos="0">
                    <a:srgbClr val="EECD90"/>
                  </a:gs>
                  <a:gs pos="100000">
                    <a:srgbClr val="FCE8AF">
                      <a:alpha val="28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pic>
        <p:nvPicPr>
          <p:cNvPr id="59" name="图片 58" descr="图片包含 背景图案&#10;&#10;描述已自动生成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313177" y="179640"/>
            <a:ext cx="2677886" cy="267788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71416" y="2617203"/>
            <a:ext cx="404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gradFill>
                  <a:gsLst>
                    <a:gs pos="0">
                      <a:srgbClr val="F4DA9F"/>
                    </a:gs>
                    <a:gs pos="100000">
                      <a:srgbClr val="EECD90">
                        <a:alpha val="28000"/>
                      </a:srgb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  <a:endParaRPr lang="zh-CN" altLang="en-US" sz="2400" b="1" dirty="0">
              <a:gradFill>
                <a:gsLst>
                  <a:gs pos="0">
                    <a:srgbClr val="F4DA9F"/>
                  </a:gs>
                  <a:gs pos="100000">
                    <a:srgbClr val="EECD90">
                      <a:alpha val="28000"/>
                    </a:srgbClr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611880" y="3052094"/>
            <a:ext cx="31663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gradFill>
                  <a:gsLst>
                    <a:gs pos="0">
                      <a:srgbClr val="F4DA9F"/>
                    </a:gs>
                    <a:gs pos="100000">
                      <a:srgbClr val="EECD90">
                        <a:alpha val="28000"/>
                      </a:srgbClr>
                    </a:gs>
                  </a:gsLst>
                  <a:lin ang="5400000" scaled="1"/>
                </a:gradFill>
              </a:rPr>
              <a:t>Click here to add title text</a:t>
            </a:r>
            <a:endParaRPr lang="zh-CN" altLang="en-US" sz="1600" dirty="0">
              <a:gradFill>
                <a:gsLst>
                  <a:gs pos="0">
                    <a:srgbClr val="F4DA9F"/>
                  </a:gs>
                  <a:gs pos="100000">
                    <a:srgbClr val="EECD90">
                      <a:alpha val="28000"/>
                    </a:srgbClr>
                  </a:gs>
                </a:gsLst>
                <a:lin ang="540000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1232273" y="2222500"/>
            <a:ext cx="2111873" cy="2111873"/>
          </a:xfrm>
          <a:prstGeom prst="ellipse">
            <a:avLst/>
          </a:prstGeom>
          <a:gradFill>
            <a:gsLst>
              <a:gs pos="0">
                <a:srgbClr val="FAE5C9"/>
              </a:gs>
              <a:gs pos="100000">
                <a:srgbClr val="AC6620">
                  <a:alpha val="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4003" t="7480" r="13570" b="9520"/>
          <a:stretch>
            <a:fillRect/>
          </a:stretch>
        </p:blipFill>
        <p:spPr>
          <a:xfrm>
            <a:off x="1624665" y="1788422"/>
            <a:ext cx="3438962" cy="3940913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  <a:endParaRPr lang="zh-CN" altLang="en-US" sz="28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407274" y="4609779"/>
            <a:ext cx="846854" cy="846854"/>
          </a:xfrm>
          <a:prstGeom prst="ellipse">
            <a:avLst/>
          </a:prstGeom>
          <a:gradFill>
            <a:gsLst>
              <a:gs pos="0">
                <a:srgbClr val="FAE5C9">
                  <a:alpha val="49000"/>
                </a:srgbClr>
              </a:gs>
              <a:gs pos="100000">
                <a:srgbClr val="AC6620">
                  <a:alpha val="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5254128" y="2222500"/>
            <a:ext cx="5745651" cy="1048536"/>
            <a:chOff x="5254128" y="1788422"/>
            <a:chExt cx="5745651" cy="1048536"/>
          </a:xfrm>
        </p:grpSpPr>
        <p:grpSp>
          <p:nvGrpSpPr>
            <p:cNvPr id="17" name="组合 16"/>
            <p:cNvGrpSpPr/>
            <p:nvPr/>
          </p:nvGrpSpPr>
          <p:grpSpPr>
            <a:xfrm>
              <a:off x="5810835" y="1788422"/>
              <a:ext cx="5188944" cy="1048536"/>
              <a:chOff x="980474" y="2696579"/>
              <a:chExt cx="5188944" cy="1048536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980474" y="2696579"/>
                <a:ext cx="40472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gradFill>
                      <a:gsLst>
                        <a:gs pos="0">
                          <a:srgbClr val="F4DA9F"/>
                        </a:gs>
                        <a:gs pos="100000">
                          <a:srgbClr val="EECD90">
                            <a:alpha val="28000"/>
                          </a:srgbClr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添加标题文本</a:t>
                </a:r>
                <a:endParaRPr lang="zh-CN" altLang="en-US" sz="2400" b="1" dirty="0">
                  <a:gradFill>
                    <a:gsLst>
                      <a:gs pos="0">
                        <a:srgbClr val="F4DA9F"/>
                      </a:gs>
                      <a:gs pos="100000">
                        <a:srgbClr val="EECD90">
                          <a:alpha val="28000"/>
                        </a:srgb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20" name="TextBox 46"/>
              <p:cNvSpPr txBox="1">
                <a:spLocks noChangeArrowheads="1"/>
              </p:cNvSpPr>
              <p:nvPr/>
            </p:nvSpPr>
            <p:spPr bwMode="auto">
              <a:xfrm>
                <a:off x="980474" y="3034921"/>
                <a:ext cx="5188944" cy="710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1218565">
                  <a:lnSpc>
                    <a:spcPts val="2500"/>
                  </a:lnSpc>
                </a:pPr>
                <a:r>
                  <a:rPr lang="zh-CN" altLang="en-US" sz="1600" dirty="0">
                    <a:gradFill>
                      <a:gsLst>
                        <a:gs pos="0">
                          <a:srgbClr val="FAE5C9"/>
                        </a:gs>
                        <a:gs pos="100000">
                          <a:srgbClr val="AC6620"/>
                        </a:gs>
                      </a:gsLst>
                      <a:lin ang="2700000" scaled="1"/>
                    </a:gra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600" dirty="0">
                    <a:gradFill>
                      <a:gsLst>
                        <a:gs pos="0">
                          <a:srgbClr val="FAE5C9"/>
                        </a:gs>
                        <a:gs pos="100000">
                          <a:srgbClr val="AC6620"/>
                        </a:gs>
                      </a:gsLst>
                      <a:lin ang="2700000" scaled="1"/>
                    </a:gra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zh-CN" altLang="en-US" sz="16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2" name="椭圆 21"/>
            <p:cNvSpPr/>
            <p:nvPr/>
          </p:nvSpPr>
          <p:spPr>
            <a:xfrm>
              <a:off x="5254128" y="1818660"/>
              <a:ext cx="716592" cy="716592"/>
            </a:xfrm>
            <a:prstGeom prst="ellipse">
              <a:avLst/>
            </a:prstGeom>
            <a:gradFill>
              <a:gsLst>
                <a:gs pos="0">
                  <a:srgbClr val="FAE5C9"/>
                </a:gs>
                <a:gs pos="100000">
                  <a:srgbClr val="AC6620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377474" y="1853790"/>
              <a:ext cx="368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rgbClr val="FCE8AF"/>
                  </a:solidFill>
                  <a:latin typeface="Arial Black" panose="020B0A04020102020204" pitchFamily="34" charset="0"/>
                  <a:ea typeface="庞门正道标题体" panose="02010600030101010101" pitchFamily="2" charset="-122"/>
                </a:rPr>
                <a:t>1</a:t>
              </a:r>
              <a:endParaRPr lang="zh-CN" altLang="en-US" sz="3600" dirty="0">
                <a:solidFill>
                  <a:srgbClr val="FCE8AF"/>
                </a:solidFill>
                <a:latin typeface="Arial Black" panose="020B0A04020102020204" pitchFamily="34" charset="0"/>
                <a:ea typeface="庞门正道标题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254128" y="3719915"/>
            <a:ext cx="5745651" cy="1048536"/>
            <a:chOff x="5254128" y="1788422"/>
            <a:chExt cx="5745651" cy="1048536"/>
          </a:xfrm>
        </p:grpSpPr>
        <p:grpSp>
          <p:nvGrpSpPr>
            <p:cNvPr id="26" name="组合 25"/>
            <p:cNvGrpSpPr/>
            <p:nvPr/>
          </p:nvGrpSpPr>
          <p:grpSpPr>
            <a:xfrm>
              <a:off x="5810835" y="1788422"/>
              <a:ext cx="5188944" cy="1048536"/>
              <a:chOff x="980474" y="2696579"/>
              <a:chExt cx="5188944" cy="1048536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980474" y="2696579"/>
                <a:ext cx="40472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gradFill>
                      <a:gsLst>
                        <a:gs pos="0">
                          <a:srgbClr val="F4DA9F"/>
                        </a:gs>
                        <a:gs pos="100000">
                          <a:srgbClr val="EECD90">
                            <a:alpha val="28000"/>
                          </a:srgbClr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添加标题文本</a:t>
                </a:r>
                <a:endParaRPr lang="zh-CN" altLang="en-US" sz="2400" b="1" dirty="0">
                  <a:gradFill>
                    <a:gsLst>
                      <a:gs pos="0">
                        <a:srgbClr val="F4DA9F"/>
                      </a:gs>
                      <a:gs pos="100000">
                        <a:srgbClr val="EECD90">
                          <a:alpha val="28000"/>
                        </a:srgb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30" name="TextBox 46"/>
              <p:cNvSpPr txBox="1">
                <a:spLocks noChangeArrowheads="1"/>
              </p:cNvSpPr>
              <p:nvPr/>
            </p:nvSpPr>
            <p:spPr bwMode="auto">
              <a:xfrm>
                <a:off x="980474" y="3034921"/>
                <a:ext cx="5188944" cy="710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1218565">
                  <a:lnSpc>
                    <a:spcPts val="2500"/>
                  </a:lnSpc>
                </a:pPr>
                <a:r>
                  <a:rPr lang="zh-CN" altLang="en-US" sz="1600" dirty="0">
                    <a:gradFill>
                      <a:gsLst>
                        <a:gs pos="0">
                          <a:srgbClr val="FAE5C9"/>
                        </a:gs>
                        <a:gs pos="100000">
                          <a:srgbClr val="AC6620"/>
                        </a:gs>
                      </a:gsLst>
                      <a:lin ang="2700000" scaled="1"/>
                    </a:gra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600" dirty="0">
                    <a:gradFill>
                      <a:gsLst>
                        <a:gs pos="0">
                          <a:srgbClr val="FAE5C9"/>
                        </a:gs>
                        <a:gs pos="100000">
                          <a:srgbClr val="AC6620"/>
                        </a:gs>
                      </a:gsLst>
                      <a:lin ang="2700000" scaled="1"/>
                    </a:gra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zh-CN" altLang="en-US" sz="16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5254128" y="1818660"/>
              <a:ext cx="716592" cy="716592"/>
            </a:xfrm>
            <a:prstGeom prst="ellipse">
              <a:avLst/>
            </a:prstGeom>
            <a:gradFill>
              <a:gsLst>
                <a:gs pos="0">
                  <a:srgbClr val="FAE5C9"/>
                </a:gs>
                <a:gs pos="100000">
                  <a:srgbClr val="AC6620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377474" y="1853790"/>
              <a:ext cx="368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rgbClr val="FCE8AF"/>
                  </a:solidFill>
                  <a:latin typeface="Arial Black" panose="020B0A04020102020204" pitchFamily="34" charset="0"/>
                  <a:ea typeface="庞门正道标题体" panose="02010600030101010101" pitchFamily="2" charset="-122"/>
                </a:rPr>
                <a:t>2</a:t>
              </a:r>
              <a:endParaRPr lang="zh-CN" altLang="en-US" sz="3600" dirty="0">
                <a:solidFill>
                  <a:srgbClr val="FCE8AF"/>
                </a:solidFill>
                <a:latin typeface="Arial Black" panose="020B0A04020102020204" pitchFamily="34" charset="0"/>
                <a:ea typeface="庞门正道标题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plit orient="vert"/>
      </p:transition>
    </mc:Choice>
    <mc:Fallback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125436" y="1273181"/>
            <a:ext cx="7941128" cy="4311637"/>
            <a:chOff x="2422072" y="1484969"/>
            <a:chExt cx="6518624" cy="3539288"/>
          </a:xfrm>
        </p:grpSpPr>
        <p:sp>
          <p:nvSpPr>
            <p:cNvPr id="16" name="Freeform: Shape 23"/>
            <p:cNvSpPr/>
            <p:nvPr/>
          </p:nvSpPr>
          <p:spPr>
            <a:xfrm>
              <a:off x="5566969" y="3254613"/>
              <a:ext cx="1794730" cy="1769644"/>
            </a:xfrm>
            <a:custGeom>
              <a:avLst/>
              <a:gdLst/>
              <a:ahLst/>
              <a:cxnLst/>
              <a:rect l="l" t="t" r="r" b="b"/>
              <a:pathLst>
                <a:path w="2154443" h="2124329">
                  <a:moveTo>
                    <a:pt x="0" y="0"/>
                  </a:moveTo>
                  <a:lnTo>
                    <a:pt x="264483" y="0"/>
                  </a:lnTo>
                  <a:lnTo>
                    <a:pt x="264483" y="1047108"/>
                  </a:lnTo>
                  <a:lnTo>
                    <a:pt x="264039" y="1047108"/>
                  </a:lnTo>
                  <a:lnTo>
                    <a:pt x="264039" y="1068175"/>
                  </a:lnTo>
                  <a:lnTo>
                    <a:pt x="265444" y="1089242"/>
                  </a:lnTo>
                  <a:lnTo>
                    <a:pt x="266146" y="1110309"/>
                  </a:lnTo>
                  <a:lnTo>
                    <a:pt x="268955" y="1129971"/>
                  </a:lnTo>
                  <a:lnTo>
                    <a:pt x="271062" y="1150336"/>
                  </a:lnTo>
                  <a:lnTo>
                    <a:pt x="273871" y="1170701"/>
                  </a:lnTo>
                  <a:lnTo>
                    <a:pt x="276680" y="1191065"/>
                  </a:lnTo>
                  <a:lnTo>
                    <a:pt x="280893" y="1210728"/>
                  </a:lnTo>
                  <a:lnTo>
                    <a:pt x="285106" y="1230390"/>
                  </a:lnTo>
                  <a:lnTo>
                    <a:pt x="289320" y="1250053"/>
                  </a:lnTo>
                  <a:lnTo>
                    <a:pt x="294938" y="1269715"/>
                  </a:lnTo>
                  <a:lnTo>
                    <a:pt x="300555" y="1288675"/>
                  </a:lnTo>
                  <a:lnTo>
                    <a:pt x="306875" y="1307636"/>
                  </a:lnTo>
                  <a:lnTo>
                    <a:pt x="313898" y="1326596"/>
                  </a:lnTo>
                  <a:lnTo>
                    <a:pt x="320218" y="1344854"/>
                  </a:lnTo>
                  <a:lnTo>
                    <a:pt x="327942" y="1363814"/>
                  </a:lnTo>
                  <a:lnTo>
                    <a:pt x="336369" y="1382072"/>
                  </a:lnTo>
                  <a:lnTo>
                    <a:pt x="344094" y="1399628"/>
                  </a:lnTo>
                  <a:lnTo>
                    <a:pt x="353223" y="1417183"/>
                  </a:lnTo>
                  <a:lnTo>
                    <a:pt x="362352" y="1434037"/>
                  </a:lnTo>
                  <a:lnTo>
                    <a:pt x="372183" y="1451593"/>
                  </a:lnTo>
                  <a:lnTo>
                    <a:pt x="382014" y="1468446"/>
                  </a:lnTo>
                  <a:lnTo>
                    <a:pt x="391845" y="1485300"/>
                  </a:lnTo>
                  <a:lnTo>
                    <a:pt x="403081" y="1501451"/>
                  </a:lnTo>
                  <a:lnTo>
                    <a:pt x="413614" y="1516900"/>
                  </a:lnTo>
                  <a:lnTo>
                    <a:pt x="425552" y="1533754"/>
                  </a:lnTo>
                  <a:lnTo>
                    <a:pt x="437490" y="1548501"/>
                  </a:lnTo>
                  <a:lnTo>
                    <a:pt x="450130" y="1564652"/>
                  </a:lnTo>
                  <a:lnTo>
                    <a:pt x="462771" y="1578696"/>
                  </a:lnTo>
                  <a:lnTo>
                    <a:pt x="475411" y="1593443"/>
                  </a:lnTo>
                  <a:lnTo>
                    <a:pt x="488753" y="1607488"/>
                  </a:lnTo>
                  <a:lnTo>
                    <a:pt x="502095" y="1622235"/>
                  </a:lnTo>
                  <a:lnTo>
                    <a:pt x="516140" y="1635577"/>
                  </a:lnTo>
                  <a:lnTo>
                    <a:pt x="530887" y="1648919"/>
                  </a:lnTo>
                  <a:lnTo>
                    <a:pt x="544931" y="1661560"/>
                  </a:lnTo>
                  <a:lnTo>
                    <a:pt x="559678" y="1674200"/>
                  </a:lnTo>
                  <a:lnTo>
                    <a:pt x="575127" y="1686138"/>
                  </a:lnTo>
                  <a:lnTo>
                    <a:pt x="590576" y="1698076"/>
                  </a:lnTo>
                  <a:lnTo>
                    <a:pt x="606025" y="1709311"/>
                  </a:lnTo>
                  <a:lnTo>
                    <a:pt x="622879" y="1720547"/>
                  </a:lnTo>
                  <a:lnTo>
                    <a:pt x="639030" y="1731783"/>
                  </a:lnTo>
                  <a:lnTo>
                    <a:pt x="655884" y="1741614"/>
                  </a:lnTo>
                  <a:lnTo>
                    <a:pt x="672035" y="1752147"/>
                  </a:lnTo>
                  <a:lnTo>
                    <a:pt x="689591" y="1761978"/>
                  </a:lnTo>
                  <a:lnTo>
                    <a:pt x="706444" y="1771107"/>
                  </a:lnTo>
                  <a:lnTo>
                    <a:pt x="724702" y="1780236"/>
                  </a:lnTo>
                  <a:lnTo>
                    <a:pt x="742258" y="1787961"/>
                  </a:lnTo>
                  <a:lnTo>
                    <a:pt x="760516" y="1795686"/>
                  </a:lnTo>
                  <a:lnTo>
                    <a:pt x="779476" y="1803410"/>
                  </a:lnTo>
                  <a:lnTo>
                    <a:pt x="797032" y="1810432"/>
                  </a:lnTo>
                  <a:lnTo>
                    <a:pt x="816695" y="1817455"/>
                  </a:lnTo>
                  <a:lnTo>
                    <a:pt x="835655" y="1823072"/>
                  </a:lnTo>
                  <a:lnTo>
                    <a:pt x="854615" y="1828690"/>
                  </a:lnTo>
                  <a:lnTo>
                    <a:pt x="873575" y="1833606"/>
                  </a:lnTo>
                  <a:lnTo>
                    <a:pt x="893940" y="1839224"/>
                  </a:lnTo>
                  <a:lnTo>
                    <a:pt x="912900" y="1843437"/>
                  </a:lnTo>
                  <a:lnTo>
                    <a:pt x="933265" y="1847651"/>
                  </a:lnTo>
                  <a:lnTo>
                    <a:pt x="952927" y="1850459"/>
                  </a:lnTo>
                  <a:lnTo>
                    <a:pt x="973292" y="1853268"/>
                  </a:lnTo>
                  <a:lnTo>
                    <a:pt x="994359" y="1855375"/>
                  </a:lnTo>
                  <a:lnTo>
                    <a:pt x="1014021" y="1856780"/>
                  </a:lnTo>
                  <a:lnTo>
                    <a:pt x="1035088" y="1858886"/>
                  </a:lnTo>
                  <a:lnTo>
                    <a:pt x="1056155" y="1859588"/>
                  </a:lnTo>
                  <a:lnTo>
                    <a:pt x="1077222" y="1860291"/>
                  </a:lnTo>
                  <a:lnTo>
                    <a:pt x="1098289" y="1859588"/>
                  </a:lnTo>
                  <a:lnTo>
                    <a:pt x="1119356" y="1858886"/>
                  </a:lnTo>
                  <a:lnTo>
                    <a:pt x="1139018" y="1856780"/>
                  </a:lnTo>
                  <a:lnTo>
                    <a:pt x="1160085" y="1855375"/>
                  </a:lnTo>
                  <a:lnTo>
                    <a:pt x="1180450" y="1853268"/>
                  </a:lnTo>
                  <a:lnTo>
                    <a:pt x="1200814" y="1850459"/>
                  </a:lnTo>
                  <a:lnTo>
                    <a:pt x="1221179" y="1847651"/>
                  </a:lnTo>
                  <a:lnTo>
                    <a:pt x="1240139" y="1843437"/>
                  </a:lnTo>
                  <a:lnTo>
                    <a:pt x="1260504" y="1839224"/>
                  </a:lnTo>
                  <a:lnTo>
                    <a:pt x="1280166" y="1833606"/>
                  </a:lnTo>
                  <a:lnTo>
                    <a:pt x="1299829" y="1828690"/>
                  </a:lnTo>
                  <a:lnTo>
                    <a:pt x="1318789" y="1823072"/>
                  </a:lnTo>
                  <a:lnTo>
                    <a:pt x="1337749" y="1817455"/>
                  </a:lnTo>
                  <a:lnTo>
                    <a:pt x="1356709" y="1810432"/>
                  </a:lnTo>
                  <a:lnTo>
                    <a:pt x="1374967" y="1803410"/>
                  </a:lnTo>
                  <a:lnTo>
                    <a:pt x="1393225" y="1795686"/>
                  </a:lnTo>
                  <a:lnTo>
                    <a:pt x="1410781" y="1787961"/>
                  </a:lnTo>
                  <a:lnTo>
                    <a:pt x="1429039" y="1780236"/>
                  </a:lnTo>
                  <a:lnTo>
                    <a:pt x="1447297" y="1771107"/>
                  </a:lnTo>
                  <a:lnTo>
                    <a:pt x="1464151" y="1761978"/>
                  </a:lnTo>
                  <a:lnTo>
                    <a:pt x="1481706" y="1752147"/>
                  </a:lnTo>
                  <a:lnTo>
                    <a:pt x="1498560" y="1741614"/>
                  </a:lnTo>
                  <a:lnTo>
                    <a:pt x="1515413" y="1731783"/>
                  </a:lnTo>
                  <a:lnTo>
                    <a:pt x="1531565" y="1720547"/>
                  </a:lnTo>
                  <a:lnTo>
                    <a:pt x="1547014" y="1709311"/>
                  </a:lnTo>
                  <a:lnTo>
                    <a:pt x="1563165" y="1698076"/>
                  </a:lnTo>
                  <a:lnTo>
                    <a:pt x="1578614" y="1686138"/>
                  </a:lnTo>
                  <a:lnTo>
                    <a:pt x="1594063" y="1674200"/>
                  </a:lnTo>
                  <a:lnTo>
                    <a:pt x="1608810" y="1661560"/>
                  </a:lnTo>
                  <a:lnTo>
                    <a:pt x="1623557" y="1648919"/>
                  </a:lnTo>
                  <a:lnTo>
                    <a:pt x="1637601" y="1635577"/>
                  </a:lnTo>
                  <a:lnTo>
                    <a:pt x="1651646" y="1622235"/>
                  </a:lnTo>
                  <a:lnTo>
                    <a:pt x="1665691" y="1607488"/>
                  </a:lnTo>
                  <a:lnTo>
                    <a:pt x="1678331" y="1593443"/>
                  </a:lnTo>
                  <a:lnTo>
                    <a:pt x="1691673" y="1578696"/>
                  </a:lnTo>
                  <a:lnTo>
                    <a:pt x="1703611" y="1564652"/>
                  </a:lnTo>
                  <a:lnTo>
                    <a:pt x="1716251" y="1548501"/>
                  </a:lnTo>
                  <a:lnTo>
                    <a:pt x="1728189" y="1533754"/>
                  </a:lnTo>
                  <a:lnTo>
                    <a:pt x="1739425" y="1516900"/>
                  </a:lnTo>
                  <a:lnTo>
                    <a:pt x="1750660" y="1501451"/>
                  </a:lnTo>
                  <a:lnTo>
                    <a:pt x="1761194" y="1485300"/>
                  </a:lnTo>
                  <a:lnTo>
                    <a:pt x="1771727" y="1468446"/>
                  </a:lnTo>
                  <a:lnTo>
                    <a:pt x="1781559" y="1451593"/>
                  </a:lnTo>
                  <a:lnTo>
                    <a:pt x="1791390" y="1434037"/>
                  </a:lnTo>
                  <a:lnTo>
                    <a:pt x="1801221" y="1417183"/>
                  </a:lnTo>
                  <a:lnTo>
                    <a:pt x="1809648" y="1399628"/>
                  </a:lnTo>
                  <a:lnTo>
                    <a:pt x="1817372" y="1382072"/>
                  </a:lnTo>
                  <a:lnTo>
                    <a:pt x="1825799" y="1363814"/>
                  </a:lnTo>
                  <a:lnTo>
                    <a:pt x="1833524" y="1344854"/>
                  </a:lnTo>
                  <a:lnTo>
                    <a:pt x="1839844" y="1326596"/>
                  </a:lnTo>
                  <a:lnTo>
                    <a:pt x="1846866" y="1307636"/>
                  </a:lnTo>
                  <a:lnTo>
                    <a:pt x="1852484" y="1288675"/>
                  </a:lnTo>
                  <a:lnTo>
                    <a:pt x="1858804" y="1269715"/>
                  </a:lnTo>
                  <a:lnTo>
                    <a:pt x="1863720" y="1250053"/>
                  </a:lnTo>
                  <a:lnTo>
                    <a:pt x="1868635" y="1230390"/>
                  </a:lnTo>
                  <a:lnTo>
                    <a:pt x="1872848" y="1210728"/>
                  </a:lnTo>
                  <a:lnTo>
                    <a:pt x="1876360" y="1191065"/>
                  </a:lnTo>
                  <a:lnTo>
                    <a:pt x="1880573" y="1170701"/>
                  </a:lnTo>
                  <a:lnTo>
                    <a:pt x="1883382" y="1150336"/>
                  </a:lnTo>
                  <a:lnTo>
                    <a:pt x="1885489" y="1129971"/>
                  </a:lnTo>
                  <a:lnTo>
                    <a:pt x="1886893" y="1110309"/>
                  </a:lnTo>
                  <a:lnTo>
                    <a:pt x="1889000" y="1089242"/>
                  </a:lnTo>
                  <a:lnTo>
                    <a:pt x="1889702" y="1068175"/>
                  </a:lnTo>
                  <a:lnTo>
                    <a:pt x="1889702" y="1047108"/>
                  </a:lnTo>
                  <a:lnTo>
                    <a:pt x="1889960" y="1047108"/>
                  </a:lnTo>
                  <a:lnTo>
                    <a:pt x="1889960" y="0"/>
                  </a:lnTo>
                  <a:lnTo>
                    <a:pt x="2154443" y="0"/>
                  </a:lnTo>
                  <a:lnTo>
                    <a:pt x="2154443" y="1047108"/>
                  </a:lnTo>
                  <a:lnTo>
                    <a:pt x="2153741" y="1074495"/>
                  </a:lnTo>
                  <a:lnTo>
                    <a:pt x="2153039" y="1102584"/>
                  </a:lnTo>
                  <a:lnTo>
                    <a:pt x="2151634" y="1129971"/>
                  </a:lnTo>
                  <a:lnTo>
                    <a:pt x="2148123" y="1157358"/>
                  </a:lnTo>
                  <a:lnTo>
                    <a:pt x="2145314" y="1184043"/>
                  </a:lnTo>
                  <a:lnTo>
                    <a:pt x="2141803" y="1210728"/>
                  </a:lnTo>
                  <a:lnTo>
                    <a:pt x="2136887" y="1238115"/>
                  </a:lnTo>
                  <a:lnTo>
                    <a:pt x="2132674" y="1264097"/>
                  </a:lnTo>
                  <a:lnTo>
                    <a:pt x="2127056" y="1290080"/>
                  </a:lnTo>
                  <a:lnTo>
                    <a:pt x="2120034" y="1316765"/>
                  </a:lnTo>
                  <a:lnTo>
                    <a:pt x="2113012" y="1342045"/>
                  </a:lnTo>
                  <a:lnTo>
                    <a:pt x="2105989" y="1367325"/>
                  </a:lnTo>
                  <a:lnTo>
                    <a:pt x="2097562" y="1393308"/>
                  </a:lnTo>
                  <a:lnTo>
                    <a:pt x="2088434" y="1417886"/>
                  </a:lnTo>
                  <a:lnTo>
                    <a:pt x="2079305" y="1442464"/>
                  </a:lnTo>
                  <a:lnTo>
                    <a:pt x="2070176" y="1466340"/>
                  </a:lnTo>
                  <a:lnTo>
                    <a:pt x="2059642" y="1490215"/>
                  </a:lnTo>
                  <a:lnTo>
                    <a:pt x="2048406" y="1514091"/>
                  </a:lnTo>
                  <a:lnTo>
                    <a:pt x="2036468" y="1537265"/>
                  </a:lnTo>
                  <a:lnTo>
                    <a:pt x="2024531" y="1560438"/>
                  </a:lnTo>
                  <a:lnTo>
                    <a:pt x="2011188" y="1582910"/>
                  </a:lnTo>
                  <a:lnTo>
                    <a:pt x="1997846" y="1605381"/>
                  </a:lnTo>
                  <a:lnTo>
                    <a:pt x="1984503" y="1627853"/>
                  </a:lnTo>
                  <a:lnTo>
                    <a:pt x="1970459" y="1649622"/>
                  </a:lnTo>
                  <a:lnTo>
                    <a:pt x="1955010" y="1670689"/>
                  </a:lnTo>
                  <a:lnTo>
                    <a:pt x="1940263" y="1691755"/>
                  </a:lnTo>
                  <a:lnTo>
                    <a:pt x="1924814" y="1712120"/>
                  </a:lnTo>
                  <a:lnTo>
                    <a:pt x="1907960" y="1731783"/>
                  </a:lnTo>
                  <a:lnTo>
                    <a:pt x="1891809" y="1752147"/>
                  </a:lnTo>
                  <a:lnTo>
                    <a:pt x="1874253" y="1771810"/>
                  </a:lnTo>
                  <a:lnTo>
                    <a:pt x="1856697" y="1790770"/>
                  </a:lnTo>
                  <a:lnTo>
                    <a:pt x="1838439" y="1809028"/>
                  </a:lnTo>
                  <a:lnTo>
                    <a:pt x="1820883" y="1827286"/>
                  </a:lnTo>
                  <a:lnTo>
                    <a:pt x="1801221" y="1844139"/>
                  </a:lnTo>
                  <a:lnTo>
                    <a:pt x="1781559" y="1861695"/>
                  </a:lnTo>
                  <a:lnTo>
                    <a:pt x="1761896" y="1877846"/>
                  </a:lnTo>
                  <a:lnTo>
                    <a:pt x="1742234" y="1894700"/>
                  </a:lnTo>
                  <a:lnTo>
                    <a:pt x="1721869" y="1910149"/>
                  </a:lnTo>
                  <a:lnTo>
                    <a:pt x="1700802" y="1926300"/>
                  </a:lnTo>
                  <a:lnTo>
                    <a:pt x="1679033" y="1940345"/>
                  </a:lnTo>
                  <a:lnTo>
                    <a:pt x="1657264" y="1954390"/>
                  </a:lnTo>
                  <a:lnTo>
                    <a:pt x="1635495" y="1968434"/>
                  </a:lnTo>
                  <a:lnTo>
                    <a:pt x="1613023" y="1981074"/>
                  </a:lnTo>
                  <a:lnTo>
                    <a:pt x="1590552" y="1994417"/>
                  </a:lnTo>
                  <a:lnTo>
                    <a:pt x="1567378" y="2007057"/>
                  </a:lnTo>
                  <a:lnTo>
                    <a:pt x="1544205" y="2018292"/>
                  </a:lnTo>
                  <a:lnTo>
                    <a:pt x="1520329" y="2029528"/>
                  </a:lnTo>
                  <a:lnTo>
                    <a:pt x="1496453" y="2040062"/>
                  </a:lnTo>
                  <a:lnTo>
                    <a:pt x="1471875" y="2049191"/>
                  </a:lnTo>
                  <a:lnTo>
                    <a:pt x="1447999" y="2059022"/>
                  </a:lnTo>
                  <a:lnTo>
                    <a:pt x="1422017" y="2067449"/>
                  </a:lnTo>
                  <a:lnTo>
                    <a:pt x="1397439" y="2075875"/>
                  </a:lnTo>
                  <a:lnTo>
                    <a:pt x="1372159" y="2082898"/>
                  </a:lnTo>
                  <a:lnTo>
                    <a:pt x="1346176" y="2090622"/>
                  </a:lnTo>
                  <a:lnTo>
                    <a:pt x="1320194" y="2096942"/>
                  </a:lnTo>
                  <a:lnTo>
                    <a:pt x="1294211" y="2102560"/>
                  </a:lnTo>
                  <a:lnTo>
                    <a:pt x="1267526" y="2108178"/>
                  </a:lnTo>
                  <a:lnTo>
                    <a:pt x="1240842" y="2111689"/>
                  </a:lnTo>
                  <a:lnTo>
                    <a:pt x="1214157" y="2115902"/>
                  </a:lnTo>
                  <a:lnTo>
                    <a:pt x="1187472" y="2119414"/>
                  </a:lnTo>
                  <a:lnTo>
                    <a:pt x="1159383" y="2121520"/>
                  </a:lnTo>
                  <a:lnTo>
                    <a:pt x="1132698" y="2122925"/>
                  </a:lnTo>
                  <a:lnTo>
                    <a:pt x="1104609" y="2124329"/>
                  </a:lnTo>
                  <a:lnTo>
                    <a:pt x="1077222" y="2124329"/>
                  </a:lnTo>
                  <a:lnTo>
                    <a:pt x="1049133" y="2124329"/>
                  </a:lnTo>
                  <a:lnTo>
                    <a:pt x="1021746" y="2122925"/>
                  </a:lnTo>
                  <a:lnTo>
                    <a:pt x="994359" y="2121520"/>
                  </a:lnTo>
                  <a:lnTo>
                    <a:pt x="966972" y="2119414"/>
                  </a:lnTo>
                  <a:lnTo>
                    <a:pt x="939585" y="2115902"/>
                  </a:lnTo>
                  <a:lnTo>
                    <a:pt x="912900" y="2111689"/>
                  </a:lnTo>
                  <a:lnTo>
                    <a:pt x="886215" y="2108178"/>
                  </a:lnTo>
                  <a:lnTo>
                    <a:pt x="860233" y="2102560"/>
                  </a:lnTo>
                  <a:lnTo>
                    <a:pt x="833548" y="2096942"/>
                  </a:lnTo>
                  <a:lnTo>
                    <a:pt x="807566" y="2090622"/>
                  </a:lnTo>
                  <a:lnTo>
                    <a:pt x="782285" y="2082898"/>
                  </a:lnTo>
                  <a:lnTo>
                    <a:pt x="757005" y="2075875"/>
                  </a:lnTo>
                  <a:lnTo>
                    <a:pt x="731022" y="2067449"/>
                  </a:lnTo>
                  <a:lnTo>
                    <a:pt x="706444" y="2059022"/>
                  </a:lnTo>
                  <a:lnTo>
                    <a:pt x="681866" y="2049191"/>
                  </a:lnTo>
                  <a:lnTo>
                    <a:pt x="657991" y="2040062"/>
                  </a:lnTo>
                  <a:lnTo>
                    <a:pt x="633412" y="2029528"/>
                  </a:lnTo>
                  <a:lnTo>
                    <a:pt x="610239" y="2018292"/>
                  </a:lnTo>
                  <a:lnTo>
                    <a:pt x="587065" y="2007057"/>
                  </a:lnTo>
                  <a:lnTo>
                    <a:pt x="563892" y="1994417"/>
                  </a:lnTo>
                  <a:lnTo>
                    <a:pt x="540718" y="1981074"/>
                  </a:lnTo>
                  <a:lnTo>
                    <a:pt x="518247" y="1968434"/>
                  </a:lnTo>
                  <a:lnTo>
                    <a:pt x="496478" y="1954390"/>
                  </a:lnTo>
                  <a:lnTo>
                    <a:pt x="474708" y="1940345"/>
                  </a:lnTo>
                  <a:lnTo>
                    <a:pt x="453642" y="1926300"/>
                  </a:lnTo>
                  <a:lnTo>
                    <a:pt x="432575" y="1910149"/>
                  </a:lnTo>
                  <a:lnTo>
                    <a:pt x="411508" y="1894700"/>
                  </a:lnTo>
                  <a:lnTo>
                    <a:pt x="391143" y="1877846"/>
                  </a:lnTo>
                  <a:lnTo>
                    <a:pt x="372183" y="1861695"/>
                  </a:lnTo>
                  <a:lnTo>
                    <a:pt x="352520" y="1844139"/>
                  </a:lnTo>
                  <a:lnTo>
                    <a:pt x="333560" y="1827286"/>
                  </a:lnTo>
                  <a:lnTo>
                    <a:pt x="315302" y="1809028"/>
                  </a:lnTo>
                  <a:lnTo>
                    <a:pt x="297044" y="1790770"/>
                  </a:lnTo>
                  <a:lnTo>
                    <a:pt x="278786" y="1771810"/>
                  </a:lnTo>
                  <a:lnTo>
                    <a:pt x="262635" y="1752147"/>
                  </a:lnTo>
                  <a:lnTo>
                    <a:pt x="245781" y="1731783"/>
                  </a:lnTo>
                  <a:lnTo>
                    <a:pt x="229630" y="1712120"/>
                  </a:lnTo>
                  <a:lnTo>
                    <a:pt x="214181" y="1691755"/>
                  </a:lnTo>
                  <a:lnTo>
                    <a:pt x="198030" y="1670689"/>
                  </a:lnTo>
                  <a:lnTo>
                    <a:pt x="183283" y="1649622"/>
                  </a:lnTo>
                  <a:lnTo>
                    <a:pt x="169238" y="1627853"/>
                  </a:lnTo>
                  <a:lnTo>
                    <a:pt x="155896" y="1605381"/>
                  </a:lnTo>
                  <a:lnTo>
                    <a:pt x="141851" y="1582910"/>
                  </a:lnTo>
                  <a:lnTo>
                    <a:pt x="129211" y="1560438"/>
                  </a:lnTo>
                  <a:lnTo>
                    <a:pt x="117273" y="1537265"/>
                  </a:lnTo>
                  <a:lnTo>
                    <a:pt x="106038" y="1514091"/>
                  </a:lnTo>
                  <a:lnTo>
                    <a:pt x="94802" y="1490215"/>
                  </a:lnTo>
                  <a:lnTo>
                    <a:pt x="84269" y="1466340"/>
                  </a:lnTo>
                  <a:lnTo>
                    <a:pt x="73735" y="1442464"/>
                  </a:lnTo>
                  <a:lnTo>
                    <a:pt x="65308" y="1417886"/>
                  </a:lnTo>
                  <a:lnTo>
                    <a:pt x="56179" y="1393308"/>
                  </a:lnTo>
                  <a:lnTo>
                    <a:pt x="47753" y="1367325"/>
                  </a:lnTo>
                  <a:lnTo>
                    <a:pt x="40028" y="1342045"/>
                  </a:lnTo>
                  <a:lnTo>
                    <a:pt x="33708" y="1316765"/>
                  </a:lnTo>
                  <a:lnTo>
                    <a:pt x="26686" y="1290080"/>
                  </a:lnTo>
                  <a:lnTo>
                    <a:pt x="21770" y="1264097"/>
                  </a:lnTo>
                  <a:lnTo>
                    <a:pt x="16152" y="1238115"/>
                  </a:lnTo>
                  <a:lnTo>
                    <a:pt x="11939" y="1210728"/>
                  </a:lnTo>
                  <a:lnTo>
                    <a:pt x="8428" y="1184043"/>
                  </a:lnTo>
                  <a:lnTo>
                    <a:pt x="4917" y="1157358"/>
                  </a:lnTo>
                  <a:lnTo>
                    <a:pt x="2810" y="1129971"/>
                  </a:lnTo>
                  <a:lnTo>
                    <a:pt x="703" y="1102584"/>
                  </a:lnTo>
                  <a:lnTo>
                    <a:pt x="1" y="1074495"/>
                  </a:lnTo>
                  <a:lnTo>
                    <a:pt x="1" y="1047108"/>
                  </a:lnTo>
                  <a:lnTo>
                    <a:pt x="0" y="1047108"/>
                  </a:lnTo>
                  <a:close/>
                </a:path>
              </a:pathLst>
            </a:custGeom>
            <a:gradFill>
              <a:gsLst>
                <a:gs pos="100000">
                  <a:srgbClr val="FAE5C9"/>
                </a:gs>
                <a:gs pos="0">
                  <a:srgbClr val="AC6620"/>
                </a:gs>
              </a:gsLst>
              <a:lin ang="5400000" scaled="1"/>
            </a:gra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: Shape 1"/>
            <p:cNvSpPr/>
            <p:nvPr/>
          </p:nvSpPr>
          <p:spPr>
            <a:xfrm flipH="1" flipV="1">
              <a:off x="7145966" y="1484969"/>
              <a:ext cx="1794730" cy="1769644"/>
            </a:xfrm>
            <a:custGeom>
              <a:avLst/>
              <a:gdLst/>
              <a:ahLst/>
              <a:cxnLst/>
              <a:rect l="l" t="t" r="r" b="b"/>
              <a:pathLst>
                <a:path w="2154443" h="2124329">
                  <a:moveTo>
                    <a:pt x="0" y="0"/>
                  </a:moveTo>
                  <a:lnTo>
                    <a:pt x="264483" y="0"/>
                  </a:lnTo>
                  <a:lnTo>
                    <a:pt x="264483" y="1047108"/>
                  </a:lnTo>
                  <a:lnTo>
                    <a:pt x="264039" y="1047108"/>
                  </a:lnTo>
                  <a:lnTo>
                    <a:pt x="264039" y="1068175"/>
                  </a:lnTo>
                  <a:lnTo>
                    <a:pt x="265444" y="1089242"/>
                  </a:lnTo>
                  <a:lnTo>
                    <a:pt x="266146" y="1110309"/>
                  </a:lnTo>
                  <a:lnTo>
                    <a:pt x="268955" y="1129971"/>
                  </a:lnTo>
                  <a:lnTo>
                    <a:pt x="271062" y="1150336"/>
                  </a:lnTo>
                  <a:lnTo>
                    <a:pt x="273871" y="1170701"/>
                  </a:lnTo>
                  <a:lnTo>
                    <a:pt x="276680" y="1191065"/>
                  </a:lnTo>
                  <a:lnTo>
                    <a:pt x="280893" y="1210728"/>
                  </a:lnTo>
                  <a:lnTo>
                    <a:pt x="285106" y="1230390"/>
                  </a:lnTo>
                  <a:lnTo>
                    <a:pt x="289320" y="1250053"/>
                  </a:lnTo>
                  <a:lnTo>
                    <a:pt x="294938" y="1269715"/>
                  </a:lnTo>
                  <a:lnTo>
                    <a:pt x="300555" y="1288675"/>
                  </a:lnTo>
                  <a:lnTo>
                    <a:pt x="306875" y="1307636"/>
                  </a:lnTo>
                  <a:lnTo>
                    <a:pt x="313898" y="1326596"/>
                  </a:lnTo>
                  <a:lnTo>
                    <a:pt x="320218" y="1344854"/>
                  </a:lnTo>
                  <a:lnTo>
                    <a:pt x="327942" y="1363814"/>
                  </a:lnTo>
                  <a:lnTo>
                    <a:pt x="336369" y="1382072"/>
                  </a:lnTo>
                  <a:lnTo>
                    <a:pt x="344094" y="1399628"/>
                  </a:lnTo>
                  <a:lnTo>
                    <a:pt x="353223" y="1417183"/>
                  </a:lnTo>
                  <a:lnTo>
                    <a:pt x="362352" y="1434037"/>
                  </a:lnTo>
                  <a:lnTo>
                    <a:pt x="372183" y="1451593"/>
                  </a:lnTo>
                  <a:lnTo>
                    <a:pt x="382014" y="1468446"/>
                  </a:lnTo>
                  <a:lnTo>
                    <a:pt x="391845" y="1485300"/>
                  </a:lnTo>
                  <a:lnTo>
                    <a:pt x="403081" y="1501451"/>
                  </a:lnTo>
                  <a:lnTo>
                    <a:pt x="413614" y="1516900"/>
                  </a:lnTo>
                  <a:lnTo>
                    <a:pt x="425552" y="1533754"/>
                  </a:lnTo>
                  <a:lnTo>
                    <a:pt x="437490" y="1548501"/>
                  </a:lnTo>
                  <a:lnTo>
                    <a:pt x="450130" y="1564652"/>
                  </a:lnTo>
                  <a:lnTo>
                    <a:pt x="462771" y="1578696"/>
                  </a:lnTo>
                  <a:lnTo>
                    <a:pt x="475411" y="1593443"/>
                  </a:lnTo>
                  <a:lnTo>
                    <a:pt x="488753" y="1607488"/>
                  </a:lnTo>
                  <a:lnTo>
                    <a:pt x="502095" y="1622235"/>
                  </a:lnTo>
                  <a:lnTo>
                    <a:pt x="516140" y="1635577"/>
                  </a:lnTo>
                  <a:lnTo>
                    <a:pt x="530887" y="1648919"/>
                  </a:lnTo>
                  <a:lnTo>
                    <a:pt x="544931" y="1661560"/>
                  </a:lnTo>
                  <a:lnTo>
                    <a:pt x="559678" y="1674200"/>
                  </a:lnTo>
                  <a:lnTo>
                    <a:pt x="575127" y="1686138"/>
                  </a:lnTo>
                  <a:lnTo>
                    <a:pt x="590576" y="1698076"/>
                  </a:lnTo>
                  <a:lnTo>
                    <a:pt x="606025" y="1709311"/>
                  </a:lnTo>
                  <a:lnTo>
                    <a:pt x="622879" y="1720547"/>
                  </a:lnTo>
                  <a:lnTo>
                    <a:pt x="639030" y="1731783"/>
                  </a:lnTo>
                  <a:lnTo>
                    <a:pt x="655884" y="1741614"/>
                  </a:lnTo>
                  <a:lnTo>
                    <a:pt x="672035" y="1752147"/>
                  </a:lnTo>
                  <a:lnTo>
                    <a:pt x="689591" y="1761978"/>
                  </a:lnTo>
                  <a:lnTo>
                    <a:pt x="706444" y="1771107"/>
                  </a:lnTo>
                  <a:lnTo>
                    <a:pt x="724702" y="1780236"/>
                  </a:lnTo>
                  <a:lnTo>
                    <a:pt x="742258" y="1787961"/>
                  </a:lnTo>
                  <a:lnTo>
                    <a:pt x="760516" y="1795686"/>
                  </a:lnTo>
                  <a:lnTo>
                    <a:pt x="779476" y="1803410"/>
                  </a:lnTo>
                  <a:lnTo>
                    <a:pt x="797032" y="1810432"/>
                  </a:lnTo>
                  <a:lnTo>
                    <a:pt x="816695" y="1817455"/>
                  </a:lnTo>
                  <a:lnTo>
                    <a:pt x="835655" y="1823072"/>
                  </a:lnTo>
                  <a:lnTo>
                    <a:pt x="854615" y="1828690"/>
                  </a:lnTo>
                  <a:lnTo>
                    <a:pt x="873575" y="1833606"/>
                  </a:lnTo>
                  <a:lnTo>
                    <a:pt x="893940" y="1839224"/>
                  </a:lnTo>
                  <a:lnTo>
                    <a:pt x="912900" y="1843437"/>
                  </a:lnTo>
                  <a:lnTo>
                    <a:pt x="933265" y="1847651"/>
                  </a:lnTo>
                  <a:lnTo>
                    <a:pt x="952927" y="1850459"/>
                  </a:lnTo>
                  <a:lnTo>
                    <a:pt x="973292" y="1853268"/>
                  </a:lnTo>
                  <a:lnTo>
                    <a:pt x="994359" y="1855375"/>
                  </a:lnTo>
                  <a:lnTo>
                    <a:pt x="1014021" y="1856780"/>
                  </a:lnTo>
                  <a:lnTo>
                    <a:pt x="1035088" y="1858886"/>
                  </a:lnTo>
                  <a:lnTo>
                    <a:pt x="1056155" y="1859588"/>
                  </a:lnTo>
                  <a:lnTo>
                    <a:pt x="1077222" y="1860291"/>
                  </a:lnTo>
                  <a:lnTo>
                    <a:pt x="1098289" y="1859588"/>
                  </a:lnTo>
                  <a:lnTo>
                    <a:pt x="1119356" y="1858886"/>
                  </a:lnTo>
                  <a:lnTo>
                    <a:pt x="1139018" y="1856780"/>
                  </a:lnTo>
                  <a:lnTo>
                    <a:pt x="1160085" y="1855375"/>
                  </a:lnTo>
                  <a:lnTo>
                    <a:pt x="1180450" y="1853268"/>
                  </a:lnTo>
                  <a:lnTo>
                    <a:pt x="1200814" y="1850459"/>
                  </a:lnTo>
                  <a:lnTo>
                    <a:pt x="1221179" y="1847651"/>
                  </a:lnTo>
                  <a:lnTo>
                    <a:pt x="1240139" y="1843437"/>
                  </a:lnTo>
                  <a:lnTo>
                    <a:pt x="1260504" y="1839224"/>
                  </a:lnTo>
                  <a:lnTo>
                    <a:pt x="1280166" y="1833606"/>
                  </a:lnTo>
                  <a:lnTo>
                    <a:pt x="1299829" y="1828690"/>
                  </a:lnTo>
                  <a:lnTo>
                    <a:pt x="1318789" y="1823072"/>
                  </a:lnTo>
                  <a:lnTo>
                    <a:pt x="1337749" y="1817455"/>
                  </a:lnTo>
                  <a:lnTo>
                    <a:pt x="1356709" y="1810432"/>
                  </a:lnTo>
                  <a:lnTo>
                    <a:pt x="1374967" y="1803410"/>
                  </a:lnTo>
                  <a:lnTo>
                    <a:pt x="1393225" y="1795686"/>
                  </a:lnTo>
                  <a:lnTo>
                    <a:pt x="1410781" y="1787961"/>
                  </a:lnTo>
                  <a:lnTo>
                    <a:pt x="1429039" y="1780236"/>
                  </a:lnTo>
                  <a:lnTo>
                    <a:pt x="1447297" y="1771107"/>
                  </a:lnTo>
                  <a:lnTo>
                    <a:pt x="1464151" y="1761978"/>
                  </a:lnTo>
                  <a:lnTo>
                    <a:pt x="1481706" y="1752147"/>
                  </a:lnTo>
                  <a:lnTo>
                    <a:pt x="1498560" y="1741614"/>
                  </a:lnTo>
                  <a:lnTo>
                    <a:pt x="1515413" y="1731783"/>
                  </a:lnTo>
                  <a:lnTo>
                    <a:pt x="1531565" y="1720547"/>
                  </a:lnTo>
                  <a:lnTo>
                    <a:pt x="1547014" y="1709311"/>
                  </a:lnTo>
                  <a:lnTo>
                    <a:pt x="1563165" y="1698076"/>
                  </a:lnTo>
                  <a:lnTo>
                    <a:pt x="1578614" y="1686138"/>
                  </a:lnTo>
                  <a:lnTo>
                    <a:pt x="1594063" y="1674200"/>
                  </a:lnTo>
                  <a:lnTo>
                    <a:pt x="1608810" y="1661560"/>
                  </a:lnTo>
                  <a:lnTo>
                    <a:pt x="1623557" y="1648919"/>
                  </a:lnTo>
                  <a:lnTo>
                    <a:pt x="1637601" y="1635577"/>
                  </a:lnTo>
                  <a:lnTo>
                    <a:pt x="1651646" y="1622235"/>
                  </a:lnTo>
                  <a:lnTo>
                    <a:pt x="1665691" y="1607488"/>
                  </a:lnTo>
                  <a:lnTo>
                    <a:pt x="1678331" y="1593443"/>
                  </a:lnTo>
                  <a:lnTo>
                    <a:pt x="1691673" y="1578696"/>
                  </a:lnTo>
                  <a:lnTo>
                    <a:pt x="1703611" y="1564652"/>
                  </a:lnTo>
                  <a:lnTo>
                    <a:pt x="1716251" y="1548501"/>
                  </a:lnTo>
                  <a:lnTo>
                    <a:pt x="1728189" y="1533754"/>
                  </a:lnTo>
                  <a:lnTo>
                    <a:pt x="1739425" y="1516900"/>
                  </a:lnTo>
                  <a:lnTo>
                    <a:pt x="1750660" y="1501451"/>
                  </a:lnTo>
                  <a:lnTo>
                    <a:pt x="1761194" y="1485300"/>
                  </a:lnTo>
                  <a:lnTo>
                    <a:pt x="1771727" y="1468446"/>
                  </a:lnTo>
                  <a:lnTo>
                    <a:pt x="1781559" y="1451593"/>
                  </a:lnTo>
                  <a:lnTo>
                    <a:pt x="1791390" y="1434037"/>
                  </a:lnTo>
                  <a:lnTo>
                    <a:pt x="1801221" y="1417183"/>
                  </a:lnTo>
                  <a:lnTo>
                    <a:pt x="1809648" y="1399628"/>
                  </a:lnTo>
                  <a:lnTo>
                    <a:pt x="1817372" y="1382072"/>
                  </a:lnTo>
                  <a:lnTo>
                    <a:pt x="1825799" y="1363814"/>
                  </a:lnTo>
                  <a:lnTo>
                    <a:pt x="1833524" y="1344854"/>
                  </a:lnTo>
                  <a:lnTo>
                    <a:pt x="1839844" y="1326596"/>
                  </a:lnTo>
                  <a:lnTo>
                    <a:pt x="1846866" y="1307636"/>
                  </a:lnTo>
                  <a:lnTo>
                    <a:pt x="1852484" y="1288675"/>
                  </a:lnTo>
                  <a:lnTo>
                    <a:pt x="1858804" y="1269715"/>
                  </a:lnTo>
                  <a:lnTo>
                    <a:pt x="1863720" y="1250053"/>
                  </a:lnTo>
                  <a:lnTo>
                    <a:pt x="1868635" y="1230390"/>
                  </a:lnTo>
                  <a:lnTo>
                    <a:pt x="1872848" y="1210728"/>
                  </a:lnTo>
                  <a:lnTo>
                    <a:pt x="1876360" y="1191065"/>
                  </a:lnTo>
                  <a:lnTo>
                    <a:pt x="1880573" y="1170701"/>
                  </a:lnTo>
                  <a:lnTo>
                    <a:pt x="1883382" y="1150336"/>
                  </a:lnTo>
                  <a:lnTo>
                    <a:pt x="1885489" y="1129971"/>
                  </a:lnTo>
                  <a:lnTo>
                    <a:pt x="1886893" y="1110309"/>
                  </a:lnTo>
                  <a:lnTo>
                    <a:pt x="1889000" y="1089242"/>
                  </a:lnTo>
                  <a:lnTo>
                    <a:pt x="1889702" y="1068175"/>
                  </a:lnTo>
                  <a:lnTo>
                    <a:pt x="1889702" y="1047108"/>
                  </a:lnTo>
                  <a:lnTo>
                    <a:pt x="1889960" y="1047108"/>
                  </a:lnTo>
                  <a:lnTo>
                    <a:pt x="1889960" y="0"/>
                  </a:lnTo>
                  <a:lnTo>
                    <a:pt x="2154443" y="0"/>
                  </a:lnTo>
                  <a:lnTo>
                    <a:pt x="2154443" y="1047108"/>
                  </a:lnTo>
                  <a:lnTo>
                    <a:pt x="2153741" y="1074495"/>
                  </a:lnTo>
                  <a:lnTo>
                    <a:pt x="2153039" y="1102584"/>
                  </a:lnTo>
                  <a:lnTo>
                    <a:pt x="2151634" y="1129971"/>
                  </a:lnTo>
                  <a:lnTo>
                    <a:pt x="2148123" y="1157358"/>
                  </a:lnTo>
                  <a:lnTo>
                    <a:pt x="2145314" y="1184043"/>
                  </a:lnTo>
                  <a:lnTo>
                    <a:pt x="2141803" y="1210728"/>
                  </a:lnTo>
                  <a:lnTo>
                    <a:pt x="2136887" y="1238115"/>
                  </a:lnTo>
                  <a:lnTo>
                    <a:pt x="2132674" y="1264097"/>
                  </a:lnTo>
                  <a:lnTo>
                    <a:pt x="2127056" y="1290080"/>
                  </a:lnTo>
                  <a:lnTo>
                    <a:pt x="2120034" y="1316765"/>
                  </a:lnTo>
                  <a:lnTo>
                    <a:pt x="2113012" y="1342045"/>
                  </a:lnTo>
                  <a:lnTo>
                    <a:pt x="2105989" y="1367325"/>
                  </a:lnTo>
                  <a:lnTo>
                    <a:pt x="2097562" y="1393308"/>
                  </a:lnTo>
                  <a:lnTo>
                    <a:pt x="2088434" y="1417886"/>
                  </a:lnTo>
                  <a:lnTo>
                    <a:pt x="2079305" y="1442464"/>
                  </a:lnTo>
                  <a:lnTo>
                    <a:pt x="2070176" y="1466340"/>
                  </a:lnTo>
                  <a:lnTo>
                    <a:pt x="2059642" y="1490215"/>
                  </a:lnTo>
                  <a:lnTo>
                    <a:pt x="2048406" y="1514091"/>
                  </a:lnTo>
                  <a:lnTo>
                    <a:pt x="2036468" y="1537265"/>
                  </a:lnTo>
                  <a:lnTo>
                    <a:pt x="2024531" y="1560438"/>
                  </a:lnTo>
                  <a:lnTo>
                    <a:pt x="2011188" y="1582910"/>
                  </a:lnTo>
                  <a:lnTo>
                    <a:pt x="1997846" y="1605381"/>
                  </a:lnTo>
                  <a:lnTo>
                    <a:pt x="1984503" y="1627853"/>
                  </a:lnTo>
                  <a:lnTo>
                    <a:pt x="1970459" y="1649622"/>
                  </a:lnTo>
                  <a:lnTo>
                    <a:pt x="1955010" y="1670689"/>
                  </a:lnTo>
                  <a:lnTo>
                    <a:pt x="1940263" y="1691755"/>
                  </a:lnTo>
                  <a:lnTo>
                    <a:pt x="1924814" y="1712120"/>
                  </a:lnTo>
                  <a:lnTo>
                    <a:pt x="1907960" y="1731783"/>
                  </a:lnTo>
                  <a:lnTo>
                    <a:pt x="1891809" y="1752147"/>
                  </a:lnTo>
                  <a:lnTo>
                    <a:pt x="1874253" y="1771810"/>
                  </a:lnTo>
                  <a:lnTo>
                    <a:pt x="1856697" y="1790770"/>
                  </a:lnTo>
                  <a:lnTo>
                    <a:pt x="1838439" y="1809028"/>
                  </a:lnTo>
                  <a:lnTo>
                    <a:pt x="1820883" y="1827286"/>
                  </a:lnTo>
                  <a:lnTo>
                    <a:pt x="1801221" y="1844139"/>
                  </a:lnTo>
                  <a:lnTo>
                    <a:pt x="1781559" y="1861695"/>
                  </a:lnTo>
                  <a:lnTo>
                    <a:pt x="1761896" y="1877846"/>
                  </a:lnTo>
                  <a:lnTo>
                    <a:pt x="1742234" y="1894700"/>
                  </a:lnTo>
                  <a:lnTo>
                    <a:pt x="1721869" y="1910149"/>
                  </a:lnTo>
                  <a:lnTo>
                    <a:pt x="1700802" y="1926300"/>
                  </a:lnTo>
                  <a:lnTo>
                    <a:pt x="1679033" y="1940345"/>
                  </a:lnTo>
                  <a:lnTo>
                    <a:pt x="1657264" y="1954390"/>
                  </a:lnTo>
                  <a:lnTo>
                    <a:pt x="1635495" y="1968434"/>
                  </a:lnTo>
                  <a:lnTo>
                    <a:pt x="1613023" y="1981074"/>
                  </a:lnTo>
                  <a:lnTo>
                    <a:pt x="1590552" y="1994417"/>
                  </a:lnTo>
                  <a:lnTo>
                    <a:pt x="1567378" y="2007057"/>
                  </a:lnTo>
                  <a:lnTo>
                    <a:pt x="1544205" y="2018292"/>
                  </a:lnTo>
                  <a:lnTo>
                    <a:pt x="1520329" y="2029528"/>
                  </a:lnTo>
                  <a:lnTo>
                    <a:pt x="1496453" y="2040062"/>
                  </a:lnTo>
                  <a:lnTo>
                    <a:pt x="1471875" y="2049191"/>
                  </a:lnTo>
                  <a:lnTo>
                    <a:pt x="1447999" y="2059022"/>
                  </a:lnTo>
                  <a:lnTo>
                    <a:pt x="1422017" y="2067449"/>
                  </a:lnTo>
                  <a:lnTo>
                    <a:pt x="1397439" y="2075875"/>
                  </a:lnTo>
                  <a:lnTo>
                    <a:pt x="1372159" y="2082898"/>
                  </a:lnTo>
                  <a:lnTo>
                    <a:pt x="1346176" y="2090622"/>
                  </a:lnTo>
                  <a:lnTo>
                    <a:pt x="1320194" y="2096942"/>
                  </a:lnTo>
                  <a:lnTo>
                    <a:pt x="1294211" y="2102560"/>
                  </a:lnTo>
                  <a:lnTo>
                    <a:pt x="1267526" y="2108178"/>
                  </a:lnTo>
                  <a:lnTo>
                    <a:pt x="1240842" y="2111689"/>
                  </a:lnTo>
                  <a:lnTo>
                    <a:pt x="1214157" y="2115902"/>
                  </a:lnTo>
                  <a:lnTo>
                    <a:pt x="1187472" y="2119414"/>
                  </a:lnTo>
                  <a:lnTo>
                    <a:pt x="1159383" y="2121520"/>
                  </a:lnTo>
                  <a:lnTo>
                    <a:pt x="1132698" y="2122925"/>
                  </a:lnTo>
                  <a:lnTo>
                    <a:pt x="1104609" y="2124329"/>
                  </a:lnTo>
                  <a:lnTo>
                    <a:pt x="1077222" y="2124329"/>
                  </a:lnTo>
                  <a:lnTo>
                    <a:pt x="1049133" y="2124329"/>
                  </a:lnTo>
                  <a:lnTo>
                    <a:pt x="1021746" y="2122925"/>
                  </a:lnTo>
                  <a:lnTo>
                    <a:pt x="994359" y="2121520"/>
                  </a:lnTo>
                  <a:lnTo>
                    <a:pt x="966972" y="2119414"/>
                  </a:lnTo>
                  <a:lnTo>
                    <a:pt x="939585" y="2115902"/>
                  </a:lnTo>
                  <a:lnTo>
                    <a:pt x="912900" y="2111689"/>
                  </a:lnTo>
                  <a:lnTo>
                    <a:pt x="886215" y="2108178"/>
                  </a:lnTo>
                  <a:lnTo>
                    <a:pt x="860233" y="2102560"/>
                  </a:lnTo>
                  <a:lnTo>
                    <a:pt x="833548" y="2096942"/>
                  </a:lnTo>
                  <a:lnTo>
                    <a:pt x="807566" y="2090622"/>
                  </a:lnTo>
                  <a:lnTo>
                    <a:pt x="782285" y="2082898"/>
                  </a:lnTo>
                  <a:lnTo>
                    <a:pt x="757005" y="2075875"/>
                  </a:lnTo>
                  <a:lnTo>
                    <a:pt x="731022" y="2067449"/>
                  </a:lnTo>
                  <a:lnTo>
                    <a:pt x="706444" y="2059022"/>
                  </a:lnTo>
                  <a:lnTo>
                    <a:pt x="681866" y="2049191"/>
                  </a:lnTo>
                  <a:lnTo>
                    <a:pt x="657991" y="2040062"/>
                  </a:lnTo>
                  <a:lnTo>
                    <a:pt x="633412" y="2029528"/>
                  </a:lnTo>
                  <a:lnTo>
                    <a:pt x="610239" y="2018292"/>
                  </a:lnTo>
                  <a:lnTo>
                    <a:pt x="587065" y="2007057"/>
                  </a:lnTo>
                  <a:lnTo>
                    <a:pt x="563892" y="1994417"/>
                  </a:lnTo>
                  <a:lnTo>
                    <a:pt x="540718" y="1981074"/>
                  </a:lnTo>
                  <a:lnTo>
                    <a:pt x="518247" y="1968434"/>
                  </a:lnTo>
                  <a:lnTo>
                    <a:pt x="496478" y="1954390"/>
                  </a:lnTo>
                  <a:lnTo>
                    <a:pt x="474708" y="1940345"/>
                  </a:lnTo>
                  <a:lnTo>
                    <a:pt x="453642" y="1926300"/>
                  </a:lnTo>
                  <a:lnTo>
                    <a:pt x="432575" y="1910149"/>
                  </a:lnTo>
                  <a:lnTo>
                    <a:pt x="411508" y="1894700"/>
                  </a:lnTo>
                  <a:lnTo>
                    <a:pt x="391143" y="1877846"/>
                  </a:lnTo>
                  <a:lnTo>
                    <a:pt x="372183" y="1861695"/>
                  </a:lnTo>
                  <a:lnTo>
                    <a:pt x="352520" y="1844139"/>
                  </a:lnTo>
                  <a:lnTo>
                    <a:pt x="333560" y="1827286"/>
                  </a:lnTo>
                  <a:lnTo>
                    <a:pt x="315302" y="1809028"/>
                  </a:lnTo>
                  <a:lnTo>
                    <a:pt x="297044" y="1790770"/>
                  </a:lnTo>
                  <a:lnTo>
                    <a:pt x="278786" y="1771810"/>
                  </a:lnTo>
                  <a:lnTo>
                    <a:pt x="262635" y="1752147"/>
                  </a:lnTo>
                  <a:lnTo>
                    <a:pt x="245781" y="1731783"/>
                  </a:lnTo>
                  <a:lnTo>
                    <a:pt x="229630" y="1712120"/>
                  </a:lnTo>
                  <a:lnTo>
                    <a:pt x="214181" y="1691755"/>
                  </a:lnTo>
                  <a:lnTo>
                    <a:pt x="198030" y="1670689"/>
                  </a:lnTo>
                  <a:lnTo>
                    <a:pt x="183283" y="1649622"/>
                  </a:lnTo>
                  <a:lnTo>
                    <a:pt x="169238" y="1627853"/>
                  </a:lnTo>
                  <a:lnTo>
                    <a:pt x="155896" y="1605381"/>
                  </a:lnTo>
                  <a:lnTo>
                    <a:pt x="141851" y="1582910"/>
                  </a:lnTo>
                  <a:lnTo>
                    <a:pt x="129211" y="1560438"/>
                  </a:lnTo>
                  <a:lnTo>
                    <a:pt x="117273" y="1537265"/>
                  </a:lnTo>
                  <a:lnTo>
                    <a:pt x="106038" y="1514091"/>
                  </a:lnTo>
                  <a:lnTo>
                    <a:pt x="94802" y="1490215"/>
                  </a:lnTo>
                  <a:lnTo>
                    <a:pt x="84269" y="1466340"/>
                  </a:lnTo>
                  <a:lnTo>
                    <a:pt x="73735" y="1442464"/>
                  </a:lnTo>
                  <a:lnTo>
                    <a:pt x="65308" y="1417886"/>
                  </a:lnTo>
                  <a:lnTo>
                    <a:pt x="56179" y="1393308"/>
                  </a:lnTo>
                  <a:lnTo>
                    <a:pt x="47753" y="1367325"/>
                  </a:lnTo>
                  <a:lnTo>
                    <a:pt x="40028" y="1342045"/>
                  </a:lnTo>
                  <a:lnTo>
                    <a:pt x="33708" y="1316765"/>
                  </a:lnTo>
                  <a:lnTo>
                    <a:pt x="26686" y="1290080"/>
                  </a:lnTo>
                  <a:lnTo>
                    <a:pt x="21770" y="1264097"/>
                  </a:lnTo>
                  <a:lnTo>
                    <a:pt x="16152" y="1238115"/>
                  </a:lnTo>
                  <a:lnTo>
                    <a:pt x="11939" y="1210728"/>
                  </a:lnTo>
                  <a:lnTo>
                    <a:pt x="8428" y="1184043"/>
                  </a:lnTo>
                  <a:lnTo>
                    <a:pt x="4917" y="1157358"/>
                  </a:lnTo>
                  <a:lnTo>
                    <a:pt x="2810" y="1129971"/>
                  </a:lnTo>
                  <a:lnTo>
                    <a:pt x="703" y="1102584"/>
                  </a:lnTo>
                  <a:lnTo>
                    <a:pt x="1" y="1074495"/>
                  </a:lnTo>
                  <a:lnTo>
                    <a:pt x="1" y="1047108"/>
                  </a:lnTo>
                  <a:lnTo>
                    <a:pt x="0" y="1047108"/>
                  </a:lnTo>
                  <a:close/>
                </a:path>
              </a:pathLst>
            </a:custGeom>
            <a:gradFill>
              <a:gsLst>
                <a:gs pos="100000">
                  <a:srgbClr val="FAE5C9"/>
                </a:gs>
                <a:gs pos="0">
                  <a:srgbClr val="AC6620"/>
                </a:gs>
              </a:gsLst>
              <a:lin ang="5400000" scaled="1"/>
            </a:gra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: Shape 3"/>
            <p:cNvSpPr/>
            <p:nvPr/>
          </p:nvSpPr>
          <p:spPr>
            <a:xfrm flipH="1" flipV="1">
              <a:off x="3996848" y="1484969"/>
              <a:ext cx="1794730" cy="1769644"/>
            </a:xfrm>
            <a:custGeom>
              <a:avLst/>
              <a:gdLst/>
              <a:ahLst/>
              <a:cxnLst/>
              <a:rect l="l" t="t" r="r" b="b"/>
              <a:pathLst>
                <a:path w="2154443" h="2124329">
                  <a:moveTo>
                    <a:pt x="0" y="0"/>
                  </a:moveTo>
                  <a:lnTo>
                    <a:pt x="264483" y="0"/>
                  </a:lnTo>
                  <a:lnTo>
                    <a:pt x="264483" y="1047108"/>
                  </a:lnTo>
                  <a:lnTo>
                    <a:pt x="264039" y="1047108"/>
                  </a:lnTo>
                  <a:lnTo>
                    <a:pt x="264039" y="1068175"/>
                  </a:lnTo>
                  <a:lnTo>
                    <a:pt x="265444" y="1089242"/>
                  </a:lnTo>
                  <a:lnTo>
                    <a:pt x="266146" y="1110309"/>
                  </a:lnTo>
                  <a:lnTo>
                    <a:pt x="268955" y="1129971"/>
                  </a:lnTo>
                  <a:lnTo>
                    <a:pt x="271062" y="1150336"/>
                  </a:lnTo>
                  <a:lnTo>
                    <a:pt x="273871" y="1170701"/>
                  </a:lnTo>
                  <a:lnTo>
                    <a:pt x="276680" y="1191065"/>
                  </a:lnTo>
                  <a:lnTo>
                    <a:pt x="280893" y="1210728"/>
                  </a:lnTo>
                  <a:lnTo>
                    <a:pt x="285106" y="1230390"/>
                  </a:lnTo>
                  <a:lnTo>
                    <a:pt x="289320" y="1250053"/>
                  </a:lnTo>
                  <a:lnTo>
                    <a:pt x="294938" y="1269715"/>
                  </a:lnTo>
                  <a:lnTo>
                    <a:pt x="300555" y="1288675"/>
                  </a:lnTo>
                  <a:lnTo>
                    <a:pt x="306875" y="1307636"/>
                  </a:lnTo>
                  <a:lnTo>
                    <a:pt x="313898" y="1326596"/>
                  </a:lnTo>
                  <a:lnTo>
                    <a:pt x="320218" y="1344854"/>
                  </a:lnTo>
                  <a:lnTo>
                    <a:pt x="327942" y="1363814"/>
                  </a:lnTo>
                  <a:lnTo>
                    <a:pt x="336369" y="1382072"/>
                  </a:lnTo>
                  <a:lnTo>
                    <a:pt x="344094" y="1399628"/>
                  </a:lnTo>
                  <a:lnTo>
                    <a:pt x="353223" y="1417183"/>
                  </a:lnTo>
                  <a:lnTo>
                    <a:pt x="362352" y="1434037"/>
                  </a:lnTo>
                  <a:lnTo>
                    <a:pt x="372183" y="1451593"/>
                  </a:lnTo>
                  <a:lnTo>
                    <a:pt x="382014" y="1468446"/>
                  </a:lnTo>
                  <a:lnTo>
                    <a:pt x="391845" y="1485300"/>
                  </a:lnTo>
                  <a:lnTo>
                    <a:pt x="403081" y="1501451"/>
                  </a:lnTo>
                  <a:lnTo>
                    <a:pt x="413614" y="1516900"/>
                  </a:lnTo>
                  <a:lnTo>
                    <a:pt x="425552" y="1533754"/>
                  </a:lnTo>
                  <a:lnTo>
                    <a:pt x="437490" y="1548501"/>
                  </a:lnTo>
                  <a:lnTo>
                    <a:pt x="450130" y="1564652"/>
                  </a:lnTo>
                  <a:lnTo>
                    <a:pt x="462771" y="1578696"/>
                  </a:lnTo>
                  <a:lnTo>
                    <a:pt x="475411" y="1593443"/>
                  </a:lnTo>
                  <a:lnTo>
                    <a:pt x="488753" y="1607488"/>
                  </a:lnTo>
                  <a:lnTo>
                    <a:pt x="502095" y="1622235"/>
                  </a:lnTo>
                  <a:lnTo>
                    <a:pt x="516140" y="1635577"/>
                  </a:lnTo>
                  <a:lnTo>
                    <a:pt x="530887" y="1648919"/>
                  </a:lnTo>
                  <a:lnTo>
                    <a:pt x="544931" y="1661560"/>
                  </a:lnTo>
                  <a:lnTo>
                    <a:pt x="559678" y="1674200"/>
                  </a:lnTo>
                  <a:lnTo>
                    <a:pt x="575127" y="1686138"/>
                  </a:lnTo>
                  <a:lnTo>
                    <a:pt x="590576" y="1698076"/>
                  </a:lnTo>
                  <a:lnTo>
                    <a:pt x="606025" y="1709311"/>
                  </a:lnTo>
                  <a:lnTo>
                    <a:pt x="622879" y="1720547"/>
                  </a:lnTo>
                  <a:lnTo>
                    <a:pt x="639030" y="1731783"/>
                  </a:lnTo>
                  <a:lnTo>
                    <a:pt x="655884" y="1741614"/>
                  </a:lnTo>
                  <a:lnTo>
                    <a:pt x="672035" y="1752147"/>
                  </a:lnTo>
                  <a:lnTo>
                    <a:pt x="689591" y="1761978"/>
                  </a:lnTo>
                  <a:lnTo>
                    <a:pt x="706444" y="1771107"/>
                  </a:lnTo>
                  <a:lnTo>
                    <a:pt x="724702" y="1780236"/>
                  </a:lnTo>
                  <a:lnTo>
                    <a:pt x="742258" y="1787961"/>
                  </a:lnTo>
                  <a:lnTo>
                    <a:pt x="760516" y="1795686"/>
                  </a:lnTo>
                  <a:lnTo>
                    <a:pt x="779476" y="1803410"/>
                  </a:lnTo>
                  <a:lnTo>
                    <a:pt x="797032" y="1810432"/>
                  </a:lnTo>
                  <a:lnTo>
                    <a:pt x="816695" y="1817455"/>
                  </a:lnTo>
                  <a:lnTo>
                    <a:pt x="835655" y="1823072"/>
                  </a:lnTo>
                  <a:lnTo>
                    <a:pt x="854615" y="1828690"/>
                  </a:lnTo>
                  <a:lnTo>
                    <a:pt x="873575" y="1833606"/>
                  </a:lnTo>
                  <a:lnTo>
                    <a:pt x="893940" y="1839224"/>
                  </a:lnTo>
                  <a:lnTo>
                    <a:pt x="912900" y="1843437"/>
                  </a:lnTo>
                  <a:lnTo>
                    <a:pt x="933265" y="1847651"/>
                  </a:lnTo>
                  <a:lnTo>
                    <a:pt x="952927" y="1850459"/>
                  </a:lnTo>
                  <a:lnTo>
                    <a:pt x="973292" y="1853268"/>
                  </a:lnTo>
                  <a:lnTo>
                    <a:pt x="994359" y="1855375"/>
                  </a:lnTo>
                  <a:lnTo>
                    <a:pt x="1014021" y="1856780"/>
                  </a:lnTo>
                  <a:lnTo>
                    <a:pt x="1035088" y="1858886"/>
                  </a:lnTo>
                  <a:lnTo>
                    <a:pt x="1056155" y="1859588"/>
                  </a:lnTo>
                  <a:lnTo>
                    <a:pt x="1077222" y="1860291"/>
                  </a:lnTo>
                  <a:lnTo>
                    <a:pt x="1098289" y="1859588"/>
                  </a:lnTo>
                  <a:lnTo>
                    <a:pt x="1119356" y="1858886"/>
                  </a:lnTo>
                  <a:lnTo>
                    <a:pt x="1139018" y="1856780"/>
                  </a:lnTo>
                  <a:lnTo>
                    <a:pt x="1160085" y="1855375"/>
                  </a:lnTo>
                  <a:lnTo>
                    <a:pt x="1180450" y="1853268"/>
                  </a:lnTo>
                  <a:lnTo>
                    <a:pt x="1200814" y="1850459"/>
                  </a:lnTo>
                  <a:lnTo>
                    <a:pt x="1221179" y="1847651"/>
                  </a:lnTo>
                  <a:lnTo>
                    <a:pt x="1240139" y="1843437"/>
                  </a:lnTo>
                  <a:lnTo>
                    <a:pt x="1260504" y="1839224"/>
                  </a:lnTo>
                  <a:lnTo>
                    <a:pt x="1280166" y="1833606"/>
                  </a:lnTo>
                  <a:lnTo>
                    <a:pt x="1299829" y="1828690"/>
                  </a:lnTo>
                  <a:lnTo>
                    <a:pt x="1318789" y="1823072"/>
                  </a:lnTo>
                  <a:lnTo>
                    <a:pt x="1337749" y="1817455"/>
                  </a:lnTo>
                  <a:lnTo>
                    <a:pt x="1356709" y="1810432"/>
                  </a:lnTo>
                  <a:lnTo>
                    <a:pt x="1374967" y="1803410"/>
                  </a:lnTo>
                  <a:lnTo>
                    <a:pt x="1393225" y="1795686"/>
                  </a:lnTo>
                  <a:lnTo>
                    <a:pt x="1410781" y="1787961"/>
                  </a:lnTo>
                  <a:lnTo>
                    <a:pt x="1429039" y="1780236"/>
                  </a:lnTo>
                  <a:lnTo>
                    <a:pt x="1447297" y="1771107"/>
                  </a:lnTo>
                  <a:lnTo>
                    <a:pt x="1464151" y="1761978"/>
                  </a:lnTo>
                  <a:lnTo>
                    <a:pt x="1481706" y="1752147"/>
                  </a:lnTo>
                  <a:lnTo>
                    <a:pt x="1498560" y="1741614"/>
                  </a:lnTo>
                  <a:lnTo>
                    <a:pt x="1515413" y="1731783"/>
                  </a:lnTo>
                  <a:lnTo>
                    <a:pt x="1531565" y="1720547"/>
                  </a:lnTo>
                  <a:lnTo>
                    <a:pt x="1547014" y="1709311"/>
                  </a:lnTo>
                  <a:lnTo>
                    <a:pt x="1563165" y="1698076"/>
                  </a:lnTo>
                  <a:lnTo>
                    <a:pt x="1578614" y="1686138"/>
                  </a:lnTo>
                  <a:lnTo>
                    <a:pt x="1594063" y="1674200"/>
                  </a:lnTo>
                  <a:lnTo>
                    <a:pt x="1608810" y="1661560"/>
                  </a:lnTo>
                  <a:lnTo>
                    <a:pt x="1623557" y="1648919"/>
                  </a:lnTo>
                  <a:lnTo>
                    <a:pt x="1637601" y="1635577"/>
                  </a:lnTo>
                  <a:lnTo>
                    <a:pt x="1651646" y="1622235"/>
                  </a:lnTo>
                  <a:lnTo>
                    <a:pt x="1665691" y="1607488"/>
                  </a:lnTo>
                  <a:lnTo>
                    <a:pt x="1678331" y="1593443"/>
                  </a:lnTo>
                  <a:lnTo>
                    <a:pt x="1691673" y="1578696"/>
                  </a:lnTo>
                  <a:lnTo>
                    <a:pt x="1703611" y="1564652"/>
                  </a:lnTo>
                  <a:lnTo>
                    <a:pt x="1716251" y="1548501"/>
                  </a:lnTo>
                  <a:lnTo>
                    <a:pt x="1728189" y="1533754"/>
                  </a:lnTo>
                  <a:lnTo>
                    <a:pt x="1739425" y="1516900"/>
                  </a:lnTo>
                  <a:lnTo>
                    <a:pt x="1750660" y="1501451"/>
                  </a:lnTo>
                  <a:lnTo>
                    <a:pt x="1761194" y="1485300"/>
                  </a:lnTo>
                  <a:lnTo>
                    <a:pt x="1771727" y="1468446"/>
                  </a:lnTo>
                  <a:lnTo>
                    <a:pt x="1781559" y="1451593"/>
                  </a:lnTo>
                  <a:lnTo>
                    <a:pt x="1791390" y="1434037"/>
                  </a:lnTo>
                  <a:lnTo>
                    <a:pt x="1801221" y="1417183"/>
                  </a:lnTo>
                  <a:lnTo>
                    <a:pt x="1809648" y="1399628"/>
                  </a:lnTo>
                  <a:lnTo>
                    <a:pt x="1817372" y="1382072"/>
                  </a:lnTo>
                  <a:lnTo>
                    <a:pt x="1825799" y="1363814"/>
                  </a:lnTo>
                  <a:lnTo>
                    <a:pt x="1833524" y="1344854"/>
                  </a:lnTo>
                  <a:lnTo>
                    <a:pt x="1839844" y="1326596"/>
                  </a:lnTo>
                  <a:lnTo>
                    <a:pt x="1846866" y="1307636"/>
                  </a:lnTo>
                  <a:lnTo>
                    <a:pt x="1852484" y="1288675"/>
                  </a:lnTo>
                  <a:lnTo>
                    <a:pt x="1858804" y="1269715"/>
                  </a:lnTo>
                  <a:lnTo>
                    <a:pt x="1863720" y="1250053"/>
                  </a:lnTo>
                  <a:lnTo>
                    <a:pt x="1868635" y="1230390"/>
                  </a:lnTo>
                  <a:lnTo>
                    <a:pt x="1872848" y="1210728"/>
                  </a:lnTo>
                  <a:lnTo>
                    <a:pt x="1876360" y="1191065"/>
                  </a:lnTo>
                  <a:lnTo>
                    <a:pt x="1880573" y="1170701"/>
                  </a:lnTo>
                  <a:lnTo>
                    <a:pt x="1883382" y="1150336"/>
                  </a:lnTo>
                  <a:lnTo>
                    <a:pt x="1885489" y="1129971"/>
                  </a:lnTo>
                  <a:lnTo>
                    <a:pt x="1886893" y="1110309"/>
                  </a:lnTo>
                  <a:lnTo>
                    <a:pt x="1889000" y="1089242"/>
                  </a:lnTo>
                  <a:lnTo>
                    <a:pt x="1889702" y="1068175"/>
                  </a:lnTo>
                  <a:lnTo>
                    <a:pt x="1889702" y="1047108"/>
                  </a:lnTo>
                  <a:lnTo>
                    <a:pt x="1889960" y="1047108"/>
                  </a:lnTo>
                  <a:lnTo>
                    <a:pt x="1889960" y="0"/>
                  </a:lnTo>
                  <a:lnTo>
                    <a:pt x="2154443" y="0"/>
                  </a:lnTo>
                  <a:lnTo>
                    <a:pt x="2154443" y="1047108"/>
                  </a:lnTo>
                  <a:lnTo>
                    <a:pt x="2153741" y="1074495"/>
                  </a:lnTo>
                  <a:lnTo>
                    <a:pt x="2153039" y="1102584"/>
                  </a:lnTo>
                  <a:lnTo>
                    <a:pt x="2151634" y="1129971"/>
                  </a:lnTo>
                  <a:lnTo>
                    <a:pt x="2148123" y="1157358"/>
                  </a:lnTo>
                  <a:lnTo>
                    <a:pt x="2145314" y="1184043"/>
                  </a:lnTo>
                  <a:lnTo>
                    <a:pt x="2141803" y="1210728"/>
                  </a:lnTo>
                  <a:lnTo>
                    <a:pt x="2136887" y="1238115"/>
                  </a:lnTo>
                  <a:lnTo>
                    <a:pt x="2132674" y="1264097"/>
                  </a:lnTo>
                  <a:lnTo>
                    <a:pt x="2127056" y="1290080"/>
                  </a:lnTo>
                  <a:lnTo>
                    <a:pt x="2120034" y="1316765"/>
                  </a:lnTo>
                  <a:lnTo>
                    <a:pt x="2113012" y="1342045"/>
                  </a:lnTo>
                  <a:lnTo>
                    <a:pt x="2105989" y="1367325"/>
                  </a:lnTo>
                  <a:lnTo>
                    <a:pt x="2097562" y="1393308"/>
                  </a:lnTo>
                  <a:lnTo>
                    <a:pt x="2088434" y="1417886"/>
                  </a:lnTo>
                  <a:lnTo>
                    <a:pt x="2079305" y="1442464"/>
                  </a:lnTo>
                  <a:lnTo>
                    <a:pt x="2070176" y="1466340"/>
                  </a:lnTo>
                  <a:lnTo>
                    <a:pt x="2059642" y="1490215"/>
                  </a:lnTo>
                  <a:lnTo>
                    <a:pt x="2048406" y="1514091"/>
                  </a:lnTo>
                  <a:lnTo>
                    <a:pt x="2036468" y="1537265"/>
                  </a:lnTo>
                  <a:lnTo>
                    <a:pt x="2024531" y="1560438"/>
                  </a:lnTo>
                  <a:lnTo>
                    <a:pt x="2011188" y="1582910"/>
                  </a:lnTo>
                  <a:lnTo>
                    <a:pt x="1997846" y="1605381"/>
                  </a:lnTo>
                  <a:lnTo>
                    <a:pt x="1984503" y="1627853"/>
                  </a:lnTo>
                  <a:lnTo>
                    <a:pt x="1970459" y="1649622"/>
                  </a:lnTo>
                  <a:lnTo>
                    <a:pt x="1955010" y="1670689"/>
                  </a:lnTo>
                  <a:lnTo>
                    <a:pt x="1940263" y="1691755"/>
                  </a:lnTo>
                  <a:lnTo>
                    <a:pt x="1924814" y="1712120"/>
                  </a:lnTo>
                  <a:lnTo>
                    <a:pt x="1907960" y="1731783"/>
                  </a:lnTo>
                  <a:lnTo>
                    <a:pt x="1891809" y="1752147"/>
                  </a:lnTo>
                  <a:lnTo>
                    <a:pt x="1874253" y="1771810"/>
                  </a:lnTo>
                  <a:lnTo>
                    <a:pt x="1856697" y="1790770"/>
                  </a:lnTo>
                  <a:lnTo>
                    <a:pt x="1838439" y="1809028"/>
                  </a:lnTo>
                  <a:lnTo>
                    <a:pt x="1820883" y="1827286"/>
                  </a:lnTo>
                  <a:lnTo>
                    <a:pt x="1801221" y="1844139"/>
                  </a:lnTo>
                  <a:lnTo>
                    <a:pt x="1781559" y="1861695"/>
                  </a:lnTo>
                  <a:lnTo>
                    <a:pt x="1761896" y="1877846"/>
                  </a:lnTo>
                  <a:lnTo>
                    <a:pt x="1742234" y="1894700"/>
                  </a:lnTo>
                  <a:lnTo>
                    <a:pt x="1721869" y="1910149"/>
                  </a:lnTo>
                  <a:lnTo>
                    <a:pt x="1700802" y="1926300"/>
                  </a:lnTo>
                  <a:lnTo>
                    <a:pt x="1679033" y="1940345"/>
                  </a:lnTo>
                  <a:lnTo>
                    <a:pt x="1657264" y="1954390"/>
                  </a:lnTo>
                  <a:lnTo>
                    <a:pt x="1635495" y="1968434"/>
                  </a:lnTo>
                  <a:lnTo>
                    <a:pt x="1613023" y="1981074"/>
                  </a:lnTo>
                  <a:lnTo>
                    <a:pt x="1590552" y="1994417"/>
                  </a:lnTo>
                  <a:lnTo>
                    <a:pt x="1567378" y="2007057"/>
                  </a:lnTo>
                  <a:lnTo>
                    <a:pt x="1544205" y="2018292"/>
                  </a:lnTo>
                  <a:lnTo>
                    <a:pt x="1520329" y="2029528"/>
                  </a:lnTo>
                  <a:lnTo>
                    <a:pt x="1496453" y="2040062"/>
                  </a:lnTo>
                  <a:lnTo>
                    <a:pt x="1471875" y="2049191"/>
                  </a:lnTo>
                  <a:lnTo>
                    <a:pt x="1447999" y="2059022"/>
                  </a:lnTo>
                  <a:lnTo>
                    <a:pt x="1422017" y="2067449"/>
                  </a:lnTo>
                  <a:lnTo>
                    <a:pt x="1397439" y="2075875"/>
                  </a:lnTo>
                  <a:lnTo>
                    <a:pt x="1372159" y="2082898"/>
                  </a:lnTo>
                  <a:lnTo>
                    <a:pt x="1346176" y="2090622"/>
                  </a:lnTo>
                  <a:lnTo>
                    <a:pt x="1320194" y="2096942"/>
                  </a:lnTo>
                  <a:lnTo>
                    <a:pt x="1294211" y="2102560"/>
                  </a:lnTo>
                  <a:lnTo>
                    <a:pt x="1267526" y="2108178"/>
                  </a:lnTo>
                  <a:lnTo>
                    <a:pt x="1240842" y="2111689"/>
                  </a:lnTo>
                  <a:lnTo>
                    <a:pt x="1214157" y="2115902"/>
                  </a:lnTo>
                  <a:lnTo>
                    <a:pt x="1187472" y="2119414"/>
                  </a:lnTo>
                  <a:lnTo>
                    <a:pt x="1159383" y="2121520"/>
                  </a:lnTo>
                  <a:lnTo>
                    <a:pt x="1132698" y="2122925"/>
                  </a:lnTo>
                  <a:lnTo>
                    <a:pt x="1104609" y="2124329"/>
                  </a:lnTo>
                  <a:lnTo>
                    <a:pt x="1077222" y="2124329"/>
                  </a:lnTo>
                  <a:lnTo>
                    <a:pt x="1049133" y="2124329"/>
                  </a:lnTo>
                  <a:lnTo>
                    <a:pt x="1021746" y="2122925"/>
                  </a:lnTo>
                  <a:lnTo>
                    <a:pt x="994359" y="2121520"/>
                  </a:lnTo>
                  <a:lnTo>
                    <a:pt x="966972" y="2119414"/>
                  </a:lnTo>
                  <a:lnTo>
                    <a:pt x="939585" y="2115902"/>
                  </a:lnTo>
                  <a:lnTo>
                    <a:pt x="912900" y="2111689"/>
                  </a:lnTo>
                  <a:lnTo>
                    <a:pt x="886215" y="2108178"/>
                  </a:lnTo>
                  <a:lnTo>
                    <a:pt x="860233" y="2102560"/>
                  </a:lnTo>
                  <a:lnTo>
                    <a:pt x="833548" y="2096942"/>
                  </a:lnTo>
                  <a:lnTo>
                    <a:pt x="807566" y="2090622"/>
                  </a:lnTo>
                  <a:lnTo>
                    <a:pt x="782285" y="2082898"/>
                  </a:lnTo>
                  <a:lnTo>
                    <a:pt x="757005" y="2075875"/>
                  </a:lnTo>
                  <a:lnTo>
                    <a:pt x="731022" y="2067449"/>
                  </a:lnTo>
                  <a:lnTo>
                    <a:pt x="706444" y="2059022"/>
                  </a:lnTo>
                  <a:lnTo>
                    <a:pt x="681866" y="2049191"/>
                  </a:lnTo>
                  <a:lnTo>
                    <a:pt x="657991" y="2040062"/>
                  </a:lnTo>
                  <a:lnTo>
                    <a:pt x="633412" y="2029528"/>
                  </a:lnTo>
                  <a:lnTo>
                    <a:pt x="610239" y="2018292"/>
                  </a:lnTo>
                  <a:lnTo>
                    <a:pt x="587065" y="2007057"/>
                  </a:lnTo>
                  <a:lnTo>
                    <a:pt x="563892" y="1994417"/>
                  </a:lnTo>
                  <a:lnTo>
                    <a:pt x="540718" y="1981074"/>
                  </a:lnTo>
                  <a:lnTo>
                    <a:pt x="518247" y="1968434"/>
                  </a:lnTo>
                  <a:lnTo>
                    <a:pt x="496478" y="1954390"/>
                  </a:lnTo>
                  <a:lnTo>
                    <a:pt x="474708" y="1940345"/>
                  </a:lnTo>
                  <a:lnTo>
                    <a:pt x="453642" y="1926300"/>
                  </a:lnTo>
                  <a:lnTo>
                    <a:pt x="432575" y="1910149"/>
                  </a:lnTo>
                  <a:lnTo>
                    <a:pt x="411508" y="1894700"/>
                  </a:lnTo>
                  <a:lnTo>
                    <a:pt x="391143" y="1877846"/>
                  </a:lnTo>
                  <a:lnTo>
                    <a:pt x="372183" y="1861695"/>
                  </a:lnTo>
                  <a:lnTo>
                    <a:pt x="352520" y="1844139"/>
                  </a:lnTo>
                  <a:lnTo>
                    <a:pt x="333560" y="1827286"/>
                  </a:lnTo>
                  <a:lnTo>
                    <a:pt x="315302" y="1809028"/>
                  </a:lnTo>
                  <a:lnTo>
                    <a:pt x="297044" y="1790770"/>
                  </a:lnTo>
                  <a:lnTo>
                    <a:pt x="278786" y="1771810"/>
                  </a:lnTo>
                  <a:lnTo>
                    <a:pt x="262635" y="1752147"/>
                  </a:lnTo>
                  <a:lnTo>
                    <a:pt x="245781" y="1731783"/>
                  </a:lnTo>
                  <a:lnTo>
                    <a:pt x="229630" y="1712120"/>
                  </a:lnTo>
                  <a:lnTo>
                    <a:pt x="214181" y="1691755"/>
                  </a:lnTo>
                  <a:lnTo>
                    <a:pt x="198030" y="1670689"/>
                  </a:lnTo>
                  <a:lnTo>
                    <a:pt x="183283" y="1649622"/>
                  </a:lnTo>
                  <a:lnTo>
                    <a:pt x="169238" y="1627853"/>
                  </a:lnTo>
                  <a:lnTo>
                    <a:pt x="155896" y="1605381"/>
                  </a:lnTo>
                  <a:lnTo>
                    <a:pt x="141851" y="1582910"/>
                  </a:lnTo>
                  <a:lnTo>
                    <a:pt x="129211" y="1560438"/>
                  </a:lnTo>
                  <a:lnTo>
                    <a:pt x="117273" y="1537265"/>
                  </a:lnTo>
                  <a:lnTo>
                    <a:pt x="106038" y="1514091"/>
                  </a:lnTo>
                  <a:lnTo>
                    <a:pt x="94802" y="1490215"/>
                  </a:lnTo>
                  <a:lnTo>
                    <a:pt x="84269" y="1466340"/>
                  </a:lnTo>
                  <a:lnTo>
                    <a:pt x="73735" y="1442464"/>
                  </a:lnTo>
                  <a:lnTo>
                    <a:pt x="65308" y="1417886"/>
                  </a:lnTo>
                  <a:lnTo>
                    <a:pt x="56179" y="1393308"/>
                  </a:lnTo>
                  <a:lnTo>
                    <a:pt x="47753" y="1367325"/>
                  </a:lnTo>
                  <a:lnTo>
                    <a:pt x="40028" y="1342045"/>
                  </a:lnTo>
                  <a:lnTo>
                    <a:pt x="33708" y="1316765"/>
                  </a:lnTo>
                  <a:lnTo>
                    <a:pt x="26686" y="1290080"/>
                  </a:lnTo>
                  <a:lnTo>
                    <a:pt x="21770" y="1264097"/>
                  </a:lnTo>
                  <a:lnTo>
                    <a:pt x="16152" y="1238115"/>
                  </a:lnTo>
                  <a:lnTo>
                    <a:pt x="11939" y="1210728"/>
                  </a:lnTo>
                  <a:lnTo>
                    <a:pt x="8428" y="1184043"/>
                  </a:lnTo>
                  <a:lnTo>
                    <a:pt x="4917" y="1157358"/>
                  </a:lnTo>
                  <a:lnTo>
                    <a:pt x="2810" y="1129971"/>
                  </a:lnTo>
                  <a:lnTo>
                    <a:pt x="703" y="1102584"/>
                  </a:lnTo>
                  <a:lnTo>
                    <a:pt x="1" y="1074495"/>
                  </a:lnTo>
                  <a:lnTo>
                    <a:pt x="1" y="1047108"/>
                  </a:lnTo>
                  <a:lnTo>
                    <a:pt x="0" y="1047108"/>
                  </a:lnTo>
                  <a:close/>
                </a:path>
              </a:pathLst>
            </a:custGeom>
            <a:gradFill>
              <a:gsLst>
                <a:gs pos="100000">
                  <a:srgbClr val="FAE5C9"/>
                </a:gs>
                <a:gs pos="0">
                  <a:srgbClr val="AC6620"/>
                </a:gs>
              </a:gsLst>
              <a:lin ang="5400000" scaled="1"/>
            </a:gra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: Shape 4"/>
            <p:cNvSpPr/>
            <p:nvPr/>
          </p:nvSpPr>
          <p:spPr>
            <a:xfrm>
              <a:off x="2422072" y="3254613"/>
              <a:ext cx="1794730" cy="1769644"/>
            </a:xfrm>
            <a:custGeom>
              <a:avLst/>
              <a:gdLst/>
              <a:ahLst/>
              <a:cxnLst/>
              <a:rect l="l" t="t" r="r" b="b"/>
              <a:pathLst>
                <a:path w="2154443" h="2124329">
                  <a:moveTo>
                    <a:pt x="0" y="0"/>
                  </a:moveTo>
                  <a:lnTo>
                    <a:pt x="264483" y="0"/>
                  </a:lnTo>
                  <a:lnTo>
                    <a:pt x="264483" y="1047108"/>
                  </a:lnTo>
                  <a:lnTo>
                    <a:pt x="264039" y="1047108"/>
                  </a:lnTo>
                  <a:lnTo>
                    <a:pt x="264039" y="1068175"/>
                  </a:lnTo>
                  <a:lnTo>
                    <a:pt x="265444" y="1089242"/>
                  </a:lnTo>
                  <a:lnTo>
                    <a:pt x="266146" y="1110309"/>
                  </a:lnTo>
                  <a:lnTo>
                    <a:pt x="268955" y="1129971"/>
                  </a:lnTo>
                  <a:lnTo>
                    <a:pt x="271062" y="1150336"/>
                  </a:lnTo>
                  <a:lnTo>
                    <a:pt x="273871" y="1170701"/>
                  </a:lnTo>
                  <a:lnTo>
                    <a:pt x="276680" y="1191065"/>
                  </a:lnTo>
                  <a:lnTo>
                    <a:pt x="280893" y="1210728"/>
                  </a:lnTo>
                  <a:lnTo>
                    <a:pt x="285106" y="1230390"/>
                  </a:lnTo>
                  <a:lnTo>
                    <a:pt x="289320" y="1250053"/>
                  </a:lnTo>
                  <a:lnTo>
                    <a:pt x="294938" y="1269715"/>
                  </a:lnTo>
                  <a:lnTo>
                    <a:pt x="300555" y="1288675"/>
                  </a:lnTo>
                  <a:lnTo>
                    <a:pt x="306875" y="1307636"/>
                  </a:lnTo>
                  <a:lnTo>
                    <a:pt x="313898" y="1326596"/>
                  </a:lnTo>
                  <a:lnTo>
                    <a:pt x="320218" y="1344854"/>
                  </a:lnTo>
                  <a:lnTo>
                    <a:pt x="327942" y="1363814"/>
                  </a:lnTo>
                  <a:lnTo>
                    <a:pt x="336369" y="1382072"/>
                  </a:lnTo>
                  <a:lnTo>
                    <a:pt x="344094" y="1399628"/>
                  </a:lnTo>
                  <a:lnTo>
                    <a:pt x="353223" y="1417183"/>
                  </a:lnTo>
                  <a:lnTo>
                    <a:pt x="362352" y="1434037"/>
                  </a:lnTo>
                  <a:lnTo>
                    <a:pt x="372183" y="1451593"/>
                  </a:lnTo>
                  <a:lnTo>
                    <a:pt x="382014" y="1468446"/>
                  </a:lnTo>
                  <a:lnTo>
                    <a:pt x="391845" y="1485300"/>
                  </a:lnTo>
                  <a:lnTo>
                    <a:pt x="403081" y="1501451"/>
                  </a:lnTo>
                  <a:lnTo>
                    <a:pt x="413614" y="1516900"/>
                  </a:lnTo>
                  <a:lnTo>
                    <a:pt x="425552" y="1533754"/>
                  </a:lnTo>
                  <a:lnTo>
                    <a:pt x="437490" y="1548501"/>
                  </a:lnTo>
                  <a:lnTo>
                    <a:pt x="450130" y="1564652"/>
                  </a:lnTo>
                  <a:lnTo>
                    <a:pt x="462771" y="1578696"/>
                  </a:lnTo>
                  <a:lnTo>
                    <a:pt x="475411" y="1593443"/>
                  </a:lnTo>
                  <a:lnTo>
                    <a:pt x="488753" y="1607488"/>
                  </a:lnTo>
                  <a:lnTo>
                    <a:pt x="502095" y="1622235"/>
                  </a:lnTo>
                  <a:lnTo>
                    <a:pt x="516140" y="1635577"/>
                  </a:lnTo>
                  <a:lnTo>
                    <a:pt x="530887" y="1648919"/>
                  </a:lnTo>
                  <a:lnTo>
                    <a:pt x="544931" y="1661560"/>
                  </a:lnTo>
                  <a:lnTo>
                    <a:pt x="559678" y="1674200"/>
                  </a:lnTo>
                  <a:lnTo>
                    <a:pt x="575127" y="1686138"/>
                  </a:lnTo>
                  <a:lnTo>
                    <a:pt x="590576" y="1698076"/>
                  </a:lnTo>
                  <a:lnTo>
                    <a:pt x="606025" y="1709311"/>
                  </a:lnTo>
                  <a:lnTo>
                    <a:pt x="622879" y="1720547"/>
                  </a:lnTo>
                  <a:lnTo>
                    <a:pt x="639030" y="1731783"/>
                  </a:lnTo>
                  <a:lnTo>
                    <a:pt x="655884" y="1741614"/>
                  </a:lnTo>
                  <a:lnTo>
                    <a:pt x="672035" y="1752147"/>
                  </a:lnTo>
                  <a:lnTo>
                    <a:pt x="689591" y="1761978"/>
                  </a:lnTo>
                  <a:lnTo>
                    <a:pt x="706444" y="1771107"/>
                  </a:lnTo>
                  <a:lnTo>
                    <a:pt x="724702" y="1780236"/>
                  </a:lnTo>
                  <a:lnTo>
                    <a:pt x="742258" y="1787961"/>
                  </a:lnTo>
                  <a:lnTo>
                    <a:pt x="760516" y="1795686"/>
                  </a:lnTo>
                  <a:lnTo>
                    <a:pt x="779476" y="1803410"/>
                  </a:lnTo>
                  <a:lnTo>
                    <a:pt x="797032" y="1810432"/>
                  </a:lnTo>
                  <a:lnTo>
                    <a:pt x="816695" y="1817455"/>
                  </a:lnTo>
                  <a:lnTo>
                    <a:pt x="835655" y="1823072"/>
                  </a:lnTo>
                  <a:lnTo>
                    <a:pt x="854615" y="1828690"/>
                  </a:lnTo>
                  <a:lnTo>
                    <a:pt x="873575" y="1833606"/>
                  </a:lnTo>
                  <a:lnTo>
                    <a:pt x="893940" y="1839224"/>
                  </a:lnTo>
                  <a:lnTo>
                    <a:pt x="912900" y="1843437"/>
                  </a:lnTo>
                  <a:lnTo>
                    <a:pt x="933265" y="1847651"/>
                  </a:lnTo>
                  <a:lnTo>
                    <a:pt x="952927" y="1850459"/>
                  </a:lnTo>
                  <a:lnTo>
                    <a:pt x="973292" y="1853268"/>
                  </a:lnTo>
                  <a:lnTo>
                    <a:pt x="994359" y="1855375"/>
                  </a:lnTo>
                  <a:lnTo>
                    <a:pt x="1014021" y="1856780"/>
                  </a:lnTo>
                  <a:lnTo>
                    <a:pt x="1035088" y="1858886"/>
                  </a:lnTo>
                  <a:lnTo>
                    <a:pt x="1056155" y="1859588"/>
                  </a:lnTo>
                  <a:lnTo>
                    <a:pt x="1077222" y="1860291"/>
                  </a:lnTo>
                  <a:lnTo>
                    <a:pt x="1098289" y="1859588"/>
                  </a:lnTo>
                  <a:lnTo>
                    <a:pt x="1119356" y="1858886"/>
                  </a:lnTo>
                  <a:lnTo>
                    <a:pt x="1139018" y="1856780"/>
                  </a:lnTo>
                  <a:lnTo>
                    <a:pt x="1160085" y="1855375"/>
                  </a:lnTo>
                  <a:lnTo>
                    <a:pt x="1180450" y="1853268"/>
                  </a:lnTo>
                  <a:lnTo>
                    <a:pt x="1200814" y="1850459"/>
                  </a:lnTo>
                  <a:lnTo>
                    <a:pt x="1221179" y="1847651"/>
                  </a:lnTo>
                  <a:lnTo>
                    <a:pt x="1240139" y="1843437"/>
                  </a:lnTo>
                  <a:lnTo>
                    <a:pt x="1260504" y="1839224"/>
                  </a:lnTo>
                  <a:lnTo>
                    <a:pt x="1280166" y="1833606"/>
                  </a:lnTo>
                  <a:lnTo>
                    <a:pt x="1299829" y="1828690"/>
                  </a:lnTo>
                  <a:lnTo>
                    <a:pt x="1318789" y="1823072"/>
                  </a:lnTo>
                  <a:lnTo>
                    <a:pt x="1337749" y="1817455"/>
                  </a:lnTo>
                  <a:lnTo>
                    <a:pt x="1356709" y="1810432"/>
                  </a:lnTo>
                  <a:lnTo>
                    <a:pt x="1374967" y="1803410"/>
                  </a:lnTo>
                  <a:lnTo>
                    <a:pt x="1393225" y="1795686"/>
                  </a:lnTo>
                  <a:lnTo>
                    <a:pt x="1410781" y="1787961"/>
                  </a:lnTo>
                  <a:lnTo>
                    <a:pt x="1429039" y="1780236"/>
                  </a:lnTo>
                  <a:lnTo>
                    <a:pt x="1447297" y="1771107"/>
                  </a:lnTo>
                  <a:lnTo>
                    <a:pt x="1464151" y="1761978"/>
                  </a:lnTo>
                  <a:lnTo>
                    <a:pt x="1481706" y="1752147"/>
                  </a:lnTo>
                  <a:lnTo>
                    <a:pt x="1498560" y="1741614"/>
                  </a:lnTo>
                  <a:lnTo>
                    <a:pt x="1515413" y="1731783"/>
                  </a:lnTo>
                  <a:lnTo>
                    <a:pt x="1531565" y="1720547"/>
                  </a:lnTo>
                  <a:lnTo>
                    <a:pt x="1547014" y="1709311"/>
                  </a:lnTo>
                  <a:lnTo>
                    <a:pt x="1563165" y="1698076"/>
                  </a:lnTo>
                  <a:lnTo>
                    <a:pt x="1578614" y="1686138"/>
                  </a:lnTo>
                  <a:lnTo>
                    <a:pt x="1594063" y="1674200"/>
                  </a:lnTo>
                  <a:lnTo>
                    <a:pt x="1608810" y="1661560"/>
                  </a:lnTo>
                  <a:lnTo>
                    <a:pt x="1623557" y="1648919"/>
                  </a:lnTo>
                  <a:lnTo>
                    <a:pt x="1637601" y="1635577"/>
                  </a:lnTo>
                  <a:lnTo>
                    <a:pt x="1651646" y="1622235"/>
                  </a:lnTo>
                  <a:lnTo>
                    <a:pt x="1665691" y="1607488"/>
                  </a:lnTo>
                  <a:lnTo>
                    <a:pt x="1678331" y="1593443"/>
                  </a:lnTo>
                  <a:lnTo>
                    <a:pt x="1691673" y="1578696"/>
                  </a:lnTo>
                  <a:lnTo>
                    <a:pt x="1703611" y="1564652"/>
                  </a:lnTo>
                  <a:lnTo>
                    <a:pt x="1716251" y="1548501"/>
                  </a:lnTo>
                  <a:lnTo>
                    <a:pt x="1728189" y="1533754"/>
                  </a:lnTo>
                  <a:lnTo>
                    <a:pt x="1739425" y="1516900"/>
                  </a:lnTo>
                  <a:lnTo>
                    <a:pt x="1750660" y="1501451"/>
                  </a:lnTo>
                  <a:lnTo>
                    <a:pt x="1761194" y="1485300"/>
                  </a:lnTo>
                  <a:lnTo>
                    <a:pt x="1771727" y="1468446"/>
                  </a:lnTo>
                  <a:lnTo>
                    <a:pt x="1781559" y="1451593"/>
                  </a:lnTo>
                  <a:lnTo>
                    <a:pt x="1791390" y="1434037"/>
                  </a:lnTo>
                  <a:lnTo>
                    <a:pt x="1801221" y="1417183"/>
                  </a:lnTo>
                  <a:lnTo>
                    <a:pt x="1809648" y="1399628"/>
                  </a:lnTo>
                  <a:lnTo>
                    <a:pt x="1817372" y="1382072"/>
                  </a:lnTo>
                  <a:lnTo>
                    <a:pt x="1825799" y="1363814"/>
                  </a:lnTo>
                  <a:lnTo>
                    <a:pt x="1833524" y="1344854"/>
                  </a:lnTo>
                  <a:lnTo>
                    <a:pt x="1839844" y="1326596"/>
                  </a:lnTo>
                  <a:lnTo>
                    <a:pt x="1846866" y="1307636"/>
                  </a:lnTo>
                  <a:lnTo>
                    <a:pt x="1852484" y="1288675"/>
                  </a:lnTo>
                  <a:lnTo>
                    <a:pt x="1858804" y="1269715"/>
                  </a:lnTo>
                  <a:lnTo>
                    <a:pt x="1863720" y="1250053"/>
                  </a:lnTo>
                  <a:lnTo>
                    <a:pt x="1868635" y="1230390"/>
                  </a:lnTo>
                  <a:lnTo>
                    <a:pt x="1872848" y="1210728"/>
                  </a:lnTo>
                  <a:lnTo>
                    <a:pt x="1876360" y="1191065"/>
                  </a:lnTo>
                  <a:lnTo>
                    <a:pt x="1880573" y="1170701"/>
                  </a:lnTo>
                  <a:lnTo>
                    <a:pt x="1883382" y="1150336"/>
                  </a:lnTo>
                  <a:lnTo>
                    <a:pt x="1885489" y="1129971"/>
                  </a:lnTo>
                  <a:lnTo>
                    <a:pt x="1886893" y="1110309"/>
                  </a:lnTo>
                  <a:lnTo>
                    <a:pt x="1889000" y="1089242"/>
                  </a:lnTo>
                  <a:lnTo>
                    <a:pt x="1889702" y="1068175"/>
                  </a:lnTo>
                  <a:lnTo>
                    <a:pt x="1889702" y="1047108"/>
                  </a:lnTo>
                  <a:lnTo>
                    <a:pt x="1889960" y="1047108"/>
                  </a:lnTo>
                  <a:lnTo>
                    <a:pt x="1889960" y="0"/>
                  </a:lnTo>
                  <a:lnTo>
                    <a:pt x="2154443" y="0"/>
                  </a:lnTo>
                  <a:lnTo>
                    <a:pt x="2154443" y="1047108"/>
                  </a:lnTo>
                  <a:lnTo>
                    <a:pt x="2153741" y="1074495"/>
                  </a:lnTo>
                  <a:lnTo>
                    <a:pt x="2153039" y="1102584"/>
                  </a:lnTo>
                  <a:lnTo>
                    <a:pt x="2151634" y="1129971"/>
                  </a:lnTo>
                  <a:lnTo>
                    <a:pt x="2148123" y="1157358"/>
                  </a:lnTo>
                  <a:lnTo>
                    <a:pt x="2145314" y="1184043"/>
                  </a:lnTo>
                  <a:lnTo>
                    <a:pt x="2141803" y="1210728"/>
                  </a:lnTo>
                  <a:lnTo>
                    <a:pt x="2136887" y="1238115"/>
                  </a:lnTo>
                  <a:lnTo>
                    <a:pt x="2132674" y="1264097"/>
                  </a:lnTo>
                  <a:lnTo>
                    <a:pt x="2127056" y="1290080"/>
                  </a:lnTo>
                  <a:lnTo>
                    <a:pt x="2120034" y="1316765"/>
                  </a:lnTo>
                  <a:lnTo>
                    <a:pt x="2113012" y="1342045"/>
                  </a:lnTo>
                  <a:lnTo>
                    <a:pt x="2105989" y="1367325"/>
                  </a:lnTo>
                  <a:lnTo>
                    <a:pt x="2097562" y="1393308"/>
                  </a:lnTo>
                  <a:lnTo>
                    <a:pt x="2088434" y="1417886"/>
                  </a:lnTo>
                  <a:lnTo>
                    <a:pt x="2079305" y="1442464"/>
                  </a:lnTo>
                  <a:lnTo>
                    <a:pt x="2070176" y="1466340"/>
                  </a:lnTo>
                  <a:lnTo>
                    <a:pt x="2059642" y="1490215"/>
                  </a:lnTo>
                  <a:lnTo>
                    <a:pt x="2048406" y="1514091"/>
                  </a:lnTo>
                  <a:lnTo>
                    <a:pt x="2036468" y="1537265"/>
                  </a:lnTo>
                  <a:lnTo>
                    <a:pt x="2024531" y="1560438"/>
                  </a:lnTo>
                  <a:lnTo>
                    <a:pt x="2011188" y="1582910"/>
                  </a:lnTo>
                  <a:lnTo>
                    <a:pt x="1997846" y="1605381"/>
                  </a:lnTo>
                  <a:lnTo>
                    <a:pt x="1984503" y="1627853"/>
                  </a:lnTo>
                  <a:lnTo>
                    <a:pt x="1970459" y="1649622"/>
                  </a:lnTo>
                  <a:lnTo>
                    <a:pt x="1955010" y="1670689"/>
                  </a:lnTo>
                  <a:lnTo>
                    <a:pt x="1940263" y="1691755"/>
                  </a:lnTo>
                  <a:lnTo>
                    <a:pt x="1924814" y="1712120"/>
                  </a:lnTo>
                  <a:lnTo>
                    <a:pt x="1907960" y="1731783"/>
                  </a:lnTo>
                  <a:lnTo>
                    <a:pt x="1891809" y="1752147"/>
                  </a:lnTo>
                  <a:lnTo>
                    <a:pt x="1874253" y="1771810"/>
                  </a:lnTo>
                  <a:lnTo>
                    <a:pt x="1856697" y="1790770"/>
                  </a:lnTo>
                  <a:lnTo>
                    <a:pt x="1838439" y="1809028"/>
                  </a:lnTo>
                  <a:lnTo>
                    <a:pt x="1820883" y="1827286"/>
                  </a:lnTo>
                  <a:lnTo>
                    <a:pt x="1801221" y="1844139"/>
                  </a:lnTo>
                  <a:lnTo>
                    <a:pt x="1781559" y="1861695"/>
                  </a:lnTo>
                  <a:lnTo>
                    <a:pt x="1761896" y="1877846"/>
                  </a:lnTo>
                  <a:lnTo>
                    <a:pt x="1742234" y="1894700"/>
                  </a:lnTo>
                  <a:lnTo>
                    <a:pt x="1721869" y="1910149"/>
                  </a:lnTo>
                  <a:lnTo>
                    <a:pt x="1700802" y="1926300"/>
                  </a:lnTo>
                  <a:lnTo>
                    <a:pt x="1679033" y="1940345"/>
                  </a:lnTo>
                  <a:lnTo>
                    <a:pt x="1657264" y="1954390"/>
                  </a:lnTo>
                  <a:lnTo>
                    <a:pt x="1635495" y="1968434"/>
                  </a:lnTo>
                  <a:lnTo>
                    <a:pt x="1613023" y="1981074"/>
                  </a:lnTo>
                  <a:lnTo>
                    <a:pt x="1590552" y="1994417"/>
                  </a:lnTo>
                  <a:lnTo>
                    <a:pt x="1567378" y="2007057"/>
                  </a:lnTo>
                  <a:lnTo>
                    <a:pt x="1544205" y="2018292"/>
                  </a:lnTo>
                  <a:lnTo>
                    <a:pt x="1520329" y="2029528"/>
                  </a:lnTo>
                  <a:lnTo>
                    <a:pt x="1496453" y="2040062"/>
                  </a:lnTo>
                  <a:lnTo>
                    <a:pt x="1471875" y="2049191"/>
                  </a:lnTo>
                  <a:lnTo>
                    <a:pt x="1447999" y="2059022"/>
                  </a:lnTo>
                  <a:lnTo>
                    <a:pt x="1422017" y="2067449"/>
                  </a:lnTo>
                  <a:lnTo>
                    <a:pt x="1397439" y="2075875"/>
                  </a:lnTo>
                  <a:lnTo>
                    <a:pt x="1372159" y="2082898"/>
                  </a:lnTo>
                  <a:lnTo>
                    <a:pt x="1346176" y="2090622"/>
                  </a:lnTo>
                  <a:lnTo>
                    <a:pt x="1320194" y="2096942"/>
                  </a:lnTo>
                  <a:lnTo>
                    <a:pt x="1294211" y="2102560"/>
                  </a:lnTo>
                  <a:lnTo>
                    <a:pt x="1267526" y="2108178"/>
                  </a:lnTo>
                  <a:lnTo>
                    <a:pt x="1240842" y="2111689"/>
                  </a:lnTo>
                  <a:lnTo>
                    <a:pt x="1214157" y="2115902"/>
                  </a:lnTo>
                  <a:lnTo>
                    <a:pt x="1187472" y="2119414"/>
                  </a:lnTo>
                  <a:lnTo>
                    <a:pt x="1159383" y="2121520"/>
                  </a:lnTo>
                  <a:lnTo>
                    <a:pt x="1132698" y="2122925"/>
                  </a:lnTo>
                  <a:lnTo>
                    <a:pt x="1104609" y="2124329"/>
                  </a:lnTo>
                  <a:lnTo>
                    <a:pt x="1077222" y="2124329"/>
                  </a:lnTo>
                  <a:lnTo>
                    <a:pt x="1049133" y="2124329"/>
                  </a:lnTo>
                  <a:lnTo>
                    <a:pt x="1021746" y="2122925"/>
                  </a:lnTo>
                  <a:lnTo>
                    <a:pt x="994359" y="2121520"/>
                  </a:lnTo>
                  <a:lnTo>
                    <a:pt x="966972" y="2119414"/>
                  </a:lnTo>
                  <a:lnTo>
                    <a:pt x="939585" y="2115902"/>
                  </a:lnTo>
                  <a:lnTo>
                    <a:pt x="912900" y="2111689"/>
                  </a:lnTo>
                  <a:lnTo>
                    <a:pt x="886215" y="2108178"/>
                  </a:lnTo>
                  <a:lnTo>
                    <a:pt x="860233" y="2102560"/>
                  </a:lnTo>
                  <a:lnTo>
                    <a:pt x="833548" y="2096942"/>
                  </a:lnTo>
                  <a:lnTo>
                    <a:pt x="807566" y="2090622"/>
                  </a:lnTo>
                  <a:lnTo>
                    <a:pt x="782285" y="2082898"/>
                  </a:lnTo>
                  <a:lnTo>
                    <a:pt x="757005" y="2075875"/>
                  </a:lnTo>
                  <a:lnTo>
                    <a:pt x="731022" y="2067449"/>
                  </a:lnTo>
                  <a:lnTo>
                    <a:pt x="706444" y="2059022"/>
                  </a:lnTo>
                  <a:lnTo>
                    <a:pt x="681866" y="2049191"/>
                  </a:lnTo>
                  <a:lnTo>
                    <a:pt x="657991" y="2040062"/>
                  </a:lnTo>
                  <a:lnTo>
                    <a:pt x="633412" y="2029528"/>
                  </a:lnTo>
                  <a:lnTo>
                    <a:pt x="610239" y="2018292"/>
                  </a:lnTo>
                  <a:lnTo>
                    <a:pt x="587065" y="2007057"/>
                  </a:lnTo>
                  <a:lnTo>
                    <a:pt x="563892" y="1994417"/>
                  </a:lnTo>
                  <a:lnTo>
                    <a:pt x="540718" y="1981074"/>
                  </a:lnTo>
                  <a:lnTo>
                    <a:pt x="518247" y="1968434"/>
                  </a:lnTo>
                  <a:lnTo>
                    <a:pt x="496478" y="1954390"/>
                  </a:lnTo>
                  <a:lnTo>
                    <a:pt x="474708" y="1940345"/>
                  </a:lnTo>
                  <a:lnTo>
                    <a:pt x="453642" y="1926300"/>
                  </a:lnTo>
                  <a:lnTo>
                    <a:pt x="432575" y="1910149"/>
                  </a:lnTo>
                  <a:lnTo>
                    <a:pt x="411508" y="1894700"/>
                  </a:lnTo>
                  <a:lnTo>
                    <a:pt x="391143" y="1877846"/>
                  </a:lnTo>
                  <a:lnTo>
                    <a:pt x="372183" y="1861695"/>
                  </a:lnTo>
                  <a:lnTo>
                    <a:pt x="352520" y="1844139"/>
                  </a:lnTo>
                  <a:lnTo>
                    <a:pt x="333560" y="1827286"/>
                  </a:lnTo>
                  <a:lnTo>
                    <a:pt x="315302" y="1809028"/>
                  </a:lnTo>
                  <a:lnTo>
                    <a:pt x="297044" y="1790770"/>
                  </a:lnTo>
                  <a:lnTo>
                    <a:pt x="278786" y="1771810"/>
                  </a:lnTo>
                  <a:lnTo>
                    <a:pt x="262635" y="1752147"/>
                  </a:lnTo>
                  <a:lnTo>
                    <a:pt x="245781" y="1731783"/>
                  </a:lnTo>
                  <a:lnTo>
                    <a:pt x="229630" y="1712120"/>
                  </a:lnTo>
                  <a:lnTo>
                    <a:pt x="214181" y="1691755"/>
                  </a:lnTo>
                  <a:lnTo>
                    <a:pt x="198030" y="1670689"/>
                  </a:lnTo>
                  <a:lnTo>
                    <a:pt x="183283" y="1649622"/>
                  </a:lnTo>
                  <a:lnTo>
                    <a:pt x="169238" y="1627853"/>
                  </a:lnTo>
                  <a:lnTo>
                    <a:pt x="155896" y="1605381"/>
                  </a:lnTo>
                  <a:lnTo>
                    <a:pt x="141851" y="1582910"/>
                  </a:lnTo>
                  <a:lnTo>
                    <a:pt x="129211" y="1560438"/>
                  </a:lnTo>
                  <a:lnTo>
                    <a:pt x="117273" y="1537265"/>
                  </a:lnTo>
                  <a:lnTo>
                    <a:pt x="106038" y="1514091"/>
                  </a:lnTo>
                  <a:lnTo>
                    <a:pt x="94802" y="1490215"/>
                  </a:lnTo>
                  <a:lnTo>
                    <a:pt x="84269" y="1466340"/>
                  </a:lnTo>
                  <a:lnTo>
                    <a:pt x="73735" y="1442464"/>
                  </a:lnTo>
                  <a:lnTo>
                    <a:pt x="65308" y="1417886"/>
                  </a:lnTo>
                  <a:lnTo>
                    <a:pt x="56179" y="1393308"/>
                  </a:lnTo>
                  <a:lnTo>
                    <a:pt x="47753" y="1367325"/>
                  </a:lnTo>
                  <a:lnTo>
                    <a:pt x="40028" y="1342045"/>
                  </a:lnTo>
                  <a:lnTo>
                    <a:pt x="33708" y="1316765"/>
                  </a:lnTo>
                  <a:lnTo>
                    <a:pt x="26686" y="1290080"/>
                  </a:lnTo>
                  <a:lnTo>
                    <a:pt x="21770" y="1264097"/>
                  </a:lnTo>
                  <a:lnTo>
                    <a:pt x="16152" y="1238115"/>
                  </a:lnTo>
                  <a:lnTo>
                    <a:pt x="11939" y="1210728"/>
                  </a:lnTo>
                  <a:lnTo>
                    <a:pt x="8428" y="1184043"/>
                  </a:lnTo>
                  <a:lnTo>
                    <a:pt x="4917" y="1157358"/>
                  </a:lnTo>
                  <a:lnTo>
                    <a:pt x="2810" y="1129971"/>
                  </a:lnTo>
                  <a:lnTo>
                    <a:pt x="703" y="1102584"/>
                  </a:lnTo>
                  <a:lnTo>
                    <a:pt x="1" y="1074495"/>
                  </a:lnTo>
                  <a:lnTo>
                    <a:pt x="1" y="1047108"/>
                  </a:lnTo>
                  <a:lnTo>
                    <a:pt x="0" y="1047108"/>
                  </a:lnTo>
                  <a:close/>
                </a:path>
              </a:pathLst>
            </a:custGeom>
            <a:gradFill>
              <a:gsLst>
                <a:gs pos="100000">
                  <a:srgbClr val="FAE5C9"/>
                </a:gs>
                <a:gs pos="0">
                  <a:srgbClr val="AC6620"/>
                </a:gs>
              </a:gsLst>
              <a:lin ang="5400000" scaled="1"/>
            </a:gra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: Shape 5"/>
            <p:cNvSpPr/>
            <p:nvPr/>
          </p:nvSpPr>
          <p:spPr bwMode="auto">
            <a:xfrm>
              <a:off x="2422075" y="2357250"/>
              <a:ext cx="1795315" cy="897365"/>
            </a:xfrm>
            <a:custGeom>
              <a:avLst/>
              <a:gdLst>
                <a:gd name="T0" fmla="*/ 1624 w 3069"/>
                <a:gd name="T1" fmla="*/ 381 h 1534"/>
                <a:gd name="T2" fmla="*/ 1768 w 3069"/>
                <a:gd name="T3" fmla="*/ 400 h 1534"/>
                <a:gd name="T4" fmla="*/ 1906 w 3069"/>
                <a:gd name="T5" fmla="*/ 437 h 1534"/>
                <a:gd name="T6" fmla="*/ 2036 w 3069"/>
                <a:gd name="T7" fmla="*/ 490 h 1534"/>
                <a:gd name="T8" fmla="*/ 2159 w 3069"/>
                <a:gd name="T9" fmla="*/ 559 h 1534"/>
                <a:gd name="T10" fmla="*/ 2271 w 3069"/>
                <a:gd name="T11" fmla="*/ 641 h 1534"/>
                <a:gd name="T12" fmla="*/ 2372 w 3069"/>
                <a:gd name="T13" fmla="*/ 736 h 1534"/>
                <a:gd name="T14" fmla="*/ 2462 w 3069"/>
                <a:gd name="T15" fmla="*/ 841 h 1534"/>
                <a:gd name="T16" fmla="*/ 2538 w 3069"/>
                <a:gd name="T17" fmla="*/ 958 h 1534"/>
                <a:gd name="T18" fmla="*/ 2601 w 3069"/>
                <a:gd name="T19" fmla="*/ 1083 h 1534"/>
                <a:gd name="T20" fmla="*/ 2648 w 3069"/>
                <a:gd name="T21" fmla="*/ 1217 h 1534"/>
                <a:gd name="T22" fmla="*/ 2679 w 3069"/>
                <a:gd name="T23" fmla="*/ 1358 h 1534"/>
                <a:gd name="T24" fmla="*/ 2692 w 3069"/>
                <a:gd name="T25" fmla="*/ 1504 h 1534"/>
                <a:gd name="T26" fmla="*/ 3067 w 3069"/>
                <a:gd name="T27" fmla="*/ 1455 h 1534"/>
                <a:gd name="T28" fmla="*/ 3045 w 3069"/>
                <a:gd name="T29" fmla="*/ 1262 h 1534"/>
                <a:gd name="T30" fmla="*/ 3000 w 3069"/>
                <a:gd name="T31" fmla="*/ 1078 h 1534"/>
                <a:gd name="T32" fmla="*/ 2933 w 3069"/>
                <a:gd name="T33" fmla="*/ 903 h 1534"/>
                <a:gd name="T34" fmla="*/ 2846 w 3069"/>
                <a:gd name="T35" fmla="*/ 739 h 1534"/>
                <a:gd name="T36" fmla="*/ 2742 w 3069"/>
                <a:gd name="T37" fmla="*/ 587 h 1534"/>
                <a:gd name="T38" fmla="*/ 2619 w 3069"/>
                <a:gd name="T39" fmla="*/ 449 h 1534"/>
                <a:gd name="T40" fmla="*/ 2482 w 3069"/>
                <a:gd name="T41" fmla="*/ 327 h 1534"/>
                <a:gd name="T42" fmla="*/ 2330 w 3069"/>
                <a:gd name="T43" fmla="*/ 222 h 1534"/>
                <a:gd name="T44" fmla="*/ 2166 w 3069"/>
                <a:gd name="T45" fmla="*/ 135 h 1534"/>
                <a:gd name="T46" fmla="*/ 1990 w 3069"/>
                <a:gd name="T47" fmla="*/ 69 h 1534"/>
                <a:gd name="T48" fmla="*/ 1806 w 3069"/>
                <a:gd name="T49" fmla="*/ 23 h 1534"/>
                <a:gd name="T50" fmla="*/ 1614 w 3069"/>
                <a:gd name="T51" fmla="*/ 2 h 1534"/>
                <a:gd name="T52" fmla="*/ 1455 w 3069"/>
                <a:gd name="T53" fmla="*/ 2 h 1534"/>
                <a:gd name="T54" fmla="*/ 1263 w 3069"/>
                <a:gd name="T55" fmla="*/ 23 h 1534"/>
                <a:gd name="T56" fmla="*/ 1079 w 3069"/>
                <a:gd name="T57" fmla="*/ 69 h 1534"/>
                <a:gd name="T58" fmla="*/ 903 w 3069"/>
                <a:gd name="T59" fmla="*/ 135 h 1534"/>
                <a:gd name="T60" fmla="*/ 739 w 3069"/>
                <a:gd name="T61" fmla="*/ 222 h 1534"/>
                <a:gd name="T62" fmla="*/ 587 w 3069"/>
                <a:gd name="T63" fmla="*/ 327 h 1534"/>
                <a:gd name="T64" fmla="*/ 450 w 3069"/>
                <a:gd name="T65" fmla="*/ 449 h 1534"/>
                <a:gd name="T66" fmla="*/ 327 w 3069"/>
                <a:gd name="T67" fmla="*/ 587 h 1534"/>
                <a:gd name="T68" fmla="*/ 223 w 3069"/>
                <a:gd name="T69" fmla="*/ 739 h 1534"/>
                <a:gd name="T70" fmla="*/ 135 w 3069"/>
                <a:gd name="T71" fmla="*/ 903 h 1534"/>
                <a:gd name="T72" fmla="*/ 69 w 3069"/>
                <a:gd name="T73" fmla="*/ 1078 h 1534"/>
                <a:gd name="T74" fmla="*/ 25 w 3069"/>
                <a:gd name="T75" fmla="*/ 1262 h 1534"/>
                <a:gd name="T76" fmla="*/ 2 w 3069"/>
                <a:gd name="T77" fmla="*/ 1455 h 1534"/>
                <a:gd name="T78" fmla="*/ 377 w 3069"/>
                <a:gd name="T79" fmla="*/ 1504 h 1534"/>
                <a:gd name="T80" fmla="*/ 390 w 3069"/>
                <a:gd name="T81" fmla="*/ 1358 h 1534"/>
                <a:gd name="T82" fmla="*/ 421 w 3069"/>
                <a:gd name="T83" fmla="*/ 1217 h 1534"/>
                <a:gd name="T84" fmla="*/ 468 w 3069"/>
                <a:gd name="T85" fmla="*/ 1083 h 1534"/>
                <a:gd name="T86" fmla="*/ 531 w 3069"/>
                <a:gd name="T87" fmla="*/ 958 h 1534"/>
                <a:gd name="T88" fmla="*/ 608 w 3069"/>
                <a:gd name="T89" fmla="*/ 841 h 1534"/>
                <a:gd name="T90" fmla="*/ 697 w 3069"/>
                <a:gd name="T91" fmla="*/ 736 h 1534"/>
                <a:gd name="T92" fmla="*/ 798 w 3069"/>
                <a:gd name="T93" fmla="*/ 641 h 1534"/>
                <a:gd name="T94" fmla="*/ 910 w 3069"/>
                <a:gd name="T95" fmla="*/ 559 h 1534"/>
                <a:gd name="T96" fmla="*/ 1033 w 3069"/>
                <a:gd name="T97" fmla="*/ 490 h 1534"/>
                <a:gd name="T98" fmla="*/ 1163 w 3069"/>
                <a:gd name="T99" fmla="*/ 437 h 1534"/>
                <a:gd name="T100" fmla="*/ 1302 w 3069"/>
                <a:gd name="T101" fmla="*/ 400 h 1534"/>
                <a:gd name="T102" fmla="*/ 1446 w 3069"/>
                <a:gd name="T103" fmla="*/ 38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9" h="1534">
                  <a:moveTo>
                    <a:pt x="1534" y="376"/>
                  </a:moveTo>
                  <a:lnTo>
                    <a:pt x="1534" y="376"/>
                  </a:lnTo>
                  <a:lnTo>
                    <a:pt x="1564" y="377"/>
                  </a:lnTo>
                  <a:lnTo>
                    <a:pt x="1594" y="378"/>
                  </a:lnTo>
                  <a:lnTo>
                    <a:pt x="1624" y="381"/>
                  </a:lnTo>
                  <a:lnTo>
                    <a:pt x="1652" y="383"/>
                  </a:lnTo>
                  <a:lnTo>
                    <a:pt x="1682" y="386"/>
                  </a:lnTo>
                  <a:lnTo>
                    <a:pt x="1711" y="390"/>
                  </a:lnTo>
                  <a:lnTo>
                    <a:pt x="1740" y="394"/>
                  </a:lnTo>
                  <a:lnTo>
                    <a:pt x="1768" y="400"/>
                  </a:lnTo>
                  <a:lnTo>
                    <a:pt x="1796" y="406"/>
                  </a:lnTo>
                  <a:lnTo>
                    <a:pt x="1824" y="414"/>
                  </a:lnTo>
                  <a:lnTo>
                    <a:pt x="1852" y="421"/>
                  </a:lnTo>
                  <a:lnTo>
                    <a:pt x="1878" y="429"/>
                  </a:lnTo>
                  <a:lnTo>
                    <a:pt x="1906" y="437"/>
                  </a:lnTo>
                  <a:lnTo>
                    <a:pt x="1933" y="447"/>
                  </a:lnTo>
                  <a:lnTo>
                    <a:pt x="1958" y="457"/>
                  </a:lnTo>
                  <a:lnTo>
                    <a:pt x="1985" y="468"/>
                  </a:lnTo>
                  <a:lnTo>
                    <a:pt x="2011" y="479"/>
                  </a:lnTo>
                  <a:lnTo>
                    <a:pt x="2036" y="490"/>
                  </a:lnTo>
                  <a:lnTo>
                    <a:pt x="2062" y="503"/>
                  </a:lnTo>
                  <a:lnTo>
                    <a:pt x="2086" y="516"/>
                  </a:lnTo>
                  <a:lnTo>
                    <a:pt x="2111" y="530"/>
                  </a:lnTo>
                  <a:lnTo>
                    <a:pt x="2134" y="545"/>
                  </a:lnTo>
                  <a:lnTo>
                    <a:pt x="2159" y="559"/>
                  </a:lnTo>
                  <a:lnTo>
                    <a:pt x="2181" y="575"/>
                  </a:lnTo>
                  <a:lnTo>
                    <a:pt x="2205" y="591"/>
                  </a:lnTo>
                  <a:lnTo>
                    <a:pt x="2227" y="607"/>
                  </a:lnTo>
                  <a:lnTo>
                    <a:pt x="2249" y="624"/>
                  </a:lnTo>
                  <a:lnTo>
                    <a:pt x="2271" y="641"/>
                  </a:lnTo>
                  <a:lnTo>
                    <a:pt x="2292" y="659"/>
                  </a:lnTo>
                  <a:lnTo>
                    <a:pt x="2312" y="677"/>
                  </a:lnTo>
                  <a:lnTo>
                    <a:pt x="2333" y="696"/>
                  </a:lnTo>
                  <a:lnTo>
                    <a:pt x="2353" y="715"/>
                  </a:lnTo>
                  <a:lnTo>
                    <a:pt x="2372" y="736"/>
                  </a:lnTo>
                  <a:lnTo>
                    <a:pt x="2391" y="756"/>
                  </a:lnTo>
                  <a:lnTo>
                    <a:pt x="2409" y="777"/>
                  </a:lnTo>
                  <a:lnTo>
                    <a:pt x="2427" y="797"/>
                  </a:lnTo>
                  <a:lnTo>
                    <a:pt x="2445" y="820"/>
                  </a:lnTo>
                  <a:lnTo>
                    <a:pt x="2462" y="841"/>
                  </a:lnTo>
                  <a:lnTo>
                    <a:pt x="2479" y="865"/>
                  </a:lnTo>
                  <a:lnTo>
                    <a:pt x="2495" y="887"/>
                  </a:lnTo>
                  <a:lnTo>
                    <a:pt x="2510" y="910"/>
                  </a:lnTo>
                  <a:lnTo>
                    <a:pt x="2524" y="934"/>
                  </a:lnTo>
                  <a:lnTo>
                    <a:pt x="2538" y="958"/>
                  </a:lnTo>
                  <a:lnTo>
                    <a:pt x="2552" y="983"/>
                  </a:lnTo>
                  <a:lnTo>
                    <a:pt x="2565" y="1007"/>
                  </a:lnTo>
                  <a:lnTo>
                    <a:pt x="2578" y="1032"/>
                  </a:lnTo>
                  <a:lnTo>
                    <a:pt x="2589" y="1057"/>
                  </a:lnTo>
                  <a:lnTo>
                    <a:pt x="2601" y="1083"/>
                  </a:lnTo>
                  <a:lnTo>
                    <a:pt x="2612" y="1110"/>
                  </a:lnTo>
                  <a:lnTo>
                    <a:pt x="2621" y="1136"/>
                  </a:lnTo>
                  <a:lnTo>
                    <a:pt x="2631" y="1163"/>
                  </a:lnTo>
                  <a:lnTo>
                    <a:pt x="2640" y="1190"/>
                  </a:lnTo>
                  <a:lnTo>
                    <a:pt x="2648" y="1217"/>
                  </a:lnTo>
                  <a:lnTo>
                    <a:pt x="2656" y="1245"/>
                  </a:lnTo>
                  <a:lnTo>
                    <a:pt x="2662" y="1273"/>
                  </a:lnTo>
                  <a:lnTo>
                    <a:pt x="2668" y="1301"/>
                  </a:lnTo>
                  <a:lnTo>
                    <a:pt x="2674" y="1329"/>
                  </a:lnTo>
                  <a:lnTo>
                    <a:pt x="2679" y="1358"/>
                  </a:lnTo>
                  <a:lnTo>
                    <a:pt x="2682" y="1387"/>
                  </a:lnTo>
                  <a:lnTo>
                    <a:pt x="2685" y="1416"/>
                  </a:lnTo>
                  <a:lnTo>
                    <a:pt x="2689" y="1444"/>
                  </a:lnTo>
                  <a:lnTo>
                    <a:pt x="2691" y="1474"/>
                  </a:lnTo>
                  <a:lnTo>
                    <a:pt x="2692" y="1504"/>
                  </a:lnTo>
                  <a:lnTo>
                    <a:pt x="2692" y="1534"/>
                  </a:lnTo>
                  <a:lnTo>
                    <a:pt x="3069" y="1534"/>
                  </a:lnTo>
                  <a:lnTo>
                    <a:pt x="3069" y="1534"/>
                  </a:lnTo>
                  <a:lnTo>
                    <a:pt x="3068" y="1495"/>
                  </a:lnTo>
                  <a:lnTo>
                    <a:pt x="3067" y="1455"/>
                  </a:lnTo>
                  <a:lnTo>
                    <a:pt x="3064" y="1416"/>
                  </a:lnTo>
                  <a:lnTo>
                    <a:pt x="3061" y="1377"/>
                  </a:lnTo>
                  <a:lnTo>
                    <a:pt x="3056" y="1339"/>
                  </a:lnTo>
                  <a:lnTo>
                    <a:pt x="3051" y="1301"/>
                  </a:lnTo>
                  <a:lnTo>
                    <a:pt x="3045" y="1262"/>
                  </a:lnTo>
                  <a:lnTo>
                    <a:pt x="3037" y="1225"/>
                  </a:lnTo>
                  <a:lnTo>
                    <a:pt x="3030" y="1188"/>
                  </a:lnTo>
                  <a:lnTo>
                    <a:pt x="3020" y="1150"/>
                  </a:lnTo>
                  <a:lnTo>
                    <a:pt x="3011" y="1114"/>
                  </a:lnTo>
                  <a:lnTo>
                    <a:pt x="3000" y="1078"/>
                  </a:lnTo>
                  <a:lnTo>
                    <a:pt x="2988" y="1041"/>
                  </a:lnTo>
                  <a:lnTo>
                    <a:pt x="2975" y="1006"/>
                  </a:lnTo>
                  <a:lnTo>
                    <a:pt x="2963" y="971"/>
                  </a:lnTo>
                  <a:lnTo>
                    <a:pt x="2948" y="937"/>
                  </a:lnTo>
                  <a:lnTo>
                    <a:pt x="2933" y="903"/>
                  </a:lnTo>
                  <a:lnTo>
                    <a:pt x="2918" y="869"/>
                  </a:lnTo>
                  <a:lnTo>
                    <a:pt x="2901" y="836"/>
                  </a:lnTo>
                  <a:lnTo>
                    <a:pt x="2884" y="803"/>
                  </a:lnTo>
                  <a:lnTo>
                    <a:pt x="2866" y="771"/>
                  </a:lnTo>
                  <a:lnTo>
                    <a:pt x="2846" y="739"/>
                  </a:lnTo>
                  <a:lnTo>
                    <a:pt x="2827" y="707"/>
                  </a:lnTo>
                  <a:lnTo>
                    <a:pt x="2807" y="676"/>
                  </a:lnTo>
                  <a:lnTo>
                    <a:pt x="2786" y="646"/>
                  </a:lnTo>
                  <a:lnTo>
                    <a:pt x="2764" y="616"/>
                  </a:lnTo>
                  <a:lnTo>
                    <a:pt x="2742" y="587"/>
                  </a:lnTo>
                  <a:lnTo>
                    <a:pt x="2718" y="559"/>
                  </a:lnTo>
                  <a:lnTo>
                    <a:pt x="2695" y="530"/>
                  </a:lnTo>
                  <a:lnTo>
                    <a:pt x="2671" y="502"/>
                  </a:lnTo>
                  <a:lnTo>
                    <a:pt x="2645" y="475"/>
                  </a:lnTo>
                  <a:lnTo>
                    <a:pt x="2619" y="449"/>
                  </a:lnTo>
                  <a:lnTo>
                    <a:pt x="2593" y="423"/>
                  </a:lnTo>
                  <a:lnTo>
                    <a:pt x="2566" y="399"/>
                  </a:lnTo>
                  <a:lnTo>
                    <a:pt x="2538" y="374"/>
                  </a:lnTo>
                  <a:lnTo>
                    <a:pt x="2511" y="351"/>
                  </a:lnTo>
                  <a:lnTo>
                    <a:pt x="2482" y="327"/>
                  </a:lnTo>
                  <a:lnTo>
                    <a:pt x="2452" y="305"/>
                  </a:lnTo>
                  <a:lnTo>
                    <a:pt x="2423" y="282"/>
                  </a:lnTo>
                  <a:lnTo>
                    <a:pt x="2392" y="262"/>
                  </a:lnTo>
                  <a:lnTo>
                    <a:pt x="2361" y="242"/>
                  </a:lnTo>
                  <a:lnTo>
                    <a:pt x="2330" y="222"/>
                  </a:lnTo>
                  <a:lnTo>
                    <a:pt x="2298" y="204"/>
                  </a:lnTo>
                  <a:lnTo>
                    <a:pt x="2265" y="185"/>
                  </a:lnTo>
                  <a:lnTo>
                    <a:pt x="2233" y="167"/>
                  </a:lnTo>
                  <a:lnTo>
                    <a:pt x="2199" y="151"/>
                  </a:lnTo>
                  <a:lnTo>
                    <a:pt x="2166" y="135"/>
                  </a:lnTo>
                  <a:lnTo>
                    <a:pt x="2132" y="120"/>
                  </a:lnTo>
                  <a:lnTo>
                    <a:pt x="2097" y="107"/>
                  </a:lnTo>
                  <a:lnTo>
                    <a:pt x="2062" y="93"/>
                  </a:lnTo>
                  <a:lnTo>
                    <a:pt x="2027" y="81"/>
                  </a:lnTo>
                  <a:lnTo>
                    <a:pt x="1990" y="69"/>
                  </a:lnTo>
                  <a:lnTo>
                    <a:pt x="1954" y="59"/>
                  </a:lnTo>
                  <a:lnTo>
                    <a:pt x="1918" y="48"/>
                  </a:lnTo>
                  <a:lnTo>
                    <a:pt x="1881" y="39"/>
                  </a:lnTo>
                  <a:lnTo>
                    <a:pt x="1843" y="31"/>
                  </a:lnTo>
                  <a:lnTo>
                    <a:pt x="1806" y="23"/>
                  </a:lnTo>
                  <a:lnTo>
                    <a:pt x="1769" y="18"/>
                  </a:lnTo>
                  <a:lnTo>
                    <a:pt x="1730" y="12"/>
                  </a:lnTo>
                  <a:lnTo>
                    <a:pt x="1692" y="7"/>
                  </a:lnTo>
                  <a:lnTo>
                    <a:pt x="1652" y="4"/>
                  </a:lnTo>
                  <a:lnTo>
                    <a:pt x="1614" y="2"/>
                  </a:lnTo>
                  <a:lnTo>
                    <a:pt x="1575" y="0"/>
                  </a:lnTo>
                  <a:lnTo>
                    <a:pt x="1534" y="0"/>
                  </a:lnTo>
                  <a:lnTo>
                    <a:pt x="1534" y="0"/>
                  </a:lnTo>
                  <a:lnTo>
                    <a:pt x="1495" y="0"/>
                  </a:lnTo>
                  <a:lnTo>
                    <a:pt x="1455" y="2"/>
                  </a:lnTo>
                  <a:lnTo>
                    <a:pt x="1417" y="4"/>
                  </a:lnTo>
                  <a:lnTo>
                    <a:pt x="1377" y="7"/>
                  </a:lnTo>
                  <a:lnTo>
                    <a:pt x="1339" y="12"/>
                  </a:lnTo>
                  <a:lnTo>
                    <a:pt x="1301" y="18"/>
                  </a:lnTo>
                  <a:lnTo>
                    <a:pt x="1263" y="23"/>
                  </a:lnTo>
                  <a:lnTo>
                    <a:pt x="1225" y="31"/>
                  </a:lnTo>
                  <a:lnTo>
                    <a:pt x="1188" y="39"/>
                  </a:lnTo>
                  <a:lnTo>
                    <a:pt x="1151" y="48"/>
                  </a:lnTo>
                  <a:lnTo>
                    <a:pt x="1114" y="59"/>
                  </a:lnTo>
                  <a:lnTo>
                    <a:pt x="1079" y="69"/>
                  </a:lnTo>
                  <a:lnTo>
                    <a:pt x="1043" y="81"/>
                  </a:lnTo>
                  <a:lnTo>
                    <a:pt x="1007" y="93"/>
                  </a:lnTo>
                  <a:lnTo>
                    <a:pt x="972" y="107"/>
                  </a:lnTo>
                  <a:lnTo>
                    <a:pt x="937" y="120"/>
                  </a:lnTo>
                  <a:lnTo>
                    <a:pt x="903" y="135"/>
                  </a:lnTo>
                  <a:lnTo>
                    <a:pt x="870" y="151"/>
                  </a:lnTo>
                  <a:lnTo>
                    <a:pt x="836" y="167"/>
                  </a:lnTo>
                  <a:lnTo>
                    <a:pt x="803" y="185"/>
                  </a:lnTo>
                  <a:lnTo>
                    <a:pt x="771" y="204"/>
                  </a:lnTo>
                  <a:lnTo>
                    <a:pt x="739" y="222"/>
                  </a:lnTo>
                  <a:lnTo>
                    <a:pt x="708" y="242"/>
                  </a:lnTo>
                  <a:lnTo>
                    <a:pt x="677" y="262"/>
                  </a:lnTo>
                  <a:lnTo>
                    <a:pt x="646" y="282"/>
                  </a:lnTo>
                  <a:lnTo>
                    <a:pt x="616" y="305"/>
                  </a:lnTo>
                  <a:lnTo>
                    <a:pt x="587" y="327"/>
                  </a:lnTo>
                  <a:lnTo>
                    <a:pt x="559" y="351"/>
                  </a:lnTo>
                  <a:lnTo>
                    <a:pt x="531" y="374"/>
                  </a:lnTo>
                  <a:lnTo>
                    <a:pt x="503" y="399"/>
                  </a:lnTo>
                  <a:lnTo>
                    <a:pt x="477" y="423"/>
                  </a:lnTo>
                  <a:lnTo>
                    <a:pt x="450" y="449"/>
                  </a:lnTo>
                  <a:lnTo>
                    <a:pt x="424" y="475"/>
                  </a:lnTo>
                  <a:lnTo>
                    <a:pt x="399" y="502"/>
                  </a:lnTo>
                  <a:lnTo>
                    <a:pt x="374" y="530"/>
                  </a:lnTo>
                  <a:lnTo>
                    <a:pt x="351" y="559"/>
                  </a:lnTo>
                  <a:lnTo>
                    <a:pt x="327" y="587"/>
                  </a:lnTo>
                  <a:lnTo>
                    <a:pt x="305" y="616"/>
                  </a:lnTo>
                  <a:lnTo>
                    <a:pt x="284" y="646"/>
                  </a:lnTo>
                  <a:lnTo>
                    <a:pt x="262" y="676"/>
                  </a:lnTo>
                  <a:lnTo>
                    <a:pt x="242" y="707"/>
                  </a:lnTo>
                  <a:lnTo>
                    <a:pt x="223" y="739"/>
                  </a:lnTo>
                  <a:lnTo>
                    <a:pt x="204" y="771"/>
                  </a:lnTo>
                  <a:lnTo>
                    <a:pt x="185" y="803"/>
                  </a:lnTo>
                  <a:lnTo>
                    <a:pt x="168" y="836"/>
                  </a:lnTo>
                  <a:lnTo>
                    <a:pt x="151" y="869"/>
                  </a:lnTo>
                  <a:lnTo>
                    <a:pt x="135" y="903"/>
                  </a:lnTo>
                  <a:lnTo>
                    <a:pt x="120" y="937"/>
                  </a:lnTo>
                  <a:lnTo>
                    <a:pt x="107" y="971"/>
                  </a:lnTo>
                  <a:lnTo>
                    <a:pt x="94" y="1006"/>
                  </a:lnTo>
                  <a:lnTo>
                    <a:pt x="81" y="1041"/>
                  </a:lnTo>
                  <a:lnTo>
                    <a:pt x="69" y="1078"/>
                  </a:lnTo>
                  <a:lnTo>
                    <a:pt x="59" y="1114"/>
                  </a:lnTo>
                  <a:lnTo>
                    <a:pt x="49" y="1150"/>
                  </a:lnTo>
                  <a:lnTo>
                    <a:pt x="39" y="1188"/>
                  </a:lnTo>
                  <a:lnTo>
                    <a:pt x="32" y="1225"/>
                  </a:lnTo>
                  <a:lnTo>
                    <a:pt x="25" y="1262"/>
                  </a:lnTo>
                  <a:lnTo>
                    <a:pt x="18" y="1301"/>
                  </a:lnTo>
                  <a:lnTo>
                    <a:pt x="13" y="1339"/>
                  </a:lnTo>
                  <a:lnTo>
                    <a:pt x="9" y="1377"/>
                  </a:lnTo>
                  <a:lnTo>
                    <a:pt x="5" y="1416"/>
                  </a:lnTo>
                  <a:lnTo>
                    <a:pt x="2" y="1455"/>
                  </a:lnTo>
                  <a:lnTo>
                    <a:pt x="1" y="1495"/>
                  </a:lnTo>
                  <a:lnTo>
                    <a:pt x="0" y="1534"/>
                  </a:lnTo>
                  <a:lnTo>
                    <a:pt x="377" y="1534"/>
                  </a:lnTo>
                  <a:lnTo>
                    <a:pt x="377" y="1534"/>
                  </a:lnTo>
                  <a:lnTo>
                    <a:pt x="377" y="1504"/>
                  </a:lnTo>
                  <a:lnTo>
                    <a:pt x="378" y="1474"/>
                  </a:lnTo>
                  <a:lnTo>
                    <a:pt x="381" y="1444"/>
                  </a:lnTo>
                  <a:lnTo>
                    <a:pt x="383" y="1416"/>
                  </a:lnTo>
                  <a:lnTo>
                    <a:pt x="387" y="1387"/>
                  </a:lnTo>
                  <a:lnTo>
                    <a:pt x="390" y="1358"/>
                  </a:lnTo>
                  <a:lnTo>
                    <a:pt x="396" y="1329"/>
                  </a:lnTo>
                  <a:lnTo>
                    <a:pt x="401" y="1301"/>
                  </a:lnTo>
                  <a:lnTo>
                    <a:pt x="407" y="1273"/>
                  </a:lnTo>
                  <a:lnTo>
                    <a:pt x="414" y="1245"/>
                  </a:lnTo>
                  <a:lnTo>
                    <a:pt x="421" y="1217"/>
                  </a:lnTo>
                  <a:lnTo>
                    <a:pt x="430" y="1190"/>
                  </a:lnTo>
                  <a:lnTo>
                    <a:pt x="438" y="1163"/>
                  </a:lnTo>
                  <a:lnTo>
                    <a:pt x="448" y="1136"/>
                  </a:lnTo>
                  <a:lnTo>
                    <a:pt x="457" y="1110"/>
                  </a:lnTo>
                  <a:lnTo>
                    <a:pt x="468" y="1083"/>
                  </a:lnTo>
                  <a:lnTo>
                    <a:pt x="480" y="1057"/>
                  </a:lnTo>
                  <a:lnTo>
                    <a:pt x="491" y="1032"/>
                  </a:lnTo>
                  <a:lnTo>
                    <a:pt x="504" y="1007"/>
                  </a:lnTo>
                  <a:lnTo>
                    <a:pt x="517" y="983"/>
                  </a:lnTo>
                  <a:lnTo>
                    <a:pt x="531" y="958"/>
                  </a:lnTo>
                  <a:lnTo>
                    <a:pt x="545" y="934"/>
                  </a:lnTo>
                  <a:lnTo>
                    <a:pt x="560" y="910"/>
                  </a:lnTo>
                  <a:lnTo>
                    <a:pt x="575" y="887"/>
                  </a:lnTo>
                  <a:lnTo>
                    <a:pt x="591" y="865"/>
                  </a:lnTo>
                  <a:lnTo>
                    <a:pt x="608" y="841"/>
                  </a:lnTo>
                  <a:lnTo>
                    <a:pt x="624" y="820"/>
                  </a:lnTo>
                  <a:lnTo>
                    <a:pt x="642" y="797"/>
                  </a:lnTo>
                  <a:lnTo>
                    <a:pt x="660" y="777"/>
                  </a:lnTo>
                  <a:lnTo>
                    <a:pt x="678" y="756"/>
                  </a:lnTo>
                  <a:lnTo>
                    <a:pt x="697" y="736"/>
                  </a:lnTo>
                  <a:lnTo>
                    <a:pt x="716" y="715"/>
                  </a:lnTo>
                  <a:lnTo>
                    <a:pt x="736" y="696"/>
                  </a:lnTo>
                  <a:lnTo>
                    <a:pt x="757" y="677"/>
                  </a:lnTo>
                  <a:lnTo>
                    <a:pt x="777" y="659"/>
                  </a:lnTo>
                  <a:lnTo>
                    <a:pt x="798" y="641"/>
                  </a:lnTo>
                  <a:lnTo>
                    <a:pt x="820" y="624"/>
                  </a:lnTo>
                  <a:lnTo>
                    <a:pt x="842" y="607"/>
                  </a:lnTo>
                  <a:lnTo>
                    <a:pt x="865" y="591"/>
                  </a:lnTo>
                  <a:lnTo>
                    <a:pt x="887" y="575"/>
                  </a:lnTo>
                  <a:lnTo>
                    <a:pt x="910" y="559"/>
                  </a:lnTo>
                  <a:lnTo>
                    <a:pt x="935" y="545"/>
                  </a:lnTo>
                  <a:lnTo>
                    <a:pt x="958" y="530"/>
                  </a:lnTo>
                  <a:lnTo>
                    <a:pt x="983" y="516"/>
                  </a:lnTo>
                  <a:lnTo>
                    <a:pt x="1007" y="503"/>
                  </a:lnTo>
                  <a:lnTo>
                    <a:pt x="1033" y="490"/>
                  </a:lnTo>
                  <a:lnTo>
                    <a:pt x="1059" y="479"/>
                  </a:lnTo>
                  <a:lnTo>
                    <a:pt x="1084" y="468"/>
                  </a:lnTo>
                  <a:lnTo>
                    <a:pt x="1110" y="457"/>
                  </a:lnTo>
                  <a:lnTo>
                    <a:pt x="1136" y="447"/>
                  </a:lnTo>
                  <a:lnTo>
                    <a:pt x="1163" y="437"/>
                  </a:lnTo>
                  <a:lnTo>
                    <a:pt x="1191" y="429"/>
                  </a:lnTo>
                  <a:lnTo>
                    <a:pt x="1217" y="421"/>
                  </a:lnTo>
                  <a:lnTo>
                    <a:pt x="1245" y="414"/>
                  </a:lnTo>
                  <a:lnTo>
                    <a:pt x="1273" y="406"/>
                  </a:lnTo>
                  <a:lnTo>
                    <a:pt x="1302" y="400"/>
                  </a:lnTo>
                  <a:lnTo>
                    <a:pt x="1329" y="394"/>
                  </a:lnTo>
                  <a:lnTo>
                    <a:pt x="1358" y="390"/>
                  </a:lnTo>
                  <a:lnTo>
                    <a:pt x="1387" y="386"/>
                  </a:lnTo>
                  <a:lnTo>
                    <a:pt x="1416" y="383"/>
                  </a:lnTo>
                  <a:lnTo>
                    <a:pt x="1446" y="381"/>
                  </a:lnTo>
                  <a:lnTo>
                    <a:pt x="1475" y="378"/>
                  </a:lnTo>
                  <a:lnTo>
                    <a:pt x="1504" y="377"/>
                  </a:lnTo>
                  <a:lnTo>
                    <a:pt x="1534" y="376"/>
                  </a:lnTo>
                  <a:lnTo>
                    <a:pt x="1534" y="376"/>
                  </a:lnTo>
                  <a:close/>
                </a:path>
              </a:pathLst>
            </a:custGeom>
            <a:gradFill>
              <a:gsLst>
                <a:gs pos="0">
                  <a:srgbClr val="FAE5C9"/>
                </a:gs>
                <a:gs pos="100000">
                  <a:srgbClr val="AC6620"/>
                </a:gs>
              </a:gsLst>
              <a:lin ang="5400000" scaled="1"/>
            </a:gra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: Shape 6"/>
            <p:cNvSpPr/>
            <p:nvPr/>
          </p:nvSpPr>
          <p:spPr bwMode="auto">
            <a:xfrm>
              <a:off x="7145966" y="3254615"/>
              <a:ext cx="1794730" cy="897365"/>
            </a:xfrm>
            <a:custGeom>
              <a:avLst/>
              <a:gdLst>
                <a:gd name="T0" fmla="*/ 1444 w 3068"/>
                <a:gd name="T1" fmla="*/ 1153 h 1534"/>
                <a:gd name="T2" fmla="*/ 1300 w 3068"/>
                <a:gd name="T3" fmla="*/ 1134 h 1534"/>
                <a:gd name="T4" fmla="*/ 1163 w 3068"/>
                <a:gd name="T5" fmla="*/ 1097 h 1534"/>
                <a:gd name="T6" fmla="*/ 1032 w 3068"/>
                <a:gd name="T7" fmla="*/ 1044 h 1534"/>
                <a:gd name="T8" fmla="*/ 910 w 3068"/>
                <a:gd name="T9" fmla="*/ 975 h 1534"/>
                <a:gd name="T10" fmla="*/ 797 w 3068"/>
                <a:gd name="T11" fmla="*/ 893 h 1534"/>
                <a:gd name="T12" fmla="*/ 696 w 3068"/>
                <a:gd name="T13" fmla="*/ 798 h 1534"/>
                <a:gd name="T14" fmla="*/ 606 w 3068"/>
                <a:gd name="T15" fmla="*/ 693 h 1534"/>
                <a:gd name="T16" fmla="*/ 530 w 3068"/>
                <a:gd name="T17" fmla="*/ 576 h 1534"/>
                <a:gd name="T18" fmla="*/ 467 w 3068"/>
                <a:gd name="T19" fmla="*/ 451 h 1534"/>
                <a:gd name="T20" fmla="*/ 420 w 3068"/>
                <a:gd name="T21" fmla="*/ 317 h 1534"/>
                <a:gd name="T22" fmla="*/ 390 w 3068"/>
                <a:gd name="T23" fmla="*/ 176 h 1534"/>
                <a:gd name="T24" fmla="*/ 376 w 3068"/>
                <a:gd name="T25" fmla="*/ 30 h 1534"/>
                <a:gd name="T26" fmla="*/ 1 w 3068"/>
                <a:gd name="T27" fmla="*/ 79 h 1534"/>
                <a:gd name="T28" fmla="*/ 23 w 3068"/>
                <a:gd name="T29" fmla="*/ 272 h 1534"/>
                <a:gd name="T30" fmla="*/ 68 w 3068"/>
                <a:gd name="T31" fmla="*/ 456 h 1534"/>
                <a:gd name="T32" fmla="*/ 135 w 3068"/>
                <a:gd name="T33" fmla="*/ 631 h 1534"/>
                <a:gd name="T34" fmla="*/ 222 w 3068"/>
                <a:gd name="T35" fmla="*/ 795 h 1534"/>
                <a:gd name="T36" fmla="*/ 327 w 3068"/>
                <a:gd name="T37" fmla="*/ 947 h 1534"/>
                <a:gd name="T38" fmla="*/ 449 w 3068"/>
                <a:gd name="T39" fmla="*/ 1085 h 1534"/>
                <a:gd name="T40" fmla="*/ 586 w 3068"/>
                <a:gd name="T41" fmla="*/ 1207 h 1534"/>
                <a:gd name="T42" fmla="*/ 738 w 3068"/>
                <a:gd name="T43" fmla="*/ 1312 h 1534"/>
                <a:gd name="T44" fmla="*/ 902 w 3068"/>
                <a:gd name="T45" fmla="*/ 1399 h 1534"/>
                <a:gd name="T46" fmla="*/ 1078 w 3068"/>
                <a:gd name="T47" fmla="*/ 1465 h 1534"/>
                <a:gd name="T48" fmla="*/ 1262 w 3068"/>
                <a:gd name="T49" fmla="*/ 1511 h 1534"/>
                <a:gd name="T50" fmla="*/ 1455 w 3068"/>
                <a:gd name="T51" fmla="*/ 1532 h 1534"/>
                <a:gd name="T52" fmla="*/ 1613 w 3068"/>
                <a:gd name="T53" fmla="*/ 1532 h 1534"/>
                <a:gd name="T54" fmla="*/ 1805 w 3068"/>
                <a:gd name="T55" fmla="*/ 1511 h 1534"/>
                <a:gd name="T56" fmla="*/ 1990 w 3068"/>
                <a:gd name="T57" fmla="*/ 1465 h 1534"/>
                <a:gd name="T58" fmla="*/ 2165 w 3068"/>
                <a:gd name="T59" fmla="*/ 1399 h 1534"/>
                <a:gd name="T60" fmla="*/ 2329 w 3068"/>
                <a:gd name="T61" fmla="*/ 1312 h 1534"/>
                <a:gd name="T62" fmla="*/ 2481 w 3068"/>
                <a:gd name="T63" fmla="*/ 1207 h 1534"/>
                <a:gd name="T64" fmla="*/ 2618 w 3068"/>
                <a:gd name="T65" fmla="*/ 1085 h 1534"/>
                <a:gd name="T66" fmla="*/ 2741 w 3068"/>
                <a:gd name="T67" fmla="*/ 947 h 1534"/>
                <a:gd name="T68" fmla="*/ 2845 w 3068"/>
                <a:gd name="T69" fmla="*/ 795 h 1534"/>
                <a:gd name="T70" fmla="*/ 2933 w 3068"/>
                <a:gd name="T71" fmla="*/ 631 h 1534"/>
                <a:gd name="T72" fmla="*/ 2999 w 3068"/>
                <a:gd name="T73" fmla="*/ 456 h 1534"/>
                <a:gd name="T74" fmla="*/ 3043 w 3068"/>
                <a:gd name="T75" fmla="*/ 272 h 1534"/>
                <a:gd name="T76" fmla="*/ 3066 w 3068"/>
                <a:gd name="T77" fmla="*/ 79 h 1534"/>
                <a:gd name="T78" fmla="*/ 2691 w 3068"/>
                <a:gd name="T79" fmla="*/ 30 h 1534"/>
                <a:gd name="T80" fmla="*/ 2678 w 3068"/>
                <a:gd name="T81" fmla="*/ 176 h 1534"/>
                <a:gd name="T82" fmla="*/ 2647 w 3068"/>
                <a:gd name="T83" fmla="*/ 317 h 1534"/>
                <a:gd name="T84" fmla="*/ 2600 w 3068"/>
                <a:gd name="T85" fmla="*/ 451 h 1534"/>
                <a:gd name="T86" fmla="*/ 2537 w 3068"/>
                <a:gd name="T87" fmla="*/ 576 h 1534"/>
                <a:gd name="T88" fmla="*/ 2461 w 3068"/>
                <a:gd name="T89" fmla="*/ 693 h 1534"/>
                <a:gd name="T90" fmla="*/ 2372 w 3068"/>
                <a:gd name="T91" fmla="*/ 798 h 1534"/>
                <a:gd name="T92" fmla="*/ 2270 w 3068"/>
                <a:gd name="T93" fmla="*/ 893 h 1534"/>
                <a:gd name="T94" fmla="*/ 2158 w 3068"/>
                <a:gd name="T95" fmla="*/ 975 h 1534"/>
                <a:gd name="T96" fmla="*/ 2035 w 3068"/>
                <a:gd name="T97" fmla="*/ 1044 h 1534"/>
                <a:gd name="T98" fmla="*/ 1905 w 3068"/>
                <a:gd name="T99" fmla="*/ 1097 h 1534"/>
                <a:gd name="T100" fmla="*/ 1766 w 3068"/>
                <a:gd name="T101" fmla="*/ 1134 h 1534"/>
                <a:gd name="T102" fmla="*/ 1622 w 3068"/>
                <a:gd name="T103" fmla="*/ 1153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8" h="1534">
                  <a:moveTo>
                    <a:pt x="1534" y="1158"/>
                  </a:moveTo>
                  <a:lnTo>
                    <a:pt x="1534" y="1158"/>
                  </a:lnTo>
                  <a:lnTo>
                    <a:pt x="1504" y="1157"/>
                  </a:lnTo>
                  <a:lnTo>
                    <a:pt x="1474" y="1156"/>
                  </a:lnTo>
                  <a:lnTo>
                    <a:pt x="1444" y="1153"/>
                  </a:lnTo>
                  <a:lnTo>
                    <a:pt x="1416" y="1151"/>
                  </a:lnTo>
                  <a:lnTo>
                    <a:pt x="1386" y="1148"/>
                  </a:lnTo>
                  <a:lnTo>
                    <a:pt x="1357" y="1144"/>
                  </a:lnTo>
                  <a:lnTo>
                    <a:pt x="1329" y="1140"/>
                  </a:lnTo>
                  <a:lnTo>
                    <a:pt x="1300" y="1134"/>
                  </a:lnTo>
                  <a:lnTo>
                    <a:pt x="1273" y="1128"/>
                  </a:lnTo>
                  <a:lnTo>
                    <a:pt x="1244" y="1120"/>
                  </a:lnTo>
                  <a:lnTo>
                    <a:pt x="1217" y="1113"/>
                  </a:lnTo>
                  <a:lnTo>
                    <a:pt x="1190" y="1105"/>
                  </a:lnTo>
                  <a:lnTo>
                    <a:pt x="1163" y="1097"/>
                  </a:lnTo>
                  <a:lnTo>
                    <a:pt x="1135" y="1087"/>
                  </a:lnTo>
                  <a:lnTo>
                    <a:pt x="1110" y="1077"/>
                  </a:lnTo>
                  <a:lnTo>
                    <a:pt x="1083" y="1066"/>
                  </a:lnTo>
                  <a:lnTo>
                    <a:pt x="1057" y="1055"/>
                  </a:lnTo>
                  <a:lnTo>
                    <a:pt x="1032" y="1044"/>
                  </a:lnTo>
                  <a:lnTo>
                    <a:pt x="1006" y="1031"/>
                  </a:lnTo>
                  <a:lnTo>
                    <a:pt x="982" y="1018"/>
                  </a:lnTo>
                  <a:lnTo>
                    <a:pt x="957" y="1004"/>
                  </a:lnTo>
                  <a:lnTo>
                    <a:pt x="934" y="989"/>
                  </a:lnTo>
                  <a:lnTo>
                    <a:pt x="910" y="975"/>
                  </a:lnTo>
                  <a:lnTo>
                    <a:pt x="887" y="959"/>
                  </a:lnTo>
                  <a:lnTo>
                    <a:pt x="863" y="943"/>
                  </a:lnTo>
                  <a:lnTo>
                    <a:pt x="841" y="927"/>
                  </a:lnTo>
                  <a:lnTo>
                    <a:pt x="819" y="910"/>
                  </a:lnTo>
                  <a:lnTo>
                    <a:pt x="797" y="893"/>
                  </a:lnTo>
                  <a:lnTo>
                    <a:pt x="776" y="875"/>
                  </a:lnTo>
                  <a:lnTo>
                    <a:pt x="756" y="857"/>
                  </a:lnTo>
                  <a:lnTo>
                    <a:pt x="735" y="838"/>
                  </a:lnTo>
                  <a:lnTo>
                    <a:pt x="715" y="819"/>
                  </a:lnTo>
                  <a:lnTo>
                    <a:pt x="696" y="798"/>
                  </a:lnTo>
                  <a:lnTo>
                    <a:pt x="677" y="778"/>
                  </a:lnTo>
                  <a:lnTo>
                    <a:pt x="659" y="757"/>
                  </a:lnTo>
                  <a:lnTo>
                    <a:pt x="641" y="737"/>
                  </a:lnTo>
                  <a:lnTo>
                    <a:pt x="623" y="714"/>
                  </a:lnTo>
                  <a:lnTo>
                    <a:pt x="606" y="693"/>
                  </a:lnTo>
                  <a:lnTo>
                    <a:pt x="589" y="669"/>
                  </a:lnTo>
                  <a:lnTo>
                    <a:pt x="574" y="647"/>
                  </a:lnTo>
                  <a:lnTo>
                    <a:pt x="558" y="624"/>
                  </a:lnTo>
                  <a:lnTo>
                    <a:pt x="544" y="600"/>
                  </a:lnTo>
                  <a:lnTo>
                    <a:pt x="530" y="576"/>
                  </a:lnTo>
                  <a:lnTo>
                    <a:pt x="516" y="551"/>
                  </a:lnTo>
                  <a:lnTo>
                    <a:pt x="503" y="527"/>
                  </a:lnTo>
                  <a:lnTo>
                    <a:pt x="490" y="502"/>
                  </a:lnTo>
                  <a:lnTo>
                    <a:pt x="479" y="477"/>
                  </a:lnTo>
                  <a:lnTo>
                    <a:pt x="467" y="451"/>
                  </a:lnTo>
                  <a:lnTo>
                    <a:pt x="456" y="424"/>
                  </a:lnTo>
                  <a:lnTo>
                    <a:pt x="447" y="398"/>
                  </a:lnTo>
                  <a:lnTo>
                    <a:pt x="437" y="371"/>
                  </a:lnTo>
                  <a:lnTo>
                    <a:pt x="428" y="344"/>
                  </a:lnTo>
                  <a:lnTo>
                    <a:pt x="420" y="317"/>
                  </a:lnTo>
                  <a:lnTo>
                    <a:pt x="412" y="289"/>
                  </a:lnTo>
                  <a:lnTo>
                    <a:pt x="406" y="261"/>
                  </a:lnTo>
                  <a:lnTo>
                    <a:pt x="400" y="233"/>
                  </a:lnTo>
                  <a:lnTo>
                    <a:pt x="394" y="205"/>
                  </a:lnTo>
                  <a:lnTo>
                    <a:pt x="390" y="176"/>
                  </a:lnTo>
                  <a:lnTo>
                    <a:pt x="386" y="147"/>
                  </a:lnTo>
                  <a:lnTo>
                    <a:pt x="383" y="118"/>
                  </a:lnTo>
                  <a:lnTo>
                    <a:pt x="379" y="90"/>
                  </a:lnTo>
                  <a:lnTo>
                    <a:pt x="378" y="60"/>
                  </a:lnTo>
                  <a:lnTo>
                    <a:pt x="376" y="30"/>
                  </a:lnTo>
                  <a:lnTo>
                    <a:pt x="37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" y="79"/>
                  </a:lnTo>
                  <a:lnTo>
                    <a:pt x="4" y="118"/>
                  </a:lnTo>
                  <a:lnTo>
                    <a:pt x="7" y="157"/>
                  </a:lnTo>
                  <a:lnTo>
                    <a:pt x="12" y="195"/>
                  </a:lnTo>
                  <a:lnTo>
                    <a:pt x="17" y="233"/>
                  </a:lnTo>
                  <a:lnTo>
                    <a:pt x="23" y="272"/>
                  </a:lnTo>
                  <a:lnTo>
                    <a:pt x="31" y="309"/>
                  </a:lnTo>
                  <a:lnTo>
                    <a:pt x="38" y="346"/>
                  </a:lnTo>
                  <a:lnTo>
                    <a:pt x="48" y="384"/>
                  </a:lnTo>
                  <a:lnTo>
                    <a:pt x="57" y="420"/>
                  </a:lnTo>
                  <a:lnTo>
                    <a:pt x="68" y="456"/>
                  </a:lnTo>
                  <a:lnTo>
                    <a:pt x="80" y="493"/>
                  </a:lnTo>
                  <a:lnTo>
                    <a:pt x="93" y="528"/>
                  </a:lnTo>
                  <a:lnTo>
                    <a:pt x="105" y="563"/>
                  </a:lnTo>
                  <a:lnTo>
                    <a:pt x="120" y="597"/>
                  </a:lnTo>
                  <a:lnTo>
                    <a:pt x="135" y="631"/>
                  </a:lnTo>
                  <a:lnTo>
                    <a:pt x="151" y="665"/>
                  </a:lnTo>
                  <a:lnTo>
                    <a:pt x="167" y="698"/>
                  </a:lnTo>
                  <a:lnTo>
                    <a:pt x="184" y="731"/>
                  </a:lnTo>
                  <a:lnTo>
                    <a:pt x="202" y="763"/>
                  </a:lnTo>
                  <a:lnTo>
                    <a:pt x="222" y="795"/>
                  </a:lnTo>
                  <a:lnTo>
                    <a:pt x="241" y="827"/>
                  </a:lnTo>
                  <a:lnTo>
                    <a:pt x="261" y="858"/>
                  </a:lnTo>
                  <a:lnTo>
                    <a:pt x="282" y="888"/>
                  </a:lnTo>
                  <a:lnTo>
                    <a:pt x="305" y="918"/>
                  </a:lnTo>
                  <a:lnTo>
                    <a:pt x="327" y="947"/>
                  </a:lnTo>
                  <a:lnTo>
                    <a:pt x="350" y="975"/>
                  </a:lnTo>
                  <a:lnTo>
                    <a:pt x="374" y="1004"/>
                  </a:lnTo>
                  <a:lnTo>
                    <a:pt x="397" y="1032"/>
                  </a:lnTo>
                  <a:lnTo>
                    <a:pt x="423" y="1059"/>
                  </a:lnTo>
                  <a:lnTo>
                    <a:pt x="449" y="1085"/>
                  </a:lnTo>
                  <a:lnTo>
                    <a:pt x="475" y="1111"/>
                  </a:lnTo>
                  <a:lnTo>
                    <a:pt x="502" y="1135"/>
                  </a:lnTo>
                  <a:lnTo>
                    <a:pt x="530" y="1160"/>
                  </a:lnTo>
                  <a:lnTo>
                    <a:pt x="557" y="1183"/>
                  </a:lnTo>
                  <a:lnTo>
                    <a:pt x="586" y="1207"/>
                  </a:lnTo>
                  <a:lnTo>
                    <a:pt x="616" y="1229"/>
                  </a:lnTo>
                  <a:lnTo>
                    <a:pt x="646" y="1252"/>
                  </a:lnTo>
                  <a:lnTo>
                    <a:pt x="676" y="1272"/>
                  </a:lnTo>
                  <a:lnTo>
                    <a:pt x="707" y="1292"/>
                  </a:lnTo>
                  <a:lnTo>
                    <a:pt x="738" y="1312"/>
                  </a:lnTo>
                  <a:lnTo>
                    <a:pt x="770" y="1330"/>
                  </a:lnTo>
                  <a:lnTo>
                    <a:pt x="803" y="1349"/>
                  </a:lnTo>
                  <a:lnTo>
                    <a:pt x="836" y="1367"/>
                  </a:lnTo>
                  <a:lnTo>
                    <a:pt x="869" y="1383"/>
                  </a:lnTo>
                  <a:lnTo>
                    <a:pt x="902" y="1399"/>
                  </a:lnTo>
                  <a:lnTo>
                    <a:pt x="937" y="1414"/>
                  </a:lnTo>
                  <a:lnTo>
                    <a:pt x="971" y="1427"/>
                  </a:lnTo>
                  <a:lnTo>
                    <a:pt x="1006" y="1441"/>
                  </a:lnTo>
                  <a:lnTo>
                    <a:pt x="1041" y="1453"/>
                  </a:lnTo>
                  <a:lnTo>
                    <a:pt x="1078" y="1465"/>
                  </a:lnTo>
                  <a:lnTo>
                    <a:pt x="1114" y="1475"/>
                  </a:lnTo>
                  <a:lnTo>
                    <a:pt x="1150" y="1486"/>
                  </a:lnTo>
                  <a:lnTo>
                    <a:pt x="1187" y="1495"/>
                  </a:lnTo>
                  <a:lnTo>
                    <a:pt x="1225" y="1503"/>
                  </a:lnTo>
                  <a:lnTo>
                    <a:pt x="1262" y="1511"/>
                  </a:lnTo>
                  <a:lnTo>
                    <a:pt x="1300" y="1516"/>
                  </a:lnTo>
                  <a:lnTo>
                    <a:pt x="1338" y="1522"/>
                  </a:lnTo>
                  <a:lnTo>
                    <a:pt x="1377" y="1527"/>
                  </a:lnTo>
                  <a:lnTo>
                    <a:pt x="1416" y="1530"/>
                  </a:lnTo>
                  <a:lnTo>
                    <a:pt x="1455" y="1532"/>
                  </a:lnTo>
                  <a:lnTo>
                    <a:pt x="1494" y="1534"/>
                  </a:lnTo>
                  <a:lnTo>
                    <a:pt x="1534" y="1534"/>
                  </a:lnTo>
                  <a:lnTo>
                    <a:pt x="1534" y="1534"/>
                  </a:lnTo>
                  <a:lnTo>
                    <a:pt x="1573" y="1534"/>
                  </a:lnTo>
                  <a:lnTo>
                    <a:pt x="1613" y="1532"/>
                  </a:lnTo>
                  <a:lnTo>
                    <a:pt x="1651" y="1530"/>
                  </a:lnTo>
                  <a:lnTo>
                    <a:pt x="1691" y="1527"/>
                  </a:lnTo>
                  <a:lnTo>
                    <a:pt x="1729" y="1522"/>
                  </a:lnTo>
                  <a:lnTo>
                    <a:pt x="1767" y="1516"/>
                  </a:lnTo>
                  <a:lnTo>
                    <a:pt x="1805" y="1511"/>
                  </a:lnTo>
                  <a:lnTo>
                    <a:pt x="1843" y="1503"/>
                  </a:lnTo>
                  <a:lnTo>
                    <a:pt x="1880" y="1495"/>
                  </a:lnTo>
                  <a:lnTo>
                    <a:pt x="1917" y="1486"/>
                  </a:lnTo>
                  <a:lnTo>
                    <a:pt x="1954" y="1475"/>
                  </a:lnTo>
                  <a:lnTo>
                    <a:pt x="1990" y="1465"/>
                  </a:lnTo>
                  <a:lnTo>
                    <a:pt x="2025" y="1453"/>
                  </a:lnTo>
                  <a:lnTo>
                    <a:pt x="2062" y="1441"/>
                  </a:lnTo>
                  <a:lnTo>
                    <a:pt x="2096" y="1427"/>
                  </a:lnTo>
                  <a:lnTo>
                    <a:pt x="2131" y="1414"/>
                  </a:lnTo>
                  <a:lnTo>
                    <a:pt x="2165" y="1399"/>
                  </a:lnTo>
                  <a:lnTo>
                    <a:pt x="2199" y="1383"/>
                  </a:lnTo>
                  <a:lnTo>
                    <a:pt x="2232" y="1367"/>
                  </a:lnTo>
                  <a:lnTo>
                    <a:pt x="2265" y="1349"/>
                  </a:lnTo>
                  <a:lnTo>
                    <a:pt x="2297" y="1330"/>
                  </a:lnTo>
                  <a:lnTo>
                    <a:pt x="2329" y="1312"/>
                  </a:lnTo>
                  <a:lnTo>
                    <a:pt x="2360" y="1292"/>
                  </a:lnTo>
                  <a:lnTo>
                    <a:pt x="2391" y="1272"/>
                  </a:lnTo>
                  <a:lnTo>
                    <a:pt x="2422" y="1252"/>
                  </a:lnTo>
                  <a:lnTo>
                    <a:pt x="2452" y="1229"/>
                  </a:lnTo>
                  <a:lnTo>
                    <a:pt x="2481" y="1207"/>
                  </a:lnTo>
                  <a:lnTo>
                    <a:pt x="2509" y="1183"/>
                  </a:lnTo>
                  <a:lnTo>
                    <a:pt x="2537" y="1160"/>
                  </a:lnTo>
                  <a:lnTo>
                    <a:pt x="2565" y="1135"/>
                  </a:lnTo>
                  <a:lnTo>
                    <a:pt x="2593" y="1111"/>
                  </a:lnTo>
                  <a:lnTo>
                    <a:pt x="2618" y="1085"/>
                  </a:lnTo>
                  <a:lnTo>
                    <a:pt x="2644" y="1059"/>
                  </a:lnTo>
                  <a:lnTo>
                    <a:pt x="2669" y="1032"/>
                  </a:lnTo>
                  <a:lnTo>
                    <a:pt x="2694" y="1004"/>
                  </a:lnTo>
                  <a:lnTo>
                    <a:pt x="2717" y="975"/>
                  </a:lnTo>
                  <a:lnTo>
                    <a:pt x="2741" y="947"/>
                  </a:lnTo>
                  <a:lnTo>
                    <a:pt x="2763" y="918"/>
                  </a:lnTo>
                  <a:lnTo>
                    <a:pt x="2784" y="888"/>
                  </a:lnTo>
                  <a:lnTo>
                    <a:pt x="2806" y="858"/>
                  </a:lnTo>
                  <a:lnTo>
                    <a:pt x="2826" y="827"/>
                  </a:lnTo>
                  <a:lnTo>
                    <a:pt x="2845" y="795"/>
                  </a:lnTo>
                  <a:lnTo>
                    <a:pt x="2864" y="763"/>
                  </a:lnTo>
                  <a:lnTo>
                    <a:pt x="2883" y="731"/>
                  </a:lnTo>
                  <a:lnTo>
                    <a:pt x="2900" y="698"/>
                  </a:lnTo>
                  <a:lnTo>
                    <a:pt x="2917" y="665"/>
                  </a:lnTo>
                  <a:lnTo>
                    <a:pt x="2933" y="631"/>
                  </a:lnTo>
                  <a:lnTo>
                    <a:pt x="2948" y="597"/>
                  </a:lnTo>
                  <a:lnTo>
                    <a:pt x="2961" y="563"/>
                  </a:lnTo>
                  <a:lnTo>
                    <a:pt x="2974" y="528"/>
                  </a:lnTo>
                  <a:lnTo>
                    <a:pt x="2987" y="493"/>
                  </a:lnTo>
                  <a:lnTo>
                    <a:pt x="2999" y="456"/>
                  </a:lnTo>
                  <a:lnTo>
                    <a:pt x="3009" y="420"/>
                  </a:lnTo>
                  <a:lnTo>
                    <a:pt x="3019" y="384"/>
                  </a:lnTo>
                  <a:lnTo>
                    <a:pt x="3029" y="346"/>
                  </a:lnTo>
                  <a:lnTo>
                    <a:pt x="3037" y="309"/>
                  </a:lnTo>
                  <a:lnTo>
                    <a:pt x="3043" y="272"/>
                  </a:lnTo>
                  <a:lnTo>
                    <a:pt x="3050" y="233"/>
                  </a:lnTo>
                  <a:lnTo>
                    <a:pt x="3055" y="195"/>
                  </a:lnTo>
                  <a:lnTo>
                    <a:pt x="3059" y="157"/>
                  </a:lnTo>
                  <a:lnTo>
                    <a:pt x="3064" y="118"/>
                  </a:lnTo>
                  <a:lnTo>
                    <a:pt x="3066" y="79"/>
                  </a:lnTo>
                  <a:lnTo>
                    <a:pt x="3067" y="39"/>
                  </a:lnTo>
                  <a:lnTo>
                    <a:pt x="3068" y="0"/>
                  </a:lnTo>
                  <a:lnTo>
                    <a:pt x="2691" y="0"/>
                  </a:lnTo>
                  <a:lnTo>
                    <a:pt x="2691" y="0"/>
                  </a:lnTo>
                  <a:lnTo>
                    <a:pt x="2691" y="30"/>
                  </a:lnTo>
                  <a:lnTo>
                    <a:pt x="2690" y="60"/>
                  </a:lnTo>
                  <a:lnTo>
                    <a:pt x="2687" y="90"/>
                  </a:lnTo>
                  <a:lnTo>
                    <a:pt x="2685" y="118"/>
                  </a:lnTo>
                  <a:lnTo>
                    <a:pt x="2682" y="147"/>
                  </a:lnTo>
                  <a:lnTo>
                    <a:pt x="2678" y="176"/>
                  </a:lnTo>
                  <a:lnTo>
                    <a:pt x="2672" y="205"/>
                  </a:lnTo>
                  <a:lnTo>
                    <a:pt x="2667" y="233"/>
                  </a:lnTo>
                  <a:lnTo>
                    <a:pt x="2661" y="261"/>
                  </a:lnTo>
                  <a:lnTo>
                    <a:pt x="2654" y="289"/>
                  </a:lnTo>
                  <a:lnTo>
                    <a:pt x="2647" y="317"/>
                  </a:lnTo>
                  <a:lnTo>
                    <a:pt x="2638" y="344"/>
                  </a:lnTo>
                  <a:lnTo>
                    <a:pt x="2630" y="371"/>
                  </a:lnTo>
                  <a:lnTo>
                    <a:pt x="2620" y="398"/>
                  </a:lnTo>
                  <a:lnTo>
                    <a:pt x="2611" y="424"/>
                  </a:lnTo>
                  <a:lnTo>
                    <a:pt x="2600" y="451"/>
                  </a:lnTo>
                  <a:lnTo>
                    <a:pt x="2588" y="477"/>
                  </a:lnTo>
                  <a:lnTo>
                    <a:pt x="2577" y="502"/>
                  </a:lnTo>
                  <a:lnTo>
                    <a:pt x="2565" y="527"/>
                  </a:lnTo>
                  <a:lnTo>
                    <a:pt x="2551" y="551"/>
                  </a:lnTo>
                  <a:lnTo>
                    <a:pt x="2537" y="576"/>
                  </a:lnTo>
                  <a:lnTo>
                    <a:pt x="2523" y="600"/>
                  </a:lnTo>
                  <a:lnTo>
                    <a:pt x="2508" y="624"/>
                  </a:lnTo>
                  <a:lnTo>
                    <a:pt x="2493" y="647"/>
                  </a:lnTo>
                  <a:lnTo>
                    <a:pt x="2477" y="669"/>
                  </a:lnTo>
                  <a:lnTo>
                    <a:pt x="2461" y="693"/>
                  </a:lnTo>
                  <a:lnTo>
                    <a:pt x="2444" y="714"/>
                  </a:lnTo>
                  <a:lnTo>
                    <a:pt x="2426" y="737"/>
                  </a:lnTo>
                  <a:lnTo>
                    <a:pt x="2409" y="757"/>
                  </a:lnTo>
                  <a:lnTo>
                    <a:pt x="2390" y="778"/>
                  </a:lnTo>
                  <a:lnTo>
                    <a:pt x="2372" y="798"/>
                  </a:lnTo>
                  <a:lnTo>
                    <a:pt x="2352" y="819"/>
                  </a:lnTo>
                  <a:lnTo>
                    <a:pt x="2332" y="838"/>
                  </a:lnTo>
                  <a:lnTo>
                    <a:pt x="2312" y="857"/>
                  </a:lnTo>
                  <a:lnTo>
                    <a:pt x="2291" y="875"/>
                  </a:lnTo>
                  <a:lnTo>
                    <a:pt x="2270" y="893"/>
                  </a:lnTo>
                  <a:lnTo>
                    <a:pt x="2248" y="910"/>
                  </a:lnTo>
                  <a:lnTo>
                    <a:pt x="2226" y="927"/>
                  </a:lnTo>
                  <a:lnTo>
                    <a:pt x="2203" y="943"/>
                  </a:lnTo>
                  <a:lnTo>
                    <a:pt x="2181" y="959"/>
                  </a:lnTo>
                  <a:lnTo>
                    <a:pt x="2158" y="975"/>
                  </a:lnTo>
                  <a:lnTo>
                    <a:pt x="2134" y="989"/>
                  </a:lnTo>
                  <a:lnTo>
                    <a:pt x="2110" y="1004"/>
                  </a:lnTo>
                  <a:lnTo>
                    <a:pt x="2085" y="1018"/>
                  </a:lnTo>
                  <a:lnTo>
                    <a:pt x="2061" y="1031"/>
                  </a:lnTo>
                  <a:lnTo>
                    <a:pt x="2035" y="1044"/>
                  </a:lnTo>
                  <a:lnTo>
                    <a:pt x="2009" y="1055"/>
                  </a:lnTo>
                  <a:lnTo>
                    <a:pt x="1984" y="1066"/>
                  </a:lnTo>
                  <a:lnTo>
                    <a:pt x="1958" y="1077"/>
                  </a:lnTo>
                  <a:lnTo>
                    <a:pt x="1932" y="1087"/>
                  </a:lnTo>
                  <a:lnTo>
                    <a:pt x="1905" y="1097"/>
                  </a:lnTo>
                  <a:lnTo>
                    <a:pt x="1878" y="1105"/>
                  </a:lnTo>
                  <a:lnTo>
                    <a:pt x="1851" y="1113"/>
                  </a:lnTo>
                  <a:lnTo>
                    <a:pt x="1823" y="1120"/>
                  </a:lnTo>
                  <a:lnTo>
                    <a:pt x="1795" y="1128"/>
                  </a:lnTo>
                  <a:lnTo>
                    <a:pt x="1766" y="1134"/>
                  </a:lnTo>
                  <a:lnTo>
                    <a:pt x="1739" y="1140"/>
                  </a:lnTo>
                  <a:lnTo>
                    <a:pt x="1710" y="1144"/>
                  </a:lnTo>
                  <a:lnTo>
                    <a:pt x="1681" y="1148"/>
                  </a:lnTo>
                  <a:lnTo>
                    <a:pt x="1652" y="1151"/>
                  </a:lnTo>
                  <a:lnTo>
                    <a:pt x="1622" y="1153"/>
                  </a:lnTo>
                  <a:lnTo>
                    <a:pt x="1594" y="1156"/>
                  </a:lnTo>
                  <a:lnTo>
                    <a:pt x="1564" y="1157"/>
                  </a:lnTo>
                  <a:lnTo>
                    <a:pt x="1534" y="1158"/>
                  </a:lnTo>
                  <a:lnTo>
                    <a:pt x="1534" y="1158"/>
                  </a:lnTo>
                  <a:close/>
                </a:path>
              </a:pathLst>
            </a:custGeom>
            <a:gradFill>
              <a:gsLst>
                <a:gs pos="0">
                  <a:srgbClr val="FAE5C9"/>
                </a:gs>
                <a:gs pos="100000">
                  <a:srgbClr val="AC6620"/>
                </a:gs>
              </a:gsLst>
              <a:lin ang="5400000" scaled="1"/>
            </a:gra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: Shape 7"/>
            <p:cNvSpPr/>
            <p:nvPr/>
          </p:nvSpPr>
          <p:spPr bwMode="auto">
            <a:xfrm>
              <a:off x="5569241" y="2357250"/>
              <a:ext cx="1795314" cy="897365"/>
            </a:xfrm>
            <a:custGeom>
              <a:avLst/>
              <a:gdLst>
                <a:gd name="T0" fmla="*/ 1624 w 3069"/>
                <a:gd name="T1" fmla="*/ 381 h 1534"/>
                <a:gd name="T2" fmla="*/ 1768 w 3069"/>
                <a:gd name="T3" fmla="*/ 400 h 1534"/>
                <a:gd name="T4" fmla="*/ 1906 w 3069"/>
                <a:gd name="T5" fmla="*/ 437 h 1534"/>
                <a:gd name="T6" fmla="*/ 2036 w 3069"/>
                <a:gd name="T7" fmla="*/ 490 h 1534"/>
                <a:gd name="T8" fmla="*/ 2159 w 3069"/>
                <a:gd name="T9" fmla="*/ 559 h 1534"/>
                <a:gd name="T10" fmla="*/ 2271 w 3069"/>
                <a:gd name="T11" fmla="*/ 641 h 1534"/>
                <a:gd name="T12" fmla="*/ 2372 w 3069"/>
                <a:gd name="T13" fmla="*/ 736 h 1534"/>
                <a:gd name="T14" fmla="*/ 2462 w 3069"/>
                <a:gd name="T15" fmla="*/ 841 h 1534"/>
                <a:gd name="T16" fmla="*/ 2538 w 3069"/>
                <a:gd name="T17" fmla="*/ 958 h 1534"/>
                <a:gd name="T18" fmla="*/ 2601 w 3069"/>
                <a:gd name="T19" fmla="*/ 1083 h 1534"/>
                <a:gd name="T20" fmla="*/ 2648 w 3069"/>
                <a:gd name="T21" fmla="*/ 1217 h 1534"/>
                <a:gd name="T22" fmla="*/ 2679 w 3069"/>
                <a:gd name="T23" fmla="*/ 1358 h 1534"/>
                <a:gd name="T24" fmla="*/ 2692 w 3069"/>
                <a:gd name="T25" fmla="*/ 1504 h 1534"/>
                <a:gd name="T26" fmla="*/ 3067 w 3069"/>
                <a:gd name="T27" fmla="*/ 1455 h 1534"/>
                <a:gd name="T28" fmla="*/ 3045 w 3069"/>
                <a:gd name="T29" fmla="*/ 1262 h 1534"/>
                <a:gd name="T30" fmla="*/ 3000 w 3069"/>
                <a:gd name="T31" fmla="*/ 1078 h 1534"/>
                <a:gd name="T32" fmla="*/ 2933 w 3069"/>
                <a:gd name="T33" fmla="*/ 903 h 1534"/>
                <a:gd name="T34" fmla="*/ 2846 w 3069"/>
                <a:gd name="T35" fmla="*/ 739 h 1534"/>
                <a:gd name="T36" fmla="*/ 2742 w 3069"/>
                <a:gd name="T37" fmla="*/ 587 h 1534"/>
                <a:gd name="T38" fmla="*/ 2619 w 3069"/>
                <a:gd name="T39" fmla="*/ 449 h 1534"/>
                <a:gd name="T40" fmla="*/ 2482 w 3069"/>
                <a:gd name="T41" fmla="*/ 327 h 1534"/>
                <a:gd name="T42" fmla="*/ 2330 w 3069"/>
                <a:gd name="T43" fmla="*/ 222 h 1534"/>
                <a:gd name="T44" fmla="*/ 2166 w 3069"/>
                <a:gd name="T45" fmla="*/ 135 h 1534"/>
                <a:gd name="T46" fmla="*/ 1990 w 3069"/>
                <a:gd name="T47" fmla="*/ 69 h 1534"/>
                <a:gd name="T48" fmla="*/ 1806 w 3069"/>
                <a:gd name="T49" fmla="*/ 23 h 1534"/>
                <a:gd name="T50" fmla="*/ 1614 w 3069"/>
                <a:gd name="T51" fmla="*/ 2 h 1534"/>
                <a:gd name="T52" fmla="*/ 1455 w 3069"/>
                <a:gd name="T53" fmla="*/ 2 h 1534"/>
                <a:gd name="T54" fmla="*/ 1263 w 3069"/>
                <a:gd name="T55" fmla="*/ 23 h 1534"/>
                <a:gd name="T56" fmla="*/ 1079 w 3069"/>
                <a:gd name="T57" fmla="*/ 69 h 1534"/>
                <a:gd name="T58" fmla="*/ 903 w 3069"/>
                <a:gd name="T59" fmla="*/ 135 h 1534"/>
                <a:gd name="T60" fmla="*/ 739 w 3069"/>
                <a:gd name="T61" fmla="*/ 222 h 1534"/>
                <a:gd name="T62" fmla="*/ 587 w 3069"/>
                <a:gd name="T63" fmla="*/ 327 h 1534"/>
                <a:gd name="T64" fmla="*/ 450 w 3069"/>
                <a:gd name="T65" fmla="*/ 449 h 1534"/>
                <a:gd name="T66" fmla="*/ 327 w 3069"/>
                <a:gd name="T67" fmla="*/ 587 h 1534"/>
                <a:gd name="T68" fmla="*/ 223 w 3069"/>
                <a:gd name="T69" fmla="*/ 739 h 1534"/>
                <a:gd name="T70" fmla="*/ 135 w 3069"/>
                <a:gd name="T71" fmla="*/ 903 h 1534"/>
                <a:gd name="T72" fmla="*/ 69 w 3069"/>
                <a:gd name="T73" fmla="*/ 1078 h 1534"/>
                <a:gd name="T74" fmla="*/ 25 w 3069"/>
                <a:gd name="T75" fmla="*/ 1262 h 1534"/>
                <a:gd name="T76" fmla="*/ 2 w 3069"/>
                <a:gd name="T77" fmla="*/ 1455 h 1534"/>
                <a:gd name="T78" fmla="*/ 377 w 3069"/>
                <a:gd name="T79" fmla="*/ 1504 h 1534"/>
                <a:gd name="T80" fmla="*/ 390 w 3069"/>
                <a:gd name="T81" fmla="*/ 1358 h 1534"/>
                <a:gd name="T82" fmla="*/ 421 w 3069"/>
                <a:gd name="T83" fmla="*/ 1217 h 1534"/>
                <a:gd name="T84" fmla="*/ 468 w 3069"/>
                <a:gd name="T85" fmla="*/ 1083 h 1534"/>
                <a:gd name="T86" fmla="*/ 531 w 3069"/>
                <a:gd name="T87" fmla="*/ 958 h 1534"/>
                <a:gd name="T88" fmla="*/ 608 w 3069"/>
                <a:gd name="T89" fmla="*/ 841 h 1534"/>
                <a:gd name="T90" fmla="*/ 697 w 3069"/>
                <a:gd name="T91" fmla="*/ 736 h 1534"/>
                <a:gd name="T92" fmla="*/ 798 w 3069"/>
                <a:gd name="T93" fmla="*/ 641 h 1534"/>
                <a:gd name="T94" fmla="*/ 910 w 3069"/>
                <a:gd name="T95" fmla="*/ 559 h 1534"/>
                <a:gd name="T96" fmla="*/ 1033 w 3069"/>
                <a:gd name="T97" fmla="*/ 490 h 1534"/>
                <a:gd name="T98" fmla="*/ 1163 w 3069"/>
                <a:gd name="T99" fmla="*/ 437 h 1534"/>
                <a:gd name="T100" fmla="*/ 1302 w 3069"/>
                <a:gd name="T101" fmla="*/ 400 h 1534"/>
                <a:gd name="T102" fmla="*/ 1446 w 3069"/>
                <a:gd name="T103" fmla="*/ 38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9" h="1534">
                  <a:moveTo>
                    <a:pt x="1534" y="376"/>
                  </a:moveTo>
                  <a:lnTo>
                    <a:pt x="1534" y="376"/>
                  </a:lnTo>
                  <a:lnTo>
                    <a:pt x="1564" y="377"/>
                  </a:lnTo>
                  <a:lnTo>
                    <a:pt x="1594" y="378"/>
                  </a:lnTo>
                  <a:lnTo>
                    <a:pt x="1624" y="381"/>
                  </a:lnTo>
                  <a:lnTo>
                    <a:pt x="1652" y="383"/>
                  </a:lnTo>
                  <a:lnTo>
                    <a:pt x="1682" y="386"/>
                  </a:lnTo>
                  <a:lnTo>
                    <a:pt x="1711" y="390"/>
                  </a:lnTo>
                  <a:lnTo>
                    <a:pt x="1740" y="394"/>
                  </a:lnTo>
                  <a:lnTo>
                    <a:pt x="1768" y="400"/>
                  </a:lnTo>
                  <a:lnTo>
                    <a:pt x="1796" y="406"/>
                  </a:lnTo>
                  <a:lnTo>
                    <a:pt x="1824" y="414"/>
                  </a:lnTo>
                  <a:lnTo>
                    <a:pt x="1852" y="421"/>
                  </a:lnTo>
                  <a:lnTo>
                    <a:pt x="1878" y="429"/>
                  </a:lnTo>
                  <a:lnTo>
                    <a:pt x="1906" y="437"/>
                  </a:lnTo>
                  <a:lnTo>
                    <a:pt x="1933" y="447"/>
                  </a:lnTo>
                  <a:lnTo>
                    <a:pt x="1958" y="457"/>
                  </a:lnTo>
                  <a:lnTo>
                    <a:pt x="1985" y="468"/>
                  </a:lnTo>
                  <a:lnTo>
                    <a:pt x="2011" y="479"/>
                  </a:lnTo>
                  <a:lnTo>
                    <a:pt x="2036" y="490"/>
                  </a:lnTo>
                  <a:lnTo>
                    <a:pt x="2062" y="503"/>
                  </a:lnTo>
                  <a:lnTo>
                    <a:pt x="2086" y="516"/>
                  </a:lnTo>
                  <a:lnTo>
                    <a:pt x="2111" y="530"/>
                  </a:lnTo>
                  <a:lnTo>
                    <a:pt x="2134" y="545"/>
                  </a:lnTo>
                  <a:lnTo>
                    <a:pt x="2159" y="559"/>
                  </a:lnTo>
                  <a:lnTo>
                    <a:pt x="2181" y="575"/>
                  </a:lnTo>
                  <a:lnTo>
                    <a:pt x="2205" y="591"/>
                  </a:lnTo>
                  <a:lnTo>
                    <a:pt x="2227" y="607"/>
                  </a:lnTo>
                  <a:lnTo>
                    <a:pt x="2249" y="624"/>
                  </a:lnTo>
                  <a:lnTo>
                    <a:pt x="2271" y="641"/>
                  </a:lnTo>
                  <a:lnTo>
                    <a:pt x="2292" y="659"/>
                  </a:lnTo>
                  <a:lnTo>
                    <a:pt x="2312" y="677"/>
                  </a:lnTo>
                  <a:lnTo>
                    <a:pt x="2333" y="696"/>
                  </a:lnTo>
                  <a:lnTo>
                    <a:pt x="2353" y="715"/>
                  </a:lnTo>
                  <a:lnTo>
                    <a:pt x="2372" y="736"/>
                  </a:lnTo>
                  <a:lnTo>
                    <a:pt x="2391" y="756"/>
                  </a:lnTo>
                  <a:lnTo>
                    <a:pt x="2409" y="777"/>
                  </a:lnTo>
                  <a:lnTo>
                    <a:pt x="2427" y="797"/>
                  </a:lnTo>
                  <a:lnTo>
                    <a:pt x="2445" y="820"/>
                  </a:lnTo>
                  <a:lnTo>
                    <a:pt x="2462" y="841"/>
                  </a:lnTo>
                  <a:lnTo>
                    <a:pt x="2479" y="865"/>
                  </a:lnTo>
                  <a:lnTo>
                    <a:pt x="2495" y="887"/>
                  </a:lnTo>
                  <a:lnTo>
                    <a:pt x="2510" y="910"/>
                  </a:lnTo>
                  <a:lnTo>
                    <a:pt x="2524" y="934"/>
                  </a:lnTo>
                  <a:lnTo>
                    <a:pt x="2538" y="958"/>
                  </a:lnTo>
                  <a:lnTo>
                    <a:pt x="2552" y="983"/>
                  </a:lnTo>
                  <a:lnTo>
                    <a:pt x="2565" y="1007"/>
                  </a:lnTo>
                  <a:lnTo>
                    <a:pt x="2578" y="1032"/>
                  </a:lnTo>
                  <a:lnTo>
                    <a:pt x="2589" y="1057"/>
                  </a:lnTo>
                  <a:lnTo>
                    <a:pt x="2601" y="1083"/>
                  </a:lnTo>
                  <a:lnTo>
                    <a:pt x="2612" y="1110"/>
                  </a:lnTo>
                  <a:lnTo>
                    <a:pt x="2621" y="1136"/>
                  </a:lnTo>
                  <a:lnTo>
                    <a:pt x="2631" y="1163"/>
                  </a:lnTo>
                  <a:lnTo>
                    <a:pt x="2640" y="1190"/>
                  </a:lnTo>
                  <a:lnTo>
                    <a:pt x="2648" y="1217"/>
                  </a:lnTo>
                  <a:lnTo>
                    <a:pt x="2656" y="1245"/>
                  </a:lnTo>
                  <a:lnTo>
                    <a:pt x="2662" y="1273"/>
                  </a:lnTo>
                  <a:lnTo>
                    <a:pt x="2668" y="1301"/>
                  </a:lnTo>
                  <a:lnTo>
                    <a:pt x="2674" y="1329"/>
                  </a:lnTo>
                  <a:lnTo>
                    <a:pt x="2679" y="1358"/>
                  </a:lnTo>
                  <a:lnTo>
                    <a:pt x="2682" y="1387"/>
                  </a:lnTo>
                  <a:lnTo>
                    <a:pt x="2685" y="1416"/>
                  </a:lnTo>
                  <a:lnTo>
                    <a:pt x="2689" y="1444"/>
                  </a:lnTo>
                  <a:lnTo>
                    <a:pt x="2691" y="1474"/>
                  </a:lnTo>
                  <a:lnTo>
                    <a:pt x="2692" y="1504"/>
                  </a:lnTo>
                  <a:lnTo>
                    <a:pt x="2692" y="1534"/>
                  </a:lnTo>
                  <a:lnTo>
                    <a:pt x="3069" y="1534"/>
                  </a:lnTo>
                  <a:lnTo>
                    <a:pt x="3069" y="1534"/>
                  </a:lnTo>
                  <a:lnTo>
                    <a:pt x="3068" y="1495"/>
                  </a:lnTo>
                  <a:lnTo>
                    <a:pt x="3067" y="1455"/>
                  </a:lnTo>
                  <a:lnTo>
                    <a:pt x="3064" y="1416"/>
                  </a:lnTo>
                  <a:lnTo>
                    <a:pt x="3061" y="1377"/>
                  </a:lnTo>
                  <a:lnTo>
                    <a:pt x="3056" y="1339"/>
                  </a:lnTo>
                  <a:lnTo>
                    <a:pt x="3051" y="1301"/>
                  </a:lnTo>
                  <a:lnTo>
                    <a:pt x="3045" y="1262"/>
                  </a:lnTo>
                  <a:lnTo>
                    <a:pt x="3037" y="1225"/>
                  </a:lnTo>
                  <a:lnTo>
                    <a:pt x="3030" y="1188"/>
                  </a:lnTo>
                  <a:lnTo>
                    <a:pt x="3020" y="1150"/>
                  </a:lnTo>
                  <a:lnTo>
                    <a:pt x="3011" y="1114"/>
                  </a:lnTo>
                  <a:lnTo>
                    <a:pt x="3000" y="1078"/>
                  </a:lnTo>
                  <a:lnTo>
                    <a:pt x="2988" y="1041"/>
                  </a:lnTo>
                  <a:lnTo>
                    <a:pt x="2975" y="1006"/>
                  </a:lnTo>
                  <a:lnTo>
                    <a:pt x="2963" y="971"/>
                  </a:lnTo>
                  <a:lnTo>
                    <a:pt x="2948" y="937"/>
                  </a:lnTo>
                  <a:lnTo>
                    <a:pt x="2933" y="903"/>
                  </a:lnTo>
                  <a:lnTo>
                    <a:pt x="2918" y="869"/>
                  </a:lnTo>
                  <a:lnTo>
                    <a:pt x="2901" y="836"/>
                  </a:lnTo>
                  <a:lnTo>
                    <a:pt x="2884" y="803"/>
                  </a:lnTo>
                  <a:lnTo>
                    <a:pt x="2866" y="771"/>
                  </a:lnTo>
                  <a:lnTo>
                    <a:pt x="2846" y="739"/>
                  </a:lnTo>
                  <a:lnTo>
                    <a:pt x="2827" y="707"/>
                  </a:lnTo>
                  <a:lnTo>
                    <a:pt x="2807" y="676"/>
                  </a:lnTo>
                  <a:lnTo>
                    <a:pt x="2786" y="646"/>
                  </a:lnTo>
                  <a:lnTo>
                    <a:pt x="2764" y="616"/>
                  </a:lnTo>
                  <a:lnTo>
                    <a:pt x="2742" y="587"/>
                  </a:lnTo>
                  <a:lnTo>
                    <a:pt x="2718" y="559"/>
                  </a:lnTo>
                  <a:lnTo>
                    <a:pt x="2695" y="530"/>
                  </a:lnTo>
                  <a:lnTo>
                    <a:pt x="2671" y="502"/>
                  </a:lnTo>
                  <a:lnTo>
                    <a:pt x="2645" y="475"/>
                  </a:lnTo>
                  <a:lnTo>
                    <a:pt x="2619" y="449"/>
                  </a:lnTo>
                  <a:lnTo>
                    <a:pt x="2593" y="423"/>
                  </a:lnTo>
                  <a:lnTo>
                    <a:pt x="2566" y="399"/>
                  </a:lnTo>
                  <a:lnTo>
                    <a:pt x="2538" y="374"/>
                  </a:lnTo>
                  <a:lnTo>
                    <a:pt x="2511" y="351"/>
                  </a:lnTo>
                  <a:lnTo>
                    <a:pt x="2482" y="327"/>
                  </a:lnTo>
                  <a:lnTo>
                    <a:pt x="2452" y="305"/>
                  </a:lnTo>
                  <a:lnTo>
                    <a:pt x="2423" y="282"/>
                  </a:lnTo>
                  <a:lnTo>
                    <a:pt x="2392" y="262"/>
                  </a:lnTo>
                  <a:lnTo>
                    <a:pt x="2361" y="242"/>
                  </a:lnTo>
                  <a:lnTo>
                    <a:pt x="2330" y="222"/>
                  </a:lnTo>
                  <a:lnTo>
                    <a:pt x="2298" y="204"/>
                  </a:lnTo>
                  <a:lnTo>
                    <a:pt x="2265" y="185"/>
                  </a:lnTo>
                  <a:lnTo>
                    <a:pt x="2233" y="167"/>
                  </a:lnTo>
                  <a:lnTo>
                    <a:pt x="2199" y="151"/>
                  </a:lnTo>
                  <a:lnTo>
                    <a:pt x="2166" y="135"/>
                  </a:lnTo>
                  <a:lnTo>
                    <a:pt x="2132" y="120"/>
                  </a:lnTo>
                  <a:lnTo>
                    <a:pt x="2097" y="107"/>
                  </a:lnTo>
                  <a:lnTo>
                    <a:pt x="2062" y="93"/>
                  </a:lnTo>
                  <a:lnTo>
                    <a:pt x="2027" y="81"/>
                  </a:lnTo>
                  <a:lnTo>
                    <a:pt x="1990" y="69"/>
                  </a:lnTo>
                  <a:lnTo>
                    <a:pt x="1954" y="59"/>
                  </a:lnTo>
                  <a:lnTo>
                    <a:pt x="1918" y="48"/>
                  </a:lnTo>
                  <a:lnTo>
                    <a:pt x="1881" y="39"/>
                  </a:lnTo>
                  <a:lnTo>
                    <a:pt x="1843" y="31"/>
                  </a:lnTo>
                  <a:lnTo>
                    <a:pt x="1806" y="23"/>
                  </a:lnTo>
                  <a:lnTo>
                    <a:pt x="1769" y="18"/>
                  </a:lnTo>
                  <a:lnTo>
                    <a:pt x="1730" y="12"/>
                  </a:lnTo>
                  <a:lnTo>
                    <a:pt x="1692" y="7"/>
                  </a:lnTo>
                  <a:lnTo>
                    <a:pt x="1652" y="4"/>
                  </a:lnTo>
                  <a:lnTo>
                    <a:pt x="1614" y="2"/>
                  </a:lnTo>
                  <a:lnTo>
                    <a:pt x="1575" y="0"/>
                  </a:lnTo>
                  <a:lnTo>
                    <a:pt x="1534" y="0"/>
                  </a:lnTo>
                  <a:lnTo>
                    <a:pt x="1534" y="0"/>
                  </a:lnTo>
                  <a:lnTo>
                    <a:pt x="1495" y="0"/>
                  </a:lnTo>
                  <a:lnTo>
                    <a:pt x="1455" y="2"/>
                  </a:lnTo>
                  <a:lnTo>
                    <a:pt x="1417" y="4"/>
                  </a:lnTo>
                  <a:lnTo>
                    <a:pt x="1377" y="7"/>
                  </a:lnTo>
                  <a:lnTo>
                    <a:pt x="1339" y="12"/>
                  </a:lnTo>
                  <a:lnTo>
                    <a:pt x="1301" y="18"/>
                  </a:lnTo>
                  <a:lnTo>
                    <a:pt x="1263" y="23"/>
                  </a:lnTo>
                  <a:lnTo>
                    <a:pt x="1225" y="31"/>
                  </a:lnTo>
                  <a:lnTo>
                    <a:pt x="1188" y="39"/>
                  </a:lnTo>
                  <a:lnTo>
                    <a:pt x="1151" y="48"/>
                  </a:lnTo>
                  <a:lnTo>
                    <a:pt x="1114" y="59"/>
                  </a:lnTo>
                  <a:lnTo>
                    <a:pt x="1079" y="69"/>
                  </a:lnTo>
                  <a:lnTo>
                    <a:pt x="1043" y="81"/>
                  </a:lnTo>
                  <a:lnTo>
                    <a:pt x="1007" y="93"/>
                  </a:lnTo>
                  <a:lnTo>
                    <a:pt x="972" y="107"/>
                  </a:lnTo>
                  <a:lnTo>
                    <a:pt x="937" y="120"/>
                  </a:lnTo>
                  <a:lnTo>
                    <a:pt x="903" y="135"/>
                  </a:lnTo>
                  <a:lnTo>
                    <a:pt x="870" y="151"/>
                  </a:lnTo>
                  <a:lnTo>
                    <a:pt x="836" y="167"/>
                  </a:lnTo>
                  <a:lnTo>
                    <a:pt x="803" y="185"/>
                  </a:lnTo>
                  <a:lnTo>
                    <a:pt x="771" y="204"/>
                  </a:lnTo>
                  <a:lnTo>
                    <a:pt x="739" y="222"/>
                  </a:lnTo>
                  <a:lnTo>
                    <a:pt x="708" y="242"/>
                  </a:lnTo>
                  <a:lnTo>
                    <a:pt x="677" y="262"/>
                  </a:lnTo>
                  <a:lnTo>
                    <a:pt x="646" y="282"/>
                  </a:lnTo>
                  <a:lnTo>
                    <a:pt x="616" y="305"/>
                  </a:lnTo>
                  <a:lnTo>
                    <a:pt x="587" y="327"/>
                  </a:lnTo>
                  <a:lnTo>
                    <a:pt x="559" y="351"/>
                  </a:lnTo>
                  <a:lnTo>
                    <a:pt x="531" y="374"/>
                  </a:lnTo>
                  <a:lnTo>
                    <a:pt x="503" y="399"/>
                  </a:lnTo>
                  <a:lnTo>
                    <a:pt x="477" y="423"/>
                  </a:lnTo>
                  <a:lnTo>
                    <a:pt x="450" y="449"/>
                  </a:lnTo>
                  <a:lnTo>
                    <a:pt x="424" y="475"/>
                  </a:lnTo>
                  <a:lnTo>
                    <a:pt x="399" y="502"/>
                  </a:lnTo>
                  <a:lnTo>
                    <a:pt x="374" y="530"/>
                  </a:lnTo>
                  <a:lnTo>
                    <a:pt x="351" y="559"/>
                  </a:lnTo>
                  <a:lnTo>
                    <a:pt x="327" y="587"/>
                  </a:lnTo>
                  <a:lnTo>
                    <a:pt x="305" y="616"/>
                  </a:lnTo>
                  <a:lnTo>
                    <a:pt x="284" y="646"/>
                  </a:lnTo>
                  <a:lnTo>
                    <a:pt x="262" y="676"/>
                  </a:lnTo>
                  <a:lnTo>
                    <a:pt x="242" y="707"/>
                  </a:lnTo>
                  <a:lnTo>
                    <a:pt x="223" y="739"/>
                  </a:lnTo>
                  <a:lnTo>
                    <a:pt x="204" y="771"/>
                  </a:lnTo>
                  <a:lnTo>
                    <a:pt x="185" y="803"/>
                  </a:lnTo>
                  <a:lnTo>
                    <a:pt x="168" y="836"/>
                  </a:lnTo>
                  <a:lnTo>
                    <a:pt x="151" y="869"/>
                  </a:lnTo>
                  <a:lnTo>
                    <a:pt x="135" y="903"/>
                  </a:lnTo>
                  <a:lnTo>
                    <a:pt x="120" y="937"/>
                  </a:lnTo>
                  <a:lnTo>
                    <a:pt x="107" y="971"/>
                  </a:lnTo>
                  <a:lnTo>
                    <a:pt x="94" y="1006"/>
                  </a:lnTo>
                  <a:lnTo>
                    <a:pt x="81" y="1041"/>
                  </a:lnTo>
                  <a:lnTo>
                    <a:pt x="69" y="1078"/>
                  </a:lnTo>
                  <a:lnTo>
                    <a:pt x="59" y="1114"/>
                  </a:lnTo>
                  <a:lnTo>
                    <a:pt x="49" y="1150"/>
                  </a:lnTo>
                  <a:lnTo>
                    <a:pt x="39" y="1188"/>
                  </a:lnTo>
                  <a:lnTo>
                    <a:pt x="32" y="1225"/>
                  </a:lnTo>
                  <a:lnTo>
                    <a:pt x="25" y="1262"/>
                  </a:lnTo>
                  <a:lnTo>
                    <a:pt x="18" y="1301"/>
                  </a:lnTo>
                  <a:lnTo>
                    <a:pt x="13" y="1339"/>
                  </a:lnTo>
                  <a:lnTo>
                    <a:pt x="9" y="1377"/>
                  </a:lnTo>
                  <a:lnTo>
                    <a:pt x="5" y="1416"/>
                  </a:lnTo>
                  <a:lnTo>
                    <a:pt x="2" y="1455"/>
                  </a:lnTo>
                  <a:lnTo>
                    <a:pt x="1" y="1495"/>
                  </a:lnTo>
                  <a:lnTo>
                    <a:pt x="0" y="1534"/>
                  </a:lnTo>
                  <a:lnTo>
                    <a:pt x="377" y="1534"/>
                  </a:lnTo>
                  <a:lnTo>
                    <a:pt x="377" y="1534"/>
                  </a:lnTo>
                  <a:lnTo>
                    <a:pt x="377" y="1504"/>
                  </a:lnTo>
                  <a:lnTo>
                    <a:pt x="378" y="1474"/>
                  </a:lnTo>
                  <a:lnTo>
                    <a:pt x="381" y="1444"/>
                  </a:lnTo>
                  <a:lnTo>
                    <a:pt x="383" y="1416"/>
                  </a:lnTo>
                  <a:lnTo>
                    <a:pt x="387" y="1387"/>
                  </a:lnTo>
                  <a:lnTo>
                    <a:pt x="390" y="1358"/>
                  </a:lnTo>
                  <a:lnTo>
                    <a:pt x="396" y="1329"/>
                  </a:lnTo>
                  <a:lnTo>
                    <a:pt x="401" y="1301"/>
                  </a:lnTo>
                  <a:lnTo>
                    <a:pt x="407" y="1273"/>
                  </a:lnTo>
                  <a:lnTo>
                    <a:pt x="414" y="1245"/>
                  </a:lnTo>
                  <a:lnTo>
                    <a:pt x="421" y="1217"/>
                  </a:lnTo>
                  <a:lnTo>
                    <a:pt x="430" y="1190"/>
                  </a:lnTo>
                  <a:lnTo>
                    <a:pt x="438" y="1163"/>
                  </a:lnTo>
                  <a:lnTo>
                    <a:pt x="448" y="1136"/>
                  </a:lnTo>
                  <a:lnTo>
                    <a:pt x="457" y="1110"/>
                  </a:lnTo>
                  <a:lnTo>
                    <a:pt x="468" y="1083"/>
                  </a:lnTo>
                  <a:lnTo>
                    <a:pt x="480" y="1057"/>
                  </a:lnTo>
                  <a:lnTo>
                    <a:pt x="491" y="1032"/>
                  </a:lnTo>
                  <a:lnTo>
                    <a:pt x="504" y="1007"/>
                  </a:lnTo>
                  <a:lnTo>
                    <a:pt x="517" y="983"/>
                  </a:lnTo>
                  <a:lnTo>
                    <a:pt x="531" y="958"/>
                  </a:lnTo>
                  <a:lnTo>
                    <a:pt x="545" y="934"/>
                  </a:lnTo>
                  <a:lnTo>
                    <a:pt x="560" y="910"/>
                  </a:lnTo>
                  <a:lnTo>
                    <a:pt x="575" y="887"/>
                  </a:lnTo>
                  <a:lnTo>
                    <a:pt x="591" y="865"/>
                  </a:lnTo>
                  <a:lnTo>
                    <a:pt x="608" y="841"/>
                  </a:lnTo>
                  <a:lnTo>
                    <a:pt x="624" y="820"/>
                  </a:lnTo>
                  <a:lnTo>
                    <a:pt x="642" y="797"/>
                  </a:lnTo>
                  <a:lnTo>
                    <a:pt x="660" y="777"/>
                  </a:lnTo>
                  <a:lnTo>
                    <a:pt x="678" y="756"/>
                  </a:lnTo>
                  <a:lnTo>
                    <a:pt x="697" y="736"/>
                  </a:lnTo>
                  <a:lnTo>
                    <a:pt x="716" y="715"/>
                  </a:lnTo>
                  <a:lnTo>
                    <a:pt x="736" y="696"/>
                  </a:lnTo>
                  <a:lnTo>
                    <a:pt x="757" y="677"/>
                  </a:lnTo>
                  <a:lnTo>
                    <a:pt x="777" y="659"/>
                  </a:lnTo>
                  <a:lnTo>
                    <a:pt x="798" y="641"/>
                  </a:lnTo>
                  <a:lnTo>
                    <a:pt x="820" y="624"/>
                  </a:lnTo>
                  <a:lnTo>
                    <a:pt x="842" y="607"/>
                  </a:lnTo>
                  <a:lnTo>
                    <a:pt x="865" y="591"/>
                  </a:lnTo>
                  <a:lnTo>
                    <a:pt x="887" y="575"/>
                  </a:lnTo>
                  <a:lnTo>
                    <a:pt x="910" y="559"/>
                  </a:lnTo>
                  <a:lnTo>
                    <a:pt x="935" y="545"/>
                  </a:lnTo>
                  <a:lnTo>
                    <a:pt x="958" y="530"/>
                  </a:lnTo>
                  <a:lnTo>
                    <a:pt x="983" y="516"/>
                  </a:lnTo>
                  <a:lnTo>
                    <a:pt x="1007" y="503"/>
                  </a:lnTo>
                  <a:lnTo>
                    <a:pt x="1033" y="490"/>
                  </a:lnTo>
                  <a:lnTo>
                    <a:pt x="1059" y="479"/>
                  </a:lnTo>
                  <a:lnTo>
                    <a:pt x="1084" y="468"/>
                  </a:lnTo>
                  <a:lnTo>
                    <a:pt x="1110" y="457"/>
                  </a:lnTo>
                  <a:lnTo>
                    <a:pt x="1136" y="447"/>
                  </a:lnTo>
                  <a:lnTo>
                    <a:pt x="1163" y="437"/>
                  </a:lnTo>
                  <a:lnTo>
                    <a:pt x="1191" y="429"/>
                  </a:lnTo>
                  <a:lnTo>
                    <a:pt x="1217" y="421"/>
                  </a:lnTo>
                  <a:lnTo>
                    <a:pt x="1245" y="414"/>
                  </a:lnTo>
                  <a:lnTo>
                    <a:pt x="1273" y="406"/>
                  </a:lnTo>
                  <a:lnTo>
                    <a:pt x="1302" y="400"/>
                  </a:lnTo>
                  <a:lnTo>
                    <a:pt x="1329" y="394"/>
                  </a:lnTo>
                  <a:lnTo>
                    <a:pt x="1358" y="390"/>
                  </a:lnTo>
                  <a:lnTo>
                    <a:pt x="1387" y="386"/>
                  </a:lnTo>
                  <a:lnTo>
                    <a:pt x="1416" y="383"/>
                  </a:lnTo>
                  <a:lnTo>
                    <a:pt x="1446" y="381"/>
                  </a:lnTo>
                  <a:lnTo>
                    <a:pt x="1475" y="378"/>
                  </a:lnTo>
                  <a:lnTo>
                    <a:pt x="1504" y="377"/>
                  </a:lnTo>
                  <a:lnTo>
                    <a:pt x="1534" y="376"/>
                  </a:lnTo>
                  <a:lnTo>
                    <a:pt x="1534" y="376"/>
                  </a:lnTo>
                  <a:close/>
                </a:path>
              </a:pathLst>
            </a:custGeom>
            <a:gradFill>
              <a:gsLst>
                <a:gs pos="0">
                  <a:srgbClr val="FAE5C9"/>
                </a:gs>
                <a:gs pos="100000">
                  <a:srgbClr val="AC6620"/>
                </a:gs>
              </a:gsLst>
              <a:lin ang="5400000" scaled="1"/>
            </a:gra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: Shape 24"/>
            <p:cNvSpPr/>
            <p:nvPr/>
          </p:nvSpPr>
          <p:spPr bwMode="auto">
            <a:xfrm>
              <a:off x="3996850" y="3254615"/>
              <a:ext cx="1794729" cy="897365"/>
            </a:xfrm>
            <a:custGeom>
              <a:avLst/>
              <a:gdLst>
                <a:gd name="T0" fmla="*/ 1444 w 3068"/>
                <a:gd name="T1" fmla="*/ 1153 h 1534"/>
                <a:gd name="T2" fmla="*/ 1300 w 3068"/>
                <a:gd name="T3" fmla="*/ 1134 h 1534"/>
                <a:gd name="T4" fmla="*/ 1163 w 3068"/>
                <a:gd name="T5" fmla="*/ 1097 h 1534"/>
                <a:gd name="T6" fmla="*/ 1032 w 3068"/>
                <a:gd name="T7" fmla="*/ 1044 h 1534"/>
                <a:gd name="T8" fmla="*/ 910 w 3068"/>
                <a:gd name="T9" fmla="*/ 975 h 1534"/>
                <a:gd name="T10" fmla="*/ 797 w 3068"/>
                <a:gd name="T11" fmla="*/ 893 h 1534"/>
                <a:gd name="T12" fmla="*/ 696 w 3068"/>
                <a:gd name="T13" fmla="*/ 798 h 1534"/>
                <a:gd name="T14" fmla="*/ 606 w 3068"/>
                <a:gd name="T15" fmla="*/ 693 h 1534"/>
                <a:gd name="T16" fmla="*/ 530 w 3068"/>
                <a:gd name="T17" fmla="*/ 576 h 1534"/>
                <a:gd name="T18" fmla="*/ 467 w 3068"/>
                <a:gd name="T19" fmla="*/ 451 h 1534"/>
                <a:gd name="T20" fmla="*/ 420 w 3068"/>
                <a:gd name="T21" fmla="*/ 317 h 1534"/>
                <a:gd name="T22" fmla="*/ 390 w 3068"/>
                <a:gd name="T23" fmla="*/ 176 h 1534"/>
                <a:gd name="T24" fmla="*/ 376 w 3068"/>
                <a:gd name="T25" fmla="*/ 30 h 1534"/>
                <a:gd name="T26" fmla="*/ 1 w 3068"/>
                <a:gd name="T27" fmla="*/ 79 h 1534"/>
                <a:gd name="T28" fmla="*/ 23 w 3068"/>
                <a:gd name="T29" fmla="*/ 272 h 1534"/>
                <a:gd name="T30" fmla="*/ 68 w 3068"/>
                <a:gd name="T31" fmla="*/ 456 h 1534"/>
                <a:gd name="T32" fmla="*/ 135 w 3068"/>
                <a:gd name="T33" fmla="*/ 631 h 1534"/>
                <a:gd name="T34" fmla="*/ 222 w 3068"/>
                <a:gd name="T35" fmla="*/ 795 h 1534"/>
                <a:gd name="T36" fmla="*/ 327 w 3068"/>
                <a:gd name="T37" fmla="*/ 947 h 1534"/>
                <a:gd name="T38" fmla="*/ 449 w 3068"/>
                <a:gd name="T39" fmla="*/ 1085 h 1534"/>
                <a:gd name="T40" fmla="*/ 586 w 3068"/>
                <a:gd name="T41" fmla="*/ 1207 h 1534"/>
                <a:gd name="T42" fmla="*/ 738 w 3068"/>
                <a:gd name="T43" fmla="*/ 1312 h 1534"/>
                <a:gd name="T44" fmla="*/ 902 w 3068"/>
                <a:gd name="T45" fmla="*/ 1399 h 1534"/>
                <a:gd name="T46" fmla="*/ 1078 w 3068"/>
                <a:gd name="T47" fmla="*/ 1465 h 1534"/>
                <a:gd name="T48" fmla="*/ 1262 w 3068"/>
                <a:gd name="T49" fmla="*/ 1511 h 1534"/>
                <a:gd name="T50" fmla="*/ 1455 w 3068"/>
                <a:gd name="T51" fmla="*/ 1532 h 1534"/>
                <a:gd name="T52" fmla="*/ 1613 w 3068"/>
                <a:gd name="T53" fmla="*/ 1532 h 1534"/>
                <a:gd name="T54" fmla="*/ 1805 w 3068"/>
                <a:gd name="T55" fmla="*/ 1511 h 1534"/>
                <a:gd name="T56" fmla="*/ 1990 w 3068"/>
                <a:gd name="T57" fmla="*/ 1465 h 1534"/>
                <a:gd name="T58" fmla="*/ 2165 w 3068"/>
                <a:gd name="T59" fmla="*/ 1399 h 1534"/>
                <a:gd name="T60" fmla="*/ 2329 w 3068"/>
                <a:gd name="T61" fmla="*/ 1312 h 1534"/>
                <a:gd name="T62" fmla="*/ 2481 w 3068"/>
                <a:gd name="T63" fmla="*/ 1207 h 1534"/>
                <a:gd name="T64" fmla="*/ 2618 w 3068"/>
                <a:gd name="T65" fmla="*/ 1085 h 1534"/>
                <a:gd name="T66" fmla="*/ 2741 w 3068"/>
                <a:gd name="T67" fmla="*/ 947 h 1534"/>
                <a:gd name="T68" fmla="*/ 2845 w 3068"/>
                <a:gd name="T69" fmla="*/ 795 h 1534"/>
                <a:gd name="T70" fmla="*/ 2933 w 3068"/>
                <a:gd name="T71" fmla="*/ 631 h 1534"/>
                <a:gd name="T72" fmla="*/ 2999 w 3068"/>
                <a:gd name="T73" fmla="*/ 456 h 1534"/>
                <a:gd name="T74" fmla="*/ 3043 w 3068"/>
                <a:gd name="T75" fmla="*/ 272 h 1534"/>
                <a:gd name="T76" fmla="*/ 3066 w 3068"/>
                <a:gd name="T77" fmla="*/ 79 h 1534"/>
                <a:gd name="T78" fmla="*/ 2691 w 3068"/>
                <a:gd name="T79" fmla="*/ 30 h 1534"/>
                <a:gd name="T80" fmla="*/ 2678 w 3068"/>
                <a:gd name="T81" fmla="*/ 176 h 1534"/>
                <a:gd name="T82" fmla="*/ 2647 w 3068"/>
                <a:gd name="T83" fmla="*/ 317 h 1534"/>
                <a:gd name="T84" fmla="*/ 2600 w 3068"/>
                <a:gd name="T85" fmla="*/ 451 h 1534"/>
                <a:gd name="T86" fmla="*/ 2537 w 3068"/>
                <a:gd name="T87" fmla="*/ 576 h 1534"/>
                <a:gd name="T88" fmla="*/ 2461 w 3068"/>
                <a:gd name="T89" fmla="*/ 693 h 1534"/>
                <a:gd name="T90" fmla="*/ 2372 w 3068"/>
                <a:gd name="T91" fmla="*/ 798 h 1534"/>
                <a:gd name="T92" fmla="*/ 2270 w 3068"/>
                <a:gd name="T93" fmla="*/ 893 h 1534"/>
                <a:gd name="T94" fmla="*/ 2158 w 3068"/>
                <a:gd name="T95" fmla="*/ 975 h 1534"/>
                <a:gd name="T96" fmla="*/ 2035 w 3068"/>
                <a:gd name="T97" fmla="*/ 1044 h 1534"/>
                <a:gd name="T98" fmla="*/ 1905 w 3068"/>
                <a:gd name="T99" fmla="*/ 1097 h 1534"/>
                <a:gd name="T100" fmla="*/ 1766 w 3068"/>
                <a:gd name="T101" fmla="*/ 1134 h 1534"/>
                <a:gd name="T102" fmla="*/ 1622 w 3068"/>
                <a:gd name="T103" fmla="*/ 1153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8" h="1534">
                  <a:moveTo>
                    <a:pt x="1534" y="1158"/>
                  </a:moveTo>
                  <a:lnTo>
                    <a:pt x="1534" y="1158"/>
                  </a:lnTo>
                  <a:lnTo>
                    <a:pt x="1504" y="1157"/>
                  </a:lnTo>
                  <a:lnTo>
                    <a:pt x="1474" y="1156"/>
                  </a:lnTo>
                  <a:lnTo>
                    <a:pt x="1444" y="1153"/>
                  </a:lnTo>
                  <a:lnTo>
                    <a:pt x="1416" y="1151"/>
                  </a:lnTo>
                  <a:lnTo>
                    <a:pt x="1386" y="1148"/>
                  </a:lnTo>
                  <a:lnTo>
                    <a:pt x="1357" y="1144"/>
                  </a:lnTo>
                  <a:lnTo>
                    <a:pt x="1329" y="1140"/>
                  </a:lnTo>
                  <a:lnTo>
                    <a:pt x="1300" y="1134"/>
                  </a:lnTo>
                  <a:lnTo>
                    <a:pt x="1273" y="1128"/>
                  </a:lnTo>
                  <a:lnTo>
                    <a:pt x="1244" y="1120"/>
                  </a:lnTo>
                  <a:lnTo>
                    <a:pt x="1217" y="1113"/>
                  </a:lnTo>
                  <a:lnTo>
                    <a:pt x="1190" y="1105"/>
                  </a:lnTo>
                  <a:lnTo>
                    <a:pt x="1163" y="1097"/>
                  </a:lnTo>
                  <a:lnTo>
                    <a:pt x="1135" y="1087"/>
                  </a:lnTo>
                  <a:lnTo>
                    <a:pt x="1110" y="1077"/>
                  </a:lnTo>
                  <a:lnTo>
                    <a:pt x="1083" y="1066"/>
                  </a:lnTo>
                  <a:lnTo>
                    <a:pt x="1057" y="1055"/>
                  </a:lnTo>
                  <a:lnTo>
                    <a:pt x="1032" y="1044"/>
                  </a:lnTo>
                  <a:lnTo>
                    <a:pt x="1006" y="1031"/>
                  </a:lnTo>
                  <a:lnTo>
                    <a:pt x="982" y="1018"/>
                  </a:lnTo>
                  <a:lnTo>
                    <a:pt x="957" y="1004"/>
                  </a:lnTo>
                  <a:lnTo>
                    <a:pt x="934" y="989"/>
                  </a:lnTo>
                  <a:lnTo>
                    <a:pt x="910" y="975"/>
                  </a:lnTo>
                  <a:lnTo>
                    <a:pt x="887" y="959"/>
                  </a:lnTo>
                  <a:lnTo>
                    <a:pt x="863" y="943"/>
                  </a:lnTo>
                  <a:lnTo>
                    <a:pt x="841" y="927"/>
                  </a:lnTo>
                  <a:lnTo>
                    <a:pt x="819" y="910"/>
                  </a:lnTo>
                  <a:lnTo>
                    <a:pt x="797" y="893"/>
                  </a:lnTo>
                  <a:lnTo>
                    <a:pt x="776" y="875"/>
                  </a:lnTo>
                  <a:lnTo>
                    <a:pt x="756" y="857"/>
                  </a:lnTo>
                  <a:lnTo>
                    <a:pt x="735" y="838"/>
                  </a:lnTo>
                  <a:lnTo>
                    <a:pt x="715" y="819"/>
                  </a:lnTo>
                  <a:lnTo>
                    <a:pt x="696" y="798"/>
                  </a:lnTo>
                  <a:lnTo>
                    <a:pt x="677" y="778"/>
                  </a:lnTo>
                  <a:lnTo>
                    <a:pt x="659" y="757"/>
                  </a:lnTo>
                  <a:lnTo>
                    <a:pt x="641" y="737"/>
                  </a:lnTo>
                  <a:lnTo>
                    <a:pt x="623" y="714"/>
                  </a:lnTo>
                  <a:lnTo>
                    <a:pt x="606" y="693"/>
                  </a:lnTo>
                  <a:lnTo>
                    <a:pt x="589" y="669"/>
                  </a:lnTo>
                  <a:lnTo>
                    <a:pt x="574" y="647"/>
                  </a:lnTo>
                  <a:lnTo>
                    <a:pt x="558" y="624"/>
                  </a:lnTo>
                  <a:lnTo>
                    <a:pt x="544" y="600"/>
                  </a:lnTo>
                  <a:lnTo>
                    <a:pt x="530" y="576"/>
                  </a:lnTo>
                  <a:lnTo>
                    <a:pt x="516" y="551"/>
                  </a:lnTo>
                  <a:lnTo>
                    <a:pt x="503" y="527"/>
                  </a:lnTo>
                  <a:lnTo>
                    <a:pt x="490" y="502"/>
                  </a:lnTo>
                  <a:lnTo>
                    <a:pt x="479" y="477"/>
                  </a:lnTo>
                  <a:lnTo>
                    <a:pt x="467" y="451"/>
                  </a:lnTo>
                  <a:lnTo>
                    <a:pt x="456" y="424"/>
                  </a:lnTo>
                  <a:lnTo>
                    <a:pt x="447" y="398"/>
                  </a:lnTo>
                  <a:lnTo>
                    <a:pt x="437" y="371"/>
                  </a:lnTo>
                  <a:lnTo>
                    <a:pt x="428" y="344"/>
                  </a:lnTo>
                  <a:lnTo>
                    <a:pt x="420" y="317"/>
                  </a:lnTo>
                  <a:lnTo>
                    <a:pt x="412" y="289"/>
                  </a:lnTo>
                  <a:lnTo>
                    <a:pt x="406" y="261"/>
                  </a:lnTo>
                  <a:lnTo>
                    <a:pt x="400" y="233"/>
                  </a:lnTo>
                  <a:lnTo>
                    <a:pt x="394" y="205"/>
                  </a:lnTo>
                  <a:lnTo>
                    <a:pt x="390" y="176"/>
                  </a:lnTo>
                  <a:lnTo>
                    <a:pt x="386" y="147"/>
                  </a:lnTo>
                  <a:lnTo>
                    <a:pt x="383" y="118"/>
                  </a:lnTo>
                  <a:lnTo>
                    <a:pt x="379" y="90"/>
                  </a:lnTo>
                  <a:lnTo>
                    <a:pt x="378" y="60"/>
                  </a:lnTo>
                  <a:lnTo>
                    <a:pt x="376" y="30"/>
                  </a:lnTo>
                  <a:lnTo>
                    <a:pt x="37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" y="79"/>
                  </a:lnTo>
                  <a:lnTo>
                    <a:pt x="4" y="118"/>
                  </a:lnTo>
                  <a:lnTo>
                    <a:pt x="7" y="157"/>
                  </a:lnTo>
                  <a:lnTo>
                    <a:pt x="12" y="195"/>
                  </a:lnTo>
                  <a:lnTo>
                    <a:pt x="17" y="233"/>
                  </a:lnTo>
                  <a:lnTo>
                    <a:pt x="23" y="272"/>
                  </a:lnTo>
                  <a:lnTo>
                    <a:pt x="31" y="309"/>
                  </a:lnTo>
                  <a:lnTo>
                    <a:pt x="38" y="346"/>
                  </a:lnTo>
                  <a:lnTo>
                    <a:pt x="48" y="384"/>
                  </a:lnTo>
                  <a:lnTo>
                    <a:pt x="57" y="420"/>
                  </a:lnTo>
                  <a:lnTo>
                    <a:pt x="68" y="456"/>
                  </a:lnTo>
                  <a:lnTo>
                    <a:pt x="80" y="493"/>
                  </a:lnTo>
                  <a:lnTo>
                    <a:pt x="93" y="528"/>
                  </a:lnTo>
                  <a:lnTo>
                    <a:pt x="105" y="563"/>
                  </a:lnTo>
                  <a:lnTo>
                    <a:pt x="120" y="597"/>
                  </a:lnTo>
                  <a:lnTo>
                    <a:pt x="135" y="631"/>
                  </a:lnTo>
                  <a:lnTo>
                    <a:pt x="151" y="665"/>
                  </a:lnTo>
                  <a:lnTo>
                    <a:pt x="167" y="698"/>
                  </a:lnTo>
                  <a:lnTo>
                    <a:pt x="184" y="731"/>
                  </a:lnTo>
                  <a:lnTo>
                    <a:pt x="202" y="763"/>
                  </a:lnTo>
                  <a:lnTo>
                    <a:pt x="222" y="795"/>
                  </a:lnTo>
                  <a:lnTo>
                    <a:pt x="241" y="827"/>
                  </a:lnTo>
                  <a:lnTo>
                    <a:pt x="261" y="858"/>
                  </a:lnTo>
                  <a:lnTo>
                    <a:pt x="282" y="888"/>
                  </a:lnTo>
                  <a:lnTo>
                    <a:pt x="305" y="918"/>
                  </a:lnTo>
                  <a:lnTo>
                    <a:pt x="327" y="947"/>
                  </a:lnTo>
                  <a:lnTo>
                    <a:pt x="350" y="975"/>
                  </a:lnTo>
                  <a:lnTo>
                    <a:pt x="374" y="1004"/>
                  </a:lnTo>
                  <a:lnTo>
                    <a:pt x="397" y="1032"/>
                  </a:lnTo>
                  <a:lnTo>
                    <a:pt x="423" y="1059"/>
                  </a:lnTo>
                  <a:lnTo>
                    <a:pt x="449" y="1085"/>
                  </a:lnTo>
                  <a:lnTo>
                    <a:pt x="475" y="1111"/>
                  </a:lnTo>
                  <a:lnTo>
                    <a:pt x="502" y="1135"/>
                  </a:lnTo>
                  <a:lnTo>
                    <a:pt x="530" y="1160"/>
                  </a:lnTo>
                  <a:lnTo>
                    <a:pt x="557" y="1183"/>
                  </a:lnTo>
                  <a:lnTo>
                    <a:pt x="586" y="1207"/>
                  </a:lnTo>
                  <a:lnTo>
                    <a:pt x="616" y="1229"/>
                  </a:lnTo>
                  <a:lnTo>
                    <a:pt x="646" y="1252"/>
                  </a:lnTo>
                  <a:lnTo>
                    <a:pt x="676" y="1272"/>
                  </a:lnTo>
                  <a:lnTo>
                    <a:pt x="707" y="1292"/>
                  </a:lnTo>
                  <a:lnTo>
                    <a:pt x="738" y="1312"/>
                  </a:lnTo>
                  <a:lnTo>
                    <a:pt x="770" y="1330"/>
                  </a:lnTo>
                  <a:lnTo>
                    <a:pt x="803" y="1349"/>
                  </a:lnTo>
                  <a:lnTo>
                    <a:pt x="836" y="1367"/>
                  </a:lnTo>
                  <a:lnTo>
                    <a:pt x="869" y="1383"/>
                  </a:lnTo>
                  <a:lnTo>
                    <a:pt x="902" y="1399"/>
                  </a:lnTo>
                  <a:lnTo>
                    <a:pt x="937" y="1414"/>
                  </a:lnTo>
                  <a:lnTo>
                    <a:pt x="971" y="1427"/>
                  </a:lnTo>
                  <a:lnTo>
                    <a:pt x="1006" y="1441"/>
                  </a:lnTo>
                  <a:lnTo>
                    <a:pt x="1041" y="1453"/>
                  </a:lnTo>
                  <a:lnTo>
                    <a:pt x="1078" y="1465"/>
                  </a:lnTo>
                  <a:lnTo>
                    <a:pt x="1114" y="1475"/>
                  </a:lnTo>
                  <a:lnTo>
                    <a:pt x="1150" y="1486"/>
                  </a:lnTo>
                  <a:lnTo>
                    <a:pt x="1187" y="1495"/>
                  </a:lnTo>
                  <a:lnTo>
                    <a:pt x="1225" y="1503"/>
                  </a:lnTo>
                  <a:lnTo>
                    <a:pt x="1262" y="1511"/>
                  </a:lnTo>
                  <a:lnTo>
                    <a:pt x="1300" y="1516"/>
                  </a:lnTo>
                  <a:lnTo>
                    <a:pt x="1338" y="1522"/>
                  </a:lnTo>
                  <a:lnTo>
                    <a:pt x="1377" y="1527"/>
                  </a:lnTo>
                  <a:lnTo>
                    <a:pt x="1416" y="1530"/>
                  </a:lnTo>
                  <a:lnTo>
                    <a:pt x="1455" y="1532"/>
                  </a:lnTo>
                  <a:lnTo>
                    <a:pt x="1494" y="1534"/>
                  </a:lnTo>
                  <a:lnTo>
                    <a:pt x="1534" y="1534"/>
                  </a:lnTo>
                  <a:lnTo>
                    <a:pt x="1534" y="1534"/>
                  </a:lnTo>
                  <a:lnTo>
                    <a:pt x="1573" y="1534"/>
                  </a:lnTo>
                  <a:lnTo>
                    <a:pt x="1613" y="1532"/>
                  </a:lnTo>
                  <a:lnTo>
                    <a:pt x="1651" y="1530"/>
                  </a:lnTo>
                  <a:lnTo>
                    <a:pt x="1691" y="1527"/>
                  </a:lnTo>
                  <a:lnTo>
                    <a:pt x="1729" y="1522"/>
                  </a:lnTo>
                  <a:lnTo>
                    <a:pt x="1767" y="1516"/>
                  </a:lnTo>
                  <a:lnTo>
                    <a:pt x="1805" y="1511"/>
                  </a:lnTo>
                  <a:lnTo>
                    <a:pt x="1843" y="1503"/>
                  </a:lnTo>
                  <a:lnTo>
                    <a:pt x="1880" y="1495"/>
                  </a:lnTo>
                  <a:lnTo>
                    <a:pt x="1917" y="1486"/>
                  </a:lnTo>
                  <a:lnTo>
                    <a:pt x="1954" y="1475"/>
                  </a:lnTo>
                  <a:lnTo>
                    <a:pt x="1990" y="1465"/>
                  </a:lnTo>
                  <a:lnTo>
                    <a:pt x="2025" y="1453"/>
                  </a:lnTo>
                  <a:lnTo>
                    <a:pt x="2062" y="1441"/>
                  </a:lnTo>
                  <a:lnTo>
                    <a:pt x="2096" y="1427"/>
                  </a:lnTo>
                  <a:lnTo>
                    <a:pt x="2131" y="1414"/>
                  </a:lnTo>
                  <a:lnTo>
                    <a:pt x="2165" y="1399"/>
                  </a:lnTo>
                  <a:lnTo>
                    <a:pt x="2199" y="1383"/>
                  </a:lnTo>
                  <a:lnTo>
                    <a:pt x="2232" y="1367"/>
                  </a:lnTo>
                  <a:lnTo>
                    <a:pt x="2265" y="1349"/>
                  </a:lnTo>
                  <a:lnTo>
                    <a:pt x="2297" y="1330"/>
                  </a:lnTo>
                  <a:lnTo>
                    <a:pt x="2329" y="1312"/>
                  </a:lnTo>
                  <a:lnTo>
                    <a:pt x="2360" y="1292"/>
                  </a:lnTo>
                  <a:lnTo>
                    <a:pt x="2391" y="1272"/>
                  </a:lnTo>
                  <a:lnTo>
                    <a:pt x="2422" y="1252"/>
                  </a:lnTo>
                  <a:lnTo>
                    <a:pt x="2452" y="1229"/>
                  </a:lnTo>
                  <a:lnTo>
                    <a:pt x="2481" y="1207"/>
                  </a:lnTo>
                  <a:lnTo>
                    <a:pt x="2509" y="1183"/>
                  </a:lnTo>
                  <a:lnTo>
                    <a:pt x="2537" y="1160"/>
                  </a:lnTo>
                  <a:lnTo>
                    <a:pt x="2565" y="1135"/>
                  </a:lnTo>
                  <a:lnTo>
                    <a:pt x="2593" y="1111"/>
                  </a:lnTo>
                  <a:lnTo>
                    <a:pt x="2618" y="1085"/>
                  </a:lnTo>
                  <a:lnTo>
                    <a:pt x="2644" y="1059"/>
                  </a:lnTo>
                  <a:lnTo>
                    <a:pt x="2669" y="1032"/>
                  </a:lnTo>
                  <a:lnTo>
                    <a:pt x="2694" y="1004"/>
                  </a:lnTo>
                  <a:lnTo>
                    <a:pt x="2717" y="975"/>
                  </a:lnTo>
                  <a:lnTo>
                    <a:pt x="2741" y="947"/>
                  </a:lnTo>
                  <a:lnTo>
                    <a:pt x="2763" y="918"/>
                  </a:lnTo>
                  <a:lnTo>
                    <a:pt x="2784" y="888"/>
                  </a:lnTo>
                  <a:lnTo>
                    <a:pt x="2806" y="858"/>
                  </a:lnTo>
                  <a:lnTo>
                    <a:pt x="2826" y="827"/>
                  </a:lnTo>
                  <a:lnTo>
                    <a:pt x="2845" y="795"/>
                  </a:lnTo>
                  <a:lnTo>
                    <a:pt x="2864" y="763"/>
                  </a:lnTo>
                  <a:lnTo>
                    <a:pt x="2883" y="731"/>
                  </a:lnTo>
                  <a:lnTo>
                    <a:pt x="2900" y="698"/>
                  </a:lnTo>
                  <a:lnTo>
                    <a:pt x="2917" y="665"/>
                  </a:lnTo>
                  <a:lnTo>
                    <a:pt x="2933" y="631"/>
                  </a:lnTo>
                  <a:lnTo>
                    <a:pt x="2948" y="597"/>
                  </a:lnTo>
                  <a:lnTo>
                    <a:pt x="2961" y="563"/>
                  </a:lnTo>
                  <a:lnTo>
                    <a:pt x="2974" y="528"/>
                  </a:lnTo>
                  <a:lnTo>
                    <a:pt x="2987" y="493"/>
                  </a:lnTo>
                  <a:lnTo>
                    <a:pt x="2999" y="456"/>
                  </a:lnTo>
                  <a:lnTo>
                    <a:pt x="3009" y="420"/>
                  </a:lnTo>
                  <a:lnTo>
                    <a:pt x="3019" y="384"/>
                  </a:lnTo>
                  <a:lnTo>
                    <a:pt x="3029" y="346"/>
                  </a:lnTo>
                  <a:lnTo>
                    <a:pt x="3037" y="309"/>
                  </a:lnTo>
                  <a:lnTo>
                    <a:pt x="3043" y="272"/>
                  </a:lnTo>
                  <a:lnTo>
                    <a:pt x="3050" y="233"/>
                  </a:lnTo>
                  <a:lnTo>
                    <a:pt x="3055" y="195"/>
                  </a:lnTo>
                  <a:lnTo>
                    <a:pt x="3059" y="157"/>
                  </a:lnTo>
                  <a:lnTo>
                    <a:pt x="3064" y="118"/>
                  </a:lnTo>
                  <a:lnTo>
                    <a:pt x="3066" y="79"/>
                  </a:lnTo>
                  <a:lnTo>
                    <a:pt x="3067" y="39"/>
                  </a:lnTo>
                  <a:lnTo>
                    <a:pt x="3068" y="0"/>
                  </a:lnTo>
                  <a:lnTo>
                    <a:pt x="2691" y="0"/>
                  </a:lnTo>
                  <a:lnTo>
                    <a:pt x="2691" y="0"/>
                  </a:lnTo>
                  <a:lnTo>
                    <a:pt x="2691" y="30"/>
                  </a:lnTo>
                  <a:lnTo>
                    <a:pt x="2690" y="60"/>
                  </a:lnTo>
                  <a:lnTo>
                    <a:pt x="2687" y="90"/>
                  </a:lnTo>
                  <a:lnTo>
                    <a:pt x="2685" y="118"/>
                  </a:lnTo>
                  <a:lnTo>
                    <a:pt x="2682" y="147"/>
                  </a:lnTo>
                  <a:lnTo>
                    <a:pt x="2678" y="176"/>
                  </a:lnTo>
                  <a:lnTo>
                    <a:pt x="2672" y="205"/>
                  </a:lnTo>
                  <a:lnTo>
                    <a:pt x="2667" y="233"/>
                  </a:lnTo>
                  <a:lnTo>
                    <a:pt x="2661" y="261"/>
                  </a:lnTo>
                  <a:lnTo>
                    <a:pt x="2654" y="289"/>
                  </a:lnTo>
                  <a:lnTo>
                    <a:pt x="2647" y="317"/>
                  </a:lnTo>
                  <a:lnTo>
                    <a:pt x="2638" y="344"/>
                  </a:lnTo>
                  <a:lnTo>
                    <a:pt x="2630" y="371"/>
                  </a:lnTo>
                  <a:lnTo>
                    <a:pt x="2620" y="398"/>
                  </a:lnTo>
                  <a:lnTo>
                    <a:pt x="2611" y="424"/>
                  </a:lnTo>
                  <a:lnTo>
                    <a:pt x="2600" y="451"/>
                  </a:lnTo>
                  <a:lnTo>
                    <a:pt x="2588" y="477"/>
                  </a:lnTo>
                  <a:lnTo>
                    <a:pt x="2577" y="502"/>
                  </a:lnTo>
                  <a:lnTo>
                    <a:pt x="2565" y="527"/>
                  </a:lnTo>
                  <a:lnTo>
                    <a:pt x="2551" y="551"/>
                  </a:lnTo>
                  <a:lnTo>
                    <a:pt x="2537" y="576"/>
                  </a:lnTo>
                  <a:lnTo>
                    <a:pt x="2523" y="600"/>
                  </a:lnTo>
                  <a:lnTo>
                    <a:pt x="2508" y="624"/>
                  </a:lnTo>
                  <a:lnTo>
                    <a:pt x="2493" y="647"/>
                  </a:lnTo>
                  <a:lnTo>
                    <a:pt x="2477" y="669"/>
                  </a:lnTo>
                  <a:lnTo>
                    <a:pt x="2461" y="693"/>
                  </a:lnTo>
                  <a:lnTo>
                    <a:pt x="2444" y="714"/>
                  </a:lnTo>
                  <a:lnTo>
                    <a:pt x="2426" y="737"/>
                  </a:lnTo>
                  <a:lnTo>
                    <a:pt x="2409" y="757"/>
                  </a:lnTo>
                  <a:lnTo>
                    <a:pt x="2390" y="778"/>
                  </a:lnTo>
                  <a:lnTo>
                    <a:pt x="2372" y="798"/>
                  </a:lnTo>
                  <a:lnTo>
                    <a:pt x="2352" y="819"/>
                  </a:lnTo>
                  <a:lnTo>
                    <a:pt x="2332" y="838"/>
                  </a:lnTo>
                  <a:lnTo>
                    <a:pt x="2312" y="857"/>
                  </a:lnTo>
                  <a:lnTo>
                    <a:pt x="2291" y="875"/>
                  </a:lnTo>
                  <a:lnTo>
                    <a:pt x="2270" y="893"/>
                  </a:lnTo>
                  <a:lnTo>
                    <a:pt x="2248" y="910"/>
                  </a:lnTo>
                  <a:lnTo>
                    <a:pt x="2226" y="927"/>
                  </a:lnTo>
                  <a:lnTo>
                    <a:pt x="2203" y="943"/>
                  </a:lnTo>
                  <a:lnTo>
                    <a:pt x="2181" y="959"/>
                  </a:lnTo>
                  <a:lnTo>
                    <a:pt x="2158" y="975"/>
                  </a:lnTo>
                  <a:lnTo>
                    <a:pt x="2134" y="989"/>
                  </a:lnTo>
                  <a:lnTo>
                    <a:pt x="2110" y="1004"/>
                  </a:lnTo>
                  <a:lnTo>
                    <a:pt x="2085" y="1018"/>
                  </a:lnTo>
                  <a:lnTo>
                    <a:pt x="2061" y="1031"/>
                  </a:lnTo>
                  <a:lnTo>
                    <a:pt x="2035" y="1044"/>
                  </a:lnTo>
                  <a:lnTo>
                    <a:pt x="2009" y="1055"/>
                  </a:lnTo>
                  <a:lnTo>
                    <a:pt x="1984" y="1066"/>
                  </a:lnTo>
                  <a:lnTo>
                    <a:pt x="1958" y="1077"/>
                  </a:lnTo>
                  <a:lnTo>
                    <a:pt x="1932" y="1087"/>
                  </a:lnTo>
                  <a:lnTo>
                    <a:pt x="1905" y="1097"/>
                  </a:lnTo>
                  <a:lnTo>
                    <a:pt x="1878" y="1105"/>
                  </a:lnTo>
                  <a:lnTo>
                    <a:pt x="1851" y="1113"/>
                  </a:lnTo>
                  <a:lnTo>
                    <a:pt x="1823" y="1120"/>
                  </a:lnTo>
                  <a:lnTo>
                    <a:pt x="1795" y="1128"/>
                  </a:lnTo>
                  <a:lnTo>
                    <a:pt x="1766" y="1134"/>
                  </a:lnTo>
                  <a:lnTo>
                    <a:pt x="1739" y="1140"/>
                  </a:lnTo>
                  <a:lnTo>
                    <a:pt x="1710" y="1144"/>
                  </a:lnTo>
                  <a:lnTo>
                    <a:pt x="1681" y="1148"/>
                  </a:lnTo>
                  <a:lnTo>
                    <a:pt x="1652" y="1151"/>
                  </a:lnTo>
                  <a:lnTo>
                    <a:pt x="1622" y="1153"/>
                  </a:lnTo>
                  <a:lnTo>
                    <a:pt x="1594" y="1156"/>
                  </a:lnTo>
                  <a:lnTo>
                    <a:pt x="1564" y="1157"/>
                  </a:lnTo>
                  <a:lnTo>
                    <a:pt x="1534" y="1158"/>
                  </a:lnTo>
                  <a:lnTo>
                    <a:pt x="1534" y="1158"/>
                  </a:lnTo>
                  <a:close/>
                </a:path>
              </a:pathLst>
            </a:custGeom>
            <a:gradFill>
              <a:gsLst>
                <a:gs pos="0">
                  <a:srgbClr val="FAE5C9"/>
                </a:gs>
                <a:gs pos="100000">
                  <a:srgbClr val="AC6620"/>
                </a:gs>
              </a:gsLst>
              <a:lin ang="5400000" scaled="1"/>
            </a:gra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365335" y="3057251"/>
            <a:ext cx="1677143" cy="1709786"/>
            <a:chOff x="2365335" y="3028890"/>
            <a:chExt cx="1677143" cy="1709786"/>
          </a:xfrm>
        </p:grpSpPr>
        <p:sp>
          <p:nvSpPr>
            <p:cNvPr id="35" name="TextBox 19"/>
            <p:cNvSpPr txBox="1"/>
            <p:nvPr/>
          </p:nvSpPr>
          <p:spPr>
            <a:xfrm>
              <a:off x="2489213" y="3028890"/>
              <a:ext cx="14029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sz="1800" dirty="0">
                <a:gradFill flip="none" rotWithShape="1"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365335" y="3384779"/>
              <a:ext cx="1677143" cy="135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……</a:t>
              </a:r>
              <a:endParaRPr lang="en-US" altLang="zh-CN" sz="1400" dirty="0">
                <a:gradFill flip="none" rotWithShape="1"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54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294984" y="1938804"/>
            <a:ext cx="1677143" cy="1709786"/>
            <a:chOff x="2365335" y="3028890"/>
            <a:chExt cx="1677143" cy="1709786"/>
          </a:xfrm>
        </p:grpSpPr>
        <p:sp>
          <p:nvSpPr>
            <p:cNvPr id="39" name="TextBox 19"/>
            <p:cNvSpPr txBox="1"/>
            <p:nvPr/>
          </p:nvSpPr>
          <p:spPr>
            <a:xfrm>
              <a:off x="2489213" y="3028890"/>
              <a:ext cx="14029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sz="1800" dirty="0">
                <a:gradFill flip="none" rotWithShape="1"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2365335" y="3384779"/>
              <a:ext cx="1677143" cy="135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……</a:t>
              </a:r>
              <a:endParaRPr lang="zh-CN" altLang="en-US" sz="1400" dirty="0">
                <a:gradFill flip="none" rotWithShape="1"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54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211234" y="3057251"/>
            <a:ext cx="1677143" cy="1709786"/>
            <a:chOff x="2365335" y="3028890"/>
            <a:chExt cx="1677143" cy="1709786"/>
          </a:xfrm>
        </p:grpSpPr>
        <p:sp>
          <p:nvSpPr>
            <p:cNvPr id="42" name="TextBox 19"/>
            <p:cNvSpPr txBox="1"/>
            <p:nvPr/>
          </p:nvSpPr>
          <p:spPr>
            <a:xfrm>
              <a:off x="2489213" y="3028890"/>
              <a:ext cx="14029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sz="1800" dirty="0">
                <a:gradFill flip="none" rotWithShape="1"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365335" y="3384779"/>
              <a:ext cx="1677143" cy="135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……</a:t>
              </a:r>
              <a:endParaRPr lang="zh-CN" altLang="en-US" sz="1400" dirty="0">
                <a:gradFill flip="none" rotWithShape="1"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54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134802" y="1938804"/>
            <a:ext cx="1677143" cy="1709786"/>
            <a:chOff x="2365335" y="3028890"/>
            <a:chExt cx="1677143" cy="1709786"/>
          </a:xfrm>
        </p:grpSpPr>
        <p:sp>
          <p:nvSpPr>
            <p:cNvPr id="45" name="TextBox 19"/>
            <p:cNvSpPr txBox="1"/>
            <p:nvPr/>
          </p:nvSpPr>
          <p:spPr>
            <a:xfrm>
              <a:off x="2489213" y="3028890"/>
              <a:ext cx="14029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sz="1800" dirty="0">
                <a:gradFill flip="none" rotWithShape="1"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2365335" y="3384779"/>
              <a:ext cx="1677143" cy="135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……</a:t>
              </a:r>
              <a:endParaRPr lang="zh-CN" altLang="en-US" sz="1400" dirty="0">
                <a:gradFill flip="none" rotWithShape="1"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54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  <a:endParaRPr lang="zh-CN" altLang="en-US" sz="28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ICON" val="#36641;#405328;#405344;"/>
</p:tagLst>
</file>

<file path=ppt/tags/tag2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主题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3m3hndhx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2441</Words>
  <Application>WPS 演示</Application>
  <PresentationFormat>宽屏</PresentationFormat>
  <Paragraphs>244</Paragraphs>
  <Slides>20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庞门正道标题体</vt:lpstr>
      <vt:lpstr>阿里巴巴普惠体 2.0 115 Black</vt:lpstr>
      <vt:lpstr>阿里巴巴普惠体 2.0 55 Regular</vt:lpstr>
      <vt:lpstr>Calibri</vt:lpstr>
      <vt:lpstr>Arial Black</vt:lpstr>
      <vt:lpstr>思源黑体 CN Medium</vt:lpstr>
      <vt:lpstr>黑体</vt:lpstr>
      <vt:lpstr>微软雅黑</vt:lpstr>
      <vt:lpstr>Arial Unicode MS</vt:lpstr>
      <vt:lpstr>等线</vt:lpstr>
      <vt:lpstr>阿里巴巴普惠体 2.0 55 Regular</vt:lpstr>
      <vt:lpstr>阿里巴巴普惠体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喜庆红新年风虎年计划ppt模板</dc:title>
  <dc:creator>51PPT模板网</dc:creator>
  <cp:keywords>www.51pptmoban.com</cp:keywords>
  <dc:description>www.51pptmoban.com</dc:description>
  <cp:lastModifiedBy>铭</cp:lastModifiedBy>
  <cp:revision>274</cp:revision>
  <dcterms:created xsi:type="dcterms:W3CDTF">2019-03-29T12:25:00Z</dcterms:created>
  <dcterms:modified xsi:type="dcterms:W3CDTF">2022-02-09T03:05:53Z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1357359D70AD4CA8B0D822961FAC214C</vt:lpwstr>
  </property>
  <property fmtid="{D5CDD505-2E9C-101B-9397-08002B2CF9AE}" pid="3" name="KSOProductBuildVer">
    <vt:lpwstr>2052-11.1.0.11194</vt:lpwstr>
  </property>
</Properties>
</file>