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383" r:id="rId3"/>
    <p:sldId id="384" r:id="rId4"/>
    <p:sldId id="385" r:id="rId5"/>
    <p:sldId id="386" r:id="rId6"/>
    <p:sldId id="400" r:id="rId7"/>
    <p:sldId id="401" r:id="rId8"/>
    <p:sldId id="388" r:id="rId9"/>
    <p:sldId id="389" r:id="rId10"/>
    <p:sldId id="398" r:id="rId11"/>
    <p:sldId id="399" r:id="rId12"/>
    <p:sldId id="390" r:id="rId13"/>
    <p:sldId id="391" r:id="rId14"/>
    <p:sldId id="396" r:id="rId15"/>
    <p:sldId id="397" r:id="rId16"/>
    <p:sldId id="392" r:id="rId17"/>
    <p:sldId id="393" r:id="rId18"/>
    <p:sldId id="394" r:id="rId19"/>
    <p:sldId id="395" r:id="rId20"/>
    <p:sldId id="416" r:id="rId2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showGuides="1">
      <p:cViewPr>
        <p:scale>
          <a:sx n="33" d="100"/>
          <a:sy n="33" d="100"/>
        </p:scale>
        <p:origin x="3510" y="16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notesMaster" Target="notesMasters/notesMaster1.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9496DD6-8218-4993-992D-BE25E93FAE2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E8D7A8-3BA9-44D1-A0B2-C09FFC0914A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96DD6-8218-4993-992D-BE25E93FAE2F}"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8D7A8-3BA9-44D1-A0B2-C09FFC0914A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a:off x="0" y="0"/>
            <a:ext cx="2095500" cy="209550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p:cNvSpPr/>
          <p:nvPr/>
        </p:nvSpPr>
        <p:spPr>
          <a:xfrm rot="5400000">
            <a:off x="0" y="1"/>
            <a:ext cx="1619250" cy="1619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rot="16200000" flipV="1">
            <a:off x="51522" y="3891827"/>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1"/>
          <a:stretch>
            <a:fillRect/>
          </a:stretch>
        </p:blipFill>
        <p:spPr>
          <a:xfrm>
            <a:off x="0" y="1"/>
            <a:ext cx="12192000" cy="6857999"/>
          </a:xfrm>
          <a:prstGeom prst="rect">
            <a:avLst/>
          </a:prstGeom>
        </p:spPr>
      </p:pic>
      <p:sp>
        <p:nvSpPr>
          <p:cNvPr id="78" name="文本框 77"/>
          <p:cNvSpPr txBox="1"/>
          <p:nvPr/>
        </p:nvSpPr>
        <p:spPr>
          <a:xfrm>
            <a:off x="2059403" y="1002315"/>
            <a:ext cx="1536700" cy="4810124"/>
          </a:xfrm>
          <a:prstGeom prst="rect">
            <a:avLst/>
          </a:prstGeom>
          <a:noFill/>
        </p:spPr>
        <p:txBody>
          <a:bodyPr vert="eaVert" wrap="square" rtlCol="0">
            <a:spAutoFit/>
          </a:bodyPr>
          <a:lstStyle/>
          <a:p>
            <a:pPr algn="ctr"/>
            <a:r>
              <a:rPr lang="zh-CN" altLang="en-US" sz="8800">
                <a:solidFill>
                  <a:srgbClr val="32945C"/>
                </a:solidFill>
                <a:latin typeface="汉仪书宋一简" panose="02010609000101010101" pitchFamily="49" charset="-122"/>
                <a:ea typeface="汉仪书宋一简" panose="02010609000101010101" pitchFamily="49" charset="-122"/>
              </a:rPr>
              <a:t>毕业答辩</a:t>
            </a:r>
            <a:endParaRPr lang="zh-CN" altLang="en-US" sz="8800">
              <a:solidFill>
                <a:srgbClr val="32945C"/>
              </a:solidFill>
              <a:latin typeface="汉仪书宋一简" panose="02010609000101010101" pitchFamily="49" charset="-122"/>
              <a:ea typeface="汉仪书宋一简" panose="02010609000101010101" pitchFamily="49" charset="-122"/>
            </a:endParaRPr>
          </a:p>
        </p:txBody>
      </p:sp>
      <p:grpSp>
        <p:nvGrpSpPr>
          <p:cNvPr id="79" name="组合 78"/>
          <p:cNvGrpSpPr/>
          <p:nvPr/>
        </p:nvGrpSpPr>
        <p:grpSpPr>
          <a:xfrm>
            <a:off x="1696090" y="802555"/>
            <a:ext cx="2261142" cy="5252890"/>
            <a:chOff x="1863540" y="500328"/>
            <a:chExt cx="2261142" cy="5252890"/>
          </a:xfrm>
        </p:grpSpPr>
        <p:grpSp>
          <p:nvGrpSpPr>
            <p:cNvPr id="80" name="组合 79"/>
            <p:cNvGrpSpPr/>
            <p:nvPr/>
          </p:nvGrpSpPr>
          <p:grpSpPr>
            <a:xfrm rot="10800000" flipH="1">
              <a:off x="1863540" y="500328"/>
              <a:ext cx="1577068" cy="1694920"/>
              <a:chOff x="3371471" y="2672882"/>
              <a:chExt cx="1577068" cy="1694920"/>
            </a:xfrm>
          </p:grpSpPr>
          <p:sp>
            <p:nvSpPr>
              <p:cNvPr id="84" name="L 形 83"/>
              <p:cNvSpPr/>
              <p:nvPr/>
            </p:nvSpPr>
            <p:spPr>
              <a:xfrm>
                <a:off x="3371471" y="3867621"/>
                <a:ext cx="1577068" cy="500181"/>
              </a:xfrm>
              <a:prstGeom prst="corner">
                <a:avLst>
                  <a:gd name="adj1" fmla="val 5087"/>
                  <a:gd name="adj2" fmla="val 4688"/>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L 形 84"/>
              <p:cNvSpPr/>
              <p:nvPr/>
            </p:nvSpPr>
            <p:spPr>
              <a:xfrm>
                <a:off x="3477538" y="2672882"/>
                <a:ext cx="1135048" cy="1577068"/>
              </a:xfrm>
              <a:prstGeom prst="corner">
                <a:avLst>
                  <a:gd name="adj1" fmla="val 1553"/>
                  <a:gd name="adj2" fmla="val 1475"/>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10800000" flipV="1">
              <a:off x="2547614" y="4058298"/>
              <a:ext cx="1577068" cy="1694920"/>
              <a:chOff x="3371471" y="2672882"/>
              <a:chExt cx="1577068" cy="1694920"/>
            </a:xfrm>
          </p:grpSpPr>
          <p:sp>
            <p:nvSpPr>
              <p:cNvPr id="82" name="L 形 81"/>
              <p:cNvSpPr/>
              <p:nvPr/>
            </p:nvSpPr>
            <p:spPr>
              <a:xfrm>
                <a:off x="3371471" y="3867621"/>
                <a:ext cx="1577068" cy="500181"/>
              </a:xfrm>
              <a:prstGeom prst="corner">
                <a:avLst>
                  <a:gd name="adj1" fmla="val 5087"/>
                  <a:gd name="adj2" fmla="val 4688"/>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L 形 82"/>
              <p:cNvSpPr/>
              <p:nvPr/>
            </p:nvSpPr>
            <p:spPr>
              <a:xfrm>
                <a:off x="3477538" y="2672882"/>
                <a:ext cx="1135048" cy="1577068"/>
              </a:xfrm>
              <a:prstGeom prst="corner">
                <a:avLst>
                  <a:gd name="adj1" fmla="val 1553"/>
                  <a:gd name="adj2" fmla="val 1475"/>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6" name="直接连接符 85"/>
          <p:cNvCxnSpPr/>
          <p:nvPr/>
        </p:nvCxnSpPr>
        <p:spPr>
          <a:xfrm flipH="1">
            <a:off x="3851165" y="1436914"/>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3605266" y="2033019"/>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3851165" y="1708941"/>
            <a:ext cx="206226" cy="206226"/>
          </a:xfrm>
          <a:prstGeom prst="ellipse">
            <a:avLst/>
          </a:prstGeom>
          <a:noFill/>
          <a:ln>
            <a:solidFill>
              <a:srgbClr val="3294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992388" y="4581259"/>
            <a:ext cx="103113" cy="103113"/>
          </a:xfrm>
          <a:prstGeom prst="ellipse">
            <a:avLst/>
          </a:prstGeom>
          <a:noFill/>
          <a:ln>
            <a:solidFill>
              <a:srgbClr val="3294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flipH="1">
            <a:off x="1327090" y="4946535"/>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1590258" y="3042036"/>
            <a:ext cx="371727" cy="625378"/>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3815447" y="2947305"/>
            <a:ext cx="400110" cy="1992086"/>
          </a:xfrm>
          <a:prstGeom prst="rect">
            <a:avLst/>
          </a:prstGeom>
          <a:noFill/>
        </p:spPr>
        <p:txBody>
          <a:bodyPr vert="eaVert" wrap="square" rtlCol="0">
            <a:spAutoFit/>
          </a:bodyPr>
          <a:lstStyle/>
          <a:p>
            <a:r>
              <a:rPr lang="en-US" altLang="zh-CN" sz="1400">
                <a:solidFill>
                  <a:srgbClr val="32945C"/>
                </a:solidFill>
                <a:latin typeface="汉仪书宋一简" panose="02010609000101010101" pitchFamily="49" charset="-122"/>
                <a:ea typeface="汉仪书宋一简" panose="02010609000101010101" pitchFamily="49" charset="-122"/>
              </a:rPr>
              <a:t>The Breath Of Spring</a:t>
            </a:r>
            <a:endParaRPr lang="zh-CN" altLang="en-US" sz="1400">
              <a:solidFill>
                <a:srgbClr val="32945C"/>
              </a:solidFill>
              <a:latin typeface="汉仪书宋一简" panose="02010609000101010101" pitchFamily="49" charset="-122"/>
              <a:ea typeface="汉仪书宋一简" panose="02010609000101010101" pitchFamily="49" charset="-122"/>
            </a:endParaRPr>
          </a:p>
        </p:txBody>
      </p:sp>
      <p:sp>
        <p:nvSpPr>
          <p:cNvPr id="93" name="文本框 92"/>
          <p:cNvSpPr txBox="1"/>
          <p:nvPr/>
        </p:nvSpPr>
        <p:spPr>
          <a:xfrm>
            <a:off x="4648507" y="2908734"/>
            <a:ext cx="551815" cy="3448162"/>
          </a:xfrm>
          <a:prstGeom prst="rect">
            <a:avLst/>
          </a:prstGeom>
          <a:noFill/>
        </p:spPr>
        <p:txBody>
          <a:bodyPr vert="eaVert" wrap="square">
            <a:spAutoFit/>
          </a:bodyPr>
          <a:lstStyle/>
          <a:p>
            <a:pPr algn="ctr"/>
            <a:r>
              <a:rPr lang="zh-CN" altLang="en-US" sz="2400">
                <a:solidFill>
                  <a:srgbClr val="32945C"/>
                </a:solidFill>
                <a:latin typeface="汉仪书宋一简" panose="02010609000101010101" pitchFamily="49" charset="-122"/>
                <a:ea typeface="汉仪书宋一简" panose="02010609000101010101" pitchFamily="49" charset="-122"/>
              </a:rPr>
              <a:t>小清新毕业论文答辩模板</a:t>
            </a:r>
            <a:endParaRPr lang="zh-CN" altLang="en-US" sz="240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研究方法和过程</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grpSp>
        <p:nvGrpSpPr>
          <p:cNvPr id="4" name="组合 3"/>
          <p:cNvGrpSpPr/>
          <p:nvPr/>
        </p:nvGrpSpPr>
        <p:grpSpPr>
          <a:xfrm>
            <a:off x="693925" y="2486705"/>
            <a:ext cx="4591742" cy="3029858"/>
            <a:chOff x="377371" y="2409371"/>
            <a:chExt cx="2772231" cy="1829255"/>
          </a:xfrm>
          <a:solidFill>
            <a:srgbClr val="32945C"/>
          </a:solidFill>
        </p:grpSpPr>
        <p:sp>
          <p:nvSpPr>
            <p:cNvPr id="5" name="矩形: 圆角 4"/>
            <p:cNvSpPr/>
            <p:nvPr/>
          </p:nvSpPr>
          <p:spPr>
            <a:xfrm>
              <a:off x="377371" y="2409371"/>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p:cNvSpPr/>
            <p:nvPr/>
          </p:nvSpPr>
          <p:spPr>
            <a:xfrm>
              <a:off x="1320801" y="2409371"/>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p:cNvSpPr/>
            <p:nvPr/>
          </p:nvSpPr>
          <p:spPr>
            <a:xfrm>
              <a:off x="2264230" y="2409371"/>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377371" y="3353254"/>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1320801" y="3353254"/>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2264230" y="3353254"/>
              <a:ext cx="885372" cy="88537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Freeform 116"/>
          <p:cNvSpPr>
            <a:spLocks noEditPoints="1"/>
          </p:cNvSpPr>
          <p:nvPr/>
        </p:nvSpPr>
        <p:spPr bwMode="auto">
          <a:xfrm>
            <a:off x="1137804" y="2964627"/>
            <a:ext cx="578713" cy="510628"/>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2" name="Freeform 150"/>
          <p:cNvSpPr>
            <a:spLocks noEditPoints="1"/>
          </p:cNvSpPr>
          <p:nvPr/>
        </p:nvSpPr>
        <p:spPr bwMode="auto">
          <a:xfrm>
            <a:off x="2777968" y="2947255"/>
            <a:ext cx="423658" cy="545372"/>
          </a:xfrm>
          <a:custGeom>
            <a:avLst/>
            <a:gdLst>
              <a:gd name="T0" fmla="*/ 62 w 125"/>
              <a:gd name="T1" fmla="*/ 0 h 160"/>
              <a:gd name="T2" fmla="*/ 0 w 125"/>
              <a:gd name="T3" fmla="*/ 63 h 160"/>
              <a:gd name="T4" fmla="*/ 62 w 125"/>
              <a:gd name="T5" fmla="*/ 160 h 160"/>
              <a:gd name="T6" fmla="*/ 125 w 125"/>
              <a:gd name="T7" fmla="*/ 63 h 160"/>
              <a:gd name="T8" fmla="*/ 62 w 125"/>
              <a:gd name="T9" fmla="*/ 0 h 160"/>
              <a:gd name="T10" fmla="*/ 62 w 125"/>
              <a:gd name="T11" fmla="*/ 105 h 160"/>
              <a:gd name="T12" fmla="*/ 17 w 125"/>
              <a:gd name="T13" fmla="*/ 61 h 160"/>
              <a:gd name="T14" fmla="*/ 62 w 125"/>
              <a:gd name="T15" fmla="*/ 18 h 160"/>
              <a:gd name="T16" fmla="*/ 107 w 125"/>
              <a:gd name="T17" fmla="*/ 61 h 160"/>
              <a:gd name="T18" fmla="*/ 62 w 125"/>
              <a:gd name="T19" fmla="*/ 10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5" h="160">
                <a:moveTo>
                  <a:pt x="62" y="0"/>
                </a:moveTo>
                <a:cubicBezTo>
                  <a:pt x="28" y="0"/>
                  <a:pt x="0" y="28"/>
                  <a:pt x="0" y="63"/>
                </a:cubicBezTo>
                <a:cubicBezTo>
                  <a:pt x="0" y="97"/>
                  <a:pt x="48" y="160"/>
                  <a:pt x="62" y="160"/>
                </a:cubicBezTo>
                <a:cubicBezTo>
                  <a:pt x="79" y="160"/>
                  <a:pt x="125" y="97"/>
                  <a:pt x="125" y="63"/>
                </a:cubicBezTo>
                <a:cubicBezTo>
                  <a:pt x="125" y="28"/>
                  <a:pt x="97" y="0"/>
                  <a:pt x="62" y="0"/>
                </a:cubicBezTo>
                <a:close/>
                <a:moveTo>
                  <a:pt x="62" y="105"/>
                </a:moveTo>
                <a:cubicBezTo>
                  <a:pt x="37" y="105"/>
                  <a:pt x="17" y="86"/>
                  <a:pt x="17" y="61"/>
                </a:cubicBezTo>
                <a:cubicBezTo>
                  <a:pt x="17" y="37"/>
                  <a:pt x="37" y="18"/>
                  <a:pt x="62" y="18"/>
                </a:cubicBezTo>
                <a:cubicBezTo>
                  <a:pt x="87" y="18"/>
                  <a:pt x="107" y="37"/>
                  <a:pt x="107" y="61"/>
                </a:cubicBezTo>
                <a:cubicBezTo>
                  <a:pt x="107" y="86"/>
                  <a:pt x="87" y="105"/>
                  <a:pt x="62" y="105"/>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3" name="Freeform 252"/>
          <p:cNvSpPr>
            <a:spLocks noEditPoints="1"/>
          </p:cNvSpPr>
          <p:nvPr/>
        </p:nvSpPr>
        <p:spPr bwMode="auto">
          <a:xfrm>
            <a:off x="4326864" y="2858549"/>
            <a:ext cx="451133" cy="722783"/>
          </a:xfrm>
          <a:custGeom>
            <a:avLst/>
            <a:gdLst>
              <a:gd name="T0" fmla="*/ 127 w 128"/>
              <a:gd name="T1" fmla="*/ 77 h 205"/>
              <a:gd name="T2" fmla="*/ 110 w 128"/>
              <a:gd name="T3" fmla="*/ 70 h 205"/>
              <a:gd name="T4" fmla="*/ 110 w 128"/>
              <a:gd name="T5" fmla="*/ 70 h 205"/>
              <a:gd name="T6" fmla="*/ 85 w 128"/>
              <a:gd name="T7" fmla="*/ 69 h 205"/>
              <a:gd name="T8" fmla="*/ 62 w 128"/>
              <a:gd name="T9" fmla="*/ 68 h 205"/>
              <a:gd name="T10" fmla="*/ 61 w 128"/>
              <a:gd name="T11" fmla="*/ 68 h 205"/>
              <a:gd name="T12" fmla="*/ 61 w 128"/>
              <a:gd name="T13" fmla="*/ 68 h 205"/>
              <a:gd name="T14" fmla="*/ 60 w 128"/>
              <a:gd name="T15" fmla="*/ 67 h 205"/>
              <a:gd name="T16" fmla="*/ 50 w 128"/>
              <a:gd name="T17" fmla="*/ 60 h 205"/>
              <a:gd name="T18" fmla="*/ 41 w 128"/>
              <a:gd name="T19" fmla="*/ 40 h 205"/>
              <a:gd name="T20" fmla="*/ 27 w 128"/>
              <a:gd name="T21" fmla="*/ 8 h 205"/>
              <a:gd name="T22" fmla="*/ 20 w 128"/>
              <a:gd name="T23" fmla="*/ 0 h 205"/>
              <a:gd name="T24" fmla="*/ 15 w 128"/>
              <a:gd name="T25" fmla="*/ 2 h 205"/>
              <a:gd name="T26" fmla="*/ 17 w 128"/>
              <a:gd name="T27" fmla="*/ 20 h 205"/>
              <a:gd name="T28" fmla="*/ 29 w 128"/>
              <a:gd name="T29" fmla="*/ 42 h 205"/>
              <a:gd name="T30" fmla="*/ 40 w 128"/>
              <a:gd name="T31" fmla="*/ 63 h 205"/>
              <a:gd name="T32" fmla="*/ 40 w 128"/>
              <a:gd name="T33" fmla="*/ 64 h 205"/>
              <a:gd name="T34" fmla="*/ 37 w 128"/>
              <a:gd name="T35" fmla="*/ 79 h 205"/>
              <a:gd name="T36" fmla="*/ 37 w 128"/>
              <a:gd name="T37" fmla="*/ 79 h 205"/>
              <a:gd name="T38" fmla="*/ 25 w 128"/>
              <a:gd name="T39" fmla="*/ 95 h 205"/>
              <a:gd name="T40" fmla="*/ 5 w 128"/>
              <a:gd name="T41" fmla="*/ 123 h 205"/>
              <a:gd name="T42" fmla="*/ 2 w 128"/>
              <a:gd name="T43" fmla="*/ 133 h 205"/>
              <a:gd name="T44" fmla="*/ 6 w 128"/>
              <a:gd name="T45" fmla="*/ 136 h 205"/>
              <a:gd name="T46" fmla="*/ 7 w 128"/>
              <a:gd name="T47" fmla="*/ 136 h 205"/>
              <a:gd name="T48" fmla="*/ 21 w 128"/>
              <a:gd name="T49" fmla="*/ 126 h 205"/>
              <a:gd name="T50" fmla="*/ 34 w 128"/>
              <a:gd name="T51" fmla="*/ 105 h 205"/>
              <a:gd name="T52" fmla="*/ 41 w 128"/>
              <a:gd name="T53" fmla="*/ 93 h 205"/>
              <a:gd name="T54" fmla="*/ 37 w 128"/>
              <a:gd name="T55" fmla="*/ 193 h 205"/>
              <a:gd name="T56" fmla="*/ 49 w 128"/>
              <a:gd name="T57" fmla="*/ 204 h 205"/>
              <a:gd name="T58" fmla="*/ 62 w 128"/>
              <a:gd name="T59" fmla="*/ 196 h 205"/>
              <a:gd name="T60" fmla="*/ 57 w 128"/>
              <a:gd name="T61" fmla="*/ 83 h 205"/>
              <a:gd name="T62" fmla="*/ 60 w 128"/>
              <a:gd name="T63" fmla="*/ 79 h 205"/>
              <a:gd name="T64" fmla="*/ 82 w 128"/>
              <a:gd name="T65" fmla="*/ 81 h 205"/>
              <a:gd name="T66" fmla="*/ 116 w 128"/>
              <a:gd name="T67" fmla="*/ 85 h 205"/>
              <a:gd name="T68" fmla="*/ 119 w 128"/>
              <a:gd name="T69" fmla="*/ 85 h 205"/>
              <a:gd name="T70" fmla="*/ 126 w 128"/>
              <a:gd name="T71" fmla="*/ 82 h 205"/>
              <a:gd name="T72" fmla="*/ 127 w 128"/>
              <a:gd name="T73" fmla="*/ 77 h 205"/>
              <a:gd name="T74" fmla="*/ 51 w 128"/>
              <a:gd name="T75" fmla="*/ 78 h 205"/>
              <a:gd name="T76" fmla="*/ 44 w 128"/>
              <a:gd name="T77" fmla="*/ 75 h 205"/>
              <a:gd name="T78" fmla="*/ 46 w 128"/>
              <a:gd name="T79" fmla="*/ 68 h 205"/>
              <a:gd name="T80" fmla="*/ 54 w 128"/>
              <a:gd name="T81" fmla="*/ 71 h 205"/>
              <a:gd name="T82" fmla="*/ 51 w 128"/>
              <a:gd name="T83" fmla="*/ 78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205">
                <a:moveTo>
                  <a:pt x="127" y="77"/>
                </a:moveTo>
                <a:cubicBezTo>
                  <a:pt x="124" y="71"/>
                  <a:pt x="111" y="70"/>
                  <a:pt x="110" y="70"/>
                </a:cubicBezTo>
                <a:cubicBezTo>
                  <a:pt x="110" y="70"/>
                  <a:pt x="110" y="70"/>
                  <a:pt x="110" y="70"/>
                </a:cubicBezTo>
                <a:cubicBezTo>
                  <a:pt x="103" y="69"/>
                  <a:pt x="94" y="69"/>
                  <a:pt x="85" y="69"/>
                </a:cubicBezTo>
                <a:cubicBezTo>
                  <a:pt x="78" y="69"/>
                  <a:pt x="70" y="68"/>
                  <a:pt x="62" y="68"/>
                </a:cubicBezTo>
                <a:cubicBezTo>
                  <a:pt x="61" y="68"/>
                  <a:pt x="61" y="68"/>
                  <a:pt x="61" y="68"/>
                </a:cubicBezTo>
                <a:cubicBezTo>
                  <a:pt x="61" y="68"/>
                  <a:pt x="61" y="68"/>
                  <a:pt x="61" y="68"/>
                </a:cubicBezTo>
                <a:cubicBezTo>
                  <a:pt x="61" y="68"/>
                  <a:pt x="60" y="68"/>
                  <a:pt x="60" y="67"/>
                </a:cubicBezTo>
                <a:cubicBezTo>
                  <a:pt x="58" y="63"/>
                  <a:pt x="54" y="61"/>
                  <a:pt x="50" y="60"/>
                </a:cubicBezTo>
                <a:cubicBezTo>
                  <a:pt x="47" y="53"/>
                  <a:pt x="44" y="46"/>
                  <a:pt x="41" y="40"/>
                </a:cubicBezTo>
                <a:cubicBezTo>
                  <a:pt x="36" y="28"/>
                  <a:pt x="32" y="18"/>
                  <a:pt x="27" y="8"/>
                </a:cubicBezTo>
                <a:cubicBezTo>
                  <a:pt x="27" y="8"/>
                  <a:pt x="24" y="0"/>
                  <a:pt x="20" y="0"/>
                </a:cubicBezTo>
                <a:cubicBezTo>
                  <a:pt x="18" y="0"/>
                  <a:pt x="17" y="0"/>
                  <a:pt x="15" y="2"/>
                </a:cubicBezTo>
                <a:cubicBezTo>
                  <a:pt x="11" y="8"/>
                  <a:pt x="16" y="19"/>
                  <a:pt x="17" y="20"/>
                </a:cubicBezTo>
                <a:cubicBezTo>
                  <a:pt x="20" y="27"/>
                  <a:pt x="24" y="35"/>
                  <a:pt x="29" y="42"/>
                </a:cubicBezTo>
                <a:cubicBezTo>
                  <a:pt x="32" y="49"/>
                  <a:pt x="36" y="56"/>
                  <a:pt x="40" y="63"/>
                </a:cubicBezTo>
                <a:cubicBezTo>
                  <a:pt x="40" y="63"/>
                  <a:pt x="40" y="63"/>
                  <a:pt x="40" y="64"/>
                </a:cubicBezTo>
                <a:cubicBezTo>
                  <a:pt x="36" y="67"/>
                  <a:pt x="34" y="73"/>
                  <a:pt x="37" y="79"/>
                </a:cubicBezTo>
                <a:cubicBezTo>
                  <a:pt x="37" y="79"/>
                  <a:pt x="37" y="79"/>
                  <a:pt x="37" y="79"/>
                </a:cubicBezTo>
                <a:cubicBezTo>
                  <a:pt x="33" y="85"/>
                  <a:pt x="29" y="90"/>
                  <a:pt x="25" y="95"/>
                </a:cubicBezTo>
                <a:cubicBezTo>
                  <a:pt x="18" y="105"/>
                  <a:pt x="11" y="114"/>
                  <a:pt x="5" y="123"/>
                </a:cubicBezTo>
                <a:cubicBezTo>
                  <a:pt x="5" y="123"/>
                  <a:pt x="0" y="129"/>
                  <a:pt x="2" y="133"/>
                </a:cubicBezTo>
                <a:cubicBezTo>
                  <a:pt x="2" y="134"/>
                  <a:pt x="3" y="136"/>
                  <a:pt x="6" y="136"/>
                </a:cubicBezTo>
                <a:cubicBezTo>
                  <a:pt x="6" y="136"/>
                  <a:pt x="7" y="136"/>
                  <a:pt x="7" y="136"/>
                </a:cubicBezTo>
                <a:cubicBezTo>
                  <a:pt x="14" y="136"/>
                  <a:pt x="20" y="127"/>
                  <a:pt x="21" y="126"/>
                </a:cubicBezTo>
                <a:cubicBezTo>
                  <a:pt x="25" y="120"/>
                  <a:pt x="29" y="112"/>
                  <a:pt x="34" y="105"/>
                </a:cubicBezTo>
                <a:cubicBezTo>
                  <a:pt x="36" y="101"/>
                  <a:pt x="39" y="97"/>
                  <a:pt x="41" y="93"/>
                </a:cubicBezTo>
                <a:cubicBezTo>
                  <a:pt x="40" y="126"/>
                  <a:pt x="38" y="160"/>
                  <a:pt x="37" y="193"/>
                </a:cubicBezTo>
                <a:cubicBezTo>
                  <a:pt x="37" y="197"/>
                  <a:pt x="42" y="202"/>
                  <a:pt x="49" y="204"/>
                </a:cubicBezTo>
                <a:cubicBezTo>
                  <a:pt x="57" y="205"/>
                  <a:pt x="62" y="201"/>
                  <a:pt x="62" y="196"/>
                </a:cubicBezTo>
                <a:cubicBezTo>
                  <a:pt x="60" y="158"/>
                  <a:pt x="58" y="120"/>
                  <a:pt x="57" y="83"/>
                </a:cubicBezTo>
                <a:cubicBezTo>
                  <a:pt x="58" y="82"/>
                  <a:pt x="59" y="80"/>
                  <a:pt x="60" y="79"/>
                </a:cubicBezTo>
                <a:cubicBezTo>
                  <a:pt x="67" y="80"/>
                  <a:pt x="75" y="80"/>
                  <a:pt x="82" y="81"/>
                </a:cubicBezTo>
                <a:cubicBezTo>
                  <a:pt x="94" y="83"/>
                  <a:pt x="105" y="84"/>
                  <a:pt x="116" y="85"/>
                </a:cubicBezTo>
                <a:cubicBezTo>
                  <a:pt x="117" y="85"/>
                  <a:pt x="118" y="85"/>
                  <a:pt x="119" y="85"/>
                </a:cubicBezTo>
                <a:cubicBezTo>
                  <a:pt x="123" y="85"/>
                  <a:pt x="125" y="84"/>
                  <a:pt x="126" y="82"/>
                </a:cubicBezTo>
                <a:cubicBezTo>
                  <a:pt x="127" y="81"/>
                  <a:pt x="128" y="80"/>
                  <a:pt x="127" y="77"/>
                </a:cubicBezTo>
                <a:close/>
                <a:moveTo>
                  <a:pt x="51" y="78"/>
                </a:moveTo>
                <a:cubicBezTo>
                  <a:pt x="48" y="79"/>
                  <a:pt x="45" y="78"/>
                  <a:pt x="44" y="75"/>
                </a:cubicBezTo>
                <a:cubicBezTo>
                  <a:pt x="42" y="73"/>
                  <a:pt x="43" y="69"/>
                  <a:pt x="46" y="68"/>
                </a:cubicBezTo>
                <a:cubicBezTo>
                  <a:pt x="49" y="67"/>
                  <a:pt x="52" y="68"/>
                  <a:pt x="54" y="71"/>
                </a:cubicBezTo>
                <a:cubicBezTo>
                  <a:pt x="55" y="73"/>
                  <a:pt x="54" y="77"/>
                  <a:pt x="51" y="78"/>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4" name="Freeform 266"/>
          <p:cNvSpPr>
            <a:spLocks noEditPoints="1"/>
          </p:cNvSpPr>
          <p:nvPr/>
        </p:nvSpPr>
        <p:spPr bwMode="auto">
          <a:xfrm>
            <a:off x="2680219" y="4525094"/>
            <a:ext cx="619155" cy="516466"/>
          </a:xfrm>
          <a:custGeom>
            <a:avLst/>
            <a:gdLst>
              <a:gd name="T0" fmla="*/ 230 w 261"/>
              <a:gd name="T1" fmla="*/ 81 h 218"/>
              <a:gd name="T2" fmla="*/ 130 w 261"/>
              <a:gd name="T3" fmla="*/ 0 h 218"/>
              <a:gd name="T4" fmla="*/ 30 w 261"/>
              <a:gd name="T5" fmla="*/ 81 h 218"/>
              <a:gd name="T6" fmla="*/ 0 w 261"/>
              <a:gd name="T7" fmla="*/ 116 h 218"/>
              <a:gd name="T8" fmla="*/ 0 w 261"/>
              <a:gd name="T9" fmla="*/ 181 h 218"/>
              <a:gd name="T10" fmla="*/ 36 w 261"/>
              <a:gd name="T11" fmla="*/ 218 h 218"/>
              <a:gd name="T12" fmla="*/ 51 w 261"/>
              <a:gd name="T13" fmla="*/ 218 h 218"/>
              <a:gd name="T14" fmla="*/ 87 w 261"/>
              <a:gd name="T15" fmla="*/ 181 h 218"/>
              <a:gd name="T16" fmla="*/ 87 w 261"/>
              <a:gd name="T17" fmla="*/ 116 h 218"/>
              <a:gd name="T18" fmla="*/ 60 w 261"/>
              <a:gd name="T19" fmla="*/ 81 h 218"/>
              <a:gd name="T20" fmla="*/ 130 w 261"/>
              <a:gd name="T21" fmla="*/ 29 h 218"/>
              <a:gd name="T22" fmla="*/ 201 w 261"/>
              <a:gd name="T23" fmla="*/ 81 h 218"/>
              <a:gd name="T24" fmla="*/ 174 w 261"/>
              <a:gd name="T25" fmla="*/ 116 h 218"/>
              <a:gd name="T26" fmla="*/ 174 w 261"/>
              <a:gd name="T27" fmla="*/ 181 h 218"/>
              <a:gd name="T28" fmla="*/ 210 w 261"/>
              <a:gd name="T29" fmla="*/ 218 h 218"/>
              <a:gd name="T30" fmla="*/ 224 w 261"/>
              <a:gd name="T31" fmla="*/ 218 h 218"/>
              <a:gd name="T32" fmla="*/ 261 w 261"/>
              <a:gd name="T33" fmla="*/ 181 h 218"/>
              <a:gd name="T34" fmla="*/ 261 w 261"/>
              <a:gd name="T35" fmla="*/ 116 h 218"/>
              <a:gd name="T36" fmla="*/ 230 w 261"/>
              <a:gd name="T37" fmla="*/ 81 h 218"/>
              <a:gd name="T38" fmla="*/ 65 w 261"/>
              <a:gd name="T39" fmla="*/ 116 h 218"/>
              <a:gd name="T40" fmla="*/ 65 w 261"/>
              <a:gd name="T41" fmla="*/ 181 h 218"/>
              <a:gd name="T42" fmla="*/ 51 w 261"/>
              <a:gd name="T43" fmla="*/ 196 h 218"/>
              <a:gd name="T44" fmla="*/ 36 w 261"/>
              <a:gd name="T45" fmla="*/ 196 h 218"/>
              <a:gd name="T46" fmla="*/ 22 w 261"/>
              <a:gd name="T47" fmla="*/ 181 h 218"/>
              <a:gd name="T48" fmla="*/ 22 w 261"/>
              <a:gd name="T49" fmla="*/ 116 h 218"/>
              <a:gd name="T50" fmla="*/ 36 w 261"/>
              <a:gd name="T51" fmla="*/ 102 h 218"/>
              <a:gd name="T52" fmla="*/ 51 w 261"/>
              <a:gd name="T53" fmla="*/ 102 h 218"/>
              <a:gd name="T54" fmla="*/ 65 w 261"/>
              <a:gd name="T55" fmla="*/ 116 h 218"/>
              <a:gd name="T56" fmla="*/ 239 w 261"/>
              <a:gd name="T57" fmla="*/ 181 h 218"/>
              <a:gd name="T58" fmla="*/ 224 w 261"/>
              <a:gd name="T59" fmla="*/ 196 h 218"/>
              <a:gd name="T60" fmla="*/ 210 w 261"/>
              <a:gd name="T61" fmla="*/ 196 h 218"/>
              <a:gd name="T62" fmla="*/ 195 w 261"/>
              <a:gd name="T63" fmla="*/ 181 h 218"/>
              <a:gd name="T64" fmla="*/ 195 w 261"/>
              <a:gd name="T65" fmla="*/ 116 h 218"/>
              <a:gd name="T66" fmla="*/ 210 w 261"/>
              <a:gd name="T67" fmla="*/ 102 h 218"/>
              <a:gd name="T68" fmla="*/ 224 w 261"/>
              <a:gd name="T69" fmla="*/ 102 h 218"/>
              <a:gd name="T70" fmla="*/ 239 w 261"/>
              <a:gd name="T71" fmla="*/ 116 h 218"/>
              <a:gd name="T72" fmla="*/ 239 w 261"/>
              <a:gd name="T73" fmla="*/ 18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218">
                <a:moveTo>
                  <a:pt x="230" y="81"/>
                </a:moveTo>
                <a:cubicBezTo>
                  <a:pt x="221" y="33"/>
                  <a:pt x="180" y="0"/>
                  <a:pt x="130" y="0"/>
                </a:cubicBezTo>
                <a:cubicBezTo>
                  <a:pt x="81" y="0"/>
                  <a:pt x="40" y="33"/>
                  <a:pt x="30" y="81"/>
                </a:cubicBezTo>
                <a:cubicBezTo>
                  <a:pt x="13" y="84"/>
                  <a:pt x="0" y="98"/>
                  <a:pt x="0" y="116"/>
                </a:cubicBezTo>
                <a:cubicBezTo>
                  <a:pt x="0" y="181"/>
                  <a:pt x="0" y="181"/>
                  <a:pt x="0" y="181"/>
                </a:cubicBezTo>
                <a:cubicBezTo>
                  <a:pt x="0" y="201"/>
                  <a:pt x="16" y="218"/>
                  <a:pt x="36" y="218"/>
                </a:cubicBezTo>
                <a:cubicBezTo>
                  <a:pt x="51" y="218"/>
                  <a:pt x="51" y="218"/>
                  <a:pt x="51" y="218"/>
                </a:cubicBezTo>
                <a:cubicBezTo>
                  <a:pt x="71" y="218"/>
                  <a:pt x="87" y="201"/>
                  <a:pt x="87" y="181"/>
                </a:cubicBezTo>
                <a:cubicBezTo>
                  <a:pt x="87" y="116"/>
                  <a:pt x="87" y="116"/>
                  <a:pt x="87" y="116"/>
                </a:cubicBezTo>
                <a:cubicBezTo>
                  <a:pt x="87" y="100"/>
                  <a:pt x="75" y="86"/>
                  <a:pt x="60" y="81"/>
                </a:cubicBezTo>
                <a:cubicBezTo>
                  <a:pt x="68" y="49"/>
                  <a:pt x="97" y="29"/>
                  <a:pt x="130" y="29"/>
                </a:cubicBezTo>
                <a:cubicBezTo>
                  <a:pt x="164" y="29"/>
                  <a:pt x="192" y="49"/>
                  <a:pt x="201" y="81"/>
                </a:cubicBezTo>
                <a:cubicBezTo>
                  <a:pt x="185" y="86"/>
                  <a:pt x="174" y="100"/>
                  <a:pt x="174" y="116"/>
                </a:cubicBezTo>
                <a:cubicBezTo>
                  <a:pt x="174" y="181"/>
                  <a:pt x="174" y="181"/>
                  <a:pt x="174" y="181"/>
                </a:cubicBezTo>
                <a:cubicBezTo>
                  <a:pt x="174" y="201"/>
                  <a:pt x="190" y="218"/>
                  <a:pt x="210" y="218"/>
                </a:cubicBezTo>
                <a:cubicBezTo>
                  <a:pt x="224" y="218"/>
                  <a:pt x="224" y="218"/>
                  <a:pt x="224" y="218"/>
                </a:cubicBezTo>
                <a:cubicBezTo>
                  <a:pt x="244" y="218"/>
                  <a:pt x="261" y="201"/>
                  <a:pt x="261" y="181"/>
                </a:cubicBezTo>
                <a:cubicBezTo>
                  <a:pt x="261" y="116"/>
                  <a:pt x="261" y="116"/>
                  <a:pt x="261" y="116"/>
                </a:cubicBezTo>
                <a:cubicBezTo>
                  <a:pt x="261" y="98"/>
                  <a:pt x="247" y="84"/>
                  <a:pt x="230" y="81"/>
                </a:cubicBezTo>
                <a:close/>
                <a:moveTo>
                  <a:pt x="65" y="116"/>
                </a:moveTo>
                <a:cubicBezTo>
                  <a:pt x="65" y="181"/>
                  <a:pt x="65" y="181"/>
                  <a:pt x="65" y="181"/>
                </a:cubicBezTo>
                <a:cubicBezTo>
                  <a:pt x="65" y="189"/>
                  <a:pt x="59" y="196"/>
                  <a:pt x="51" y="196"/>
                </a:cubicBezTo>
                <a:cubicBezTo>
                  <a:pt x="36" y="196"/>
                  <a:pt x="36" y="196"/>
                  <a:pt x="36" y="196"/>
                </a:cubicBezTo>
                <a:cubicBezTo>
                  <a:pt x="28" y="196"/>
                  <a:pt x="22" y="189"/>
                  <a:pt x="22" y="181"/>
                </a:cubicBezTo>
                <a:cubicBezTo>
                  <a:pt x="22" y="116"/>
                  <a:pt x="22" y="116"/>
                  <a:pt x="22" y="116"/>
                </a:cubicBezTo>
                <a:cubicBezTo>
                  <a:pt x="22" y="108"/>
                  <a:pt x="28" y="102"/>
                  <a:pt x="36" y="102"/>
                </a:cubicBezTo>
                <a:cubicBezTo>
                  <a:pt x="51" y="102"/>
                  <a:pt x="51" y="102"/>
                  <a:pt x="51" y="102"/>
                </a:cubicBezTo>
                <a:cubicBezTo>
                  <a:pt x="59" y="102"/>
                  <a:pt x="65" y="108"/>
                  <a:pt x="65" y="116"/>
                </a:cubicBezTo>
                <a:close/>
                <a:moveTo>
                  <a:pt x="239" y="181"/>
                </a:moveTo>
                <a:cubicBezTo>
                  <a:pt x="239" y="189"/>
                  <a:pt x="232" y="196"/>
                  <a:pt x="224" y="196"/>
                </a:cubicBezTo>
                <a:cubicBezTo>
                  <a:pt x="210" y="196"/>
                  <a:pt x="210" y="196"/>
                  <a:pt x="210" y="196"/>
                </a:cubicBezTo>
                <a:cubicBezTo>
                  <a:pt x="202" y="196"/>
                  <a:pt x="195" y="189"/>
                  <a:pt x="195" y="181"/>
                </a:cubicBezTo>
                <a:cubicBezTo>
                  <a:pt x="195" y="116"/>
                  <a:pt x="195" y="116"/>
                  <a:pt x="195" y="116"/>
                </a:cubicBezTo>
                <a:cubicBezTo>
                  <a:pt x="195" y="108"/>
                  <a:pt x="202" y="102"/>
                  <a:pt x="210" y="102"/>
                </a:cubicBezTo>
                <a:cubicBezTo>
                  <a:pt x="224" y="102"/>
                  <a:pt x="224" y="102"/>
                  <a:pt x="224" y="102"/>
                </a:cubicBezTo>
                <a:cubicBezTo>
                  <a:pt x="232" y="102"/>
                  <a:pt x="239" y="108"/>
                  <a:pt x="239" y="116"/>
                </a:cubicBezTo>
                <a:lnTo>
                  <a:pt x="239" y="18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nvGrpSpPr>
          <p:cNvPr id="15" name="组合 14"/>
          <p:cNvGrpSpPr/>
          <p:nvPr/>
        </p:nvGrpSpPr>
        <p:grpSpPr>
          <a:xfrm>
            <a:off x="4277956" y="4569399"/>
            <a:ext cx="548947" cy="427856"/>
            <a:chOff x="9439656" y="2777910"/>
            <a:chExt cx="548947" cy="427856"/>
          </a:xfrm>
          <a:solidFill>
            <a:schemeClr val="bg1"/>
          </a:solidFill>
        </p:grpSpPr>
        <p:sp>
          <p:nvSpPr>
            <p:cNvPr id="16"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7"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
        <p:nvSpPr>
          <p:cNvPr id="18" name="Freeform 275"/>
          <p:cNvSpPr>
            <a:spLocks noEditPoints="1"/>
          </p:cNvSpPr>
          <p:nvPr/>
        </p:nvSpPr>
        <p:spPr bwMode="auto">
          <a:xfrm>
            <a:off x="1152686" y="4537779"/>
            <a:ext cx="548947" cy="491093"/>
          </a:xfrm>
          <a:custGeom>
            <a:avLst/>
            <a:gdLst>
              <a:gd name="T0" fmla="*/ 186 w 260"/>
              <a:gd name="T1" fmla="*/ 0 h 232"/>
              <a:gd name="T2" fmla="*/ 130 w 260"/>
              <a:gd name="T3" fmla="*/ 27 h 232"/>
              <a:gd name="T4" fmla="*/ 74 w 260"/>
              <a:gd name="T5" fmla="*/ 0 h 232"/>
              <a:gd name="T6" fmla="*/ 0 w 260"/>
              <a:gd name="T7" fmla="*/ 73 h 232"/>
              <a:gd name="T8" fmla="*/ 31 w 260"/>
              <a:gd name="T9" fmla="*/ 147 h 232"/>
              <a:gd name="T10" fmla="*/ 123 w 260"/>
              <a:gd name="T11" fmla="*/ 226 h 232"/>
              <a:gd name="T12" fmla="*/ 130 w 260"/>
              <a:gd name="T13" fmla="*/ 232 h 232"/>
              <a:gd name="T14" fmla="*/ 137 w 260"/>
              <a:gd name="T15" fmla="*/ 225 h 232"/>
              <a:gd name="T16" fmla="*/ 221 w 260"/>
              <a:gd name="T17" fmla="*/ 147 h 232"/>
              <a:gd name="T18" fmla="*/ 260 w 260"/>
              <a:gd name="T19" fmla="*/ 73 h 232"/>
              <a:gd name="T20" fmla="*/ 186 w 260"/>
              <a:gd name="T21" fmla="*/ 0 h 232"/>
              <a:gd name="T22" fmla="*/ 207 w 260"/>
              <a:gd name="T23" fmla="*/ 131 h 232"/>
              <a:gd name="T24" fmla="*/ 130 w 260"/>
              <a:gd name="T25" fmla="*/ 203 h 232"/>
              <a:gd name="T26" fmla="*/ 46 w 260"/>
              <a:gd name="T27" fmla="*/ 131 h 232"/>
              <a:gd name="T28" fmla="*/ 22 w 260"/>
              <a:gd name="T29" fmla="*/ 73 h 232"/>
              <a:gd name="T30" fmla="*/ 74 w 260"/>
              <a:gd name="T31" fmla="*/ 22 h 232"/>
              <a:gd name="T32" fmla="*/ 120 w 260"/>
              <a:gd name="T33" fmla="*/ 51 h 232"/>
              <a:gd name="T34" fmla="*/ 130 w 260"/>
              <a:gd name="T35" fmla="*/ 72 h 232"/>
              <a:gd name="T36" fmla="*/ 140 w 260"/>
              <a:gd name="T37" fmla="*/ 51 h 232"/>
              <a:gd name="T38" fmla="*/ 186 w 260"/>
              <a:gd name="T39" fmla="*/ 22 h 232"/>
              <a:gd name="T40" fmla="*/ 238 w 260"/>
              <a:gd name="T41" fmla="*/ 73 h 232"/>
              <a:gd name="T42" fmla="*/ 207 w 260"/>
              <a:gd name="T43" fmla="*/ 131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0" h="232">
                <a:moveTo>
                  <a:pt x="186" y="0"/>
                </a:moveTo>
                <a:cubicBezTo>
                  <a:pt x="164" y="0"/>
                  <a:pt x="144" y="10"/>
                  <a:pt x="130" y="27"/>
                </a:cubicBezTo>
                <a:cubicBezTo>
                  <a:pt x="116" y="10"/>
                  <a:pt x="95" y="0"/>
                  <a:pt x="74" y="0"/>
                </a:cubicBezTo>
                <a:cubicBezTo>
                  <a:pt x="33" y="0"/>
                  <a:pt x="0" y="33"/>
                  <a:pt x="0" y="73"/>
                </a:cubicBezTo>
                <a:cubicBezTo>
                  <a:pt x="0" y="103"/>
                  <a:pt x="11" y="128"/>
                  <a:pt x="31" y="147"/>
                </a:cubicBezTo>
                <a:cubicBezTo>
                  <a:pt x="55" y="169"/>
                  <a:pt x="120" y="223"/>
                  <a:pt x="123" y="226"/>
                </a:cubicBezTo>
                <a:cubicBezTo>
                  <a:pt x="130" y="232"/>
                  <a:pt x="130" y="232"/>
                  <a:pt x="130" y="232"/>
                </a:cubicBezTo>
                <a:cubicBezTo>
                  <a:pt x="137" y="225"/>
                  <a:pt x="137" y="225"/>
                  <a:pt x="137" y="225"/>
                </a:cubicBezTo>
                <a:cubicBezTo>
                  <a:pt x="138" y="225"/>
                  <a:pt x="198" y="168"/>
                  <a:pt x="221" y="147"/>
                </a:cubicBezTo>
                <a:cubicBezTo>
                  <a:pt x="247" y="124"/>
                  <a:pt x="260" y="99"/>
                  <a:pt x="260" y="73"/>
                </a:cubicBezTo>
                <a:cubicBezTo>
                  <a:pt x="260" y="33"/>
                  <a:pt x="227" y="0"/>
                  <a:pt x="186" y="0"/>
                </a:cubicBezTo>
                <a:close/>
                <a:moveTo>
                  <a:pt x="207" y="131"/>
                </a:moveTo>
                <a:cubicBezTo>
                  <a:pt x="188" y="148"/>
                  <a:pt x="146" y="187"/>
                  <a:pt x="130" y="203"/>
                </a:cubicBezTo>
                <a:cubicBezTo>
                  <a:pt x="111" y="187"/>
                  <a:pt x="65" y="148"/>
                  <a:pt x="46" y="131"/>
                </a:cubicBezTo>
                <a:cubicBezTo>
                  <a:pt x="30" y="116"/>
                  <a:pt x="22" y="97"/>
                  <a:pt x="22" y="73"/>
                </a:cubicBezTo>
                <a:cubicBezTo>
                  <a:pt x="22" y="45"/>
                  <a:pt x="45" y="22"/>
                  <a:pt x="74" y="22"/>
                </a:cubicBezTo>
                <a:cubicBezTo>
                  <a:pt x="93" y="22"/>
                  <a:pt x="112" y="34"/>
                  <a:pt x="120" y="51"/>
                </a:cubicBezTo>
                <a:cubicBezTo>
                  <a:pt x="130" y="72"/>
                  <a:pt x="130" y="72"/>
                  <a:pt x="130" y="72"/>
                </a:cubicBezTo>
                <a:cubicBezTo>
                  <a:pt x="140" y="51"/>
                  <a:pt x="140" y="51"/>
                  <a:pt x="140" y="51"/>
                </a:cubicBezTo>
                <a:cubicBezTo>
                  <a:pt x="148" y="34"/>
                  <a:pt x="167" y="22"/>
                  <a:pt x="186" y="22"/>
                </a:cubicBezTo>
                <a:cubicBezTo>
                  <a:pt x="215" y="22"/>
                  <a:pt x="238" y="45"/>
                  <a:pt x="238" y="73"/>
                </a:cubicBezTo>
                <a:cubicBezTo>
                  <a:pt x="238" y="92"/>
                  <a:pt x="228" y="112"/>
                  <a:pt x="207" y="131"/>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nvGrpSpPr>
          <p:cNvPr id="19" name="组合 18"/>
          <p:cNvGrpSpPr/>
          <p:nvPr/>
        </p:nvGrpSpPr>
        <p:grpSpPr>
          <a:xfrm>
            <a:off x="5744428" y="2766766"/>
            <a:ext cx="5804446" cy="2749813"/>
            <a:chOff x="5398846" y="2285915"/>
            <a:chExt cx="5804446" cy="2749813"/>
          </a:xfrm>
        </p:grpSpPr>
        <p:sp>
          <p:nvSpPr>
            <p:cNvPr id="20" name="文本框 19"/>
            <p:cNvSpPr txBox="1"/>
            <p:nvPr/>
          </p:nvSpPr>
          <p:spPr>
            <a:xfrm>
              <a:off x="5447754" y="2285915"/>
              <a:ext cx="5111705" cy="430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2000" b="0" dirty="0">
                <a:solidFill>
                  <a:srgbClr val="32945C"/>
                </a:solidFill>
                <a:latin typeface="汉仪书宋一简" panose="02010609000101010101" pitchFamily="49" charset="-122"/>
                <a:ea typeface="汉仪书宋一简" panose="02010609000101010101" pitchFamily="49" charset="-122"/>
              </a:endParaRPr>
            </a:p>
          </p:txBody>
        </p:sp>
        <p:sp>
          <p:nvSpPr>
            <p:cNvPr id="21" name="矩形 20"/>
            <p:cNvSpPr/>
            <p:nvPr/>
          </p:nvSpPr>
          <p:spPr>
            <a:xfrm>
              <a:off x="5398846" y="3008698"/>
              <a:ext cx="5804446" cy="2027030"/>
            </a:xfrm>
            <a:prstGeom prst="rect">
              <a:avLst/>
            </a:prstGeom>
          </p:spPr>
          <p:txBody>
            <a:bodyPr wrap="square">
              <a:spAutoFit/>
            </a:bodyPr>
            <a:lstStyle/>
            <a:p>
              <a:pP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Fusce posuere, magna sed pulvinar ultricies, purus lectus malesuada libero, sit amet commodo magna eros quis urna.</a:t>
              </a:r>
              <a:r>
                <a:rPr lang="en-US" altLang="zh-CN" sz="1400" dirty="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 magna eros quis urna.</a:t>
              </a:r>
              <a:endParaRPr lang="en-US" altLang="zh-CN" sz="1400">
                <a:solidFill>
                  <a:srgbClr val="333740"/>
                </a:solidFill>
                <a:latin typeface="微软雅黑 Light" panose="020B0502040204020203" pitchFamily="34" charset="-122"/>
                <a:ea typeface="微软雅黑 Light" panose="020B0502040204020203" pitchFamily="34" charset="-122"/>
              </a:endParaRPr>
            </a:p>
            <a:p>
              <a:pP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congue massa.</a:t>
              </a:r>
              <a:endParaRPr lang="en-US" altLang="zh-CN" sz="1400">
                <a:solidFill>
                  <a:srgbClr val="333740"/>
                </a:solidFill>
                <a:latin typeface="微软雅黑 Light" panose="020B0502040204020203" pitchFamily="34" charset="-122"/>
                <a:ea typeface="微软雅黑 Light" panose="020B0502040204020203" pitchFamily="34" charset="-122"/>
              </a:endParaRPr>
            </a:p>
          </p:txBody>
        </p:sp>
      </p:grpSp>
      <p:grpSp>
        <p:nvGrpSpPr>
          <p:cNvPr id="22" name="组合 21"/>
          <p:cNvGrpSpPr/>
          <p:nvPr/>
        </p:nvGrpSpPr>
        <p:grpSpPr>
          <a:xfrm>
            <a:off x="9415005" y="2741197"/>
            <a:ext cx="690191" cy="481832"/>
            <a:chOff x="5626101" y="3128962"/>
            <a:chExt cx="925512" cy="646113"/>
          </a:xfrm>
          <a:solidFill>
            <a:srgbClr val="32945C"/>
          </a:solidFill>
        </p:grpSpPr>
        <p:sp>
          <p:nvSpPr>
            <p:cNvPr id="23" name="Freeform 182"/>
            <p:cNvSpPr>
              <a:spLocks noEditPoints="1"/>
            </p:cNvSpPr>
            <p:nvPr/>
          </p:nvSpPr>
          <p:spPr bwMode="auto">
            <a:xfrm>
              <a:off x="6297613" y="3178175"/>
              <a:ext cx="254000" cy="306388"/>
            </a:xfrm>
            <a:custGeom>
              <a:avLst/>
              <a:gdLst>
                <a:gd name="T0" fmla="*/ 51 w 146"/>
                <a:gd name="T1" fmla="*/ 0 h 175"/>
                <a:gd name="T2" fmla="*/ 0 w 146"/>
                <a:gd name="T3" fmla="*/ 37 h 175"/>
                <a:gd name="T4" fmla="*/ 55 w 146"/>
                <a:gd name="T5" fmla="*/ 93 h 175"/>
                <a:gd name="T6" fmla="*/ 94 w 146"/>
                <a:gd name="T7" fmla="*/ 175 h 175"/>
                <a:gd name="T8" fmla="*/ 146 w 146"/>
                <a:gd name="T9" fmla="*/ 137 h 175"/>
                <a:gd name="T10" fmla="*/ 106 w 146"/>
                <a:gd name="T11" fmla="*/ 67 h 175"/>
                <a:gd name="T12" fmla="*/ 51 w 146"/>
                <a:gd name="T13" fmla="*/ 0 h 175"/>
                <a:gd name="T14" fmla="*/ 120 w 146"/>
                <a:gd name="T15" fmla="*/ 130 h 175"/>
                <a:gd name="T16" fmla="*/ 109 w 146"/>
                <a:gd name="T17" fmla="*/ 140 h 175"/>
                <a:gd name="T18" fmla="*/ 98 w 146"/>
                <a:gd name="T19" fmla="*/ 130 h 175"/>
                <a:gd name="T20" fmla="*/ 109 w 146"/>
                <a:gd name="T21" fmla="*/ 119 h 175"/>
                <a:gd name="T22" fmla="*/ 120 w 146"/>
                <a:gd name="T23" fmla="*/ 13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175">
                  <a:moveTo>
                    <a:pt x="51" y="0"/>
                  </a:moveTo>
                  <a:cubicBezTo>
                    <a:pt x="0" y="37"/>
                    <a:pt x="0" y="37"/>
                    <a:pt x="0" y="37"/>
                  </a:cubicBezTo>
                  <a:cubicBezTo>
                    <a:pt x="0" y="37"/>
                    <a:pt x="30" y="57"/>
                    <a:pt x="55" y="93"/>
                  </a:cubicBezTo>
                  <a:cubicBezTo>
                    <a:pt x="80" y="130"/>
                    <a:pt x="94" y="175"/>
                    <a:pt x="94" y="175"/>
                  </a:cubicBezTo>
                  <a:cubicBezTo>
                    <a:pt x="146" y="137"/>
                    <a:pt x="146" y="137"/>
                    <a:pt x="146" y="137"/>
                  </a:cubicBezTo>
                  <a:cubicBezTo>
                    <a:pt x="146" y="137"/>
                    <a:pt x="133" y="105"/>
                    <a:pt x="106" y="67"/>
                  </a:cubicBezTo>
                  <a:cubicBezTo>
                    <a:pt x="79" y="29"/>
                    <a:pt x="51" y="0"/>
                    <a:pt x="51" y="0"/>
                  </a:cubicBezTo>
                  <a:close/>
                  <a:moveTo>
                    <a:pt x="120" y="130"/>
                  </a:moveTo>
                  <a:cubicBezTo>
                    <a:pt x="120" y="136"/>
                    <a:pt x="115" y="140"/>
                    <a:pt x="109" y="140"/>
                  </a:cubicBezTo>
                  <a:cubicBezTo>
                    <a:pt x="103" y="140"/>
                    <a:pt x="98" y="136"/>
                    <a:pt x="98" y="130"/>
                  </a:cubicBezTo>
                  <a:cubicBezTo>
                    <a:pt x="98" y="124"/>
                    <a:pt x="103" y="119"/>
                    <a:pt x="109" y="119"/>
                  </a:cubicBezTo>
                  <a:cubicBezTo>
                    <a:pt x="115" y="119"/>
                    <a:pt x="120" y="124"/>
                    <a:pt x="120" y="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24953"/>
                </a:solidFill>
                <a:effectLst/>
                <a:uLnTx/>
                <a:uFillTx/>
                <a:latin typeface="汉仪书宋一简" panose="02010609000101010101" pitchFamily="49" charset="-122"/>
                <a:ea typeface="汉仪书宋一简" panose="02010609000101010101" pitchFamily="49" charset="-122"/>
                <a:cs typeface="+mn-cs"/>
              </a:endParaRPr>
            </a:p>
          </p:txBody>
        </p:sp>
        <p:sp>
          <p:nvSpPr>
            <p:cNvPr id="24" name="Freeform 183"/>
            <p:cNvSpPr>
              <a:spLocks noEditPoints="1"/>
            </p:cNvSpPr>
            <p:nvPr/>
          </p:nvSpPr>
          <p:spPr bwMode="auto">
            <a:xfrm>
              <a:off x="5626101" y="3128962"/>
              <a:ext cx="827088" cy="646113"/>
            </a:xfrm>
            <a:custGeom>
              <a:avLst/>
              <a:gdLst>
                <a:gd name="T0" fmla="*/ 57 w 474"/>
                <a:gd name="T1" fmla="*/ 181 h 371"/>
                <a:gd name="T2" fmla="*/ 70 w 474"/>
                <a:gd name="T3" fmla="*/ 164 h 371"/>
                <a:gd name="T4" fmla="*/ 62 w 474"/>
                <a:gd name="T5" fmla="*/ 227 h 371"/>
                <a:gd name="T6" fmla="*/ 98 w 474"/>
                <a:gd name="T7" fmla="*/ 284 h 371"/>
                <a:gd name="T8" fmla="*/ 133 w 474"/>
                <a:gd name="T9" fmla="*/ 321 h 371"/>
                <a:gd name="T10" fmla="*/ 175 w 474"/>
                <a:gd name="T11" fmla="*/ 324 h 371"/>
                <a:gd name="T12" fmla="*/ 215 w 474"/>
                <a:gd name="T13" fmla="*/ 355 h 371"/>
                <a:gd name="T14" fmla="*/ 244 w 474"/>
                <a:gd name="T15" fmla="*/ 371 h 371"/>
                <a:gd name="T16" fmla="*/ 272 w 474"/>
                <a:gd name="T17" fmla="*/ 353 h 371"/>
                <a:gd name="T18" fmla="*/ 317 w 474"/>
                <a:gd name="T19" fmla="*/ 354 h 371"/>
                <a:gd name="T20" fmla="*/ 333 w 474"/>
                <a:gd name="T21" fmla="*/ 337 h 371"/>
                <a:gd name="T22" fmla="*/ 367 w 474"/>
                <a:gd name="T23" fmla="*/ 299 h 371"/>
                <a:gd name="T24" fmla="*/ 389 w 474"/>
                <a:gd name="T25" fmla="*/ 247 h 371"/>
                <a:gd name="T26" fmla="*/ 364 w 474"/>
                <a:gd name="T27" fmla="*/ 235 h 371"/>
                <a:gd name="T28" fmla="*/ 375 w 474"/>
                <a:gd name="T29" fmla="*/ 260 h 371"/>
                <a:gd name="T30" fmla="*/ 360 w 474"/>
                <a:gd name="T31" fmla="*/ 281 h 371"/>
                <a:gd name="T32" fmla="*/ 341 w 474"/>
                <a:gd name="T33" fmla="*/ 265 h 371"/>
                <a:gd name="T34" fmla="*/ 282 w 474"/>
                <a:gd name="T35" fmla="*/ 206 h 371"/>
                <a:gd name="T36" fmla="*/ 269 w 474"/>
                <a:gd name="T37" fmla="*/ 219 h 371"/>
                <a:gd name="T38" fmla="*/ 328 w 474"/>
                <a:gd name="T39" fmla="*/ 278 h 371"/>
                <a:gd name="T40" fmla="*/ 334 w 474"/>
                <a:gd name="T41" fmla="*/ 284 h 371"/>
                <a:gd name="T42" fmla="*/ 348 w 474"/>
                <a:gd name="T43" fmla="*/ 298 h 371"/>
                <a:gd name="T44" fmla="*/ 317 w 474"/>
                <a:gd name="T45" fmla="*/ 307 h 371"/>
                <a:gd name="T46" fmla="*/ 311 w 474"/>
                <a:gd name="T47" fmla="*/ 302 h 371"/>
                <a:gd name="T48" fmla="*/ 238 w 474"/>
                <a:gd name="T49" fmla="*/ 244 h 371"/>
                <a:gd name="T50" fmla="*/ 296 w 474"/>
                <a:gd name="T51" fmla="*/ 312 h 371"/>
                <a:gd name="T52" fmla="*/ 309 w 474"/>
                <a:gd name="T53" fmla="*/ 327 h 371"/>
                <a:gd name="T54" fmla="*/ 280 w 474"/>
                <a:gd name="T55" fmla="*/ 336 h 371"/>
                <a:gd name="T56" fmla="*/ 275 w 474"/>
                <a:gd name="T57" fmla="*/ 331 h 371"/>
                <a:gd name="T58" fmla="*/ 273 w 474"/>
                <a:gd name="T59" fmla="*/ 329 h 371"/>
                <a:gd name="T60" fmla="*/ 217 w 474"/>
                <a:gd name="T61" fmla="*/ 288 h 371"/>
                <a:gd name="T62" fmla="*/ 250 w 474"/>
                <a:gd name="T63" fmla="*/ 332 h 371"/>
                <a:gd name="T64" fmla="*/ 259 w 474"/>
                <a:gd name="T65" fmla="*/ 344 h 371"/>
                <a:gd name="T66" fmla="*/ 229 w 474"/>
                <a:gd name="T67" fmla="*/ 347 h 371"/>
                <a:gd name="T68" fmla="*/ 224 w 474"/>
                <a:gd name="T69" fmla="*/ 343 h 371"/>
                <a:gd name="T70" fmla="*/ 222 w 474"/>
                <a:gd name="T71" fmla="*/ 341 h 371"/>
                <a:gd name="T72" fmla="*/ 187 w 474"/>
                <a:gd name="T73" fmla="*/ 313 h 371"/>
                <a:gd name="T74" fmla="*/ 174 w 474"/>
                <a:gd name="T75" fmla="*/ 258 h 371"/>
                <a:gd name="T76" fmla="*/ 134 w 474"/>
                <a:gd name="T77" fmla="*/ 206 h 371"/>
                <a:gd name="T78" fmla="*/ 100 w 474"/>
                <a:gd name="T79" fmla="*/ 188 h 371"/>
                <a:gd name="T80" fmla="*/ 112 w 474"/>
                <a:gd name="T81" fmla="*/ 113 h 371"/>
                <a:gd name="T82" fmla="*/ 116 w 474"/>
                <a:gd name="T83" fmla="*/ 109 h 371"/>
                <a:gd name="T84" fmla="*/ 202 w 474"/>
                <a:gd name="T85" fmla="*/ 99 h 371"/>
                <a:gd name="T86" fmla="*/ 201 w 474"/>
                <a:gd name="T87" fmla="*/ 145 h 371"/>
                <a:gd name="T88" fmla="*/ 368 w 474"/>
                <a:gd name="T89" fmla="*/ 226 h 371"/>
                <a:gd name="T90" fmla="*/ 456 w 474"/>
                <a:gd name="T91" fmla="*/ 172 h 371"/>
                <a:gd name="T92" fmla="*/ 344 w 474"/>
                <a:gd name="T93" fmla="*/ 104 h 371"/>
                <a:gd name="T94" fmla="*/ 217 w 474"/>
                <a:gd name="T95" fmla="*/ 87 h 371"/>
                <a:gd name="T96" fmla="*/ 187 w 474"/>
                <a:gd name="T97" fmla="*/ 62 h 371"/>
                <a:gd name="T98" fmla="*/ 190 w 474"/>
                <a:gd name="T99" fmla="*/ 47 h 371"/>
                <a:gd name="T100" fmla="*/ 135 w 474"/>
                <a:gd name="T101" fmla="*/ 1 h 371"/>
                <a:gd name="T102" fmla="*/ 3 w 474"/>
                <a:gd name="T103" fmla="*/ 120 h 371"/>
                <a:gd name="T104" fmla="*/ 49 w 474"/>
                <a:gd name="T105" fmla="*/ 179 h 371"/>
                <a:gd name="T106" fmla="*/ 76 w 474"/>
                <a:gd name="T107" fmla="*/ 65 h 371"/>
                <a:gd name="T108" fmla="*/ 168 w 474"/>
                <a:gd name="T109" fmla="*/ 51 h 371"/>
                <a:gd name="T110" fmla="*/ 65 w 474"/>
                <a:gd name="T111" fmla="*/ 139 h 371"/>
                <a:gd name="T112" fmla="*/ 22 w 474"/>
                <a:gd name="T113" fmla="*/ 12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74" h="371">
                  <a:moveTo>
                    <a:pt x="56" y="181"/>
                  </a:moveTo>
                  <a:cubicBezTo>
                    <a:pt x="56" y="181"/>
                    <a:pt x="57" y="181"/>
                    <a:pt x="57" y="181"/>
                  </a:cubicBezTo>
                  <a:cubicBezTo>
                    <a:pt x="60" y="181"/>
                    <a:pt x="63" y="179"/>
                    <a:pt x="64" y="176"/>
                  </a:cubicBezTo>
                  <a:cubicBezTo>
                    <a:pt x="64" y="176"/>
                    <a:pt x="66" y="171"/>
                    <a:pt x="70" y="164"/>
                  </a:cubicBezTo>
                  <a:cubicBezTo>
                    <a:pt x="85" y="198"/>
                    <a:pt x="85" y="198"/>
                    <a:pt x="85" y="198"/>
                  </a:cubicBezTo>
                  <a:cubicBezTo>
                    <a:pt x="73" y="206"/>
                    <a:pt x="60" y="218"/>
                    <a:pt x="62" y="227"/>
                  </a:cubicBezTo>
                  <a:cubicBezTo>
                    <a:pt x="66" y="245"/>
                    <a:pt x="75" y="268"/>
                    <a:pt x="87" y="270"/>
                  </a:cubicBezTo>
                  <a:cubicBezTo>
                    <a:pt x="100" y="272"/>
                    <a:pt x="98" y="284"/>
                    <a:pt x="98" y="284"/>
                  </a:cubicBezTo>
                  <a:cubicBezTo>
                    <a:pt x="98" y="284"/>
                    <a:pt x="112" y="318"/>
                    <a:pt x="123" y="316"/>
                  </a:cubicBezTo>
                  <a:cubicBezTo>
                    <a:pt x="133" y="314"/>
                    <a:pt x="133" y="321"/>
                    <a:pt x="133" y="321"/>
                  </a:cubicBezTo>
                  <a:cubicBezTo>
                    <a:pt x="133" y="321"/>
                    <a:pt x="133" y="339"/>
                    <a:pt x="146" y="337"/>
                  </a:cubicBezTo>
                  <a:cubicBezTo>
                    <a:pt x="152" y="336"/>
                    <a:pt x="164" y="331"/>
                    <a:pt x="175" y="324"/>
                  </a:cubicBezTo>
                  <a:cubicBezTo>
                    <a:pt x="215" y="355"/>
                    <a:pt x="215" y="355"/>
                    <a:pt x="215" y="355"/>
                  </a:cubicBezTo>
                  <a:cubicBezTo>
                    <a:pt x="215" y="355"/>
                    <a:pt x="215" y="355"/>
                    <a:pt x="215" y="355"/>
                  </a:cubicBezTo>
                  <a:cubicBezTo>
                    <a:pt x="216" y="356"/>
                    <a:pt x="218" y="357"/>
                    <a:pt x="219" y="359"/>
                  </a:cubicBezTo>
                  <a:cubicBezTo>
                    <a:pt x="227" y="364"/>
                    <a:pt x="234" y="371"/>
                    <a:pt x="244" y="371"/>
                  </a:cubicBezTo>
                  <a:cubicBezTo>
                    <a:pt x="250" y="371"/>
                    <a:pt x="256" y="368"/>
                    <a:pt x="264" y="363"/>
                  </a:cubicBezTo>
                  <a:cubicBezTo>
                    <a:pt x="267" y="360"/>
                    <a:pt x="270" y="356"/>
                    <a:pt x="272" y="353"/>
                  </a:cubicBezTo>
                  <a:cubicBezTo>
                    <a:pt x="279" y="360"/>
                    <a:pt x="286" y="365"/>
                    <a:pt x="295" y="365"/>
                  </a:cubicBezTo>
                  <a:cubicBezTo>
                    <a:pt x="302" y="365"/>
                    <a:pt x="309" y="362"/>
                    <a:pt x="317" y="354"/>
                  </a:cubicBezTo>
                  <a:cubicBezTo>
                    <a:pt x="323" y="348"/>
                    <a:pt x="327" y="342"/>
                    <a:pt x="328" y="336"/>
                  </a:cubicBezTo>
                  <a:cubicBezTo>
                    <a:pt x="329" y="336"/>
                    <a:pt x="331" y="337"/>
                    <a:pt x="333" y="337"/>
                  </a:cubicBezTo>
                  <a:cubicBezTo>
                    <a:pt x="339" y="337"/>
                    <a:pt x="347" y="334"/>
                    <a:pt x="355" y="326"/>
                  </a:cubicBezTo>
                  <a:cubicBezTo>
                    <a:pt x="365" y="316"/>
                    <a:pt x="368" y="306"/>
                    <a:pt x="367" y="299"/>
                  </a:cubicBezTo>
                  <a:cubicBezTo>
                    <a:pt x="375" y="296"/>
                    <a:pt x="381" y="291"/>
                    <a:pt x="383" y="288"/>
                  </a:cubicBezTo>
                  <a:cubicBezTo>
                    <a:pt x="401" y="271"/>
                    <a:pt x="395" y="254"/>
                    <a:pt x="389" y="247"/>
                  </a:cubicBezTo>
                  <a:cubicBezTo>
                    <a:pt x="376" y="235"/>
                    <a:pt x="376" y="235"/>
                    <a:pt x="376" y="235"/>
                  </a:cubicBezTo>
                  <a:cubicBezTo>
                    <a:pt x="373" y="232"/>
                    <a:pt x="367" y="232"/>
                    <a:pt x="364" y="235"/>
                  </a:cubicBezTo>
                  <a:cubicBezTo>
                    <a:pt x="360" y="239"/>
                    <a:pt x="360" y="245"/>
                    <a:pt x="364" y="248"/>
                  </a:cubicBezTo>
                  <a:cubicBezTo>
                    <a:pt x="375" y="260"/>
                    <a:pt x="375" y="260"/>
                    <a:pt x="375" y="260"/>
                  </a:cubicBezTo>
                  <a:cubicBezTo>
                    <a:pt x="375" y="260"/>
                    <a:pt x="380" y="266"/>
                    <a:pt x="370" y="275"/>
                  </a:cubicBezTo>
                  <a:cubicBezTo>
                    <a:pt x="363" y="282"/>
                    <a:pt x="361" y="281"/>
                    <a:pt x="360" y="281"/>
                  </a:cubicBezTo>
                  <a:cubicBezTo>
                    <a:pt x="356" y="280"/>
                    <a:pt x="351" y="275"/>
                    <a:pt x="346" y="270"/>
                  </a:cubicBezTo>
                  <a:cubicBezTo>
                    <a:pt x="344" y="268"/>
                    <a:pt x="343" y="267"/>
                    <a:pt x="341" y="265"/>
                  </a:cubicBezTo>
                  <a:cubicBezTo>
                    <a:pt x="341" y="265"/>
                    <a:pt x="341" y="265"/>
                    <a:pt x="341" y="265"/>
                  </a:cubicBezTo>
                  <a:cubicBezTo>
                    <a:pt x="282" y="206"/>
                    <a:pt x="282" y="206"/>
                    <a:pt x="282" y="206"/>
                  </a:cubicBezTo>
                  <a:cubicBezTo>
                    <a:pt x="278" y="202"/>
                    <a:pt x="273" y="202"/>
                    <a:pt x="269" y="206"/>
                  </a:cubicBezTo>
                  <a:cubicBezTo>
                    <a:pt x="266" y="210"/>
                    <a:pt x="266" y="215"/>
                    <a:pt x="269" y="219"/>
                  </a:cubicBezTo>
                  <a:cubicBezTo>
                    <a:pt x="328" y="278"/>
                    <a:pt x="328" y="278"/>
                    <a:pt x="328" y="278"/>
                  </a:cubicBezTo>
                  <a:cubicBezTo>
                    <a:pt x="328" y="278"/>
                    <a:pt x="328" y="278"/>
                    <a:pt x="328" y="278"/>
                  </a:cubicBezTo>
                  <a:cubicBezTo>
                    <a:pt x="333" y="283"/>
                    <a:pt x="333" y="283"/>
                    <a:pt x="333" y="283"/>
                  </a:cubicBezTo>
                  <a:cubicBezTo>
                    <a:pt x="333" y="283"/>
                    <a:pt x="334" y="283"/>
                    <a:pt x="334" y="284"/>
                  </a:cubicBezTo>
                  <a:cubicBezTo>
                    <a:pt x="334" y="285"/>
                    <a:pt x="335" y="285"/>
                    <a:pt x="336" y="286"/>
                  </a:cubicBezTo>
                  <a:cubicBezTo>
                    <a:pt x="348" y="298"/>
                    <a:pt x="348" y="298"/>
                    <a:pt x="348" y="298"/>
                  </a:cubicBezTo>
                  <a:cubicBezTo>
                    <a:pt x="348" y="298"/>
                    <a:pt x="353" y="303"/>
                    <a:pt x="343" y="312"/>
                  </a:cubicBezTo>
                  <a:cubicBezTo>
                    <a:pt x="333" y="322"/>
                    <a:pt x="331" y="320"/>
                    <a:pt x="317" y="307"/>
                  </a:cubicBezTo>
                  <a:cubicBezTo>
                    <a:pt x="315" y="305"/>
                    <a:pt x="313" y="304"/>
                    <a:pt x="312" y="302"/>
                  </a:cubicBezTo>
                  <a:cubicBezTo>
                    <a:pt x="312" y="302"/>
                    <a:pt x="312" y="302"/>
                    <a:pt x="311" y="302"/>
                  </a:cubicBezTo>
                  <a:cubicBezTo>
                    <a:pt x="251" y="244"/>
                    <a:pt x="251" y="244"/>
                    <a:pt x="251" y="244"/>
                  </a:cubicBezTo>
                  <a:cubicBezTo>
                    <a:pt x="247" y="240"/>
                    <a:pt x="241" y="241"/>
                    <a:pt x="238" y="244"/>
                  </a:cubicBezTo>
                  <a:cubicBezTo>
                    <a:pt x="234" y="248"/>
                    <a:pt x="235" y="254"/>
                    <a:pt x="238" y="257"/>
                  </a:cubicBezTo>
                  <a:cubicBezTo>
                    <a:pt x="296" y="312"/>
                    <a:pt x="296" y="312"/>
                    <a:pt x="296" y="312"/>
                  </a:cubicBezTo>
                  <a:cubicBezTo>
                    <a:pt x="296" y="313"/>
                    <a:pt x="297" y="315"/>
                    <a:pt x="298" y="316"/>
                  </a:cubicBezTo>
                  <a:cubicBezTo>
                    <a:pt x="309" y="327"/>
                    <a:pt x="309" y="327"/>
                    <a:pt x="309" y="327"/>
                  </a:cubicBezTo>
                  <a:cubicBezTo>
                    <a:pt x="311" y="328"/>
                    <a:pt x="313" y="333"/>
                    <a:pt x="305" y="342"/>
                  </a:cubicBezTo>
                  <a:cubicBezTo>
                    <a:pt x="295" y="351"/>
                    <a:pt x="293" y="350"/>
                    <a:pt x="280" y="336"/>
                  </a:cubicBezTo>
                  <a:cubicBezTo>
                    <a:pt x="278" y="335"/>
                    <a:pt x="277" y="333"/>
                    <a:pt x="276" y="332"/>
                  </a:cubicBezTo>
                  <a:cubicBezTo>
                    <a:pt x="275" y="332"/>
                    <a:pt x="275" y="332"/>
                    <a:pt x="275" y="331"/>
                  </a:cubicBezTo>
                  <a:cubicBezTo>
                    <a:pt x="273" y="329"/>
                    <a:pt x="273" y="329"/>
                    <a:pt x="273" y="329"/>
                  </a:cubicBezTo>
                  <a:cubicBezTo>
                    <a:pt x="273" y="329"/>
                    <a:pt x="273" y="329"/>
                    <a:pt x="273" y="329"/>
                  </a:cubicBezTo>
                  <a:cubicBezTo>
                    <a:pt x="230" y="287"/>
                    <a:pt x="230" y="287"/>
                    <a:pt x="230" y="287"/>
                  </a:cubicBezTo>
                  <a:cubicBezTo>
                    <a:pt x="226" y="284"/>
                    <a:pt x="221" y="284"/>
                    <a:pt x="217" y="288"/>
                  </a:cubicBezTo>
                  <a:cubicBezTo>
                    <a:pt x="214" y="291"/>
                    <a:pt x="214" y="297"/>
                    <a:pt x="217" y="300"/>
                  </a:cubicBezTo>
                  <a:cubicBezTo>
                    <a:pt x="250" y="332"/>
                    <a:pt x="250" y="332"/>
                    <a:pt x="250" y="332"/>
                  </a:cubicBezTo>
                  <a:cubicBezTo>
                    <a:pt x="259" y="341"/>
                    <a:pt x="259" y="341"/>
                    <a:pt x="259" y="341"/>
                  </a:cubicBezTo>
                  <a:cubicBezTo>
                    <a:pt x="259" y="341"/>
                    <a:pt x="260" y="342"/>
                    <a:pt x="259" y="344"/>
                  </a:cubicBezTo>
                  <a:cubicBezTo>
                    <a:pt x="259" y="346"/>
                    <a:pt x="257" y="348"/>
                    <a:pt x="254" y="351"/>
                  </a:cubicBezTo>
                  <a:cubicBezTo>
                    <a:pt x="244" y="359"/>
                    <a:pt x="241" y="357"/>
                    <a:pt x="229" y="347"/>
                  </a:cubicBezTo>
                  <a:cubicBezTo>
                    <a:pt x="224" y="343"/>
                    <a:pt x="224" y="343"/>
                    <a:pt x="224" y="343"/>
                  </a:cubicBezTo>
                  <a:cubicBezTo>
                    <a:pt x="224" y="343"/>
                    <a:pt x="224" y="343"/>
                    <a:pt x="224" y="343"/>
                  </a:cubicBezTo>
                  <a:cubicBezTo>
                    <a:pt x="224" y="343"/>
                    <a:pt x="224" y="343"/>
                    <a:pt x="224" y="343"/>
                  </a:cubicBezTo>
                  <a:cubicBezTo>
                    <a:pt x="222" y="341"/>
                    <a:pt x="222" y="341"/>
                    <a:pt x="222" y="341"/>
                  </a:cubicBezTo>
                  <a:cubicBezTo>
                    <a:pt x="222" y="341"/>
                    <a:pt x="222" y="341"/>
                    <a:pt x="222" y="341"/>
                  </a:cubicBezTo>
                  <a:cubicBezTo>
                    <a:pt x="187" y="313"/>
                    <a:pt x="187" y="313"/>
                    <a:pt x="187" y="313"/>
                  </a:cubicBezTo>
                  <a:cubicBezTo>
                    <a:pt x="191" y="308"/>
                    <a:pt x="195" y="301"/>
                    <a:pt x="195" y="295"/>
                  </a:cubicBezTo>
                  <a:cubicBezTo>
                    <a:pt x="197" y="272"/>
                    <a:pt x="174" y="258"/>
                    <a:pt x="174" y="258"/>
                  </a:cubicBezTo>
                  <a:cubicBezTo>
                    <a:pt x="174" y="258"/>
                    <a:pt x="172" y="241"/>
                    <a:pt x="156" y="233"/>
                  </a:cubicBezTo>
                  <a:cubicBezTo>
                    <a:pt x="149" y="229"/>
                    <a:pt x="151" y="216"/>
                    <a:pt x="134" y="206"/>
                  </a:cubicBezTo>
                  <a:cubicBezTo>
                    <a:pt x="128" y="202"/>
                    <a:pt x="123" y="181"/>
                    <a:pt x="105" y="185"/>
                  </a:cubicBezTo>
                  <a:cubicBezTo>
                    <a:pt x="105" y="185"/>
                    <a:pt x="103" y="186"/>
                    <a:pt x="100" y="188"/>
                  </a:cubicBezTo>
                  <a:cubicBezTo>
                    <a:pt x="82" y="146"/>
                    <a:pt x="82" y="146"/>
                    <a:pt x="82" y="146"/>
                  </a:cubicBezTo>
                  <a:cubicBezTo>
                    <a:pt x="90" y="136"/>
                    <a:pt x="99" y="124"/>
                    <a:pt x="112" y="113"/>
                  </a:cubicBezTo>
                  <a:cubicBezTo>
                    <a:pt x="112" y="112"/>
                    <a:pt x="113" y="112"/>
                    <a:pt x="113" y="112"/>
                  </a:cubicBezTo>
                  <a:cubicBezTo>
                    <a:pt x="114" y="111"/>
                    <a:pt x="115" y="110"/>
                    <a:pt x="116" y="109"/>
                  </a:cubicBezTo>
                  <a:cubicBezTo>
                    <a:pt x="140" y="91"/>
                    <a:pt x="159" y="81"/>
                    <a:pt x="167" y="77"/>
                  </a:cubicBezTo>
                  <a:cubicBezTo>
                    <a:pt x="174" y="82"/>
                    <a:pt x="191" y="92"/>
                    <a:pt x="202" y="99"/>
                  </a:cubicBezTo>
                  <a:cubicBezTo>
                    <a:pt x="191" y="110"/>
                    <a:pt x="188" y="125"/>
                    <a:pt x="195" y="139"/>
                  </a:cubicBezTo>
                  <a:cubicBezTo>
                    <a:pt x="201" y="145"/>
                    <a:pt x="201" y="145"/>
                    <a:pt x="201" y="145"/>
                  </a:cubicBezTo>
                  <a:cubicBezTo>
                    <a:pt x="201" y="145"/>
                    <a:pt x="259" y="140"/>
                    <a:pt x="270" y="140"/>
                  </a:cubicBezTo>
                  <a:cubicBezTo>
                    <a:pt x="281" y="140"/>
                    <a:pt x="344" y="215"/>
                    <a:pt x="368" y="226"/>
                  </a:cubicBezTo>
                  <a:cubicBezTo>
                    <a:pt x="391" y="236"/>
                    <a:pt x="380" y="242"/>
                    <a:pt x="412" y="227"/>
                  </a:cubicBezTo>
                  <a:cubicBezTo>
                    <a:pt x="474" y="199"/>
                    <a:pt x="473" y="206"/>
                    <a:pt x="456" y="172"/>
                  </a:cubicBezTo>
                  <a:cubicBezTo>
                    <a:pt x="427" y="115"/>
                    <a:pt x="396" y="91"/>
                    <a:pt x="396" y="91"/>
                  </a:cubicBezTo>
                  <a:cubicBezTo>
                    <a:pt x="396" y="91"/>
                    <a:pt x="358" y="106"/>
                    <a:pt x="344" y="104"/>
                  </a:cubicBezTo>
                  <a:cubicBezTo>
                    <a:pt x="329" y="103"/>
                    <a:pt x="306" y="70"/>
                    <a:pt x="243" y="78"/>
                  </a:cubicBezTo>
                  <a:cubicBezTo>
                    <a:pt x="233" y="80"/>
                    <a:pt x="224" y="83"/>
                    <a:pt x="217" y="87"/>
                  </a:cubicBezTo>
                  <a:cubicBezTo>
                    <a:pt x="208" y="81"/>
                    <a:pt x="192" y="71"/>
                    <a:pt x="181" y="65"/>
                  </a:cubicBezTo>
                  <a:cubicBezTo>
                    <a:pt x="185" y="63"/>
                    <a:pt x="187" y="62"/>
                    <a:pt x="187" y="62"/>
                  </a:cubicBezTo>
                  <a:cubicBezTo>
                    <a:pt x="190" y="60"/>
                    <a:pt x="192" y="58"/>
                    <a:pt x="193" y="55"/>
                  </a:cubicBezTo>
                  <a:cubicBezTo>
                    <a:pt x="193" y="52"/>
                    <a:pt x="192" y="49"/>
                    <a:pt x="190" y="47"/>
                  </a:cubicBezTo>
                  <a:cubicBezTo>
                    <a:pt x="144" y="3"/>
                    <a:pt x="144" y="3"/>
                    <a:pt x="144" y="3"/>
                  </a:cubicBezTo>
                  <a:cubicBezTo>
                    <a:pt x="142" y="1"/>
                    <a:pt x="138" y="0"/>
                    <a:pt x="135" y="1"/>
                  </a:cubicBezTo>
                  <a:cubicBezTo>
                    <a:pt x="133" y="2"/>
                    <a:pt x="99" y="17"/>
                    <a:pt x="64" y="52"/>
                  </a:cubicBezTo>
                  <a:cubicBezTo>
                    <a:pt x="29" y="86"/>
                    <a:pt x="4" y="119"/>
                    <a:pt x="3" y="120"/>
                  </a:cubicBezTo>
                  <a:cubicBezTo>
                    <a:pt x="0" y="124"/>
                    <a:pt x="0" y="129"/>
                    <a:pt x="4" y="132"/>
                  </a:cubicBezTo>
                  <a:cubicBezTo>
                    <a:pt x="49" y="179"/>
                    <a:pt x="49" y="179"/>
                    <a:pt x="49" y="179"/>
                  </a:cubicBezTo>
                  <a:cubicBezTo>
                    <a:pt x="51" y="180"/>
                    <a:pt x="53" y="181"/>
                    <a:pt x="56" y="181"/>
                  </a:cubicBezTo>
                  <a:close/>
                  <a:moveTo>
                    <a:pt x="76" y="65"/>
                  </a:moveTo>
                  <a:cubicBezTo>
                    <a:pt x="101" y="40"/>
                    <a:pt x="126" y="26"/>
                    <a:pt x="136" y="21"/>
                  </a:cubicBezTo>
                  <a:cubicBezTo>
                    <a:pt x="168" y="51"/>
                    <a:pt x="168" y="51"/>
                    <a:pt x="168" y="51"/>
                  </a:cubicBezTo>
                  <a:cubicBezTo>
                    <a:pt x="153" y="59"/>
                    <a:pt x="126" y="76"/>
                    <a:pt x="102" y="97"/>
                  </a:cubicBezTo>
                  <a:cubicBezTo>
                    <a:pt x="78" y="116"/>
                    <a:pt x="68" y="132"/>
                    <a:pt x="65" y="139"/>
                  </a:cubicBezTo>
                  <a:cubicBezTo>
                    <a:pt x="60" y="146"/>
                    <a:pt x="56" y="152"/>
                    <a:pt x="53" y="157"/>
                  </a:cubicBezTo>
                  <a:cubicBezTo>
                    <a:pt x="22" y="125"/>
                    <a:pt x="22" y="125"/>
                    <a:pt x="22" y="125"/>
                  </a:cubicBezTo>
                  <a:cubicBezTo>
                    <a:pt x="31" y="114"/>
                    <a:pt x="51" y="89"/>
                    <a:pt x="76"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24953"/>
                </a:solidFill>
                <a:effectLst/>
                <a:uLnTx/>
                <a:uFillTx/>
                <a:latin typeface="汉仪书宋一简" panose="02010609000101010101" pitchFamily="49" charset="-122"/>
                <a:ea typeface="汉仪书宋一简" panose="02010609000101010101" pitchFamily="49" charset="-122"/>
                <a:cs typeface="+mn-cs"/>
              </a:endParaRPr>
            </a:p>
          </p:txBody>
        </p:sp>
        <p:sp>
          <p:nvSpPr>
            <p:cNvPr id="25" name="Freeform 184"/>
            <p:cNvSpPr/>
            <p:nvPr/>
          </p:nvSpPr>
          <p:spPr bwMode="auto">
            <a:xfrm>
              <a:off x="5838826" y="3197225"/>
              <a:ext cx="41275" cy="42863"/>
            </a:xfrm>
            <a:custGeom>
              <a:avLst/>
              <a:gdLst>
                <a:gd name="T0" fmla="*/ 14 w 24"/>
                <a:gd name="T1" fmla="*/ 23 h 24"/>
                <a:gd name="T2" fmla="*/ 23 w 24"/>
                <a:gd name="T3" fmla="*/ 11 h 24"/>
                <a:gd name="T4" fmla="*/ 10 w 24"/>
                <a:gd name="T5" fmla="*/ 1 h 24"/>
                <a:gd name="T6" fmla="*/ 1 w 24"/>
                <a:gd name="T7" fmla="*/ 14 h 24"/>
                <a:gd name="T8" fmla="*/ 14 w 24"/>
                <a:gd name="T9" fmla="*/ 23 h 24"/>
              </a:gdLst>
              <a:ahLst/>
              <a:cxnLst>
                <a:cxn ang="0">
                  <a:pos x="T0" y="T1"/>
                </a:cxn>
                <a:cxn ang="0">
                  <a:pos x="T2" y="T3"/>
                </a:cxn>
                <a:cxn ang="0">
                  <a:pos x="T4" y="T5"/>
                </a:cxn>
                <a:cxn ang="0">
                  <a:pos x="T6" y="T7"/>
                </a:cxn>
                <a:cxn ang="0">
                  <a:pos x="T8" y="T9"/>
                </a:cxn>
              </a:cxnLst>
              <a:rect l="0" t="0" r="r" b="b"/>
              <a:pathLst>
                <a:path w="24" h="24">
                  <a:moveTo>
                    <a:pt x="14" y="23"/>
                  </a:moveTo>
                  <a:cubicBezTo>
                    <a:pt x="20" y="22"/>
                    <a:pt x="24" y="17"/>
                    <a:pt x="23" y="11"/>
                  </a:cubicBezTo>
                  <a:cubicBezTo>
                    <a:pt x="22" y="5"/>
                    <a:pt x="17" y="0"/>
                    <a:pt x="10" y="1"/>
                  </a:cubicBezTo>
                  <a:cubicBezTo>
                    <a:pt x="4" y="2"/>
                    <a:pt x="0" y="8"/>
                    <a:pt x="1" y="14"/>
                  </a:cubicBezTo>
                  <a:cubicBezTo>
                    <a:pt x="2" y="20"/>
                    <a:pt x="8" y="24"/>
                    <a:pt x="14"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24953"/>
                </a:solidFill>
                <a:effectLst/>
                <a:uLnTx/>
                <a:uFillTx/>
                <a:latin typeface="汉仪书宋一简" panose="02010609000101010101" pitchFamily="49" charset="-122"/>
                <a:ea typeface="汉仪书宋一简" panose="02010609000101010101" pitchFamily="49" charset="-122"/>
                <a:cs typeface="+mn-cs"/>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4834052"/>
            <a:ext cx="2095501" cy="2023947"/>
            <a:chOff x="0" y="3086100"/>
            <a:chExt cx="3905250" cy="3771900"/>
          </a:xfrm>
        </p:grpSpPr>
        <p:sp>
          <p:nvSpPr>
            <p:cNvPr id="4" name="直角三角形 3"/>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flipV="1">
              <a:off x="51522" y="3891828"/>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74568" b="6435"/>
          <a:stretch>
            <a:fillRect/>
          </a:stretch>
        </p:blipFill>
        <p:spPr bwMode="auto">
          <a:xfrm>
            <a:off x="-2" y="3257549"/>
            <a:ext cx="150432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1292" t="19801" r="72951" b="-495"/>
          <a:stretch>
            <a:fillRect/>
          </a:stretch>
        </p:blipFill>
        <p:spPr bwMode="auto">
          <a:xfrm>
            <a:off x="10515600" y="0"/>
            <a:ext cx="1676400" cy="310515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821611" y="3695466"/>
            <a:ext cx="8548778" cy="1186800"/>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commodoLorem ipsum dolor. Lorem ipsum dolor sit amet, consectetuer adipiscing elit. Maecenas porttitor congue massa. Fusce posuere, magna sed pulvinar ultricies, commodoLorem ipsum dolor. </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3662045" y="2704465"/>
            <a:ext cx="44881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4000" b="0">
                <a:solidFill>
                  <a:srgbClr val="32945C"/>
                </a:solidFill>
                <a:latin typeface="汉仪书宋一简" panose="02010609000101010101" pitchFamily="49" charset="-122"/>
                <a:ea typeface="汉仪书宋一简" panose="02010609000101010101" pitchFamily="49" charset="-122"/>
              </a:rPr>
              <a:t>研究内容和思路</a:t>
            </a:r>
            <a:endParaRPr lang="zh-CN" altLang="en-US" sz="4000" b="0">
              <a:solidFill>
                <a:srgbClr val="32945C"/>
              </a:solidFill>
              <a:latin typeface="汉仪书宋一简" panose="02010609000101010101" pitchFamily="49" charset="-122"/>
              <a:ea typeface="汉仪书宋一简" panose="02010609000101010101" pitchFamily="49" charset="-122"/>
            </a:endParaRPr>
          </a:p>
        </p:txBody>
      </p:sp>
      <p:sp>
        <p:nvSpPr>
          <p:cNvPr id="11" name="文本框 10"/>
          <p:cNvSpPr txBox="1"/>
          <p:nvPr/>
        </p:nvSpPr>
        <p:spPr>
          <a:xfrm>
            <a:off x="3774307" y="1055504"/>
            <a:ext cx="4643386" cy="11074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6000" b="0">
                <a:solidFill>
                  <a:srgbClr val="32945C"/>
                </a:solidFill>
                <a:latin typeface="汉仪书宋一简" panose="02010609000101010101" pitchFamily="49" charset="-122"/>
                <a:ea typeface="汉仪书宋一简" panose="02010609000101010101" pitchFamily="49" charset="-122"/>
              </a:rPr>
              <a:t>Part Three</a:t>
            </a:r>
            <a:endParaRPr lang="zh-CN" altLang="en-US" sz="6000" b="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研究内容和思路</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grpSp>
        <p:nvGrpSpPr>
          <p:cNvPr id="4" name="组合 3"/>
          <p:cNvGrpSpPr/>
          <p:nvPr/>
        </p:nvGrpSpPr>
        <p:grpSpPr>
          <a:xfrm>
            <a:off x="943429" y="3381828"/>
            <a:ext cx="10305142" cy="94343"/>
            <a:chOff x="740228" y="3334657"/>
            <a:chExt cx="10305142" cy="188686"/>
          </a:xfrm>
          <a:solidFill>
            <a:srgbClr val="32945C">
              <a:alpha val="21000"/>
            </a:srgbClr>
          </a:solidFill>
        </p:grpSpPr>
        <p:sp>
          <p:nvSpPr>
            <p:cNvPr id="5" name="矩形 4"/>
            <p:cNvSpPr/>
            <p:nvPr/>
          </p:nvSpPr>
          <p:spPr>
            <a:xfrm>
              <a:off x="740228" y="3334657"/>
              <a:ext cx="1944914" cy="188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30285" y="3334657"/>
              <a:ext cx="1944914" cy="188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920342" y="3334657"/>
              <a:ext cx="1944914" cy="188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7010399" y="3334657"/>
              <a:ext cx="1944914" cy="188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00456" y="3334657"/>
              <a:ext cx="1944914" cy="18868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椭圆 9"/>
          <p:cNvSpPr/>
          <p:nvPr/>
        </p:nvSpPr>
        <p:spPr>
          <a:xfrm>
            <a:off x="1429657" y="2148115"/>
            <a:ext cx="972457" cy="972457"/>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519714" y="3759201"/>
            <a:ext cx="972457" cy="972457"/>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5609771" y="2148115"/>
            <a:ext cx="972457" cy="972457"/>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7699828" y="3759200"/>
            <a:ext cx="972457" cy="972457"/>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9789885" y="2148115"/>
            <a:ext cx="972457" cy="972457"/>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1647098" y="2318995"/>
            <a:ext cx="537573" cy="630695"/>
            <a:chOff x="5615921" y="328878"/>
            <a:chExt cx="1058092" cy="1241382"/>
          </a:xfrm>
        </p:grpSpPr>
        <p:sp>
          <p:nvSpPr>
            <p:cNvPr id="16" name="Freeform 120"/>
            <p:cNvSpPr/>
            <p:nvPr/>
          </p:nvSpPr>
          <p:spPr bwMode="auto">
            <a:xfrm>
              <a:off x="6000833" y="1378637"/>
              <a:ext cx="288268" cy="191623"/>
            </a:xfrm>
            <a:custGeom>
              <a:avLst/>
              <a:gdLst>
                <a:gd name="T0" fmla="*/ 0 w 172"/>
                <a:gd name="T1" fmla="*/ 0 h 115"/>
                <a:gd name="T2" fmla="*/ 0 w 172"/>
                <a:gd name="T3" fmla="*/ 53 h 115"/>
                <a:gd name="T4" fmla="*/ 29 w 172"/>
                <a:gd name="T5" fmla="*/ 82 h 115"/>
                <a:gd name="T6" fmla="*/ 38 w 172"/>
                <a:gd name="T7" fmla="*/ 82 h 115"/>
                <a:gd name="T8" fmla="*/ 86 w 172"/>
                <a:gd name="T9" fmla="*/ 115 h 115"/>
                <a:gd name="T10" fmla="*/ 134 w 172"/>
                <a:gd name="T11" fmla="*/ 82 h 115"/>
                <a:gd name="T12" fmla="*/ 143 w 172"/>
                <a:gd name="T13" fmla="*/ 82 h 115"/>
                <a:gd name="T14" fmla="*/ 172 w 172"/>
                <a:gd name="T15" fmla="*/ 53 h 115"/>
                <a:gd name="T16" fmla="*/ 172 w 172"/>
                <a:gd name="T17" fmla="*/ 0 h 115"/>
                <a:gd name="T18" fmla="*/ 0 w 172"/>
                <a:gd name="T19" fmla="*/ 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115">
                  <a:moveTo>
                    <a:pt x="0" y="0"/>
                  </a:moveTo>
                  <a:cubicBezTo>
                    <a:pt x="0" y="53"/>
                    <a:pt x="0" y="53"/>
                    <a:pt x="0" y="53"/>
                  </a:cubicBezTo>
                  <a:cubicBezTo>
                    <a:pt x="0" y="69"/>
                    <a:pt x="13" y="82"/>
                    <a:pt x="29" y="82"/>
                  </a:cubicBezTo>
                  <a:cubicBezTo>
                    <a:pt x="38" y="82"/>
                    <a:pt x="38" y="82"/>
                    <a:pt x="38" y="82"/>
                  </a:cubicBezTo>
                  <a:cubicBezTo>
                    <a:pt x="46" y="101"/>
                    <a:pt x="64" y="115"/>
                    <a:pt x="86" y="115"/>
                  </a:cubicBezTo>
                  <a:cubicBezTo>
                    <a:pt x="108" y="115"/>
                    <a:pt x="126" y="101"/>
                    <a:pt x="134" y="82"/>
                  </a:cubicBezTo>
                  <a:cubicBezTo>
                    <a:pt x="143" y="82"/>
                    <a:pt x="143" y="82"/>
                    <a:pt x="143" y="82"/>
                  </a:cubicBezTo>
                  <a:cubicBezTo>
                    <a:pt x="159" y="82"/>
                    <a:pt x="172" y="69"/>
                    <a:pt x="172" y="53"/>
                  </a:cubicBezTo>
                  <a:cubicBezTo>
                    <a:pt x="172" y="0"/>
                    <a:pt x="172" y="0"/>
                    <a:pt x="172" y="0"/>
                  </a:cubicBez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7" name="Freeform 121"/>
            <p:cNvSpPr>
              <a:spLocks noEditPoints="1"/>
            </p:cNvSpPr>
            <p:nvPr/>
          </p:nvSpPr>
          <p:spPr bwMode="auto">
            <a:xfrm>
              <a:off x="5824207" y="602148"/>
              <a:ext cx="641520" cy="729832"/>
            </a:xfrm>
            <a:custGeom>
              <a:avLst/>
              <a:gdLst>
                <a:gd name="T0" fmla="*/ 181 w 384"/>
                <a:gd name="T1" fmla="*/ 287 h 437"/>
                <a:gd name="T2" fmla="*/ 181 w 384"/>
                <a:gd name="T3" fmla="*/ 437 h 437"/>
                <a:gd name="T4" fmla="*/ 192 w 384"/>
                <a:gd name="T5" fmla="*/ 437 h 437"/>
                <a:gd name="T6" fmla="*/ 203 w 384"/>
                <a:gd name="T7" fmla="*/ 437 h 437"/>
                <a:gd name="T8" fmla="*/ 203 w 384"/>
                <a:gd name="T9" fmla="*/ 287 h 437"/>
                <a:gd name="T10" fmla="*/ 181 w 384"/>
                <a:gd name="T11" fmla="*/ 287 h 437"/>
                <a:gd name="T12" fmla="*/ 192 w 384"/>
                <a:gd name="T13" fmla="*/ 0 h 437"/>
                <a:gd name="T14" fmla="*/ 0 w 384"/>
                <a:gd name="T15" fmla="*/ 192 h 437"/>
                <a:gd name="T16" fmla="*/ 59 w 384"/>
                <a:gd name="T17" fmla="*/ 330 h 437"/>
                <a:gd name="T18" fmla="*/ 106 w 384"/>
                <a:gd name="T19" fmla="*/ 409 h 437"/>
                <a:gd name="T20" fmla="*/ 106 w 384"/>
                <a:gd name="T21" fmla="*/ 437 h 437"/>
                <a:gd name="T22" fmla="*/ 157 w 384"/>
                <a:gd name="T23" fmla="*/ 437 h 437"/>
                <a:gd name="T24" fmla="*/ 157 w 384"/>
                <a:gd name="T25" fmla="*/ 287 h 437"/>
                <a:gd name="T26" fmla="*/ 132 w 384"/>
                <a:gd name="T27" fmla="*/ 287 h 437"/>
                <a:gd name="T28" fmla="*/ 84 w 384"/>
                <a:gd name="T29" fmla="*/ 239 h 437"/>
                <a:gd name="T30" fmla="*/ 132 w 384"/>
                <a:gd name="T31" fmla="*/ 190 h 437"/>
                <a:gd name="T32" fmla="*/ 181 w 384"/>
                <a:gd name="T33" fmla="*/ 239 h 437"/>
                <a:gd name="T34" fmla="*/ 181 w 384"/>
                <a:gd name="T35" fmla="*/ 263 h 437"/>
                <a:gd name="T36" fmla="*/ 203 w 384"/>
                <a:gd name="T37" fmla="*/ 263 h 437"/>
                <a:gd name="T38" fmla="*/ 203 w 384"/>
                <a:gd name="T39" fmla="*/ 239 h 437"/>
                <a:gd name="T40" fmla="*/ 252 w 384"/>
                <a:gd name="T41" fmla="*/ 190 h 437"/>
                <a:gd name="T42" fmla="*/ 300 w 384"/>
                <a:gd name="T43" fmla="*/ 239 h 437"/>
                <a:gd name="T44" fmla="*/ 252 w 384"/>
                <a:gd name="T45" fmla="*/ 287 h 437"/>
                <a:gd name="T46" fmla="*/ 227 w 384"/>
                <a:gd name="T47" fmla="*/ 287 h 437"/>
                <a:gd name="T48" fmla="*/ 227 w 384"/>
                <a:gd name="T49" fmla="*/ 437 h 437"/>
                <a:gd name="T50" fmla="*/ 278 w 384"/>
                <a:gd name="T51" fmla="*/ 437 h 437"/>
                <a:gd name="T52" fmla="*/ 278 w 384"/>
                <a:gd name="T53" fmla="*/ 409 h 437"/>
                <a:gd name="T54" fmla="*/ 325 w 384"/>
                <a:gd name="T55" fmla="*/ 330 h 437"/>
                <a:gd name="T56" fmla="*/ 384 w 384"/>
                <a:gd name="T57" fmla="*/ 192 h 437"/>
                <a:gd name="T58" fmla="*/ 192 w 384"/>
                <a:gd name="T59" fmla="*/ 0 h 437"/>
                <a:gd name="T60" fmla="*/ 108 w 384"/>
                <a:gd name="T61" fmla="*/ 239 h 437"/>
                <a:gd name="T62" fmla="*/ 132 w 384"/>
                <a:gd name="T63" fmla="*/ 263 h 437"/>
                <a:gd name="T64" fmla="*/ 157 w 384"/>
                <a:gd name="T65" fmla="*/ 263 h 437"/>
                <a:gd name="T66" fmla="*/ 157 w 384"/>
                <a:gd name="T67" fmla="*/ 239 h 437"/>
                <a:gd name="T68" fmla="*/ 132 w 384"/>
                <a:gd name="T69" fmla="*/ 214 h 437"/>
                <a:gd name="T70" fmla="*/ 108 w 384"/>
                <a:gd name="T71" fmla="*/ 239 h 437"/>
                <a:gd name="T72" fmla="*/ 276 w 384"/>
                <a:gd name="T73" fmla="*/ 239 h 437"/>
                <a:gd name="T74" fmla="*/ 252 w 384"/>
                <a:gd name="T75" fmla="*/ 214 h 437"/>
                <a:gd name="T76" fmla="*/ 227 w 384"/>
                <a:gd name="T77" fmla="*/ 239 h 437"/>
                <a:gd name="T78" fmla="*/ 227 w 384"/>
                <a:gd name="T79" fmla="*/ 263 h 437"/>
                <a:gd name="T80" fmla="*/ 252 w 384"/>
                <a:gd name="T81" fmla="*/ 263 h 437"/>
                <a:gd name="T82" fmla="*/ 276 w 384"/>
                <a:gd name="T83" fmla="*/ 239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84" h="437">
                  <a:moveTo>
                    <a:pt x="181" y="287"/>
                  </a:moveTo>
                  <a:cubicBezTo>
                    <a:pt x="181" y="437"/>
                    <a:pt x="181" y="437"/>
                    <a:pt x="181" y="437"/>
                  </a:cubicBezTo>
                  <a:cubicBezTo>
                    <a:pt x="192" y="437"/>
                    <a:pt x="192" y="437"/>
                    <a:pt x="192" y="437"/>
                  </a:cubicBezTo>
                  <a:cubicBezTo>
                    <a:pt x="203" y="437"/>
                    <a:pt x="203" y="437"/>
                    <a:pt x="203" y="437"/>
                  </a:cubicBezTo>
                  <a:cubicBezTo>
                    <a:pt x="203" y="287"/>
                    <a:pt x="203" y="287"/>
                    <a:pt x="203" y="287"/>
                  </a:cubicBezTo>
                  <a:cubicBezTo>
                    <a:pt x="181" y="287"/>
                    <a:pt x="181" y="287"/>
                    <a:pt x="181" y="287"/>
                  </a:cubicBezTo>
                  <a:close/>
                  <a:moveTo>
                    <a:pt x="192" y="0"/>
                  </a:moveTo>
                  <a:cubicBezTo>
                    <a:pt x="86" y="0"/>
                    <a:pt x="0" y="86"/>
                    <a:pt x="0" y="192"/>
                  </a:cubicBezTo>
                  <a:cubicBezTo>
                    <a:pt x="0" y="246"/>
                    <a:pt x="26" y="293"/>
                    <a:pt x="59" y="330"/>
                  </a:cubicBezTo>
                  <a:cubicBezTo>
                    <a:pt x="80" y="353"/>
                    <a:pt x="106" y="376"/>
                    <a:pt x="106" y="409"/>
                  </a:cubicBezTo>
                  <a:cubicBezTo>
                    <a:pt x="106" y="416"/>
                    <a:pt x="106" y="437"/>
                    <a:pt x="106" y="437"/>
                  </a:cubicBezTo>
                  <a:cubicBezTo>
                    <a:pt x="157" y="437"/>
                    <a:pt x="157" y="437"/>
                    <a:pt x="157" y="437"/>
                  </a:cubicBezTo>
                  <a:cubicBezTo>
                    <a:pt x="157" y="287"/>
                    <a:pt x="157" y="287"/>
                    <a:pt x="157" y="287"/>
                  </a:cubicBezTo>
                  <a:cubicBezTo>
                    <a:pt x="132" y="287"/>
                    <a:pt x="132" y="287"/>
                    <a:pt x="132" y="287"/>
                  </a:cubicBezTo>
                  <a:cubicBezTo>
                    <a:pt x="106" y="287"/>
                    <a:pt x="84" y="265"/>
                    <a:pt x="84" y="239"/>
                  </a:cubicBezTo>
                  <a:cubicBezTo>
                    <a:pt x="84" y="212"/>
                    <a:pt x="106" y="190"/>
                    <a:pt x="132" y="190"/>
                  </a:cubicBezTo>
                  <a:cubicBezTo>
                    <a:pt x="159" y="190"/>
                    <a:pt x="181" y="212"/>
                    <a:pt x="181" y="239"/>
                  </a:cubicBezTo>
                  <a:cubicBezTo>
                    <a:pt x="181" y="263"/>
                    <a:pt x="181" y="263"/>
                    <a:pt x="181" y="263"/>
                  </a:cubicBezTo>
                  <a:cubicBezTo>
                    <a:pt x="203" y="263"/>
                    <a:pt x="203" y="263"/>
                    <a:pt x="203" y="263"/>
                  </a:cubicBezTo>
                  <a:cubicBezTo>
                    <a:pt x="203" y="239"/>
                    <a:pt x="203" y="239"/>
                    <a:pt x="203" y="239"/>
                  </a:cubicBezTo>
                  <a:cubicBezTo>
                    <a:pt x="203" y="212"/>
                    <a:pt x="225" y="190"/>
                    <a:pt x="252" y="190"/>
                  </a:cubicBezTo>
                  <a:cubicBezTo>
                    <a:pt x="278" y="190"/>
                    <a:pt x="300" y="212"/>
                    <a:pt x="300" y="239"/>
                  </a:cubicBezTo>
                  <a:cubicBezTo>
                    <a:pt x="300" y="265"/>
                    <a:pt x="278" y="287"/>
                    <a:pt x="252" y="287"/>
                  </a:cubicBezTo>
                  <a:cubicBezTo>
                    <a:pt x="227" y="287"/>
                    <a:pt x="227" y="287"/>
                    <a:pt x="227" y="287"/>
                  </a:cubicBezTo>
                  <a:cubicBezTo>
                    <a:pt x="227" y="437"/>
                    <a:pt x="227" y="437"/>
                    <a:pt x="227" y="437"/>
                  </a:cubicBezTo>
                  <a:cubicBezTo>
                    <a:pt x="278" y="437"/>
                    <a:pt x="278" y="437"/>
                    <a:pt x="278" y="437"/>
                  </a:cubicBezTo>
                  <a:cubicBezTo>
                    <a:pt x="278" y="437"/>
                    <a:pt x="278" y="416"/>
                    <a:pt x="278" y="409"/>
                  </a:cubicBezTo>
                  <a:cubicBezTo>
                    <a:pt x="278" y="376"/>
                    <a:pt x="304" y="353"/>
                    <a:pt x="325" y="330"/>
                  </a:cubicBezTo>
                  <a:cubicBezTo>
                    <a:pt x="358" y="293"/>
                    <a:pt x="384" y="246"/>
                    <a:pt x="384" y="192"/>
                  </a:cubicBezTo>
                  <a:cubicBezTo>
                    <a:pt x="384" y="86"/>
                    <a:pt x="298" y="0"/>
                    <a:pt x="192" y="0"/>
                  </a:cubicBezTo>
                  <a:close/>
                  <a:moveTo>
                    <a:pt x="108" y="239"/>
                  </a:moveTo>
                  <a:cubicBezTo>
                    <a:pt x="108" y="252"/>
                    <a:pt x="119" y="263"/>
                    <a:pt x="132" y="263"/>
                  </a:cubicBezTo>
                  <a:cubicBezTo>
                    <a:pt x="157" y="263"/>
                    <a:pt x="157" y="263"/>
                    <a:pt x="157" y="263"/>
                  </a:cubicBezTo>
                  <a:cubicBezTo>
                    <a:pt x="157" y="239"/>
                    <a:pt x="157" y="239"/>
                    <a:pt x="157" y="239"/>
                  </a:cubicBezTo>
                  <a:cubicBezTo>
                    <a:pt x="157" y="225"/>
                    <a:pt x="146" y="214"/>
                    <a:pt x="132" y="214"/>
                  </a:cubicBezTo>
                  <a:cubicBezTo>
                    <a:pt x="119" y="214"/>
                    <a:pt x="108" y="225"/>
                    <a:pt x="108" y="239"/>
                  </a:cubicBezTo>
                  <a:close/>
                  <a:moveTo>
                    <a:pt x="276" y="239"/>
                  </a:moveTo>
                  <a:cubicBezTo>
                    <a:pt x="276" y="225"/>
                    <a:pt x="265" y="214"/>
                    <a:pt x="252" y="214"/>
                  </a:cubicBezTo>
                  <a:cubicBezTo>
                    <a:pt x="238" y="214"/>
                    <a:pt x="227" y="225"/>
                    <a:pt x="227" y="239"/>
                  </a:cubicBezTo>
                  <a:cubicBezTo>
                    <a:pt x="227" y="263"/>
                    <a:pt x="227" y="263"/>
                    <a:pt x="227" y="263"/>
                  </a:cubicBezTo>
                  <a:cubicBezTo>
                    <a:pt x="252" y="263"/>
                    <a:pt x="252" y="263"/>
                    <a:pt x="252" y="263"/>
                  </a:cubicBezTo>
                  <a:cubicBezTo>
                    <a:pt x="265" y="263"/>
                    <a:pt x="276" y="252"/>
                    <a:pt x="276" y="23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8" name="Freeform 147"/>
            <p:cNvSpPr/>
            <p:nvPr/>
          </p:nvSpPr>
          <p:spPr bwMode="auto">
            <a:xfrm>
              <a:off x="6087480" y="328878"/>
              <a:ext cx="114974" cy="209952"/>
            </a:xfrm>
            <a:custGeom>
              <a:avLst/>
              <a:gdLst>
                <a:gd name="T0" fmla="*/ 0 w 68"/>
                <a:gd name="T1" fmla="*/ 92 h 126"/>
                <a:gd name="T2" fmla="*/ 0 w 68"/>
                <a:gd name="T3" fmla="*/ 34 h 126"/>
                <a:gd name="T4" fmla="*/ 34 w 68"/>
                <a:gd name="T5" fmla="*/ 0 h 126"/>
                <a:gd name="T6" fmla="*/ 34 w 68"/>
                <a:gd name="T7" fmla="*/ 0 h 126"/>
                <a:gd name="T8" fmla="*/ 68 w 68"/>
                <a:gd name="T9" fmla="*/ 34 h 126"/>
                <a:gd name="T10" fmla="*/ 68 w 68"/>
                <a:gd name="T11" fmla="*/ 34 h 126"/>
                <a:gd name="T12" fmla="*/ 68 w 68"/>
                <a:gd name="T13" fmla="*/ 92 h 126"/>
                <a:gd name="T14" fmla="*/ 34 w 68"/>
                <a:gd name="T15" fmla="*/ 126 h 126"/>
                <a:gd name="T16" fmla="*/ 34 w 68"/>
                <a:gd name="T17" fmla="*/ 126 h 126"/>
                <a:gd name="T18" fmla="*/ 0 w 68"/>
                <a:gd name="T19" fmla="*/ 92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26">
                  <a:moveTo>
                    <a:pt x="0" y="92"/>
                  </a:moveTo>
                  <a:cubicBezTo>
                    <a:pt x="0" y="34"/>
                    <a:pt x="0" y="34"/>
                    <a:pt x="0" y="34"/>
                  </a:cubicBezTo>
                  <a:cubicBezTo>
                    <a:pt x="0" y="16"/>
                    <a:pt x="15" y="0"/>
                    <a:pt x="34" y="0"/>
                  </a:cubicBezTo>
                  <a:cubicBezTo>
                    <a:pt x="34" y="0"/>
                    <a:pt x="34" y="0"/>
                    <a:pt x="34" y="0"/>
                  </a:cubicBezTo>
                  <a:cubicBezTo>
                    <a:pt x="53" y="0"/>
                    <a:pt x="68" y="16"/>
                    <a:pt x="68" y="34"/>
                  </a:cubicBezTo>
                  <a:cubicBezTo>
                    <a:pt x="68" y="34"/>
                    <a:pt x="68" y="34"/>
                    <a:pt x="68" y="34"/>
                  </a:cubicBezTo>
                  <a:cubicBezTo>
                    <a:pt x="68" y="92"/>
                    <a:pt x="68" y="92"/>
                    <a:pt x="68" y="92"/>
                  </a:cubicBezTo>
                  <a:cubicBezTo>
                    <a:pt x="68" y="110"/>
                    <a:pt x="53" y="126"/>
                    <a:pt x="34" y="126"/>
                  </a:cubicBezTo>
                  <a:cubicBezTo>
                    <a:pt x="34" y="126"/>
                    <a:pt x="34" y="126"/>
                    <a:pt x="34" y="126"/>
                  </a:cubicBezTo>
                  <a:cubicBezTo>
                    <a:pt x="15" y="126"/>
                    <a:pt x="0" y="110"/>
                    <a:pt x="0" y="9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9" name="Freeform 148"/>
            <p:cNvSpPr/>
            <p:nvPr/>
          </p:nvSpPr>
          <p:spPr bwMode="auto">
            <a:xfrm>
              <a:off x="5615921" y="588818"/>
              <a:ext cx="211619" cy="178293"/>
            </a:xfrm>
            <a:custGeom>
              <a:avLst/>
              <a:gdLst>
                <a:gd name="T0" fmla="*/ 71 w 127"/>
                <a:gd name="T1" fmla="*/ 97 h 107"/>
                <a:gd name="T2" fmla="*/ 22 w 127"/>
                <a:gd name="T3" fmla="*/ 69 h 107"/>
                <a:gd name="T4" fmla="*/ 9 w 127"/>
                <a:gd name="T5" fmla="*/ 22 h 107"/>
                <a:gd name="T6" fmla="*/ 9 w 127"/>
                <a:gd name="T7" fmla="*/ 22 h 107"/>
                <a:gd name="T8" fmla="*/ 56 w 127"/>
                <a:gd name="T9" fmla="*/ 9 h 107"/>
                <a:gd name="T10" fmla="*/ 56 w 127"/>
                <a:gd name="T11" fmla="*/ 9 h 107"/>
                <a:gd name="T12" fmla="*/ 105 w 127"/>
                <a:gd name="T13" fmla="*/ 38 h 107"/>
                <a:gd name="T14" fmla="*/ 118 w 127"/>
                <a:gd name="T15" fmla="*/ 85 h 107"/>
                <a:gd name="T16" fmla="*/ 118 w 127"/>
                <a:gd name="T17" fmla="*/ 85 h 107"/>
                <a:gd name="T18" fmla="*/ 71 w 127"/>
                <a:gd name="T19" fmla="*/ 9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07">
                  <a:moveTo>
                    <a:pt x="71" y="97"/>
                  </a:moveTo>
                  <a:cubicBezTo>
                    <a:pt x="22" y="69"/>
                    <a:pt x="22" y="69"/>
                    <a:pt x="22" y="69"/>
                  </a:cubicBezTo>
                  <a:cubicBezTo>
                    <a:pt x="5" y="59"/>
                    <a:pt x="0" y="38"/>
                    <a:pt x="9" y="22"/>
                  </a:cubicBezTo>
                  <a:cubicBezTo>
                    <a:pt x="9" y="22"/>
                    <a:pt x="9" y="22"/>
                    <a:pt x="9" y="22"/>
                  </a:cubicBezTo>
                  <a:cubicBezTo>
                    <a:pt x="19" y="6"/>
                    <a:pt x="40" y="0"/>
                    <a:pt x="56" y="9"/>
                  </a:cubicBezTo>
                  <a:cubicBezTo>
                    <a:pt x="56" y="9"/>
                    <a:pt x="56" y="9"/>
                    <a:pt x="56" y="9"/>
                  </a:cubicBezTo>
                  <a:cubicBezTo>
                    <a:pt x="105" y="38"/>
                    <a:pt x="105" y="38"/>
                    <a:pt x="105" y="38"/>
                  </a:cubicBezTo>
                  <a:cubicBezTo>
                    <a:pt x="122" y="47"/>
                    <a:pt x="127" y="68"/>
                    <a:pt x="118" y="85"/>
                  </a:cubicBezTo>
                  <a:cubicBezTo>
                    <a:pt x="118" y="85"/>
                    <a:pt x="118" y="85"/>
                    <a:pt x="118" y="85"/>
                  </a:cubicBezTo>
                  <a:cubicBezTo>
                    <a:pt x="109" y="101"/>
                    <a:pt x="88" y="107"/>
                    <a:pt x="71" y="9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0" name="Freeform 149"/>
            <p:cNvSpPr/>
            <p:nvPr/>
          </p:nvSpPr>
          <p:spPr bwMode="auto">
            <a:xfrm>
              <a:off x="5615921" y="1078705"/>
              <a:ext cx="211619" cy="176626"/>
            </a:xfrm>
            <a:custGeom>
              <a:avLst/>
              <a:gdLst>
                <a:gd name="T0" fmla="*/ 105 w 127"/>
                <a:gd name="T1" fmla="*/ 68 h 106"/>
                <a:gd name="T2" fmla="*/ 56 w 127"/>
                <a:gd name="T3" fmla="*/ 97 h 106"/>
                <a:gd name="T4" fmla="*/ 9 w 127"/>
                <a:gd name="T5" fmla="*/ 84 h 106"/>
                <a:gd name="T6" fmla="*/ 9 w 127"/>
                <a:gd name="T7" fmla="*/ 84 h 106"/>
                <a:gd name="T8" fmla="*/ 22 w 127"/>
                <a:gd name="T9" fmla="*/ 38 h 106"/>
                <a:gd name="T10" fmla="*/ 22 w 127"/>
                <a:gd name="T11" fmla="*/ 38 h 106"/>
                <a:gd name="T12" fmla="*/ 71 w 127"/>
                <a:gd name="T13" fmla="*/ 9 h 106"/>
                <a:gd name="T14" fmla="*/ 118 w 127"/>
                <a:gd name="T15" fmla="*/ 22 h 106"/>
                <a:gd name="T16" fmla="*/ 118 w 127"/>
                <a:gd name="T17" fmla="*/ 22 h 106"/>
                <a:gd name="T18" fmla="*/ 105 w 127"/>
                <a:gd name="T19" fmla="*/ 6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06">
                  <a:moveTo>
                    <a:pt x="105" y="68"/>
                  </a:moveTo>
                  <a:cubicBezTo>
                    <a:pt x="56" y="97"/>
                    <a:pt x="56" y="97"/>
                    <a:pt x="56" y="97"/>
                  </a:cubicBezTo>
                  <a:cubicBezTo>
                    <a:pt x="40" y="106"/>
                    <a:pt x="19" y="101"/>
                    <a:pt x="9" y="84"/>
                  </a:cubicBezTo>
                  <a:cubicBezTo>
                    <a:pt x="9" y="84"/>
                    <a:pt x="9" y="84"/>
                    <a:pt x="9" y="84"/>
                  </a:cubicBezTo>
                  <a:cubicBezTo>
                    <a:pt x="0" y="68"/>
                    <a:pt x="5" y="47"/>
                    <a:pt x="22" y="38"/>
                  </a:cubicBezTo>
                  <a:cubicBezTo>
                    <a:pt x="22" y="38"/>
                    <a:pt x="22" y="38"/>
                    <a:pt x="22" y="38"/>
                  </a:cubicBezTo>
                  <a:cubicBezTo>
                    <a:pt x="71" y="9"/>
                    <a:pt x="71" y="9"/>
                    <a:pt x="71" y="9"/>
                  </a:cubicBezTo>
                  <a:cubicBezTo>
                    <a:pt x="88" y="0"/>
                    <a:pt x="109" y="5"/>
                    <a:pt x="118" y="22"/>
                  </a:cubicBezTo>
                  <a:cubicBezTo>
                    <a:pt x="118" y="22"/>
                    <a:pt x="118" y="22"/>
                    <a:pt x="118" y="22"/>
                  </a:cubicBezTo>
                  <a:cubicBezTo>
                    <a:pt x="127" y="38"/>
                    <a:pt x="122" y="59"/>
                    <a:pt x="105" y="6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1" name="Freeform 150"/>
            <p:cNvSpPr/>
            <p:nvPr/>
          </p:nvSpPr>
          <p:spPr bwMode="auto">
            <a:xfrm>
              <a:off x="6462394" y="1078705"/>
              <a:ext cx="211619" cy="176626"/>
            </a:xfrm>
            <a:custGeom>
              <a:avLst/>
              <a:gdLst>
                <a:gd name="T0" fmla="*/ 56 w 127"/>
                <a:gd name="T1" fmla="*/ 9 h 106"/>
                <a:gd name="T2" fmla="*/ 105 w 127"/>
                <a:gd name="T3" fmla="*/ 38 h 106"/>
                <a:gd name="T4" fmla="*/ 118 w 127"/>
                <a:gd name="T5" fmla="*/ 84 h 106"/>
                <a:gd name="T6" fmla="*/ 118 w 127"/>
                <a:gd name="T7" fmla="*/ 84 h 106"/>
                <a:gd name="T8" fmla="*/ 71 w 127"/>
                <a:gd name="T9" fmla="*/ 97 h 106"/>
                <a:gd name="T10" fmla="*/ 71 w 127"/>
                <a:gd name="T11" fmla="*/ 97 h 106"/>
                <a:gd name="T12" fmla="*/ 22 w 127"/>
                <a:gd name="T13" fmla="*/ 68 h 106"/>
                <a:gd name="T14" fmla="*/ 9 w 127"/>
                <a:gd name="T15" fmla="*/ 22 h 106"/>
                <a:gd name="T16" fmla="*/ 9 w 127"/>
                <a:gd name="T17" fmla="*/ 22 h 106"/>
                <a:gd name="T18" fmla="*/ 56 w 127"/>
                <a:gd name="T19" fmla="*/ 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06">
                  <a:moveTo>
                    <a:pt x="56" y="9"/>
                  </a:moveTo>
                  <a:cubicBezTo>
                    <a:pt x="105" y="38"/>
                    <a:pt x="105" y="38"/>
                    <a:pt x="105" y="38"/>
                  </a:cubicBezTo>
                  <a:cubicBezTo>
                    <a:pt x="122" y="47"/>
                    <a:pt x="127" y="68"/>
                    <a:pt x="118" y="84"/>
                  </a:cubicBezTo>
                  <a:cubicBezTo>
                    <a:pt x="118" y="84"/>
                    <a:pt x="118" y="84"/>
                    <a:pt x="118" y="84"/>
                  </a:cubicBezTo>
                  <a:cubicBezTo>
                    <a:pt x="108" y="101"/>
                    <a:pt x="87" y="106"/>
                    <a:pt x="71" y="97"/>
                  </a:cubicBezTo>
                  <a:cubicBezTo>
                    <a:pt x="71" y="97"/>
                    <a:pt x="71" y="97"/>
                    <a:pt x="71" y="97"/>
                  </a:cubicBezTo>
                  <a:cubicBezTo>
                    <a:pt x="22" y="68"/>
                    <a:pt x="22" y="68"/>
                    <a:pt x="22" y="68"/>
                  </a:cubicBezTo>
                  <a:cubicBezTo>
                    <a:pt x="5" y="59"/>
                    <a:pt x="0" y="38"/>
                    <a:pt x="9" y="22"/>
                  </a:cubicBezTo>
                  <a:cubicBezTo>
                    <a:pt x="9" y="22"/>
                    <a:pt x="9" y="22"/>
                    <a:pt x="9" y="22"/>
                  </a:cubicBezTo>
                  <a:cubicBezTo>
                    <a:pt x="19" y="5"/>
                    <a:pt x="39" y="0"/>
                    <a:pt x="56" y="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2" name="Freeform 151"/>
            <p:cNvSpPr/>
            <p:nvPr/>
          </p:nvSpPr>
          <p:spPr bwMode="auto">
            <a:xfrm>
              <a:off x="6462394" y="588818"/>
              <a:ext cx="211619" cy="178293"/>
            </a:xfrm>
            <a:custGeom>
              <a:avLst/>
              <a:gdLst>
                <a:gd name="T0" fmla="*/ 22 w 127"/>
                <a:gd name="T1" fmla="*/ 38 h 107"/>
                <a:gd name="T2" fmla="*/ 71 w 127"/>
                <a:gd name="T3" fmla="*/ 9 h 107"/>
                <a:gd name="T4" fmla="*/ 118 w 127"/>
                <a:gd name="T5" fmla="*/ 22 h 107"/>
                <a:gd name="T6" fmla="*/ 118 w 127"/>
                <a:gd name="T7" fmla="*/ 22 h 107"/>
                <a:gd name="T8" fmla="*/ 105 w 127"/>
                <a:gd name="T9" fmla="*/ 69 h 107"/>
                <a:gd name="T10" fmla="*/ 105 w 127"/>
                <a:gd name="T11" fmla="*/ 69 h 107"/>
                <a:gd name="T12" fmla="*/ 56 w 127"/>
                <a:gd name="T13" fmla="*/ 97 h 107"/>
                <a:gd name="T14" fmla="*/ 9 w 127"/>
                <a:gd name="T15" fmla="*/ 85 h 107"/>
                <a:gd name="T16" fmla="*/ 9 w 127"/>
                <a:gd name="T17" fmla="*/ 85 h 107"/>
                <a:gd name="T18" fmla="*/ 22 w 127"/>
                <a:gd name="T19" fmla="*/ 38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7" h="107">
                  <a:moveTo>
                    <a:pt x="22" y="38"/>
                  </a:moveTo>
                  <a:cubicBezTo>
                    <a:pt x="71" y="9"/>
                    <a:pt x="71" y="9"/>
                    <a:pt x="71" y="9"/>
                  </a:cubicBezTo>
                  <a:cubicBezTo>
                    <a:pt x="87" y="0"/>
                    <a:pt x="108" y="6"/>
                    <a:pt x="118" y="22"/>
                  </a:cubicBezTo>
                  <a:cubicBezTo>
                    <a:pt x="118" y="22"/>
                    <a:pt x="118" y="22"/>
                    <a:pt x="118" y="22"/>
                  </a:cubicBezTo>
                  <a:cubicBezTo>
                    <a:pt x="127" y="38"/>
                    <a:pt x="122" y="59"/>
                    <a:pt x="105" y="69"/>
                  </a:cubicBezTo>
                  <a:cubicBezTo>
                    <a:pt x="105" y="69"/>
                    <a:pt x="105" y="69"/>
                    <a:pt x="105" y="69"/>
                  </a:cubicBezTo>
                  <a:cubicBezTo>
                    <a:pt x="56" y="97"/>
                    <a:pt x="56" y="97"/>
                    <a:pt x="56" y="97"/>
                  </a:cubicBezTo>
                  <a:cubicBezTo>
                    <a:pt x="39" y="107"/>
                    <a:pt x="18" y="101"/>
                    <a:pt x="9" y="85"/>
                  </a:cubicBezTo>
                  <a:cubicBezTo>
                    <a:pt x="9" y="85"/>
                    <a:pt x="9" y="85"/>
                    <a:pt x="9" y="85"/>
                  </a:cubicBezTo>
                  <a:cubicBezTo>
                    <a:pt x="0" y="68"/>
                    <a:pt x="5" y="47"/>
                    <a:pt x="22" y="3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23" name="组合 22"/>
          <p:cNvGrpSpPr/>
          <p:nvPr/>
        </p:nvGrpSpPr>
        <p:grpSpPr>
          <a:xfrm>
            <a:off x="3687524" y="3927829"/>
            <a:ext cx="636836" cy="635197"/>
            <a:chOff x="7165566" y="278889"/>
            <a:chExt cx="1294704" cy="1291371"/>
          </a:xfrm>
        </p:grpSpPr>
        <p:sp>
          <p:nvSpPr>
            <p:cNvPr id="24" name="Freeform 122"/>
            <p:cNvSpPr>
              <a:spLocks noEditPoints="1"/>
            </p:cNvSpPr>
            <p:nvPr/>
          </p:nvSpPr>
          <p:spPr bwMode="auto">
            <a:xfrm>
              <a:off x="7497157" y="610480"/>
              <a:ext cx="633188" cy="959780"/>
            </a:xfrm>
            <a:custGeom>
              <a:avLst/>
              <a:gdLst>
                <a:gd name="T0" fmla="*/ 190 w 380"/>
                <a:gd name="T1" fmla="*/ 0 h 575"/>
                <a:gd name="T2" fmla="*/ 0 w 380"/>
                <a:gd name="T3" fmla="*/ 190 h 575"/>
                <a:gd name="T4" fmla="*/ 57 w 380"/>
                <a:gd name="T5" fmla="*/ 326 h 575"/>
                <a:gd name="T6" fmla="*/ 84 w 380"/>
                <a:gd name="T7" fmla="*/ 357 h 575"/>
                <a:gd name="T8" fmla="*/ 95 w 380"/>
                <a:gd name="T9" fmla="*/ 385 h 575"/>
                <a:gd name="T10" fmla="*/ 95 w 380"/>
                <a:gd name="T11" fmla="*/ 458 h 575"/>
                <a:gd name="T12" fmla="*/ 95 w 380"/>
                <a:gd name="T13" fmla="*/ 506 h 575"/>
                <a:gd name="T14" fmla="*/ 139 w 380"/>
                <a:gd name="T15" fmla="*/ 550 h 575"/>
                <a:gd name="T16" fmla="*/ 146 w 380"/>
                <a:gd name="T17" fmla="*/ 550 h 575"/>
                <a:gd name="T18" fmla="*/ 180 w 380"/>
                <a:gd name="T19" fmla="*/ 575 h 575"/>
                <a:gd name="T20" fmla="*/ 200 w 380"/>
                <a:gd name="T21" fmla="*/ 575 h 575"/>
                <a:gd name="T22" fmla="*/ 234 w 380"/>
                <a:gd name="T23" fmla="*/ 550 h 575"/>
                <a:gd name="T24" fmla="*/ 241 w 380"/>
                <a:gd name="T25" fmla="*/ 550 h 575"/>
                <a:gd name="T26" fmla="*/ 285 w 380"/>
                <a:gd name="T27" fmla="*/ 506 h 575"/>
                <a:gd name="T28" fmla="*/ 285 w 380"/>
                <a:gd name="T29" fmla="*/ 458 h 575"/>
                <a:gd name="T30" fmla="*/ 285 w 380"/>
                <a:gd name="T31" fmla="*/ 385 h 575"/>
                <a:gd name="T32" fmla="*/ 296 w 380"/>
                <a:gd name="T33" fmla="*/ 357 h 575"/>
                <a:gd name="T34" fmla="*/ 323 w 380"/>
                <a:gd name="T35" fmla="*/ 326 h 575"/>
                <a:gd name="T36" fmla="*/ 380 w 380"/>
                <a:gd name="T37" fmla="*/ 190 h 575"/>
                <a:gd name="T38" fmla="*/ 190 w 380"/>
                <a:gd name="T39" fmla="*/ 0 h 575"/>
                <a:gd name="T40" fmla="*/ 249 w 380"/>
                <a:gd name="T41" fmla="*/ 506 h 575"/>
                <a:gd name="T42" fmla="*/ 241 w 380"/>
                <a:gd name="T43" fmla="*/ 514 h 575"/>
                <a:gd name="T44" fmla="*/ 207 w 380"/>
                <a:gd name="T45" fmla="*/ 514 h 575"/>
                <a:gd name="T46" fmla="*/ 249 w 380"/>
                <a:gd name="T47" fmla="*/ 504 h 575"/>
                <a:gd name="T48" fmla="*/ 249 w 380"/>
                <a:gd name="T49" fmla="*/ 506 h 575"/>
                <a:gd name="T50" fmla="*/ 249 w 380"/>
                <a:gd name="T51" fmla="*/ 483 h 575"/>
                <a:gd name="T52" fmla="*/ 132 w 380"/>
                <a:gd name="T53" fmla="*/ 510 h 575"/>
                <a:gd name="T54" fmla="*/ 131 w 380"/>
                <a:gd name="T55" fmla="*/ 506 h 575"/>
                <a:gd name="T56" fmla="*/ 131 w 380"/>
                <a:gd name="T57" fmla="*/ 502 h 575"/>
                <a:gd name="T58" fmla="*/ 249 w 380"/>
                <a:gd name="T59" fmla="*/ 475 h 575"/>
                <a:gd name="T60" fmla="*/ 249 w 380"/>
                <a:gd name="T61" fmla="*/ 483 h 575"/>
                <a:gd name="T62" fmla="*/ 249 w 380"/>
                <a:gd name="T63" fmla="*/ 454 h 575"/>
                <a:gd name="T64" fmla="*/ 131 w 380"/>
                <a:gd name="T65" fmla="*/ 482 h 575"/>
                <a:gd name="T66" fmla="*/ 131 w 380"/>
                <a:gd name="T67" fmla="*/ 473 h 575"/>
                <a:gd name="T68" fmla="*/ 249 w 380"/>
                <a:gd name="T69" fmla="*/ 446 h 575"/>
                <a:gd name="T70" fmla="*/ 249 w 380"/>
                <a:gd name="T71" fmla="*/ 454 h 575"/>
                <a:gd name="T72" fmla="*/ 131 w 380"/>
                <a:gd name="T73" fmla="*/ 453 h 575"/>
                <a:gd name="T74" fmla="*/ 131 w 380"/>
                <a:gd name="T75" fmla="*/ 443 h 575"/>
                <a:gd name="T76" fmla="*/ 171 w 380"/>
                <a:gd name="T77" fmla="*/ 443 h 575"/>
                <a:gd name="T78" fmla="*/ 131 w 380"/>
                <a:gd name="T79" fmla="*/ 453 h 575"/>
                <a:gd name="T80" fmla="*/ 296 w 380"/>
                <a:gd name="T81" fmla="*/ 302 h 575"/>
                <a:gd name="T82" fmla="*/ 267 w 380"/>
                <a:gd name="T83" fmla="*/ 336 h 575"/>
                <a:gd name="T84" fmla="*/ 249 w 380"/>
                <a:gd name="T85" fmla="*/ 385 h 575"/>
                <a:gd name="T86" fmla="*/ 249 w 380"/>
                <a:gd name="T87" fmla="*/ 407 h 575"/>
                <a:gd name="T88" fmla="*/ 131 w 380"/>
                <a:gd name="T89" fmla="*/ 407 h 575"/>
                <a:gd name="T90" fmla="*/ 131 w 380"/>
                <a:gd name="T91" fmla="*/ 385 h 575"/>
                <a:gd name="T92" fmla="*/ 113 w 380"/>
                <a:gd name="T93" fmla="*/ 336 h 575"/>
                <a:gd name="T94" fmla="*/ 84 w 380"/>
                <a:gd name="T95" fmla="*/ 302 h 575"/>
                <a:gd name="T96" fmla="*/ 36 w 380"/>
                <a:gd name="T97" fmla="*/ 190 h 575"/>
                <a:gd name="T98" fmla="*/ 81 w 380"/>
                <a:gd name="T99" fmla="*/ 81 h 575"/>
                <a:gd name="T100" fmla="*/ 190 w 380"/>
                <a:gd name="T101" fmla="*/ 36 h 575"/>
                <a:gd name="T102" fmla="*/ 299 w 380"/>
                <a:gd name="T103" fmla="*/ 81 h 575"/>
                <a:gd name="T104" fmla="*/ 344 w 380"/>
                <a:gd name="T105" fmla="*/ 190 h 575"/>
                <a:gd name="T106" fmla="*/ 296 w 380"/>
                <a:gd name="T107" fmla="*/ 302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0" h="575">
                  <a:moveTo>
                    <a:pt x="190" y="0"/>
                  </a:moveTo>
                  <a:cubicBezTo>
                    <a:pt x="85" y="0"/>
                    <a:pt x="0" y="85"/>
                    <a:pt x="0" y="190"/>
                  </a:cubicBezTo>
                  <a:cubicBezTo>
                    <a:pt x="0" y="244"/>
                    <a:pt x="25" y="290"/>
                    <a:pt x="57" y="326"/>
                  </a:cubicBezTo>
                  <a:cubicBezTo>
                    <a:pt x="67" y="337"/>
                    <a:pt x="77" y="347"/>
                    <a:pt x="84" y="357"/>
                  </a:cubicBezTo>
                  <a:cubicBezTo>
                    <a:pt x="91" y="366"/>
                    <a:pt x="95" y="375"/>
                    <a:pt x="95" y="385"/>
                  </a:cubicBezTo>
                  <a:cubicBezTo>
                    <a:pt x="95" y="391"/>
                    <a:pt x="95" y="458"/>
                    <a:pt x="95" y="458"/>
                  </a:cubicBezTo>
                  <a:cubicBezTo>
                    <a:pt x="95" y="506"/>
                    <a:pt x="95" y="506"/>
                    <a:pt x="95" y="506"/>
                  </a:cubicBezTo>
                  <a:cubicBezTo>
                    <a:pt x="95" y="530"/>
                    <a:pt x="114" y="550"/>
                    <a:pt x="139" y="550"/>
                  </a:cubicBezTo>
                  <a:cubicBezTo>
                    <a:pt x="146" y="550"/>
                    <a:pt x="146" y="550"/>
                    <a:pt x="146" y="550"/>
                  </a:cubicBezTo>
                  <a:cubicBezTo>
                    <a:pt x="151" y="564"/>
                    <a:pt x="164" y="575"/>
                    <a:pt x="180" y="575"/>
                  </a:cubicBezTo>
                  <a:cubicBezTo>
                    <a:pt x="200" y="575"/>
                    <a:pt x="200" y="575"/>
                    <a:pt x="200" y="575"/>
                  </a:cubicBezTo>
                  <a:cubicBezTo>
                    <a:pt x="216" y="575"/>
                    <a:pt x="229" y="564"/>
                    <a:pt x="234" y="550"/>
                  </a:cubicBezTo>
                  <a:cubicBezTo>
                    <a:pt x="241" y="550"/>
                    <a:pt x="241" y="550"/>
                    <a:pt x="241" y="550"/>
                  </a:cubicBezTo>
                  <a:cubicBezTo>
                    <a:pt x="266" y="550"/>
                    <a:pt x="285" y="530"/>
                    <a:pt x="285" y="506"/>
                  </a:cubicBezTo>
                  <a:cubicBezTo>
                    <a:pt x="285" y="458"/>
                    <a:pt x="285" y="458"/>
                    <a:pt x="285" y="458"/>
                  </a:cubicBezTo>
                  <a:cubicBezTo>
                    <a:pt x="285" y="458"/>
                    <a:pt x="285" y="391"/>
                    <a:pt x="285" y="385"/>
                  </a:cubicBezTo>
                  <a:cubicBezTo>
                    <a:pt x="285" y="375"/>
                    <a:pt x="289" y="366"/>
                    <a:pt x="296" y="357"/>
                  </a:cubicBezTo>
                  <a:cubicBezTo>
                    <a:pt x="303" y="347"/>
                    <a:pt x="313" y="337"/>
                    <a:pt x="323" y="326"/>
                  </a:cubicBezTo>
                  <a:cubicBezTo>
                    <a:pt x="355" y="290"/>
                    <a:pt x="380" y="244"/>
                    <a:pt x="380" y="190"/>
                  </a:cubicBezTo>
                  <a:cubicBezTo>
                    <a:pt x="380" y="85"/>
                    <a:pt x="295" y="0"/>
                    <a:pt x="190" y="0"/>
                  </a:cubicBezTo>
                  <a:close/>
                  <a:moveTo>
                    <a:pt x="249" y="506"/>
                  </a:moveTo>
                  <a:cubicBezTo>
                    <a:pt x="249" y="510"/>
                    <a:pt x="246" y="514"/>
                    <a:pt x="241" y="514"/>
                  </a:cubicBezTo>
                  <a:cubicBezTo>
                    <a:pt x="207" y="514"/>
                    <a:pt x="207" y="514"/>
                    <a:pt x="207" y="514"/>
                  </a:cubicBezTo>
                  <a:cubicBezTo>
                    <a:pt x="249" y="504"/>
                    <a:pt x="249" y="504"/>
                    <a:pt x="249" y="504"/>
                  </a:cubicBezTo>
                  <a:lnTo>
                    <a:pt x="249" y="506"/>
                  </a:lnTo>
                  <a:close/>
                  <a:moveTo>
                    <a:pt x="249" y="483"/>
                  </a:moveTo>
                  <a:cubicBezTo>
                    <a:pt x="132" y="510"/>
                    <a:pt x="132" y="510"/>
                    <a:pt x="132" y="510"/>
                  </a:cubicBezTo>
                  <a:cubicBezTo>
                    <a:pt x="131" y="509"/>
                    <a:pt x="131" y="507"/>
                    <a:pt x="131" y="506"/>
                  </a:cubicBezTo>
                  <a:cubicBezTo>
                    <a:pt x="131" y="502"/>
                    <a:pt x="131" y="502"/>
                    <a:pt x="131" y="502"/>
                  </a:cubicBezTo>
                  <a:cubicBezTo>
                    <a:pt x="249" y="475"/>
                    <a:pt x="249" y="475"/>
                    <a:pt x="249" y="475"/>
                  </a:cubicBezTo>
                  <a:lnTo>
                    <a:pt x="249" y="483"/>
                  </a:lnTo>
                  <a:close/>
                  <a:moveTo>
                    <a:pt x="249" y="454"/>
                  </a:moveTo>
                  <a:cubicBezTo>
                    <a:pt x="131" y="482"/>
                    <a:pt x="131" y="482"/>
                    <a:pt x="131" y="482"/>
                  </a:cubicBezTo>
                  <a:cubicBezTo>
                    <a:pt x="131" y="473"/>
                    <a:pt x="131" y="473"/>
                    <a:pt x="131" y="473"/>
                  </a:cubicBezTo>
                  <a:cubicBezTo>
                    <a:pt x="249" y="446"/>
                    <a:pt x="249" y="446"/>
                    <a:pt x="249" y="446"/>
                  </a:cubicBezTo>
                  <a:cubicBezTo>
                    <a:pt x="249" y="449"/>
                    <a:pt x="249" y="452"/>
                    <a:pt x="249" y="454"/>
                  </a:cubicBezTo>
                  <a:close/>
                  <a:moveTo>
                    <a:pt x="131" y="453"/>
                  </a:moveTo>
                  <a:cubicBezTo>
                    <a:pt x="131" y="450"/>
                    <a:pt x="131" y="447"/>
                    <a:pt x="131" y="443"/>
                  </a:cubicBezTo>
                  <a:cubicBezTo>
                    <a:pt x="171" y="443"/>
                    <a:pt x="171" y="443"/>
                    <a:pt x="171" y="443"/>
                  </a:cubicBezTo>
                  <a:lnTo>
                    <a:pt x="131" y="453"/>
                  </a:lnTo>
                  <a:close/>
                  <a:moveTo>
                    <a:pt x="296" y="302"/>
                  </a:moveTo>
                  <a:cubicBezTo>
                    <a:pt x="287" y="312"/>
                    <a:pt x="276" y="323"/>
                    <a:pt x="267" y="336"/>
                  </a:cubicBezTo>
                  <a:cubicBezTo>
                    <a:pt x="257" y="349"/>
                    <a:pt x="249" y="365"/>
                    <a:pt x="249" y="385"/>
                  </a:cubicBezTo>
                  <a:cubicBezTo>
                    <a:pt x="249" y="387"/>
                    <a:pt x="249" y="396"/>
                    <a:pt x="249" y="407"/>
                  </a:cubicBezTo>
                  <a:cubicBezTo>
                    <a:pt x="131" y="407"/>
                    <a:pt x="131" y="407"/>
                    <a:pt x="131" y="407"/>
                  </a:cubicBezTo>
                  <a:cubicBezTo>
                    <a:pt x="131" y="396"/>
                    <a:pt x="131" y="387"/>
                    <a:pt x="131" y="385"/>
                  </a:cubicBezTo>
                  <a:cubicBezTo>
                    <a:pt x="131" y="365"/>
                    <a:pt x="123" y="349"/>
                    <a:pt x="113" y="336"/>
                  </a:cubicBezTo>
                  <a:cubicBezTo>
                    <a:pt x="104" y="323"/>
                    <a:pt x="93" y="312"/>
                    <a:pt x="84" y="302"/>
                  </a:cubicBezTo>
                  <a:cubicBezTo>
                    <a:pt x="56" y="270"/>
                    <a:pt x="36" y="233"/>
                    <a:pt x="36" y="190"/>
                  </a:cubicBezTo>
                  <a:cubicBezTo>
                    <a:pt x="36" y="147"/>
                    <a:pt x="53" y="109"/>
                    <a:pt x="81" y="81"/>
                  </a:cubicBezTo>
                  <a:cubicBezTo>
                    <a:pt x="109" y="53"/>
                    <a:pt x="147" y="36"/>
                    <a:pt x="190" y="36"/>
                  </a:cubicBezTo>
                  <a:cubicBezTo>
                    <a:pt x="233" y="36"/>
                    <a:pt x="271" y="53"/>
                    <a:pt x="299" y="81"/>
                  </a:cubicBezTo>
                  <a:cubicBezTo>
                    <a:pt x="327" y="109"/>
                    <a:pt x="344" y="147"/>
                    <a:pt x="344" y="190"/>
                  </a:cubicBezTo>
                  <a:cubicBezTo>
                    <a:pt x="344" y="233"/>
                    <a:pt x="324" y="270"/>
                    <a:pt x="296" y="30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5" name="Freeform 123"/>
            <p:cNvSpPr/>
            <p:nvPr/>
          </p:nvSpPr>
          <p:spPr bwMode="auto">
            <a:xfrm>
              <a:off x="7675449" y="952068"/>
              <a:ext cx="276603" cy="314928"/>
            </a:xfrm>
            <a:custGeom>
              <a:avLst/>
              <a:gdLst>
                <a:gd name="T0" fmla="*/ 99 w 166"/>
                <a:gd name="T1" fmla="*/ 189 h 189"/>
                <a:gd name="T2" fmla="*/ 99 w 166"/>
                <a:gd name="T3" fmla="*/ 95 h 189"/>
                <a:gd name="T4" fmla="*/ 141 w 166"/>
                <a:gd name="T5" fmla="*/ 42 h 189"/>
                <a:gd name="T6" fmla="*/ 124 w 166"/>
                <a:gd name="T7" fmla="*/ 20 h 189"/>
                <a:gd name="T8" fmla="*/ 83 w 166"/>
                <a:gd name="T9" fmla="*/ 20 h 189"/>
                <a:gd name="T10" fmla="*/ 42 w 166"/>
                <a:gd name="T11" fmla="*/ 20 h 189"/>
                <a:gd name="T12" fmla="*/ 25 w 166"/>
                <a:gd name="T13" fmla="*/ 42 h 189"/>
                <a:gd name="T14" fmla="*/ 67 w 166"/>
                <a:gd name="T15" fmla="*/ 95 h 189"/>
                <a:gd name="T16" fmla="*/ 67 w 166"/>
                <a:gd name="T17" fmla="*/ 189 h 189"/>
                <a:gd name="T18" fmla="*/ 47 w 166"/>
                <a:gd name="T19" fmla="*/ 189 h 189"/>
                <a:gd name="T20" fmla="*/ 47 w 166"/>
                <a:gd name="T21" fmla="*/ 102 h 189"/>
                <a:gd name="T22" fmla="*/ 0 w 166"/>
                <a:gd name="T23" fmla="*/ 43 h 189"/>
                <a:gd name="T24" fmla="*/ 32 w 166"/>
                <a:gd name="T25" fmla="*/ 0 h 189"/>
                <a:gd name="T26" fmla="*/ 83 w 166"/>
                <a:gd name="T27" fmla="*/ 0 h 189"/>
                <a:gd name="T28" fmla="*/ 134 w 166"/>
                <a:gd name="T29" fmla="*/ 0 h 189"/>
                <a:gd name="T30" fmla="*/ 166 w 166"/>
                <a:gd name="T31" fmla="*/ 43 h 189"/>
                <a:gd name="T32" fmla="*/ 119 w 166"/>
                <a:gd name="T33" fmla="*/ 102 h 189"/>
                <a:gd name="T34" fmla="*/ 119 w 166"/>
                <a:gd name="T35" fmla="*/ 189 h 189"/>
                <a:gd name="T36" fmla="*/ 99 w 166"/>
                <a:gd name="T37" fmla="*/ 189 h 189"/>
                <a:gd name="T38" fmla="*/ 99 w 166"/>
                <a:gd name="T39" fmla="*/ 189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189">
                  <a:moveTo>
                    <a:pt x="99" y="189"/>
                  </a:moveTo>
                  <a:lnTo>
                    <a:pt x="99" y="95"/>
                  </a:lnTo>
                  <a:lnTo>
                    <a:pt x="141" y="42"/>
                  </a:lnTo>
                  <a:lnTo>
                    <a:pt x="124" y="20"/>
                  </a:lnTo>
                  <a:lnTo>
                    <a:pt x="83" y="20"/>
                  </a:lnTo>
                  <a:lnTo>
                    <a:pt x="42" y="20"/>
                  </a:lnTo>
                  <a:lnTo>
                    <a:pt x="25" y="42"/>
                  </a:lnTo>
                  <a:lnTo>
                    <a:pt x="67" y="95"/>
                  </a:lnTo>
                  <a:lnTo>
                    <a:pt x="67" y="189"/>
                  </a:lnTo>
                  <a:lnTo>
                    <a:pt x="47" y="189"/>
                  </a:lnTo>
                  <a:lnTo>
                    <a:pt x="47" y="102"/>
                  </a:lnTo>
                  <a:lnTo>
                    <a:pt x="0" y="43"/>
                  </a:lnTo>
                  <a:lnTo>
                    <a:pt x="32" y="0"/>
                  </a:lnTo>
                  <a:lnTo>
                    <a:pt x="83" y="0"/>
                  </a:lnTo>
                  <a:lnTo>
                    <a:pt x="134" y="0"/>
                  </a:lnTo>
                  <a:lnTo>
                    <a:pt x="166" y="43"/>
                  </a:lnTo>
                  <a:lnTo>
                    <a:pt x="119" y="102"/>
                  </a:lnTo>
                  <a:lnTo>
                    <a:pt x="119" y="189"/>
                  </a:lnTo>
                  <a:lnTo>
                    <a:pt x="99" y="189"/>
                  </a:lnTo>
                  <a:lnTo>
                    <a:pt x="99" y="18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6" name="Freeform 191"/>
            <p:cNvSpPr/>
            <p:nvPr/>
          </p:nvSpPr>
          <p:spPr bwMode="auto">
            <a:xfrm>
              <a:off x="7165566" y="278889"/>
              <a:ext cx="1294704" cy="1109745"/>
            </a:xfrm>
            <a:custGeom>
              <a:avLst/>
              <a:gdLst>
                <a:gd name="T0" fmla="*/ 636 w 776"/>
                <a:gd name="T1" fmla="*/ 449 h 665"/>
                <a:gd name="T2" fmla="*/ 747 w 776"/>
                <a:gd name="T3" fmla="*/ 398 h 665"/>
                <a:gd name="T4" fmla="*/ 776 w 776"/>
                <a:gd name="T5" fmla="*/ 389 h 665"/>
                <a:gd name="T6" fmla="*/ 747 w 776"/>
                <a:gd name="T7" fmla="*/ 379 h 665"/>
                <a:gd name="T8" fmla="*/ 636 w 776"/>
                <a:gd name="T9" fmla="*/ 329 h 665"/>
                <a:gd name="T10" fmla="*/ 603 w 776"/>
                <a:gd name="T11" fmla="*/ 268 h 665"/>
                <a:gd name="T12" fmla="*/ 648 w 776"/>
                <a:gd name="T13" fmla="*/ 142 h 665"/>
                <a:gd name="T14" fmla="*/ 664 w 776"/>
                <a:gd name="T15" fmla="*/ 113 h 665"/>
                <a:gd name="T16" fmla="*/ 635 w 776"/>
                <a:gd name="T17" fmla="*/ 128 h 665"/>
                <a:gd name="T18" fmla="*/ 509 w 776"/>
                <a:gd name="T19" fmla="*/ 173 h 665"/>
                <a:gd name="T20" fmla="*/ 448 w 776"/>
                <a:gd name="T21" fmla="*/ 141 h 665"/>
                <a:gd name="T22" fmla="*/ 398 w 776"/>
                <a:gd name="T23" fmla="*/ 30 h 665"/>
                <a:gd name="T24" fmla="*/ 388 w 776"/>
                <a:gd name="T25" fmla="*/ 0 h 665"/>
                <a:gd name="T26" fmla="*/ 378 w 776"/>
                <a:gd name="T27" fmla="*/ 30 h 665"/>
                <a:gd name="T28" fmla="*/ 328 w 776"/>
                <a:gd name="T29" fmla="*/ 141 h 665"/>
                <a:gd name="T30" fmla="*/ 267 w 776"/>
                <a:gd name="T31" fmla="*/ 173 h 665"/>
                <a:gd name="T32" fmla="*/ 141 w 776"/>
                <a:gd name="T33" fmla="*/ 128 h 665"/>
                <a:gd name="T34" fmla="*/ 112 w 776"/>
                <a:gd name="T35" fmla="*/ 113 h 665"/>
                <a:gd name="T36" fmla="*/ 128 w 776"/>
                <a:gd name="T37" fmla="*/ 142 h 665"/>
                <a:gd name="T38" fmla="*/ 173 w 776"/>
                <a:gd name="T39" fmla="*/ 268 h 665"/>
                <a:gd name="T40" fmla="*/ 140 w 776"/>
                <a:gd name="T41" fmla="*/ 329 h 665"/>
                <a:gd name="T42" fmla="*/ 29 w 776"/>
                <a:gd name="T43" fmla="*/ 379 h 665"/>
                <a:gd name="T44" fmla="*/ 0 w 776"/>
                <a:gd name="T45" fmla="*/ 389 h 665"/>
                <a:gd name="T46" fmla="*/ 29 w 776"/>
                <a:gd name="T47" fmla="*/ 398 h 665"/>
                <a:gd name="T48" fmla="*/ 140 w 776"/>
                <a:gd name="T49" fmla="*/ 449 h 665"/>
                <a:gd name="T50" fmla="*/ 173 w 776"/>
                <a:gd name="T51" fmla="*/ 510 h 665"/>
                <a:gd name="T52" fmla="*/ 128 w 776"/>
                <a:gd name="T53" fmla="*/ 635 h 665"/>
                <a:gd name="T54" fmla="*/ 112 w 776"/>
                <a:gd name="T55" fmla="*/ 665 h 665"/>
                <a:gd name="T56" fmla="*/ 141 w 776"/>
                <a:gd name="T57" fmla="*/ 649 h 665"/>
                <a:gd name="T58" fmla="*/ 267 w 776"/>
                <a:gd name="T59" fmla="*/ 604 h 665"/>
                <a:gd name="T60" fmla="*/ 274 w 776"/>
                <a:gd name="T61" fmla="*/ 604 h 665"/>
                <a:gd name="T62" fmla="*/ 274 w 776"/>
                <a:gd name="T63" fmla="*/ 584 h 665"/>
                <a:gd name="T64" fmla="*/ 268 w 776"/>
                <a:gd name="T65" fmla="*/ 584 h 665"/>
                <a:gd name="T66" fmla="*/ 267 w 776"/>
                <a:gd name="T67" fmla="*/ 584 h 665"/>
                <a:gd name="T68" fmla="*/ 160 w 776"/>
                <a:gd name="T69" fmla="*/ 617 h 665"/>
                <a:gd name="T70" fmla="*/ 193 w 776"/>
                <a:gd name="T71" fmla="*/ 510 h 665"/>
                <a:gd name="T72" fmla="*/ 152 w 776"/>
                <a:gd name="T73" fmla="*/ 433 h 665"/>
                <a:gd name="T74" fmla="*/ 64 w 776"/>
                <a:gd name="T75" fmla="*/ 389 h 665"/>
                <a:gd name="T76" fmla="*/ 152 w 776"/>
                <a:gd name="T77" fmla="*/ 345 h 665"/>
                <a:gd name="T78" fmla="*/ 193 w 776"/>
                <a:gd name="T79" fmla="*/ 268 h 665"/>
                <a:gd name="T80" fmla="*/ 160 w 776"/>
                <a:gd name="T81" fmla="*/ 161 h 665"/>
                <a:gd name="T82" fmla="*/ 267 w 776"/>
                <a:gd name="T83" fmla="*/ 193 h 665"/>
                <a:gd name="T84" fmla="*/ 344 w 776"/>
                <a:gd name="T85" fmla="*/ 153 h 665"/>
                <a:gd name="T86" fmla="*/ 388 w 776"/>
                <a:gd name="T87" fmla="*/ 64 h 665"/>
                <a:gd name="T88" fmla="*/ 432 w 776"/>
                <a:gd name="T89" fmla="*/ 153 h 665"/>
                <a:gd name="T90" fmla="*/ 509 w 776"/>
                <a:gd name="T91" fmla="*/ 193 h 665"/>
                <a:gd name="T92" fmla="*/ 616 w 776"/>
                <a:gd name="T93" fmla="*/ 161 h 665"/>
                <a:gd name="T94" fmla="*/ 583 w 776"/>
                <a:gd name="T95" fmla="*/ 268 h 665"/>
                <a:gd name="T96" fmla="*/ 624 w 776"/>
                <a:gd name="T97" fmla="*/ 345 h 665"/>
                <a:gd name="T98" fmla="*/ 712 w 776"/>
                <a:gd name="T99" fmla="*/ 389 h 665"/>
                <a:gd name="T100" fmla="*/ 624 w 776"/>
                <a:gd name="T101" fmla="*/ 433 h 665"/>
                <a:gd name="T102" fmla="*/ 583 w 776"/>
                <a:gd name="T103" fmla="*/ 510 h 665"/>
                <a:gd name="T104" fmla="*/ 616 w 776"/>
                <a:gd name="T105" fmla="*/ 617 h 665"/>
                <a:gd name="T106" fmla="*/ 509 w 776"/>
                <a:gd name="T107" fmla="*/ 584 h 665"/>
                <a:gd name="T108" fmla="*/ 502 w 776"/>
                <a:gd name="T109" fmla="*/ 584 h 665"/>
                <a:gd name="T110" fmla="*/ 502 w 776"/>
                <a:gd name="T111" fmla="*/ 604 h 665"/>
                <a:gd name="T112" fmla="*/ 509 w 776"/>
                <a:gd name="T113" fmla="*/ 604 h 665"/>
                <a:gd name="T114" fmla="*/ 635 w 776"/>
                <a:gd name="T115" fmla="*/ 649 h 665"/>
                <a:gd name="T116" fmla="*/ 664 w 776"/>
                <a:gd name="T117" fmla="*/ 665 h 665"/>
                <a:gd name="T118" fmla="*/ 648 w 776"/>
                <a:gd name="T119" fmla="*/ 635 h 665"/>
                <a:gd name="T120" fmla="*/ 603 w 776"/>
                <a:gd name="T121" fmla="*/ 510 h 665"/>
                <a:gd name="T122" fmla="*/ 636 w 776"/>
                <a:gd name="T123" fmla="*/ 449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76" h="665">
                  <a:moveTo>
                    <a:pt x="636" y="449"/>
                  </a:moveTo>
                  <a:cubicBezTo>
                    <a:pt x="659" y="431"/>
                    <a:pt x="695" y="415"/>
                    <a:pt x="747" y="398"/>
                  </a:cubicBezTo>
                  <a:cubicBezTo>
                    <a:pt x="776" y="389"/>
                    <a:pt x="776" y="389"/>
                    <a:pt x="776" y="389"/>
                  </a:cubicBezTo>
                  <a:cubicBezTo>
                    <a:pt x="747" y="379"/>
                    <a:pt x="747" y="379"/>
                    <a:pt x="747" y="379"/>
                  </a:cubicBezTo>
                  <a:cubicBezTo>
                    <a:pt x="695" y="363"/>
                    <a:pt x="659" y="347"/>
                    <a:pt x="636" y="329"/>
                  </a:cubicBezTo>
                  <a:cubicBezTo>
                    <a:pt x="613" y="311"/>
                    <a:pt x="604" y="293"/>
                    <a:pt x="603" y="268"/>
                  </a:cubicBezTo>
                  <a:cubicBezTo>
                    <a:pt x="603" y="238"/>
                    <a:pt x="618" y="197"/>
                    <a:pt x="648" y="142"/>
                  </a:cubicBezTo>
                  <a:cubicBezTo>
                    <a:pt x="664" y="113"/>
                    <a:pt x="664" y="113"/>
                    <a:pt x="664" y="113"/>
                  </a:cubicBezTo>
                  <a:cubicBezTo>
                    <a:pt x="635" y="128"/>
                    <a:pt x="635" y="128"/>
                    <a:pt x="635" y="128"/>
                  </a:cubicBezTo>
                  <a:cubicBezTo>
                    <a:pt x="580" y="158"/>
                    <a:pt x="539" y="174"/>
                    <a:pt x="509" y="173"/>
                  </a:cubicBezTo>
                  <a:cubicBezTo>
                    <a:pt x="484" y="173"/>
                    <a:pt x="466" y="164"/>
                    <a:pt x="448" y="141"/>
                  </a:cubicBezTo>
                  <a:cubicBezTo>
                    <a:pt x="430" y="118"/>
                    <a:pt x="414" y="81"/>
                    <a:pt x="398" y="30"/>
                  </a:cubicBezTo>
                  <a:cubicBezTo>
                    <a:pt x="388" y="0"/>
                    <a:pt x="388" y="0"/>
                    <a:pt x="388" y="0"/>
                  </a:cubicBezTo>
                  <a:cubicBezTo>
                    <a:pt x="378" y="30"/>
                    <a:pt x="378" y="30"/>
                    <a:pt x="378" y="30"/>
                  </a:cubicBezTo>
                  <a:cubicBezTo>
                    <a:pt x="362" y="81"/>
                    <a:pt x="346" y="118"/>
                    <a:pt x="328" y="141"/>
                  </a:cubicBezTo>
                  <a:cubicBezTo>
                    <a:pt x="310" y="164"/>
                    <a:pt x="292" y="173"/>
                    <a:pt x="267" y="173"/>
                  </a:cubicBezTo>
                  <a:cubicBezTo>
                    <a:pt x="237" y="174"/>
                    <a:pt x="196" y="158"/>
                    <a:pt x="141" y="128"/>
                  </a:cubicBezTo>
                  <a:cubicBezTo>
                    <a:pt x="112" y="113"/>
                    <a:pt x="112" y="113"/>
                    <a:pt x="112" y="113"/>
                  </a:cubicBezTo>
                  <a:cubicBezTo>
                    <a:pt x="128" y="142"/>
                    <a:pt x="128" y="142"/>
                    <a:pt x="128" y="142"/>
                  </a:cubicBezTo>
                  <a:cubicBezTo>
                    <a:pt x="158" y="197"/>
                    <a:pt x="173" y="238"/>
                    <a:pt x="173" y="268"/>
                  </a:cubicBezTo>
                  <a:cubicBezTo>
                    <a:pt x="172" y="293"/>
                    <a:pt x="163" y="311"/>
                    <a:pt x="140" y="329"/>
                  </a:cubicBezTo>
                  <a:cubicBezTo>
                    <a:pt x="117" y="347"/>
                    <a:pt x="81" y="363"/>
                    <a:pt x="29" y="379"/>
                  </a:cubicBezTo>
                  <a:cubicBezTo>
                    <a:pt x="0" y="389"/>
                    <a:pt x="0" y="389"/>
                    <a:pt x="0" y="389"/>
                  </a:cubicBezTo>
                  <a:cubicBezTo>
                    <a:pt x="29" y="398"/>
                    <a:pt x="29" y="398"/>
                    <a:pt x="29" y="398"/>
                  </a:cubicBezTo>
                  <a:cubicBezTo>
                    <a:pt x="81" y="415"/>
                    <a:pt x="117" y="431"/>
                    <a:pt x="140" y="449"/>
                  </a:cubicBezTo>
                  <a:cubicBezTo>
                    <a:pt x="163" y="467"/>
                    <a:pt x="172" y="485"/>
                    <a:pt x="173" y="510"/>
                  </a:cubicBezTo>
                  <a:cubicBezTo>
                    <a:pt x="173" y="540"/>
                    <a:pt x="158" y="580"/>
                    <a:pt x="128" y="635"/>
                  </a:cubicBezTo>
                  <a:cubicBezTo>
                    <a:pt x="112" y="665"/>
                    <a:pt x="112" y="665"/>
                    <a:pt x="112" y="665"/>
                  </a:cubicBezTo>
                  <a:cubicBezTo>
                    <a:pt x="141" y="649"/>
                    <a:pt x="141" y="649"/>
                    <a:pt x="141" y="649"/>
                  </a:cubicBezTo>
                  <a:cubicBezTo>
                    <a:pt x="196" y="619"/>
                    <a:pt x="237" y="604"/>
                    <a:pt x="267" y="604"/>
                  </a:cubicBezTo>
                  <a:cubicBezTo>
                    <a:pt x="269" y="604"/>
                    <a:pt x="272" y="604"/>
                    <a:pt x="274" y="604"/>
                  </a:cubicBezTo>
                  <a:cubicBezTo>
                    <a:pt x="274" y="584"/>
                    <a:pt x="274" y="584"/>
                    <a:pt x="274" y="584"/>
                  </a:cubicBezTo>
                  <a:cubicBezTo>
                    <a:pt x="272" y="584"/>
                    <a:pt x="270" y="584"/>
                    <a:pt x="268" y="584"/>
                  </a:cubicBezTo>
                  <a:cubicBezTo>
                    <a:pt x="267" y="584"/>
                    <a:pt x="267" y="584"/>
                    <a:pt x="267" y="584"/>
                  </a:cubicBezTo>
                  <a:cubicBezTo>
                    <a:pt x="237" y="584"/>
                    <a:pt x="203" y="596"/>
                    <a:pt x="160" y="617"/>
                  </a:cubicBezTo>
                  <a:cubicBezTo>
                    <a:pt x="181" y="574"/>
                    <a:pt x="193" y="540"/>
                    <a:pt x="193" y="510"/>
                  </a:cubicBezTo>
                  <a:cubicBezTo>
                    <a:pt x="193" y="479"/>
                    <a:pt x="179" y="453"/>
                    <a:pt x="152" y="433"/>
                  </a:cubicBezTo>
                  <a:cubicBezTo>
                    <a:pt x="131" y="416"/>
                    <a:pt x="102" y="402"/>
                    <a:pt x="64" y="389"/>
                  </a:cubicBezTo>
                  <a:cubicBezTo>
                    <a:pt x="102" y="375"/>
                    <a:pt x="131" y="361"/>
                    <a:pt x="152" y="345"/>
                  </a:cubicBezTo>
                  <a:cubicBezTo>
                    <a:pt x="179" y="325"/>
                    <a:pt x="193" y="299"/>
                    <a:pt x="193" y="268"/>
                  </a:cubicBezTo>
                  <a:cubicBezTo>
                    <a:pt x="193" y="238"/>
                    <a:pt x="181" y="203"/>
                    <a:pt x="160" y="161"/>
                  </a:cubicBezTo>
                  <a:cubicBezTo>
                    <a:pt x="203" y="182"/>
                    <a:pt x="237" y="193"/>
                    <a:pt x="267" y="193"/>
                  </a:cubicBezTo>
                  <a:cubicBezTo>
                    <a:pt x="298" y="194"/>
                    <a:pt x="324" y="180"/>
                    <a:pt x="344" y="153"/>
                  </a:cubicBezTo>
                  <a:cubicBezTo>
                    <a:pt x="361" y="132"/>
                    <a:pt x="374" y="102"/>
                    <a:pt x="388" y="64"/>
                  </a:cubicBezTo>
                  <a:cubicBezTo>
                    <a:pt x="402" y="102"/>
                    <a:pt x="415" y="132"/>
                    <a:pt x="432" y="153"/>
                  </a:cubicBezTo>
                  <a:cubicBezTo>
                    <a:pt x="452" y="180"/>
                    <a:pt x="478" y="194"/>
                    <a:pt x="509" y="193"/>
                  </a:cubicBezTo>
                  <a:cubicBezTo>
                    <a:pt x="539" y="193"/>
                    <a:pt x="573" y="182"/>
                    <a:pt x="616" y="161"/>
                  </a:cubicBezTo>
                  <a:cubicBezTo>
                    <a:pt x="595" y="203"/>
                    <a:pt x="583" y="238"/>
                    <a:pt x="583" y="268"/>
                  </a:cubicBezTo>
                  <a:cubicBezTo>
                    <a:pt x="583" y="299"/>
                    <a:pt x="597" y="325"/>
                    <a:pt x="624" y="345"/>
                  </a:cubicBezTo>
                  <a:cubicBezTo>
                    <a:pt x="645" y="361"/>
                    <a:pt x="674" y="375"/>
                    <a:pt x="712" y="389"/>
                  </a:cubicBezTo>
                  <a:cubicBezTo>
                    <a:pt x="674" y="402"/>
                    <a:pt x="645" y="416"/>
                    <a:pt x="624" y="433"/>
                  </a:cubicBezTo>
                  <a:cubicBezTo>
                    <a:pt x="597" y="453"/>
                    <a:pt x="583" y="479"/>
                    <a:pt x="583" y="510"/>
                  </a:cubicBezTo>
                  <a:cubicBezTo>
                    <a:pt x="583" y="540"/>
                    <a:pt x="595" y="574"/>
                    <a:pt x="616" y="617"/>
                  </a:cubicBezTo>
                  <a:cubicBezTo>
                    <a:pt x="573" y="596"/>
                    <a:pt x="539" y="584"/>
                    <a:pt x="509" y="584"/>
                  </a:cubicBezTo>
                  <a:cubicBezTo>
                    <a:pt x="507" y="584"/>
                    <a:pt x="504" y="584"/>
                    <a:pt x="502" y="584"/>
                  </a:cubicBezTo>
                  <a:cubicBezTo>
                    <a:pt x="502" y="604"/>
                    <a:pt x="502" y="604"/>
                    <a:pt x="502" y="604"/>
                  </a:cubicBezTo>
                  <a:cubicBezTo>
                    <a:pt x="504" y="604"/>
                    <a:pt x="507" y="604"/>
                    <a:pt x="509" y="604"/>
                  </a:cubicBezTo>
                  <a:cubicBezTo>
                    <a:pt x="539" y="604"/>
                    <a:pt x="580" y="619"/>
                    <a:pt x="635" y="649"/>
                  </a:cubicBezTo>
                  <a:cubicBezTo>
                    <a:pt x="664" y="665"/>
                    <a:pt x="664" y="665"/>
                    <a:pt x="664" y="665"/>
                  </a:cubicBezTo>
                  <a:cubicBezTo>
                    <a:pt x="648" y="635"/>
                    <a:pt x="648" y="635"/>
                    <a:pt x="648" y="635"/>
                  </a:cubicBezTo>
                  <a:cubicBezTo>
                    <a:pt x="618" y="580"/>
                    <a:pt x="603" y="540"/>
                    <a:pt x="603" y="510"/>
                  </a:cubicBezTo>
                  <a:cubicBezTo>
                    <a:pt x="604" y="485"/>
                    <a:pt x="613" y="467"/>
                    <a:pt x="636" y="4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27" name="组合 26"/>
          <p:cNvGrpSpPr/>
          <p:nvPr/>
        </p:nvGrpSpPr>
        <p:grpSpPr>
          <a:xfrm>
            <a:off x="5777499" y="2287243"/>
            <a:ext cx="637002" cy="662447"/>
            <a:chOff x="8888504" y="312215"/>
            <a:chExt cx="1209724" cy="1258045"/>
          </a:xfrm>
        </p:grpSpPr>
        <p:sp>
          <p:nvSpPr>
            <p:cNvPr id="28" name="Freeform 108"/>
            <p:cNvSpPr/>
            <p:nvPr/>
          </p:nvSpPr>
          <p:spPr bwMode="auto">
            <a:xfrm>
              <a:off x="9338401" y="1378637"/>
              <a:ext cx="286601" cy="128304"/>
            </a:xfrm>
            <a:custGeom>
              <a:avLst/>
              <a:gdLst>
                <a:gd name="T0" fmla="*/ 152 w 172"/>
                <a:gd name="T1" fmla="*/ 77 h 77"/>
                <a:gd name="T2" fmla="*/ 20 w 172"/>
                <a:gd name="T3" fmla="*/ 77 h 77"/>
                <a:gd name="T4" fmla="*/ 0 w 172"/>
                <a:gd name="T5" fmla="*/ 57 h 77"/>
                <a:gd name="T6" fmla="*/ 0 w 172"/>
                <a:gd name="T7" fmla="*/ 0 h 77"/>
                <a:gd name="T8" fmla="*/ 172 w 172"/>
                <a:gd name="T9" fmla="*/ 0 h 77"/>
                <a:gd name="T10" fmla="*/ 172 w 172"/>
                <a:gd name="T11" fmla="*/ 57 h 77"/>
                <a:gd name="T12" fmla="*/ 152 w 172"/>
                <a:gd name="T13" fmla="*/ 77 h 77"/>
              </a:gdLst>
              <a:ahLst/>
              <a:cxnLst>
                <a:cxn ang="0">
                  <a:pos x="T0" y="T1"/>
                </a:cxn>
                <a:cxn ang="0">
                  <a:pos x="T2" y="T3"/>
                </a:cxn>
                <a:cxn ang="0">
                  <a:pos x="T4" y="T5"/>
                </a:cxn>
                <a:cxn ang="0">
                  <a:pos x="T6" y="T7"/>
                </a:cxn>
                <a:cxn ang="0">
                  <a:pos x="T8" y="T9"/>
                </a:cxn>
                <a:cxn ang="0">
                  <a:pos x="T10" y="T11"/>
                </a:cxn>
                <a:cxn ang="0">
                  <a:pos x="T12" y="T13"/>
                </a:cxn>
              </a:cxnLst>
              <a:rect l="0" t="0" r="r" b="b"/>
              <a:pathLst>
                <a:path w="172" h="77">
                  <a:moveTo>
                    <a:pt x="152" y="77"/>
                  </a:moveTo>
                  <a:cubicBezTo>
                    <a:pt x="20" y="77"/>
                    <a:pt x="20" y="77"/>
                    <a:pt x="20" y="77"/>
                  </a:cubicBezTo>
                  <a:cubicBezTo>
                    <a:pt x="8" y="77"/>
                    <a:pt x="0" y="68"/>
                    <a:pt x="0" y="57"/>
                  </a:cubicBezTo>
                  <a:cubicBezTo>
                    <a:pt x="0" y="0"/>
                    <a:pt x="0" y="0"/>
                    <a:pt x="0" y="0"/>
                  </a:cubicBezTo>
                  <a:cubicBezTo>
                    <a:pt x="172" y="0"/>
                    <a:pt x="172" y="0"/>
                    <a:pt x="172" y="0"/>
                  </a:cubicBezTo>
                  <a:cubicBezTo>
                    <a:pt x="172" y="57"/>
                    <a:pt x="172" y="57"/>
                    <a:pt x="172" y="57"/>
                  </a:cubicBezTo>
                  <a:cubicBezTo>
                    <a:pt x="172" y="68"/>
                    <a:pt x="164" y="77"/>
                    <a:pt x="152" y="7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9" name="Freeform 109"/>
            <p:cNvSpPr/>
            <p:nvPr/>
          </p:nvSpPr>
          <p:spPr bwMode="auto">
            <a:xfrm>
              <a:off x="9410052" y="1523604"/>
              <a:ext cx="143300" cy="46656"/>
            </a:xfrm>
            <a:custGeom>
              <a:avLst/>
              <a:gdLst>
                <a:gd name="T0" fmla="*/ 74 w 86"/>
                <a:gd name="T1" fmla="*/ 28 h 28"/>
                <a:gd name="T2" fmla="*/ 12 w 86"/>
                <a:gd name="T3" fmla="*/ 28 h 28"/>
                <a:gd name="T4" fmla="*/ 0 w 86"/>
                <a:gd name="T5" fmla="*/ 16 h 28"/>
                <a:gd name="T6" fmla="*/ 0 w 86"/>
                <a:gd name="T7" fmla="*/ 0 h 28"/>
                <a:gd name="T8" fmla="*/ 86 w 86"/>
                <a:gd name="T9" fmla="*/ 0 h 28"/>
                <a:gd name="T10" fmla="*/ 86 w 86"/>
                <a:gd name="T11" fmla="*/ 16 h 28"/>
                <a:gd name="T12" fmla="*/ 74 w 86"/>
                <a:gd name="T13" fmla="*/ 28 h 28"/>
              </a:gdLst>
              <a:ahLst/>
              <a:cxnLst>
                <a:cxn ang="0">
                  <a:pos x="T0" y="T1"/>
                </a:cxn>
                <a:cxn ang="0">
                  <a:pos x="T2" y="T3"/>
                </a:cxn>
                <a:cxn ang="0">
                  <a:pos x="T4" y="T5"/>
                </a:cxn>
                <a:cxn ang="0">
                  <a:pos x="T6" y="T7"/>
                </a:cxn>
                <a:cxn ang="0">
                  <a:pos x="T8" y="T9"/>
                </a:cxn>
                <a:cxn ang="0">
                  <a:pos x="T10" y="T11"/>
                </a:cxn>
                <a:cxn ang="0">
                  <a:pos x="T12" y="T13"/>
                </a:cxn>
              </a:cxnLst>
              <a:rect l="0" t="0" r="r" b="b"/>
              <a:pathLst>
                <a:path w="86" h="28">
                  <a:moveTo>
                    <a:pt x="74" y="28"/>
                  </a:moveTo>
                  <a:cubicBezTo>
                    <a:pt x="12" y="28"/>
                    <a:pt x="12" y="28"/>
                    <a:pt x="12" y="28"/>
                  </a:cubicBezTo>
                  <a:cubicBezTo>
                    <a:pt x="5" y="28"/>
                    <a:pt x="0" y="22"/>
                    <a:pt x="0" y="16"/>
                  </a:cubicBezTo>
                  <a:cubicBezTo>
                    <a:pt x="0" y="0"/>
                    <a:pt x="0" y="0"/>
                    <a:pt x="0" y="0"/>
                  </a:cubicBezTo>
                  <a:cubicBezTo>
                    <a:pt x="86" y="0"/>
                    <a:pt x="86" y="0"/>
                    <a:pt x="86" y="0"/>
                  </a:cubicBezTo>
                  <a:cubicBezTo>
                    <a:pt x="86" y="16"/>
                    <a:pt x="86" y="16"/>
                    <a:pt x="86" y="16"/>
                  </a:cubicBezTo>
                  <a:cubicBezTo>
                    <a:pt x="86" y="22"/>
                    <a:pt x="81" y="28"/>
                    <a:pt x="74"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0" name="Freeform 110"/>
            <p:cNvSpPr>
              <a:spLocks noEditPoints="1"/>
            </p:cNvSpPr>
            <p:nvPr/>
          </p:nvSpPr>
          <p:spPr bwMode="auto">
            <a:xfrm>
              <a:off x="9163442" y="608813"/>
              <a:ext cx="636521" cy="746495"/>
            </a:xfrm>
            <a:custGeom>
              <a:avLst/>
              <a:gdLst>
                <a:gd name="T0" fmla="*/ 191 w 382"/>
                <a:gd name="T1" fmla="*/ 0 h 447"/>
                <a:gd name="T2" fmla="*/ 0 w 382"/>
                <a:gd name="T3" fmla="*/ 190 h 447"/>
                <a:gd name="T4" fmla="*/ 105 w 382"/>
                <a:gd name="T5" fmla="*/ 360 h 447"/>
                <a:gd name="T6" fmla="*/ 105 w 382"/>
                <a:gd name="T7" fmla="*/ 447 h 447"/>
                <a:gd name="T8" fmla="*/ 277 w 382"/>
                <a:gd name="T9" fmla="*/ 447 h 447"/>
                <a:gd name="T10" fmla="*/ 277 w 382"/>
                <a:gd name="T11" fmla="*/ 360 h 447"/>
                <a:gd name="T12" fmla="*/ 382 w 382"/>
                <a:gd name="T13" fmla="*/ 190 h 447"/>
                <a:gd name="T14" fmla="*/ 191 w 382"/>
                <a:gd name="T15" fmla="*/ 0 h 447"/>
                <a:gd name="T16" fmla="*/ 260 w 382"/>
                <a:gd name="T17" fmla="*/ 233 h 447"/>
                <a:gd name="T18" fmla="*/ 236 w 382"/>
                <a:gd name="T19" fmla="*/ 192 h 447"/>
                <a:gd name="T20" fmla="*/ 207 w 382"/>
                <a:gd name="T21" fmla="*/ 231 h 447"/>
                <a:gd name="T22" fmla="*/ 178 w 382"/>
                <a:gd name="T23" fmla="*/ 197 h 447"/>
                <a:gd name="T24" fmla="*/ 145 w 382"/>
                <a:gd name="T25" fmla="*/ 225 h 447"/>
                <a:gd name="T26" fmla="*/ 130 w 382"/>
                <a:gd name="T27" fmla="*/ 190 h 447"/>
                <a:gd name="T28" fmla="*/ 88 w 382"/>
                <a:gd name="T29" fmla="*/ 223 h 447"/>
                <a:gd name="T30" fmla="*/ 133 w 382"/>
                <a:gd name="T31" fmla="*/ 155 h 447"/>
                <a:gd name="T32" fmla="*/ 152 w 382"/>
                <a:gd name="T33" fmla="*/ 201 h 447"/>
                <a:gd name="T34" fmla="*/ 181 w 382"/>
                <a:gd name="T35" fmla="*/ 160 h 447"/>
                <a:gd name="T36" fmla="*/ 209 w 382"/>
                <a:gd name="T37" fmla="*/ 205 h 447"/>
                <a:gd name="T38" fmla="*/ 236 w 382"/>
                <a:gd name="T39" fmla="*/ 163 h 447"/>
                <a:gd name="T40" fmla="*/ 261 w 382"/>
                <a:gd name="T41" fmla="*/ 203 h 447"/>
                <a:gd name="T42" fmla="*/ 287 w 382"/>
                <a:gd name="T43" fmla="*/ 177 h 447"/>
                <a:gd name="T44" fmla="*/ 260 w 382"/>
                <a:gd name="T45" fmla="*/ 233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2" h="447">
                  <a:moveTo>
                    <a:pt x="191" y="0"/>
                  </a:moveTo>
                  <a:cubicBezTo>
                    <a:pt x="86" y="0"/>
                    <a:pt x="0" y="85"/>
                    <a:pt x="0" y="190"/>
                  </a:cubicBezTo>
                  <a:cubicBezTo>
                    <a:pt x="0" y="264"/>
                    <a:pt x="43" y="329"/>
                    <a:pt x="105" y="360"/>
                  </a:cubicBezTo>
                  <a:cubicBezTo>
                    <a:pt x="105" y="447"/>
                    <a:pt x="105" y="447"/>
                    <a:pt x="105" y="447"/>
                  </a:cubicBezTo>
                  <a:cubicBezTo>
                    <a:pt x="277" y="447"/>
                    <a:pt x="277" y="447"/>
                    <a:pt x="277" y="447"/>
                  </a:cubicBezTo>
                  <a:cubicBezTo>
                    <a:pt x="277" y="360"/>
                    <a:pt x="277" y="360"/>
                    <a:pt x="277" y="360"/>
                  </a:cubicBezTo>
                  <a:cubicBezTo>
                    <a:pt x="339" y="329"/>
                    <a:pt x="382" y="264"/>
                    <a:pt x="382" y="190"/>
                  </a:cubicBezTo>
                  <a:cubicBezTo>
                    <a:pt x="382" y="85"/>
                    <a:pt x="296" y="0"/>
                    <a:pt x="191" y="0"/>
                  </a:cubicBezTo>
                  <a:close/>
                  <a:moveTo>
                    <a:pt x="260" y="233"/>
                  </a:moveTo>
                  <a:cubicBezTo>
                    <a:pt x="236" y="192"/>
                    <a:pt x="236" y="192"/>
                    <a:pt x="236" y="192"/>
                  </a:cubicBezTo>
                  <a:cubicBezTo>
                    <a:pt x="207" y="231"/>
                    <a:pt x="207" y="231"/>
                    <a:pt x="207" y="231"/>
                  </a:cubicBezTo>
                  <a:cubicBezTo>
                    <a:pt x="178" y="197"/>
                    <a:pt x="178" y="197"/>
                    <a:pt x="178" y="197"/>
                  </a:cubicBezTo>
                  <a:cubicBezTo>
                    <a:pt x="145" y="225"/>
                    <a:pt x="145" y="225"/>
                    <a:pt x="145" y="225"/>
                  </a:cubicBezTo>
                  <a:cubicBezTo>
                    <a:pt x="130" y="190"/>
                    <a:pt x="130" y="190"/>
                    <a:pt x="130" y="190"/>
                  </a:cubicBezTo>
                  <a:cubicBezTo>
                    <a:pt x="88" y="223"/>
                    <a:pt x="88" y="223"/>
                    <a:pt x="88" y="223"/>
                  </a:cubicBezTo>
                  <a:cubicBezTo>
                    <a:pt x="133" y="155"/>
                    <a:pt x="133" y="155"/>
                    <a:pt x="133" y="155"/>
                  </a:cubicBezTo>
                  <a:cubicBezTo>
                    <a:pt x="152" y="201"/>
                    <a:pt x="152" y="201"/>
                    <a:pt x="152" y="201"/>
                  </a:cubicBezTo>
                  <a:cubicBezTo>
                    <a:pt x="181" y="160"/>
                    <a:pt x="181" y="160"/>
                    <a:pt x="181" y="160"/>
                  </a:cubicBezTo>
                  <a:cubicBezTo>
                    <a:pt x="209" y="205"/>
                    <a:pt x="209" y="205"/>
                    <a:pt x="209" y="205"/>
                  </a:cubicBezTo>
                  <a:cubicBezTo>
                    <a:pt x="236" y="163"/>
                    <a:pt x="236" y="163"/>
                    <a:pt x="236" y="163"/>
                  </a:cubicBezTo>
                  <a:cubicBezTo>
                    <a:pt x="261" y="203"/>
                    <a:pt x="261" y="203"/>
                    <a:pt x="261" y="203"/>
                  </a:cubicBezTo>
                  <a:cubicBezTo>
                    <a:pt x="287" y="177"/>
                    <a:pt x="287" y="177"/>
                    <a:pt x="287" y="177"/>
                  </a:cubicBezTo>
                  <a:lnTo>
                    <a:pt x="260" y="23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1" name="Freeform 152"/>
            <p:cNvSpPr/>
            <p:nvPr/>
          </p:nvSpPr>
          <p:spPr bwMode="auto">
            <a:xfrm>
              <a:off x="9446710" y="312215"/>
              <a:ext cx="124972" cy="241612"/>
            </a:xfrm>
            <a:custGeom>
              <a:avLst/>
              <a:gdLst>
                <a:gd name="T0" fmla="*/ 59 w 75"/>
                <a:gd name="T1" fmla="*/ 0 h 145"/>
                <a:gd name="T2" fmla="*/ 0 w 75"/>
                <a:gd name="T3" fmla="*/ 54 h 145"/>
                <a:gd name="T4" fmla="*/ 34 w 75"/>
                <a:gd name="T5" fmla="*/ 95 h 145"/>
                <a:gd name="T6" fmla="*/ 17 w 75"/>
                <a:gd name="T7" fmla="*/ 145 h 145"/>
                <a:gd name="T8" fmla="*/ 75 w 75"/>
                <a:gd name="T9" fmla="*/ 98 h 145"/>
                <a:gd name="T10" fmla="*/ 38 w 75"/>
                <a:gd name="T11" fmla="*/ 51 h 145"/>
                <a:gd name="T12" fmla="*/ 59 w 75"/>
                <a:gd name="T13" fmla="*/ 0 h 145"/>
              </a:gdLst>
              <a:ahLst/>
              <a:cxnLst>
                <a:cxn ang="0">
                  <a:pos x="T0" y="T1"/>
                </a:cxn>
                <a:cxn ang="0">
                  <a:pos x="T2" y="T3"/>
                </a:cxn>
                <a:cxn ang="0">
                  <a:pos x="T4" y="T5"/>
                </a:cxn>
                <a:cxn ang="0">
                  <a:pos x="T6" y="T7"/>
                </a:cxn>
                <a:cxn ang="0">
                  <a:pos x="T8" y="T9"/>
                </a:cxn>
                <a:cxn ang="0">
                  <a:pos x="T10" y="T11"/>
                </a:cxn>
                <a:cxn ang="0">
                  <a:pos x="T12" y="T13"/>
                </a:cxn>
              </a:cxnLst>
              <a:rect l="0" t="0" r="r" b="b"/>
              <a:pathLst>
                <a:path w="75" h="145">
                  <a:moveTo>
                    <a:pt x="59" y="0"/>
                  </a:moveTo>
                  <a:lnTo>
                    <a:pt x="0" y="54"/>
                  </a:lnTo>
                  <a:lnTo>
                    <a:pt x="34" y="95"/>
                  </a:lnTo>
                  <a:lnTo>
                    <a:pt x="17" y="145"/>
                  </a:lnTo>
                  <a:lnTo>
                    <a:pt x="75" y="98"/>
                  </a:lnTo>
                  <a:lnTo>
                    <a:pt x="38" y="51"/>
                  </a:lnTo>
                  <a:lnTo>
                    <a:pt x="5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2" name="Freeform 153"/>
            <p:cNvSpPr/>
            <p:nvPr/>
          </p:nvSpPr>
          <p:spPr bwMode="auto">
            <a:xfrm>
              <a:off x="9118451" y="415524"/>
              <a:ext cx="143300" cy="229947"/>
            </a:xfrm>
            <a:custGeom>
              <a:avLst/>
              <a:gdLst>
                <a:gd name="T0" fmla="*/ 10 w 86"/>
                <a:gd name="T1" fmla="*/ 0 h 138"/>
                <a:gd name="T2" fmla="*/ 0 w 86"/>
                <a:gd name="T3" fmla="*/ 79 h 138"/>
                <a:gd name="T4" fmla="*/ 53 w 86"/>
                <a:gd name="T5" fmla="*/ 88 h 138"/>
                <a:gd name="T6" fmla="*/ 71 w 86"/>
                <a:gd name="T7" fmla="*/ 138 h 138"/>
                <a:gd name="T8" fmla="*/ 86 w 86"/>
                <a:gd name="T9" fmla="*/ 65 h 138"/>
                <a:gd name="T10" fmla="*/ 27 w 86"/>
                <a:gd name="T11" fmla="*/ 52 h 138"/>
                <a:gd name="T12" fmla="*/ 10 w 86"/>
                <a:gd name="T13" fmla="*/ 0 h 138"/>
              </a:gdLst>
              <a:ahLst/>
              <a:cxnLst>
                <a:cxn ang="0">
                  <a:pos x="T0" y="T1"/>
                </a:cxn>
                <a:cxn ang="0">
                  <a:pos x="T2" y="T3"/>
                </a:cxn>
                <a:cxn ang="0">
                  <a:pos x="T4" y="T5"/>
                </a:cxn>
                <a:cxn ang="0">
                  <a:pos x="T6" y="T7"/>
                </a:cxn>
                <a:cxn ang="0">
                  <a:pos x="T8" y="T9"/>
                </a:cxn>
                <a:cxn ang="0">
                  <a:pos x="T10" y="T11"/>
                </a:cxn>
                <a:cxn ang="0">
                  <a:pos x="T12" y="T13"/>
                </a:cxn>
              </a:cxnLst>
              <a:rect l="0" t="0" r="r" b="b"/>
              <a:pathLst>
                <a:path w="86" h="138">
                  <a:moveTo>
                    <a:pt x="10" y="0"/>
                  </a:moveTo>
                  <a:lnTo>
                    <a:pt x="0" y="79"/>
                  </a:lnTo>
                  <a:lnTo>
                    <a:pt x="53" y="88"/>
                  </a:lnTo>
                  <a:lnTo>
                    <a:pt x="71" y="138"/>
                  </a:lnTo>
                  <a:lnTo>
                    <a:pt x="86" y="65"/>
                  </a:lnTo>
                  <a:lnTo>
                    <a:pt x="27" y="52"/>
                  </a:lnTo>
                  <a:lnTo>
                    <a:pt x="1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3" name="Freeform 154"/>
            <p:cNvSpPr/>
            <p:nvPr/>
          </p:nvSpPr>
          <p:spPr bwMode="auto">
            <a:xfrm>
              <a:off x="8888504" y="757113"/>
              <a:ext cx="226615" cy="111642"/>
            </a:xfrm>
            <a:custGeom>
              <a:avLst/>
              <a:gdLst>
                <a:gd name="T0" fmla="*/ 0 w 136"/>
                <a:gd name="T1" fmla="*/ 0 h 67"/>
                <a:gd name="T2" fmla="*/ 43 w 136"/>
                <a:gd name="T3" fmla="*/ 67 h 67"/>
                <a:gd name="T4" fmla="*/ 89 w 136"/>
                <a:gd name="T5" fmla="*/ 41 h 67"/>
                <a:gd name="T6" fmla="*/ 136 w 136"/>
                <a:gd name="T7" fmla="*/ 67 h 67"/>
                <a:gd name="T8" fmla="*/ 99 w 136"/>
                <a:gd name="T9" fmla="*/ 1 h 67"/>
                <a:gd name="T10" fmla="*/ 47 w 136"/>
                <a:gd name="T11" fmla="*/ 29 h 67"/>
                <a:gd name="T12" fmla="*/ 0 w 136"/>
                <a:gd name="T13" fmla="*/ 0 h 67"/>
              </a:gdLst>
              <a:ahLst/>
              <a:cxnLst>
                <a:cxn ang="0">
                  <a:pos x="T0" y="T1"/>
                </a:cxn>
                <a:cxn ang="0">
                  <a:pos x="T2" y="T3"/>
                </a:cxn>
                <a:cxn ang="0">
                  <a:pos x="T4" y="T5"/>
                </a:cxn>
                <a:cxn ang="0">
                  <a:pos x="T6" y="T7"/>
                </a:cxn>
                <a:cxn ang="0">
                  <a:pos x="T8" y="T9"/>
                </a:cxn>
                <a:cxn ang="0">
                  <a:pos x="T10" y="T11"/>
                </a:cxn>
                <a:cxn ang="0">
                  <a:pos x="T12" y="T13"/>
                </a:cxn>
              </a:cxnLst>
              <a:rect l="0" t="0" r="r" b="b"/>
              <a:pathLst>
                <a:path w="136" h="67">
                  <a:moveTo>
                    <a:pt x="0" y="0"/>
                  </a:moveTo>
                  <a:lnTo>
                    <a:pt x="43" y="67"/>
                  </a:lnTo>
                  <a:lnTo>
                    <a:pt x="89" y="41"/>
                  </a:lnTo>
                  <a:lnTo>
                    <a:pt x="136" y="67"/>
                  </a:lnTo>
                  <a:lnTo>
                    <a:pt x="99" y="1"/>
                  </a:lnTo>
                  <a:lnTo>
                    <a:pt x="47" y="29"/>
                  </a:lnTo>
                  <a:lnTo>
                    <a:pt x="0"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4" name="Freeform 155"/>
            <p:cNvSpPr/>
            <p:nvPr/>
          </p:nvSpPr>
          <p:spPr bwMode="auto">
            <a:xfrm>
              <a:off x="8918497" y="1075373"/>
              <a:ext cx="244944" cy="144967"/>
            </a:xfrm>
            <a:custGeom>
              <a:avLst/>
              <a:gdLst>
                <a:gd name="T0" fmla="*/ 0 w 147"/>
                <a:gd name="T1" fmla="*/ 63 h 87"/>
                <a:gd name="T2" fmla="*/ 76 w 147"/>
                <a:gd name="T3" fmla="*/ 87 h 87"/>
                <a:gd name="T4" fmla="*/ 95 w 147"/>
                <a:gd name="T5" fmla="*/ 36 h 87"/>
                <a:gd name="T6" fmla="*/ 147 w 147"/>
                <a:gd name="T7" fmla="*/ 27 h 87"/>
                <a:gd name="T8" fmla="*/ 77 w 147"/>
                <a:gd name="T9" fmla="*/ 0 h 87"/>
                <a:gd name="T10" fmla="*/ 55 w 147"/>
                <a:gd name="T11" fmla="*/ 55 h 87"/>
                <a:gd name="T12" fmla="*/ 0 w 147"/>
                <a:gd name="T13" fmla="*/ 63 h 87"/>
              </a:gdLst>
              <a:ahLst/>
              <a:cxnLst>
                <a:cxn ang="0">
                  <a:pos x="T0" y="T1"/>
                </a:cxn>
                <a:cxn ang="0">
                  <a:pos x="T2" y="T3"/>
                </a:cxn>
                <a:cxn ang="0">
                  <a:pos x="T4" y="T5"/>
                </a:cxn>
                <a:cxn ang="0">
                  <a:pos x="T6" y="T7"/>
                </a:cxn>
                <a:cxn ang="0">
                  <a:pos x="T8" y="T9"/>
                </a:cxn>
                <a:cxn ang="0">
                  <a:pos x="T10" y="T11"/>
                </a:cxn>
                <a:cxn ang="0">
                  <a:pos x="T12" y="T13"/>
                </a:cxn>
              </a:cxnLst>
              <a:rect l="0" t="0" r="r" b="b"/>
              <a:pathLst>
                <a:path w="147" h="87">
                  <a:moveTo>
                    <a:pt x="0" y="63"/>
                  </a:moveTo>
                  <a:lnTo>
                    <a:pt x="76" y="87"/>
                  </a:lnTo>
                  <a:lnTo>
                    <a:pt x="95" y="36"/>
                  </a:lnTo>
                  <a:lnTo>
                    <a:pt x="147" y="27"/>
                  </a:lnTo>
                  <a:lnTo>
                    <a:pt x="77" y="0"/>
                  </a:lnTo>
                  <a:lnTo>
                    <a:pt x="55" y="55"/>
                  </a:lnTo>
                  <a:lnTo>
                    <a:pt x="0" y="6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5" name="Freeform 156"/>
            <p:cNvSpPr/>
            <p:nvPr/>
          </p:nvSpPr>
          <p:spPr bwMode="auto">
            <a:xfrm>
              <a:off x="9806627" y="1107033"/>
              <a:ext cx="176626" cy="181626"/>
            </a:xfrm>
            <a:custGeom>
              <a:avLst/>
              <a:gdLst>
                <a:gd name="T0" fmla="*/ 106 w 106"/>
                <a:gd name="T1" fmla="*/ 109 h 109"/>
                <a:gd name="T2" fmla="*/ 89 w 106"/>
                <a:gd name="T3" fmla="*/ 31 h 109"/>
                <a:gd name="T4" fmla="*/ 35 w 106"/>
                <a:gd name="T5" fmla="*/ 40 h 109"/>
                <a:gd name="T6" fmla="*/ 0 w 106"/>
                <a:gd name="T7" fmla="*/ 0 h 109"/>
                <a:gd name="T8" fmla="*/ 12 w 106"/>
                <a:gd name="T9" fmla="*/ 74 h 109"/>
                <a:gd name="T10" fmla="*/ 72 w 106"/>
                <a:gd name="T11" fmla="*/ 66 h 109"/>
                <a:gd name="T12" fmla="*/ 106 w 106"/>
                <a:gd name="T13" fmla="*/ 109 h 109"/>
              </a:gdLst>
              <a:ahLst/>
              <a:cxnLst>
                <a:cxn ang="0">
                  <a:pos x="T0" y="T1"/>
                </a:cxn>
                <a:cxn ang="0">
                  <a:pos x="T2" y="T3"/>
                </a:cxn>
                <a:cxn ang="0">
                  <a:pos x="T4" y="T5"/>
                </a:cxn>
                <a:cxn ang="0">
                  <a:pos x="T6" y="T7"/>
                </a:cxn>
                <a:cxn ang="0">
                  <a:pos x="T8" y="T9"/>
                </a:cxn>
                <a:cxn ang="0">
                  <a:pos x="T10" y="T11"/>
                </a:cxn>
                <a:cxn ang="0">
                  <a:pos x="T12" y="T13"/>
                </a:cxn>
              </a:cxnLst>
              <a:rect l="0" t="0" r="r" b="b"/>
              <a:pathLst>
                <a:path w="106" h="109">
                  <a:moveTo>
                    <a:pt x="106" y="109"/>
                  </a:moveTo>
                  <a:lnTo>
                    <a:pt x="89" y="31"/>
                  </a:lnTo>
                  <a:lnTo>
                    <a:pt x="35" y="40"/>
                  </a:lnTo>
                  <a:lnTo>
                    <a:pt x="0" y="0"/>
                  </a:lnTo>
                  <a:lnTo>
                    <a:pt x="12" y="74"/>
                  </a:lnTo>
                  <a:lnTo>
                    <a:pt x="72" y="66"/>
                  </a:lnTo>
                  <a:lnTo>
                    <a:pt x="106" y="10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6" name="Freeform 157"/>
            <p:cNvSpPr/>
            <p:nvPr/>
          </p:nvSpPr>
          <p:spPr bwMode="auto">
            <a:xfrm>
              <a:off x="9846618" y="800436"/>
              <a:ext cx="251610" cy="138302"/>
            </a:xfrm>
            <a:custGeom>
              <a:avLst/>
              <a:gdLst>
                <a:gd name="T0" fmla="*/ 151 w 151"/>
                <a:gd name="T1" fmla="*/ 48 h 83"/>
                <a:gd name="T2" fmla="*/ 88 w 151"/>
                <a:gd name="T3" fmla="*/ 0 h 83"/>
                <a:gd name="T4" fmla="*/ 53 w 151"/>
                <a:gd name="T5" fmla="*/ 41 h 83"/>
                <a:gd name="T6" fmla="*/ 0 w 151"/>
                <a:gd name="T7" fmla="*/ 32 h 83"/>
                <a:gd name="T8" fmla="*/ 57 w 151"/>
                <a:gd name="T9" fmla="*/ 83 h 83"/>
                <a:gd name="T10" fmla="*/ 97 w 151"/>
                <a:gd name="T11" fmla="*/ 37 h 83"/>
                <a:gd name="T12" fmla="*/ 151 w 151"/>
                <a:gd name="T13" fmla="*/ 48 h 83"/>
              </a:gdLst>
              <a:ahLst/>
              <a:cxnLst>
                <a:cxn ang="0">
                  <a:pos x="T0" y="T1"/>
                </a:cxn>
                <a:cxn ang="0">
                  <a:pos x="T2" y="T3"/>
                </a:cxn>
                <a:cxn ang="0">
                  <a:pos x="T4" y="T5"/>
                </a:cxn>
                <a:cxn ang="0">
                  <a:pos x="T6" y="T7"/>
                </a:cxn>
                <a:cxn ang="0">
                  <a:pos x="T8" y="T9"/>
                </a:cxn>
                <a:cxn ang="0">
                  <a:pos x="T10" y="T11"/>
                </a:cxn>
                <a:cxn ang="0">
                  <a:pos x="T12" y="T13"/>
                </a:cxn>
              </a:cxnLst>
              <a:rect l="0" t="0" r="r" b="b"/>
              <a:pathLst>
                <a:path w="151" h="83">
                  <a:moveTo>
                    <a:pt x="151" y="48"/>
                  </a:moveTo>
                  <a:lnTo>
                    <a:pt x="88" y="0"/>
                  </a:lnTo>
                  <a:lnTo>
                    <a:pt x="53" y="41"/>
                  </a:lnTo>
                  <a:lnTo>
                    <a:pt x="0" y="32"/>
                  </a:lnTo>
                  <a:lnTo>
                    <a:pt x="57" y="83"/>
                  </a:lnTo>
                  <a:lnTo>
                    <a:pt x="97" y="37"/>
                  </a:lnTo>
                  <a:lnTo>
                    <a:pt x="151" y="4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7" name="Freeform 158"/>
            <p:cNvSpPr/>
            <p:nvPr/>
          </p:nvSpPr>
          <p:spPr bwMode="auto">
            <a:xfrm>
              <a:off x="9714981" y="495506"/>
              <a:ext cx="211619" cy="143300"/>
            </a:xfrm>
            <a:custGeom>
              <a:avLst/>
              <a:gdLst>
                <a:gd name="T0" fmla="*/ 127 w 127"/>
                <a:gd name="T1" fmla="*/ 0 h 86"/>
                <a:gd name="T2" fmla="*/ 46 w 127"/>
                <a:gd name="T3" fmla="*/ 4 h 86"/>
                <a:gd name="T4" fmla="*/ 46 w 127"/>
                <a:gd name="T5" fmla="*/ 58 h 86"/>
                <a:gd name="T6" fmla="*/ 0 w 127"/>
                <a:gd name="T7" fmla="*/ 85 h 86"/>
                <a:gd name="T8" fmla="*/ 75 w 127"/>
                <a:gd name="T9" fmla="*/ 86 h 86"/>
                <a:gd name="T10" fmla="*/ 77 w 127"/>
                <a:gd name="T11" fmla="*/ 27 h 86"/>
                <a:gd name="T12" fmla="*/ 127 w 127"/>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127" h="86">
                  <a:moveTo>
                    <a:pt x="127" y="0"/>
                  </a:moveTo>
                  <a:lnTo>
                    <a:pt x="46" y="4"/>
                  </a:lnTo>
                  <a:lnTo>
                    <a:pt x="46" y="58"/>
                  </a:lnTo>
                  <a:lnTo>
                    <a:pt x="0" y="85"/>
                  </a:lnTo>
                  <a:lnTo>
                    <a:pt x="75" y="86"/>
                  </a:lnTo>
                  <a:lnTo>
                    <a:pt x="77" y="27"/>
                  </a:lnTo>
                  <a:lnTo>
                    <a:pt x="12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38" name="组合 37"/>
          <p:cNvGrpSpPr/>
          <p:nvPr/>
        </p:nvGrpSpPr>
        <p:grpSpPr>
          <a:xfrm>
            <a:off x="9976943" y="2315164"/>
            <a:ext cx="599709" cy="634526"/>
            <a:chOff x="10576451" y="353872"/>
            <a:chExt cx="1148069" cy="1214722"/>
          </a:xfrm>
        </p:grpSpPr>
        <p:sp>
          <p:nvSpPr>
            <p:cNvPr id="39" name="Freeform 125"/>
            <p:cNvSpPr>
              <a:spLocks noEditPoints="1"/>
            </p:cNvSpPr>
            <p:nvPr/>
          </p:nvSpPr>
          <p:spPr bwMode="auto">
            <a:xfrm>
              <a:off x="10833059" y="610480"/>
              <a:ext cx="634855" cy="958114"/>
            </a:xfrm>
            <a:custGeom>
              <a:avLst/>
              <a:gdLst>
                <a:gd name="T0" fmla="*/ 0 w 380"/>
                <a:gd name="T1" fmla="*/ 190 h 574"/>
                <a:gd name="T2" fmla="*/ 84 w 380"/>
                <a:gd name="T3" fmla="*/ 357 h 574"/>
                <a:gd name="T4" fmla="*/ 95 w 380"/>
                <a:gd name="T5" fmla="*/ 454 h 574"/>
                <a:gd name="T6" fmla="*/ 137 w 380"/>
                <a:gd name="T7" fmla="*/ 546 h 574"/>
                <a:gd name="T8" fmla="*/ 243 w 380"/>
                <a:gd name="T9" fmla="*/ 546 h 574"/>
                <a:gd name="T10" fmla="*/ 285 w 380"/>
                <a:gd name="T11" fmla="*/ 454 h 574"/>
                <a:gd name="T12" fmla="*/ 296 w 380"/>
                <a:gd name="T13" fmla="*/ 357 h 574"/>
                <a:gd name="T14" fmla="*/ 380 w 380"/>
                <a:gd name="T15" fmla="*/ 190 h 574"/>
                <a:gd name="T16" fmla="*/ 170 w 380"/>
                <a:gd name="T17" fmla="*/ 338 h 574"/>
                <a:gd name="T18" fmla="*/ 167 w 380"/>
                <a:gd name="T19" fmla="*/ 245 h 574"/>
                <a:gd name="T20" fmla="*/ 213 w 380"/>
                <a:gd name="T21" fmla="*/ 245 h 574"/>
                <a:gd name="T22" fmla="*/ 210 w 380"/>
                <a:gd name="T23" fmla="*/ 338 h 574"/>
                <a:gd name="T24" fmla="*/ 177 w 380"/>
                <a:gd name="T25" fmla="*/ 403 h 574"/>
                <a:gd name="T26" fmla="*/ 148 w 380"/>
                <a:gd name="T27" fmla="*/ 207 h 574"/>
                <a:gd name="T28" fmla="*/ 152 w 380"/>
                <a:gd name="T29" fmla="*/ 189 h 574"/>
                <a:gd name="T30" fmla="*/ 163 w 380"/>
                <a:gd name="T31" fmla="*/ 185 h 574"/>
                <a:gd name="T32" fmla="*/ 172 w 380"/>
                <a:gd name="T33" fmla="*/ 194 h 574"/>
                <a:gd name="T34" fmla="*/ 163 w 380"/>
                <a:gd name="T35" fmla="*/ 225 h 574"/>
                <a:gd name="T36" fmla="*/ 208 w 380"/>
                <a:gd name="T37" fmla="*/ 194 h 574"/>
                <a:gd name="T38" fmla="*/ 217 w 380"/>
                <a:gd name="T39" fmla="*/ 185 h 574"/>
                <a:gd name="T40" fmla="*/ 228 w 380"/>
                <a:gd name="T41" fmla="*/ 189 h 574"/>
                <a:gd name="T42" fmla="*/ 232 w 380"/>
                <a:gd name="T43" fmla="*/ 207 h 574"/>
                <a:gd name="T44" fmla="*/ 208 w 380"/>
                <a:gd name="T45" fmla="*/ 196 h 574"/>
                <a:gd name="T46" fmla="*/ 296 w 380"/>
                <a:gd name="T47" fmla="*/ 302 h 574"/>
                <a:gd name="T48" fmla="*/ 249 w 380"/>
                <a:gd name="T49" fmla="*/ 385 h 574"/>
                <a:gd name="T50" fmla="*/ 219 w 380"/>
                <a:gd name="T51" fmla="*/ 403 h 574"/>
                <a:gd name="T52" fmla="*/ 232 w 380"/>
                <a:gd name="T53" fmla="*/ 307 h 574"/>
                <a:gd name="T54" fmla="*/ 245 w 380"/>
                <a:gd name="T55" fmla="*/ 265 h 574"/>
                <a:gd name="T56" fmla="*/ 289 w 380"/>
                <a:gd name="T57" fmla="*/ 259 h 574"/>
                <a:gd name="T58" fmla="*/ 287 w 380"/>
                <a:gd name="T59" fmla="*/ 220 h 574"/>
                <a:gd name="T60" fmla="*/ 248 w 380"/>
                <a:gd name="T61" fmla="*/ 219 h 574"/>
                <a:gd name="T62" fmla="*/ 228 w 380"/>
                <a:gd name="T63" fmla="*/ 237 h 574"/>
                <a:gd name="T64" fmla="*/ 249 w 380"/>
                <a:gd name="T65" fmla="*/ 201 h 574"/>
                <a:gd name="T66" fmla="*/ 217 w 380"/>
                <a:gd name="T67" fmla="*/ 169 h 574"/>
                <a:gd name="T68" fmla="*/ 192 w 380"/>
                <a:gd name="T69" fmla="*/ 194 h 574"/>
                <a:gd name="T70" fmla="*/ 202 w 380"/>
                <a:gd name="T71" fmla="*/ 232 h 574"/>
                <a:gd name="T72" fmla="*/ 178 w 380"/>
                <a:gd name="T73" fmla="*/ 232 h 574"/>
                <a:gd name="T74" fmla="*/ 188 w 380"/>
                <a:gd name="T75" fmla="*/ 194 h 574"/>
                <a:gd name="T76" fmla="*/ 163 w 380"/>
                <a:gd name="T77" fmla="*/ 169 h 574"/>
                <a:gd name="T78" fmla="*/ 131 w 380"/>
                <a:gd name="T79" fmla="*/ 201 h 574"/>
                <a:gd name="T80" fmla="*/ 152 w 380"/>
                <a:gd name="T81" fmla="*/ 237 h 574"/>
                <a:gd name="T82" fmla="*/ 132 w 380"/>
                <a:gd name="T83" fmla="*/ 219 h 574"/>
                <a:gd name="T84" fmla="*/ 93 w 380"/>
                <a:gd name="T85" fmla="*/ 220 h 574"/>
                <a:gd name="T86" fmla="*/ 91 w 380"/>
                <a:gd name="T87" fmla="*/ 259 h 574"/>
                <a:gd name="T88" fmla="*/ 135 w 380"/>
                <a:gd name="T89" fmla="*/ 265 h 574"/>
                <a:gd name="T90" fmla="*/ 154 w 380"/>
                <a:gd name="T91" fmla="*/ 340 h 574"/>
                <a:gd name="T92" fmla="*/ 161 w 380"/>
                <a:gd name="T93" fmla="*/ 403 h 574"/>
                <a:gd name="T94" fmla="*/ 131 w 380"/>
                <a:gd name="T95" fmla="*/ 385 h 574"/>
                <a:gd name="T96" fmla="*/ 84 w 380"/>
                <a:gd name="T97" fmla="*/ 302 h 574"/>
                <a:gd name="T98" fmla="*/ 81 w 380"/>
                <a:gd name="T99" fmla="*/ 81 h 574"/>
                <a:gd name="T100" fmla="*/ 299 w 380"/>
                <a:gd name="T101" fmla="*/ 81 h 574"/>
                <a:gd name="T102" fmla="*/ 296 w 380"/>
                <a:gd name="T103" fmla="*/ 302 h 574"/>
                <a:gd name="T104" fmla="*/ 260 w 380"/>
                <a:gd name="T105" fmla="*/ 229 h 574"/>
                <a:gd name="T106" fmla="*/ 274 w 380"/>
                <a:gd name="T107" fmla="*/ 230 h 574"/>
                <a:gd name="T108" fmla="*/ 276 w 380"/>
                <a:gd name="T109" fmla="*/ 251 h 574"/>
                <a:gd name="T110" fmla="*/ 252 w 380"/>
                <a:gd name="T111" fmla="*/ 251 h 574"/>
                <a:gd name="T112" fmla="*/ 131 w 380"/>
                <a:gd name="T113" fmla="*/ 249 h 574"/>
                <a:gd name="T114" fmla="*/ 113 w 380"/>
                <a:gd name="T115" fmla="*/ 255 h 574"/>
                <a:gd name="T116" fmla="*/ 101 w 380"/>
                <a:gd name="T117" fmla="*/ 240 h 574"/>
                <a:gd name="T118" fmla="*/ 113 w 380"/>
                <a:gd name="T119" fmla="*/ 225 h 574"/>
                <a:gd name="T120" fmla="*/ 120 w 380"/>
                <a:gd name="T121" fmla="*/ 22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0" h="574">
                  <a:moveTo>
                    <a:pt x="190" y="0"/>
                  </a:moveTo>
                  <a:cubicBezTo>
                    <a:pt x="85" y="0"/>
                    <a:pt x="0" y="85"/>
                    <a:pt x="0" y="190"/>
                  </a:cubicBezTo>
                  <a:cubicBezTo>
                    <a:pt x="0" y="244"/>
                    <a:pt x="25" y="290"/>
                    <a:pt x="57" y="326"/>
                  </a:cubicBezTo>
                  <a:cubicBezTo>
                    <a:pt x="67" y="337"/>
                    <a:pt x="77" y="347"/>
                    <a:pt x="84" y="357"/>
                  </a:cubicBezTo>
                  <a:cubicBezTo>
                    <a:pt x="91" y="366"/>
                    <a:pt x="95" y="375"/>
                    <a:pt x="95" y="385"/>
                  </a:cubicBezTo>
                  <a:cubicBezTo>
                    <a:pt x="95" y="391"/>
                    <a:pt x="95" y="454"/>
                    <a:pt x="95" y="454"/>
                  </a:cubicBezTo>
                  <a:cubicBezTo>
                    <a:pt x="95" y="502"/>
                    <a:pt x="95" y="502"/>
                    <a:pt x="95" y="502"/>
                  </a:cubicBezTo>
                  <a:cubicBezTo>
                    <a:pt x="95" y="526"/>
                    <a:pt x="114" y="545"/>
                    <a:pt x="137" y="546"/>
                  </a:cubicBezTo>
                  <a:cubicBezTo>
                    <a:pt x="149" y="563"/>
                    <a:pt x="168" y="574"/>
                    <a:pt x="190" y="574"/>
                  </a:cubicBezTo>
                  <a:cubicBezTo>
                    <a:pt x="212" y="574"/>
                    <a:pt x="231" y="563"/>
                    <a:pt x="243" y="546"/>
                  </a:cubicBezTo>
                  <a:cubicBezTo>
                    <a:pt x="266" y="545"/>
                    <a:pt x="285" y="526"/>
                    <a:pt x="285" y="502"/>
                  </a:cubicBezTo>
                  <a:cubicBezTo>
                    <a:pt x="285" y="454"/>
                    <a:pt x="285" y="454"/>
                    <a:pt x="285" y="454"/>
                  </a:cubicBezTo>
                  <a:cubicBezTo>
                    <a:pt x="285" y="454"/>
                    <a:pt x="285" y="391"/>
                    <a:pt x="285" y="385"/>
                  </a:cubicBezTo>
                  <a:cubicBezTo>
                    <a:pt x="285" y="375"/>
                    <a:pt x="289" y="366"/>
                    <a:pt x="296" y="357"/>
                  </a:cubicBezTo>
                  <a:cubicBezTo>
                    <a:pt x="303" y="347"/>
                    <a:pt x="313" y="337"/>
                    <a:pt x="323" y="326"/>
                  </a:cubicBezTo>
                  <a:cubicBezTo>
                    <a:pt x="355" y="290"/>
                    <a:pt x="380" y="244"/>
                    <a:pt x="380" y="190"/>
                  </a:cubicBezTo>
                  <a:cubicBezTo>
                    <a:pt x="380" y="85"/>
                    <a:pt x="295" y="0"/>
                    <a:pt x="190" y="0"/>
                  </a:cubicBezTo>
                  <a:close/>
                  <a:moveTo>
                    <a:pt x="170" y="338"/>
                  </a:moveTo>
                  <a:cubicBezTo>
                    <a:pt x="165" y="310"/>
                    <a:pt x="160" y="281"/>
                    <a:pt x="151" y="257"/>
                  </a:cubicBezTo>
                  <a:cubicBezTo>
                    <a:pt x="157" y="253"/>
                    <a:pt x="162" y="249"/>
                    <a:pt x="167" y="245"/>
                  </a:cubicBezTo>
                  <a:cubicBezTo>
                    <a:pt x="174" y="248"/>
                    <a:pt x="182" y="250"/>
                    <a:pt x="190" y="250"/>
                  </a:cubicBezTo>
                  <a:cubicBezTo>
                    <a:pt x="198" y="250"/>
                    <a:pt x="206" y="248"/>
                    <a:pt x="213" y="245"/>
                  </a:cubicBezTo>
                  <a:cubicBezTo>
                    <a:pt x="218" y="249"/>
                    <a:pt x="223" y="253"/>
                    <a:pt x="229" y="257"/>
                  </a:cubicBezTo>
                  <a:cubicBezTo>
                    <a:pt x="220" y="281"/>
                    <a:pt x="215" y="310"/>
                    <a:pt x="210" y="338"/>
                  </a:cubicBezTo>
                  <a:cubicBezTo>
                    <a:pt x="206" y="364"/>
                    <a:pt x="204" y="388"/>
                    <a:pt x="203" y="403"/>
                  </a:cubicBezTo>
                  <a:cubicBezTo>
                    <a:pt x="177" y="403"/>
                    <a:pt x="177" y="403"/>
                    <a:pt x="177" y="403"/>
                  </a:cubicBezTo>
                  <a:cubicBezTo>
                    <a:pt x="176" y="388"/>
                    <a:pt x="174" y="364"/>
                    <a:pt x="170" y="338"/>
                  </a:cubicBezTo>
                  <a:close/>
                  <a:moveTo>
                    <a:pt x="148" y="207"/>
                  </a:moveTo>
                  <a:cubicBezTo>
                    <a:pt x="147" y="205"/>
                    <a:pt x="147" y="203"/>
                    <a:pt x="147" y="201"/>
                  </a:cubicBezTo>
                  <a:cubicBezTo>
                    <a:pt x="147" y="196"/>
                    <a:pt x="149" y="192"/>
                    <a:pt x="152" y="189"/>
                  </a:cubicBezTo>
                  <a:cubicBezTo>
                    <a:pt x="155" y="187"/>
                    <a:pt x="159" y="185"/>
                    <a:pt x="163" y="185"/>
                  </a:cubicBezTo>
                  <a:cubicBezTo>
                    <a:pt x="163" y="185"/>
                    <a:pt x="163" y="185"/>
                    <a:pt x="163" y="185"/>
                  </a:cubicBezTo>
                  <a:cubicBezTo>
                    <a:pt x="166" y="185"/>
                    <a:pt x="169" y="186"/>
                    <a:pt x="170" y="187"/>
                  </a:cubicBezTo>
                  <a:cubicBezTo>
                    <a:pt x="171" y="189"/>
                    <a:pt x="172" y="190"/>
                    <a:pt x="172" y="194"/>
                  </a:cubicBezTo>
                  <a:cubicBezTo>
                    <a:pt x="172" y="195"/>
                    <a:pt x="172" y="196"/>
                    <a:pt x="172" y="196"/>
                  </a:cubicBezTo>
                  <a:cubicBezTo>
                    <a:pt x="171" y="209"/>
                    <a:pt x="168" y="218"/>
                    <a:pt x="163" y="225"/>
                  </a:cubicBezTo>
                  <a:cubicBezTo>
                    <a:pt x="155" y="220"/>
                    <a:pt x="150" y="213"/>
                    <a:pt x="148" y="207"/>
                  </a:cubicBezTo>
                  <a:close/>
                  <a:moveTo>
                    <a:pt x="208" y="194"/>
                  </a:moveTo>
                  <a:cubicBezTo>
                    <a:pt x="208" y="190"/>
                    <a:pt x="209" y="189"/>
                    <a:pt x="210" y="187"/>
                  </a:cubicBezTo>
                  <a:cubicBezTo>
                    <a:pt x="211" y="186"/>
                    <a:pt x="214" y="185"/>
                    <a:pt x="217" y="185"/>
                  </a:cubicBezTo>
                  <a:cubicBezTo>
                    <a:pt x="217" y="185"/>
                    <a:pt x="217" y="185"/>
                    <a:pt x="217" y="185"/>
                  </a:cubicBezTo>
                  <a:cubicBezTo>
                    <a:pt x="221" y="185"/>
                    <a:pt x="225" y="187"/>
                    <a:pt x="228" y="189"/>
                  </a:cubicBezTo>
                  <a:cubicBezTo>
                    <a:pt x="231" y="192"/>
                    <a:pt x="233" y="196"/>
                    <a:pt x="233" y="201"/>
                  </a:cubicBezTo>
                  <a:cubicBezTo>
                    <a:pt x="233" y="203"/>
                    <a:pt x="233" y="205"/>
                    <a:pt x="232" y="207"/>
                  </a:cubicBezTo>
                  <a:cubicBezTo>
                    <a:pt x="230" y="213"/>
                    <a:pt x="225" y="220"/>
                    <a:pt x="217" y="225"/>
                  </a:cubicBezTo>
                  <a:cubicBezTo>
                    <a:pt x="212" y="218"/>
                    <a:pt x="209" y="209"/>
                    <a:pt x="208" y="196"/>
                  </a:cubicBezTo>
                  <a:cubicBezTo>
                    <a:pt x="208" y="196"/>
                    <a:pt x="208" y="195"/>
                    <a:pt x="208" y="194"/>
                  </a:cubicBezTo>
                  <a:close/>
                  <a:moveTo>
                    <a:pt x="296" y="302"/>
                  </a:moveTo>
                  <a:cubicBezTo>
                    <a:pt x="287" y="312"/>
                    <a:pt x="276" y="323"/>
                    <a:pt x="267" y="336"/>
                  </a:cubicBezTo>
                  <a:cubicBezTo>
                    <a:pt x="257" y="349"/>
                    <a:pt x="249" y="365"/>
                    <a:pt x="249" y="385"/>
                  </a:cubicBezTo>
                  <a:cubicBezTo>
                    <a:pt x="249" y="387"/>
                    <a:pt x="249" y="394"/>
                    <a:pt x="249" y="403"/>
                  </a:cubicBezTo>
                  <a:cubicBezTo>
                    <a:pt x="219" y="403"/>
                    <a:pt x="219" y="403"/>
                    <a:pt x="219" y="403"/>
                  </a:cubicBezTo>
                  <a:cubicBezTo>
                    <a:pt x="219" y="401"/>
                    <a:pt x="219" y="399"/>
                    <a:pt x="219" y="397"/>
                  </a:cubicBezTo>
                  <a:cubicBezTo>
                    <a:pt x="221" y="375"/>
                    <a:pt x="225" y="340"/>
                    <a:pt x="232" y="307"/>
                  </a:cubicBezTo>
                  <a:cubicBezTo>
                    <a:pt x="235" y="292"/>
                    <a:pt x="239" y="277"/>
                    <a:pt x="243" y="264"/>
                  </a:cubicBezTo>
                  <a:cubicBezTo>
                    <a:pt x="244" y="264"/>
                    <a:pt x="245" y="265"/>
                    <a:pt x="245" y="265"/>
                  </a:cubicBezTo>
                  <a:cubicBezTo>
                    <a:pt x="254" y="269"/>
                    <a:pt x="261" y="271"/>
                    <a:pt x="267" y="271"/>
                  </a:cubicBezTo>
                  <a:cubicBezTo>
                    <a:pt x="277" y="271"/>
                    <a:pt x="285" y="266"/>
                    <a:pt x="289" y="259"/>
                  </a:cubicBezTo>
                  <a:cubicBezTo>
                    <a:pt x="293" y="253"/>
                    <a:pt x="295" y="246"/>
                    <a:pt x="295" y="240"/>
                  </a:cubicBezTo>
                  <a:cubicBezTo>
                    <a:pt x="295" y="233"/>
                    <a:pt x="291" y="226"/>
                    <a:pt x="287" y="220"/>
                  </a:cubicBezTo>
                  <a:cubicBezTo>
                    <a:pt x="282" y="214"/>
                    <a:pt x="276" y="209"/>
                    <a:pt x="267" y="209"/>
                  </a:cubicBezTo>
                  <a:cubicBezTo>
                    <a:pt x="260" y="209"/>
                    <a:pt x="253" y="213"/>
                    <a:pt x="248" y="219"/>
                  </a:cubicBezTo>
                  <a:cubicBezTo>
                    <a:pt x="243" y="225"/>
                    <a:pt x="239" y="233"/>
                    <a:pt x="235" y="241"/>
                  </a:cubicBezTo>
                  <a:cubicBezTo>
                    <a:pt x="232" y="240"/>
                    <a:pt x="230" y="238"/>
                    <a:pt x="228" y="237"/>
                  </a:cubicBezTo>
                  <a:cubicBezTo>
                    <a:pt x="237" y="230"/>
                    <a:pt x="244" y="222"/>
                    <a:pt x="247" y="212"/>
                  </a:cubicBezTo>
                  <a:cubicBezTo>
                    <a:pt x="248" y="208"/>
                    <a:pt x="249" y="204"/>
                    <a:pt x="249" y="201"/>
                  </a:cubicBezTo>
                  <a:cubicBezTo>
                    <a:pt x="249" y="191"/>
                    <a:pt x="244" y="183"/>
                    <a:pt x="238" y="177"/>
                  </a:cubicBezTo>
                  <a:cubicBezTo>
                    <a:pt x="232" y="172"/>
                    <a:pt x="224" y="169"/>
                    <a:pt x="217" y="169"/>
                  </a:cubicBezTo>
                  <a:cubicBezTo>
                    <a:pt x="211" y="169"/>
                    <a:pt x="204" y="171"/>
                    <a:pt x="199" y="175"/>
                  </a:cubicBezTo>
                  <a:cubicBezTo>
                    <a:pt x="195" y="180"/>
                    <a:pt x="192" y="187"/>
                    <a:pt x="192" y="194"/>
                  </a:cubicBezTo>
                  <a:cubicBezTo>
                    <a:pt x="192" y="196"/>
                    <a:pt x="192" y="197"/>
                    <a:pt x="192" y="198"/>
                  </a:cubicBezTo>
                  <a:cubicBezTo>
                    <a:pt x="193" y="211"/>
                    <a:pt x="197" y="223"/>
                    <a:pt x="202" y="232"/>
                  </a:cubicBezTo>
                  <a:cubicBezTo>
                    <a:pt x="198" y="233"/>
                    <a:pt x="194" y="234"/>
                    <a:pt x="190" y="234"/>
                  </a:cubicBezTo>
                  <a:cubicBezTo>
                    <a:pt x="186" y="234"/>
                    <a:pt x="182" y="233"/>
                    <a:pt x="178" y="232"/>
                  </a:cubicBezTo>
                  <a:cubicBezTo>
                    <a:pt x="183" y="223"/>
                    <a:pt x="187" y="211"/>
                    <a:pt x="188" y="198"/>
                  </a:cubicBezTo>
                  <a:cubicBezTo>
                    <a:pt x="188" y="197"/>
                    <a:pt x="188" y="195"/>
                    <a:pt x="188" y="194"/>
                  </a:cubicBezTo>
                  <a:cubicBezTo>
                    <a:pt x="188" y="187"/>
                    <a:pt x="185" y="180"/>
                    <a:pt x="181" y="175"/>
                  </a:cubicBezTo>
                  <a:cubicBezTo>
                    <a:pt x="176" y="171"/>
                    <a:pt x="169" y="169"/>
                    <a:pt x="163" y="169"/>
                  </a:cubicBezTo>
                  <a:cubicBezTo>
                    <a:pt x="156" y="169"/>
                    <a:pt x="148" y="172"/>
                    <a:pt x="142" y="177"/>
                  </a:cubicBezTo>
                  <a:cubicBezTo>
                    <a:pt x="136" y="183"/>
                    <a:pt x="131" y="191"/>
                    <a:pt x="131" y="201"/>
                  </a:cubicBezTo>
                  <a:cubicBezTo>
                    <a:pt x="131" y="204"/>
                    <a:pt x="132" y="208"/>
                    <a:pt x="133" y="212"/>
                  </a:cubicBezTo>
                  <a:cubicBezTo>
                    <a:pt x="136" y="222"/>
                    <a:pt x="143" y="230"/>
                    <a:pt x="152" y="237"/>
                  </a:cubicBezTo>
                  <a:cubicBezTo>
                    <a:pt x="150" y="238"/>
                    <a:pt x="148" y="240"/>
                    <a:pt x="145" y="241"/>
                  </a:cubicBezTo>
                  <a:cubicBezTo>
                    <a:pt x="141" y="233"/>
                    <a:pt x="137" y="225"/>
                    <a:pt x="132" y="219"/>
                  </a:cubicBezTo>
                  <a:cubicBezTo>
                    <a:pt x="127" y="213"/>
                    <a:pt x="120" y="209"/>
                    <a:pt x="113" y="209"/>
                  </a:cubicBezTo>
                  <a:cubicBezTo>
                    <a:pt x="104" y="209"/>
                    <a:pt x="98" y="214"/>
                    <a:pt x="93" y="220"/>
                  </a:cubicBezTo>
                  <a:cubicBezTo>
                    <a:pt x="89" y="226"/>
                    <a:pt x="85" y="233"/>
                    <a:pt x="85" y="240"/>
                  </a:cubicBezTo>
                  <a:cubicBezTo>
                    <a:pt x="85" y="246"/>
                    <a:pt x="87" y="253"/>
                    <a:pt x="91" y="259"/>
                  </a:cubicBezTo>
                  <a:cubicBezTo>
                    <a:pt x="95" y="266"/>
                    <a:pt x="103" y="271"/>
                    <a:pt x="113" y="271"/>
                  </a:cubicBezTo>
                  <a:cubicBezTo>
                    <a:pt x="119" y="271"/>
                    <a:pt x="126" y="269"/>
                    <a:pt x="135" y="265"/>
                  </a:cubicBezTo>
                  <a:cubicBezTo>
                    <a:pt x="135" y="265"/>
                    <a:pt x="136" y="264"/>
                    <a:pt x="137" y="264"/>
                  </a:cubicBezTo>
                  <a:cubicBezTo>
                    <a:pt x="144" y="286"/>
                    <a:pt x="150" y="314"/>
                    <a:pt x="154" y="340"/>
                  </a:cubicBezTo>
                  <a:cubicBezTo>
                    <a:pt x="157" y="362"/>
                    <a:pt x="159" y="382"/>
                    <a:pt x="161" y="397"/>
                  </a:cubicBezTo>
                  <a:cubicBezTo>
                    <a:pt x="161" y="399"/>
                    <a:pt x="161" y="401"/>
                    <a:pt x="161" y="403"/>
                  </a:cubicBezTo>
                  <a:cubicBezTo>
                    <a:pt x="131" y="403"/>
                    <a:pt x="131" y="403"/>
                    <a:pt x="131" y="403"/>
                  </a:cubicBezTo>
                  <a:cubicBezTo>
                    <a:pt x="131" y="394"/>
                    <a:pt x="131" y="387"/>
                    <a:pt x="131" y="385"/>
                  </a:cubicBezTo>
                  <a:cubicBezTo>
                    <a:pt x="131" y="365"/>
                    <a:pt x="123" y="349"/>
                    <a:pt x="113" y="336"/>
                  </a:cubicBezTo>
                  <a:cubicBezTo>
                    <a:pt x="104" y="322"/>
                    <a:pt x="93" y="312"/>
                    <a:pt x="84" y="302"/>
                  </a:cubicBezTo>
                  <a:cubicBezTo>
                    <a:pt x="56" y="270"/>
                    <a:pt x="36" y="233"/>
                    <a:pt x="36" y="190"/>
                  </a:cubicBezTo>
                  <a:cubicBezTo>
                    <a:pt x="36" y="147"/>
                    <a:pt x="53" y="109"/>
                    <a:pt x="81" y="81"/>
                  </a:cubicBezTo>
                  <a:cubicBezTo>
                    <a:pt x="109" y="53"/>
                    <a:pt x="147" y="36"/>
                    <a:pt x="190" y="36"/>
                  </a:cubicBezTo>
                  <a:cubicBezTo>
                    <a:pt x="233" y="36"/>
                    <a:pt x="271" y="53"/>
                    <a:pt x="299" y="81"/>
                  </a:cubicBezTo>
                  <a:cubicBezTo>
                    <a:pt x="327" y="109"/>
                    <a:pt x="344" y="147"/>
                    <a:pt x="344" y="190"/>
                  </a:cubicBezTo>
                  <a:cubicBezTo>
                    <a:pt x="344" y="233"/>
                    <a:pt x="324" y="270"/>
                    <a:pt x="296" y="302"/>
                  </a:cubicBezTo>
                  <a:close/>
                  <a:moveTo>
                    <a:pt x="249" y="249"/>
                  </a:moveTo>
                  <a:cubicBezTo>
                    <a:pt x="252" y="241"/>
                    <a:pt x="256" y="234"/>
                    <a:pt x="260" y="229"/>
                  </a:cubicBezTo>
                  <a:cubicBezTo>
                    <a:pt x="263" y="226"/>
                    <a:pt x="265" y="225"/>
                    <a:pt x="267" y="225"/>
                  </a:cubicBezTo>
                  <a:cubicBezTo>
                    <a:pt x="269" y="225"/>
                    <a:pt x="272" y="227"/>
                    <a:pt x="274" y="230"/>
                  </a:cubicBezTo>
                  <a:cubicBezTo>
                    <a:pt x="277" y="233"/>
                    <a:pt x="279" y="238"/>
                    <a:pt x="279" y="240"/>
                  </a:cubicBezTo>
                  <a:cubicBezTo>
                    <a:pt x="279" y="244"/>
                    <a:pt x="278" y="248"/>
                    <a:pt x="276" y="251"/>
                  </a:cubicBezTo>
                  <a:cubicBezTo>
                    <a:pt x="274" y="253"/>
                    <a:pt x="273" y="255"/>
                    <a:pt x="267" y="255"/>
                  </a:cubicBezTo>
                  <a:cubicBezTo>
                    <a:pt x="264" y="255"/>
                    <a:pt x="259" y="254"/>
                    <a:pt x="252" y="251"/>
                  </a:cubicBezTo>
                  <a:cubicBezTo>
                    <a:pt x="251" y="250"/>
                    <a:pt x="250" y="250"/>
                    <a:pt x="249" y="249"/>
                  </a:cubicBezTo>
                  <a:close/>
                  <a:moveTo>
                    <a:pt x="131" y="249"/>
                  </a:moveTo>
                  <a:cubicBezTo>
                    <a:pt x="130" y="250"/>
                    <a:pt x="129" y="250"/>
                    <a:pt x="128" y="251"/>
                  </a:cubicBezTo>
                  <a:cubicBezTo>
                    <a:pt x="121" y="254"/>
                    <a:pt x="116" y="255"/>
                    <a:pt x="113" y="255"/>
                  </a:cubicBezTo>
                  <a:cubicBezTo>
                    <a:pt x="107" y="255"/>
                    <a:pt x="106" y="253"/>
                    <a:pt x="104" y="251"/>
                  </a:cubicBezTo>
                  <a:cubicBezTo>
                    <a:pt x="102" y="248"/>
                    <a:pt x="101" y="244"/>
                    <a:pt x="101" y="240"/>
                  </a:cubicBezTo>
                  <a:cubicBezTo>
                    <a:pt x="101" y="238"/>
                    <a:pt x="103" y="233"/>
                    <a:pt x="106" y="230"/>
                  </a:cubicBezTo>
                  <a:cubicBezTo>
                    <a:pt x="108" y="227"/>
                    <a:pt x="111" y="225"/>
                    <a:pt x="113" y="225"/>
                  </a:cubicBezTo>
                  <a:cubicBezTo>
                    <a:pt x="113" y="225"/>
                    <a:pt x="113" y="225"/>
                    <a:pt x="113" y="225"/>
                  </a:cubicBezTo>
                  <a:cubicBezTo>
                    <a:pt x="115" y="225"/>
                    <a:pt x="117" y="226"/>
                    <a:pt x="120" y="229"/>
                  </a:cubicBezTo>
                  <a:cubicBezTo>
                    <a:pt x="124" y="234"/>
                    <a:pt x="128" y="241"/>
                    <a:pt x="131" y="24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0" name="Freeform 160"/>
            <p:cNvSpPr/>
            <p:nvPr/>
          </p:nvSpPr>
          <p:spPr bwMode="auto">
            <a:xfrm>
              <a:off x="11119660" y="353872"/>
              <a:ext cx="61653" cy="179959"/>
            </a:xfrm>
            <a:custGeom>
              <a:avLst/>
              <a:gdLst>
                <a:gd name="T0" fmla="*/ 30 w 37"/>
                <a:gd name="T1" fmla="*/ 108 h 108"/>
                <a:gd name="T2" fmla="*/ 7 w 37"/>
                <a:gd name="T3" fmla="*/ 108 h 108"/>
                <a:gd name="T4" fmla="*/ 0 w 37"/>
                <a:gd name="T5" fmla="*/ 0 h 108"/>
                <a:gd name="T6" fmla="*/ 37 w 37"/>
                <a:gd name="T7" fmla="*/ 0 h 108"/>
                <a:gd name="T8" fmla="*/ 30 w 37"/>
                <a:gd name="T9" fmla="*/ 108 h 108"/>
              </a:gdLst>
              <a:ahLst/>
              <a:cxnLst>
                <a:cxn ang="0">
                  <a:pos x="T0" y="T1"/>
                </a:cxn>
                <a:cxn ang="0">
                  <a:pos x="T2" y="T3"/>
                </a:cxn>
                <a:cxn ang="0">
                  <a:pos x="T4" y="T5"/>
                </a:cxn>
                <a:cxn ang="0">
                  <a:pos x="T6" y="T7"/>
                </a:cxn>
                <a:cxn ang="0">
                  <a:pos x="T8" y="T9"/>
                </a:cxn>
              </a:cxnLst>
              <a:rect l="0" t="0" r="r" b="b"/>
              <a:pathLst>
                <a:path w="37" h="108">
                  <a:moveTo>
                    <a:pt x="30" y="108"/>
                  </a:moveTo>
                  <a:lnTo>
                    <a:pt x="7" y="108"/>
                  </a:lnTo>
                  <a:lnTo>
                    <a:pt x="0" y="0"/>
                  </a:lnTo>
                  <a:lnTo>
                    <a:pt x="37" y="0"/>
                  </a:lnTo>
                  <a:lnTo>
                    <a:pt x="30" y="1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1" name="Freeform 161"/>
            <p:cNvSpPr/>
            <p:nvPr/>
          </p:nvSpPr>
          <p:spPr bwMode="auto">
            <a:xfrm>
              <a:off x="10888046" y="390531"/>
              <a:ext cx="118307" cy="183291"/>
            </a:xfrm>
            <a:custGeom>
              <a:avLst/>
              <a:gdLst>
                <a:gd name="T0" fmla="*/ 71 w 71"/>
                <a:gd name="T1" fmla="*/ 102 h 110"/>
                <a:gd name="T2" fmla="*/ 51 w 71"/>
                <a:gd name="T3" fmla="*/ 110 h 110"/>
                <a:gd name="T4" fmla="*/ 0 w 71"/>
                <a:gd name="T5" fmla="*/ 15 h 110"/>
                <a:gd name="T6" fmla="*/ 34 w 71"/>
                <a:gd name="T7" fmla="*/ 0 h 110"/>
                <a:gd name="T8" fmla="*/ 71 w 71"/>
                <a:gd name="T9" fmla="*/ 102 h 110"/>
              </a:gdLst>
              <a:ahLst/>
              <a:cxnLst>
                <a:cxn ang="0">
                  <a:pos x="T0" y="T1"/>
                </a:cxn>
                <a:cxn ang="0">
                  <a:pos x="T2" y="T3"/>
                </a:cxn>
                <a:cxn ang="0">
                  <a:pos x="T4" y="T5"/>
                </a:cxn>
                <a:cxn ang="0">
                  <a:pos x="T6" y="T7"/>
                </a:cxn>
                <a:cxn ang="0">
                  <a:pos x="T8" y="T9"/>
                </a:cxn>
              </a:cxnLst>
              <a:rect l="0" t="0" r="r" b="b"/>
              <a:pathLst>
                <a:path w="71" h="110">
                  <a:moveTo>
                    <a:pt x="71" y="102"/>
                  </a:moveTo>
                  <a:lnTo>
                    <a:pt x="51" y="110"/>
                  </a:lnTo>
                  <a:lnTo>
                    <a:pt x="0" y="15"/>
                  </a:lnTo>
                  <a:lnTo>
                    <a:pt x="34" y="0"/>
                  </a:lnTo>
                  <a:lnTo>
                    <a:pt x="71" y="10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2" name="Freeform 162"/>
            <p:cNvSpPr/>
            <p:nvPr/>
          </p:nvSpPr>
          <p:spPr bwMode="auto">
            <a:xfrm>
              <a:off x="10703089" y="520501"/>
              <a:ext cx="166628" cy="156631"/>
            </a:xfrm>
            <a:custGeom>
              <a:avLst/>
              <a:gdLst>
                <a:gd name="T0" fmla="*/ 100 w 100"/>
                <a:gd name="T1" fmla="*/ 78 h 94"/>
                <a:gd name="T2" fmla="*/ 85 w 100"/>
                <a:gd name="T3" fmla="*/ 94 h 94"/>
                <a:gd name="T4" fmla="*/ 0 w 100"/>
                <a:gd name="T5" fmla="*/ 27 h 94"/>
                <a:gd name="T6" fmla="*/ 25 w 100"/>
                <a:gd name="T7" fmla="*/ 0 h 94"/>
                <a:gd name="T8" fmla="*/ 100 w 100"/>
                <a:gd name="T9" fmla="*/ 78 h 94"/>
              </a:gdLst>
              <a:ahLst/>
              <a:cxnLst>
                <a:cxn ang="0">
                  <a:pos x="T0" y="T1"/>
                </a:cxn>
                <a:cxn ang="0">
                  <a:pos x="T2" y="T3"/>
                </a:cxn>
                <a:cxn ang="0">
                  <a:pos x="T4" y="T5"/>
                </a:cxn>
                <a:cxn ang="0">
                  <a:pos x="T6" y="T7"/>
                </a:cxn>
                <a:cxn ang="0">
                  <a:pos x="T8" y="T9"/>
                </a:cxn>
              </a:cxnLst>
              <a:rect l="0" t="0" r="r" b="b"/>
              <a:pathLst>
                <a:path w="100" h="94">
                  <a:moveTo>
                    <a:pt x="100" y="78"/>
                  </a:moveTo>
                  <a:lnTo>
                    <a:pt x="85" y="94"/>
                  </a:lnTo>
                  <a:lnTo>
                    <a:pt x="0" y="27"/>
                  </a:lnTo>
                  <a:lnTo>
                    <a:pt x="25" y="0"/>
                  </a:lnTo>
                  <a:lnTo>
                    <a:pt x="100" y="7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3" name="Freeform 163"/>
            <p:cNvSpPr/>
            <p:nvPr/>
          </p:nvSpPr>
          <p:spPr bwMode="auto">
            <a:xfrm>
              <a:off x="10594780" y="720455"/>
              <a:ext cx="186624" cy="101644"/>
            </a:xfrm>
            <a:custGeom>
              <a:avLst/>
              <a:gdLst>
                <a:gd name="T0" fmla="*/ 112 w 112"/>
                <a:gd name="T1" fmla="*/ 41 h 61"/>
                <a:gd name="T2" fmla="*/ 105 w 112"/>
                <a:gd name="T3" fmla="*/ 61 h 61"/>
                <a:gd name="T4" fmla="*/ 0 w 112"/>
                <a:gd name="T5" fmla="*/ 35 h 61"/>
                <a:gd name="T6" fmla="*/ 12 w 112"/>
                <a:gd name="T7" fmla="*/ 0 h 61"/>
                <a:gd name="T8" fmla="*/ 112 w 112"/>
                <a:gd name="T9" fmla="*/ 41 h 61"/>
              </a:gdLst>
              <a:ahLst/>
              <a:cxnLst>
                <a:cxn ang="0">
                  <a:pos x="T0" y="T1"/>
                </a:cxn>
                <a:cxn ang="0">
                  <a:pos x="T2" y="T3"/>
                </a:cxn>
                <a:cxn ang="0">
                  <a:pos x="T4" y="T5"/>
                </a:cxn>
                <a:cxn ang="0">
                  <a:pos x="T6" y="T7"/>
                </a:cxn>
                <a:cxn ang="0">
                  <a:pos x="T8" y="T9"/>
                </a:cxn>
              </a:cxnLst>
              <a:rect l="0" t="0" r="r" b="b"/>
              <a:pathLst>
                <a:path w="112" h="61">
                  <a:moveTo>
                    <a:pt x="112" y="41"/>
                  </a:moveTo>
                  <a:lnTo>
                    <a:pt x="105" y="61"/>
                  </a:lnTo>
                  <a:lnTo>
                    <a:pt x="0" y="35"/>
                  </a:lnTo>
                  <a:lnTo>
                    <a:pt x="12" y="0"/>
                  </a:lnTo>
                  <a:lnTo>
                    <a:pt x="112" y="4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4" name="Freeform 164"/>
            <p:cNvSpPr/>
            <p:nvPr/>
          </p:nvSpPr>
          <p:spPr bwMode="auto">
            <a:xfrm>
              <a:off x="10576451" y="952068"/>
              <a:ext cx="183291" cy="66651"/>
            </a:xfrm>
            <a:custGeom>
              <a:avLst/>
              <a:gdLst>
                <a:gd name="T0" fmla="*/ 108 w 110"/>
                <a:gd name="T1" fmla="*/ 0 h 40"/>
                <a:gd name="T2" fmla="*/ 110 w 110"/>
                <a:gd name="T3" fmla="*/ 21 h 40"/>
                <a:gd name="T4" fmla="*/ 4 w 110"/>
                <a:gd name="T5" fmla="*/ 40 h 40"/>
                <a:gd name="T6" fmla="*/ 0 w 110"/>
                <a:gd name="T7" fmla="*/ 3 h 40"/>
                <a:gd name="T8" fmla="*/ 108 w 110"/>
                <a:gd name="T9" fmla="*/ 0 h 40"/>
              </a:gdLst>
              <a:ahLst/>
              <a:cxnLst>
                <a:cxn ang="0">
                  <a:pos x="T0" y="T1"/>
                </a:cxn>
                <a:cxn ang="0">
                  <a:pos x="T2" y="T3"/>
                </a:cxn>
                <a:cxn ang="0">
                  <a:pos x="T4" y="T5"/>
                </a:cxn>
                <a:cxn ang="0">
                  <a:pos x="T6" y="T7"/>
                </a:cxn>
                <a:cxn ang="0">
                  <a:pos x="T8" y="T9"/>
                </a:cxn>
              </a:cxnLst>
              <a:rect l="0" t="0" r="r" b="b"/>
              <a:pathLst>
                <a:path w="110" h="40">
                  <a:moveTo>
                    <a:pt x="108" y="0"/>
                  </a:moveTo>
                  <a:lnTo>
                    <a:pt x="110" y="21"/>
                  </a:lnTo>
                  <a:lnTo>
                    <a:pt x="4" y="40"/>
                  </a:lnTo>
                  <a:lnTo>
                    <a:pt x="0" y="3"/>
                  </a:lnTo>
                  <a:lnTo>
                    <a:pt x="108"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5" name="Freeform 165"/>
            <p:cNvSpPr/>
            <p:nvPr/>
          </p:nvSpPr>
          <p:spPr bwMode="auto">
            <a:xfrm>
              <a:off x="10638103" y="1110365"/>
              <a:ext cx="179959" cy="131637"/>
            </a:xfrm>
            <a:custGeom>
              <a:avLst/>
              <a:gdLst>
                <a:gd name="T0" fmla="*/ 97 w 108"/>
                <a:gd name="T1" fmla="*/ 0 h 79"/>
                <a:gd name="T2" fmla="*/ 108 w 108"/>
                <a:gd name="T3" fmla="*/ 18 h 79"/>
                <a:gd name="T4" fmla="*/ 18 w 108"/>
                <a:gd name="T5" fmla="*/ 79 h 79"/>
                <a:gd name="T6" fmla="*/ 0 w 108"/>
                <a:gd name="T7" fmla="*/ 47 h 79"/>
                <a:gd name="T8" fmla="*/ 97 w 108"/>
                <a:gd name="T9" fmla="*/ 0 h 79"/>
              </a:gdLst>
              <a:ahLst/>
              <a:cxnLst>
                <a:cxn ang="0">
                  <a:pos x="T0" y="T1"/>
                </a:cxn>
                <a:cxn ang="0">
                  <a:pos x="T2" y="T3"/>
                </a:cxn>
                <a:cxn ang="0">
                  <a:pos x="T4" y="T5"/>
                </a:cxn>
                <a:cxn ang="0">
                  <a:pos x="T6" y="T7"/>
                </a:cxn>
                <a:cxn ang="0">
                  <a:pos x="T8" y="T9"/>
                </a:cxn>
              </a:cxnLst>
              <a:rect l="0" t="0" r="r" b="b"/>
              <a:pathLst>
                <a:path w="108" h="79">
                  <a:moveTo>
                    <a:pt x="97" y="0"/>
                  </a:moveTo>
                  <a:lnTo>
                    <a:pt x="108" y="18"/>
                  </a:lnTo>
                  <a:lnTo>
                    <a:pt x="18" y="79"/>
                  </a:lnTo>
                  <a:lnTo>
                    <a:pt x="0" y="47"/>
                  </a:lnTo>
                  <a:lnTo>
                    <a:pt x="9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6" name="Freeform 166"/>
            <p:cNvSpPr/>
            <p:nvPr/>
          </p:nvSpPr>
          <p:spPr bwMode="auto">
            <a:xfrm>
              <a:off x="10788069" y="1237003"/>
              <a:ext cx="144967" cy="173294"/>
            </a:xfrm>
            <a:custGeom>
              <a:avLst/>
              <a:gdLst>
                <a:gd name="T0" fmla="*/ 69 w 87"/>
                <a:gd name="T1" fmla="*/ 0 h 104"/>
                <a:gd name="T2" fmla="*/ 87 w 87"/>
                <a:gd name="T3" fmla="*/ 12 h 104"/>
                <a:gd name="T4" fmla="*/ 30 w 87"/>
                <a:gd name="T5" fmla="*/ 104 h 104"/>
                <a:gd name="T6" fmla="*/ 0 w 87"/>
                <a:gd name="T7" fmla="*/ 82 h 104"/>
                <a:gd name="T8" fmla="*/ 69 w 87"/>
                <a:gd name="T9" fmla="*/ 0 h 104"/>
              </a:gdLst>
              <a:ahLst/>
              <a:cxnLst>
                <a:cxn ang="0">
                  <a:pos x="T0" y="T1"/>
                </a:cxn>
                <a:cxn ang="0">
                  <a:pos x="T2" y="T3"/>
                </a:cxn>
                <a:cxn ang="0">
                  <a:pos x="T4" y="T5"/>
                </a:cxn>
                <a:cxn ang="0">
                  <a:pos x="T6" y="T7"/>
                </a:cxn>
                <a:cxn ang="0">
                  <a:pos x="T8" y="T9"/>
                </a:cxn>
              </a:cxnLst>
              <a:rect l="0" t="0" r="r" b="b"/>
              <a:pathLst>
                <a:path w="87" h="104">
                  <a:moveTo>
                    <a:pt x="69" y="0"/>
                  </a:moveTo>
                  <a:lnTo>
                    <a:pt x="87" y="12"/>
                  </a:lnTo>
                  <a:lnTo>
                    <a:pt x="30" y="104"/>
                  </a:lnTo>
                  <a:lnTo>
                    <a:pt x="0" y="82"/>
                  </a:lnTo>
                  <a:lnTo>
                    <a:pt x="69"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7" name="Freeform 167"/>
            <p:cNvSpPr/>
            <p:nvPr/>
          </p:nvSpPr>
          <p:spPr bwMode="auto">
            <a:xfrm>
              <a:off x="11367936" y="1237003"/>
              <a:ext cx="144967" cy="173294"/>
            </a:xfrm>
            <a:custGeom>
              <a:avLst/>
              <a:gdLst>
                <a:gd name="T0" fmla="*/ 0 w 87"/>
                <a:gd name="T1" fmla="*/ 12 h 104"/>
                <a:gd name="T2" fmla="*/ 18 w 87"/>
                <a:gd name="T3" fmla="*/ 0 h 104"/>
                <a:gd name="T4" fmla="*/ 87 w 87"/>
                <a:gd name="T5" fmla="*/ 82 h 104"/>
                <a:gd name="T6" fmla="*/ 57 w 87"/>
                <a:gd name="T7" fmla="*/ 104 h 104"/>
                <a:gd name="T8" fmla="*/ 0 w 87"/>
                <a:gd name="T9" fmla="*/ 12 h 104"/>
              </a:gdLst>
              <a:ahLst/>
              <a:cxnLst>
                <a:cxn ang="0">
                  <a:pos x="T0" y="T1"/>
                </a:cxn>
                <a:cxn ang="0">
                  <a:pos x="T2" y="T3"/>
                </a:cxn>
                <a:cxn ang="0">
                  <a:pos x="T4" y="T5"/>
                </a:cxn>
                <a:cxn ang="0">
                  <a:pos x="T6" y="T7"/>
                </a:cxn>
                <a:cxn ang="0">
                  <a:pos x="T8" y="T9"/>
                </a:cxn>
              </a:cxnLst>
              <a:rect l="0" t="0" r="r" b="b"/>
              <a:pathLst>
                <a:path w="87" h="104">
                  <a:moveTo>
                    <a:pt x="0" y="12"/>
                  </a:moveTo>
                  <a:lnTo>
                    <a:pt x="18" y="0"/>
                  </a:lnTo>
                  <a:lnTo>
                    <a:pt x="87" y="82"/>
                  </a:lnTo>
                  <a:lnTo>
                    <a:pt x="57" y="104"/>
                  </a:lnTo>
                  <a:lnTo>
                    <a:pt x="0" y="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8" name="Freeform 168"/>
            <p:cNvSpPr/>
            <p:nvPr/>
          </p:nvSpPr>
          <p:spPr bwMode="auto">
            <a:xfrm>
              <a:off x="11482910" y="1110365"/>
              <a:ext cx="179959" cy="131637"/>
            </a:xfrm>
            <a:custGeom>
              <a:avLst/>
              <a:gdLst>
                <a:gd name="T0" fmla="*/ 0 w 108"/>
                <a:gd name="T1" fmla="*/ 18 h 79"/>
                <a:gd name="T2" fmla="*/ 11 w 108"/>
                <a:gd name="T3" fmla="*/ 0 h 79"/>
                <a:gd name="T4" fmla="*/ 108 w 108"/>
                <a:gd name="T5" fmla="*/ 47 h 79"/>
                <a:gd name="T6" fmla="*/ 90 w 108"/>
                <a:gd name="T7" fmla="*/ 79 h 79"/>
                <a:gd name="T8" fmla="*/ 0 w 108"/>
                <a:gd name="T9" fmla="*/ 18 h 79"/>
              </a:gdLst>
              <a:ahLst/>
              <a:cxnLst>
                <a:cxn ang="0">
                  <a:pos x="T0" y="T1"/>
                </a:cxn>
                <a:cxn ang="0">
                  <a:pos x="T2" y="T3"/>
                </a:cxn>
                <a:cxn ang="0">
                  <a:pos x="T4" y="T5"/>
                </a:cxn>
                <a:cxn ang="0">
                  <a:pos x="T6" y="T7"/>
                </a:cxn>
                <a:cxn ang="0">
                  <a:pos x="T8" y="T9"/>
                </a:cxn>
              </a:cxnLst>
              <a:rect l="0" t="0" r="r" b="b"/>
              <a:pathLst>
                <a:path w="108" h="79">
                  <a:moveTo>
                    <a:pt x="0" y="18"/>
                  </a:moveTo>
                  <a:lnTo>
                    <a:pt x="11" y="0"/>
                  </a:lnTo>
                  <a:lnTo>
                    <a:pt x="108" y="47"/>
                  </a:lnTo>
                  <a:lnTo>
                    <a:pt x="90" y="79"/>
                  </a:lnTo>
                  <a:lnTo>
                    <a:pt x="0" y="1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49" name="Freeform 169"/>
            <p:cNvSpPr/>
            <p:nvPr/>
          </p:nvSpPr>
          <p:spPr bwMode="auto">
            <a:xfrm>
              <a:off x="11541229" y="952068"/>
              <a:ext cx="183291" cy="66651"/>
            </a:xfrm>
            <a:custGeom>
              <a:avLst/>
              <a:gdLst>
                <a:gd name="T0" fmla="*/ 0 w 110"/>
                <a:gd name="T1" fmla="*/ 21 h 40"/>
                <a:gd name="T2" fmla="*/ 2 w 110"/>
                <a:gd name="T3" fmla="*/ 0 h 40"/>
                <a:gd name="T4" fmla="*/ 110 w 110"/>
                <a:gd name="T5" fmla="*/ 3 h 40"/>
                <a:gd name="T6" fmla="*/ 106 w 110"/>
                <a:gd name="T7" fmla="*/ 40 h 40"/>
                <a:gd name="T8" fmla="*/ 0 w 110"/>
                <a:gd name="T9" fmla="*/ 21 h 40"/>
              </a:gdLst>
              <a:ahLst/>
              <a:cxnLst>
                <a:cxn ang="0">
                  <a:pos x="T0" y="T1"/>
                </a:cxn>
                <a:cxn ang="0">
                  <a:pos x="T2" y="T3"/>
                </a:cxn>
                <a:cxn ang="0">
                  <a:pos x="T4" y="T5"/>
                </a:cxn>
                <a:cxn ang="0">
                  <a:pos x="T6" y="T7"/>
                </a:cxn>
                <a:cxn ang="0">
                  <a:pos x="T8" y="T9"/>
                </a:cxn>
              </a:cxnLst>
              <a:rect l="0" t="0" r="r" b="b"/>
              <a:pathLst>
                <a:path w="110" h="40">
                  <a:moveTo>
                    <a:pt x="0" y="21"/>
                  </a:moveTo>
                  <a:lnTo>
                    <a:pt x="2" y="0"/>
                  </a:lnTo>
                  <a:lnTo>
                    <a:pt x="110" y="3"/>
                  </a:lnTo>
                  <a:lnTo>
                    <a:pt x="106" y="40"/>
                  </a:lnTo>
                  <a:lnTo>
                    <a:pt x="0" y="2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0" name="Freeform 170"/>
            <p:cNvSpPr/>
            <p:nvPr/>
          </p:nvSpPr>
          <p:spPr bwMode="auto">
            <a:xfrm>
              <a:off x="11519568" y="720455"/>
              <a:ext cx="186624" cy="101644"/>
            </a:xfrm>
            <a:custGeom>
              <a:avLst/>
              <a:gdLst>
                <a:gd name="T0" fmla="*/ 7 w 112"/>
                <a:gd name="T1" fmla="*/ 61 h 61"/>
                <a:gd name="T2" fmla="*/ 0 w 112"/>
                <a:gd name="T3" fmla="*/ 41 h 61"/>
                <a:gd name="T4" fmla="*/ 100 w 112"/>
                <a:gd name="T5" fmla="*/ 0 h 61"/>
                <a:gd name="T6" fmla="*/ 112 w 112"/>
                <a:gd name="T7" fmla="*/ 35 h 61"/>
                <a:gd name="T8" fmla="*/ 7 w 112"/>
                <a:gd name="T9" fmla="*/ 61 h 61"/>
              </a:gdLst>
              <a:ahLst/>
              <a:cxnLst>
                <a:cxn ang="0">
                  <a:pos x="T0" y="T1"/>
                </a:cxn>
                <a:cxn ang="0">
                  <a:pos x="T2" y="T3"/>
                </a:cxn>
                <a:cxn ang="0">
                  <a:pos x="T4" y="T5"/>
                </a:cxn>
                <a:cxn ang="0">
                  <a:pos x="T6" y="T7"/>
                </a:cxn>
                <a:cxn ang="0">
                  <a:pos x="T8" y="T9"/>
                </a:cxn>
              </a:cxnLst>
              <a:rect l="0" t="0" r="r" b="b"/>
              <a:pathLst>
                <a:path w="112" h="61">
                  <a:moveTo>
                    <a:pt x="7" y="61"/>
                  </a:moveTo>
                  <a:lnTo>
                    <a:pt x="0" y="41"/>
                  </a:lnTo>
                  <a:lnTo>
                    <a:pt x="100" y="0"/>
                  </a:lnTo>
                  <a:lnTo>
                    <a:pt x="112" y="35"/>
                  </a:lnTo>
                  <a:lnTo>
                    <a:pt x="7" y="61"/>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1" name="Freeform 171"/>
            <p:cNvSpPr/>
            <p:nvPr/>
          </p:nvSpPr>
          <p:spPr bwMode="auto">
            <a:xfrm>
              <a:off x="11431254" y="520501"/>
              <a:ext cx="166628" cy="156631"/>
            </a:xfrm>
            <a:custGeom>
              <a:avLst/>
              <a:gdLst>
                <a:gd name="T0" fmla="*/ 15 w 100"/>
                <a:gd name="T1" fmla="*/ 94 h 94"/>
                <a:gd name="T2" fmla="*/ 0 w 100"/>
                <a:gd name="T3" fmla="*/ 78 h 94"/>
                <a:gd name="T4" fmla="*/ 75 w 100"/>
                <a:gd name="T5" fmla="*/ 0 h 94"/>
                <a:gd name="T6" fmla="*/ 100 w 100"/>
                <a:gd name="T7" fmla="*/ 27 h 94"/>
                <a:gd name="T8" fmla="*/ 15 w 100"/>
                <a:gd name="T9" fmla="*/ 94 h 94"/>
              </a:gdLst>
              <a:ahLst/>
              <a:cxnLst>
                <a:cxn ang="0">
                  <a:pos x="T0" y="T1"/>
                </a:cxn>
                <a:cxn ang="0">
                  <a:pos x="T2" y="T3"/>
                </a:cxn>
                <a:cxn ang="0">
                  <a:pos x="T4" y="T5"/>
                </a:cxn>
                <a:cxn ang="0">
                  <a:pos x="T6" y="T7"/>
                </a:cxn>
                <a:cxn ang="0">
                  <a:pos x="T8" y="T9"/>
                </a:cxn>
              </a:cxnLst>
              <a:rect l="0" t="0" r="r" b="b"/>
              <a:pathLst>
                <a:path w="100" h="94">
                  <a:moveTo>
                    <a:pt x="15" y="94"/>
                  </a:moveTo>
                  <a:lnTo>
                    <a:pt x="0" y="78"/>
                  </a:lnTo>
                  <a:lnTo>
                    <a:pt x="75" y="0"/>
                  </a:lnTo>
                  <a:lnTo>
                    <a:pt x="100" y="27"/>
                  </a:lnTo>
                  <a:lnTo>
                    <a:pt x="15" y="9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2" name="Freeform 172"/>
            <p:cNvSpPr/>
            <p:nvPr/>
          </p:nvSpPr>
          <p:spPr bwMode="auto">
            <a:xfrm>
              <a:off x="11294619" y="390531"/>
              <a:ext cx="118307" cy="183291"/>
            </a:xfrm>
            <a:custGeom>
              <a:avLst/>
              <a:gdLst>
                <a:gd name="T0" fmla="*/ 20 w 71"/>
                <a:gd name="T1" fmla="*/ 110 h 110"/>
                <a:gd name="T2" fmla="*/ 0 w 71"/>
                <a:gd name="T3" fmla="*/ 102 h 110"/>
                <a:gd name="T4" fmla="*/ 37 w 71"/>
                <a:gd name="T5" fmla="*/ 0 h 110"/>
                <a:gd name="T6" fmla="*/ 71 w 71"/>
                <a:gd name="T7" fmla="*/ 15 h 110"/>
                <a:gd name="T8" fmla="*/ 20 w 71"/>
                <a:gd name="T9" fmla="*/ 110 h 110"/>
              </a:gdLst>
              <a:ahLst/>
              <a:cxnLst>
                <a:cxn ang="0">
                  <a:pos x="T0" y="T1"/>
                </a:cxn>
                <a:cxn ang="0">
                  <a:pos x="T2" y="T3"/>
                </a:cxn>
                <a:cxn ang="0">
                  <a:pos x="T4" y="T5"/>
                </a:cxn>
                <a:cxn ang="0">
                  <a:pos x="T6" y="T7"/>
                </a:cxn>
                <a:cxn ang="0">
                  <a:pos x="T8" y="T9"/>
                </a:cxn>
              </a:cxnLst>
              <a:rect l="0" t="0" r="r" b="b"/>
              <a:pathLst>
                <a:path w="71" h="110">
                  <a:moveTo>
                    <a:pt x="20" y="110"/>
                  </a:moveTo>
                  <a:lnTo>
                    <a:pt x="0" y="102"/>
                  </a:lnTo>
                  <a:lnTo>
                    <a:pt x="37" y="0"/>
                  </a:lnTo>
                  <a:lnTo>
                    <a:pt x="71" y="15"/>
                  </a:lnTo>
                  <a:lnTo>
                    <a:pt x="20" y="11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53" name="组合 52"/>
          <p:cNvGrpSpPr/>
          <p:nvPr/>
        </p:nvGrpSpPr>
        <p:grpSpPr>
          <a:xfrm>
            <a:off x="7899472" y="3939962"/>
            <a:ext cx="573167" cy="602115"/>
            <a:chOff x="5567599" y="2025155"/>
            <a:chExt cx="1154736" cy="1213056"/>
          </a:xfrm>
        </p:grpSpPr>
        <p:sp>
          <p:nvSpPr>
            <p:cNvPr id="54" name="Freeform 131"/>
            <p:cNvSpPr>
              <a:spLocks noEditPoints="1"/>
            </p:cNvSpPr>
            <p:nvPr/>
          </p:nvSpPr>
          <p:spPr bwMode="auto">
            <a:xfrm>
              <a:off x="5820875" y="2280097"/>
              <a:ext cx="648185" cy="958114"/>
            </a:xfrm>
            <a:custGeom>
              <a:avLst/>
              <a:gdLst>
                <a:gd name="T0" fmla="*/ 194 w 388"/>
                <a:gd name="T1" fmla="*/ 0 h 575"/>
                <a:gd name="T2" fmla="*/ 0 w 388"/>
                <a:gd name="T3" fmla="*/ 194 h 575"/>
                <a:gd name="T4" fmla="*/ 59 w 388"/>
                <a:gd name="T5" fmla="*/ 333 h 575"/>
                <a:gd name="T6" fmla="*/ 86 w 388"/>
                <a:gd name="T7" fmla="*/ 364 h 575"/>
                <a:gd name="T8" fmla="*/ 97 w 388"/>
                <a:gd name="T9" fmla="*/ 394 h 575"/>
                <a:gd name="T10" fmla="*/ 97 w 388"/>
                <a:gd name="T11" fmla="*/ 452 h 575"/>
                <a:gd name="T12" fmla="*/ 97 w 388"/>
                <a:gd name="T13" fmla="*/ 501 h 575"/>
                <a:gd name="T14" fmla="*/ 139 w 388"/>
                <a:gd name="T15" fmla="*/ 545 h 575"/>
                <a:gd name="T16" fmla="*/ 194 w 388"/>
                <a:gd name="T17" fmla="*/ 575 h 575"/>
                <a:gd name="T18" fmla="*/ 249 w 388"/>
                <a:gd name="T19" fmla="*/ 545 h 575"/>
                <a:gd name="T20" fmla="*/ 291 w 388"/>
                <a:gd name="T21" fmla="*/ 501 h 575"/>
                <a:gd name="T22" fmla="*/ 291 w 388"/>
                <a:gd name="T23" fmla="*/ 452 h 575"/>
                <a:gd name="T24" fmla="*/ 291 w 388"/>
                <a:gd name="T25" fmla="*/ 394 h 575"/>
                <a:gd name="T26" fmla="*/ 302 w 388"/>
                <a:gd name="T27" fmla="*/ 364 h 575"/>
                <a:gd name="T28" fmla="*/ 329 w 388"/>
                <a:gd name="T29" fmla="*/ 333 h 575"/>
                <a:gd name="T30" fmla="*/ 388 w 388"/>
                <a:gd name="T31" fmla="*/ 194 h 575"/>
                <a:gd name="T32" fmla="*/ 194 w 388"/>
                <a:gd name="T33" fmla="*/ 0 h 575"/>
                <a:gd name="T34" fmla="*/ 133 w 388"/>
                <a:gd name="T35" fmla="*/ 440 h 575"/>
                <a:gd name="T36" fmla="*/ 255 w 388"/>
                <a:gd name="T37" fmla="*/ 440 h 575"/>
                <a:gd name="T38" fmla="*/ 255 w 388"/>
                <a:gd name="T39" fmla="*/ 457 h 575"/>
                <a:gd name="T40" fmla="*/ 133 w 388"/>
                <a:gd name="T41" fmla="*/ 457 h 575"/>
                <a:gd name="T42" fmla="*/ 133 w 388"/>
                <a:gd name="T43" fmla="*/ 440 h 575"/>
                <a:gd name="T44" fmla="*/ 247 w 388"/>
                <a:gd name="T45" fmla="*/ 509 h 575"/>
                <a:gd name="T46" fmla="*/ 141 w 388"/>
                <a:gd name="T47" fmla="*/ 509 h 575"/>
                <a:gd name="T48" fmla="*/ 133 w 388"/>
                <a:gd name="T49" fmla="*/ 501 h 575"/>
                <a:gd name="T50" fmla="*/ 133 w 388"/>
                <a:gd name="T51" fmla="*/ 493 h 575"/>
                <a:gd name="T52" fmla="*/ 255 w 388"/>
                <a:gd name="T53" fmla="*/ 493 h 575"/>
                <a:gd name="T54" fmla="*/ 255 w 388"/>
                <a:gd name="T55" fmla="*/ 501 h 575"/>
                <a:gd name="T56" fmla="*/ 247 w 388"/>
                <a:gd name="T57" fmla="*/ 509 h 575"/>
                <a:gd name="T58" fmla="*/ 302 w 388"/>
                <a:gd name="T59" fmla="*/ 309 h 575"/>
                <a:gd name="T60" fmla="*/ 273 w 388"/>
                <a:gd name="T61" fmla="*/ 343 h 575"/>
                <a:gd name="T62" fmla="*/ 255 w 388"/>
                <a:gd name="T63" fmla="*/ 394 h 575"/>
                <a:gd name="T64" fmla="*/ 255 w 388"/>
                <a:gd name="T65" fmla="*/ 404 h 575"/>
                <a:gd name="T66" fmla="*/ 133 w 388"/>
                <a:gd name="T67" fmla="*/ 404 h 575"/>
                <a:gd name="T68" fmla="*/ 133 w 388"/>
                <a:gd name="T69" fmla="*/ 394 h 575"/>
                <a:gd name="T70" fmla="*/ 115 w 388"/>
                <a:gd name="T71" fmla="*/ 343 h 575"/>
                <a:gd name="T72" fmla="*/ 86 w 388"/>
                <a:gd name="T73" fmla="*/ 309 h 575"/>
                <a:gd name="T74" fmla="*/ 36 w 388"/>
                <a:gd name="T75" fmla="*/ 194 h 575"/>
                <a:gd name="T76" fmla="*/ 82 w 388"/>
                <a:gd name="T77" fmla="*/ 82 h 575"/>
                <a:gd name="T78" fmla="*/ 194 w 388"/>
                <a:gd name="T79" fmla="*/ 36 h 575"/>
                <a:gd name="T80" fmla="*/ 306 w 388"/>
                <a:gd name="T81" fmla="*/ 82 h 575"/>
                <a:gd name="T82" fmla="*/ 352 w 388"/>
                <a:gd name="T83" fmla="*/ 194 h 575"/>
                <a:gd name="T84" fmla="*/ 302 w 388"/>
                <a:gd name="T85" fmla="*/ 309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8" h="575">
                  <a:moveTo>
                    <a:pt x="194" y="0"/>
                  </a:moveTo>
                  <a:cubicBezTo>
                    <a:pt x="87" y="0"/>
                    <a:pt x="0" y="87"/>
                    <a:pt x="0" y="194"/>
                  </a:cubicBezTo>
                  <a:cubicBezTo>
                    <a:pt x="0" y="250"/>
                    <a:pt x="26" y="296"/>
                    <a:pt x="59" y="333"/>
                  </a:cubicBezTo>
                  <a:cubicBezTo>
                    <a:pt x="69" y="344"/>
                    <a:pt x="79" y="354"/>
                    <a:pt x="86" y="364"/>
                  </a:cubicBezTo>
                  <a:cubicBezTo>
                    <a:pt x="93" y="374"/>
                    <a:pt x="97" y="383"/>
                    <a:pt x="97" y="394"/>
                  </a:cubicBezTo>
                  <a:cubicBezTo>
                    <a:pt x="97" y="400"/>
                    <a:pt x="97" y="452"/>
                    <a:pt x="97" y="452"/>
                  </a:cubicBezTo>
                  <a:cubicBezTo>
                    <a:pt x="97" y="501"/>
                    <a:pt x="97" y="501"/>
                    <a:pt x="97" y="501"/>
                  </a:cubicBezTo>
                  <a:cubicBezTo>
                    <a:pt x="97" y="525"/>
                    <a:pt x="116" y="544"/>
                    <a:pt x="139" y="545"/>
                  </a:cubicBezTo>
                  <a:cubicBezTo>
                    <a:pt x="151" y="563"/>
                    <a:pt x="171" y="575"/>
                    <a:pt x="194" y="575"/>
                  </a:cubicBezTo>
                  <a:cubicBezTo>
                    <a:pt x="217" y="575"/>
                    <a:pt x="237" y="563"/>
                    <a:pt x="249" y="545"/>
                  </a:cubicBezTo>
                  <a:cubicBezTo>
                    <a:pt x="272" y="544"/>
                    <a:pt x="291" y="525"/>
                    <a:pt x="291" y="501"/>
                  </a:cubicBezTo>
                  <a:cubicBezTo>
                    <a:pt x="291" y="452"/>
                    <a:pt x="291" y="452"/>
                    <a:pt x="291" y="452"/>
                  </a:cubicBezTo>
                  <a:cubicBezTo>
                    <a:pt x="291" y="452"/>
                    <a:pt x="291" y="400"/>
                    <a:pt x="291" y="394"/>
                  </a:cubicBezTo>
                  <a:cubicBezTo>
                    <a:pt x="291" y="383"/>
                    <a:pt x="295" y="374"/>
                    <a:pt x="302" y="364"/>
                  </a:cubicBezTo>
                  <a:cubicBezTo>
                    <a:pt x="309" y="354"/>
                    <a:pt x="319" y="344"/>
                    <a:pt x="329" y="333"/>
                  </a:cubicBezTo>
                  <a:cubicBezTo>
                    <a:pt x="362" y="296"/>
                    <a:pt x="388" y="250"/>
                    <a:pt x="388" y="194"/>
                  </a:cubicBezTo>
                  <a:cubicBezTo>
                    <a:pt x="388" y="87"/>
                    <a:pt x="301" y="0"/>
                    <a:pt x="194" y="0"/>
                  </a:cubicBezTo>
                  <a:close/>
                  <a:moveTo>
                    <a:pt x="133" y="440"/>
                  </a:moveTo>
                  <a:cubicBezTo>
                    <a:pt x="255" y="440"/>
                    <a:pt x="255" y="440"/>
                    <a:pt x="255" y="440"/>
                  </a:cubicBezTo>
                  <a:cubicBezTo>
                    <a:pt x="255" y="447"/>
                    <a:pt x="255" y="457"/>
                    <a:pt x="255" y="457"/>
                  </a:cubicBezTo>
                  <a:cubicBezTo>
                    <a:pt x="133" y="457"/>
                    <a:pt x="133" y="457"/>
                    <a:pt x="133" y="457"/>
                  </a:cubicBezTo>
                  <a:cubicBezTo>
                    <a:pt x="133" y="457"/>
                    <a:pt x="133" y="447"/>
                    <a:pt x="133" y="440"/>
                  </a:cubicBezTo>
                  <a:close/>
                  <a:moveTo>
                    <a:pt x="247" y="509"/>
                  </a:moveTo>
                  <a:cubicBezTo>
                    <a:pt x="141" y="509"/>
                    <a:pt x="141" y="509"/>
                    <a:pt x="141" y="509"/>
                  </a:cubicBezTo>
                  <a:cubicBezTo>
                    <a:pt x="137" y="509"/>
                    <a:pt x="133" y="505"/>
                    <a:pt x="133" y="501"/>
                  </a:cubicBezTo>
                  <a:cubicBezTo>
                    <a:pt x="133" y="493"/>
                    <a:pt x="133" y="493"/>
                    <a:pt x="133" y="493"/>
                  </a:cubicBezTo>
                  <a:cubicBezTo>
                    <a:pt x="255" y="493"/>
                    <a:pt x="255" y="493"/>
                    <a:pt x="255" y="493"/>
                  </a:cubicBezTo>
                  <a:cubicBezTo>
                    <a:pt x="255" y="501"/>
                    <a:pt x="255" y="501"/>
                    <a:pt x="255" y="501"/>
                  </a:cubicBezTo>
                  <a:cubicBezTo>
                    <a:pt x="255" y="505"/>
                    <a:pt x="251" y="509"/>
                    <a:pt x="247" y="509"/>
                  </a:cubicBezTo>
                  <a:close/>
                  <a:moveTo>
                    <a:pt x="302" y="309"/>
                  </a:moveTo>
                  <a:cubicBezTo>
                    <a:pt x="293" y="319"/>
                    <a:pt x="282" y="330"/>
                    <a:pt x="273" y="343"/>
                  </a:cubicBezTo>
                  <a:cubicBezTo>
                    <a:pt x="263" y="357"/>
                    <a:pt x="255" y="373"/>
                    <a:pt x="255" y="394"/>
                  </a:cubicBezTo>
                  <a:cubicBezTo>
                    <a:pt x="255" y="395"/>
                    <a:pt x="255" y="399"/>
                    <a:pt x="255" y="404"/>
                  </a:cubicBezTo>
                  <a:cubicBezTo>
                    <a:pt x="133" y="404"/>
                    <a:pt x="133" y="404"/>
                    <a:pt x="133" y="404"/>
                  </a:cubicBezTo>
                  <a:cubicBezTo>
                    <a:pt x="133" y="399"/>
                    <a:pt x="133" y="395"/>
                    <a:pt x="133" y="394"/>
                  </a:cubicBezTo>
                  <a:cubicBezTo>
                    <a:pt x="133" y="373"/>
                    <a:pt x="125" y="357"/>
                    <a:pt x="115" y="343"/>
                  </a:cubicBezTo>
                  <a:cubicBezTo>
                    <a:pt x="106" y="330"/>
                    <a:pt x="95" y="319"/>
                    <a:pt x="86" y="309"/>
                  </a:cubicBezTo>
                  <a:cubicBezTo>
                    <a:pt x="56" y="276"/>
                    <a:pt x="36" y="238"/>
                    <a:pt x="36" y="194"/>
                  </a:cubicBezTo>
                  <a:cubicBezTo>
                    <a:pt x="36" y="150"/>
                    <a:pt x="54" y="111"/>
                    <a:pt x="82" y="82"/>
                  </a:cubicBezTo>
                  <a:cubicBezTo>
                    <a:pt x="111" y="53"/>
                    <a:pt x="150" y="36"/>
                    <a:pt x="194" y="36"/>
                  </a:cubicBezTo>
                  <a:cubicBezTo>
                    <a:pt x="238" y="36"/>
                    <a:pt x="277" y="53"/>
                    <a:pt x="306" y="82"/>
                  </a:cubicBezTo>
                  <a:cubicBezTo>
                    <a:pt x="334" y="111"/>
                    <a:pt x="352" y="150"/>
                    <a:pt x="352" y="194"/>
                  </a:cubicBezTo>
                  <a:cubicBezTo>
                    <a:pt x="352" y="238"/>
                    <a:pt x="332" y="276"/>
                    <a:pt x="302" y="30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5" name="Freeform 132"/>
            <p:cNvSpPr/>
            <p:nvPr/>
          </p:nvSpPr>
          <p:spPr bwMode="auto">
            <a:xfrm>
              <a:off x="6010831" y="2596691"/>
              <a:ext cx="268272" cy="343255"/>
            </a:xfrm>
            <a:custGeom>
              <a:avLst/>
              <a:gdLst>
                <a:gd name="T0" fmla="*/ 149 w 160"/>
                <a:gd name="T1" fmla="*/ 8 h 206"/>
                <a:gd name="T2" fmla="*/ 142 w 160"/>
                <a:gd name="T3" fmla="*/ 5 h 206"/>
                <a:gd name="T4" fmla="*/ 132 w 160"/>
                <a:gd name="T5" fmla="*/ 12 h 206"/>
                <a:gd name="T6" fmla="*/ 124 w 160"/>
                <a:gd name="T7" fmla="*/ 3 h 206"/>
                <a:gd name="T8" fmla="*/ 115 w 160"/>
                <a:gd name="T9" fmla="*/ 10 h 206"/>
                <a:gd name="T10" fmla="*/ 107 w 160"/>
                <a:gd name="T11" fmla="*/ 1 h 206"/>
                <a:gd name="T12" fmla="*/ 97 w 160"/>
                <a:gd name="T13" fmla="*/ 8 h 206"/>
                <a:gd name="T14" fmla="*/ 89 w 160"/>
                <a:gd name="T15" fmla="*/ 0 h 206"/>
                <a:gd name="T16" fmla="*/ 80 w 160"/>
                <a:gd name="T17" fmla="*/ 8 h 206"/>
                <a:gd name="T18" fmla="*/ 71 w 160"/>
                <a:gd name="T19" fmla="*/ 0 h 206"/>
                <a:gd name="T20" fmla="*/ 63 w 160"/>
                <a:gd name="T21" fmla="*/ 8 h 206"/>
                <a:gd name="T22" fmla="*/ 53 w 160"/>
                <a:gd name="T23" fmla="*/ 1 h 206"/>
                <a:gd name="T24" fmla="*/ 45 w 160"/>
                <a:gd name="T25" fmla="*/ 10 h 206"/>
                <a:gd name="T26" fmla="*/ 36 w 160"/>
                <a:gd name="T27" fmla="*/ 3 h 206"/>
                <a:gd name="T28" fmla="*/ 28 w 160"/>
                <a:gd name="T29" fmla="*/ 12 h 206"/>
                <a:gd name="T30" fmla="*/ 18 w 160"/>
                <a:gd name="T31" fmla="*/ 5 h 206"/>
                <a:gd name="T32" fmla="*/ 11 w 160"/>
                <a:gd name="T33" fmla="*/ 8 h 206"/>
                <a:gd name="T34" fmla="*/ 51 w 160"/>
                <a:gd name="T35" fmla="*/ 111 h 206"/>
                <a:gd name="T36" fmla="*/ 63 w 160"/>
                <a:gd name="T37" fmla="*/ 206 h 206"/>
                <a:gd name="T38" fmla="*/ 24 w 160"/>
                <a:gd name="T39" fmla="*/ 33 h 206"/>
                <a:gd name="T40" fmla="*/ 32 w 160"/>
                <a:gd name="T41" fmla="*/ 39 h 206"/>
                <a:gd name="T42" fmla="*/ 39 w 160"/>
                <a:gd name="T43" fmla="*/ 30 h 206"/>
                <a:gd name="T44" fmla="*/ 48 w 160"/>
                <a:gd name="T45" fmla="*/ 37 h 206"/>
                <a:gd name="T46" fmla="*/ 55 w 160"/>
                <a:gd name="T47" fmla="*/ 28 h 206"/>
                <a:gd name="T48" fmla="*/ 64 w 160"/>
                <a:gd name="T49" fmla="*/ 36 h 206"/>
                <a:gd name="T50" fmla="*/ 72 w 160"/>
                <a:gd name="T51" fmla="*/ 27 h 206"/>
                <a:gd name="T52" fmla="*/ 80 w 160"/>
                <a:gd name="T53" fmla="*/ 35 h 206"/>
                <a:gd name="T54" fmla="*/ 88 w 160"/>
                <a:gd name="T55" fmla="*/ 27 h 206"/>
                <a:gd name="T56" fmla="*/ 96 w 160"/>
                <a:gd name="T57" fmla="*/ 36 h 206"/>
                <a:gd name="T58" fmla="*/ 104 w 160"/>
                <a:gd name="T59" fmla="*/ 28 h 206"/>
                <a:gd name="T60" fmla="*/ 112 w 160"/>
                <a:gd name="T61" fmla="*/ 37 h 206"/>
                <a:gd name="T62" fmla="*/ 121 w 160"/>
                <a:gd name="T63" fmla="*/ 30 h 206"/>
                <a:gd name="T64" fmla="*/ 128 w 160"/>
                <a:gd name="T65" fmla="*/ 39 h 206"/>
                <a:gd name="T66" fmla="*/ 136 w 160"/>
                <a:gd name="T67" fmla="*/ 33 h 206"/>
                <a:gd name="T68" fmla="*/ 97 w 160"/>
                <a:gd name="T69" fmla="*/ 206 h 206"/>
                <a:gd name="T70" fmla="*/ 109 w 160"/>
                <a:gd name="T71" fmla="*/ 111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0" h="206">
                  <a:moveTo>
                    <a:pt x="160" y="14"/>
                  </a:moveTo>
                  <a:cubicBezTo>
                    <a:pt x="149" y="8"/>
                    <a:pt x="149" y="8"/>
                    <a:pt x="149" y="8"/>
                  </a:cubicBezTo>
                  <a:cubicBezTo>
                    <a:pt x="147" y="12"/>
                    <a:pt x="147" y="12"/>
                    <a:pt x="147" y="12"/>
                  </a:cubicBezTo>
                  <a:cubicBezTo>
                    <a:pt x="142" y="5"/>
                    <a:pt x="142" y="5"/>
                    <a:pt x="142" y="5"/>
                  </a:cubicBezTo>
                  <a:cubicBezTo>
                    <a:pt x="134" y="10"/>
                    <a:pt x="134" y="10"/>
                    <a:pt x="134" y="10"/>
                  </a:cubicBezTo>
                  <a:cubicBezTo>
                    <a:pt x="133" y="11"/>
                    <a:pt x="133" y="11"/>
                    <a:pt x="132" y="12"/>
                  </a:cubicBezTo>
                  <a:cubicBezTo>
                    <a:pt x="131" y="11"/>
                    <a:pt x="131" y="11"/>
                    <a:pt x="130" y="10"/>
                  </a:cubicBezTo>
                  <a:cubicBezTo>
                    <a:pt x="124" y="3"/>
                    <a:pt x="124" y="3"/>
                    <a:pt x="124" y="3"/>
                  </a:cubicBezTo>
                  <a:cubicBezTo>
                    <a:pt x="117" y="8"/>
                    <a:pt x="117" y="8"/>
                    <a:pt x="117" y="8"/>
                  </a:cubicBezTo>
                  <a:cubicBezTo>
                    <a:pt x="116" y="9"/>
                    <a:pt x="115" y="9"/>
                    <a:pt x="115" y="10"/>
                  </a:cubicBezTo>
                  <a:cubicBezTo>
                    <a:pt x="114" y="9"/>
                    <a:pt x="113" y="8"/>
                    <a:pt x="113" y="8"/>
                  </a:cubicBezTo>
                  <a:cubicBezTo>
                    <a:pt x="107" y="1"/>
                    <a:pt x="107" y="1"/>
                    <a:pt x="107" y="1"/>
                  </a:cubicBezTo>
                  <a:cubicBezTo>
                    <a:pt x="99" y="7"/>
                    <a:pt x="99" y="7"/>
                    <a:pt x="99" y="7"/>
                  </a:cubicBezTo>
                  <a:cubicBezTo>
                    <a:pt x="99" y="7"/>
                    <a:pt x="98" y="8"/>
                    <a:pt x="97" y="8"/>
                  </a:cubicBezTo>
                  <a:cubicBezTo>
                    <a:pt x="97" y="8"/>
                    <a:pt x="96" y="7"/>
                    <a:pt x="95" y="6"/>
                  </a:cubicBezTo>
                  <a:cubicBezTo>
                    <a:pt x="89" y="0"/>
                    <a:pt x="89" y="0"/>
                    <a:pt x="89" y="0"/>
                  </a:cubicBezTo>
                  <a:cubicBezTo>
                    <a:pt x="82" y="6"/>
                    <a:pt x="82" y="6"/>
                    <a:pt x="82" y="6"/>
                  </a:cubicBezTo>
                  <a:cubicBezTo>
                    <a:pt x="81" y="7"/>
                    <a:pt x="81" y="7"/>
                    <a:pt x="80" y="8"/>
                  </a:cubicBezTo>
                  <a:cubicBezTo>
                    <a:pt x="79" y="7"/>
                    <a:pt x="79" y="7"/>
                    <a:pt x="78" y="6"/>
                  </a:cubicBezTo>
                  <a:cubicBezTo>
                    <a:pt x="71" y="0"/>
                    <a:pt x="71" y="0"/>
                    <a:pt x="71" y="0"/>
                  </a:cubicBezTo>
                  <a:cubicBezTo>
                    <a:pt x="64" y="6"/>
                    <a:pt x="64" y="6"/>
                    <a:pt x="64" y="6"/>
                  </a:cubicBezTo>
                  <a:cubicBezTo>
                    <a:pt x="64" y="7"/>
                    <a:pt x="63" y="8"/>
                    <a:pt x="63" y="8"/>
                  </a:cubicBezTo>
                  <a:cubicBezTo>
                    <a:pt x="62" y="8"/>
                    <a:pt x="61" y="7"/>
                    <a:pt x="61" y="7"/>
                  </a:cubicBezTo>
                  <a:cubicBezTo>
                    <a:pt x="53" y="1"/>
                    <a:pt x="53" y="1"/>
                    <a:pt x="53" y="1"/>
                  </a:cubicBezTo>
                  <a:cubicBezTo>
                    <a:pt x="47" y="8"/>
                    <a:pt x="47" y="8"/>
                    <a:pt x="47" y="8"/>
                  </a:cubicBezTo>
                  <a:cubicBezTo>
                    <a:pt x="46" y="8"/>
                    <a:pt x="46" y="9"/>
                    <a:pt x="45" y="10"/>
                  </a:cubicBezTo>
                  <a:cubicBezTo>
                    <a:pt x="45" y="9"/>
                    <a:pt x="44" y="9"/>
                    <a:pt x="43" y="8"/>
                  </a:cubicBezTo>
                  <a:cubicBezTo>
                    <a:pt x="36" y="3"/>
                    <a:pt x="36" y="3"/>
                    <a:pt x="36" y="3"/>
                  </a:cubicBezTo>
                  <a:cubicBezTo>
                    <a:pt x="30" y="10"/>
                    <a:pt x="30" y="10"/>
                    <a:pt x="30" y="10"/>
                  </a:cubicBezTo>
                  <a:cubicBezTo>
                    <a:pt x="29" y="11"/>
                    <a:pt x="29" y="11"/>
                    <a:pt x="28" y="12"/>
                  </a:cubicBezTo>
                  <a:cubicBezTo>
                    <a:pt x="27" y="11"/>
                    <a:pt x="27" y="11"/>
                    <a:pt x="26" y="10"/>
                  </a:cubicBezTo>
                  <a:cubicBezTo>
                    <a:pt x="18" y="5"/>
                    <a:pt x="18" y="5"/>
                    <a:pt x="18" y="5"/>
                  </a:cubicBezTo>
                  <a:cubicBezTo>
                    <a:pt x="13" y="12"/>
                    <a:pt x="13" y="12"/>
                    <a:pt x="13" y="12"/>
                  </a:cubicBezTo>
                  <a:cubicBezTo>
                    <a:pt x="11" y="8"/>
                    <a:pt x="11" y="8"/>
                    <a:pt x="11" y="8"/>
                  </a:cubicBezTo>
                  <a:cubicBezTo>
                    <a:pt x="0" y="14"/>
                    <a:pt x="0" y="14"/>
                    <a:pt x="0" y="14"/>
                  </a:cubicBezTo>
                  <a:cubicBezTo>
                    <a:pt x="51" y="111"/>
                    <a:pt x="51" y="111"/>
                    <a:pt x="51" y="111"/>
                  </a:cubicBezTo>
                  <a:cubicBezTo>
                    <a:pt x="51" y="206"/>
                    <a:pt x="51" y="206"/>
                    <a:pt x="51" y="206"/>
                  </a:cubicBezTo>
                  <a:cubicBezTo>
                    <a:pt x="63" y="206"/>
                    <a:pt x="63" y="206"/>
                    <a:pt x="63" y="206"/>
                  </a:cubicBezTo>
                  <a:cubicBezTo>
                    <a:pt x="63" y="108"/>
                    <a:pt x="63" y="108"/>
                    <a:pt x="63" y="108"/>
                  </a:cubicBezTo>
                  <a:cubicBezTo>
                    <a:pt x="24" y="33"/>
                    <a:pt x="24" y="33"/>
                    <a:pt x="24" y="33"/>
                  </a:cubicBezTo>
                  <a:cubicBezTo>
                    <a:pt x="24" y="33"/>
                    <a:pt x="24" y="34"/>
                    <a:pt x="24" y="34"/>
                  </a:cubicBezTo>
                  <a:cubicBezTo>
                    <a:pt x="32" y="39"/>
                    <a:pt x="32" y="39"/>
                    <a:pt x="32" y="39"/>
                  </a:cubicBezTo>
                  <a:cubicBezTo>
                    <a:pt x="38" y="31"/>
                    <a:pt x="38" y="31"/>
                    <a:pt x="38" y="31"/>
                  </a:cubicBezTo>
                  <a:cubicBezTo>
                    <a:pt x="38" y="31"/>
                    <a:pt x="39" y="30"/>
                    <a:pt x="39" y="30"/>
                  </a:cubicBezTo>
                  <a:cubicBezTo>
                    <a:pt x="40" y="30"/>
                    <a:pt x="40" y="31"/>
                    <a:pt x="41" y="31"/>
                  </a:cubicBezTo>
                  <a:cubicBezTo>
                    <a:pt x="48" y="37"/>
                    <a:pt x="48" y="37"/>
                    <a:pt x="48" y="37"/>
                  </a:cubicBezTo>
                  <a:cubicBezTo>
                    <a:pt x="54" y="30"/>
                    <a:pt x="54" y="30"/>
                    <a:pt x="54" y="30"/>
                  </a:cubicBezTo>
                  <a:cubicBezTo>
                    <a:pt x="55" y="29"/>
                    <a:pt x="55" y="29"/>
                    <a:pt x="55" y="28"/>
                  </a:cubicBezTo>
                  <a:cubicBezTo>
                    <a:pt x="56" y="29"/>
                    <a:pt x="56" y="29"/>
                    <a:pt x="57" y="29"/>
                  </a:cubicBezTo>
                  <a:cubicBezTo>
                    <a:pt x="64" y="36"/>
                    <a:pt x="64" y="36"/>
                    <a:pt x="64" y="36"/>
                  </a:cubicBezTo>
                  <a:cubicBezTo>
                    <a:pt x="71" y="29"/>
                    <a:pt x="71" y="29"/>
                    <a:pt x="71" y="29"/>
                  </a:cubicBezTo>
                  <a:cubicBezTo>
                    <a:pt x="71" y="28"/>
                    <a:pt x="71" y="28"/>
                    <a:pt x="72" y="27"/>
                  </a:cubicBezTo>
                  <a:cubicBezTo>
                    <a:pt x="72" y="28"/>
                    <a:pt x="73" y="28"/>
                    <a:pt x="73" y="29"/>
                  </a:cubicBezTo>
                  <a:cubicBezTo>
                    <a:pt x="80" y="35"/>
                    <a:pt x="80" y="35"/>
                    <a:pt x="80" y="35"/>
                  </a:cubicBezTo>
                  <a:cubicBezTo>
                    <a:pt x="87" y="29"/>
                    <a:pt x="87" y="29"/>
                    <a:pt x="87" y="29"/>
                  </a:cubicBezTo>
                  <a:cubicBezTo>
                    <a:pt x="87" y="28"/>
                    <a:pt x="88" y="28"/>
                    <a:pt x="88" y="27"/>
                  </a:cubicBezTo>
                  <a:cubicBezTo>
                    <a:pt x="89" y="28"/>
                    <a:pt x="89" y="28"/>
                    <a:pt x="89" y="29"/>
                  </a:cubicBezTo>
                  <a:cubicBezTo>
                    <a:pt x="96" y="36"/>
                    <a:pt x="96" y="36"/>
                    <a:pt x="96" y="36"/>
                  </a:cubicBezTo>
                  <a:cubicBezTo>
                    <a:pt x="103" y="29"/>
                    <a:pt x="103" y="29"/>
                    <a:pt x="103" y="29"/>
                  </a:cubicBezTo>
                  <a:cubicBezTo>
                    <a:pt x="104" y="29"/>
                    <a:pt x="104" y="29"/>
                    <a:pt x="104" y="28"/>
                  </a:cubicBezTo>
                  <a:cubicBezTo>
                    <a:pt x="105" y="29"/>
                    <a:pt x="105" y="29"/>
                    <a:pt x="106" y="30"/>
                  </a:cubicBezTo>
                  <a:cubicBezTo>
                    <a:pt x="112" y="37"/>
                    <a:pt x="112" y="37"/>
                    <a:pt x="112" y="37"/>
                  </a:cubicBezTo>
                  <a:cubicBezTo>
                    <a:pt x="119" y="31"/>
                    <a:pt x="119" y="31"/>
                    <a:pt x="119" y="31"/>
                  </a:cubicBezTo>
                  <a:cubicBezTo>
                    <a:pt x="120" y="31"/>
                    <a:pt x="120" y="30"/>
                    <a:pt x="121" y="30"/>
                  </a:cubicBezTo>
                  <a:cubicBezTo>
                    <a:pt x="121" y="30"/>
                    <a:pt x="121" y="31"/>
                    <a:pt x="122" y="31"/>
                  </a:cubicBezTo>
                  <a:cubicBezTo>
                    <a:pt x="128" y="39"/>
                    <a:pt x="128" y="39"/>
                    <a:pt x="128" y="39"/>
                  </a:cubicBezTo>
                  <a:cubicBezTo>
                    <a:pt x="135" y="34"/>
                    <a:pt x="135" y="34"/>
                    <a:pt x="135" y="34"/>
                  </a:cubicBezTo>
                  <a:cubicBezTo>
                    <a:pt x="136" y="33"/>
                    <a:pt x="136" y="33"/>
                    <a:pt x="136" y="33"/>
                  </a:cubicBezTo>
                  <a:cubicBezTo>
                    <a:pt x="97" y="108"/>
                    <a:pt x="97" y="108"/>
                    <a:pt x="97" y="108"/>
                  </a:cubicBezTo>
                  <a:cubicBezTo>
                    <a:pt x="97" y="206"/>
                    <a:pt x="97" y="206"/>
                    <a:pt x="97" y="206"/>
                  </a:cubicBezTo>
                  <a:cubicBezTo>
                    <a:pt x="109" y="206"/>
                    <a:pt x="109" y="206"/>
                    <a:pt x="109" y="206"/>
                  </a:cubicBezTo>
                  <a:cubicBezTo>
                    <a:pt x="109" y="111"/>
                    <a:pt x="109" y="111"/>
                    <a:pt x="109" y="111"/>
                  </a:cubicBezTo>
                  <a:lnTo>
                    <a:pt x="160" y="1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6" name="Freeform 200"/>
            <p:cNvSpPr/>
            <p:nvPr/>
          </p:nvSpPr>
          <p:spPr bwMode="auto">
            <a:xfrm>
              <a:off x="6094145" y="2025155"/>
              <a:ext cx="101644" cy="208286"/>
            </a:xfrm>
            <a:custGeom>
              <a:avLst/>
              <a:gdLst>
                <a:gd name="T0" fmla="*/ 61 w 61"/>
                <a:gd name="T1" fmla="*/ 0 h 125"/>
                <a:gd name="T2" fmla="*/ 31 w 61"/>
                <a:gd name="T3" fmla="*/ 125 h 125"/>
                <a:gd name="T4" fmla="*/ 0 w 61"/>
                <a:gd name="T5" fmla="*/ 0 h 125"/>
                <a:gd name="T6" fmla="*/ 61 w 61"/>
                <a:gd name="T7" fmla="*/ 0 h 125"/>
              </a:gdLst>
              <a:ahLst/>
              <a:cxnLst>
                <a:cxn ang="0">
                  <a:pos x="T0" y="T1"/>
                </a:cxn>
                <a:cxn ang="0">
                  <a:pos x="T2" y="T3"/>
                </a:cxn>
                <a:cxn ang="0">
                  <a:pos x="T4" y="T5"/>
                </a:cxn>
                <a:cxn ang="0">
                  <a:pos x="T6" y="T7"/>
                </a:cxn>
              </a:cxnLst>
              <a:rect l="0" t="0" r="r" b="b"/>
              <a:pathLst>
                <a:path w="61" h="125">
                  <a:moveTo>
                    <a:pt x="61" y="0"/>
                  </a:moveTo>
                  <a:lnTo>
                    <a:pt x="31" y="125"/>
                  </a:lnTo>
                  <a:lnTo>
                    <a:pt x="0" y="0"/>
                  </a:lnTo>
                  <a:lnTo>
                    <a:pt x="6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7" name="Freeform 201"/>
            <p:cNvSpPr/>
            <p:nvPr/>
          </p:nvSpPr>
          <p:spPr bwMode="auto">
            <a:xfrm>
              <a:off x="5734228" y="2126799"/>
              <a:ext cx="171628" cy="193289"/>
            </a:xfrm>
            <a:custGeom>
              <a:avLst/>
              <a:gdLst>
                <a:gd name="T0" fmla="*/ 47 w 103"/>
                <a:gd name="T1" fmla="*/ 0 h 116"/>
                <a:gd name="T2" fmla="*/ 103 w 103"/>
                <a:gd name="T3" fmla="*/ 116 h 116"/>
                <a:gd name="T4" fmla="*/ 0 w 103"/>
                <a:gd name="T5" fmla="*/ 40 h 116"/>
                <a:gd name="T6" fmla="*/ 47 w 103"/>
                <a:gd name="T7" fmla="*/ 0 h 116"/>
              </a:gdLst>
              <a:ahLst/>
              <a:cxnLst>
                <a:cxn ang="0">
                  <a:pos x="T0" y="T1"/>
                </a:cxn>
                <a:cxn ang="0">
                  <a:pos x="T2" y="T3"/>
                </a:cxn>
                <a:cxn ang="0">
                  <a:pos x="T4" y="T5"/>
                </a:cxn>
                <a:cxn ang="0">
                  <a:pos x="T6" y="T7"/>
                </a:cxn>
              </a:cxnLst>
              <a:rect l="0" t="0" r="r" b="b"/>
              <a:pathLst>
                <a:path w="103" h="116">
                  <a:moveTo>
                    <a:pt x="47" y="0"/>
                  </a:moveTo>
                  <a:lnTo>
                    <a:pt x="103" y="116"/>
                  </a:lnTo>
                  <a:lnTo>
                    <a:pt x="0" y="40"/>
                  </a:lnTo>
                  <a:lnTo>
                    <a:pt x="47"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8" name="Freeform 202"/>
            <p:cNvSpPr/>
            <p:nvPr/>
          </p:nvSpPr>
          <p:spPr bwMode="auto">
            <a:xfrm>
              <a:off x="5567599" y="2453390"/>
              <a:ext cx="211619" cy="99977"/>
            </a:xfrm>
            <a:custGeom>
              <a:avLst/>
              <a:gdLst>
                <a:gd name="T0" fmla="*/ 11 w 127"/>
                <a:gd name="T1" fmla="*/ 0 h 60"/>
                <a:gd name="T2" fmla="*/ 127 w 127"/>
                <a:gd name="T3" fmla="*/ 51 h 60"/>
                <a:gd name="T4" fmla="*/ 0 w 127"/>
                <a:gd name="T5" fmla="*/ 60 h 60"/>
                <a:gd name="T6" fmla="*/ 11 w 127"/>
                <a:gd name="T7" fmla="*/ 0 h 60"/>
              </a:gdLst>
              <a:ahLst/>
              <a:cxnLst>
                <a:cxn ang="0">
                  <a:pos x="T0" y="T1"/>
                </a:cxn>
                <a:cxn ang="0">
                  <a:pos x="T2" y="T3"/>
                </a:cxn>
                <a:cxn ang="0">
                  <a:pos x="T4" y="T5"/>
                </a:cxn>
                <a:cxn ang="0">
                  <a:pos x="T6" y="T7"/>
                </a:cxn>
              </a:cxnLst>
              <a:rect l="0" t="0" r="r" b="b"/>
              <a:pathLst>
                <a:path w="127" h="60">
                  <a:moveTo>
                    <a:pt x="11" y="0"/>
                  </a:moveTo>
                  <a:lnTo>
                    <a:pt x="127" y="51"/>
                  </a:lnTo>
                  <a:lnTo>
                    <a:pt x="0" y="60"/>
                  </a:lnTo>
                  <a:lnTo>
                    <a:pt x="11"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59" name="Freeform 203"/>
            <p:cNvSpPr/>
            <p:nvPr/>
          </p:nvSpPr>
          <p:spPr bwMode="auto">
            <a:xfrm>
              <a:off x="5619254" y="2788313"/>
              <a:ext cx="204954" cy="146633"/>
            </a:xfrm>
            <a:custGeom>
              <a:avLst/>
              <a:gdLst>
                <a:gd name="T0" fmla="*/ 0 w 123"/>
                <a:gd name="T1" fmla="*/ 35 h 88"/>
                <a:gd name="T2" fmla="*/ 123 w 123"/>
                <a:gd name="T3" fmla="*/ 0 h 88"/>
                <a:gd name="T4" fmla="*/ 31 w 123"/>
                <a:gd name="T5" fmla="*/ 88 h 88"/>
                <a:gd name="T6" fmla="*/ 0 w 123"/>
                <a:gd name="T7" fmla="*/ 35 h 88"/>
              </a:gdLst>
              <a:ahLst/>
              <a:cxnLst>
                <a:cxn ang="0">
                  <a:pos x="T0" y="T1"/>
                </a:cxn>
                <a:cxn ang="0">
                  <a:pos x="T2" y="T3"/>
                </a:cxn>
                <a:cxn ang="0">
                  <a:pos x="T4" y="T5"/>
                </a:cxn>
                <a:cxn ang="0">
                  <a:pos x="T6" y="T7"/>
                </a:cxn>
              </a:cxnLst>
              <a:rect l="0" t="0" r="r" b="b"/>
              <a:pathLst>
                <a:path w="123" h="88">
                  <a:moveTo>
                    <a:pt x="0" y="35"/>
                  </a:moveTo>
                  <a:lnTo>
                    <a:pt x="123" y="0"/>
                  </a:lnTo>
                  <a:lnTo>
                    <a:pt x="31" y="88"/>
                  </a:lnTo>
                  <a:lnTo>
                    <a:pt x="0" y="35"/>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60" name="Freeform 204"/>
            <p:cNvSpPr/>
            <p:nvPr/>
          </p:nvSpPr>
          <p:spPr bwMode="auto">
            <a:xfrm>
              <a:off x="6465726" y="2788313"/>
              <a:ext cx="204954" cy="146633"/>
            </a:xfrm>
            <a:custGeom>
              <a:avLst/>
              <a:gdLst>
                <a:gd name="T0" fmla="*/ 92 w 123"/>
                <a:gd name="T1" fmla="*/ 88 h 88"/>
                <a:gd name="T2" fmla="*/ 0 w 123"/>
                <a:gd name="T3" fmla="*/ 0 h 88"/>
                <a:gd name="T4" fmla="*/ 123 w 123"/>
                <a:gd name="T5" fmla="*/ 35 h 88"/>
                <a:gd name="T6" fmla="*/ 92 w 123"/>
                <a:gd name="T7" fmla="*/ 88 h 88"/>
              </a:gdLst>
              <a:ahLst/>
              <a:cxnLst>
                <a:cxn ang="0">
                  <a:pos x="T0" y="T1"/>
                </a:cxn>
                <a:cxn ang="0">
                  <a:pos x="T2" y="T3"/>
                </a:cxn>
                <a:cxn ang="0">
                  <a:pos x="T4" y="T5"/>
                </a:cxn>
                <a:cxn ang="0">
                  <a:pos x="T6" y="T7"/>
                </a:cxn>
              </a:cxnLst>
              <a:rect l="0" t="0" r="r" b="b"/>
              <a:pathLst>
                <a:path w="123" h="88">
                  <a:moveTo>
                    <a:pt x="92" y="88"/>
                  </a:moveTo>
                  <a:lnTo>
                    <a:pt x="0" y="0"/>
                  </a:lnTo>
                  <a:lnTo>
                    <a:pt x="123" y="35"/>
                  </a:lnTo>
                  <a:lnTo>
                    <a:pt x="92" y="8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61" name="Freeform 205"/>
            <p:cNvSpPr/>
            <p:nvPr/>
          </p:nvSpPr>
          <p:spPr bwMode="auto">
            <a:xfrm>
              <a:off x="6510716" y="2453390"/>
              <a:ext cx="211619" cy="99977"/>
            </a:xfrm>
            <a:custGeom>
              <a:avLst/>
              <a:gdLst>
                <a:gd name="T0" fmla="*/ 127 w 127"/>
                <a:gd name="T1" fmla="*/ 60 h 60"/>
                <a:gd name="T2" fmla="*/ 0 w 127"/>
                <a:gd name="T3" fmla="*/ 51 h 60"/>
                <a:gd name="T4" fmla="*/ 116 w 127"/>
                <a:gd name="T5" fmla="*/ 0 h 60"/>
                <a:gd name="T6" fmla="*/ 127 w 127"/>
                <a:gd name="T7" fmla="*/ 60 h 60"/>
              </a:gdLst>
              <a:ahLst/>
              <a:cxnLst>
                <a:cxn ang="0">
                  <a:pos x="T0" y="T1"/>
                </a:cxn>
                <a:cxn ang="0">
                  <a:pos x="T2" y="T3"/>
                </a:cxn>
                <a:cxn ang="0">
                  <a:pos x="T4" y="T5"/>
                </a:cxn>
                <a:cxn ang="0">
                  <a:pos x="T6" y="T7"/>
                </a:cxn>
              </a:cxnLst>
              <a:rect l="0" t="0" r="r" b="b"/>
              <a:pathLst>
                <a:path w="127" h="60">
                  <a:moveTo>
                    <a:pt x="127" y="60"/>
                  </a:moveTo>
                  <a:lnTo>
                    <a:pt x="0" y="51"/>
                  </a:lnTo>
                  <a:lnTo>
                    <a:pt x="116" y="0"/>
                  </a:lnTo>
                  <a:lnTo>
                    <a:pt x="127" y="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62" name="Freeform 206"/>
            <p:cNvSpPr/>
            <p:nvPr/>
          </p:nvSpPr>
          <p:spPr bwMode="auto">
            <a:xfrm>
              <a:off x="6384079" y="2126799"/>
              <a:ext cx="171628" cy="193289"/>
            </a:xfrm>
            <a:custGeom>
              <a:avLst/>
              <a:gdLst>
                <a:gd name="T0" fmla="*/ 103 w 103"/>
                <a:gd name="T1" fmla="*/ 40 h 116"/>
                <a:gd name="T2" fmla="*/ 0 w 103"/>
                <a:gd name="T3" fmla="*/ 116 h 116"/>
                <a:gd name="T4" fmla="*/ 56 w 103"/>
                <a:gd name="T5" fmla="*/ 0 h 116"/>
                <a:gd name="T6" fmla="*/ 103 w 103"/>
                <a:gd name="T7" fmla="*/ 40 h 116"/>
              </a:gdLst>
              <a:ahLst/>
              <a:cxnLst>
                <a:cxn ang="0">
                  <a:pos x="T0" y="T1"/>
                </a:cxn>
                <a:cxn ang="0">
                  <a:pos x="T2" y="T3"/>
                </a:cxn>
                <a:cxn ang="0">
                  <a:pos x="T4" y="T5"/>
                </a:cxn>
                <a:cxn ang="0">
                  <a:pos x="T6" y="T7"/>
                </a:cxn>
              </a:cxnLst>
              <a:rect l="0" t="0" r="r" b="b"/>
              <a:pathLst>
                <a:path w="103" h="116">
                  <a:moveTo>
                    <a:pt x="103" y="40"/>
                  </a:moveTo>
                  <a:lnTo>
                    <a:pt x="0" y="116"/>
                  </a:lnTo>
                  <a:lnTo>
                    <a:pt x="56" y="0"/>
                  </a:lnTo>
                  <a:lnTo>
                    <a:pt x="103"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
        <p:nvSpPr>
          <p:cNvPr id="63" name="文本框 62"/>
          <p:cNvSpPr txBox="1"/>
          <p:nvPr/>
        </p:nvSpPr>
        <p:spPr>
          <a:xfrm>
            <a:off x="591047" y="3762141"/>
            <a:ext cx="2503218"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6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64" name="矩形 63"/>
          <p:cNvSpPr/>
          <p:nvPr/>
        </p:nvSpPr>
        <p:spPr>
          <a:xfrm>
            <a:off x="591047" y="4089343"/>
            <a:ext cx="2503218" cy="906723"/>
          </a:xfrm>
          <a:prstGeom prst="rect">
            <a:avLst/>
          </a:prstGeom>
        </p:spPr>
        <p:txBody>
          <a:bodyPr wrap="square">
            <a:spAutoFit/>
          </a:bodyPr>
          <a:lstStyle/>
          <a:p>
            <a:pPr algn="ct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rgbClr val="333740"/>
              </a:solidFill>
              <a:latin typeface="微软雅黑 Light" panose="020B0502040204020203" pitchFamily="34" charset="-122"/>
              <a:ea typeface="微软雅黑 Light" panose="020B0502040204020203" pitchFamily="34" charset="-122"/>
            </a:endParaRPr>
          </a:p>
        </p:txBody>
      </p:sp>
      <p:sp>
        <p:nvSpPr>
          <p:cNvPr id="65" name="文本框 64"/>
          <p:cNvSpPr txBox="1"/>
          <p:nvPr/>
        </p:nvSpPr>
        <p:spPr>
          <a:xfrm>
            <a:off x="2825245" y="2277064"/>
            <a:ext cx="2503218"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6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66" name="矩形 65"/>
          <p:cNvSpPr/>
          <p:nvPr/>
        </p:nvSpPr>
        <p:spPr>
          <a:xfrm>
            <a:off x="2825245" y="2604266"/>
            <a:ext cx="2503218" cy="906723"/>
          </a:xfrm>
          <a:prstGeom prst="rect">
            <a:avLst/>
          </a:prstGeom>
        </p:spPr>
        <p:txBody>
          <a:bodyPr wrap="square">
            <a:spAutoFit/>
          </a:bodyPr>
          <a:lstStyle/>
          <a:p>
            <a:pPr algn="ct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rgbClr val="333740"/>
              </a:solidFill>
              <a:latin typeface="微软雅黑 Light" panose="020B0502040204020203" pitchFamily="34" charset="-122"/>
              <a:ea typeface="微软雅黑 Light" panose="020B0502040204020203" pitchFamily="34" charset="-122"/>
            </a:endParaRPr>
          </a:p>
        </p:txBody>
      </p:sp>
      <p:sp>
        <p:nvSpPr>
          <p:cNvPr id="67" name="文本框 66"/>
          <p:cNvSpPr txBox="1"/>
          <p:nvPr/>
        </p:nvSpPr>
        <p:spPr>
          <a:xfrm>
            <a:off x="4844391" y="3797441"/>
            <a:ext cx="2503218"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6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68" name="矩形 67"/>
          <p:cNvSpPr/>
          <p:nvPr/>
        </p:nvSpPr>
        <p:spPr>
          <a:xfrm>
            <a:off x="4844391" y="4124643"/>
            <a:ext cx="2503218" cy="906723"/>
          </a:xfrm>
          <a:prstGeom prst="rect">
            <a:avLst/>
          </a:prstGeom>
        </p:spPr>
        <p:txBody>
          <a:bodyPr wrap="square">
            <a:spAutoFit/>
          </a:bodyPr>
          <a:lstStyle/>
          <a:p>
            <a:pPr algn="ct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rgbClr val="333740"/>
              </a:solidFill>
              <a:latin typeface="微软雅黑 Light" panose="020B0502040204020203" pitchFamily="34" charset="-122"/>
              <a:ea typeface="微软雅黑 Light" panose="020B0502040204020203" pitchFamily="34" charset="-122"/>
            </a:endParaRPr>
          </a:p>
        </p:txBody>
      </p:sp>
      <p:sp>
        <p:nvSpPr>
          <p:cNvPr id="69" name="文本框 68"/>
          <p:cNvSpPr txBox="1"/>
          <p:nvPr/>
        </p:nvSpPr>
        <p:spPr>
          <a:xfrm>
            <a:off x="6775205" y="2271630"/>
            <a:ext cx="2503218"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6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70" name="矩形 69"/>
          <p:cNvSpPr/>
          <p:nvPr/>
        </p:nvSpPr>
        <p:spPr>
          <a:xfrm>
            <a:off x="6775205" y="2598832"/>
            <a:ext cx="2503218" cy="906723"/>
          </a:xfrm>
          <a:prstGeom prst="rect">
            <a:avLst/>
          </a:prstGeom>
        </p:spPr>
        <p:txBody>
          <a:bodyPr wrap="square">
            <a:spAutoFit/>
          </a:bodyPr>
          <a:lstStyle/>
          <a:p>
            <a:pPr algn="ct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rgbClr val="333740"/>
              </a:solidFill>
              <a:latin typeface="微软雅黑 Light" panose="020B0502040204020203" pitchFamily="34" charset="-122"/>
              <a:ea typeface="微软雅黑 Light" panose="020B0502040204020203" pitchFamily="34" charset="-122"/>
            </a:endParaRPr>
          </a:p>
        </p:txBody>
      </p:sp>
      <p:sp>
        <p:nvSpPr>
          <p:cNvPr id="71" name="文本框 70"/>
          <p:cNvSpPr txBox="1"/>
          <p:nvPr/>
        </p:nvSpPr>
        <p:spPr>
          <a:xfrm>
            <a:off x="9041291" y="3762141"/>
            <a:ext cx="2503218"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6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72" name="矩形 71"/>
          <p:cNvSpPr/>
          <p:nvPr/>
        </p:nvSpPr>
        <p:spPr>
          <a:xfrm>
            <a:off x="9041291" y="4089343"/>
            <a:ext cx="2503218" cy="906723"/>
          </a:xfrm>
          <a:prstGeom prst="rect">
            <a:avLst/>
          </a:prstGeom>
        </p:spPr>
        <p:txBody>
          <a:bodyPr wrap="square">
            <a:spAutoFit/>
          </a:bodyPr>
          <a:lstStyle/>
          <a:p>
            <a:pPr algn="ct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rgbClr val="333740"/>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研究内容和思路</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5" name="椭圆 4"/>
          <p:cNvSpPr/>
          <p:nvPr/>
        </p:nvSpPr>
        <p:spPr>
          <a:xfrm>
            <a:off x="6515099" y="1752235"/>
            <a:ext cx="769259" cy="769259"/>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515098" y="2791459"/>
            <a:ext cx="769259" cy="769259"/>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515097" y="3830683"/>
            <a:ext cx="769259" cy="769259"/>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6515096" y="4869907"/>
            <a:ext cx="769259" cy="769259"/>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7388789" y="1699216"/>
            <a:ext cx="2859860"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600" b="0">
                <a:solidFill>
                  <a:srgbClr val="32945C"/>
                </a:solidFill>
                <a:latin typeface="汉仪书宋一简" panose="02010609000101010101" pitchFamily="49" charset="-122"/>
                <a:ea typeface="汉仪书宋一简" panose="02010609000101010101" pitchFamily="49" charset="-122"/>
              </a:rPr>
              <a:t>添加</a:t>
            </a:r>
            <a:r>
              <a:rPr lang="zh-CN" altLang="en-US" sz="16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10" name="矩形 9"/>
          <p:cNvSpPr/>
          <p:nvPr/>
        </p:nvSpPr>
        <p:spPr>
          <a:xfrm>
            <a:off x="7388789" y="2028409"/>
            <a:ext cx="4564073" cy="62664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1" name="文本框 10"/>
          <p:cNvSpPr txBox="1"/>
          <p:nvPr/>
        </p:nvSpPr>
        <p:spPr>
          <a:xfrm>
            <a:off x="7388789" y="2738440"/>
            <a:ext cx="2859860"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600" b="0">
                <a:solidFill>
                  <a:srgbClr val="32945C"/>
                </a:solidFill>
                <a:latin typeface="汉仪书宋一简" panose="02010609000101010101" pitchFamily="49" charset="-122"/>
                <a:ea typeface="汉仪书宋一简" panose="02010609000101010101" pitchFamily="49" charset="-122"/>
              </a:rPr>
              <a:t>添加</a:t>
            </a:r>
            <a:r>
              <a:rPr lang="zh-CN" altLang="en-US" sz="16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12" name="矩形 11"/>
          <p:cNvSpPr/>
          <p:nvPr/>
        </p:nvSpPr>
        <p:spPr>
          <a:xfrm>
            <a:off x="7388789" y="3067633"/>
            <a:ext cx="4564073" cy="62664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3" name="文本框 12"/>
          <p:cNvSpPr txBox="1"/>
          <p:nvPr/>
        </p:nvSpPr>
        <p:spPr>
          <a:xfrm>
            <a:off x="7388789" y="3777664"/>
            <a:ext cx="2859860"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600" b="0">
                <a:solidFill>
                  <a:srgbClr val="32945C"/>
                </a:solidFill>
                <a:latin typeface="汉仪书宋一简" panose="02010609000101010101" pitchFamily="49" charset="-122"/>
                <a:ea typeface="汉仪书宋一简" panose="02010609000101010101" pitchFamily="49" charset="-122"/>
              </a:rPr>
              <a:t>添加</a:t>
            </a:r>
            <a:r>
              <a:rPr lang="zh-CN" altLang="en-US" sz="16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14" name="矩形 13"/>
          <p:cNvSpPr/>
          <p:nvPr/>
        </p:nvSpPr>
        <p:spPr>
          <a:xfrm>
            <a:off x="7388789" y="4106857"/>
            <a:ext cx="4564073" cy="62664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7388789" y="4816889"/>
            <a:ext cx="2859860"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600" b="0">
                <a:solidFill>
                  <a:srgbClr val="32945C"/>
                </a:solidFill>
                <a:latin typeface="汉仪书宋一简" panose="02010609000101010101" pitchFamily="49" charset="-122"/>
                <a:ea typeface="汉仪书宋一简" panose="02010609000101010101" pitchFamily="49" charset="-122"/>
              </a:rPr>
              <a:t>添加</a:t>
            </a:r>
            <a:r>
              <a:rPr lang="zh-CN" altLang="en-US" sz="16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16" name="矩形 15"/>
          <p:cNvSpPr/>
          <p:nvPr/>
        </p:nvSpPr>
        <p:spPr>
          <a:xfrm>
            <a:off x="7388789" y="5146082"/>
            <a:ext cx="4564073" cy="62664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nvGrpSpPr>
          <p:cNvPr id="17" name="组合 16"/>
          <p:cNvGrpSpPr/>
          <p:nvPr/>
        </p:nvGrpSpPr>
        <p:grpSpPr>
          <a:xfrm>
            <a:off x="6700977" y="1967069"/>
            <a:ext cx="394427" cy="339592"/>
            <a:chOff x="7970415" y="1262923"/>
            <a:chExt cx="551638" cy="474947"/>
          </a:xfrm>
          <a:solidFill>
            <a:schemeClr val="bg1"/>
          </a:solidFill>
        </p:grpSpPr>
        <p:sp>
          <p:nvSpPr>
            <p:cNvPr id="18" name="Freeform 294"/>
            <p:cNvSpPr>
              <a:spLocks noEditPoints="1"/>
            </p:cNvSpPr>
            <p:nvPr/>
          </p:nvSpPr>
          <p:spPr bwMode="auto">
            <a:xfrm>
              <a:off x="7970415" y="1262923"/>
              <a:ext cx="551638" cy="474947"/>
            </a:xfrm>
            <a:custGeom>
              <a:avLst/>
              <a:gdLst>
                <a:gd name="T0" fmla="*/ 224 w 261"/>
                <a:gd name="T1" fmla="*/ 22 h 225"/>
                <a:gd name="T2" fmla="*/ 224 w 261"/>
                <a:gd name="T3" fmla="*/ 15 h 225"/>
                <a:gd name="T4" fmla="*/ 192 w 261"/>
                <a:gd name="T5" fmla="*/ 0 h 225"/>
                <a:gd name="T6" fmla="*/ 159 w 261"/>
                <a:gd name="T7" fmla="*/ 15 h 225"/>
                <a:gd name="T8" fmla="*/ 159 w 261"/>
                <a:gd name="T9" fmla="*/ 22 h 225"/>
                <a:gd name="T10" fmla="*/ 36 w 261"/>
                <a:gd name="T11" fmla="*/ 22 h 225"/>
                <a:gd name="T12" fmla="*/ 0 w 261"/>
                <a:gd name="T13" fmla="*/ 58 h 225"/>
                <a:gd name="T14" fmla="*/ 0 w 261"/>
                <a:gd name="T15" fmla="*/ 188 h 225"/>
                <a:gd name="T16" fmla="*/ 36 w 261"/>
                <a:gd name="T17" fmla="*/ 225 h 225"/>
                <a:gd name="T18" fmla="*/ 224 w 261"/>
                <a:gd name="T19" fmla="*/ 225 h 225"/>
                <a:gd name="T20" fmla="*/ 261 w 261"/>
                <a:gd name="T21" fmla="*/ 188 h 225"/>
                <a:gd name="T22" fmla="*/ 261 w 261"/>
                <a:gd name="T23" fmla="*/ 58 h 225"/>
                <a:gd name="T24" fmla="*/ 224 w 261"/>
                <a:gd name="T25" fmla="*/ 22 h 225"/>
                <a:gd name="T26" fmla="*/ 239 w 261"/>
                <a:gd name="T27" fmla="*/ 188 h 225"/>
                <a:gd name="T28" fmla="*/ 224 w 261"/>
                <a:gd name="T29" fmla="*/ 203 h 225"/>
                <a:gd name="T30" fmla="*/ 36 w 261"/>
                <a:gd name="T31" fmla="*/ 203 h 225"/>
                <a:gd name="T32" fmla="*/ 22 w 261"/>
                <a:gd name="T33" fmla="*/ 188 h 225"/>
                <a:gd name="T34" fmla="*/ 22 w 261"/>
                <a:gd name="T35" fmla="*/ 58 h 225"/>
                <a:gd name="T36" fmla="*/ 36 w 261"/>
                <a:gd name="T37" fmla="*/ 44 h 225"/>
                <a:gd name="T38" fmla="*/ 224 w 261"/>
                <a:gd name="T39" fmla="*/ 44 h 225"/>
                <a:gd name="T40" fmla="*/ 239 w 261"/>
                <a:gd name="T41" fmla="*/ 58 h 225"/>
                <a:gd name="T42" fmla="*/ 239 w 261"/>
                <a:gd name="T43" fmla="*/ 188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1" h="225">
                  <a:moveTo>
                    <a:pt x="224" y="22"/>
                  </a:moveTo>
                  <a:cubicBezTo>
                    <a:pt x="224" y="15"/>
                    <a:pt x="224" y="15"/>
                    <a:pt x="224" y="15"/>
                  </a:cubicBezTo>
                  <a:cubicBezTo>
                    <a:pt x="224" y="7"/>
                    <a:pt x="210" y="0"/>
                    <a:pt x="192" y="0"/>
                  </a:cubicBezTo>
                  <a:cubicBezTo>
                    <a:pt x="174" y="0"/>
                    <a:pt x="159" y="7"/>
                    <a:pt x="159" y="15"/>
                  </a:cubicBezTo>
                  <a:cubicBezTo>
                    <a:pt x="159" y="22"/>
                    <a:pt x="159" y="22"/>
                    <a:pt x="159" y="22"/>
                  </a:cubicBezTo>
                  <a:cubicBezTo>
                    <a:pt x="36" y="22"/>
                    <a:pt x="36" y="22"/>
                    <a:pt x="36" y="22"/>
                  </a:cubicBezTo>
                  <a:cubicBezTo>
                    <a:pt x="16" y="22"/>
                    <a:pt x="0" y="38"/>
                    <a:pt x="0" y="58"/>
                  </a:cubicBezTo>
                  <a:cubicBezTo>
                    <a:pt x="0" y="188"/>
                    <a:pt x="0" y="188"/>
                    <a:pt x="0" y="188"/>
                  </a:cubicBezTo>
                  <a:cubicBezTo>
                    <a:pt x="0" y="208"/>
                    <a:pt x="16" y="225"/>
                    <a:pt x="36" y="225"/>
                  </a:cubicBezTo>
                  <a:cubicBezTo>
                    <a:pt x="224" y="225"/>
                    <a:pt x="224" y="225"/>
                    <a:pt x="224" y="225"/>
                  </a:cubicBezTo>
                  <a:cubicBezTo>
                    <a:pt x="244" y="225"/>
                    <a:pt x="261" y="208"/>
                    <a:pt x="261" y="188"/>
                  </a:cubicBezTo>
                  <a:cubicBezTo>
                    <a:pt x="261" y="58"/>
                    <a:pt x="261" y="58"/>
                    <a:pt x="261" y="58"/>
                  </a:cubicBezTo>
                  <a:cubicBezTo>
                    <a:pt x="261" y="38"/>
                    <a:pt x="244" y="22"/>
                    <a:pt x="224" y="22"/>
                  </a:cubicBezTo>
                  <a:close/>
                  <a:moveTo>
                    <a:pt x="239" y="188"/>
                  </a:moveTo>
                  <a:cubicBezTo>
                    <a:pt x="239" y="196"/>
                    <a:pt x="232" y="203"/>
                    <a:pt x="224" y="203"/>
                  </a:cubicBezTo>
                  <a:cubicBezTo>
                    <a:pt x="36" y="203"/>
                    <a:pt x="36" y="203"/>
                    <a:pt x="36" y="203"/>
                  </a:cubicBezTo>
                  <a:cubicBezTo>
                    <a:pt x="28" y="203"/>
                    <a:pt x="22" y="196"/>
                    <a:pt x="22" y="188"/>
                  </a:cubicBezTo>
                  <a:cubicBezTo>
                    <a:pt x="22" y="58"/>
                    <a:pt x="22" y="58"/>
                    <a:pt x="22" y="58"/>
                  </a:cubicBezTo>
                  <a:cubicBezTo>
                    <a:pt x="22" y="50"/>
                    <a:pt x="28" y="44"/>
                    <a:pt x="36" y="44"/>
                  </a:cubicBezTo>
                  <a:cubicBezTo>
                    <a:pt x="224" y="44"/>
                    <a:pt x="224" y="44"/>
                    <a:pt x="224" y="44"/>
                  </a:cubicBezTo>
                  <a:cubicBezTo>
                    <a:pt x="232" y="44"/>
                    <a:pt x="239" y="50"/>
                    <a:pt x="239" y="58"/>
                  </a:cubicBezTo>
                  <a:lnTo>
                    <a:pt x="239" y="188"/>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9" name="Freeform 295"/>
            <p:cNvSpPr>
              <a:spLocks noEditPoints="1"/>
            </p:cNvSpPr>
            <p:nvPr/>
          </p:nvSpPr>
          <p:spPr bwMode="auto">
            <a:xfrm>
              <a:off x="8117070" y="1393433"/>
              <a:ext cx="259674" cy="259674"/>
            </a:xfrm>
            <a:custGeom>
              <a:avLst/>
              <a:gdLst>
                <a:gd name="T0" fmla="*/ 61 w 123"/>
                <a:gd name="T1" fmla="*/ 0 h 123"/>
                <a:gd name="T2" fmla="*/ 0 w 123"/>
                <a:gd name="T3" fmla="*/ 61 h 123"/>
                <a:gd name="T4" fmla="*/ 61 w 123"/>
                <a:gd name="T5" fmla="*/ 123 h 123"/>
                <a:gd name="T6" fmla="*/ 123 w 123"/>
                <a:gd name="T7" fmla="*/ 61 h 123"/>
                <a:gd name="T8" fmla="*/ 61 w 123"/>
                <a:gd name="T9" fmla="*/ 0 h 123"/>
                <a:gd name="T10" fmla="*/ 61 w 123"/>
                <a:gd name="T11" fmla="*/ 101 h 123"/>
                <a:gd name="T12" fmla="*/ 21 w 123"/>
                <a:gd name="T13" fmla="*/ 61 h 123"/>
                <a:gd name="T14" fmla="*/ 61 w 123"/>
                <a:gd name="T15" fmla="*/ 21 h 123"/>
                <a:gd name="T16" fmla="*/ 101 w 123"/>
                <a:gd name="T17" fmla="*/ 61 h 123"/>
                <a:gd name="T18" fmla="*/ 61 w 123"/>
                <a:gd name="T19" fmla="*/ 101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123">
                  <a:moveTo>
                    <a:pt x="61" y="0"/>
                  </a:moveTo>
                  <a:cubicBezTo>
                    <a:pt x="27" y="0"/>
                    <a:pt x="0" y="27"/>
                    <a:pt x="0" y="61"/>
                  </a:cubicBezTo>
                  <a:cubicBezTo>
                    <a:pt x="0" y="95"/>
                    <a:pt x="27" y="123"/>
                    <a:pt x="61" y="123"/>
                  </a:cubicBezTo>
                  <a:cubicBezTo>
                    <a:pt x="95" y="123"/>
                    <a:pt x="123" y="95"/>
                    <a:pt x="123" y="61"/>
                  </a:cubicBezTo>
                  <a:cubicBezTo>
                    <a:pt x="123" y="27"/>
                    <a:pt x="95" y="0"/>
                    <a:pt x="61" y="0"/>
                  </a:cubicBezTo>
                  <a:close/>
                  <a:moveTo>
                    <a:pt x="61" y="101"/>
                  </a:moveTo>
                  <a:cubicBezTo>
                    <a:pt x="39" y="101"/>
                    <a:pt x="21" y="83"/>
                    <a:pt x="21" y="61"/>
                  </a:cubicBezTo>
                  <a:cubicBezTo>
                    <a:pt x="21" y="39"/>
                    <a:pt x="39" y="21"/>
                    <a:pt x="61" y="21"/>
                  </a:cubicBezTo>
                  <a:cubicBezTo>
                    <a:pt x="83" y="21"/>
                    <a:pt x="101" y="39"/>
                    <a:pt x="101" y="61"/>
                  </a:cubicBezTo>
                  <a:cubicBezTo>
                    <a:pt x="101" y="83"/>
                    <a:pt x="83" y="101"/>
                    <a:pt x="61" y="10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
        <p:nvSpPr>
          <p:cNvPr id="20" name="Freeform 266"/>
          <p:cNvSpPr>
            <a:spLocks noEditPoints="1"/>
          </p:cNvSpPr>
          <p:nvPr/>
        </p:nvSpPr>
        <p:spPr bwMode="auto">
          <a:xfrm>
            <a:off x="6674002" y="2988927"/>
            <a:ext cx="448378" cy="374013"/>
          </a:xfrm>
          <a:custGeom>
            <a:avLst/>
            <a:gdLst>
              <a:gd name="T0" fmla="*/ 230 w 261"/>
              <a:gd name="T1" fmla="*/ 81 h 218"/>
              <a:gd name="T2" fmla="*/ 130 w 261"/>
              <a:gd name="T3" fmla="*/ 0 h 218"/>
              <a:gd name="T4" fmla="*/ 30 w 261"/>
              <a:gd name="T5" fmla="*/ 81 h 218"/>
              <a:gd name="T6" fmla="*/ 0 w 261"/>
              <a:gd name="T7" fmla="*/ 116 h 218"/>
              <a:gd name="T8" fmla="*/ 0 w 261"/>
              <a:gd name="T9" fmla="*/ 181 h 218"/>
              <a:gd name="T10" fmla="*/ 36 w 261"/>
              <a:gd name="T11" fmla="*/ 218 h 218"/>
              <a:gd name="T12" fmla="*/ 51 w 261"/>
              <a:gd name="T13" fmla="*/ 218 h 218"/>
              <a:gd name="T14" fmla="*/ 87 w 261"/>
              <a:gd name="T15" fmla="*/ 181 h 218"/>
              <a:gd name="T16" fmla="*/ 87 w 261"/>
              <a:gd name="T17" fmla="*/ 116 h 218"/>
              <a:gd name="T18" fmla="*/ 60 w 261"/>
              <a:gd name="T19" fmla="*/ 81 h 218"/>
              <a:gd name="T20" fmla="*/ 130 w 261"/>
              <a:gd name="T21" fmla="*/ 29 h 218"/>
              <a:gd name="T22" fmla="*/ 201 w 261"/>
              <a:gd name="T23" fmla="*/ 81 h 218"/>
              <a:gd name="T24" fmla="*/ 174 w 261"/>
              <a:gd name="T25" fmla="*/ 116 h 218"/>
              <a:gd name="T26" fmla="*/ 174 w 261"/>
              <a:gd name="T27" fmla="*/ 181 h 218"/>
              <a:gd name="T28" fmla="*/ 210 w 261"/>
              <a:gd name="T29" fmla="*/ 218 h 218"/>
              <a:gd name="T30" fmla="*/ 224 w 261"/>
              <a:gd name="T31" fmla="*/ 218 h 218"/>
              <a:gd name="T32" fmla="*/ 261 w 261"/>
              <a:gd name="T33" fmla="*/ 181 h 218"/>
              <a:gd name="T34" fmla="*/ 261 w 261"/>
              <a:gd name="T35" fmla="*/ 116 h 218"/>
              <a:gd name="T36" fmla="*/ 230 w 261"/>
              <a:gd name="T37" fmla="*/ 81 h 218"/>
              <a:gd name="T38" fmla="*/ 65 w 261"/>
              <a:gd name="T39" fmla="*/ 116 h 218"/>
              <a:gd name="T40" fmla="*/ 65 w 261"/>
              <a:gd name="T41" fmla="*/ 181 h 218"/>
              <a:gd name="T42" fmla="*/ 51 w 261"/>
              <a:gd name="T43" fmla="*/ 196 h 218"/>
              <a:gd name="T44" fmla="*/ 36 w 261"/>
              <a:gd name="T45" fmla="*/ 196 h 218"/>
              <a:gd name="T46" fmla="*/ 22 w 261"/>
              <a:gd name="T47" fmla="*/ 181 h 218"/>
              <a:gd name="T48" fmla="*/ 22 w 261"/>
              <a:gd name="T49" fmla="*/ 116 h 218"/>
              <a:gd name="T50" fmla="*/ 36 w 261"/>
              <a:gd name="T51" fmla="*/ 102 h 218"/>
              <a:gd name="T52" fmla="*/ 51 w 261"/>
              <a:gd name="T53" fmla="*/ 102 h 218"/>
              <a:gd name="T54" fmla="*/ 65 w 261"/>
              <a:gd name="T55" fmla="*/ 116 h 218"/>
              <a:gd name="T56" fmla="*/ 239 w 261"/>
              <a:gd name="T57" fmla="*/ 181 h 218"/>
              <a:gd name="T58" fmla="*/ 224 w 261"/>
              <a:gd name="T59" fmla="*/ 196 h 218"/>
              <a:gd name="T60" fmla="*/ 210 w 261"/>
              <a:gd name="T61" fmla="*/ 196 h 218"/>
              <a:gd name="T62" fmla="*/ 195 w 261"/>
              <a:gd name="T63" fmla="*/ 181 h 218"/>
              <a:gd name="T64" fmla="*/ 195 w 261"/>
              <a:gd name="T65" fmla="*/ 116 h 218"/>
              <a:gd name="T66" fmla="*/ 210 w 261"/>
              <a:gd name="T67" fmla="*/ 102 h 218"/>
              <a:gd name="T68" fmla="*/ 224 w 261"/>
              <a:gd name="T69" fmla="*/ 102 h 218"/>
              <a:gd name="T70" fmla="*/ 239 w 261"/>
              <a:gd name="T71" fmla="*/ 116 h 218"/>
              <a:gd name="T72" fmla="*/ 239 w 261"/>
              <a:gd name="T73" fmla="*/ 181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1" h="218">
                <a:moveTo>
                  <a:pt x="230" y="81"/>
                </a:moveTo>
                <a:cubicBezTo>
                  <a:pt x="221" y="33"/>
                  <a:pt x="180" y="0"/>
                  <a:pt x="130" y="0"/>
                </a:cubicBezTo>
                <a:cubicBezTo>
                  <a:pt x="81" y="0"/>
                  <a:pt x="40" y="33"/>
                  <a:pt x="30" y="81"/>
                </a:cubicBezTo>
                <a:cubicBezTo>
                  <a:pt x="13" y="84"/>
                  <a:pt x="0" y="98"/>
                  <a:pt x="0" y="116"/>
                </a:cubicBezTo>
                <a:cubicBezTo>
                  <a:pt x="0" y="181"/>
                  <a:pt x="0" y="181"/>
                  <a:pt x="0" y="181"/>
                </a:cubicBezTo>
                <a:cubicBezTo>
                  <a:pt x="0" y="201"/>
                  <a:pt x="16" y="218"/>
                  <a:pt x="36" y="218"/>
                </a:cubicBezTo>
                <a:cubicBezTo>
                  <a:pt x="51" y="218"/>
                  <a:pt x="51" y="218"/>
                  <a:pt x="51" y="218"/>
                </a:cubicBezTo>
                <a:cubicBezTo>
                  <a:pt x="71" y="218"/>
                  <a:pt x="87" y="201"/>
                  <a:pt x="87" y="181"/>
                </a:cubicBezTo>
                <a:cubicBezTo>
                  <a:pt x="87" y="116"/>
                  <a:pt x="87" y="116"/>
                  <a:pt x="87" y="116"/>
                </a:cubicBezTo>
                <a:cubicBezTo>
                  <a:pt x="87" y="100"/>
                  <a:pt x="75" y="86"/>
                  <a:pt x="60" y="81"/>
                </a:cubicBezTo>
                <a:cubicBezTo>
                  <a:pt x="68" y="49"/>
                  <a:pt x="97" y="29"/>
                  <a:pt x="130" y="29"/>
                </a:cubicBezTo>
                <a:cubicBezTo>
                  <a:pt x="164" y="29"/>
                  <a:pt x="192" y="49"/>
                  <a:pt x="201" y="81"/>
                </a:cubicBezTo>
                <a:cubicBezTo>
                  <a:pt x="185" y="86"/>
                  <a:pt x="174" y="100"/>
                  <a:pt x="174" y="116"/>
                </a:cubicBezTo>
                <a:cubicBezTo>
                  <a:pt x="174" y="181"/>
                  <a:pt x="174" y="181"/>
                  <a:pt x="174" y="181"/>
                </a:cubicBezTo>
                <a:cubicBezTo>
                  <a:pt x="174" y="201"/>
                  <a:pt x="190" y="218"/>
                  <a:pt x="210" y="218"/>
                </a:cubicBezTo>
                <a:cubicBezTo>
                  <a:pt x="224" y="218"/>
                  <a:pt x="224" y="218"/>
                  <a:pt x="224" y="218"/>
                </a:cubicBezTo>
                <a:cubicBezTo>
                  <a:pt x="244" y="218"/>
                  <a:pt x="261" y="201"/>
                  <a:pt x="261" y="181"/>
                </a:cubicBezTo>
                <a:cubicBezTo>
                  <a:pt x="261" y="116"/>
                  <a:pt x="261" y="116"/>
                  <a:pt x="261" y="116"/>
                </a:cubicBezTo>
                <a:cubicBezTo>
                  <a:pt x="261" y="98"/>
                  <a:pt x="247" y="84"/>
                  <a:pt x="230" y="81"/>
                </a:cubicBezTo>
                <a:close/>
                <a:moveTo>
                  <a:pt x="65" y="116"/>
                </a:moveTo>
                <a:cubicBezTo>
                  <a:pt x="65" y="181"/>
                  <a:pt x="65" y="181"/>
                  <a:pt x="65" y="181"/>
                </a:cubicBezTo>
                <a:cubicBezTo>
                  <a:pt x="65" y="189"/>
                  <a:pt x="59" y="196"/>
                  <a:pt x="51" y="196"/>
                </a:cubicBezTo>
                <a:cubicBezTo>
                  <a:pt x="36" y="196"/>
                  <a:pt x="36" y="196"/>
                  <a:pt x="36" y="196"/>
                </a:cubicBezTo>
                <a:cubicBezTo>
                  <a:pt x="28" y="196"/>
                  <a:pt x="22" y="189"/>
                  <a:pt x="22" y="181"/>
                </a:cubicBezTo>
                <a:cubicBezTo>
                  <a:pt x="22" y="116"/>
                  <a:pt x="22" y="116"/>
                  <a:pt x="22" y="116"/>
                </a:cubicBezTo>
                <a:cubicBezTo>
                  <a:pt x="22" y="108"/>
                  <a:pt x="28" y="102"/>
                  <a:pt x="36" y="102"/>
                </a:cubicBezTo>
                <a:cubicBezTo>
                  <a:pt x="51" y="102"/>
                  <a:pt x="51" y="102"/>
                  <a:pt x="51" y="102"/>
                </a:cubicBezTo>
                <a:cubicBezTo>
                  <a:pt x="59" y="102"/>
                  <a:pt x="65" y="108"/>
                  <a:pt x="65" y="116"/>
                </a:cubicBezTo>
                <a:close/>
                <a:moveTo>
                  <a:pt x="239" y="181"/>
                </a:moveTo>
                <a:cubicBezTo>
                  <a:pt x="239" y="189"/>
                  <a:pt x="232" y="196"/>
                  <a:pt x="224" y="196"/>
                </a:cubicBezTo>
                <a:cubicBezTo>
                  <a:pt x="210" y="196"/>
                  <a:pt x="210" y="196"/>
                  <a:pt x="210" y="196"/>
                </a:cubicBezTo>
                <a:cubicBezTo>
                  <a:pt x="202" y="196"/>
                  <a:pt x="195" y="189"/>
                  <a:pt x="195" y="181"/>
                </a:cubicBezTo>
                <a:cubicBezTo>
                  <a:pt x="195" y="116"/>
                  <a:pt x="195" y="116"/>
                  <a:pt x="195" y="116"/>
                </a:cubicBezTo>
                <a:cubicBezTo>
                  <a:pt x="195" y="108"/>
                  <a:pt x="202" y="102"/>
                  <a:pt x="210" y="102"/>
                </a:cubicBezTo>
                <a:cubicBezTo>
                  <a:pt x="224" y="102"/>
                  <a:pt x="224" y="102"/>
                  <a:pt x="224" y="102"/>
                </a:cubicBezTo>
                <a:cubicBezTo>
                  <a:pt x="232" y="102"/>
                  <a:pt x="239" y="108"/>
                  <a:pt x="239" y="116"/>
                </a:cubicBezTo>
                <a:lnTo>
                  <a:pt x="239" y="181"/>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nvGrpSpPr>
          <p:cNvPr id="21" name="组合 20"/>
          <p:cNvGrpSpPr/>
          <p:nvPr/>
        </p:nvGrpSpPr>
        <p:grpSpPr>
          <a:xfrm>
            <a:off x="6667090" y="4024782"/>
            <a:ext cx="462202" cy="377608"/>
            <a:chOff x="9439656" y="4263297"/>
            <a:chExt cx="507238" cy="414401"/>
          </a:xfrm>
          <a:solidFill>
            <a:schemeClr val="bg1"/>
          </a:solidFill>
        </p:grpSpPr>
        <p:sp>
          <p:nvSpPr>
            <p:cNvPr id="22"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3" name="Freeform 273"/>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4" name="Freeform 274"/>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
        <p:nvSpPr>
          <p:cNvPr id="25" name="Freeform 247"/>
          <p:cNvSpPr>
            <a:spLocks noEditPoints="1"/>
          </p:cNvSpPr>
          <p:nvPr/>
        </p:nvSpPr>
        <p:spPr bwMode="auto">
          <a:xfrm>
            <a:off x="6651298" y="5007642"/>
            <a:ext cx="493783" cy="493783"/>
          </a:xfrm>
          <a:custGeom>
            <a:avLst/>
            <a:gdLst>
              <a:gd name="T0" fmla="*/ 223 w 234"/>
              <a:gd name="T1" fmla="*/ 203 h 234"/>
              <a:gd name="T2" fmla="*/ 167 w 234"/>
              <a:gd name="T3" fmla="*/ 147 h 234"/>
              <a:gd name="T4" fmla="*/ 166 w 234"/>
              <a:gd name="T5" fmla="*/ 146 h 234"/>
              <a:gd name="T6" fmla="*/ 156 w 234"/>
              <a:gd name="T7" fmla="*/ 34 h 234"/>
              <a:gd name="T8" fmla="*/ 33 w 234"/>
              <a:gd name="T9" fmla="*/ 34 h 234"/>
              <a:gd name="T10" fmla="*/ 33 w 234"/>
              <a:gd name="T11" fmla="*/ 157 h 234"/>
              <a:gd name="T12" fmla="*/ 145 w 234"/>
              <a:gd name="T13" fmla="*/ 166 h 234"/>
              <a:gd name="T14" fmla="*/ 147 w 234"/>
              <a:gd name="T15" fmla="*/ 168 h 234"/>
              <a:gd name="T16" fmla="*/ 202 w 234"/>
              <a:gd name="T17" fmla="*/ 223 h 234"/>
              <a:gd name="T18" fmla="*/ 228 w 234"/>
              <a:gd name="T19" fmla="*/ 229 h 234"/>
              <a:gd name="T20" fmla="*/ 223 w 234"/>
              <a:gd name="T21" fmla="*/ 203 h 234"/>
              <a:gd name="T22" fmla="*/ 53 w 234"/>
              <a:gd name="T23" fmla="*/ 137 h 234"/>
              <a:gd name="T24" fmla="*/ 53 w 234"/>
              <a:gd name="T25" fmla="*/ 54 h 234"/>
              <a:gd name="T26" fmla="*/ 136 w 234"/>
              <a:gd name="T27" fmla="*/ 54 h 234"/>
              <a:gd name="T28" fmla="*/ 136 w 234"/>
              <a:gd name="T29" fmla="*/ 137 h 234"/>
              <a:gd name="T30" fmla="*/ 53 w 234"/>
              <a:gd name="T31" fmla="*/ 137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4" h="234">
                <a:moveTo>
                  <a:pt x="223" y="203"/>
                </a:moveTo>
                <a:cubicBezTo>
                  <a:pt x="167" y="147"/>
                  <a:pt x="167" y="147"/>
                  <a:pt x="167" y="147"/>
                </a:cubicBezTo>
                <a:cubicBezTo>
                  <a:pt x="167" y="147"/>
                  <a:pt x="166" y="146"/>
                  <a:pt x="166" y="146"/>
                </a:cubicBezTo>
                <a:cubicBezTo>
                  <a:pt x="190" y="112"/>
                  <a:pt x="187" y="65"/>
                  <a:pt x="156" y="34"/>
                </a:cubicBezTo>
                <a:cubicBezTo>
                  <a:pt x="122" y="0"/>
                  <a:pt x="67" y="0"/>
                  <a:pt x="33" y="34"/>
                </a:cubicBezTo>
                <a:cubicBezTo>
                  <a:pt x="0" y="68"/>
                  <a:pt x="0" y="123"/>
                  <a:pt x="33" y="157"/>
                </a:cubicBezTo>
                <a:cubicBezTo>
                  <a:pt x="64" y="187"/>
                  <a:pt x="111" y="190"/>
                  <a:pt x="145" y="166"/>
                </a:cubicBezTo>
                <a:cubicBezTo>
                  <a:pt x="146" y="167"/>
                  <a:pt x="146" y="167"/>
                  <a:pt x="147" y="168"/>
                </a:cubicBezTo>
                <a:cubicBezTo>
                  <a:pt x="202" y="223"/>
                  <a:pt x="202" y="223"/>
                  <a:pt x="202" y="223"/>
                </a:cubicBezTo>
                <a:cubicBezTo>
                  <a:pt x="211" y="232"/>
                  <a:pt x="222" y="234"/>
                  <a:pt x="228" y="229"/>
                </a:cubicBezTo>
                <a:cubicBezTo>
                  <a:pt x="234" y="223"/>
                  <a:pt x="231" y="211"/>
                  <a:pt x="223" y="203"/>
                </a:cubicBezTo>
                <a:close/>
                <a:moveTo>
                  <a:pt x="53" y="137"/>
                </a:moveTo>
                <a:cubicBezTo>
                  <a:pt x="31" y="114"/>
                  <a:pt x="31" y="77"/>
                  <a:pt x="53" y="54"/>
                </a:cubicBezTo>
                <a:cubicBezTo>
                  <a:pt x="76" y="31"/>
                  <a:pt x="113" y="31"/>
                  <a:pt x="136" y="54"/>
                </a:cubicBezTo>
                <a:cubicBezTo>
                  <a:pt x="159" y="77"/>
                  <a:pt x="159" y="114"/>
                  <a:pt x="136" y="137"/>
                </a:cubicBezTo>
                <a:cubicBezTo>
                  <a:pt x="113" y="160"/>
                  <a:pt x="76" y="160"/>
                  <a:pt x="53" y="137"/>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pic>
        <p:nvPicPr>
          <p:cNvPr id="27"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t="8515"/>
          <a:stretch>
            <a:fillRect/>
          </a:stretch>
        </p:blipFill>
        <p:spPr bwMode="auto">
          <a:xfrm rot="5400000">
            <a:off x="1540688" y="1160422"/>
            <a:ext cx="3117667" cy="507055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研究内容和思路</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4" name="椭圆 3"/>
          <p:cNvSpPr/>
          <p:nvPr/>
        </p:nvSpPr>
        <p:spPr>
          <a:xfrm>
            <a:off x="5559420" y="1648874"/>
            <a:ext cx="1073152" cy="1073152"/>
          </a:xfrm>
          <a:prstGeom prst="ellipse">
            <a:avLst/>
          </a:prstGeom>
          <a:solidFill>
            <a:srgbClr val="32945C"/>
          </a:solidFill>
          <a:ln>
            <a:noFill/>
          </a:ln>
          <a:effectLst>
            <a:outerShdw blurRad="50800" dist="38100" dir="5400000" algn="t" rotWithShape="0">
              <a:srgbClr val="32945C">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32945C"/>
              </a:solidFill>
            </a:endParaRPr>
          </a:p>
        </p:txBody>
      </p:sp>
      <p:grpSp>
        <p:nvGrpSpPr>
          <p:cNvPr id="5" name="组合 4"/>
          <p:cNvGrpSpPr/>
          <p:nvPr/>
        </p:nvGrpSpPr>
        <p:grpSpPr>
          <a:xfrm>
            <a:off x="3726105" y="3282273"/>
            <a:ext cx="4739783" cy="1664837"/>
            <a:chOff x="3624855" y="2743200"/>
            <a:chExt cx="4739783" cy="1664837"/>
          </a:xfrm>
        </p:grpSpPr>
        <p:sp>
          <p:nvSpPr>
            <p:cNvPr id="6" name="文本框 5"/>
            <p:cNvSpPr txBox="1"/>
            <p:nvPr/>
          </p:nvSpPr>
          <p:spPr>
            <a:xfrm>
              <a:off x="4645965" y="2743200"/>
              <a:ext cx="3624901" cy="430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2000" b="0" dirty="0">
                <a:solidFill>
                  <a:srgbClr val="32945C"/>
                </a:solidFill>
                <a:latin typeface="汉仪书宋一简" panose="02010609000101010101" pitchFamily="49" charset="-122"/>
                <a:ea typeface="汉仪书宋一简" panose="02010609000101010101" pitchFamily="49" charset="-122"/>
              </a:endParaRPr>
            </a:p>
          </p:txBody>
        </p:sp>
        <p:sp>
          <p:nvSpPr>
            <p:cNvPr id="7" name="矩形 6"/>
            <p:cNvSpPr/>
            <p:nvPr/>
          </p:nvSpPr>
          <p:spPr>
            <a:xfrm>
              <a:off x="3624855" y="3221237"/>
              <a:ext cx="4739783" cy="1186800"/>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sp>
        <p:nvSpPr>
          <p:cNvPr id="8" name="矩形 7"/>
          <p:cNvSpPr/>
          <p:nvPr/>
        </p:nvSpPr>
        <p:spPr>
          <a:xfrm>
            <a:off x="1633646" y="5194142"/>
            <a:ext cx="8924703" cy="906723"/>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gn="ct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9" name="组合 8"/>
          <p:cNvGrpSpPr/>
          <p:nvPr/>
        </p:nvGrpSpPr>
        <p:grpSpPr>
          <a:xfrm>
            <a:off x="5781460" y="1910528"/>
            <a:ext cx="629079" cy="541346"/>
            <a:chOff x="7152939" y="5723920"/>
            <a:chExt cx="560405" cy="482249"/>
          </a:xfrm>
          <a:solidFill>
            <a:schemeClr val="bg1"/>
          </a:solidFill>
        </p:grpSpPr>
        <p:sp>
          <p:nvSpPr>
            <p:cNvPr id="10" name="Freeform 212"/>
            <p:cNvSpPr>
              <a:spLocks noEditPoints="1"/>
            </p:cNvSpPr>
            <p:nvPr/>
          </p:nvSpPr>
          <p:spPr bwMode="auto">
            <a:xfrm>
              <a:off x="7340849" y="5723920"/>
              <a:ext cx="372495" cy="332585"/>
            </a:xfrm>
            <a:custGeom>
              <a:avLst/>
              <a:gdLst>
                <a:gd name="T0" fmla="*/ 10 w 179"/>
                <a:gd name="T1" fmla="*/ 159 h 159"/>
                <a:gd name="T2" fmla="*/ 25 w 179"/>
                <a:gd name="T3" fmla="*/ 116 h 159"/>
                <a:gd name="T4" fmla="*/ 0 w 179"/>
                <a:gd name="T5" fmla="*/ 69 h 159"/>
                <a:gd name="T6" fmla="*/ 90 w 179"/>
                <a:gd name="T7" fmla="*/ 0 h 159"/>
                <a:gd name="T8" fmla="*/ 179 w 179"/>
                <a:gd name="T9" fmla="*/ 69 h 159"/>
                <a:gd name="T10" fmla="*/ 90 w 179"/>
                <a:gd name="T11" fmla="*/ 137 h 159"/>
                <a:gd name="T12" fmla="*/ 58 w 179"/>
                <a:gd name="T13" fmla="*/ 133 h 159"/>
                <a:gd name="T14" fmla="*/ 28 w 179"/>
                <a:gd name="T15" fmla="*/ 149 h 159"/>
                <a:gd name="T16" fmla="*/ 10 w 179"/>
                <a:gd name="T17" fmla="*/ 159 h 159"/>
                <a:gd name="T18" fmla="*/ 90 w 179"/>
                <a:gd name="T19" fmla="*/ 15 h 159"/>
                <a:gd name="T20" fmla="*/ 15 w 179"/>
                <a:gd name="T21" fmla="*/ 69 h 159"/>
                <a:gd name="T22" fmla="*/ 38 w 179"/>
                <a:gd name="T23" fmla="*/ 107 h 159"/>
                <a:gd name="T24" fmla="*/ 43 w 179"/>
                <a:gd name="T25" fmla="*/ 110 h 159"/>
                <a:gd name="T26" fmla="*/ 38 w 179"/>
                <a:gd name="T27" fmla="*/ 126 h 159"/>
                <a:gd name="T28" fmla="*/ 58 w 179"/>
                <a:gd name="T29" fmla="*/ 117 h 159"/>
                <a:gd name="T30" fmla="*/ 60 w 179"/>
                <a:gd name="T31" fmla="*/ 117 h 159"/>
                <a:gd name="T32" fmla="*/ 61 w 179"/>
                <a:gd name="T33" fmla="*/ 118 h 159"/>
                <a:gd name="T34" fmla="*/ 90 w 179"/>
                <a:gd name="T35" fmla="*/ 122 h 159"/>
                <a:gd name="T36" fmla="*/ 164 w 179"/>
                <a:gd name="T37" fmla="*/ 69 h 159"/>
                <a:gd name="T38" fmla="*/ 90 w 179"/>
                <a:gd name="T39" fmla="*/ 1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9" h="159">
                  <a:moveTo>
                    <a:pt x="10" y="159"/>
                  </a:moveTo>
                  <a:cubicBezTo>
                    <a:pt x="25" y="116"/>
                    <a:pt x="25" y="116"/>
                    <a:pt x="25" y="116"/>
                  </a:cubicBezTo>
                  <a:cubicBezTo>
                    <a:pt x="9" y="103"/>
                    <a:pt x="0" y="86"/>
                    <a:pt x="0" y="69"/>
                  </a:cubicBezTo>
                  <a:cubicBezTo>
                    <a:pt x="0" y="31"/>
                    <a:pt x="40" y="0"/>
                    <a:pt x="90" y="0"/>
                  </a:cubicBezTo>
                  <a:cubicBezTo>
                    <a:pt x="139" y="0"/>
                    <a:pt x="179" y="31"/>
                    <a:pt x="179" y="69"/>
                  </a:cubicBezTo>
                  <a:cubicBezTo>
                    <a:pt x="179" y="106"/>
                    <a:pt x="139" y="137"/>
                    <a:pt x="90" y="137"/>
                  </a:cubicBezTo>
                  <a:cubicBezTo>
                    <a:pt x="79" y="137"/>
                    <a:pt x="68" y="136"/>
                    <a:pt x="58" y="133"/>
                  </a:cubicBezTo>
                  <a:cubicBezTo>
                    <a:pt x="54" y="135"/>
                    <a:pt x="39" y="142"/>
                    <a:pt x="28" y="149"/>
                  </a:cubicBezTo>
                  <a:cubicBezTo>
                    <a:pt x="10" y="159"/>
                    <a:pt x="10" y="159"/>
                    <a:pt x="10" y="159"/>
                  </a:cubicBezTo>
                  <a:close/>
                  <a:moveTo>
                    <a:pt x="90" y="15"/>
                  </a:moveTo>
                  <a:cubicBezTo>
                    <a:pt x="48" y="15"/>
                    <a:pt x="15" y="39"/>
                    <a:pt x="15" y="69"/>
                  </a:cubicBezTo>
                  <a:cubicBezTo>
                    <a:pt x="15" y="83"/>
                    <a:pt x="23" y="97"/>
                    <a:pt x="38" y="107"/>
                  </a:cubicBezTo>
                  <a:cubicBezTo>
                    <a:pt x="43" y="110"/>
                    <a:pt x="43" y="110"/>
                    <a:pt x="43" y="110"/>
                  </a:cubicBezTo>
                  <a:cubicBezTo>
                    <a:pt x="38" y="126"/>
                    <a:pt x="38" y="126"/>
                    <a:pt x="38" y="126"/>
                  </a:cubicBezTo>
                  <a:cubicBezTo>
                    <a:pt x="54" y="117"/>
                    <a:pt x="57" y="117"/>
                    <a:pt x="58" y="117"/>
                  </a:cubicBezTo>
                  <a:cubicBezTo>
                    <a:pt x="60" y="117"/>
                    <a:pt x="60" y="117"/>
                    <a:pt x="60" y="117"/>
                  </a:cubicBezTo>
                  <a:cubicBezTo>
                    <a:pt x="61" y="118"/>
                    <a:pt x="61" y="118"/>
                    <a:pt x="61" y="118"/>
                  </a:cubicBezTo>
                  <a:cubicBezTo>
                    <a:pt x="70" y="120"/>
                    <a:pt x="80" y="122"/>
                    <a:pt x="90" y="122"/>
                  </a:cubicBezTo>
                  <a:cubicBezTo>
                    <a:pt x="131" y="122"/>
                    <a:pt x="164" y="98"/>
                    <a:pt x="164" y="69"/>
                  </a:cubicBezTo>
                  <a:cubicBezTo>
                    <a:pt x="164" y="39"/>
                    <a:pt x="131" y="15"/>
                    <a:pt x="90" y="1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1" name="Freeform 213"/>
            <p:cNvSpPr/>
            <p:nvPr/>
          </p:nvSpPr>
          <p:spPr bwMode="auto">
            <a:xfrm>
              <a:off x="7442288" y="5820370"/>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2" name="Freeform 214"/>
            <p:cNvSpPr/>
            <p:nvPr/>
          </p:nvSpPr>
          <p:spPr bwMode="auto">
            <a:xfrm>
              <a:off x="7442288" y="5853628"/>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3" name="Freeform 215"/>
            <p:cNvSpPr/>
            <p:nvPr/>
          </p:nvSpPr>
          <p:spPr bwMode="auto">
            <a:xfrm>
              <a:off x="7442288" y="5886887"/>
              <a:ext cx="177933" cy="16629"/>
            </a:xfrm>
            <a:custGeom>
              <a:avLst/>
              <a:gdLst>
                <a:gd name="T0" fmla="*/ 107 w 107"/>
                <a:gd name="T1" fmla="*/ 10 h 10"/>
                <a:gd name="T2" fmla="*/ 0 w 107"/>
                <a:gd name="T3" fmla="*/ 10 h 10"/>
                <a:gd name="T4" fmla="*/ 0 w 107"/>
                <a:gd name="T5" fmla="*/ 0 h 10"/>
                <a:gd name="T6" fmla="*/ 107 w 107"/>
                <a:gd name="T7" fmla="*/ 0 h 10"/>
                <a:gd name="T8" fmla="*/ 107 w 107"/>
                <a:gd name="T9" fmla="*/ 10 h 10"/>
                <a:gd name="T10" fmla="*/ 107 w 107"/>
                <a:gd name="T11" fmla="*/ 10 h 10"/>
              </a:gdLst>
              <a:ahLst/>
              <a:cxnLst>
                <a:cxn ang="0">
                  <a:pos x="T0" y="T1"/>
                </a:cxn>
                <a:cxn ang="0">
                  <a:pos x="T2" y="T3"/>
                </a:cxn>
                <a:cxn ang="0">
                  <a:pos x="T4" y="T5"/>
                </a:cxn>
                <a:cxn ang="0">
                  <a:pos x="T6" y="T7"/>
                </a:cxn>
                <a:cxn ang="0">
                  <a:pos x="T8" y="T9"/>
                </a:cxn>
                <a:cxn ang="0">
                  <a:pos x="T10" y="T11"/>
                </a:cxn>
              </a:cxnLst>
              <a:rect l="0" t="0" r="r" b="b"/>
              <a:pathLst>
                <a:path w="107" h="10">
                  <a:moveTo>
                    <a:pt x="107" y="10"/>
                  </a:moveTo>
                  <a:lnTo>
                    <a:pt x="0" y="10"/>
                  </a:lnTo>
                  <a:lnTo>
                    <a:pt x="0" y="0"/>
                  </a:lnTo>
                  <a:lnTo>
                    <a:pt x="107" y="0"/>
                  </a:lnTo>
                  <a:lnTo>
                    <a:pt x="107" y="10"/>
                  </a:lnTo>
                  <a:lnTo>
                    <a:pt x="107" y="10"/>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4" name="Freeform 216"/>
            <p:cNvSpPr/>
            <p:nvPr/>
          </p:nvSpPr>
          <p:spPr bwMode="auto">
            <a:xfrm>
              <a:off x="7152939" y="5918483"/>
              <a:ext cx="264405" cy="287686"/>
            </a:xfrm>
            <a:custGeom>
              <a:avLst/>
              <a:gdLst>
                <a:gd name="T0" fmla="*/ 120 w 127"/>
                <a:gd name="T1" fmla="*/ 95 h 138"/>
                <a:gd name="T2" fmla="*/ 79 w 127"/>
                <a:gd name="T3" fmla="*/ 84 h 138"/>
                <a:gd name="T4" fmla="*/ 81 w 127"/>
                <a:gd name="T5" fmla="*/ 74 h 138"/>
                <a:gd name="T6" fmla="*/ 86 w 127"/>
                <a:gd name="T7" fmla="*/ 66 h 138"/>
                <a:gd name="T8" fmla="*/ 87 w 127"/>
                <a:gd name="T9" fmla="*/ 57 h 138"/>
                <a:gd name="T10" fmla="*/ 89 w 127"/>
                <a:gd name="T11" fmla="*/ 58 h 138"/>
                <a:gd name="T12" fmla="*/ 92 w 127"/>
                <a:gd name="T13" fmla="*/ 56 h 138"/>
                <a:gd name="T14" fmla="*/ 93 w 127"/>
                <a:gd name="T15" fmla="*/ 41 h 138"/>
                <a:gd name="T16" fmla="*/ 91 w 127"/>
                <a:gd name="T17" fmla="*/ 38 h 138"/>
                <a:gd name="T18" fmla="*/ 89 w 127"/>
                <a:gd name="T19" fmla="*/ 39 h 138"/>
                <a:gd name="T20" fmla="*/ 90 w 127"/>
                <a:gd name="T21" fmla="*/ 30 h 138"/>
                <a:gd name="T22" fmla="*/ 85 w 127"/>
                <a:gd name="T23" fmla="*/ 10 h 138"/>
                <a:gd name="T24" fmla="*/ 42 w 127"/>
                <a:gd name="T25" fmla="*/ 10 h 138"/>
                <a:gd name="T26" fmla="*/ 37 w 127"/>
                <a:gd name="T27" fmla="*/ 30 h 138"/>
                <a:gd name="T28" fmla="*/ 37 w 127"/>
                <a:gd name="T29" fmla="*/ 39 h 138"/>
                <a:gd name="T30" fmla="*/ 36 w 127"/>
                <a:gd name="T31" fmla="*/ 38 h 138"/>
                <a:gd name="T32" fmla="*/ 34 w 127"/>
                <a:gd name="T33" fmla="*/ 41 h 138"/>
                <a:gd name="T34" fmla="*/ 35 w 127"/>
                <a:gd name="T35" fmla="*/ 56 h 138"/>
                <a:gd name="T36" fmla="*/ 38 w 127"/>
                <a:gd name="T37" fmla="*/ 58 h 138"/>
                <a:gd name="T38" fmla="*/ 40 w 127"/>
                <a:gd name="T39" fmla="*/ 57 h 138"/>
                <a:gd name="T40" fmla="*/ 41 w 127"/>
                <a:gd name="T41" fmla="*/ 66 h 138"/>
                <a:gd name="T42" fmla="*/ 46 w 127"/>
                <a:gd name="T43" fmla="*/ 74 h 138"/>
                <a:gd name="T44" fmla="*/ 48 w 127"/>
                <a:gd name="T45" fmla="*/ 84 h 138"/>
                <a:gd name="T46" fmla="*/ 7 w 127"/>
                <a:gd name="T47" fmla="*/ 95 h 138"/>
                <a:gd name="T48" fmla="*/ 0 w 127"/>
                <a:gd name="T49" fmla="*/ 108 h 138"/>
                <a:gd name="T50" fmla="*/ 2 w 127"/>
                <a:gd name="T51" fmla="*/ 123 h 138"/>
                <a:gd name="T52" fmla="*/ 10 w 127"/>
                <a:gd name="T53" fmla="*/ 132 h 138"/>
                <a:gd name="T54" fmla="*/ 117 w 127"/>
                <a:gd name="T55" fmla="*/ 132 h 138"/>
                <a:gd name="T56" fmla="*/ 125 w 127"/>
                <a:gd name="T57" fmla="*/ 123 h 138"/>
                <a:gd name="T58" fmla="*/ 126 w 127"/>
                <a:gd name="T59" fmla="*/ 108 h 138"/>
                <a:gd name="T60" fmla="*/ 120 w 127"/>
                <a:gd name="T61" fmla="*/ 95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27" h="138">
                  <a:moveTo>
                    <a:pt x="120" y="95"/>
                  </a:moveTo>
                  <a:cubicBezTo>
                    <a:pt x="107" y="89"/>
                    <a:pt x="93" y="85"/>
                    <a:pt x="79" y="84"/>
                  </a:cubicBezTo>
                  <a:cubicBezTo>
                    <a:pt x="80" y="80"/>
                    <a:pt x="80" y="77"/>
                    <a:pt x="81" y="74"/>
                  </a:cubicBezTo>
                  <a:cubicBezTo>
                    <a:pt x="84" y="72"/>
                    <a:pt x="86" y="69"/>
                    <a:pt x="86" y="66"/>
                  </a:cubicBezTo>
                  <a:cubicBezTo>
                    <a:pt x="86" y="63"/>
                    <a:pt x="87" y="60"/>
                    <a:pt x="87" y="57"/>
                  </a:cubicBezTo>
                  <a:cubicBezTo>
                    <a:pt x="88" y="58"/>
                    <a:pt x="88" y="58"/>
                    <a:pt x="89" y="58"/>
                  </a:cubicBezTo>
                  <a:cubicBezTo>
                    <a:pt x="90" y="58"/>
                    <a:pt x="92" y="57"/>
                    <a:pt x="92" y="56"/>
                  </a:cubicBezTo>
                  <a:cubicBezTo>
                    <a:pt x="93" y="41"/>
                    <a:pt x="93" y="41"/>
                    <a:pt x="93" y="41"/>
                  </a:cubicBezTo>
                  <a:cubicBezTo>
                    <a:pt x="93" y="40"/>
                    <a:pt x="92" y="38"/>
                    <a:pt x="91" y="38"/>
                  </a:cubicBezTo>
                  <a:cubicBezTo>
                    <a:pt x="90" y="38"/>
                    <a:pt x="90" y="38"/>
                    <a:pt x="89" y="39"/>
                  </a:cubicBezTo>
                  <a:cubicBezTo>
                    <a:pt x="90" y="36"/>
                    <a:pt x="90" y="33"/>
                    <a:pt x="90" y="30"/>
                  </a:cubicBezTo>
                  <a:cubicBezTo>
                    <a:pt x="91" y="27"/>
                    <a:pt x="92" y="17"/>
                    <a:pt x="85" y="10"/>
                  </a:cubicBezTo>
                  <a:cubicBezTo>
                    <a:pt x="75" y="0"/>
                    <a:pt x="52" y="0"/>
                    <a:pt x="42" y="10"/>
                  </a:cubicBezTo>
                  <a:cubicBezTo>
                    <a:pt x="34" y="17"/>
                    <a:pt x="36" y="27"/>
                    <a:pt x="37" y="30"/>
                  </a:cubicBezTo>
                  <a:cubicBezTo>
                    <a:pt x="37" y="33"/>
                    <a:pt x="37" y="36"/>
                    <a:pt x="37" y="39"/>
                  </a:cubicBezTo>
                  <a:cubicBezTo>
                    <a:pt x="37" y="38"/>
                    <a:pt x="36" y="38"/>
                    <a:pt x="36" y="38"/>
                  </a:cubicBezTo>
                  <a:cubicBezTo>
                    <a:pt x="34" y="38"/>
                    <a:pt x="33" y="40"/>
                    <a:pt x="34" y="41"/>
                  </a:cubicBezTo>
                  <a:cubicBezTo>
                    <a:pt x="35" y="56"/>
                    <a:pt x="35" y="56"/>
                    <a:pt x="35" y="56"/>
                  </a:cubicBezTo>
                  <a:cubicBezTo>
                    <a:pt x="35" y="57"/>
                    <a:pt x="36" y="58"/>
                    <a:pt x="38" y="58"/>
                  </a:cubicBezTo>
                  <a:cubicBezTo>
                    <a:pt x="39" y="58"/>
                    <a:pt x="39" y="58"/>
                    <a:pt x="40" y="57"/>
                  </a:cubicBezTo>
                  <a:cubicBezTo>
                    <a:pt x="40" y="60"/>
                    <a:pt x="40" y="63"/>
                    <a:pt x="41" y="66"/>
                  </a:cubicBezTo>
                  <a:cubicBezTo>
                    <a:pt x="41" y="69"/>
                    <a:pt x="43" y="72"/>
                    <a:pt x="46" y="74"/>
                  </a:cubicBezTo>
                  <a:cubicBezTo>
                    <a:pt x="47" y="77"/>
                    <a:pt x="47" y="80"/>
                    <a:pt x="48" y="84"/>
                  </a:cubicBezTo>
                  <a:cubicBezTo>
                    <a:pt x="34" y="85"/>
                    <a:pt x="20" y="89"/>
                    <a:pt x="7" y="95"/>
                  </a:cubicBezTo>
                  <a:cubicBezTo>
                    <a:pt x="3" y="98"/>
                    <a:pt x="0" y="103"/>
                    <a:pt x="0" y="108"/>
                  </a:cubicBezTo>
                  <a:cubicBezTo>
                    <a:pt x="1" y="113"/>
                    <a:pt x="1" y="118"/>
                    <a:pt x="2" y="123"/>
                  </a:cubicBezTo>
                  <a:cubicBezTo>
                    <a:pt x="2" y="127"/>
                    <a:pt x="6" y="131"/>
                    <a:pt x="10" y="132"/>
                  </a:cubicBezTo>
                  <a:cubicBezTo>
                    <a:pt x="46" y="138"/>
                    <a:pt x="81" y="138"/>
                    <a:pt x="117" y="132"/>
                  </a:cubicBezTo>
                  <a:cubicBezTo>
                    <a:pt x="121" y="131"/>
                    <a:pt x="125" y="127"/>
                    <a:pt x="125" y="123"/>
                  </a:cubicBezTo>
                  <a:cubicBezTo>
                    <a:pt x="125" y="118"/>
                    <a:pt x="126" y="113"/>
                    <a:pt x="126" y="108"/>
                  </a:cubicBezTo>
                  <a:cubicBezTo>
                    <a:pt x="127" y="103"/>
                    <a:pt x="124" y="98"/>
                    <a:pt x="120" y="95"/>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4834052"/>
            <a:ext cx="2095501" cy="2023947"/>
            <a:chOff x="0" y="3086100"/>
            <a:chExt cx="3905250" cy="3771900"/>
          </a:xfrm>
        </p:grpSpPr>
        <p:sp>
          <p:nvSpPr>
            <p:cNvPr id="4" name="直角三角形 3"/>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flipV="1">
              <a:off x="51522" y="3891828"/>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74568" b="6435"/>
          <a:stretch>
            <a:fillRect/>
          </a:stretch>
        </p:blipFill>
        <p:spPr bwMode="auto">
          <a:xfrm>
            <a:off x="-2" y="3257549"/>
            <a:ext cx="150432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1292" t="19801" r="72951" b="-495"/>
          <a:stretch>
            <a:fillRect/>
          </a:stretch>
        </p:blipFill>
        <p:spPr bwMode="auto">
          <a:xfrm>
            <a:off x="10515600" y="0"/>
            <a:ext cx="1676400" cy="310515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821611" y="3695466"/>
            <a:ext cx="8548778" cy="1186800"/>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commodoLorem ipsum dolor. Lorem ipsum dolor sit amet, consectetuer adipiscing elit. Maecenas porttitor congue massa. Fusce posuere, magna sed pulvinar ultricies, commodoLorem ipsum dolor. </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3788410" y="2704465"/>
            <a:ext cx="442531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4000" b="0">
                <a:solidFill>
                  <a:srgbClr val="32945C"/>
                </a:solidFill>
                <a:latin typeface="汉仪书宋一简" panose="02010609000101010101" pitchFamily="49" charset="-122"/>
                <a:ea typeface="汉仪书宋一简" panose="02010609000101010101" pitchFamily="49" charset="-122"/>
              </a:rPr>
              <a:t>研究结论和展望</a:t>
            </a:r>
            <a:endParaRPr lang="zh-CN" altLang="en-US" sz="4000" b="0">
              <a:solidFill>
                <a:srgbClr val="32945C"/>
              </a:solidFill>
              <a:latin typeface="汉仪书宋一简" panose="02010609000101010101" pitchFamily="49" charset="-122"/>
              <a:ea typeface="汉仪书宋一简" panose="02010609000101010101" pitchFamily="49" charset="-122"/>
            </a:endParaRPr>
          </a:p>
        </p:txBody>
      </p:sp>
      <p:sp>
        <p:nvSpPr>
          <p:cNvPr id="11" name="文本框 10"/>
          <p:cNvSpPr txBox="1"/>
          <p:nvPr/>
        </p:nvSpPr>
        <p:spPr>
          <a:xfrm>
            <a:off x="3774307" y="1055504"/>
            <a:ext cx="4643386" cy="11074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6000" b="0">
                <a:solidFill>
                  <a:srgbClr val="32945C"/>
                </a:solidFill>
                <a:latin typeface="汉仪书宋一简" panose="02010609000101010101" pitchFamily="49" charset="-122"/>
                <a:ea typeface="汉仪书宋一简" panose="02010609000101010101" pitchFamily="49" charset="-122"/>
              </a:rPr>
              <a:t>Part Four</a:t>
            </a:r>
            <a:endParaRPr lang="zh-CN" altLang="en-US" sz="6000" b="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研究结论和展望</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4" name="椭圆 3"/>
          <p:cNvSpPr/>
          <p:nvPr/>
        </p:nvSpPr>
        <p:spPr>
          <a:xfrm>
            <a:off x="2927584" y="1786405"/>
            <a:ext cx="2790379" cy="2790379"/>
          </a:xfrm>
          <a:prstGeom prst="ellipse">
            <a:avLst/>
          </a:prstGeom>
          <a:solidFill>
            <a:srgbClr val="32945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4453893" y="3733800"/>
            <a:ext cx="2177737" cy="2177737"/>
          </a:xfrm>
          <a:prstGeom prst="ellipse">
            <a:avLst/>
          </a:prstGeom>
          <a:solidFill>
            <a:srgbClr val="32945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05427" y="2225808"/>
            <a:ext cx="2177737" cy="2177737"/>
          </a:xfrm>
          <a:prstGeom prst="ellipse">
            <a:avLst/>
          </a:prstGeom>
          <a:solidFill>
            <a:srgbClr val="32945C">
              <a:alpha val="9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1694295" y="3619500"/>
            <a:ext cx="2177737" cy="2177737"/>
          </a:xfrm>
          <a:prstGeom prst="ellipse">
            <a:avLst/>
          </a:prstGeom>
          <a:solidFill>
            <a:srgbClr val="32945C">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62"/>
          <p:cNvSpPr>
            <a:spLocks noEditPoints="1"/>
          </p:cNvSpPr>
          <p:nvPr/>
        </p:nvSpPr>
        <p:spPr bwMode="auto">
          <a:xfrm>
            <a:off x="2458788" y="4219951"/>
            <a:ext cx="599916" cy="492974"/>
          </a:xfrm>
          <a:custGeom>
            <a:avLst/>
            <a:gdLst>
              <a:gd name="T0" fmla="*/ 384 w 387"/>
              <a:gd name="T1" fmla="*/ 320 h 345"/>
              <a:gd name="T2" fmla="*/ 347 w 387"/>
              <a:gd name="T3" fmla="*/ 241 h 345"/>
              <a:gd name="T4" fmla="*/ 326 w 387"/>
              <a:gd name="T5" fmla="*/ 226 h 345"/>
              <a:gd name="T6" fmla="*/ 284 w 387"/>
              <a:gd name="T7" fmla="*/ 226 h 345"/>
              <a:gd name="T8" fmla="*/ 284 w 387"/>
              <a:gd name="T9" fmla="*/ 214 h 345"/>
              <a:gd name="T10" fmla="*/ 319 w 387"/>
              <a:gd name="T11" fmla="*/ 214 h 345"/>
              <a:gd name="T12" fmla="*/ 345 w 387"/>
              <a:gd name="T13" fmla="*/ 187 h 345"/>
              <a:gd name="T14" fmla="*/ 345 w 387"/>
              <a:gd name="T15" fmla="*/ 27 h 345"/>
              <a:gd name="T16" fmla="*/ 319 w 387"/>
              <a:gd name="T17" fmla="*/ 0 h 345"/>
              <a:gd name="T18" fmla="*/ 68 w 387"/>
              <a:gd name="T19" fmla="*/ 0 h 345"/>
              <a:gd name="T20" fmla="*/ 42 w 387"/>
              <a:gd name="T21" fmla="*/ 27 h 345"/>
              <a:gd name="T22" fmla="*/ 42 w 387"/>
              <a:gd name="T23" fmla="*/ 187 h 345"/>
              <a:gd name="T24" fmla="*/ 68 w 387"/>
              <a:gd name="T25" fmla="*/ 214 h 345"/>
              <a:gd name="T26" fmla="*/ 102 w 387"/>
              <a:gd name="T27" fmla="*/ 214 h 345"/>
              <a:gd name="T28" fmla="*/ 102 w 387"/>
              <a:gd name="T29" fmla="*/ 226 h 345"/>
              <a:gd name="T30" fmla="*/ 60 w 387"/>
              <a:gd name="T31" fmla="*/ 226 h 345"/>
              <a:gd name="T32" fmla="*/ 39 w 387"/>
              <a:gd name="T33" fmla="*/ 241 h 345"/>
              <a:gd name="T34" fmla="*/ 3 w 387"/>
              <a:gd name="T35" fmla="*/ 320 h 345"/>
              <a:gd name="T36" fmla="*/ 3 w 387"/>
              <a:gd name="T37" fmla="*/ 338 h 345"/>
              <a:gd name="T38" fmla="*/ 16 w 387"/>
              <a:gd name="T39" fmla="*/ 345 h 345"/>
              <a:gd name="T40" fmla="*/ 116 w 387"/>
              <a:gd name="T41" fmla="*/ 345 h 345"/>
              <a:gd name="T42" fmla="*/ 116 w 387"/>
              <a:gd name="T43" fmla="*/ 345 h 345"/>
              <a:gd name="T44" fmla="*/ 193 w 387"/>
              <a:gd name="T45" fmla="*/ 345 h 345"/>
              <a:gd name="T46" fmla="*/ 270 w 387"/>
              <a:gd name="T47" fmla="*/ 345 h 345"/>
              <a:gd name="T48" fmla="*/ 271 w 387"/>
              <a:gd name="T49" fmla="*/ 345 h 345"/>
              <a:gd name="T50" fmla="*/ 370 w 387"/>
              <a:gd name="T51" fmla="*/ 345 h 345"/>
              <a:gd name="T52" fmla="*/ 384 w 387"/>
              <a:gd name="T53" fmla="*/ 338 h 345"/>
              <a:gd name="T54" fmla="*/ 384 w 387"/>
              <a:gd name="T55" fmla="*/ 320 h 345"/>
              <a:gd name="T56" fmla="*/ 64 w 387"/>
              <a:gd name="T57" fmla="*/ 187 h 345"/>
              <a:gd name="T58" fmla="*/ 64 w 387"/>
              <a:gd name="T59" fmla="*/ 27 h 345"/>
              <a:gd name="T60" fmla="*/ 68 w 387"/>
              <a:gd name="T61" fmla="*/ 23 h 345"/>
              <a:gd name="T62" fmla="*/ 319 w 387"/>
              <a:gd name="T63" fmla="*/ 23 h 345"/>
              <a:gd name="T64" fmla="*/ 323 w 387"/>
              <a:gd name="T65" fmla="*/ 27 h 345"/>
              <a:gd name="T66" fmla="*/ 323 w 387"/>
              <a:gd name="T67" fmla="*/ 187 h 345"/>
              <a:gd name="T68" fmla="*/ 319 w 387"/>
              <a:gd name="T69" fmla="*/ 191 h 345"/>
              <a:gd name="T70" fmla="*/ 68 w 387"/>
              <a:gd name="T71" fmla="*/ 191 h 345"/>
              <a:gd name="T72" fmla="*/ 64 w 387"/>
              <a:gd name="T73" fmla="*/ 187 h 345"/>
              <a:gd name="T74" fmla="*/ 256 w 387"/>
              <a:gd name="T75" fmla="*/ 316 h 345"/>
              <a:gd name="T76" fmla="*/ 252 w 387"/>
              <a:gd name="T77" fmla="*/ 318 h 345"/>
              <a:gd name="T78" fmla="*/ 222 w 387"/>
              <a:gd name="T79" fmla="*/ 319 h 345"/>
              <a:gd name="T80" fmla="*/ 210 w 387"/>
              <a:gd name="T81" fmla="*/ 319 h 345"/>
              <a:gd name="T82" fmla="*/ 176 w 387"/>
              <a:gd name="T83" fmla="*/ 319 h 345"/>
              <a:gd name="T84" fmla="*/ 164 w 387"/>
              <a:gd name="T85" fmla="*/ 319 h 345"/>
              <a:gd name="T86" fmla="*/ 135 w 387"/>
              <a:gd name="T87" fmla="*/ 318 h 345"/>
              <a:gd name="T88" fmla="*/ 130 w 387"/>
              <a:gd name="T89" fmla="*/ 316 h 345"/>
              <a:gd name="T90" fmla="*/ 129 w 387"/>
              <a:gd name="T91" fmla="*/ 311 h 345"/>
              <a:gd name="T92" fmla="*/ 134 w 387"/>
              <a:gd name="T93" fmla="*/ 288 h 345"/>
              <a:gd name="T94" fmla="*/ 140 w 387"/>
              <a:gd name="T95" fmla="*/ 283 h 345"/>
              <a:gd name="T96" fmla="*/ 168 w 387"/>
              <a:gd name="T97" fmla="*/ 283 h 345"/>
              <a:gd name="T98" fmla="*/ 218 w 387"/>
              <a:gd name="T99" fmla="*/ 283 h 345"/>
              <a:gd name="T100" fmla="*/ 247 w 387"/>
              <a:gd name="T101" fmla="*/ 283 h 345"/>
              <a:gd name="T102" fmla="*/ 252 w 387"/>
              <a:gd name="T103" fmla="*/ 288 h 345"/>
              <a:gd name="T104" fmla="*/ 257 w 387"/>
              <a:gd name="T105" fmla="*/ 311 h 345"/>
              <a:gd name="T106" fmla="*/ 256 w 387"/>
              <a:gd name="T107" fmla="*/ 31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7" h="345">
                <a:moveTo>
                  <a:pt x="384" y="320"/>
                </a:moveTo>
                <a:cubicBezTo>
                  <a:pt x="347" y="241"/>
                  <a:pt x="347" y="241"/>
                  <a:pt x="347" y="241"/>
                </a:cubicBezTo>
                <a:cubicBezTo>
                  <a:pt x="343" y="232"/>
                  <a:pt x="334" y="226"/>
                  <a:pt x="326" y="226"/>
                </a:cubicBezTo>
                <a:cubicBezTo>
                  <a:pt x="284" y="226"/>
                  <a:pt x="284" y="226"/>
                  <a:pt x="284" y="226"/>
                </a:cubicBezTo>
                <a:cubicBezTo>
                  <a:pt x="284" y="214"/>
                  <a:pt x="284" y="214"/>
                  <a:pt x="284" y="214"/>
                </a:cubicBezTo>
                <a:cubicBezTo>
                  <a:pt x="319" y="214"/>
                  <a:pt x="319" y="214"/>
                  <a:pt x="319" y="214"/>
                </a:cubicBezTo>
                <a:cubicBezTo>
                  <a:pt x="333" y="214"/>
                  <a:pt x="345" y="202"/>
                  <a:pt x="345" y="187"/>
                </a:cubicBezTo>
                <a:cubicBezTo>
                  <a:pt x="345" y="27"/>
                  <a:pt x="345" y="27"/>
                  <a:pt x="345" y="27"/>
                </a:cubicBezTo>
                <a:cubicBezTo>
                  <a:pt x="345" y="12"/>
                  <a:pt x="333" y="0"/>
                  <a:pt x="319" y="0"/>
                </a:cubicBezTo>
                <a:cubicBezTo>
                  <a:pt x="68" y="0"/>
                  <a:pt x="68" y="0"/>
                  <a:pt x="68" y="0"/>
                </a:cubicBezTo>
                <a:cubicBezTo>
                  <a:pt x="53" y="0"/>
                  <a:pt x="42" y="12"/>
                  <a:pt x="42" y="27"/>
                </a:cubicBezTo>
                <a:cubicBezTo>
                  <a:pt x="42" y="187"/>
                  <a:pt x="42" y="187"/>
                  <a:pt x="42" y="187"/>
                </a:cubicBezTo>
                <a:cubicBezTo>
                  <a:pt x="42" y="202"/>
                  <a:pt x="53" y="214"/>
                  <a:pt x="68" y="214"/>
                </a:cubicBezTo>
                <a:cubicBezTo>
                  <a:pt x="102" y="214"/>
                  <a:pt x="102" y="214"/>
                  <a:pt x="102" y="214"/>
                </a:cubicBezTo>
                <a:cubicBezTo>
                  <a:pt x="102" y="226"/>
                  <a:pt x="102" y="226"/>
                  <a:pt x="102" y="226"/>
                </a:cubicBezTo>
                <a:cubicBezTo>
                  <a:pt x="60" y="226"/>
                  <a:pt x="60" y="226"/>
                  <a:pt x="60" y="226"/>
                </a:cubicBezTo>
                <a:cubicBezTo>
                  <a:pt x="52" y="226"/>
                  <a:pt x="43" y="232"/>
                  <a:pt x="39" y="241"/>
                </a:cubicBezTo>
                <a:cubicBezTo>
                  <a:pt x="3" y="320"/>
                  <a:pt x="3" y="320"/>
                  <a:pt x="3" y="320"/>
                </a:cubicBezTo>
                <a:cubicBezTo>
                  <a:pt x="0" y="326"/>
                  <a:pt x="0" y="333"/>
                  <a:pt x="3" y="338"/>
                </a:cubicBezTo>
                <a:cubicBezTo>
                  <a:pt x="6" y="342"/>
                  <a:pt x="10" y="345"/>
                  <a:pt x="16" y="345"/>
                </a:cubicBezTo>
                <a:cubicBezTo>
                  <a:pt x="116" y="345"/>
                  <a:pt x="116" y="345"/>
                  <a:pt x="116" y="345"/>
                </a:cubicBezTo>
                <a:cubicBezTo>
                  <a:pt x="116" y="345"/>
                  <a:pt x="116" y="345"/>
                  <a:pt x="116" y="345"/>
                </a:cubicBezTo>
                <a:cubicBezTo>
                  <a:pt x="193" y="345"/>
                  <a:pt x="193" y="345"/>
                  <a:pt x="193" y="345"/>
                </a:cubicBezTo>
                <a:cubicBezTo>
                  <a:pt x="270" y="345"/>
                  <a:pt x="270" y="345"/>
                  <a:pt x="270" y="345"/>
                </a:cubicBezTo>
                <a:cubicBezTo>
                  <a:pt x="270" y="345"/>
                  <a:pt x="271" y="345"/>
                  <a:pt x="271" y="345"/>
                </a:cubicBezTo>
                <a:cubicBezTo>
                  <a:pt x="370" y="345"/>
                  <a:pt x="370" y="345"/>
                  <a:pt x="370" y="345"/>
                </a:cubicBezTo>
                <a:cubicBezTo>
                  <a:pt x="376" y="345"/>
                  <a:pt x="381" y="342"/>
                  <a:pt x="384" y="338"/>
                </a:cubicBezTo>
                <a:cubicBezTo>
                  <a:pt x="387" y="333"/>
                  <a:pt x="387" y="326"/>
                  <a:pt x="384" y="320"/>
                </a:cubicBezTo>
                <a:close/>
                <a:moveTo>
                  <a:pt x="64" y="187"/>
                </a:moveTo>
                <a:cubicBezTo>
                  <a:pt x="64" y="27"/>
                  <a:pt x="64" y="27"/>
                  <a:pt x="64" y="27"/>
                </a:cubicBezTo>
                <a:cubicBezTo>
                  <a:pt x="64" y="25"/>
                  <a:pt x="65" y="23"/>
                  <a:pt x="68" y="23"/>
                </a:cubicBezTo>
                <a:cubicBezTo>
                  <a:pt x="319" y="23"/>
                  <a:pt x="319" y="23"/>
                  <a:pt x="319" y="23"/>
                </a:cubicBezTo>
                <a:cubicBezTo>
                  <a:pt x="321" y="23"/>
                  <a:pt x="323" y="25"/>
                  <a:pt x="323" y="27"/>
                </a:cubicBezTo>
                <a:cubicBezTo>
                  <a:pt x="323" y="187"/>
                  <a:pt x="323" y="187"/>
                  <a:pt x="323" y="187"/>
                </a:cubicBezTo>
                <a:cubicBezTo>
                  <a:pt x="323" y="189"/>
                  <a:pt x="321" y="191"/>
                  <a:pt x="319" y="191"/>
                </a:cubicBezTo>
                <a:cubicBezTo>
                  <a:pt x="68" y="191"/>
                  <a:pt x="68" y="191"/>
                  <a:pt x="68" y="191"/>
                </a:cubicBezTo>
                <a:cubicBezTo>
                  <a:pt x="65" y="191"/>
                  <a:pt x="64" y="189"/>
                  <a:pt x="64" y="187"/>
                </a:cubicBezTo>
                <a:close/>
                <a:moveTo>
                  <a:pt x="256" y="316"/>
                </a:moveTo>
                <a:cubicBezTo>
                  <a:pt x="255" y="318"/>
                  <a:pt x="254" y="318"/>
                  <a:pt x="252" y="318"/>
                </a:cubicBezTo>
                <a:cubicBezTo>
                  <a:pt x="222" y="319"/>
                  <a:pt x="222" y="319"/>
                  <a:pt x="222" y="319"/>
                </a:cubicBezTo>
                <a:cubicBezTo>
                  <a:pt x="210" y="319"/>
                  <a:pt x="210" y="319"/>
                  <a:pt x="210" y="319"/>
                </a:cubicBezTo>
                <a:cubicBezTo>
                  <a:pt x="176" y="319"/>
                  <a:pt x="176" y="319"/>
                  <a:pt x="176" y="319"/>
                </a:cubicBezTo>
                <a:cubicBezTo>
                  <a:pt x="164" y="319"/>
                  <a:pt x="164" y="319"/>
                  <a:pt x="164" y="319"/>
                </a:cubicBezTo>
                <a:cubicBezTo>
                  <a:pt x="135" y="318"/>
                  <a:pt x="135" y="318"/>
                  <a:pt x="135" y="318"/>
                </a:cubicBezTo>
                <a:cubicBezTo>
                  <a:pt x="133" y="318"/>
                  <a:pt x="131" y="318"/>
                  <a:pt x="130" y="316"/>
                </a:cubicBezTo>
                <a:cubicBezTo>
                  <a:pt x="129" y="315"/>
                  <a:pt x="129" y="313"/>
                  <a:pt x="129" y="311"/>
                </a:cubicBezTo>
                <a:cubicBezTo>
                  <a:pt x="134" y="288"/>
                  <a:pt x="134" y="288"/>
                  <a:pt x="134" y="288"/>
                </a:cubicBezTo>
                <a:cubicBezTo>
                  <a:pt x="135" y="285"/>
                  <a:pt x="137" y="283"/>
                  <a:pt x="140" y="283"/>
                </a:cubicBezTo>
                <a:cubicBezTo>
                  <a:pt x="168" y="283"/>
                  <a:pt x="168" y="283"/>
                  <a:pt x="168" y="283"/>
                </a:cubicBezTo>
                <a:cubicBezTo>
                  <a:pt x="218" y="283"/>
                  <a:pt x="218" y="283"/>
                  <a:pt x="218" y="283"/>
                </a:cubicBezTo>
                <a:cubicBezTo>
                  <a:pt x="247" y="283"/>
                  <a:pt x="247" y="283"/>
                  <a:pt x="247" y="283"/>
                </a:cubicBezTo>
                <a:cubicBezTo>
                  <a:pt x="249" y="283"/>
                  <a:pt x="251" y="285"/>
                  <a:pt x="252" y="288"/>
                </a:cubicBezTo>
                <a:cubicBezTo>
                  <a:pt x="257" y="311"/>
                  <a:pt x="257" y="311"/>
                  <a:pt x="257" y="311"/>
                </a:cubicBezTo>
                <a:cubicBezTo>
                  <a:pt x="258" y="313"/>
                  <a:pt x="257" y="315"/>
                  <a:pt x="256" y="316"/>
                </a:cubicBezTo>
                <a:close/>
              </a:path>
            </a:pathLst>
          </a:custGeom>
          <a:solidFill>
            <a:schemeClr val="bg1"/>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cs typeface="+mn-cs"/>
            </a:endParaRPr>
          </a:p>
        </p:txBody>
      </p:sp>
      <p:grpSp>
        <p:nvGrpSpPr>
          <p:cNvPr id="9" name="组合 8"/>
          <p:cNvGrpSpPr/>
          <p:nvPr/>
        </p:nvGrpSpPr>
        <p:grpSpPr>
          <a:xfrm>
            <a:off x="5288862" y="4219951"/>
            <a:ext cx="491499" cy="544967"/>
            <a:chOff x="1187451" y="1004888"/>
            <a:chExt cx="525463" cy="684213"/>
          </a:xfrm>
          <a:solidFill>
            <a:schemeClr val="bg1"/>
          </a:solidFill>
        </p:grpSpPr>
        <p:sp>
          <p:nvSpPr>
            <p:cNvPr id="10" name="Freeform 147"/>
            <p:cNvSpPr>
              <a:spLocks noEditPoints="1"/>
            </p:cNvSpPr>
            <p:nvPr/>
          </p:nvSpPr>
          <p:spPr bwMode="auto">
            <a:xfrm>
              <a:off x="1187451" y="1004888"/>
              <a:ext cx="525463" cy="684213"/>
            </a:xfrm>
            <a:custGeom>
              <a:avLst/>
              <a:gdLst>
                <a:gd name="T0" fmla="*/ 0 w 331"/>
                <a:gd name="T1" fmla="*/ 431 h 431"/>
                <a:gd name="T2" fmla="*/ 0 w 331"/>
                <a:gd name="T3" fmla="*/ 0 h 431"/>
                <a:gd name="T4" fmla="*/ 259 w 331"/>
                <a:gd name="T5" fmla="*/ 0 h 431"/>
                <a:gd name="T6" fmla="*/ 331 w 331"/>
                <a:gd name="T7" fmla="*/ 68 h 431"/>
                <a:gd name="T8" fmla="*/ 326 w 331"/>
                <a:gd name="T9" fmla="*/ 73 h 431"/>
                <a:gd name="T10" fmla="*/ 331 w 331"/>
                <a:gd name="T11" fmla="*/ 68 h 431"/>
                <a:gd name="T12" fmla="*/ 331 w 331"/>
                <a:gd name="T13" fmla="*/ 73 h 431"/>
                <a:gd name="T14" fmla="*/ 331 w 331"/>
                <a:gd name="T15" fmla="*/ 431 h 431"/>
                <a:gd name="T16" fmla="*/ 0 w 331"/>
                <a:gd name="T17" fmla="*/ 431 h 431"/>
                <a:gd name="T18" fmla="*/ 15 w 331"/>
                <a:gd name="T19" fmla="*/ 421 h 431"/>
                <a:gd name="T20" fmla="*/ 321 w 331"/>
                <a:gd name="T21" fmla="*/ 421 h 431"/>
                <a:gd name="T22" fmla="*/ 321 w 331"/>
                <a:gd name="T23" fmla="*/ 78 h 431"/>
                <a:gd name="T24" fmla="*/ 259 w 331"/>
                <a:gd name="T25" fmla="*/ 11 h 431"/>
                <a:gd name="T26" fmla="*/ 15 w 331"/>
                <a:gd name="T27" fmla="*/ 11 h 431"/>
                <a:gd name="T28" fmla="*/ 15 w 331"/>
                <a:gd name="T29" fmla="*/ 421 h 4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1" h="431">
                  <a:moveTo>
                    <a:pt x="0" y="431"/>
                  </a:moveTo>
                  <a:lnTo>
                    <a:pt x="0" y="0"/>
                  </a:lnTo>
                  <a:lnTo>
                    <a:pt x="259" y="0"/>
                  </a:lnTo>
                  <a:lnTo>
                    <a:pt x="331" y="68"/>
                  </a:lnTo>
                  <a:lnTo>
                    <a:pt x="326" y="73"/>
                  </a:lnTo>
                  <a:lnTo>
                    <a:pt x="331" y="68"/>
                  </a:lnTo>
                  <a:lnTo>
                    <a:pt x="331" y="73"/>
                  </a:lnTo>
                  <a:lnTo>
                    <a:pt x="331" y="431"/>
                  </a:lnTo>
                  <a:lnTo>
                    <a:pt x="0" y="431"/>
                  </a:lnTo>
                  <a:close/>
                  <a:moveTo>
                    <a:pt x="15" y="421"/>
                  </a:moveTo>
                  <a:lnTo>
                    <a:pt x="321" y="421"/>
                  </a:lnTo>
                  <a:lnTo>
                    <a:pt x="321" y="78"/>
                  </a:lnTo>
                  <a:lnTo>
                    <a:pt x="259" y="11"/>
                  </a:lnTo>
                  <a:lnTo>
                    <a:pt x="15" y="11"/>
                  </a:lnTo>
                  <a:lnTo>
                    <a:pt x="15" y="4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sp>
          <p:nvSpPr>
            <p:cNvPr id="11" name="Rectangle 148"/>
            <p:cNvSpPr>
              <a:spLocks noChangeArrowheads="1"/>
            </p:cNvSpPr>
            <p:nvPr/>
          </p:nvSpPr>
          <p:spPr bwMode="auto">
            <a:xfrm>
              <a:off x="1293813" y="1169988"/>
              <a:ext cx="3206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12" name="Rectangle 149"/>
            <p:cNvSpPr>
              <a:spLocks noChangeArrowheads="1"/>
            </p:cNvSpPr>
            <p:nvPr/>
          </p:nvSpPr>
          <p:spPr bwMode="auto">
            <a:xfrm>
              <a:off x="1293813" y="1260476"/>
              <a:ext cx="3206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13" name="Rectangle 150"/>
            <p:cNvSpPr>
              <a:spLocks noChangeArrowheads="1"/>
            </p:cNvSpPr>
            <p:nvPr/>
          </p:nvSpPr>
          <p:spPr bwMode="auto">
            <a:xfrm>
              <a:off x="1293813" y="1360488"/>
              <a:ext cx="3206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14" name="Rectangle 151"/>
            <p:cNvSpPr>
              <a:spLocks noChangeArrowheads="1"/>
            </p:cNvSpPr>
            <p:nvPr/>
          </p:nvSpPr>
          <p:spPr bwMode="auto">
            <a:xfrm>
              <a:off x="1293813" y="1450976"/>
              <a:ext cx="3206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15" name="Rectangle 152"/>
            <p:cNvSpPr>
              <a:spLocks noChangeArrowheads="1"/>
            </p:cNvSpPr>
            <p:nvPr/>
          </p:nvSpPr>
          <p:spPr bwMode="auto">
            <a:xfrm>
              <a:off x="1293813" y="1549401"/>
              <a:ext cx="320675"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sz="1355"/>
            </a:p>
          </p:txBody>
        </p:sp>
        <p:sp>
          <p:nvSpPr>
            <p:cNvPr id="16" name="Freeform 153"/>
            <p:cNvSpPr/>
            <p:nvPr/>
          </p:nvSpPr>
          <p:spPr bwMode="auto">
            <a:xfrm>
              <a:off x="1590676" y="1012826"/>
              <a:ext cx="114300" cy="123825"/>
            </a:xfrm>
            <a:custGeom>
              <a:avLst/>
              <a:gdLst>
                <a:gd name="T0" fmla="*/ 0 w 72"/>
                <a:gd name="T1" fmla="*/ 78 h 78"/>
                <a:gd name="T2" fmla="*/ 0 w 72"/>
                <a:gd name="T3" fmla="*/ 0 h 78"/>
                <a:gd name="T4" fmla="*/ 10 w 72"/>
                <a:gd name="T5" fmla="*/ 0 h 78"/>
                <a:gd name="T6" fmla="*/ 10 w 72"/>
                <a:gd name="T7" fmla="*/ 63 h 78"/>
                <a:gd name="T8" fmla="*/ 72 w 72"/>
                <a:gd name="T9" fmla="*/ 63 h 78"/>
                <a:gd name="T10" fmla="*/ 72 w 72"/>
                <a:gd name="T11" fmla="*/ 78 h 78"/>
                <a:gd name="T12" fmla="*/ 0 w 72"/>
                <a:gd name="T13" fmla="*/ 78 h 78"/>
              </a:gdLst>
              <a:ahLst/>
              <a:cxnLst>
                <a:cxn ang="0">
                  <a:pos x="T0" y="T1"/>
                </a:cxn>
                <a:cxn ang="0">
                  <a:pos x="T2" y="T3"/>
                </a:cxn>
                <a:cxn ang="0">
                  <a:pos x="T4" y="T5"/>
                </a:cxn>
                <a:cxn ang="0">
                  <a:pos x="T6" y="T7"/>
                </a:cxn>
                <a:cxn ang="0">
                  <a:pos x="T8" y="T9"/>
                </a:cxn>
                <a:cxn ang="0">
                  <a:pos x="T10" y="T11"/>
                </a:cxn>
                <a:cxn ang="0">
                  <a:pos x="T12" y="T13"/>
                </a:cxn>
              </a:cxnLst>
              <a:rect l="0" t="0" r="r" b="b"/>
              <a:pathLst>
                <a:path w="72" h="78">
                  <a:moveTo>
                    <a:pt x="0" y="78"/>
                  </a:moveTo>
                  <a:lnTo>
                    <a:pt x="0" y="0"/>
                  </a:lnTo>
                  <a:lnTo>
                    <a:pt x="10" y="0"/>
                  </a:lnTo>
                  <a:lnTo>
                    <a:pt x="10" y="63"/>
                  </a:lnTo>
                  <a:lnTo>
                    <a:pt x="72" y="63"/>
                  </a:lnTo>
                  <a:lnTo>
                    <a:pt x="72" y="78"/>
                  </a:lnTo>
                  <a:lnTo>
                    <a:pt x="0"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355"/>
            </a:p>
          </p:txBody>
        </p:sp>
      </p:grpSp>
      <p:sp>
        <p:nvSpPr>
          <p:cNvPr id="17" name="AutoShape 112"/>
          <p:cNvSpPr/>
          <p:nvPr/>
        </p:nvSpPr>
        <p:spPr bwMode="auto">
          <a:xfrm rot="20652378">
            <a:off x="1541583" y="2397633"/>
            <a:ext cx="397418" cy="398323"/>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p:spPr>
        <p:txBody>
          <a:bodyPr lIns="19050" tIns="19050" rIns="19050" bIns="19050" anchor="ctr"/>
          <a:lstStyle/>
          <a:p>
            <a:pPr algn="ctr" defTabSz="228600" fontAlgn="base" hangingPunct="0">
              <a:spcBef>
                <a:spcPct val="0"/>
              </a:spcBef>
              <a:spcAft>
                <a:spcPct val="0"/>
              </a:spcAft>
            </a:pPr>
            <a:endParaRPr lang="en-US" sz="1500">
              <a:solidFill>
                <a:schemeClr val="bg1"/>
              </a:solidFill>
              <a:effectLst>
                <a:outerShdw blurRad="38100" dist="38100" dir="2700000" algn="tl">
                  <a:srgbClr val="000000"/>
                </a:outerShdw>
              </a:effectLst>
              <a:cs typeface="+mn-ea"/>
              <a:sym typeface="+mn-lt"/>
            </a:endParaRPr>
          </a:p>
        </p:txBody>
      </p:sp>
      <p:grpSp>
        <p:nvGrpSpPr>
          <p:cNvPr id="18" name="Group 12"/>
          <p:cNvGrpSpPr/>
          <p:nvPr/>
        </p:nvGrpSpPr>
        <p:grpSpPr>
          <a:xfrm>
            <a:off x="4065606" y="2262655"/>
            <a:ext cx="514334" cy="514334"/>
            <a:chOff x="4439444" y="2582069"/>
            <a:chExt cx="464344" cy="464344"/>
          </a:xfrm>
          <a:solidFill>
            <a:schemeClr val="bg1"/>
          </a:solidFill>
        </p:grpSpPr>
        <p:sp>
          <p:nvSpPr>
            <p:cNvPr id="19"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cs typeface="+mn-ea"/>
                <a:sym typeface="+mn-lt"/>
              </a:endParaRPr>
            </a:p>
          </p:txBody>
        </p:sp>
        <p:sp>
          <p:nvSpPr>
            <p:cNvPr id="20"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cs typeface="+mn-ea"/>
                <a:sym typeface="+mn-lt"/>
              </a:endParaRPr>
            </a:p>
          </p:txBody>
        </p:sp>
        <p:sp>
          <p:nvSpPr>
            <p:cNvPr id="21"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a:solidFill>
                  <a:schemeClr val="bg1"/>
                </a:solidFill>
                <a:cs typeface="+mn-ea"/>
                <a:sym typeface="+mn-lt"/>
              </a:endParaRPr>
            </a:p>
          </p:txBody>
        </p:sp>
      </p:grpSp>
      <p:sp>
        <p:nvSpPr>
          <p:cNvPr id="22" name="文本框 21"/>
          <p:cNvSpPr txBox="1"/>
          <p:nvPr/>
        </p:nvSpPr>
        <p:spPr>
          <a:xfrm>
            <a:off x="1051238" y="2879317"/>
            <a:ext cx="2188759" cy="295337"/>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200" b="0" dirty="0">
                <a:solidFill>
                  <a:schemeClr val="bg1"/>
                </a:solidFill>
                <a:latin typeface="汉仪书宋一简" panose="02010609000101010101" pitchFamily="49" charset="-122"/>
                <a:ea typeface="汉仪书宋一简" panose="02010609000101010101" pitchFamily="49" charset="-122"/>
              </a:rPr>
              <a:t>添加文本信息</a:t>
            </a:r>
            <a:endParaRPr lang="zh-CN" altLang="en-US" sz="1200" b="0" dirty="0">
              <a:solidFill>
                <a:schemeClr val="bg1"/>
              </a:solidFill>
              <a:latin typeface="汉仪书宋一简" panose="02010609000101010101" pitchFamily="49" charset="-122"/>
              <a:ea typeface="汉仪书宋一简" panose="02010609000101010101" pitchFamily="49" charset="-122"/>
            </a:endParaRPr>
          </a:p>
        </p:txBody>
      </p:sp>
      <p:sp>
        <p:nvSpPr>
          <p:cNvPr id="23" name="矩形 22"/>
          <p:cNvSpPr/>
          <p:nvPr/>
        </p:nvSpPr>
        <p:spPr>
          <a:xfrm>
            <a:off x="813834" y="3107950"/>
            <a:ext cx="1760921" cy="909223"/>
          </a:xfrm>
          <a:prstGeom prst="rect">
            <a:avLst/>
          </a:prstGeom>
        </p:spPr>
        <p:txBody>
          <a:bodyPr wrap="square">
            <a:spAutoFit/>
          </a:bodyPr>
          <a:lstStyle/>
          <a:p>
            <a:pPr algn="ctr">
              <a:lnSpc>
                <a:spcPct val="130000"/>
              </a:lnSpc>
            </a:pPr>
            <a:r>
              <a:rPr lang="en-US" altLang="zh-CN" sz="1400" dirty="0">
                <a:solidFill>
                  <a:schemeClr val="bg1"/>
                </a:solidFill>
                <a:latin typeface="微软雅黑 Light" panose="020B0502040204020203" pitchFamily="34" charset="-122"/>
                <a:ea typeface="微软雅黑 Light" panose="020B0502040204020203" pitchFamily="34" charset="-122"/>
              </a:rPr>
              <a:t>Lorem ipsum </a:t>
            </a:r>
            <a:r>
              <a:rPr lang="en-US" altLang="zh-CN" sz="1400">
                <a:solidFill>
                  <a:schemeClr val="bg1"/>
                </a:solidFill>
                <a:latin typeface="微软雅黑 Light" panose="020B0502040204020203" pitchFamily="34" charset="-122"/>
                <a:ea typeface="微软雅黑 Light" panose="020B0502040204020203" pitchFamily="34" charset="-122"/>
              </a:rPr>
              <a:t>dolor consectetuer adipiscing </a:t>
            </a:r>
            <a:r>
              <a:rPr lang="en-US" altLang="zh-CN" sz="1400" dirty="0" err="1">
                <a:solidFill>
                  <a:schemeClr val="bg1"/>
                </a:solidFill>
                <a:latin typeface="微软雅黑 Light" panose="020B0502040204020203" pitchFamily="34" charset="-122"/>
                <a:ea typeface="微软雅黑 Light" panose="020B0502040204020203" pitchFamily="34" charset="-122"/>
              </a:rPr>
              <a:t>elit</a:t>
            </a:r>
            <a:r>
              <a:rPr lang="en-US" altLang="zh-CN" sz="1400" dirty="0">
                <a:solidFill>
                  <a:schemeClr val="bg1"/>
                </a:solidFill>
                <a:latin typeface="微软雅黑 Light" panose="020B0502040204020203" pitchFamily="34" charset="-122"/>
                <a:ea typeface="微软雅黑 Light" panose="020B0502040204020203" pitchFamily="34" charset="-122"/>
              </a:rPr>
              <a:t>. </a:t>
            </a:r>
            <a:endParaRPr lang="zh-CN" altLang="en-US" sz="1400" dirty="0">
              <a:solidFill>
                <a:schemeClr val="bg1"/>
              </a:solidFill>
            </a:endParaRPr>
          </a:p>
        </p:txBody>
      </p:sp>
      <p:sp>
        <p:nvSpPr>
          <p:cNvPr id="24" name="文本框 23"/>
          <p:cNvSpPr txBox="1"/>
          <p:nvPr/>
        </p:nvSpPr>
        <p:spPr>
          <a:xfrm>
            <a:off x="3658113" y="2896860"/>
            <a:ext cx="2188759" cy="295337"/>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200" b="0" dirty="0">
                <a:solidFill>
                  <a:schemeClr val="bg1"/>
                </a:solidFill>
                <a:latin typeface="汉仪书宋一简" panose="02010609000101010101" pitchFamily="49" charset="-122"/>
                <a:ea typeface="汉仪书宋一简" panose="02010609000101010101" pitchFamily="49" charset="-122"/>
              </a:rPr>
              <a:t>添加文本信息</a:t>
            </a:r>
            <a:endParaRPr lang="zh-CN" altLang="en-US" sz="1200" b="0" dirty="0">
              <a:solidFill>
                <a:schemeClr val="bg1"/>
              </a:solidFill>
              <a:latin typeface="汉仪书宋一简" panose="02010609000101010101" pitchFamily="49" charset="-122"/>
              <a:ea typeface="汉仪书宋一简" panose="02010609000101010101" pitchFamily="49" charset="-122"/>
            </a:endParaRPr>
          </a:p>
        </p:txBody>
      </p:sp>
      <p:sp>
        <p:nvSpPr>
          <p:cNvPr id="25" name="矩形 24"/>
          <p:cNvSpPr/>
          <p:nvPr/>
        </p:nvSpPr>
        <p:spPr>
          <a:xfrm>
            <a:off x="3420709" y="3125493"/>
            <a:ext cx="1760921" cy="909223"/>
          </a:xfrm>
          <a:prstGeom prst="rect">
            <a:avLst/>
          </a:prstGeom>
        </p:spPr>
        <p:txBody>
          <a:bodyPr wrap="square">
            <a:spAutoFit/>
          </a:bodyPr>
          <a:lstStyle/>
          <a:p>
            <a:pPr algn="ctr">
              <a:lnSpc>
                <a:spcPct val="130000"/>
              </a:lnSpc>
            </a:pPr>
            <a:r>
              <a:rPr lang="en-US" altLang="zh-CN" sz="1400" dirty="0">
                <a:solidFill>
                  <a:schemeClr val="bg1"/>
                </a:solidFill>
                <a:latin typeface="微软雅黑 Light" panose="020B0502040204020203" pitchFamily="34" charset="-122"/>
                <a:ea typeface="微软雅黑 Light" panose="020B0502040204020203" pitchFamily="34" charset="-122"/>
              </a:rPr>
              <a:t>Lorem ipsum </a:t>
            </a:r>
            <a:r>
              <a:rPr lang="en-US" altLang="zh-CN" sz="1400">
                <a:solidFill>
                  <a:schemeClr val="bg1"/>
                </a:solidFill>
                <a:latin typeface="微软雅黑 Light" panose="020B0502040204020203" pitchFamily="34" charset="-122"/>
                <a:ea typeface="微软雅黑 Light" panose="020B0502040204020203" pitchFamily="34" charset="-122"/>
              </a:rPr>
              <a:t>dolor consectetuer </a:t>
            </a:r>
            <a:r>
              <a:rPr lang="en-US" altLang="zh-CN" sz="1400" dirty="0" err="1">
                <a:solidFill>
                  <a:schemeClr val="bg1"/>
                </a:solidFill>
                <a:latin typeface="微软雅黑 Light" panose="020B0502040204020203" pitchFamily="34" charset="-122"/>
                <a:ea typeface="微软雅黑 Light" panose="020B0502040204020203" pitchFamily="34" charset="-122"/>
              </a:rPr>
              <a:t>adipiscing</a:t>
            </a:r>
            <a:r>
              <a:rPr lang="en-US" altLang="zh-CN" sz="1400" dirty="0">
                <a:solidFill>
                  <a:schemeClr val="bg1"/>
                </a:solidFill>
                <a:latin typeface="微软雅黑 Light" panose="020B0502040204020203" pitchFamily="34" charset="-122"/>
                <a:ea typeface="微软雅黑 Light" panose="020B0502040204020203" pitchFamily="34" charset="-122"/>
              </a:rPr>
              <a:t> </a:t>
            </a:r>
            <a:r>
              <a:rPr lang="en-US" altLang="zh-CN" sz="1400" dirty="0" err="1">
                <a:solidFill>
                  <a:schemeClr val="bg1"/>
                </a:solidFill>
                <a:latin typeface="微软雅黑 Light" panose="020B0502040204020203" pitchFamily="34" charset="-122"/>
                <a:ea typeface="微软雅黑 Light" panose="020B0502040204020203" pitchFamily="34" charset="-122"/>
              </a:rPr>
              <a:t>elit</a:t>
            </a:r>
            <a:r>
              <a:rPr lang="en-US" altLang="zh-CN" sz="1400" dirty="0">
                <a:solidFill>
                  <a:schemeClr val="bg1"/>
                </a:solidFill>
                <a:latin typeface="微软雅黑 Light" panose="020B0502040204020203" pitchFamily="34" charset="-122"/>
                <a:ea typeface="微软雅黑 Light" panose="020B0502040204020203" pitchFamily="34" charset="-122"/>
              </a:rPr>
              <a:t>. </a:t>
            </a:r>
            <a:endParaRPr lang="zh-CN" altLang="en-US" sz="1400" dirty="0">
              <a:solidFill>
                <a:schemeClr val="bg1"/>
              </a:solidFill>
            </a:endParaRPr>
          </a:p>
        </p:txBody>
      </p:sp>
      <p:sp>
        <p:nvSpPr>
          <p:cNvPr id="26" name="文本框 25"/>
          <p:cNvSpPr txBox="1"/>
          <p:nvPr/>
        </p:nvSpPr>
        <p:spPr>
          <a:xfrm>
            <a:off x="2148256" y="4905365"/>
            <a:ext cx="2188759" cy="32919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400" b="0" dirty="0">
                <a:solidFill>
                  <a:schemeClr val="bg1"/>
                </a:solidFill>
                <a:latin typeface="汉仪书宋一简" panose="02010609000101010101" pitchFamily="49" charset="-122"/>
                <a:ea typeface="汉仪书宋一简" panose="02010609000101010101" pitchFamily="49" charset="-122"/>
              </a:rPr>
              <a:t>添加文本信息</a:t>
            </a:r>
            <a:endParaRPr lang="zh-CN" altLang="en-US" sz="1400" b="0" dirty="0">
              <a:solidFill>
                <a:schemeClr val="bg1"/>
              </a:solidFill>
              <a:latin typeface="汉仪书宋一简" panose="02010609000101010101" pitchFamily="49" charset="-122"/>
              <a:ea typeface="汉仪书宋一简" panose="02010609000101010101" pitchFamily="49" charset="-122"/>
            </a:endParaRPr>
          </a:p>
        </p:txBody>
      </p:sp>
      <p:sp>
        <p:nvSpPr>
          <p:cNvPr id="27" name="文本框 26"/>
          <p:cNvSpPr txBox="1"/>
          <p:nvPr/>
        </p:nvSpPr>
        <p:spPr>
          <a:xfrm>
            <a:off x="4951375" y="4905365"/>
            <a:ext cx="2188759" cy="32919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400" b="0" dirty="0">
                <a:solidFill>
                  <a:schemeClr val="bg1"/>
                </a:solidFill>
                <a:latin typeface="汉仪书宋一简" panose="02010609000101010101" pitchFamily="49" charset="-122"/>
                <a:ea typeface="汉仪书宋一简" panose="02010609000101010101" pitchFamily="49" charset="-122"/>
              </a:rPr>
              <a:t>添加文本信息</a:t>
            </a:r>
            <a:endParaRPr lang="zh-CN" altLang="en-US" sz="1400" b="0" dirty="0">
              <a:solidFill>
                <a:schemeClr val="bg1"/>
              </a:solidFill>
              <a:latin typeface="汉仪书宋一简" panose="02010609000101010101" pitchFamily="49" charset="-122"/>
              <a:ea typeface="汉仪书宋一简" panose="02010609000101010101" pitchFamily="49" charset="-122"/>
            </a:endParaRPr>
          </a:p>
        </p:txBody>
      </p:sp>
      <p:sp>
        <p:nvSpPr>
          <p:cNvPr id="28" name="文本框 27"/>
          <p:cNvSpPr txBox="1"/>
          <p:nvPr/>
        </p:nvSpPr>
        <p:spPr>
          <a:xfrm>
            <a:off x="7008793" y="2208574"/>
            <a:ext cx="4298641" cy="49834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400" b="0" dirty="0">
                <a:solidFill>
                  <a:srgbClr val="32945C"/>
                </a:solidFill>
                <a:latin typeface="汉仪书宋一简" panose="02010609000101010101" pitchFamily="49" charset="-122"/>
                <a:ea typeface="汉仪书宋一简" panose="02010609000101010101" pitchFamily="49" charset="-122"/>
              </a:rPr>
              <a:t>添加标题文本信息</a:t>
            </a:r>
            <a:endParaRPr lang="zh-CN" altLang="en-US" sz="2400" b="0" dirty="0">
              <a:solidFill>
                <a:srgbClr val="32945C"/>
              </a:solidFill>
              <a:latin typeface="汉仪书宋一简" panose="02010609000101010101" pitchFamily="49" charset="-122"/>
              <a:ea typeface="汉仪书宋一简" panose="02010609000101010101" pitchFamily="49" charset="-122"/>
            </a:endParaRPr>
          </a:p>
        </p:txBody>
      </p:sp>
      <p:cxnSp>
        <p:nvCxnSpPr>
          <p:cNvPr id="29" name="直接连接符 28"/>
          <p:cNvCxnSpPr/>
          <p:nvPr/>
        </p:nvCxnSpPr>
        <p:spPr>
          <a:xfrm flipV="1">
            <a:off x="7008793" y="2752048"/>
            <a:ext cx="2978904" cy="10"/>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7008793" y="2882198"/>
            <a:ext cx="4515273" cy="1466876"/>
          </a:xfrm>
          <a:prstGeom prst="rect">
            <a:avLst/>
          </a:prstGeom>
        </p:spPr>
        <p:txBody>
          <a:bodyPr wrap="square">
            <a:spAutoFit/>
          </a:bodyPr>
          <a:lstStyle/>
          <a:p>
            <a:pPr>
              <a:lnSpc>
                <a:spcPct val="130000"/>
              </a:lnSpc>
            </a:pPr>
            <a:r>
              <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 magna eros quis </a:t>
            </a:r>
            <a:r>
              <a:rPr lang="en-US" altLang="zh-CN" sz="1400" dirty="0" err="1">
                <a:solidFill>
                  <a:schemeClr val="tx1">
                    <a:lumMod val="65000"/>
                    <a:lumOff val="35000"/>
                  </a:schemeClr>
                </a:solidFill>
                <a:latin typeface="微软雅黑 Light" panose="020B0502040204020203" pitchFamily="34" charset="-122"/>
                <a:ea typeface="微软雅黑 Light" panose="020B0502040204020203" pitchFamily="34" charset="-122"/>
              </a:rPr>
              <a:t>urna</a:t>
            </a:r>
            <a:r>
              <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31" name="矩形 30"/>
          <p:cNvSpPr/>
          <p:nvPr/>
        </p:nvSpPr>
        <p:spPr>
          <a:xfrm>
            <a:off x="7008792" y="4171927"/>
            <a:ext cx="4515273" cy="1466876"/>
          </a:xfrm>
          <a:prstGeom prst="rect">
            <a:avLst/>
          </a:prstGeom>
        </p:spPr>
        <p:txBody>
          <a:bodyPr wrap="square">
            <a:spAutoFit/>
          </a:bodyPr>
          <a:lstStyle/>
          <a:p>
            <a:pPr>
              <a:lnSpc>
                <a:spcPct val="130000"/>
              </a:lnSpc>
            </a:pPr>
            <a:r>
              <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 magna eros quis </a:t>
            </a:r>
            <a:r>
              <a:rPr lang="en-US" altLang="zh-CN" sz="1400" dirty="0" err="1">
                <a:solidFill>
                  <a:schemeClr val="tx1">
                    <a:lumMod val="65000"/>
                    <a:lumOff val="35000"/>
                  </a:schemeClr>
                </a:solidFill>
                <a:latin typeface="微软雅黑 Light" panose="020B0502040204020203" pitchFamily="34" charset="-122"/>
                <a:ea typeface="微软雅黑 Light" panose="020B0502040204020203" pitchFamily="34" charset="-122"/>
              </a:rPr>
              <a:t>urna</a:t>
            </a:r>
            <a:r>
              <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rPr>
              <a:t>.</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研究结论和展望</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cxnSp>
        <p:nvCxnSpPr>
          <p:cNvPr id="7" name="直接连接符 6"/>
          <p:cNvCxnSpPr/>
          <p:nvPr/>
        </p:nvCxnSpPr>
        <p:spPr>
          <a:xfrm>
            <a:off x="800100" y="4810125"/>
            <a:ext cx="561975" cy="0"/>
          </a:xfrm>
          <a:prstGeom prst="line">
            <a:avLst/>
          </a:prstGeom>
          <a:ln w="19050">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294415" y="4810125"/>
            <a:ext cx="561975" cy="0"/>
          </a:xfrm>
          <a:prstGeom prst="line">
            <a:avLst/>
          </a:prstGeom>
          <a:ln w="19050">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820480" y="4810125"/>
            <a:ext cx="561975" cy="0"/>
          </a:xfrm>
          <a:prstGeom prst="line">
            <a:avLst/>
          </a:prstGeom>
          <a:ln w="19050">
            <a:solidFill>
              <a:srgbClr val="32945C"/>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812800" y="5769795"/>
            <a:ext cx="1231174" cy="335280"/>
          </a:xfrm>
          <a:prstGeom prst="rect">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96683" y="5769795"/>
            <a:ext cx="1243420" cy="335280"/>
          </a:xfrm>
          <a:prstGeom prst="rect">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7824788" y="5769795"/>
            <a:ext cx="1243420" cy="335280"/>
          </a:xfrm>
          <a:prstGeom prst="rect">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4199127" y="4873535"/>
            <a:ext cx="2786573" cy="732188"/>
          </a:xfrm>
          <a:prstGeom prst="rect">
            <a:avLst/>
          </a:prstGeom>
          <a:noFill/>
        </p:spPr>
        <p:txBody>
          <a:bodyPr wrap="square" rtlCol="0">
            <a:spAutoFit/>
          </a:bodyPr>
          <a:lstStyle/>
          <a:p>
            <a:pPr>
              <a:lnSpc>
                <a:spcPct val="130000"/>
              </a:lnSpc>
            </a:pPr>
            <a:r>
              <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rPr>
              <a:t>Fusce posuere, magna sed pulvinar ultricies, purus lectus malesuada libero, sit amet enim. Fusce est. Vivamus a tellus.</a:t>
            </a:r>
            <a:endPar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4199127" y="4348814"/>
            <a:ext cx="1725423"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800" b="0">
                <a:solidFill>
                  <a:srgbClr val="32945C"/>
                </a:solidFill>
                <a:latin typeface="汉仪书宋一简" panose="02010609000101010101" pitchFamily="49" charset="-122"/>
                <a:ea typeface="汉仪书宋一简" panose="02010609000101010101" pitchFamily="49" charset="-122"/>
              </a:rPr>
              <a:t>点击添加文本</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5" name="文本框 14"/>
          <p:cNvSpPr txBox="1"/>
          <p:nvPr/>
        </p:nvSpPr>
        <p:spPr>
          <a:xfrm>
            <a:off x="717390" y="4873535"/>
            <a:ext cx="2786573" cy="732188"/>
          </a:xfrm>
          <a:prstGeom prst="rect">
            <a:avLst/>
          </a:prstGeom>
          <a:noFill/>
        </p:spPr>
        <p:txBody>
          <a:bodyPr wrap="square" rtlCol="0">
            <a:spAutoFit/>
          </a:bodyPr>
          <a:lstStyle/>
          <a:p>
            <a:pPr>
              <a:lnSpc>
                <a:spcPct val="130000"/>
              </a:lnSpc>
            </a:pPr>
            <a:r>
              <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a:t>
            </a:r>
            <a:endPar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6" name="文本框 15"/>
          <p:cNvSpPr txBox="1"/>
          <p:nvPr/>
        </p:nvSpPr>
        <p:spPr>
          <a:xfrm>
            <a:off x="717390" y="4348814"/>
            <a:ext cx="1680973" cy="363048"/>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600" b="0">
                <a:solidFill>
                  <a:srgbClr val="32945C"/>
                </a:solidFill>
                <a:latin typeface="汉仪书宋一简" panose="02010609000101010101" pitchFamily="49" charset="-122"/>
                <a:ea typeface="汉仪书宋一简" panose="02010609000101010101" pitchFamily="49" charset="-122"/>
              </a:rPr>
              <a:t>点击添加文本</a:t>
            </a:r>
            <a:endParaRPr lang="zh-CN" altLang="en-US" sz="1600" b="0" dirty="0">
              <a:solidFill>
                <a:srgbClr val="32945C"/>
              </a:solidFill>
              <a:latin typeface="汉仪书宋一简" panose="02010609000101010101" pitchFamily="49" charset="-122"/>
              <a:ea typeface="汉仪书宋一简" panose="02010609000101010101" pitchFamily="49" charset="-122"/>
            </a:endParaRPr>
          </a:p>
        </p:txBody>
      </p:sp>
      <p:sp>
        <p:nvSpPr>
          <p:cNvPr id="17" name="文本框 16"/>
          <p:cNvSpPr txBox="1"/>
          <p:nvPr/>
        </p:nvSpPr>
        <p:spPr>
          <a:xfrm>
            <a:off x="7725314" y="4873535"/>
            <a:ext cx="2786573" cy="732188"/>
          </a:xfrm>
          <a:prstGeom prst="rect">
            <a:avLst/>
          </a:prstGeom>
          <a:noFill/>
        </p:spPr>
        <p:txBody>
          <a:bodyPr wrap="square" rtlCol="0">
            <a:spAutoFit/>
          </a:bodyPr>
          <a:lstStyle/>
          <a:p>
            <a:pPr>
              <a:lnSpc>
                <a:spcPct val="130000"/>
              </a:lnSpc>
            </a:pPr>
            <a:r>
              <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rPr>
              <a:t>Fusce posuere, magna sed pulvinar ultricies, purus lectus malesuada libero, sit amet enim. Fusce est. Vivamus a tellus.</a:t>
            </a:r>
            <a:endParaRPr lang="en-US" altLang="zh-CN" sz="11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8" name="文本框 17"/>
          <p:cNvSpPr txBox="1"/>
          <p:nvPr/>
        </p:nvSpPr>
        <p:spPr>
          <a:xfrm>
            <a:off x="7725314" y="4348814"/>
            <a:ext cx="1847311"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800" b="0">
                <a:solidFill>
                  <a:srgbClr val="32945C"/>
                </a:solidFill>
                <a:latin typeface="汉仪书宋一简" panose="02010609000101010101" pitchFamily="49" charset="-122"/>
                <a:ea typeface="汉仪书宋一简" panose="02010609000101010101" pitchFamily="49" charset="-122"/>
              </a:rPr>
              <a:t>点击添加文本</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22" name="文本框 21"/>
          <p:cNvSpPr txBox="1"/>
          <p:nvPr/>
        </p:nvSpPr>
        <p:spPr>
          <a:xfrm>
            <a:off x="812800" y="5772839"/>
            <a:ext cx="1231174" cy="32919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400" b="0">
                <a:solidFill>
                  <a:schemeClr val="bg1"/>
                </a:solidFill>
                <a:latin typeface="汉仪书宋一简" panose="02010609000101010101" pitchFamily="49" charset="-122"/>
                <a:ea typeface="汉仪书宋一简" panose="02010609000101010101" pitchFamily="49" charset="-122"/>
              </a:rPr>
              <a:t>添加文本</a:t>
            </a:r>
            <a:endParaRPr lang="zh-CN" altLang="en-US" sz="1400" b="0" dirty="0">
              <a:solidFill>
                <a:schemeClr val="bg1"/>
              </a:solidFill>
              <a:latin typeface="汉仪书宋一简" panose="02010609000101010101" pitchFamily="49" charset="-122"/>
              <a:ea typeface="汉仪书宋一简" panose="02010609000101010101" pitchFamily="49" charset="-122"/>
            </a:endParaRPr>
          </a:p>
        </p:txBody>
      </p:sp>
      <p:sp>
        <p:nvSpPr>
          <p:cNvPr id="23" name="文本框 22"/>
          <p:cNvSpPr txBox="1"/>
          <p:nvPr/>
        </p:nvSpPr>
        <p:spPr>
          <a:xfrm>
            <a:off x="4302806" y="5772839"/>
            <a:ext cx="1231174" cy="32919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400" b="0">
                <a:solidFill>
                  <a:schemeClr val="bg1"/>
                </a:solidFill>
                <a:latin typeface="汉仪书宋一简" panose="02010609000101010101" pitchFamily="49" charset="-122"/>
                <a:ea typeface="汉仪书宋一简" panose="02010609000101010101" pitchFamily="49" charset="-122"/>
              </a:rPr>
              <a:t>添加文本</a:t>
            </a:r>
            <a:endParaRPr lang="zh-CN" altLang="en-US" sz="1400" b="0" dirty="0">
              <a:solidFill>
                <a:schemeClr val="bg1"/>
              </a:solidFill>
              <a:latin typeface="汉仪书宋一简" panose="02010609000101010101" pitchFamily="49" charset="-122"/>
              <a:ea typeface="汉仪书宋一简" panose="02010609000101010101" pitchFamily="49" charset="-122"/>
            </a:endParaRPr>
          </a:p>
        </p:txBody>
      </p:sp>
      <p:sp>
        <p:nvSpPr>
          <p:cNvPr id="24" name="文本框 23"/>
          <p:cNvSpPr txBox="1"/>
          <p:nvPr/>
        </p:nvSpPr>
        <p:spPr>
          <a:xfrm>
            <a:off x="7830911" y="5772839"/>
            <a:ext cx="1231174" cy="32919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dist"/>
            <a:r>
              <a:rPr lang="zh-CN" altLang="en-US" sz="1400" b="0">
                <a:solidFill>
                  <a:schemeClr val="bg1"/>
                </a:solidFill>
                <a:latin typeface="汉仪书宋一简" panose="02010609000101010101" pitchFamily="49" charset="-122"/>
                <a:ea typeface="汉仪书宋一简" panose="02010609000101010101" pitchFamily="49" charset="-122"/>
              </a:rPr>
              <a:t>添加文本</a:t>
            </a:r>
            <a:endParaRPr lang="zh-CN" altLang="en-US" sz="1400" b="0" dirty="0">
              <a:solidFill>
                <a:schemeClr val="bg1"/>
              </a:solidFill>
              <a:latin typeface="汉仪书宋一简" panose="02010609000101010101" pitchFamily="49" charset="-122"/>
              <a:ea typeface="汉仪书宋一简" panose="02010609000101010101" pitchFamily="49" charset="-122"/>
            </a:endParaRPr>
          </a:p>
        </p:txBody>
      </p:sp>
      <p:pic>
        <p:nvPicPr>
          <p:cNvPr id="29"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521" t="37517" r="-521" b="24537"/>
          <a:stretch>
            <a:fillRect/>
          </a:stretch>
        </p:blipFill>
        <p:spPr bwMode="auto">
          <a:xfrm>
            <a:off x="810326" y="2057400"/>
            <a:ext cx="3200400" cy="215900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521" t="37517" r="-521" b="24537"/>
          <a:stretch>
            <a:fillRect/>
          </a:stretch>
        </p:blipFill>
        <p:spPr bwMode="auto">
          <a:xfrm>
            <a:off x="4303940" y="2057400"/>
            <a:ext cx="3200400" cy="215900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l="521" t="37517" r="-521" b="24537"/>
          <a:stretch>
            <a:fillRect/>
          </a:stretch>
        </p:blipFill>
        <p:spPr bwMode="auto">
          <a:xfrm>
            <a:off x="7797554" y="2057400"/>
            <a:ext cx="3200400" cy="2159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研究结论和展望</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4" name="椭圆 3"/>
          <p:cNvSpPr/>
          <p:nvPr/>
        </p:nvSpPr>
        <p:spPr>
          <a:xfrm>
            <a:off x="368108" y="2050974"/>
            <a:ext cx="1282700" cy="1282700"/>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68108" y="4273475"/>
            <a:ext cx="1282700" cy="1282700"/>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6435534" y="2050974"/>
            <a:ext cx="1282700" cy="1282700"/>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35534" y="4273475"/>
            <a:ext cx="1282700" cy="1282700"/>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10596" y="2249486"/>
            <a:ext cx="3663345" cy="3965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9" name="矩形 8"/>
          <p:cNvSpPr/>
          <p:nvPr/>
        </p:nvSpPr>
        <p:spPr>
          <a:xfrm>
            <a:off x="1910597" y="2616678"/>
            <a:ext cx="4030220" cy="1466876"/>
          </a:xfrm>
          <a:prstGeom prst="rect">
            <a:avLst/>
          </a:prstGeom>
        </p:spPr>
        <p:txBody>
          <a:bodyPr wrap="square">
            <a:spAutoFit/>
          </a:bodyPr>
          <a:lstStyle/>
          <a:p>
            <a:pP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1910596" y="4471987"/>
            <a:ext cx="3663345" cy="3965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1" name="矩形 10"/>
          <p:cNvSpPr/>
          <p:nvPr/>
        </p:nvSpPr>
        <p:spPr>
          <a:xfrm>
            <a:off x="1910597" y="4839179"/>
            <a:ext cx="4030220" cy="1466876"/>
          </a:xfrm>
          <a:prstGeom prst="rect">
            <a:avLst/>
          </a:prstGeom>
        </p:spPr>
        <p:txBody>
          <a:bodyPr wrap="square">
            <a:spAutoFit/>
          </a:bodyPr>
          <a:lstStyle/>
          <a:p>
            <a:pP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7835706" y="2249486"/>
            <a:ext cx="3663345" cy="3965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3" name="矩形 12"/>
          <p:cNvSpPr/>
          <p:nvPr/>
        </p:nvSpPr>
        <p:spPr>
          <a:xfrm>
            <a:off x="7835707" y="2616678"/>
            <a:ext cx="4030220" cy="1466876"/>
          </a:xfrm>
          <a:prstGeom prst="rect">
            <a:avLst/>
          </a:prstGeom>
        </p:spPr>
        <p:txBody>
          <a:bodyPr wrap="square">
            <a:spAutoFit/>
          </a:bodyPr>
          <a:lstStyle/>
          <a:p>
            <a:pP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7835706" y="4471987"/>
            <a:ext cx="3663345" cy="3965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5" name="矩形 14"/>
          <p:cNvSpPr/>
          <p:nvPr/>
        </p:nvSpPr>
        <p:spPr>
          <a:xfrm>
            <a:off x="7835707" y="4839179"/>
            <a:ext cx="4030220" cy="1466876"/>
          </a:xfrm>
          <a:prstGeom prst="rect">
            <a:avLst/>
          </a:prstGeom>
        </p:spPr>
        <p:txBody>
          <a:bodyPr wrap="square">
            <a:spAutoFit/>
          </a:bodyPr>
          <a:lstStyle/>
          <a:p>
            <a:pP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grpSp>
        <p:nvGrpSpPr>
          <p:cNvPr id="16" name="组合 15"/>
          <p:cNvGrpSpPr/>
          <p:nvPr/>
        </p:nvGrpSpPr>
        <p:grpSpPr>
          <a:xfrm>
            <a:off x="784674" y="2403012"/>
            <a:ext cx="449568" cy="578624"/>
            <a:chOff x="6534810" y="1248123"/>
            <a:chExt cx="426510" cy="548947"/>
          </a:xfrm>
          <a:solidFill>
            <a:schemeClr val="bg1"/>
          </a:solidFill>
        </p:grpSpPr>
        <p:sp>
          <p:nvSpPr>
            <p:cNvPr id="17" name="Freeform 250"/>
            <p:cNvSpPr>
              <a:spLocks noEditPoints="1"/>
            </p:cNvSpPr>
            <p:nvPr/>
          </p:nvSpPr>
          <p:spPr bwMode="auto">
            <a:xfrm>
              <a:off x="6534810" y="1248123"/>
              <a:ext cx="426510" cy="548947"/>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1 w 202"/>
                <a:gd name="T25" fmla="*/ 224 h 260"/>
                <a:gd name="T26" fmla="*/ 21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1" y="232"/>
                    <a:pt x="21" y="224"/>
                  </a:cubicBezTo>
                  <a:cubicBezTo>
                    <a:pt x="21" y="36"/>
                    <a:pt x="21" y="36"/>
                    <a:pt x="21" y="36"/>
                  </a:cubicBezTo>
                  <a:cubicBezTo>
                    <a:pt x="21"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8" name="Rectangle 251"/>
            <p:cNvSpPr>
              <a:spLocks noChangeArrowheads="1"/>
            </p:cNvSpPr>
            <p:nvPr/>
          </p:nvSpPr>
          <p:spPr bwMode="auto">
            <a:xfrm>
              <a:off x="6624956" y="1385360"/>
              <a:ext cx="244874" cy="30946"/>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9" name="Rectangle 252"/>
            <p:cNvSpPr>
              <a:spLocks noChangeArrowheads="1"/>
            </p:cNvSpPr>
            <p:nvPr/>
          </p:nvSpPr>
          <p:spPr bwMode="auto">
            <a:xfrm>
              <a:off x="6624956" y="1460706"/>
              <a:ext cx="244874" cy="3229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0" name="Rectangle 253"/>
            <p:cNvSpPr>
              <a:spLocks noChangeArrowheads="1"/>
            </p:cNvSpPr>
            <p:nvPr/>
          </p:nvSpPr>
          <p:spPr bwMode="auto">
            <a:xfrm>
              <a:off x="6624956" y="1537397"/>
              <a:ext cx="244874" cy="3229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1" name="Rectangle 254"/>
            <p:cNvSpPr>
              <a:spLocks noChangeArrowheads="1"/>
            </p:cNvSpPr>
            <p:nvPr/>
          </p:nvSpPr>
          <p:spPr bwMode="auto">
            <a:xfrm>
              <a:off x="6624956" y="1615434"/>
              <a:ext cx="244874" cy="296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22" name="组合 21"/>
          <p:cNvGrpSpPr/>
          <p:nvPr/>
        </p:nvGrpSpPr>
        <p:grpSpPr>
          <a:xfrm>
            <a:off x="726875" y="4692824"/>
            <a:ext cx="563747" cy="444001"/>
            <a:chOff x="9424856" y="1293869"/>
            <a:chExt cx="563747" cy="444001"/>
          </a:xfrm>
          <a:solidFill>
            <a:schemeClr val="bg1"/>
          </a:solidFill>
        </p:grpSpPr>
        <p:sp>
          <p:nvSpPr>
            <p:cNvPr id="23" name="Freeform 258"/>
            <p:cNvSpPr/>
            <p:nvPr/>
          </p:nvSpPr>
          <p:spPr bwMode="auto">
            <a:xfrm>
              <a:off x="9439656" y="1308669"/>
              <a:ext cx="548947" cy="429201"/>
            </a:xfrm>
            <a:custGeom>
              <a:avLst/>
              <a:gdLst>
                <a:gd name="T0" fmla="*/ 224 w 260"/>
                <a:gd name="T1" fmla="*/ 0 h 203"/>
                <a:gd name="T2" fmla="*/ 174 w 260"/>
                <a:gd name="T3" fmla="*/ 0 h 203"/>
                <a:gd name="T4" fmla="*/ 174 w 260"/>
                <a:gd name="T5" fmla="*/ 22 h 203"/>
                <a:gd name="T6" fmla="*/ 224 w 260"/>
                <a:gd name="T7" fmla="*/ 22 h 203"/>
                <a:gd name="T8" fmla="*/ 239 w 260"/>
                <a:gd name="T9" fmla="*/ 36 h 203"/>
                <a:gd name="T10" fmla="*/ 239 w 260"/>
                <a:gd name="T11" fmla="*/ 166 h 203"/>
                <a:gd name="T12" fmla="*/ 224 w 260"/>
                <a:gd name="T13" fmla="*/ 181 h 203"/>
                <a:gd name="T14" fmla="*/ 36 w 260"/>
                <a:gd name="T15" fmla="*/ 181 h 203"/>
                <a:gd name="T16" fmla="*/ 22 w 260"/>
                <a:gd name="T17" fmla="*/ 166 h 203"/>
                <a:gd name="T18" fmla="*/ 22 w 260"/>
                <a:gd name="T19" fmla="*/ 123 h 203"/>
                <a:gd name="T20" fmla="*/ 0 w 260"/>
                <a:gd name="T21" fmla="*/ 123 h 203"/>
                <a:gd name="T22" fmla="*/ 0 w 260"/>
                <a:gd name="T23" fmla="*/ 166 h 203"/>
                <a:gd name="T24" fmla="*/ 36 w 260"/>
                <a:gd name="T25" fmla="*/ 203 h 203"/>
                <a:gd name="T26" fmla="*/ 224 w 260"/>
                <a:gd name="T27" fmla="*/ 203 h 203"/>
                <a:gd name="T28" fmla="*/ 260 w 260"/>
                <a:gd name="T29" fmla="*/ 166 h 203"/>
                <a:gd name="T30" fmla="*/ 260 w 260"/>
                <a:gd name="T31" fmla="*/ 36 h 203"/>
                <a:gd name="T32" fmla="*/ 224 w 260"/>
                <a:gd name="T33"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203">
                  <a:moveTo>
                    <a:pt x="224" y="0"/>
                  </a:moveTo>
                  <a:cubicBezTo>
                    <a:pt x="174" y="0"/>
                    <a:pt x="174" y="0"/>
                    <a:pt x="174" y="0"/>
                  </a:cubicBezTo>
                  <a:cubicBezTo>
                    <a:pt x="174" y="22"/>
                    <a:pt x="174" y="22"/>
                    <a:pt x="174" y="22"/>
                  </a:cubicBezTo>
                  <a:cubicBezTo>
                    <a:pt x="224" y="22"/>
                    <a:pt x="224" y="22"/>
                    <a:pt x="224" y="22"/>
                  </a:cubicBezTo>
                  <a:cubicBezTo>
                    <a:pt x="232" y="22"/>
                    <a:pt x="239" y="28"/>
                    <a:pt x="239" y="36"/>
                  </a:cubicBezTo>
                  <a:cubicBezTo>
                    <a:pt x="239" y="166"/>
                    <a:pt x="239" y="166"/>
                    <a:pt x="239" y="166"/>
                  </a:cubicBezTo>
                  <a:cubicBezTo>
                    <a:pt x="239" y="174"/>
                    <a:pt x="232" y="181"/>
                    <a:pt x="224" y="181"/>
                  </a:cubicBezTo>
                  <a:cubicBezTo>
                    <a:pt x="36" y="181"/>
                    <a:pt x="36" y="181"/>
                    <a:pt x="36" y="181"/>
                  </a:cubicBezTo>
                  <a:cubicBezTo>
                    <a:pt x="28" y="181"/>
                    <a:pt x="22" y="174"/>
                    <a:pt x="22" y="166"/>
                  </a:cubicBezTo>
                  <a:cubicBezTo>
                    <a:pt x="22" y="123"/>
                    <a:pt x="22" y="123"/>
                    <a:pt x="22" y="123"/>
                  </a:cubicBezTo>
                  <a:cubicBezTo>
                    <a:pt x="0" y="123"/>
                    <a:pt x="0" y="123"/>
                    <a:pt x="0" y="123"/>
                  </a:cubicBezTo>
                  <a:cubicBezTo>
                    <a:pt x="0" y="166"/>
                    <a:pt x="0" y="166"/>
                    <a:pt x="0" y="166"/>
                  </a:cubicBezTo>
                  <a:cubicBezTo>
                    <a:pt x="0" y="186"/>
                    <a:pt x="16" y="203"/>
                    <a:pt x="36" y="203"/>
                  </a:cubicBezTo>
                  <a:cubicBezTo>
                    <a:pt x="224" y="203"/>
                    <a:pt x="224" y="203"/>
                    <a:pt x="224" y="203"/>
                  </a:cubicBezTo>
                  <a:cubicBezTo>
                    <a:pt x="244" y="203"/>
                    <a:pt x="260" y="186"/>
                    <a:pt x="260" y="166"/>
                  </a:cubicBezTo>
                  <a:cubicBezTo>
                    <a:pt x="260" y="36"/>
                    <a:pt x="260" y="36"/>
                    <a:pt x="260" y="36"/>
                  </a:cubicBezTo>
                  <a:cubicBezTo>
                    <a:pt x="260" y="16"/>
                    <a:pt x="244" y="0"/>
                    <a:pt x="224"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4" name="Freeform 259"/>
            <p:cNvSpPr/>
            <p:nvPr/>
          </p:nvSpPr>
          <p:spPr bwMode="auto">
            <a:xfrm>
              <a:off x="9424856" y="1293869"/>
              <a:ext cx="152037" cy="220655"/>
            </a:xfrm>
            <a:custGeom>
              <a:avLst/>
              <a:gdLst>
                <a:gd name="T0" fmla="*/ 0 w 72"/>
                <a:gd name="T1" fmla="*/ 101 h 104"/>
                <a:gd name="T2" fmla="*/ 46 w 72"/>
                <a:gd name="T3" fmla="*/ 90 h 104"/>
                <a:gd name="T4" fmla="*/ 64 w 72"/>
                <a:gd name="T5" fmla="*/ 70 h 104"/>
                <a:gd name="T6" fmla="*/ 69 w 72"/>
                <a:gd name="T7" fmla="*/ 57 h 104"/>
                <a:gd name="T8" fmla="*/ 71 w 72"/>
                <a:gd name="T9" fmla="*/ 50 h 104"/>
                <a:gd name="T10" fmla="*/ 72 w 72"/>
                <a:gd name="T11" fmla="*/ 46 h 104"/>
                <a:gd name="T12" fmla="*/ 72 w 72"/>
                <a:gd name="T13" fmla="*/ 43 h 104"/>
                <a:gd name="T14" fmla="*/ 71 w 72"/>
                <a:gd name="T15" fmla="*/ 43 h 104"/>
                <a:gd name="T16" fmla="*/ 72 w 72"/>
                <a:gd name="T17" fmla="*/ 36 h 104"/>
                <a:gd name="T18" fmla="*/ 36 w 72"/>
                <a:gd name="T19" fmla="*/ 0 h 104"/>
                <a:gd name="T20" fmla="*/ 0 w 72"/>
                <a:gd name="T21" fmla="*/ 36 h 104"/>
                <a:gd name="T22" fmla="*/ 36 w 72"/>
                <a:gd name="T23" fmla="*/ 72 h 104"/>
                <a:gd name="T24" fmla="*/ 38 w 72"/>
                <a:gd name="T25" fmla="*/ 72 h 104"/>
                <a:gd name="T26" fmla="*/ 35 w 72"/>
                <a:gd name="T27" fmla="*/ 78 h 104"/>
                <a:gd name="T28" fmla="*/ 0 w 72"/>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104">
                  <a:moveTo>
                    <a:pt x="0" y="101"/>
                  </a:moveTo>
                  <a:cubicBezTo>
                    <a:pt x="15" y="104"/>
                    <a:pt x="32" y="100"/>
                    <a:pt x="46" y="90"/>
                  </a:cubicBezTo>
                  <a:cubicBezTo>
                    <a:pt x="53" y="85"/>
                    <a:pt x="60" y="78"/>
                    <a:pt x="64" y="70"/>
                  </a:cubicBezTo>
                  <a:cubicBezTo>
                    <a:pt x="66" y="66"/>
                    <a:pt x="68" y="61"/>
                    <a:pt x="69" y="57"/>
                  </a:cubicBezTo>
                  <a:cubicBezTo>
                    <a:pt x="70" y="55"/>
                    <a:pt x="71" y="52"/>
                    <a:pt x="71" y="50"/>
                  </a:cubicBezTo>
                  <a:cubicBezTo>
                    <a:pt x="72" y="46"/>
                    <a:pt x="72" y="46"/>
                    <a:pt x="72" y="46"/>
                  </a:cubicBezTo>
                  <a:cubicBezTo>
                    <a:pt x="72" y="43"/>
                    <a:pt x="72" y="43"/>
                    <a:pt x="72" y="43"/>
                  </a:cubicBezTo>
                  <a:cubicBezTo>
                    <a:pt x="71" y="43"/>
                    <a:pt x="71" y="43"/>
                    <a:pt x="71" y="43"/>
                  </a:cubicBezTo>
                  <a:cubicBezTo>
                    <a:pt x="72" y="41"/>
                    <a:pt x="72" y="38"/>
                    <a:pt x="72" y="36"/>
                  </a:cubicBezTo>
                  <a:cubicBezTo>
                    <a:pt x="72" y="16"/>
                    <a:pt x="56" y="0"/>
                    <a:pt x="36" y="0"/>
                  </a:cubicBezTo>
                  <a:cubicBezTo>
                    <a:pt x="16" y="0"/>
                    <a:pt x="0" y="16"/>
                    <a:pt x="0" y="36"/>
                  </a:cubicBezTo>
                  <a:cubicBezTo>
                    <a:pt x="0" y="56"/>
                    <a:pt x="16" y="72"/>
                    <a:pt x="36" y="72"/>
                  </a:cubicBezTo>
                  <a:cubicBezTo>
                    <a:pt x="37" y="72"/>
                    <a:pt x="38" y="72"/>
                    <a:pt x="38" y="72"/>
                  </a:cubicBezTo>
                  <a:cubicBezTo>
                    <a:pt x="37" y="74"/>
                    <a:pt x="36" y="76"/>
                    <a:pt x="35" y="78"/>
                  </a:cubicBezTo>
                  <a:cubicBezTo>
                    <a:pt x="27" y="89"/>
                    <a:pt x="15" y="98"/>
                    <a:pt x="0" y="10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5" name="Freeform 260"/>
            <p:cNvSpPr/>
            <p:nvPr/>
          </p:nvSpPr>
          <p:spPr bwMode="auto">
            <a:xfrm>
              <a:off x="9591693" y="1293869"/>
              <a:ext cx="154728" cy="220655"/>
            </a:xfrm>
            <a:custGeom>
              <a:avLst/>
              <a:gdLst>
                <a:gd name="T0" fmla="*/ 0 w 73"/>
                <a:gd name="T1" fmla="*/ 101 h 104"/>
                <a:gd name="T2" fmla="*/ 47 w 73"/>
                <a:gd name="T3" fmla="*/ 90 h 104"/>
                <a:gd name="T4" fmla="*/ 65 w 73"/>
                <a:gd name="T5" fmla="*/ 70 h 104"/>
                <a:gd name="T6" fmla="*/ 70 w 73"/>
                <a:gd name="T7" fmla="*/ 57 h 104"/>
                <a:gd name="T8" fmla="*/ 72 w 73"/>
                <a:gd name="T9" fmla="*/ 50 h 104"/>
                <a:gd name="T10" fmla="*/ 72 w 73"/>
                <a:gd name="T11" fmla="*/ 46 h 104"/>
                <a:gd name="T12" fmla="*/ 73 w 73"/>
                <a:gd name="T13" fmla="*/ 43 h 104"/>
                <a:gd name="T14" fmla="*/ 72 w 73"/>
                <a:gd name="T15" fmla="*/ 43 h 104"/>
                <a:gd name="T16" fmla="*/ 73 w 73"/>
                <a:gd name="T17" fmla="*/ 36 h 104"/>
                <a:gd name="T18" fmla="*/ 36 w 73"/>
                <a:gd name="T19" fmla="*/ 0 h 104"/>
                <a:gd name="T20" fmla="*/ 0 w 73"/>
                <a:gd name="T21" fmla="*/ 36 h 104"/>
                <a:gd name="T22" fmla="*/ 36 w 73"/>
                <a:gd name="T23" fmla="*/ 72 h 104"/>
                <a:gd name="T24" fmla="*/ 39 w 73"/>
                <a:gd name="T25" fmla="*/ 72 h 104"/>
                <a:gd name="T26" fmla="*/ 35 w 73"/>
                <a:gd name="T27" fmla="*/ 78 h 104"/>
                <a:gd name="T28" fmla="*/ 0 w 73"/>
                <a:gd name="T29" fmla="*/ 101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104">
                  <a:moveTo>
                    <a:pt x="0" y="101"/>
                  </a:moveTo>
                  <a:cubicBezTo>
                    <a:pt x="15" y="104"/>
                    <a:pt x="33" y="100"/>
                    <a:pt x="47" y="90"/>
                  </a:cubicBezTo>
                  <a:cubicBezTo>
                    <a:pt x="54" y="85"/>
                    <a:pt x="60" y="78"/>
                    <a:pt x="65" y="70"/>
                  </a:cubicBezTo>
                  <a:cubicBezTo>
                    <a:pt x="67" y="66"/>
                    <a:pt x="69" y="61"/>
                    <a:pt x="70" y="57"/>
                  </a:cubicBezTo>
                  <a:cubicBezTo>
                    <a:pt x="71" y="55"/>
                    <a:pt x="71" y="52"/>
                    <a:pt x="72" y="50"/>
                  </a:cubicBezTo>
                  <a:cubicBezTo>
                    <a:pt x="72" y="46"/>
                    <a:pt x="72" y="46"/>
                    <a:pt x="72" y="46"/>
                  </a:cubicBezTo>
                  <a:cubicBezTo>
                    <a:pt x="73" y="43"/>
                    <a:pt x="73" y="43"/>
                    <a:pt x="73" y="43"/>
                  </a:cubicBezTo>
                  <a:cubicBezTo>
                    <a:pt x="72" y="43"/>
                    <a:pt x="72" y="43"/>
                    <a:pt x="72" y="43"/>
                  </a:cubicBezTo>
                  <a:cubicBezTo>
                    <a:pt x="72" y="41"/>
                    <a:pt x="73" y="38"/>
                    <a:pt x="73" y="36"/>
                  </a:cubicBezTo>
                  <a:cubicBezTo>
                    <a:pt x="73" y="16"/>
                    <a:pt x="56" y="0"/>
                    <a:pt x="36" y="0"/>
                  </a:cubicBezTo>
                  <a:cubicBezTo>
                    <a:pt x="16" y="0"/>
                    <a:pt x="0" y="16"/>
                    <a:pt x="0" y="36"/>
                  </a:cubicBezTo>
                  <a:cubicBezTo>
                    <a:pt x="0" y="56"/>
                    <a:pt x="16" y="72"/>
                    <a:pt x="36" y="72"/>
                  </a:cubicBezTo>
                  <a:cubicBezTo>
                    <a:pt x="37" y="72"/>
                    <a:pt x="38" y="72"/>
                    <a:pt x="39" y="72"/>
                  </a:cubicBezTo>
                  <a:cubicBezTo>
                    <a:pt x="38" y="74"/>
                    <a:pt x="37" y="76"/>
                    <a:pt x="35" y="78"/>
                  </a:cubicBezTo>
                  <a:cubicBezTo>
                    <a:pt x="28" y="89"/>
                    <a:pt x="15" y="98"/>
                    <a:pt x="0" y="101"/>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26" name="组合 25"/>
          <p:cNvGrpSpPr/>
          <p:nvPr/>
        </p:nvGrpSpPr>
        <p:grpSpPr>
          <a:xfrm>
            <a:off x="6802410" y="2478396"/>
            <a:ext cx="548947" cy="427856"/>
            <a:chOff x="9439656" y="2777910"/>
            <a:chExt cx="548947" cy="427856"/>
          </a:xfrm>
          <a:solidFill>
            <a:schemeClr val="bg1"/>
          </a:solidFill>
        </p:grpSpPr>
        <p:sp>
          <p:nvSpPr>
            <p:cNvPr id="27" name="Freeform 267"/>
            <p:cNvSpPr>
              <a:spLocks noEditPoints="1"/>
            </p:cNvSpPr>
            <p:nvPr/>
          </p:nvSpPr>
          <p:spPr bwMode="auto">
            <a:xfrm>
              <a:off x="9439656" y="2777910"/>
              <a:ext cx="548947" cy="427856"/>
            </a:xfrm>
            <a:custGeom>
              <a:avLst/>
              <a:gdLst>
                <a:gd name="T0" fmla="*/ 224 w 260"/>
                <a:gd name="T1" fmla="*/ 0 h 202"/>
                <a:gd name="T2" fmla="*/ 36 w 260"/>
                <a:gd name="T3" fmla="*/ 0 h 202"/>
                <a:gd name="T4" fmla="*/ 0 w 260"/>
                <a:gd name="T5" fmla="*/ 36 h 202"/>
                <a:gd name="T6" fmla="*/ 0 w 260"/>
                <a:gd name="T7" fmla="*/ 166 h 202"/>
                <a:gd name="T8" fmla="*/ 36 w 260"/>
                <a:gd name="T9" fmla="*/ 202 h 202"/>
                <a:gd name="T10" fmla="*/ 224 w 260"/>
                <a:gd name="T11" fmla="*/ 202 h 202"/>
                <a:gd name="T12" fmla="*/ 260 w 260"/>
                <a:gd name="T13" fmla="*/ 166 h 202"/>
                <a:gd name="T14" fmla="*/ 260 w 260"/>
                <a:gd name="T15" fmla="*/ 36 h 202"/>
                <a:gd name="T16" fmla="*/ 224 w 260"/>
                <a:gd name="T17" fmla="*/ 0 h 202"/>
                <a:gd name="T18" fmla="*/ 239 w 260"/>
                <a:gd name="T19" fmla="*/ 166 h 202"/>
                <a:gd name="T20" fmla="*/ 224 w 260"/>
                <a:gd name="T21" fmla="*/ 181 h 202"/>
                <a:gd name="T22" fmla="*/ 36 w 260"/>
                <a:gd name="T23" fmla="*/ 181 h 202"/>
                <a:gd name="T24" fmla="*/ 22 w 260"/>
                <a:gd name="T25" fmla="*/ 166 h 202"/>
                <a:gd name="T26" fmla="*/ 22 w 260"/>
                <a:gd name="T27" fmla="*/ 36 h 202"/>
                <a:gd name="T28" fmla="*/ 36 w 260"/>
                <a:gd name="T29" fmla="*/ 21 h 202"/>
                <a:gd name="T30" fmla="*/ 224 w 260"/>
                <a:gd name="T31" fmla="*/ 21 h 202"/>
                <a:gd name="T32" fmla="*/ 239 w 260"/>
                <a:gd name="T33" fmla="*/ 36 h 202"/>
                <a:gd name="T34" fmla="*/ 239 w 260"/>
                <a:gd name="T35" fmla="*/ 166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202">
                  <a:moveTo>
                    <a:pt x="224" y="0"/>
                  </a:moveTo>
                  <a:cubicBezTo>
                    <a:pt x="36" y="0"/>
                    <a:pt x="36" y="0"/>
                    <a:pt x="36" y="0"/>
                  </a:cubicBezTo>
                  <a:cubicBezTo>
                    <a:pt x="16" y="0"/>
                    <a:pt x="0" y="16"/>
                    <a:pt x="0" y="36"/>
                  </a:cubicBezTo>
                  <a:cubicBezTo>
                    <a:pt x="0" y="166"/>
                    <a:pt x="0" y="166"/>
                    <a:pt x="0" y="166"/>
                  </a:cubicBezTo>
                  <a:cubicBezTo>
                    <a:pt x="0" y="186"/>
                    <a:pt x="16" y="202"/>
                    <a:pt x="36" y="202"/>
                  </a:cubicBezTo>
                  <a:cubicBezTo>
                    <a:pt x="224" y="202"/>
                    <a:pt x="224" y="202"/>
                    <a:pt x="224" y="202"/>
                  </a:cubicBezTo>
                  <a:cubicBezTo>
                    <a:pt x="244" y="202"/>
                    <a:pt x="260" y="186"/>
                    <a:pt x="260" y="166"/>
                  </a:cubicBezTo>
                  <a:cubicBezTo>
                    <a:pt x="260" y="36"/>
                    <a:pt x="260" y="36"/>
                    <a:pt x="260" y="36"/>
                  </a:cubicBezTo>
                  <a:cubicBezTo>
                    <a:pt x="260" y="16"/>
                    <a:pt x="244" y="0"/>
                    <a:pt x="224" y="0"/>
                  </a:cubicBezTo>
                  <a:close/>
                  <a:moveTo>
                    <a:pt x="239" y="166"/>
                  </a:moveTo>
                  <a:cubicBezTo>
                    <a:pt x="239" y="174"/>
                    <a:pt x="232" y="181"/>
                    <a:pt x="224" y="181"/>
                  </a:cubicBezTo>
                  <a:cubicBezTo>
                    <a:pt x="36" y="181"/>
                    <a:pt x="36" y="181"/>
                    <a:pt x="36" y="181"/>
                  </a:cubicBezTo>
                  <a:cubicBezTo>
                    <a:pt x="28" y="181"/>
                    <a:pt x="22" y="174"/>
                    <a:pt x="22" y="166"/>
                  </a:cubicBezTo>
                  <a:cubicBezTo>
                    <a:pt x="22" y="36"/>
                    <a:pt x="22" y="36"/>
                    <a:pt x="22" y="36"/>
                  </a:cubicBezTo>
                  <a:cubicBezTo>
                    <a:pt x="22" y="28"/>
                    <a:pt x="28" y="21"/>
                    <a:pt x="36" y="21"/>
                  </a:cubicBezTo>
                  <a:cubicBezTo>
                    <a:pt x="224" y="21"/>
                    <a:pt x="224" y="21"/>
                    <a:pt x="224" y="21"/>
                  </a:cubicBezTo>
                  <a:cubicBezTo>
                    <a:pt x="232" y="21"/>
                    <a:pt x="239" y="28"/>
                    <a:pt x="239" y="36"/>
                  </a:cubicBezTo>
                  <a:lnTo>
                    <a:pt x="239" y="166"/>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28" name="Freeform 268"/>
            <p:cNvSpPr/>
            <p:nvPr/>
          </p:nvSpPr>
          <p:spPr bwMode="auto">
            <a:xfrm>
              <a:off x="9638784" y="2884201"/>
              <a:ext cx="192401" cy="215273"/>
            </a:xfrm>
            <a:custGeom>
              <a:avLst/>
              <a:gdLst>
                <a:gd name="T0" fmla="*/ 80 w 91"/>
                <a:gd name="T1" fmla="*/ 40 h 102"/>
                <a:gd name="T2" fmla="*/ 19 w 91"/>
                <a:gd name="T3" fmla="*/ 6 h 102"/>
                <a:gd name="T4" fmla="*/ 0 w 91"/>
                <a:gd name="T5" fmla="*/ 17 h 102"/>
                <a:gd name="T6" fmla="*/ 0 w 91"/>
                <a:gd name="T7" fmla="*/ 85 h 102"/>
                <a:gd name="T8" fmla="*/ 19 w 91"/>
                <a:gd name="T9" fmla="*/ 96 h 102"/>
                <a:gd name="T10" fmla="*/ 80 w 91"/>
                <a:gd name="T11" fmla="*/ 62 h 102"/>
                <a:gd name="T12" fmla="*/ 80 w 91"/>
                <a:gd name="T13" fmla="*/ 40 h 102"/>
              </a:gdLst>
              <a:ahLst/>
              <a:cxnLst>
                <a:cxn ang="0">
                  <a:pos x="T0" y="T1"/>
                </a:cxn>
                <a:cxn ang="0">
                  <a:pos x="T2" y="T3"/>
                </a:cxn>
                <a:cxn ang="0">
                  <a:pos x="T4" y="T5"/>
                </a:cxn>
                <a:cxn ang="0">
                  <a:pos x="T6" y="T7"/>
                </a:cxn>
                <a:cxn ang="0">
                  <a:pos x="T8" y="T9"/>
                </a:cxn>
                <a:cxn ang="0">
                  <a:pos x="T10" y="T11"/>
                </a:cxn>
                <a:cxn ang="0">
                  <a:pos x="T12" y="T13"/>
                </a:cxn>
              </a:cxnLst>
              <a:rect l="0" t="0" r="r" b="b"/>
              <a:pathLst>
                <a:path w="91" h="102">
                  <a:moveTo>
                    <a:pt x="80" y="40"/>
                  </a:moveTo>
                  <a:cubicBezTo>
                    <a:pt x="19" y="6"/>
                    <a:pt x="19" y="6"/>
                    <a:pt x="19" y="6"/>
                  </a:cubicBezTo>
                  <a:cubicBezTo>
                    <a:pt x="8" y="0"/>
                    <a:pt x="0" y="5"/>
                    <a:pt x="0" y="17"/>
                  </a:cubicBezTo>
                  <a:cubicBezTo>
                    <a:pt x="0" y="85"/>
                    <a:pt x="0" y="85"/>
                    <a:pt x="0" y="85"/>
                  </a:cubicBezTo>
                  <a:cubicBezTo>
                    <a:pt x="0" y="97"/>
                    <a:pt x="8" y="102"/>
                    <a:pt x="19" y="96"/>
                  </a:cubicBezTo>
                  <a:cubicBezTo>
                    <a:pt x="80" y="62"/>
                    <a:pt x="80" y="62"/>
                    <a:pt x="80" y="62"/>
                  </a:cubicBezTo>
                  <a:cubicBezTo>
                    <a:pt x="91" y="56"/>
                    <a:pt x="91" y="46"/>
                    <a:pt x="80" y="4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grpSp>
        <p:nvGrpSpPr>
          <p:cNvPr id="29" name="组合 28"/>
          <p:cNvGrpSpPr/>
          <p:nvPr/>
        </p:nvGrpSpPr>
        <p:grpSpPr>
          <a:xfrm>
            <a:off x="6802410" y="4686781"/>
            <a:ext cx="553417" cy="452128"/>
            <a:chOff x="9439656" y="4263297"/>
            <a:chExt cx="507238" cy="414401"/>
          </a:xfrm>
          <a:solidFill>
            <a:schemeClr val="bg1"/>
          </a:solidFill>
        </p:grpSpPr>
        <p:sp>
          <p:nvSpPr>
            <p:cNvPr id="30" name="Freeform 272"/>
            <p:cNvSpPr>
              <a:spLocks noEditPoints="1"/>
            </p:cNvSpPr>
            <p:nvPr/>
          </p:nvSpPr>
          <p:spPr bwMode="auto">
            <a:xfrm>
              <a:off x="9439656" y="4263297"/>
              <a:ext cx="289274" cy="411710"/>
            </a:xfrm>
            <a:custGeom>
              <a:avLst/>
              <a:gdLst>
                <a:gd name="T0" fmla="*/ 43 w 137"/>
                <a:gd name="T1" fmla="*/ 58 h 195"/>
                <a:gd name="T2" fmla="*/ 0 w 137"/>
                <a:gd name="T3" fmla="*/ 87 h 195"/>
                <a:gd name="T4" fmla="*/ 0 w 137"/>
                <a:gd name="T5" fmla="*/ 108 h 195"/>
                <a:gd name="T6" fmla="*/ 43 w 137"/>
                <a:gd name="T7" fmla="*/ 145 h 195"/>
                <a:gd name="T8" fmla="*/ 61 w 137"/>
                <a:gd name="T9" fmla="*/ 145 h 195"/>
                <a:gd name="T10" fmla="*/ 137 w 137"/>
                <a:gd name="T11" fmla="*/ 195 h 195"/>
                <a:gd name="T12" fmla="*/ 137 w 137"/>
                <a:gd name="T13" fmla="*/ 0 h 195"/>
                <a:gd name="T14" fmla="*/ 61 w 137"/>
                <a:gd name="T15" fmla="*/ 58 h 195"/>
                <a:gd name="T16" fmla="*/ 43 w 137"/>
                <a:gd name="T17" fmla="*/ 58 h 195"/>
                <a:gd name="T18" fmla="*/ 71 w 137"/>
                <a:gd name="T19" fmla="*/ 74 h 195"/>
                <a:gd name="T20" fmla="*/ 116 w 137"/>
                <a:gd name="T21" fmla="*/ 41 h 195"/>
                <a:gd name="T22" fmla="*/ 116 w 137"/>
                <a:gd name="T23" fmla="*/ 43 h 195"/>
                <a:gd name="T24" fmla="*/ 116 w 137"/>
                <a:gd name="T25" fmla="*/ 157 h 195"/>
                <a:gd name="T26" fmla="*/ 70 w 137"/>
                <a:gd name="T27" fmla="*/ 127 h 195"/>
                <a:gd name="T28" fmla="*/ 67 w 137"/>
                <a:gd name="T29" fmla="*/ 123 h 195"/>
                <a:gd name="T30" fmla="*/ 61 w 137"/>
                <a:gd name="T31" fmla="*/ 123 h 195"/>
                <a:gd name="T32" fmla="*/ 43 w 137"/>
                <a:gd name="T33" fmla="*/ 123 h 195"/>
                <a:gd name="T34" fmla="*/ 22 w 137"/>
                <a:gd name="T35" fmla="*/ 108 h 195"/>
                <a:gd name="T36" fmla="*/ 22 w 137"/>
                <a:gd name="T37" fmla="*/ 87 h 195"/>
                <a:gd name="T38" fmla="*/ 43 w 137"/>
                <a:gd name="T39" fmla="*/ 79 h 195"/>
                <a:gd name="T40" fmla="*/ 61 w 137"/>
                <a:gd name="T41" fmla="*/ 79 h 195"/>
                <a:gd name="T42" fmla="*/ 67 w 137"/>
                <a:gd name="T43" fmla="*/ 79 h 195"/>
                <a:gd name="T44" fmla="*/ 71 w 137"/>
                <a:gd name="T45" fmla="*/ 74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 h="195">
                  <a:moveTo>
                    <a:pt x="43" y="58"/>
                  </a:moveTo>
                  <a:cubicBezTo>
                    <a:pt x="23" y="58"/>
                    <a:pt x="0" y="68"/>
                    <a:pt x="0" y="87"/>
                  </a:cubicBezTo>
                  <a:cubicBezTo>
                    <a:pt x="0" y="108"/>
                    <a:pt x="0" y="108"/>
                    <a:pt x="0" y="108"/>
                  </a:cubicBezTo>
                  <a:cubicBezTo>
                    <a:pt x="0" y="127"/>
                    <a:pt x="23" y="145"/>
                    <a:pt x="43" y="145"/>
                  </a:cubicBezTo>
                  <a:cubicBezTo>
                    <a:pt x="61" y="145"/>
                    <a:pt x="61" y="145"/>
                    <a:pt x="61" y="145"/>
                  </a:cubicBezTo>
                  <a:cubicBezTo>
                    <a:pt x="137" y="195"/>
                    <a:pt x="137" y="195"/>
                    <a:pt x="137" y="195"/>
                  </a:cubicBezTo>
                  <a:cubicBezTo>
                    <a:pt x="137" y="0"/>
                    <a:pt x="137" y="0"/>
                    <a:pt x="137" y="0"/>
                  </a:cubicBezTo>
                  <a:cubicBezTo>
                    <a:pt x="61" y="58"/>
                    <a:pt x="61" y="58"/>
                    <a:pt x="61" y="58"/>
                  </a:cubicBezTo>
                  <a:lnTo>
                    <a:pt x="43" y="58"/>
                  </a:lnTo>
                  <a:close/>
                  <a:moveTo>
                    <a:pt x="71" y="74"/>
                  </a:moveTo>
                  <a:cubicBezTo>
                    <a:pt x="116" y="41"/>
                    <a:pt x="116" y="41"/>
                    <a:pt x="116" y="41"/>
                  </a:cubicBezTo>
                  <a:cubicBezTo>
                    <a:pt x="116" y="43"/>
                    <a:pt x="116" y="43"/>
                    <a:pt x="116" y="43"/>
                  </a:cubicBezTo>
                  <a:cubicBezTo>
                    <a:pt x="116" y="157"/>
                    <a:pt x="116" y="157"/>
                    <a:pt x="116" y="157"/>
                  </a:cubicBezTo>
                  <a:cubicBezTo>
                    <a:pt x="70" y="127"/>
                    <a:pt x="70" y="127"/>
                    <a:pt x="70" y="127"/>
                  </a:cubicBezTo>
                  <a:cubicBezTo>
                    <a:pt x="67" y="123"/>
                    <a:pt x="67" y="123"/>
                    <a:pt x="67" y="123"/>
                  </a:cubicBezTo>
                  <a:cubicBezTo>
                    <a:pt x="61" y="123"/>
                    <a:pt x="61" y="123"/>
                    <a:pt x="61" y="123"/>
                  </a:cubicBezTo>
                  <a:cubicBezTo>
                    <a:pt x="43" y="123"/>
                    <a:pt x="43" y="123"/>
                    <a:pt x="43" y="123"/>
                  </a:cubicBezTo>
                  <a:cubicBezTo>
                    <a:pt x="35" y="123"/>
                    <a:pt x="22" y="115"/>
                    <a:pt x="22" y="108"/>
                  </a:cubicBezTo>
                  <a:cubicBezTo>
                    <a:pt x="22" y="87"/>
                    <a:pt x="22" y="87"/>
                    <a:pt x="22" y="87"/>
                  </a:cubicBezTo>
                  <a:cubicBezTo>
                    <a:pt x="22" y="82"/>
                    <a:pt x="34" y="79"/>
                    <a:pt x="43" y="79"/>
                  </a:cubicBezTo>
                  <a:cubicBezTo>
                    <a:pt x="61" y="79"/>
                    <a:pt x="61" y="79"/>
                    <a:pt x="61" y="79"/>
                  </a:cubicBezTo>
                  <a:cubicBezTo>
                    <a:pt x="67" y="79"/>
                    <a:pt x="67" y="79"/>
                    <a:pt x="67" y="79"/>
                  </a:cubicBezTo>
                  <a:lnTo>
                    <a:pt x="71" y="7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1" name="Freeform 273"/>
            <p:cNvSpPr/>
            <p:nvPr/>
          </p:nvSpPr>
          <p:spPr bwMode="auto">
            <a:xfrm>
              <a:off x="9776021" y="4401879"/>
              <a:ext cx="60546" cy="146655"/>
            </a:xfrm>
            <a:custGeom>
              <a:avLst/>
              <a:gdLst>
                <a:gd name="T0" fmla="*/ 29 w 29"/>
                <a:gd name="T1" fmla="*/ 34 h 69"/>
                <a:gd name="T2" fmla="*/ 0 w 29"/>
                <a:gd name="T3" fmla="*/ 0 h 69"/>
                <a:gd name="T4" fmla="*/ 0 w 29"/>
                <a:gd name="T5" fmla="*/ 69 h 69"/>
                <a:gd name="T6" fmla="*/ 29 w 29"/>
                <a:gd name="T7" fmla="*/ 34 h 69"/>
              </a:gdLst>
              <a:ahLst/>
              <a:cxnLst>
                <a:cxn ang="0">
                  <a:pos x="T0" y="T1"/>
                </a:cxn>
                <a:cxn ang="0">
                  <a:pos x="T2" y="T3"/>
                </a:cxn>
                <a:cxn ang="0">
                  <a:pos x="T4" y="T5"/>
                </a:cxn>
                <a:cxn ang="0">
                  <a:pos x="T6" y="T7"/>
                </a:cxn>
              </a:cxnLst>
              <a:rect l="0" t="0" r="r" b="b"/>
              <a:pathLst>
                <a:path w="29" h="69">
                  <a:moveTo>
                    <a:pt x="29" y="34"/>
                  </a:moveTo>
                  <a:cubicBezTo>
                    <a:pt x="29" y="17"/>
                    <a:pt x="15" y="2"/>
                    <a:pt x="0" y="0"/>
                  </a:cubicBezTo>
                  <a:cubicBezTo>
                    <a:pt x="0" y="69"/>
                    <a:pt x="0" y="69"/>
                    <a:pt x="0" y="69"/>
                  </a:cubicBezTo>
                  <a:cubicBezTo>
                    <a:pt x="15" y="66"/>
                    <a:pt x="29" y="52"/>
                    <a:pt x="29" y="34"/>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32" name="Freeform 274"/>
            <p:cNvSpPr/>
            <p:nvPr/>
          </p:nvSpPr>
          <p:spPr bwMode="auto">
            <a:xfrm>
              <a:off x="9776021" y="4274060"/>
              <a:ext cx="170873" cy="403638"/>
            </a:xfrm>
            <a:custGeom>
              <a:avLst/>
              <a:gdLst>
                <a:gd name="T0" fmla="*/ 0 w 81"/>
                <a:gd name="T1" fmla="*/ 0 h 191"/>
                <a:gd name="T2" fmla="*/ 0 w 81"/>
                <a:gd name="T3" fmla="*/ 23 h 191"/>
                <a:gd name="T4" fmla="*/ 55 w 81"/>
                <a:gd name="T5" fmla="*/ 95 h 191"/>
                <a:gd name="T6" fmla="*/ 0 w 81"/>
                <a:gd name="T7" fmla="*/ 168 h 191"/>
                <a:gd name="T8" fmla="*/ 0 w 81"/>
                <a:gd name="T9" fmla="*/ 191 h 191"/>
                <a:gd name="T10" fmla="*/ 81 w 81"/>
                <a:gd name="T11" fmla="*/ 95 h 191"/>
                <a:gd name="T12" fmla="*/ 0 w 81"/>
                <a:gd name="T13" fmla="*/ 0 h 191"/>
              </a:gdLst>
              <a:ahLst/>
              <a:cxnLst>
                <a:cxn ang="0">
                  <a:pos x="T0" y="T1"/>
                </a:cxn>
                <a:cxn ang="0">
                  <a:pos x="T2" y="T3"/>
                </a:cxn>
                <a:cxn ang="0">
                  <a:pos x="T4" y="T5"/>
                </a:cxn>
                <a:cxn ang="0">
                  <a:pos x="T6" y="T7"/>
                </a:cxn>
                <a:cxn ang="0">
                  <a:pos x="T8" y="T9"/>
                </a:cxn>
                <a:cxn ang="0">
                  <a:pos x="T10" y="T11"/>
                </a:cxn>
                <a:cxn ang="0">
                  <a:pos x="T12" y="T13"/>
                </a:cxn>
              </a:cxnLst>
              <a:rect l="0" t="0" r="r" b="b"/>
              <a:pathLst>
                <a:path w="81" h="191">
                  <a:moveTo>
                    <a:pt x="0" y="0"/>
                  </a:moveTo>
                  <a:cubicBezTo>
                    <a:pt x="0" y="23"/>
                    <a:pt x="0" y="23"/>
                    <a:pt x="0" y="23"/>
                  </a:cubicBezTo>
                  <a:cubicBezTo>
                    <a:pt x="29" y="32"/>
                    <a:pt x="55" y="61"/>
                    <a:pt x="55" y="95"/>
                  </a:cubicBezTo>
                  <a:cubicBezTo>
                    <a:pt x="55" y="130"/>
                    <a:pt x="29" y="159"/>
                    <a:pt x="0" y="168"/>
                  </a:cubicBezTo>
                  <a:cubicBezTo>
                    <a:pt x="0" y="191"/>
                    <a:pt x="0" y="191"/>
                    <a:pt x="0" y="191"/>
                  </a:cubicBezTo>
                  <a:cubicBezTo>
                    <a:pt x="44" y="183"/>
                    <a:pt x="81" y="143"/>
                    <a:pt x="81" y="95"/>
                  </a:cubicBezTo>
                  <a:cubicBezTo>
                    <a:pt x="81" y="47"/>
                    <a:pt x="44" y="7"/>
                    <a:pt x="0" y="0"/>
                  </a:cubicBez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a:off x="0" y="0"/>
            <a:ext cx="2095500" cy="209550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直角三角形 43"/>
          <p:cNvSpPr/>
          <p:nvPr/>
        </p:nvSpPr>
        <p:spPr>
          <a:xfrm rot="5400000">
            <a:off x="0" y="1"/>
            <a:ext cx="1619250" cy="1619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直角三角形 44"/>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直角三角形 45"/>
          <p:cNvSpPr/>
          <p:nvPr/>
        </p:nvSpPr>
        <p:spPr>
          <a:xfrm rot="16200000" flipV="1">
            <a:off x="51522" y="3891827"/>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7" name="图片 76"/>
          <p:cNvPicPr>
            <a:picLocks noChangeAspect="1"/>
          </p:cNvPicPr>
          <p:nvPr/>
        </p:nvPicPr>
        <p:blipFill>
          <a:blip r:embed="rId1"/>
          <a:stretch>
            <a:fillRect/>
          </a:stretch>
        </p:blipFill>
        <p:spPr>
          <a:xfrm>
            <a:off x="0" y="1"/>
            <a:ext cx="12192000" cy="6857999"/>
          </a:xfrm>
          <a:prstGeom prst="rect">
            <a:avLst/>
          </a:prstGeom>
        </p:spPr>
      </p:pic>
      <p:sp>
        <p:nvSpPr>
          <p:cNvPr id="78" name="文本框 77"/>
          <p:cNvSpPr txBox="1"/>
          <p:nvPr/>
        </p:nvSpPr>
        <p:spPr>
          <a:xfrm>
            <a:off x="2057220" y="1002315"/>
            <a:ext cx="1538883" cy="4810124"/>
          </a:xfrm>
          <a:prstGeom prst="rect">
            <a:avLst/>
          </a:prstGeom>
          <a:noFill/>
        </p:spPr>
        <p:txBody>
          <a:bodyPr vert="eaVert" wrap="square" rtlCol="0">
            <a:spAutoFit/>
          </a:bodyPr>
          <a:lstStyle/>
          <a:p>
            <a:pPr algn="ctr"/>
            <a:r>
              <a:rPr lang="zh-CN" altLang="en-US" sz="8800">
                <a:solidFill>
                  <a:srgbClr val="32945C"/>
                </a:solidFill>
                <a:latin typeface="汉仪书宋一简" panose="02010609000101010101" pitchFamily="49" charset="-122"/>
                <a:ea typeface="汉仪书宋一简" panose="02010609000101010101" pitchFamily="49" charset="-122"/>
              </a:rPr>
              <a:t>感谢聆听</a:t>
            </a:r>
            <a:endParaRPr lang="zh-CN" altLang="en-US" sz="8800">
              <a:solidFill>
                <a:srgbClr val="32945C"/>
              </a:solidFill>
              <a:latin typeface="汉仪书宋一简" panose="02010609000101010101" pitchFamily="49" charset="-122"/>
              <a:ea typeface="汉仪书宋一简" panose="02010609000101010101" pitchFamily="49" charset="-122"/>
            </a:endParaRPr>
          </a:p>
        </p:txBody>
      </p:sp>
      <p:grpSp>
        <p:nvGrpSpPr>
          <p:cNvPr id="79" name="组合 78"/>
          <p:cNvGrpSpPr/>
          <p:nvPr/>
        </p:nvGrpSpPr>
        <p:grpSpPr>
          <a:xfrm>
            <a:off x="1696090" y="802555"/>
            <a:ext cx="2261142" cy="5252890"/>
            <a:chOff x="1863540" y="500328"/>
            <a:chExt cx="2261142" cy="5252890"/>
          </a:xfrm>
        </p:grpSpPr>
        <p:grpSp>
          <p:nvGrpSpPr>
            <p:cNvPr id="80" name="组合 79"/>
            <p:cNvGrpSpPr/>
            <p:nvPr/>
          </p:nvGrpSpPr>
          <p:grpSpPr>
            <a:xfrm rot="10800000" flipH="1">
              <a:off x="1863540" y="500328"/>
              <a:ext cx="1577068" cy="1694920"/>
              <a:chOff x="3371471" y="2672882"/>
              <a:chExt cx="1577068" cy="1694920"/>
            </a:xfrm>
          </p:grpSpPr>
          <p:sp>
            <p:nvSpPr>
              <p:cNvPr id="84" name="L 形 83"/>
              <p:cNvSpPr/>
              <p:nvPr/>
            </p:nvSpPr>
            <p:spPr>
              <a:xfrm>
                <a:off x="3371471" y="3867621"/>
                <a:ext cx="1577068" cy="500181"/>
              </a:xfrm>
              <a:prstGeom prst="corner">
                <a:avLst>
                  <a:gd name="adj1" fmla="val 5087"/>
                  <a:gd name="adj2" fmla="val 4688"/>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L 形 84"/>
              <p:cNvSpPr/>
              <p:nvPr/>
            </p:nvSpPr>
            <p:spPr>
              <a:xfrm>
                <a:off x="3477538" y="2672882"/>
                <a:ext cx="1135048" cy="1577068"/>
              </a:xfrm>
              <a:prstGeom prst="corner">
                <a:avLst>
                  <a:gd name="adj1" fmla="val 1553"/>
                  <a:gd name="adj2" fmla="val 1475"/>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rot="10800000" flipV="1">
              <a:off x="2547614" y="4058298"/>
              <a:ext cx="1577068" cy="1694920"/>
              <a:chOff x="3371471" y="2672882"/>
              <a:chExt cx="1577068" cy="1694920"/>
            </a:xfrm>
          </p:grpSpPr>
          <p:sp>
            <p:nvSpPr>
              <p:cNvPr id="82" name="L 形 81"/>
              <p:cNvSpPr/>
              <p:nvPr/>
            </p:nvSpPr>
            <p:spPr>
              <a:xfrm>
                <a:off x="3371471" y="3867621"/>
                <a:ext cx="1577068" cy="500181"/>
              </a:xfrm>
              <a:prstGeom prst="corner">
                <a:avLst>
                  <a:gd name="adj1" fmla="val 5087"/>
                  <a:gd name="adj2" fmla="val 4688"/>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L 形 82"/>
              <p:cNvSpPr/>
              <p:nvPr/>
            </p:nvSpPr>
            <p:spPr>
              <a:xfrm>
                <a:off x="3477538" y="2672882"/>
                <a:ext cx="1135048" cy="1577068"/>
              </a:xfrm>
              <a:prstGeom prst="corner">
                <a:avLst>
                  <a:gd name="adj1" fmla="val 1553"/>
                  <a:gd name="adj2" fmla="val 1475"/>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86" name="直接连接符 85"/>
          <p:cNvCxnSpPr/>
          <p:nvPr/>
        </p:nvCxnSpPr>
        <p:spPr>
          <a:xfrm flipH="1">
            <a:off x="3851165" y="1436914"/>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flipH="1">
            <a:off x="3605266" y="2033019"/>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sp>
        <p:nvSpPr>
          <p:cNvPr id="88" name="椭圆 87"/>
          <p:cNvSpPr/>
          <p:nvPr/>
        </p:nvSpPr>
        <p:spPr>
          <a:xfrm>
            <a:off x="3851165" y="1708941"/>
            <a:ext cx="206226" cy="206226"/>
          </a:xfrm>
          <a:prstGeom prst="ellipse">
            <a:avLst/>
          </a:prstGeom>
          <a:noFill/>
          <a:ln>
            <a:solidFill>
              <a:srgbClr val="3294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p:cNvSpPr/>
          <p:nvPr/>
        </p:nvSpPr>
        <p:spPr>
          <a:xfrm>
            <a:off x="1992388" y="4581259"/>
            <a:ext cx="103113" cy="103113"/>
          </a:xfrm>
          <a:prstGeom prst="ellipse">
            <a:avLst/>
          </a:prstGeom>
          <a:noFill/>
          <a:ln>
            <a:solidFill>
              <a:srgbClr val="32945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flipH="1">
            <a:off x="1327090" y="4946535"/>
            <a:ext cx="720835" cy="1190172"/>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1590258" y="3042036"/>
            <a:ext cx="371727" cy="625378"/>
          </a:xfrm>
          <a:prstGeom prst="line">
            <a:avLst/>
          </a:prstGeom>
          <a:ln>
            <a:solidFill>
              <a:srgbClr val="32945C"/>
            </a:solidFill>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3815447" y="2947305"/>
            <a:ext cx="400110" cy="2865134"/>
          </a:xfrm>
          <a:prstGeom prst="rect">
            <a:avLst/>
          </a:prstGeom>
          <a:noFill/>
        </p:spPr>
        <p:txBody>
          <a:bodyPr vert="eaVert" wrap="square" rtlCol="0">
            <a:spAutoFit/>
          </a:bodyPr>
          <a:lstStyle/>
          <a:p>
            <a:r>
              <a:rPr lang="en-US" altLang="zh-CN" sz="1400">
                <a:solidFill>
                  <a:srgbClr val="32945C"/>
                </a:solidFill>
                <a:latin typeface="汉仪书宋一简" panose="02010609000101010101" pitchFamily="49" charset="-122"/>
                <a:ea typeface="汉仪书宋一简" panose="02010609000101010101" pitchFamily="49" charset="-122"/>
              </a:rPr>
              <a:t>Thank You For Listening</a:t>
            </a:r>
            <a:endParaRPr lang="zh-CN" altLang="en-US" sz="1400">
              <a:solidFill>
                <a:srgbClr val="32945C"/>
              </a:solidFill>
              <a:latin typeface="汉仪书宋一简" panose="02010609000101010101" pitchFamily="49" charset="-122"/>
              <a:ea typeface="汉仪书宋一简" panose="02010609000101010101" pitchFamily="49" charset="-122"/>
            </a:endParaRPr>
          </a:p>
        </p:txBody>
      </p:sp>
      <p:sp>
        <p:nvSpPr>
          <p:cNvPr id="93" name="文本框 92"/>
          <p:cNvSpPr txBox="1"/>
          <p:nvPr/>
        </p:nvSpPr>
        <p:spPr>
          <a:xfrm>
            <a:off x="4648507" y="2908734"/>
            <a:ext cx="551815" cy="3448162"/>
          </a:xfrm>
          <a:prstGeom prst="rect">
            <a:avLst/>
          </a:prstGeom>
          <a:noFill/>
        </p:spPr>
        <p:txBody>
          <a:bodyPr vert="eaVert" wrap="square">
            <a:spAutoFit/>
          </a:bodyPr>
          <a:lstStyle/>
          <a:p>
            <a:pPr algn="ctr"/>
            <a:r>
              <a:rPr lang="zh-CN" altLang="en-US" sz="2400">
                <a:solidFill>
                  <a:srgbClr val="32945C"/>
                </a:solidFill>
                <a:latin typeface="汉仪书宋一简" panose="02010609000101010101" pitchFamily="49" charset="-122"/>
                <a:ea typeface="汉仪书宋一简" panose="02010609000101010101" pitchFamily="49" charset="-122"/>
              </a:rPr>
              <a:t>小清新毕业论文答辩模板</a:t>
            </a:r>
            <a:endParaRPr lang="zh-CN" altLang="en-US" sz="240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0" y="0"/>
            <a:ext cx="2095500" cy="2095500"/>
            <a:chOff x="0" y="0"/>
            <a:chExt cx="2095500" cy="2095500"/>
          </a:xfrm>
        </p:grpSpPr>
        <p:sp>
          <p:nvSpPr>
            <p:cNvPr id="4" name="直角三角形 3"/>
            <p:cNvSpPr/>
            <p:nvPr/>
          </p:nvSpPr>
          <p:spPr>
            <a:xfrm rot="5400000">
              <a:off x="0" y="0"/>
              <a:ext cx="2095500" cy="209550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5400000">
              <a:off x="0" y="1"/>
              <a:ext cx="1619250" cy="1619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0" y="4834052"/>
            <a:ext cx="2095501" cy="2023947"/>
            <a:chOff x="0" y="3086100"/>
            <a:chExt cx="3905250" cy="3771900"/>
          </a:xfrm>
        </p:grpSpPr>
        <p:sp>
          <p:nvSpPr>
            <p:cNvPr id="6" name="直角三角形 5"/>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直角三角形 6"/>
            <p:cNvSpPr/>
            <p:nvPr/>
          </p:nvSpPr>
          <p:spPr>
            <a:xfrm rot="16200000" flipV="1">
              <a:off x="51522" y="3891828"/>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592429" y="825568"/>
            <a:ext cx="9007143" cy="4325984"/>
            <a:chOff x="1555752" y="758091"/>
            <a:chExt cx="9007143" cy="4325984"/>
          </a:xfrm>
        </p:grpSpPr>
        <p:sp>
          <p:nvSpPr>
            <p:cNvPr id="11" name="文本框 10"/>
            <p:cNvSpPr txBox="1"/>
            <p:nvPr/>
          </p:nvSpPr>
          <p:spPr>
            <a:xfrm>
              <a:off x="4633543" y="758091"/>
              <a:ext cx="2851560" cy="1323439"/>
            </a:xfrm>
            <a:prstGeom prst="rect">
              <a:avLst/>
            </a:prstGeom>
            <a:noFill/>
          </p:spPr>
          <p:txBody>
            <a:bodyPr wrap="square" rtlCol="0">
              <a:spAutoFit/>
            </a:bodyPr>
            <a:lstStyle/>
            <a:p>
              <a:pPr algn="ctr"/>
              <a:r>
                <a:rPr lang="zh-CN" altLang="en-US" sz="8000">
                  <a:solidFill>
                    <a:srgbClr val="32945C"/>
                  </a:solidFill>
                  <a:latin typeface="汉仪书宋一简" panose="02010609000101010101" pitchFamily="49" charset="-122"/>
                  <a:ea typeface="汉仪书宋一简" panose="02010609000101010101" pitchFamily="49" charset="-122"/>
                </a:rPr>
                <a:t>目录</a:t>
              </a:r>
              <a:endParaRPr lang="zh-CN" altLang="en-US" sz="8000">
                <a:solidFill>
                  <a:srgbClr val="32945C"/>
                </a:solidFill>
                <a:latin typeface="汉仪书宋一简" panose="02010609000101010101" pitchFamily="49" charset="-122"/>
                <a:ea typeface="汉仪书宋一简" panose="02010609000101010101" pitchFamily="49" charset="-122"/>
              </a:endParaRPr>
            </a:p>
          </p:txBody>
        </p:sp>
        <p:grpSp>
          <p:nvGrpSpPr>
            <p:cNvPr id="12" name="组合 11"/>
            <p:cNvGrpSpPr/>
            <p:nvPr/>
          </p:nvGrpSpPr>
          <p:grpSpPr>
            <a:xfrm>
              <a:off x="2410605" y="2757305"/>
              <a:ext cx="8152290" cy="2326770"/>
              <a:chOff x="2474869" y="2549420"/>
              <a:chExt cx="8152290" cy="2326770"/>
            </a:xfrm>
          </p:grpSpPr>
          <p:grpSp>
            <p:nvGrpSpPr>
              <p:cNvPr id="17" name="组合 16"/>
              <p:cNvGrpSpPr/>
              <p:nvPr/>
            </p:nvGrpSpPr>
            <p:grpSpPr>
              <a:xfrm>
                <a:off x="2474869" y="2549420"/>
                <a:ext cx="4280625" cy="790070"/>
                <a:chOff x="3835500" y="2273019"/>
                <a:chExt cx="4280625" cy="790070"/>
              </a:xfrm>
            </p:grpSpPr>
            <p:sp>
              <p:nvSpPr>
                <p:cNvPr id="27" name="文本框 26"/>
                <p:cNvSpPr txBox="1"/>
                <p:nvPr/>
              </p:nvSpPr>
              <p:spPr>
                <a:xfrm>
                  <a:off x="3851754" y="2273019"/>
                  <a:ext cx="2985560" cy="521970"/>
                </a:xfrm>
                <a:prstGeom prst="rect">
                  <a:avLst/>
                </a:prstGeom>
                <a:noFill/>
              </p:spPr>
              <p:txBody>
                <a:bodyPr vert="horz" wrap="square" rtlCol="0">
                  <a:spAutoFit/>
                </a:bodyPr>
                <a:lstStyle/>
                <a:p>
                  <a:r>
                    <a:rPr lang="zh-CN" altLang="en-US" sz="2800">
                      <a:solidFill>
                        <a:srgbClr val="32945C"/>
                      </a:solidFill>
                      <a:latin typeface="汉仪书宋一简" panose="02010609000101010101" pitchFamily="49" charset="-122"/>
                      <a:ea typeface="汉仪书宋一简" panose="02010609000101010101" pitchFamily="49" charset="-122"/>
                    </a:rPr>
                    <a:t>选题背景与意义</a:t>
                  </a:r>
                  <a:endParaRPr lang="zh-CN" altLang="en-US" sz="2800">
                    <a:solidFill>
                      <a:srgbClr val="32945C"/>
                    </a:solidFill>
                    <a:latin typeface="汉仪书宋一简" panose="02010609000101010101" pitchFamily="49" charset="-122"/>
                    <a:ea typeface="汉仪书宋一简" panose="02010609000101010101" pitchFamily="49" charset="-122"/>
                  </a:endParaRPr>
                </a:p>
              </p:txBody>
            </p:sp>
            <p:sp>
              <p:nvSpPr>
                <p:cNvPr id="28" name="矩形 27"/>
                <p:cNvSpPr/>
                <p:nvPr/>
              </p:nvSpPr>
              <p:spPr>
                <a:xfrm>
                  <a:off x="3835500" y="2786090"/>
                  <a:ext cx="4280625" cy="276999"/>
                </a:xfrm>
                <a:prstGeom prst="rect">
                  <a:avLst/>
                </a:prstGeom>
              </p:spPr>
              <p:txBody>
                <a:bodyPr vert="horz" wrap="square">
                  <a:spAutoFit/>
                </a:bodyPr>
                <a:lstStyle/>
                <a:p>
                  <a:r>
                    <a:rPr lang="en-US" altLang="zh-CN" sz="12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a:t>
                  </a:r>
                  <a:endPar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8" name="组合 17"/>
              <p:cNvGrpSpPr/>
              <p:nvPr/>
            </p:nvGrpSpPr>
            <p:grpSpPr>
              <a:xfrm>
                <a:off x="7367997" y="2549420"/>
                <a:ext cx="3227795" cy="790070"/>
                <a:chOff x="2975528" y="2273019"/>
                <a:chExt cx="3227795" cy="790070"/>
              </a:xfrm>
            </p:grpSpPr>
            <p:sp>
              <p:nvSpPr>
                <p:cNvPr id="25" name="文本框 24"/>
                <p:cNvSpPr txBox="1"/>
                <p:nvPr/>
              </p:nvSpPr>
              <p:spPr>
                <a:xfrm>
                  <a:off x="2991782" y="2273019"/>
                  <a:ext cx="2985560" cy="521970"/>
                </a:xfrm>
                <a:prstGeom prst="rect">
                  <a:avLst/>
                </a:prstGeom>
                <a:noFill/>
              </p:spPr>
              <p:txBody>
                <a:bodyPr vert="horz" wrap="square" rtlCol="0">
                  <a:spAutoFit/>
                </a:bodyPr>
                <a:lstStyle/>
                <a:p>
                  <a:r>
                    <a:rPr lang="zh-CN" altLang="en-US" sz="2800">
                      <a:solidFill>
                        <a:srgbClr val="32945C"/>
                      </a:solidFill>
                      <a:latin typeface="汉仪书宋一简" panose="02010609000101010101" pitchFamily="49" charset="-122"/>
                      <a:ea typeface="汉仪书宋一简" panose="02010609000101010101" pitchFamily="49" charset="-122"/>
                    </a:rPr>
                    <a:t>研究方法与过程</a:t>
                  </a:r>
                  <a:endParaRPr lang="zh-CN" altLang="en-US" sz="2800">
                    <a:solidFill>
                      <a:srgbClr val="32945C"/>
                    </a:solidFill>
                    <a:latin typeface="汉仪书宋一简" panose="02010609000101010101" pitchFamily="49" charset="-122"/>
                    <a:ea typeface="汉仪书宋一简" panose="02010609000101010101" pitchFamily="49" charset="-122"/>
                  </a:endParaRPr>
                </a:p>
              </p:txBody>
            </p:sp>
            <p:sp>
              <p:nvSpPr>
                <p:cNvPr id="26" name="矩形 25"/>
                <p:cNvSpPr/>
                <p:nvPr/>
              </p:nvSpPr>
              <p:spPr>
                <a:xfrm>
                  <a:off x="2975528" y="2786090"/>
                  <a:ext cx="3227795" cy="276999"/>
                </a:xfrm>
                <a:prstGeom prst="rect">
                  <a:avLst/>
                </a:prstGeom>
              </p:spPr>
              <p:txBody>
                <a:bodyPr vert="horz" wrap="square">
                  <a:spAutoFit/>
                </a:bodyPr>
                <a:lstStyle/>
                <a:p>
                  <a:r>
                    <a:rPr lang="en-US" altLang="zh-CN" sz="12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a:t>
                  </a:r>
                  <a:endPar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9" name="组合 18"/>
              <p:cNvGrpSpPr/>
              <p:nvPr/>
            </p:nvGrpSpPr>
            <p:grpSpPr>
              <a:xfrm>
                <a:off x="2506236" y="4086120"/>
                <a:ext cx="4280625" cy="790070"/>
                <a:chOff x="3835500" y="1930119"/>
                <a:chExt cx="4280625" cy="790070"/>
              </a:xfrm>
            </p:grpSpPr>
            <p:sp>
              <p:nvSpPr>
                <p:cNvPr id="23" name="文本框 22"/>
                <p:cNvSpPr txBox="1"/>
                <p:nvPr/>
              </p:nvSpPr>
              <p:spPr>
                <a:xfrm>
                  <a:off x="3851754" y="1930119"/>
                  <a:ext cx="2985560" cy="521970"/>
                </a:xfrm>
                <a:prstGeom prst="rect">
                  <a:avLst/>
                </a:prstGeom>
                <a:noFill/>
              </p:spPr>
              <p:txBody>
                <a:bodyPr vert="horz" wrap="square" rtlCol="0">
                  <a:spAutoFit/>
                </a:bodyPr>
                <a:lstStyle/>
                <a:p>
                  <a:r>
                    <a:rPr lang="zh-CN" altLang="en-US" sz="2800">
                      <a:solidFill>
                        <a:srgbClr val="32945C"/>
                      </a:solidFill>
                      <a:latin typeface="汉仪书宋一简" panose="02010609000101010101" pitchFamily="49" charset="-122"/>
                      <a:ea typeface="汉仪书宋一简" panose="02010609000101010101" pitchFamily="49" charset="-122"/>
                    </a:rPr>
                    <a:t>研究内容与思路</a:t>
                  </a:r>
                  <a:endParaRPr lang="zh-CN" altLang="en-US" sz="2800">
                    <a:solidFill>
                      <a:srgbClr val="32945C"/>
                    </a:solidFill>
                    <a:latin typeface="汉仪书宋一简" panose="02010609000101010101" pitchFamily="49" charset="-122"/>
                    <a:ea typeface="汉仪书宋一简" panose="02010609000101010101" pitchFamily="49" charset="-122"/>
                  </a:endParaRPr>
                </a:p>
              </p:txBody>
            </p:sp>
            <p:sp>
              <p:nvSpPr>
                <p:cNvPr id="24" name="矩形 23"/>
                <p:cNvSpPr/>
                <p:nvPr/>
              </p:nvSpPr>
              <p:spPr>
                <a:xfrm>
                  <a:off x="3835500" y="2443190"/>
                  <a:ext cx="4280625" cy="276999"/>
                </a:xfrm>
                <a:prstGeom prst="rect">
                  <a:avLst/>
                </a:prstGeom>
              </p:spPr>
              <p:txBody>
                <a:bodyPr vert="horz" wrap="square">
                  <a:spAutoFit/>
                </a:bodyPr>
                <a:lstStyle/>
                <a:p>
                  <a:r>
                    <a:rPr lang="en-US" altLang="zh-CN" sz="12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a:t>
                  </a:r>
                  <a:endPar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20" name="组合 19"/>
              <p:cNvGrpSpPr/>
              <p:nvPr/>
            </p:nvGrpSpPr>
            <p:grpSpPr>
              <a:xfrm>
                <a:off x="7399364" y="4086120"/>
                <a:ext cx="3227795" cy="790070"/>
                <a:chOff x="2975528" y="1930119"/>
                <a:chExt cx="3227795" cy="790070"/>
              </a:xfrm>
            </p:grpSpPr>
            <p:sp>
              <p:nvSpPr>
                <p:cNvPr id="21" name="文本框 20"/>
                <p:cNvSpPr txBox="1"/>
                <p:nvPr/>
              </p:nvSpPr>
              <p:spPr>
                <a:xfrm>
                  <a:off x="2991782" y="1930119"/>
                  <a:ext cx="2985560" cy="521970"/>
                </a:xfrm>
                <a:prstGeom prst="rect">
                  <a:avLst/>
                </a:prstGeom>
                <a:noFill/>
              </p:spPr>
              <p:txBody>
                <a:bodyPr vert="horz" wrap="square" rtlCol="0">
                  <a:spAutoFit/>
                </a:bodyPr>
                <a:lstStyle/>
                <a:p>
                  <a:r>
                    <a:rPr lang="zh-CN" altLang="en-US" sz="2800">
                      <a:solidFill>
                        <a:srgbClr val="32945C"/>
                      </a:solidFill>
                      <a:latin typeface="汉仪书宋一简" panose="02010609000101010101" pitchFamily="49" charset="-122"/>
                      <a:ea typeface="汉仪书宋一简" panose="02010609000101010101" pitchFamily="49" charset="-122"/>
                    </a:rPr>
                    <a:t>研究结论与展望</a:t>
                  </a:r>
                  <a:endParaRPr lang="zh-CN" altLang="en-US" sz="2800">
                    <a:solidFill>
                      <a:srgbClr val="32945C"/>
                    </a:solidFill>
                    <a:latin typeface="汉仪书宋一简" panose="02010609000101010101" pitchFamily="49" charset="-122"/>
                    <a:ea typeface="汉仪书宋一简" panose="02010609000101010101" pitchFamily="49" charset="-122"/>
                  </a:endParaRPr>
                </a:p>
              </p:txBody>
            </p:sp>
            <p:sp>
              <p:nvSpPr>
                <p:cNvPr id="22" name="矩形 21"/>
                <p:cNvSpPr/>
                <p:nvPr/>
              </p:nvSpPr>
              <p:spPr>
                <a:xfrm>
                  <a:off x="2975528" y="2443190"/>
                  <a:ext cx="3227795" cy="276999"/>
                </a:xfrm>
                <a:prstGeom prst="rect">
                  <a:avLst/>
                </a:prstGeom>
              </p:spPr>
              <p:txBody>
                <a:bodyPr vert="horz" wrap="square">
                  <a:spAutoFit/>
                </a:bodyPr>
                <a:lstStyle/>
                <a:p>
                  <a:r>
                    <a:rPr lang="en-US" altLang="zh-CN" sz="12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a:t>
                  </a:r>
                  <a:endParaRPr lang="zh-CN" altLang="en-US" sz="120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sp>
          <p:nvSpPr>
            <p:cNvPr id="13" name="文本框 12"/>
            <p:cNvSpPr txBox="1"/>
            <p:nvPr/>
          </p:nvSpPr>
          <p:spPr>
            <a:xfrm>
              <a:off x="6448880" y="2723095"/>
              <a:ext cx="913394" cy="584775"/>
            </a:xfrm>
            <a:prstGeom prst="rect">
              <a:avLst/>
            </a:prstGeom>
            <a:noFill/>
          </p:spPr>
          <p:txBody>
            <a:bodyPr vert="horz" wrap="square" rtlCol="0">
              <a:spAutoFit/>
            </a:bodyPr>
            <a:lstStyle/>
            <a:p>
              <a:pPr algn="ctr"/>
              <a:r>
                <a:rPr lang="en-US" altLang="zh-CN" sz="3200">
                  <a:solidFill>
                    <a:srgbClr val="32945C"/>
                  </a:solidFill>
                  <a:latin typeface="汉仪书宋一简" panose="02010609000101010101" pitchFamily="49" charset="-122"/>
                  <a:ea typeface="汉仪书宋一简" panose="02010609000101010101" pitchFamily="49" charset="-122"/>
                </a:rPr>
                <a:t>02</a:t>
              </a:r>
              <a:endParaRPr lang="zh-CN" altLang="en-US" sz="3200" dirty="0">
                <a:solidFill>
                  <a:srgbClr val="32945C"/>
                </a:solidFill>
                <a:latin typeface="汉仪书宋一简" panose="02010609000101010101" pitchFamily="49" charset="-122"/>
                <a:ea typeface="汉仪书宋一简" panose="02010609000101010101" pitchFamily="49" charset="-122"/>
              </a:endParaRPr>
            </a:p>
          </p:txBody>
        </p:sp>
        <p:sp>
          <p:nvSpPr>
            <p:cNvPr id="14" name="文本框 13"/>
            <p:cNvSpPr txBox="1"/>
            <p:nvPr/>
          </p:nvSpPr>
          <p:spPr>
            <a:xfrm>
              <a:off x="1555752" y="2723095"/>
              <a:ext cx="913394" cy="584775"/>
            </a:xfrm>
            <a:prstGeom prst="rect">
              <a:avLst/>
            </a:prstGeom>
            <a:noFill/>
          </p:spPr>
          <p:txBody>
            <a:bodyPr vert="horz" wrap="square" rtlCol="0">
              <a:spAutoFit/>
            </a:bodyPr>
            <a:lstStyle/>
            <a:p>
              <a:pPr algn="ctr"/>
              <a:r>
                <a:rPr lang="en-US" altLang="zh-CN" sz="3200" dirty="0">
                  <a:solidFill>
                    <a:srgbClr val="32945C"/>
                  </a:solidFill>
                  <a:latin typeface="汉仪书宋一简" panose="02010609000101010101" pitchFamily="49" charset="-122"/>
                  <a:ea typeface="汉仪书宋一简" panose="02010609000101010101" pitchFamily="49" charset="-122"/>
                </a:rPr>
                <a:t>01</a:t>
              </a:r>
              <a:endParaRPr lang="zh-CN" altLang="en-US" sz="3200" dirty="0">
                <a:solidFill>
                  <a:srgbClr val="32945C"/>
                </a:solidFill>
                <a:latin typeface="汉仪书宋一简" panose="02010609000101010101" pitchFamily="49" charset="-122"/>
                <a:ea typeface="汉仪书宋一简" panose="02010609000101010101" pitchFamily="49" charset="-122"/>
              </a:endParaRPr>
            </a:p>
          </p:txBody>
        </p:sp>
        <p:sp>
          <p:nvSpPr>
            <p:cNvPr id="15" name="文本框 14"/>
            <p:cNvSpPr txBox="1"/>
            <p:nvPr/>
          </p:nvSpPr>
          <p:spPr>
            <a:xfrm>
              <a:off x="1587119" y="4259795"/>
              <a:ext cx="913394" cy="584775"/>
            </a:xfrm>
            <a:prstGeom prst="rect">
              <a:avLst/>
            </a:prstGeom>
            <a:noFill/>
          </p:spPr>
          <p:txBody>
            <a:bodyPr vert="horz" wrap="square" rtlCol="0">
              <a:spAutoFit/>
            </a:bodyPr>
            <a:lstStyle/>
            <a:p>
              <a:pPr algn="ctr"/>
              <a:r>
                <a:rPr lang="en-US" altLang="zh-CN" sz="3200">
                  <a:solidFill>
                    <a:srgbClr val="32945C"/>
                  </a:solidFill>
                  <a:latin typeface="汉仪书宋一简" panose="02010609000101010101" pitchFamily="49" charset="-122"/>
                  <a:ea typeface="汉仪书宋一简" panose="02010609000101010101" pitchFamily="49" charset="-122"/>
                </a:rPr>
                <a:t>03</a:t>
              </a:r>
              <a:endParaRPr lang="zh-CN" altLang="en-US" sz="3200" dirty="0">
                <a:solidFill>
                  <a:srgbClr val="32945C"/>
                </a:solidFill>
                <a:latin typeface="汉仪书宋一简" panose="02010609000101010101" pitchFamily="49" charset="-122"/>
                <a:ea typeface="汉仪书宋一简" panose="02010609000101010101" pitchFamily="49" charset="-122"/>
              </a:endParaRPr>
            </a:p>
          </p:txBody>
        </p:sp>
        <p:sp>
          <p:nvSpPr>
            <p:cNvPr id="16" name="文本框 15"/>
            <p:cNvSpPr txBox="1"/>
            <p:nvPr/>
          </p:nvSpPr>
          <p:spPr>
            <a:xfrm>
              <a:off x="6480247" y="4259795"/>
              <a:ext cx="913394" cy="584775"/>
            </a:xfrm>
            <a:prstGeom prst="rect">
              <a:avLst/>
            </a:prstGeom>
            <a:noFill/>
          </p:spPr>
          <p:txBody>
            <a:bodyPr vert="horz" wrap="square" rtlCol="0">
              <a:spAutoFit/>
            </a:bodyPr>
            <a:lstStyle/>
            <a:p>
              <a:pPr algn="ctr"/>
              <a:r>
                <a:rPr lang="en-US" altLang="zh-CN" sz="3200">
                  <a:solidFill>
                    <a:srgbClr val="32945C"/>
                  </a:solidFill>
                  <a:latin typeface="汉仪书宋一简" panose="02010609000101010101" pitchFamily="49" charset="-122"/>
                  <a:ea typeface="汉仪书宋一简" panose="02010609000101010101" pitchFamily="49" charset="-122"/>
                </a:rPr>
                <a:t>04</a:t>
              </a:r>
              <a:endParaRPr lang="zh-CN" altLang="en-US" sz="3200" dirty="0">
                <a:solidFill>
                  <a:srgbClr val="32945C"/>
                </a:solidFill>
                <a:latin typeface="汉仪书宋一简" panose="02010609000101010101" pitchFamily="49" charset="-122"/>
                <a:ea typeface="汉仪书宋一简" panose="02010609000101010101" pitchFamily="49" charset="-122"/>
              </a:endParaRPr>
            </a:p>
          </p:txBody>
        </p:sp>
      </p:grpSp>
      <p:pic>
        <p:nvPicPr>
          <p:cNvPr id="50"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74568" b="6435"/>
          <a:stretch>
            <a:fillRect/>
          </a:stretch>
        </p:blipFill>
        <p:spPr bwMode="auto">
          <a:xfrm>
            <a:off x="-2" y="3257549"/>
            <a:ext cx="150432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1292" t="19801" r="72951" b="-495"/>
          <a:stretch>
            <a:fillRect/>
          </a:stretch>
        </p:blipFill>
        <p:spPr bwMode="auto">
          <a:xfrm>
            <a:off x="10515600" y="0"/>
            <a:ext cx="1676400" cy="31051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4834052"/>
            <a:ext cx="2095501" cy="2023947"/>
            <a:chOff x="0" y="3086100"/>
            <a:chExt cx="3905250" cy="3771900"/>
          </a:xfrm>
        </p:grpSpPr>
        <p:sp>
          <p:nvSpPr>
            <p:cNvPr id="4" name="直角三角形 3"/>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flipV="1">
              <a:off x="51522" y="3891828"/>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74568" b="6435"/>
          <a:stretch>
            <a:fillRect/>
          </a:stretch>
        </p:blipFill>
        <p:spPr bwMode="auto">
          <a:xfrm>
            <a:off x="-2" y="3257549"/>
            <a:ext cx="150432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1292" t="19801" r="72951" b="-495"/>
          <a:stretch>
            <a:fillRect/>
          </a:stretch>
        </p:blipFill>
        <p:spPr bwMode="auto">
          <a:xfrm>
            <a:off x="10515600" y="0"/>
            <a:ext cx="1676400" cy="310515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821611" y="3695466"/>
            <a:ext cx="8548778" cy="1186800"/>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commodoLorem ipsum dolor. Lorem ipsum dolor sit amet, consectetuer adipiscing elit. Maecenas porttitor congue massa. Fusce posuere, magna sed pulvinar ultricies, commodoLorem ipsum dolor. </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3992245" y="2704465"/>
            <a:ext cx="4323080"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4000" b="0">
                <a:solidFill>
                  <a:srgbClr val="32945C"/>
                </a:solidFill>
                <a:latin typeface="汉仪书宋一简" panose="02010609000101010101" pitchFamily="49" charset="-122"/>
                <a:ea typeface="汉仪书宋一简" panose="02010609000101010101" pitchFamily="49" charset="-122"/>
              </a:rPr>
              <a:t>选题背景与意义</a:t>
            </a:r>
            <a:endParaRPr lang="zh-CN" altLang="en-US" sz="4000" b="0">
              <a:solidFill>
                <a:srgbClr val="32945C"/>
              </a:solidFill>
              <a:latin typeface="汉仪书宋一简" panose="02010609000101010101" pitchFamily="49" charset="-122"/>
              <a:ea typeface="汉仪书宋一简" panose="02010609000101010101" pitchFamily="49" charset="-122"/>
            </a:endParaRPr>
          </a:p>
        </p:txBody>
      </p:sp>
      <p:sp>
        <p:nvSpPr>
          <p:cNvPr id="11" name="文本框 10"/>
          <p:cNvSpPr txBox="1"/>
          <p:nvPr/>
        </p:nvSpPr>
        <p:spPr>
          <a:xfrm>
            <a:off x="3774307" y="1055504"/>
            <a:ext cx="4643386" cy="11074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6000" b="0">
                <a:solidFill>
                  <a:srgbClr val="32945C"/>
                </a:solidFill>
                <a:latin typeface="汉仪书宋一简" panose="02010609000101010101" pitchFamily="49" charset="-122"/>
                <a:ea typeface="汉仪书宋一简" panose="02010609000101010101" pitchFamily="49" charset="-122"/>
              </a:rPr>
              <a:t>Part One </a:t>
            </a:r>
            <a:endParaRPr lang="zh-CN" altLang="en-US" sz="6000" b="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选题背景与意义</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grpSp>
        <p:nvGrpSpPr>
          <p:cNvPr id="4" name="组合 3"/>
          <p:cNvGrpSpPr/>
          <p:nvPr/>
        </p:nvGrpSpPr>
        <p:grpSpPr>
          <a:xfrm>
            <a:off x="1004352" y="2146918"/>
            <a:ext cx="10183295" cy="1923567"/>
            <a:chOff x="920134" y="1668616"/>
            <a:chExt cx="10183295" cy="1923567"/>
          </a:xfrm>
        </p:grpSpPr>
        <p:sp>
          <p:nvSpPr>
            <p:cNvPr id="5" name="文本框 4"/>
            <p:cNvSpPr txBox="1"/>
            <p:nvPr/>
          </p:nvSpPr>
          <p:spPr>
            <a:xfrm>
              <a:off x="920134" y="1668616"/>
              <a:ext cx="5111705" cy="430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2000" b="0" dirty="0">
                <a:solidFill>
                  <a:srgbClr val="32945C"/>
                </a:solidFill>
                <a:latin typeface="汉仪书宋一简" panose="02010609000101010101" pitchFamily="49" charset="-122"/>
                <a:ea typeface="汉仪书宋一简" panose="02010609000101010101" pitchFamily="49" charset="-122"/>
              </a:endParaRPr>
            </a:p>
          </p:txBody>
        </p:sp>
        <p:sp>
          <p:nvSpPr>
            <p:cNvPr id="6" name="矩形 5"/>
            <p:cNvSpPr/>
            <p:nvPr/>
          </p:nvSpPr>
          <p:spPr>
            <a:xfrm>
              <a:off x="920134" y="2405383"/>
              <a:ext cx="10183295" cy="1186800"/>
            </a:xfrm>
            <a:prstGeom prst="rect">
              <a:avLst/>
            </a:prstGeom>
          </p:spPr>
          <p:txBody>
            <a:bodyPr wrap="square">
              <a:spAutoFit/>
            </a:bodyPr>
            <a:lstStyle/>
            <a:p>
              <a:pP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 Lorem ipsum dolor sit amet, consectetuer adipiscing elit. Maecenas porttitor dolor sit amet, consectetuer adipiscing congue massa.</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7" name="直接连接符 6"/>
            <p:cNvCxnSpPr/>
            <p:nvPr/>
          </p:nvCxnSpPr>
          <p:spPr>
            <a:xfrm>
              <a:off x="1016225" y="2264229"/>
              <a:ext cx="2772000" cy="0"/>
            </a:xfrm>
            <a:prstGeom prst="line">
              <a:avLst/>
            </a:prstGeom>
            <a:ln w="28575">
              <a:solidFill>
                <a:srgbClr val="32945C"/>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1004351" y="4376557"/>
            <a:ext cx="10183295" cy="1923567"/>
            <a:chOff x="920134" y="1668616"/>
            <a:chExt cx="10183295" cy="1923567"/>
          </a:xfrm>
        </p:grpSpPr>
        <p:sp>
          <p:nvSpPr>
            <p:cNvPr id="9" name="文本框 8"/>
            <p:cNvSpPr txBox="1"/>
            <p:nvPr/>
          </p:nvSpPr>
          <p:spPr>
            <a:xfrm>
              <a:off x="920134" y="1668616"/>
              <a:ext cx="5111705" cy="43069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20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2000" b="0" dirty="0">
                <a:solidFill>
                  <a:srgbClr val="32945C"/>
                </a:solidFill>
                <a:latin typeface="汉仪书宋一简" panose="02010609000101010101" pitchFamily="49" charset="-122"/>
                <a:ea typeface="汉仪书宋一简" panose="02010609000101010101" pitchFamily="49" charset="-122"/>
              </a:endParaRPr>
            </a:p>
          </p:txBody>
        </p:sp>
        <p:sp>
          <p:nvSpPr>
            <p:cNvPr id="10" name="矩形 9"/>
            <p:cNvSpPr/>
            <p:nvPr/>
          </p:nvSpPr>
          <p:spPr>
            <a:xfrm>
              <a:off x="920134" y="2405383"/>
              <a:ext cx="10183295" cy="1186800"/>
            </a:xfrm>
            <a:prstGeom prst="rect">
              <a:avLst/>
            </a:prstGeom>
          </p:spPr>
          <p:txBody>
            <a:bodyPr wrap="square">
              <a:spAutoFit/>
            </a:bodyPr>
            <a:lstStyle/>
            <a:p>
              <a:pP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 Lorem ipsum dolor sit amet, consectetuer adipiscing elit. Maecenas porttitor dolor sit amet, consectetuer adipiscing congue massa.</a:t>
              </a:r>
              <a:endParaRPr kumimoji="1" lang="zh-CN" altLang="en-US"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11" name="直接连接符 10"/>
            <p:cNvCxnSpPr/>
            <p:nvPr/>
          </p:nvCxnSpPr>
          <p:spPr>
            <a:xfrm>
              <a:off x="1016225" y="2264229"/>
              <a:ext cx="2772000" cy="0"/>
            </a:xfrm>
            <a:prstGeom prst="line">
              <a:avLst/>
            </a:prstGeom>
            <a:ln w="28575">
              <a:solidFill>
                <a:srgbClr val="32945C"/>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选题背景与意义</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grpSp>
        <p:nvGrpSpPr>
          <p:cNvPr id="8" name="组合 7"/>
          <p:cNvGrpSpPr/>
          <p:nvPr/>
        </p:nvGrpSpPr>
        <p:grpSpPr>
          <a:xfrm>
            <a:off x="912634" y="4235635"/>
            <a:ext cx="2219595" cy="1875314"/>
            <a:chOff x="802070" y="4119520"/>
            <a:chExt cx="2219595" cy="1875314"/>
          </a:xfrm>
        </p:grpSpPr>
        <p:sp>
          <p:nvSpPr>
            <p:cNvPr id="9" name="文本框 8"/>
            <p:cNvSpPr txBox="1"/>
            <p:nvPr/>
          </p:nvSpPr>
          <p:spPr>
            <a:xfrm>
              <a:off x="802070" y="4119520"/>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rgbClr val="32945C"/>
                  </a:solidFill>
                  <a:latin typeface="汉仪书宋一简" panose="02010609000101010101" pitchFamily="49" charset="-122"/>
                  <a:ea typeface="汉仪书宋一简" panose="02010609000101010101" pitchFamily="49" charset="-122"/>
                </a:rPr>
                <a:t>添加</a:t>
              </a:r>
              <a:r>
                <a:rPr lang="zh-CN" altLang="en-US" sz="18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0" name="矩形 9"/>
            <p:cNvSpPr/>
            <p:nvPr/>
          </p:nvSpPr>
          <p:spPr>
            <a:xfrm flipH="1">
              <a:off x="873833" y="4527958"/>
              <a:ext cx="2076069"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adipiscing elit. Maecenas porttitor dolor adipiscing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1" name="组合 10"/>
          <p:cNvGrpSpPr/>
          <p:nvPr/>
        </p:nvGrpSpPr>
        <p:grpSpPr>
          <a:xfrm>
            <a:off x="3520486" y="4235635"/>
            <a:ext cx="2219595" cy="1875314"/>
            <a:chOff x="3558586" y="4147175"/>
            <a:chExt cx="2219595" cy="1875314"/>
          </a:xfrm>
        </p:grpSpPr>
        <p:sp>
          <p:nvSpPr>
            <p:cNvPr id="12" name="文本框 11"/>
            <p:cNvSpPr txBox="1"/>
            <p:nvPr/>
          </p:nvSpPr>
          <p:spPr>
            <a:xfrm>
              <a:off x="3558586" y="4147175"/>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rgbClr val="32945C"/>
                  </a:solidFill>
                  <a:latin typeface="汉仪书宋一简" panose="02010609000101010101" pitchFamily="49" charset="-122"/>
                  <a:ea typeface="汉仪书宋一简" panose="02010609000101010101" pitchFamily="49" charset="-122"/>
                </a:rPr>
                <a:t>添加</a:t>
              </a:r>
              <a:r>
                <a:rPr lang="zh-CN" altLang="en-US" sz="18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3" name="矩形 12"/>
            <p:cNvSpPr/>
            <p:nvPr/>
          </p:nvSpPr>
          <p:spPr>
            <a:xfrm>
              <a:off x="3630349" y="4555613"/>
              <a:ext cx="2076069"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adipiscing elit. Maecenas porttitor dolor adipiscing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4" name="组合 13"/>
          <p:cNvGrpSpPr/>
          <p:nvPr/>
        </p:nvGrpSpPr>
        <p:grpSpPr>
          <a:xfrm>
            <a:off x="6293256" y="4235635"/>
            <a:ext cx="2219595" cy="1875314"/>
            <a:chOff x="3558586" y="4147175"/>
            <a:chExt cx="2219595" cy="1875314"/>
          </a:xfrm>
        </p:grpSpPr>
        <p:sp>
          <p:nvSpPr>
            <p:cNvPr id="15" name="文本框 14"/>
            <p:cNvSpPr txBox="1"/>
            <p:nvPr/>
          </p:nvSpPr>
          <p:spPr>
            <a:xfrm>
              <a:off x="3558586" y="4147175"/>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rgbClr val="32945C"/>
                  </a:solidFill>
                  <a:latin typeface="汉仪书宋一简" panose="02010609000101010101" pitchFamily="49" charset="-122"/>
                  <a:ea typeface="汉仪书宋一简" panose="02010609000101010101" pitchFamily="49" charset="-122"/>
                </a:rPr>
                <a:t>添加</a:t>
              </a:r>
              <a:r>
                <a:rPr lang="zh-CN" altLang="en-US" sz="18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6" name="矩形 15"/>
            <p:cNvSpPr/>
            <p:nvPr/>
          </p:nvSpPr>
          <p:spPr>
            <a:xfrm>
              <a:off x="3630349" y="4555613"/>
              <a:ext cx="2076069"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adipiscing elit. Maecenas porttitor dolor adipiscing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grpSp>
        <p:nvGrpSpPr>
          <p:cNvPr id="17" name="组合 16"/>
          <p:cNvGrpSpPr/>
          <p:nvPr/>
        </p:nvGrpSpPr>
        <p:grpSpPr>
          <a:xfrm>
            <a:off x="8983573" y="4235635"/>
            <a:ext cx="2219595" cy="1875314"/>
            <a:chOff x="3558586" y="4147175"/>
            <a:chExt cx="2219595" cy="1875314"/>
          </a:xfrm>
        </p:grpSpPr>
        <p:sp>
          <p:nvSpPr>
            <p:cNvPr id="18" name="文本框 17"/>
            <p:cNvSpPr txBox="1"/>
            <p:nvPr/>
          </p:nvSpPr>
          <p:spPr>
            <a:xfrm>
              <a:off x="3558586" y="4147175"/>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rgbClr val="32945C"/>
                  </a:solidFill>
                  <a:latin typeface="汉仪书宋一简" panose="02010609000101010101" pitchFamily="49" charset="-122"/>
                  <a:ea typeface="汉仪书宋一简" panose="02010609000101010101" pitchFamily="49" charset="-122"/>
                </a:rPr>
                <a:t>添加</a:t>
              </a:r>
              <a:r>
                <a:rPr lang="zh-CN" altLang="en-US" sz="1800" b="0" dirty="0">
                  <a:solidFill>
                    <a:srgbClr val="32945C"/>
                  </a:solidFill>
                  <a:latin typeface="汉仪书宋一简" panose="02010609000101010101" pitchFamily="49" charset="-122"/>
                  <a:ea typeface="汉仪书宋一简" panose="02010609000101010101" pitchFamily="49" charset="-122"/>
                </a:rPr>
                <a:t>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9" name="矩形 18"/>
            <p:cNvSpPr/>
            <p:nvPr/>
          </p:nvSpPr>
          <p:spPr>
            <a:xfrm>
              <a:off x="3630349" y="4555613"/>
              <a:ext cx="2076069"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adipiscing elit. Maecenas porttitor dolor adipiscing congue massa. </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grpSp>
      <p:pic>
        <p:nvPicPr>
          <p:cNvPr id="34" name="图片 33"/>
          <p:cNvPicPr>
            <a:picLocks noChangeAspect="1" noChangeArrowheads="1"/>
          </p:cNvPicPr>
          <p:nvPr/>
        </p:nvPicPr>
        <p:blipFill>
          <a:blip r:embed="rId1">
            <a:extLst>
              <a:ext uri="{28A0092B-C50C-407E-A947-70E740481C1C}">
                <a14:useLocalDpi xmlns:a14="http://schemas.microsoft.com/office/drawing/2010/main" val="0"/>
              </a:ext>
            </a:extLst>
          </a:blip>
          <a:srcRect l="1178" t="29633" r="1177" b="15441"/>
          <a:stretch>
            <a:fillRect/>
          </a:stretch>
        </p:blipFill>
        <p:spPr bwMode="auto">
          <a:xfrm>
            <a:off x="1061300" y="1958728"/>
            <a:ext cx="1922266" cy="1922266"/>
          </a:xfrm>
          <a:custGeom>
            <a:avLst/>
            <a:gdLst>
              <a:gd name="connsiteX0" fmla="*/ 961133 w 1922266"/>
              <a:gd name="connsiteY0" fmla="*/ 0 h 1922266"/>
              <a:gd name="connsiteX1" fmla="*/ 1922266 w 1922266"/>
              <a:gd name="connsiteY1" fmla="*/ 961133 h 1922266"/>
              <a:gd name="connsiteX2" fmla="*/ 961133 w 1922266"/>
              <a:gd name="connsiteY2" fmla="*/ 1922266 h 1922266"/>
              <a:gd name="connsiteX3" fmla="*/ 0 w 1922266"/>
              <a:gd name="connsiteY3" fmla="*/ 961133 h 1922266"/>
              <a:gd name="connsiteX4" fmla="*/ 961133 w 1922266"/>
              <a:gd name="connsiteY4" fmla="*/ 0 h 1922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266" h="1922266">
                <a:moveTo>
                  <a:pt x="961133" y="0"/>
                </a:moveTo>
                <a:cubicBezTo>
                  <a:pt x="1491952" y="0"/>
                  <a:pt x="1922266" y="430314"/>
                  <a:pt x="1922266" y="961133"/>
                </a:cubicBezTo>
                <a:cubicBezTo>
                  <a:pt x="1922266" y="1491952"/>
                  <a:pt x="1491952" y="1922266"/>
                  <a:pt x="961133" y="1922266"/>
                </a:cubicBezTo>
                <a:cubicBezTo>
                  <a:pt x="430314" y="1922266"/>
                  <a:pt x="0" y="1491952"/>
                  <a:pt x="0" y="961133"/>
                </a:cubicBezTo>
                <a:cubicBezTo>
                  <a:pt x="0" y="430314"/>
                  <a:pt x="430314" y="0"/>
                  <a:pt x="961133" y="0"/>
                </a:cubicBezTo>
                <a:close/>
              </a:path>
            </a:pathLst>
          </a:custGeom>
          <a:noFill/>
          <a:extLst>
            <a:ext uri="{909E8E84-426E-40DD-AFC4-6F175D3DCCD1}">
              <a14:hiddenFill xmlns:a14="http://schemas.microsoft.com/office/drawing/2010/main">
                <a:solidFill>
                  <a:srgbClr val="FFFFFF"/>
                </a:solidFill>
              </a14:hiddenFill>
            </a:ext>
          </a:extLst>
        </p:spPr>
      </p:pic>
      <p:pic>
        <p:nvPicPr>
          <p:cNvPr id="35" name="图片 34"/>
          <p:cNvPicPr>
            <a:picLocks noChangeAspect="1" noChangeArrowheads="1"/>
          </p:cNvPicPr>
          <p:nvPr/>
        </p:nvPicPr>
        <p:blipFill>
          <a:blip r:embed="rId1">
            <a:extLst>
              <a:ext uri="{28A0092B-C50C-407E-A947-70E740481C1C}">
                <a14:useLocalDpi xmlns:a14="http://schemas.microsoft.com/office/drawing/2010/main" val="0"/>
              </a:ext>
            </a:extLst>
          </a:blip>
          <a:srcRect l="1178" t="29633" r="1177" b="15441"/>
          <a:stretch>
            <a:fillRect/>
          </a:stretch>
        </p:blipFill>
        <p:spPr bwMode="auto">
          <a:xfrm>
            <a:off x="3751611" y="1958728"/>
            <a:ext cx="1922266" cy="1922266"/>
          </a:xfrm>
          <a:custGeom>
            <a:avLst/>
            <a:gdLst>
              <a:gd name="connsiteX0" fmla="*/ 961133 w 1922266"/>
              <a:gd name="connsiteY0" fmla="*/ 0 h 1922266"/>
              <a:gd name="connsiteX1" fmla="*/ 1922266 w 1922266"/>
              <a:gd name="connsiteY1" fmla="*/ 961133 h 1922266"/>
              <a:gd name="connsiteX2" fmla="*/ 961133 w 1922266"/>
              <a:gd name="connsiteY2" fmla="*/ 1922266 h 1922266"/>
              <a:gd name="connsiteX3" fmla="*/ 0 w 1922266"/>
              <a:gd name="connsiteY3" fmla="*/ 961133 h 1922266"/>
              <a:gd name="connsiteX4" fmla="*/ 961133 w 1922266"/>
              <a:gd name="connsiteY4" fmla="*/ 0 h 1922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266" h="1922266">
                <a:moveTo>
                  <a:pt x="961133" y="0"/>
                </a:moveTo>
                <a:cubicBezTo>
                  <a:pt x="1491952" y="0"/>
                  <a:pt x="1922266" y="430314"/>
                  <a:pt x="1922266" y="961133"/>
                </a:cubicBezTo>
                <a:cubicBezTo>
                  <a:pt x="1922266" y="1491952"/>
                  <a:pt x="1491952" y="1922266"/>
                  <a:pt x="961133" y="1922266"/>
                </a:cubicBezTo>
                <a:cubicBezTo>
                  <a:pt x="430314" y="1922266"/>
                  <a:pt x="0" y="1491952"/>
                  <a:pt x="0" y="961133"/>
                </a:cubicBezTo>
                <a:cubicBezTo>
                  <a:pt x="0" y="430314"/>
                  <a:pt x="430314" y="0"/>
                  <a:pt x="961133" y="0"/>
                </a:cubicBezTo>
                <a:close/>
              </a:path>
            </a:pathLst>
          </a:custGeom>
          <a:noFill/>
          <a:extLst>
            <a:ext uri="{909E8E84-426E-40DD-AFC4-6F175D3DCCD1}">
              <a14:hiddenFill xmlns:a14="http://schemas.microsoft.com/office/drawing/2010/main">
                <a:solidFill>
                  <a:srgbClr val="FFFFFF"/>
                </a:solidFill>
              </a14:hiddenFill>
            </a:ext>
          </a:extLst>
        </p:spPr>
      </p:pic>
      <p:pic>
        <p:nvPicPr>
          <p:cNvPr id="36" name="图片 35"/>
          <p:cNvPicPr>
            <a:picLocks noChangeAspect="1" noChangeArrowheads="1"/>
          </p:cNvPicPr>
          <p:nvPr/>
        </p:nvPicPr>
        <p:blipFill>
          <a:blip r:embed="rId1">
            <a:extLst>
              <a:ext uri="{28A0092B-C50C-407E-A947-70E740481C1C}">
                <a14:useLocalDpi xmlns:a14="http://schemas.microsoft.com/office/drawing/2010/main" val="0"/>
              </a:ext>
            </a:extLst>
          </a:blip>
          <a:srcRect l="1178" t="29633" r="1177" b="15441"/>
          <a:stretch>
            <a:fillRect/>
          </a:stretch>
        </p:blipFill>
        <p:spPr bwMode="auto">
          <a:xfrm>
            <a:off x="6441922" y="1958728"/>
            <a:ext cx="1922266" cy="1922266"/>
          </a:xfrm>
          <a:custGeom>
            <a:avLst/>
            <a:gdLst>
              <a:gd name="connsiteX0" fmla="*/ 961133 w 1922266"/>
              <a:gd name="connsiteY0" fmla="*/ 0 h 1922266"/>
              <a:gd name="connsiteX1" fmla="*/ 1922266 w 1922266"/>
              <a:gd name="connsiteY1" fmla="*/ 961133 h 1922266"/>
              <a:gd name="connsiteX2" fmla="*/ 961133 w 1922266"/>
              <a:gd name="connsiteY2" fmla="*/ 1922266 h 1922266"/>
              <a:gd name="connsiteX3" fmla="*/ 0 w 1922266"/>
              <a:gd name="connsiteY3" fmla="*/ 961133 h 1922266"/>
              <a:gd name="connsiteX4" fmla="*/ 961133 w 1922266"/>
              <a:gd name="connsiteY4" fmla="*/ 0 h 1922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266" h="1922266">
                <a:moveTo>
                  <a:pt x="961133" y="0"/>
                </a:moveTo>
                <a:cubicBezTo>
                  <a:pt x="1491952" y="0"/>
                  <a:pt x="1922266" y="430314"/>
                  <a:pt x="1922266" y="961133"/>
                </a:cubicBezTo>
                <a:cubicBezTo>
                  <a:pt x="1922266" y="1491952"/>
                  <a:pt x="1491952" y="1922266"/>
                  <a:pt x="961133" y="1922266"/>
                </a:cubicBezTo>
                <a:cubicBezTo>
                  <a:pt x="430314" y="1922266"/>
                  <a:pt x="0" y="1491952"/>
                  <a:pt x="0" y="961133"/>
                </a:cubicBezTo>
                <a:cubicBezTo>
                  <a:pt x="0" y="430314"/>
                  <a:pt x="430314" y="0"/>
                  <a:pt x="961133" y="0"/>
                </a:cubicBezTo>
                <a:close/>
              </a:path>
            </a:pathLst>
          </a:custGeom>
          <a:noFill/>
          <a:extLst>
            <a:ext uri="{909E8E84-426E-40DD-AFC4-6F175D3DCCD1}">
              <a14:hiddenFill xmlns:a14="http://schemas.microsoft.com/office/drawing/2010/main">
                <a:solidFill>
                  <a:srgbClr val="FFFFFF"/>
                </a:solidFill>
              </a14:hiddenFill>
            </a:ext>
          </a:extLst>
        </p:spPr>
      </p:pic>
      <p:pic>
        <p:nvPicPr>
          <p:cNvPr id="37" name="图片 36"/>
          <p:cNvPicPr>
            <a:picLocks noChangeAspect="1" noChangeArrowheads="1"/>
          </p:cNvPicPr>
          <p:nvPr/>
        </p:nvPicPr>
        <p:blipFill>
          <a:blip r:embed="rId1">
            <a:extLst>
              <a:ext uri="{28A0092B-C50C-407E-A947-70E740481C1C}">
                <a14:useLocalDpi xmlns:a14="http://schemas.microsoft.com/office/drawing/2010/main" val="0"/>
              </a:ext>
            </a:extLst>
          </a:blip>
          <a:srcRect l="1178" t="29633" r="1177" b="15441"/>
          <a:stretch>
            <a:fillRect/>
          </a:stretch>
        </p:blipFill>
        <p:spPr bwMode="auto">
          <a:xfrm>
            <a:off x="9132233" y="1958728"/>
            <a:ext cx="1922266" cy="1922266"/>
          </a:xfrm>
          <a:custGeom>
            <a:avLst/>
            <a:gdLst>
              <a:gd name="connsiteX0" fmla="*/ 961133 w 1922266"/>
              <a:gd name="connsiteY0" fmla="*/ 0 h 1922266"/>
              <a:gd name="connsiteX1" fmla="*/ 1922266 w 1922266"/>
              <a:gd name="connsiteY1" fmla="*/ 961133 h 1922266"/>
              <a:gd name="connsiteX2" fmla="*/ 961133 w 1922266"/>
              <a:gd name="connsiteY2" fmla="*/ 1922266 h 1922266"/>
              <a:gd name="connsiteX3" fmla="*/ 0 w 1922266"/>
              <a:gd name="connsiteY3" fmla="*/ 961133 h 1922266"/>
              <a:gd name="connsiteX4" fmla="*/ 961133 w 1922266"/>
              <a:gd name="connsiteY4" fmla="*/ 0 h 19222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2266" h="1922266">
                <a:moveTo>
                  <a:pt x="961133" y="0"/>
                </a:moveTo>
                <a:cubicBezTo>
                  <a:pt x="1491952" y="0"/>
                  <a:pt x="1922266" y="430314"/>
                  <a:pt x="1922266" y="961133"/>
                </a:cubicBezTo>
                <a:cubicBezTo>
                  <a:pt x="1922266" y="1491952"/>
                  <a:pt x="1491952" y="1922266"/>
                  <a:pt x="961133" y="1922266"/>
                </a:cubicBezTo>
                <a:cubicBezTo>
                  <a:pt x="430314" y="1922266"/>
                  <a:pt x="0" y="1491952"/>
                  <a:pt x="0" y="961133"/>
                </a:cubicBezTo>
                <a:cubicBezTo>
                  <a:pt x="0" y="430314"/>
                  <a:pt x="430314" y="0"/>
                  <a:pt x="961133" y="0"/>
                </a:cubicBezTo>
                <a:close/>
              </a:path>
            </a:pathLst>
          </a:cu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选题背景与意义</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12" name="Freeform 133"/>
          <p:cNvSpPr>
            <a:spLocks noEditPoints="1"/>
          </p:cNvSpPr>
          <p:nvPr/>
        </p:nvSpPr>
        <p:spPr bwMode="auto">
          <a:xfrm>
            <a:off x="1714444" y="2540224"/>
            <a:ext cx="602797" cy="881510"/>
          </a:xfrm>
          <a:custGeom>
            <a:avLst/>
            <a:gdLst>
              <a:gd name="T0" fmla="*/ 93 w 93"/>
              <a:gd name="T1" fmla="*/ 89 h 136"/>
              <a:gd name="T2" fmla="*/ 93 w 93"/>
              <a:gd name="T3" fmla="*/ 120 h 136"/>
              <a:gd name="T4" fmla="*/ 77 w 93"/>
              <a:gd name="T5" fmla="*/ 136 h 136"/>
              <a:gd name="T6" fmla="*/ 48 w 93"/>
              <a:gd name="T7" fmla="*/ 136 h 136"/>
              <a:gd name="T8" fmla="*/ 36 w 93"/>
              <a:gd name="T9" fmla="*/ 131 h 136"/>
              <a:gd name="T10" fmla="*/ 5 w 93"/>
              <a:gd name="T11" fmla="*/ 100 h 136"/>
              <a:gd name="T12" fmla="*/ 5 w 93"/>
              <a:gd name="T13" fmla="*/ 91 h 136"/>
              <a:gd name="T14" fmla="*/ 7 w 93"/>
              <a:gd name="T15" fmla="*/ 89 h 136"/>
              <a:gd name="T16" fmla="*/ 11 w 93"/>
              <a:gd name="T17" fmla="*/ 87 h 136"/>
              <a:gd name="T18" fmla="*/ 15 w 93"/>
              <a:gd name="T19" fmla="*/ 89 h 136"/>
              <a:gd name="T20" fmla="*/ 32 w 93"/>
              <a:gd name="T21" fmla="*/ 105 h 136"/>
              <a:gd name="T22" fmla="*/ 32 w 93"/>
              <a:gd name="T23" fmla="*/ 44 h 136"/>
              <a:gd name="T24" fmla="*/ 38 w 93"/>
              <a:gd name="T25" fmla="*/ 38 h 136"/>
              <a:gd name="T26" fmla="*/ 40 w 93"/>
              <a:gd name="T27" fmla="*/ 38 h 136"/>
              <a:gd name="T28" fmla="*/ 46 w 93"/>
              <a:gd name="T29" fmla="*/ 44 h 136"/>
              <a:gd name="T30" fmla="*/ 46 w 93"/>
              <a:gd name="T31" fmla="*/ 78 h 136"/>
              <a:gd name="T32" fmla="*/ 48 w 93"/>
              <a:gd name="T33" fmla="*/ 77 h 136"/>
              <a:gd name="T34" fmla="*/ 52 w 93"/>
              <a:gd name="T35" fmla="*/ 77 h 136"/>
              <a:gd name="T36" fmla="*/ 59 w 93"/>
              <a:gd name="T37" fmla="*/ 78 h 136"/>
              <a:gd name="T38" fmla="*/ 60 w 93"/>
              <a:gd name="T39" fmla="*/ 78 h 136"/>
              <a:gd name="T40" fmla="*/ 60 w 93"/>
              <a:gd name="T41" fmla="*/ 83 h 136"/>
              <a:gd name="T42" fmla="*/ 61 w 93"/>
              <a:gd name="T43" fmla="*/ 84 h 136"/>
              <a:gd name="T44" fmla="*/ 62 w 93"/>
              <a:gd name="T45" fmla="*/ 83 h 136"/>
              <a:gd name="T46" fmla="*/ 62 w 93"/>
              <a:gd name="T47" fmla="*/ 78 h 136"/>
              <a:gd name="T48" fmla="*/ 65 w 93"/>
              <a:gd name="T49" fmla="*/ 78 h 136"/>
              <a:gd name="T50" fmla="*/ 72 w 93"/>
              <a:gd name="T51" fmla="*/ 80 h 136"/>
              <a:gd name="T52" fmla="*/ 72 w 93"/>
              <a:gd name="T53" fmla="*/ 80 h 136"/>
              <a:gd name="T54" fmla="*/ 72 w 93"/>
              <a:gd name="T55" fmla="*/ 85 h 136"/>
              <a:gd name="T56" fmla="*/ 73 w 93"/>
              <a:gd name="T57" fmla="*/ 86 h 136"/>
              <a:gd name="T58" fmla="*/ 75 w 93"/>
              <a:gd name="T59" fmla="*/ 85 h 136"/>
              <a:gd name="T60" fmla="*/ 75 w 93"/>
              <a:gd name="T61" fmla="*/ 79 h 136"/>
              <a:gd name="T62" fmla="*/ 77 w 93"/>
              <a:gd name="T63" fmla="*/ 79 h 136"/>
              <a:gd name="T64" fmla="*/ 84 w 93"/>
              <a:gd name="T65" fmla="*/ 81 h 136"/>
              <a:gd name="T66" fmla="*/ 84 w 93"/>
              <a:gd name="T67" fmla="*/ 81 h 136"/>
              <a:gd name="T68" fmla="*/ 85 w 93"/>
              <a:gd name="T69" fmla="*/ 81 h 136"/>
              <a:gd name="T70" fmla="*/ 85 w 93"/>
              <a:gd name="T71" fmla="*/ 81 h 136"/>
              <a:gd name="T72" fmla="*/ 85 w 93"/>
              <a:gd name="T73" fmla="*/ 86 h 136"/>
              <a:gd name="T74" fmla="*/ 86 w 93"/>
              <a:gd name="T75" fmla="*/ 87 h 136"/>
              <a:gd name="T76" fmla="*/ 87 w 93"/>
              <a:gd name="T77" fmla="*/ 86 h 136"/>
              <a:gd name="T78" fmla="*/ 87 w 93"/>
              <a:gd name="T79" fmla="*/ 81 h 136"/>
              <a:gd name="T80" fmla="*/ 93 w 93"/>
              <a:gd name="T81" fmla="*/ 89 h 136"/>
              <a:gd name="T82" fmla="*/ 57 w 93"/>
              <a:gd name="T83" fmla="*/ 39 h 136"/>
              <a:gd name="T84" fmla="*/ 38 w 93"/>
              <a:gd name="T85" fmla="*/ 19 h 136"/>
              <a:gd name="T86" fmla="*/ 18 w 93"/>
              <a:gd name="T87" fmla="*/ 39 h 136"/>
              <a:gd name="T88" fmla="*/ 25 w 93"/>
              <a:gd name="T89" fmla="*/ 53 h 136"/>
              <a:gd name="T90" fmla="*/ 25 w 93"/>
              <a:gd name="T91" fmla="*/ 44 h 136"/>
              <a:gd name="T92" fmla="*/ 38 w 93"/>
              <a:gd name="T93" fmla="*/ 31 h 136"/>
              <a:gd name="T94" fmla="*/ 40 w 93"/>
              <a:gd name="T95" fmla="*/ 31 h 136"/>
              <a:gd name="T96" fmla="*/ 53 w 93"/>
              <a:gd name="T97" fmla="*/ 44 h 136"/>
              <a:gd name="T98" fmla="*/ 53 w 93"/>
              <a:gd name="T99" fmla="*/ 51 h 136"/>
              <a:gd name="T100" fmla="*/ 57 w 93"/>
              <a:gd name="T101" fmla="*/ 39 h 136"/>
              <a:gd name="T102" fmla="*/ 25 w 93"/>
              <a:gd name="T103" fmla="*/ 74 h 136"/>
              <a:gd name="T104" fmla="*/ 25 w 93"/>
              <a:gd name="T105" fmla="*/ 65 h 136"/>
              <a:gd name="T106" fmla="*/ 9 w 93"/>
              <a:gd name="T107" fmla="*/ 39 h 136"/>
              <a:gd name="T108" fmla="*/ 38 w 93"/>
              <a:gd name="T109" fmla="*/ 9 h 136"/>
              <a:gd name="T110" fmla="*/ 67 w 93"/>
              <a:gd name="T111" fmla="*/ 39 h 136"/>
              <a:gd name="T112" fmla="*/ 53 w 93"/>
              <a:gd name="T113" fmla="*/ 64 h 136"/>
              <a:gd name="T114" fmla="*/ 53 w 93"/>
              <a:gd name="T115" fmla="*/ 70 h 136"/>
              <a:gd name="T116" fmla="*/ 58 w 93"/>
              <a:gd name="T117" fmla="*/ 71 h 136"/>
              <a:gd name="T118" fmla="*/ 76 w 93"/>
              <a:gd name="T119" fmla="*/ 39 h 136"/>
              <a:gd name="T120" fmla="*/ 38 w 93"/>
              <a:gd name="T121" fmla="*/ 0 h 136"/>
              <a:gd name="T122" fmla="*/ 0 w 93"/>
              <a:gd name="T123" fmla="*/ 39 h 136"/>
              <a:gd name="T124" fmla="*/ 25 w 93"/>
              <a:gd name="T125" fmla="*/ 74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136">
                <a:moveTo>
                  <a:pt x="93" y="89"/>
                </a:moveTo>
                <a:cubicBezTo>
                  <a:pt x="93" y="120"/>
                  <a:pt x="93" y="120"/>
                  <a:pt x="93" y="120"/>
                </a:cubicBezTo>
                <a:cubicBezTo>
                  <a:pt x="93" y="129"/>
                  <a:pt x="86" y="136"/>
                  <a:pt x="77" y="136"/>
                </a:cubicBezTo>
                <a:cubicBezTo>
                  <a:pt x="48" y="136"/>
                  <a:pt x="48" y="136"/>
                  <a:pt x="48" y="136"/>
                </a:cubicBezTo>
                <a:cubicBezTo>
                  <a:pt x="43" y="136"/>
                  <a:pt x="39" y="134"/>
                  <a:pt x="36" y="131"/>
                </a:cubicBezTo>
                <a:cubicBezTo>
                  <a:pt x="5" y="100"/>
                  <a:pt x="5" y="100"/>
                  <a:pt x="5" y="100"/>
                </a:cubicBezTo>
                <a:cubicBezTo>
                  <a:pt x="2" y="97"/>
                  <a:pt x="2" y="94"/>
                  <a:pt x="5" y="91"/>
                </a:cubicBezTo>
                <a:cubicBezTo>
                  <a:pt x="7" y="89"/>
                  <a:pt x="7" y="89"/>
                  <a:pt x="7" y="89"/>
                </a:cubicBezTo>
                <a:cubicBezTo>
                  <a:pt x="8" y="88"/>
                  <a:pt x="10" y="87"/>
                  <a:pt x="11" y="87"/>
                </a:cubicBezTo>
                <a:cubicBezTo>
                  <a:pt x="13" y="87"/>
                  <a:pt x="14" y="88"/>
                  <a:pt x="15" y="89"/>
                </a:cubicBezTo>
                <a:cubicBezTo>
                  <a:pt x="32" y="105"/>
                  <a:pt x="32" y="105"/>
                  <a:pt x="32" y="105"/>
                </a:cubicBezTo>
                <a:cubicBezTo>
                  <a:pt x="32" y="44"/>
                  <a:pt x="32" y="44"/>
                  <a:pt x="32" y="44"/>
                </a:cubicBezTo>
                <a:cubicBezTo>
                  <a:pt x="32" y="40"/>
                  <a:pt x="34" y="38"/>
                  <a:pt x="38" y="38"/>
                </a:cubicBezTo>
                <a:cubicBezTo>
                  <a:pt x="40" y="38"/>
                  <a:pt x="40" y="38"/>
                  <a:pt x="40" y="38"/>
                </a:cubicBezTo>
                <a:cubicBezTo>
                  <a:pt x="43" y="38"/>
                  <a:pt x="46" y="40"/>
                  <a:pt x="46" y="44"/>
                </a:cubicBezTo>
                <a:cubicBezTo>
                  <a:pt x="46" y="78"/>
                  <a:pt x="46" y="78"/>
                  <a:pt x="46" y="78"/>
                </a:cubicBezTo>
                <a:cubicBezTo>
                  <a:pt x="48" y="77"/>
                  <a:pt x="48" y="77"/>
                  <a:pt x="48" y="77"/>
                </a:cubicBezTo>
                <a:cubicBezTo>
                  <a:pt x="50" y="77"/>
                  <a:pt x="51" y="77"/>
                  <a:pt x="52" y="77"/>
                </a:cubicBezTo>
                <a:cubicBezTo>
                  <a:pt x="57" y="77"/>
                  <a:pt x="59" y="78"/>
                  <a:pt x="59" y="78"/>
                </a:cubicBezTo>
                <a:cubicBezTo>
                  <a:pt x="60" y="78"/>
                  <a:pt x="60" y="78"/>
                  <a:pt x="60" y="78"/>
                </a:cubicBezTo>
                <a:cubicBezTo>
                  <a:pt x="60" y="83"/>
                  <a:pt x="60" y="83"/>
                  <a:pt x="60" y="83"/>
                </a:cubicBezTo>
                <a:cubicBezTo>
                  <a:pt x="60" y="83"/>
                  <a:pt x="60" y="84"/>
                  <a:pt x="61" y="84"/>
                </a:cubicBezTo>
                <a:cubicBezTo>
                  <a:pt x="61" y="84"/>
                  <a:pt x="62" y="83"/>
                  <a:pt x="62" y="83"/>
                </a:cubicBezTo>
                <a:cubicBezTo>
                  <a:pt x="62" y="78"/>
                  <a:pt x="62" y="78"/>
                  <a:pt x="62" y="78"/>
                </a:cubicBezTo>
                <a:cubicBezTo>
                  <a:pt x="62" y="78"/>
                  <a:pt x="63" y="78"/>
                  <a:pt x="65" y="78"/>
                </a:cubicBezTo>
                <a:cubicBezTo>
                  <a:pt x="67" y="78"/>
                  <a:pt x="70" y="79"/>
                  <a:pt x="72" y="80"/>
                </a:cubicBezTo>
                <a:cubicBezTo>
                  <a:pt x="72" y="80"/>
                  <a:pt x="72" y="80"/>
                  <a:pt x="72" y="80"/>
                </a:cubicBezTo>
                <a:cubicBezTo>
                  <a:pt x="72" y="85"/>
                  <a:pt x="72" y="85"/>
                  <a:pt x="72" y="85"/>
                </a:cubicBezTo>
                <a:cubicBezTo>
                  <a:pt x="72" y="85"/>
                  <a:pt x="73" y="86"/>
                  <a:pt x="73" y="86"/>
                </a:cubicBezTo>
                <a:cubicBezTo>
                  <a:pt x="74" y="86"/>
                  <a:pt x="75" y="85"/>
                  <a:pt x="75" y="85"/>
                </a:cubicBezTo>
                <a:cubicBezTo>
                  <a:pt x="75" y="79"/>
                  <a:pt x="75" y="79"/>
                  <a:pt x="75" y="79"/>
                </a:cubicBezTo>
                <a:cubicBezTo>
                  <a:pt x="75" y="79"/>
                  <a:pt x="76" y="79"/>
                  <a:pt x="77" y="79"/>
                </a:cubicBezTo>
                <a:cubicBezTo>
                  <a:pt x="81" y="79"/>
                  <a:pt x="84" y="81"/>
                  <a:pt x="84" y="81"/>
                </a:cubicBezTo>
                <a:cubicBezTo>
                  <a:pt x="84" y="81"/>
                  <a:pt x="84" y="81"/>
                  <a:pt x="84" y="81"/>
                </a:cubicBezTo>
                <a:cubicBezTo>
                  <a:pt x="85" y="81"/>
                  <a:pt x="85" y="81"/>
                  <a:pt x="85" y="81"/>
                </a:cubicBezTo>
                <a:cubicBezTo>
                  <a:pt x="85" y="81"/>
                  <a:pt x="85" y="81"/>
                  <a:pt x="85" y="81"/>
                </a:cubicBezTo>
                <a:cubicBezTo>
                  <a:pt x="85" y="86"/>
                  <a:pt x="85" y="86"/>
                  <a:pt x="85" y="86"/>
                </a:cubicBezTo>
                <a:cubicBezTo>
                  <a:pt x="85" y="87"/>
                  <a:pt x="85" y="87"/>
                  <a:pt x="86" y="87"/>
                </a:cubicBezTo>
                <a:cubicBezTo>
                  <a:pt x="87" y="87"/>
                  <a:pt x="87" y="87"/>
                  <a:pt x="87" y="86"/>
                </a:cubicBezTo>
                <a:cubicBezTo>
                  <a:pt x="87" y="81"/>
                  <a:pt x="87" y="81"/>
                  <a:pt x="87" y="81"/>
                </a:cubicBezTo>
                <a:cubicBezTo>
                  <a:pt x="92" y="83"/>
                  <a:pt x="93" y="86"/>
                  <a:pt x="93" y="89"/>
                </a:cubicBezTo>
                <a:close/>
                <a:moveTo>
                  <a:pt x="57" y="39"/>
                </a:moveTo>
                <a:cubicBezTo>
                  <a:pt x="57" y="28"/>
                  <a:pt x="49" y="19"/>
                  <a:pt x="38" y="19"/>
                </a:cubicBezTo>
                <a:cubicBezTo>
                  <a:pt x="27" y="19"/>
                  <a:pt x="18" y="28"/>
                  <a:pt x="18" y="39"/>
                </a:cubicBezTo>
                <a:cubicBezTo>
                  <a:pt x="18" y="44"/>
                  <a:pt x="21" y="49"/>
                  <a:pt x="25" y="53"/>
                </a:cubicBezTo>
                <a:cubicBezTo>
                  <a:pt x="25" y="44"/>
                  <a:pt x="25" y="44"/>
                  <a:pt x="25" y="44"/>
                </a:cubicBezTo>
                <a:cubicBezTo>
                  <a:pt x="25" y="37"/>
                  <a:pt x="30" y="31"/>
                  <a:pt x="38" y="31"/>
                </a:cubicBezTo>
                <a:cubicBezTo>
                  <a:pt x="40" y="31"/>
                  <a:pt x="40" y="31"/>
                  <a:pt x="40" y="31"/>
                </a:cubicBezTo>
                <a:cubicBezTo>
                  <a:pt x="47" y="31"/>
                  <a:pt x="53" y="37"/>
                  <a:pt x="53" y="44"/>
                </a:cubicBezTo>
                <a:cubicBezTo>
                  <a:pt x="53" y="51"/>
                  <a:pt x="53" y="51"/>
                  <a:pt x="53" y="51"/>
                </a:cubicBezTo>
                <a:cubicBezTo>
                  <a:pt x="56" y="48"/>
                  <a:pt x="57" y="43"/>
                  <a:pt x="57" y="39"/>
                </a:cubicBezTo>
                <a:close/>
                <a:moveTo>
                  <a:pt x="25" y="74"/>
                </a:moveTo>
                <a:cubicBezTo>
                  <a:pt x="25" y="65"/>
                  <a:pt x="25" y="65"/>
                  <a:pt x="25" y="65"/>
                </a:cubicBezTo>
                <a:cubicBezTo>
                  <a:pt x="15" y="60"/>
                  <a:pt x="9" y="50"/>
                  <a:pt x="9" y="39"/>
                </a:cubicBezTo>
                <a:cubicBezTo>
                  <a:pt x="9" y="22"/>
                  <a:pt x="22" y="9"/>
                  <a:pt x="38" y="9"/>
                </a:cubicBezTo>
                <a:cubicBezTo>
                  <a:pt x="54" y="9"/>
                  <a:pt x="67" y="22"/>
                  <a:pt x="67" y="39"/>
                </a:cubicBezTo>
                <a:cubicBezTo>
                  <a:pt x="67" y="49"/>
                  <a:pt x="61" y="58"/>
                  <a:pt x="53" y="64"/>
                </a:cubicBezTo>
                <a:cubicBezTo>
                  <a:pt x="53" y="70"/>
                  <a:pt x="53" y="70"/>
                  <a:pt x="53" y="70"/>
                </a:cubicBezTo>
                <a:cubicBezTo>
                  <a:pt x="55" y="70"/>
                  <a:pt x="57" y="70"/>
                  <a:pt x="58" y="71"/>
                </a:cubicBezTo>
                <a:cubicBezTo>
                  <a:pt x="69" y="64"/>
                  <a:pt x="76" y="52"/>
                  <a:pt x="76" y="39"/>
                </a:cubicBezTo>
                <a:cubicBezTo>
                  <a:pt x="76" y="17"/>
                  <a:pt x="59" y="0"/>
                  <a:pt x="38" y="0"/>
                </a:cubicBezTo>
                <a:cubicBezTo>
                  <a:pt x="17" y="0"/>
                  <a:pt x="0" y="17"/>
                  <a:pt x="0" y="39"/>
                </a:cubicBezTo>
                <a:cubicBezTo>
                  <a:pt x="0" y="55"/>
                  <a:pt x="10" y="69"/>
                  <a:pt x="25" y="74"/>
                </a:cubicBezTo>
                <a:close/>
              </a:path>
            </a:pathLst>
          </a:custGeom>
          <a:solidFill>
            <a:srgbClr val="32945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3" name="Freeform 146"/>
          <p:cNvSpPr>
            <a:spLocks noEditPoints="1"/>
          </p:cNvSpPr>
          <p:nvPr/>
        </p:nvSpPr>
        <p:spPr bwMode="auto">
          <a:xfrm>
            <a:off x="5786859" y="2540224"/>
            <a:ext cx="618281" cy="881510"/>
          </a:xfrm>
          <a:custGeom>
            <a:avLst/>
            <a:gdLst>
              <a:gd name="T0" fmla="*/ 16 w 101"/>
              <a:gd name="T1" fmla="*/ 46 h 144"/>
              <a:gd name="T2" fmla="*/ 0 w 101"/>
              <a:gd name="T3" fmla="*/ 34 h 144"/>
              <a:gd name="T4" fmla="*/ 16 w 101"/>
              <a:gd name="T5" fmla="*/ 21 h 144"/>
              <a:gd name="T6" fmla="*/ 16 w 101"/>
              <a:gd name="T7" fmla="*/ 30 h 144"/>
              <a:gd name="T8" fmla="*/ 29 w 101"/>
              <a:gd name="T9" fmla="*/ 30 h 144"/>
              <a:gd name="T10" fmla="*/ 29 w 101"/>
              <a:gd name="T11" fmla="*/ 17 h 144"/>
              <a:gd name="T12" fmla="*/ 21 w 101"/>
              <a:gd name="T13" fmla="*/ 17 h 144"/>
              <a:gd name="T14" fmla="*/ 33 w 101"/>
              <a:gd name="T15" fmla="*/ 0 h 144"/>
              <a:gd name="T16" fmla="*/ 46 w 101"/>
              <a:gd name="T17" fmla="*/ 17 h 144"/>
              <a:gd name="T18" fmla="*/ 37 w 101"/>
              <a:gd name="T19" fmla="*/ 17 h 144"/>
              <a:gd name="T20" fmla="*/ 37 w 101"/>
              <a:gd name="T21" fmla="*/ 30 h 144"/>
              <a:gd name="T22" fmla="*/ 50 w 101"/>
              <a:gd name="T23" fmla="*/ 30 h 144"/>
              <a:gd name="T24" fmla="*/ 50 w 101"/>
              <a:gd name="T25" fmla="*/ 21 h 144"/>
              <a:gd name="T26" fmla="*/ 67 w 101"/>
              <a:gd name="T27" fmla="*/ 34 h 144"/>
              <a:gd name="T28" fmla="*/ 50 w 101"/>
              <a:gd name="T29" fmla="*/ 46 h 144"/>
              <a:gd name="T30" fmla="*/ 50 w 101"/>
              <a:gd name="T31" fmla="*/ 38 h 144"/>
              <a:gd name="T32" fmla="*/ 37 w 101"/>
              <a:gd name="T33" fmla="*/ 38 h 144"/>
              <a:gd name="T34" fmla="*/ 37 w 101"/>
              <a:gd name="T35" fmla="*/ 43 h 144"/>
              <a:gd name="T36" fmla="*/ 33 w 101"/>
              <a:gd name="T37" fmla="*/ 42 h 144"/>
              <a:gd name="T38" fmla="*/ 29 w 101"/>
              <a:gd name="T39" fmla="*/ 43 h 144"/>
              <a:gd name="T40" fmla="*/ 29 w 101"/>
              <a:gd name="T41" fmla="*/ 38 h 144"/>
              <a:gd name="T42" fmla="*/ 16 w 101"/>
              <a:gd name="T43" fmla="*/ 38 h 144"/>
              <a:gd name="T44" fmla="*/ 16 w 101"/>
              <a:gd name="T45" fmla="*/ 46 h 144"/>
              <a:gd name="T46" fmla="*/ 101 w 101"/>
              <a:gd name="T47" fmla="*/ 96 h 144"/>
              <a:gd name="T48" fmla="*/ 101 w 101"/>
              <a:gd name="T49" fmla="*/ 83 h 144"/>
              <a:gd name="T50" fmla="*/ 92 w 101"/>
              <a:gd name="T51" fmla="*/ 74 h 144"/>
              <a:gd name="T52" fmla="*/ 84 w 101"/>
              <a:gd name="T53" fmla="*/ 79 h 144"/>
              <a:gd name="T54" fmla="*/ 83 w 101"/>
              <a:gd name="T55" fmla="*/ 79 h 144"/>
              <a:gd name="T56" fmla="*/ 81 w 101"/>
              <a:gd name="T57" fmla="*/ 79 h 144"/>
              <a:gd name="T58" fmla="*/ 72 w 101"/>
              <a:gd name="T59" fmla="*/ 72 h 144"/>
              <a:gd name="T60" fmla="*/ 63 w 101"/>
              <a:gd name="T61" fmla="*/ 79 h 144"/>
              <a:gd name="T62" fmla="*/ 61 w 101"/>
              <a:gd name="T63" fmla="*/ 79 h 144"/>
              <a:gd name="T64" fmla="*/ 53 w 101"/>
              <a:gd name="T65" fmla="*/ 72 h 144"/>
              <a:gd name="T66" fmla="*/ 44 w 101"/>
              <a:gd name="T67" fmla="*/ 79 h 144"/>
              <a:gd name="T68" fmla="*/ 43 w 101"/>
              <a:gd name="T69" fmla="*/ 79 h 144"/>
              <a:gd name="T70" fmla="*/ 43 w 101"/>
              <a:gd name="T71" fmla="*/ 55 h 144"/>
              <a:gd name="T72" fmla="*/ 37 w 101"/>
              <a:gd name="T73" fmla="*/ 46 h 144"/>
              <a:gd name="T74" fmla="*/ 33 w 101"/>
              <a:gd name="T75" fmla="*/ 45 h 144"/>
              <a:gd name="T76" fmla="*/ 29 w 101"/>
              <a:gd name="T77" fmla="*/ 47 h 144"/>
              <a:gd name="T78" fmla="*/ 24 w 101"/>
              <a:gd name="T79" fmla="*/ 55 h 144"/>
              <a:gd name="T80" fmla="*/ 24 w 101"/>
              <a:gd name="T81" fmla="*/ 97 h 144"/>
              <a:gd name="T82" fmla="*/ 24 w 101"/>
              <a:gd name="T83" fmla="*/ 97 h 144"/>
              <a:gd name="T84" fmla="*/ 24 w 101"/>
              <a:gd name="T85" fmla="*/ 108 h 144"/>
              <a:gd name="T86" fmla="*/ 16 w 101"/>
              <a:gd name="T87" fmla="*/ 100 h 144"/>
              <a:gd name="T88" fmla="*/ 3 w 101"/>
              <a:gd name="T89" fmla="*/ 100 h 144"/>
              <a:gd name="T90" fmla="*/ 3 w 101"/>
              <a:gd name="T91" fmla="*/ 113 h 144"/>
              <a:gd name="T92" fmla="*/ 30 w 101"/>
              <a:gd name="T93" fmla="*/ 139 h 144"/>
              <a:gd name="T94" fmla="*/ 30 w 101"/>
              <a:gd name="T95" fmla="*/ 139 h 144"/>
              <a:gd name="T96" fmla="*/ 43 w 101"/>
              <a:gd name="T97" fmla="*/ 144 h 144"/>
              <a:gd name="T98" fmla="*/ 83 w 101"/>
              <a:gd name="T99" fmla="*/ 144 h 144"/>
              <a:gd name="T100" fmla="*/ 101 w 101"/>
              <a:gd name="T101" fmla="*/ 126 h 144"/>
              <a:gd name="T102" fmla="*/ 101 w 101"/>
              <a:gd name="T103" fmla="*/ 97 h 144"/>
              <a:gd name="T104" fmla="*/ 101 w 101"/>
              <a:gd name="T105" fmla="*/ 9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 h="144">
                <a:moveTo>
                  <a:pt x="16" y="46"/>
                </a:moveTo>
                <a:cubicBezTo>
                  <a:pt x="0" y="34"/>
                  <a:pt x="0" y="34"/>
                  <a:pt x="0" y="34"/>
                </a:cubicBezTo>
                <a:cubicBezTo>
                  <a:pt x="16" y="21"/>
                  <a:pt x="16" y="21"/>
                  <a:pt x="16" y="21"/>
                </a:cubicBezTo>
                <a:cubicBezTo>
                  <a:pt x="16" y="30"/>
                  <a:pt x="16" y="30"/>
                  <a:pt x="16" y="30"/>
                </a:cubicBezTo>
                <a:cubicBezTo>
                  <a:pt x="29" y="30"/>
                  <a:pt x="29" y="30"/>
                  <a:pt x="29" y="30"/>
                </a:cubicBezTo>
                <a:cubicBezTo>
                  <a:pt x="29" y="17"/>
                  <a:pt x="29" y="17"/>
                  <a:pt x="29" y="17"/>
                </a:cubicBezTo>
                <a:cubicBezTo>
                  <a:pt x="21" y="17"/>
                  <a:pt x="21" y="17"/>
                  <a:pt x="21" y="17"/>
                </a:cubicBezTo>
                <a:cubicBezTo>
                  <a:pt x="33" y="0"/>
                  <a:pt x="33" y="0"/>
                  <a:pt x="33" y="0"/>
                </a:cubicBezTo>
                <a:cubicBezTo>
                  <a:pt x="46" y="17"/>
                  <a:pt x="46" y="17"/>
                  <a:pt x="46" y="17"/>
                </a:cubicBezTo>
                <a:cubicBezTo>
                  <a:pt x="37" y="17"/>
                  <a:pt x="37" y="17"/>
                  <a:pt x="37" y="17"/>
                </a:cubicBezTo>
                <a:cubicBezTo>
                  <a:pt x="37" y="30"/>
                  <a:pt x="37" y="30"/>
                  <a:pt x="37" y="30"/>
                </a:cubicBezTo>
                <a:cubicBezTo>
                  <a:pt x="50" y="30"/>
                  <a:pt x="50" y="30"/>
                  <a:pt x="50" y="30"/>
                </a:cubicBezTo>
                <a:cubicBezTo>
                  <a:pt x="50" y="21"/>
                  <a:pt x="50" y="21"/>
                  <a:pt x="50" y="21"/>
                </a:cubicBezTo>
                <a:cubicBezTo>
                  <a:pt x="67" y="34"/>
                  <a:pt x="67" y="34"/>
                  <a:pt x="67" y="34"/>
                </a:cubicBezTo>
                <a:cubicBezTo>
                  <a:pt x="50" y="46"/>
                  <a:pt x="50" y="46"/>
                  <a:pt x="50" y="46"/>
                </a:cubicBezTo>
                <a:cubicBezTo>
                  <a:pt x="50" y="38"/>
                  <a:pt x="50" y="38"/>
                  <a:pt x="50" y="38"/>
                </a:cubicBezTo>
                <a:cubicBezTo>
                  <a:pt x="37" y="38"/>
                  <a:pt x="37" y="38"/>
                  <a:pt x="37" y="38"/>
                </a:cubicBezTo>
                <a:cubicBezTo>
                  <a:pt x="37" y="43"/>
                  <a:pt x="37" y="43"/>
                  <a:pt x="37" y="43"/>
                </a:cubicBezTo>
                <a:cubicBezTo>
                  <a:pt x="36" y="42"/>
                  <a:pt x="35" y="42"/>
                  <a:pt x="33" y="42"/>
                </a:cubicBezTo>
                <a:cubicBezTo>
                  <a:pt x="32" y="42"/>
                  <a:pt x="30" y="43"/>
                  <a:pt x="29" y="43"/>
                </a:cubicBezTo>
                <a:cubicBezTo>
                  <a:pt x="29" y="38"/>
                  <a:pt x="29" y="38"/>
                  <a:pt x="29" y="38"/>
                </a:cubicBezTo>
                <a:cubicBezTo>
                  <a:pt x="16" y="38"/>
                  <a:pt x="16" y="38"/>
                  <a:pt x="16" y="38"/>
                </a:cubicBezTo>
                <a:lnTo>
                  <a:pt x="16" y="46"/>
                </a:lnTo>
                <a:close/>
                <a:moveTo>
                  <a:pt x="101" y="96"/>
                </a:moveTo>
                <a:cubicBezTo>
                  <a:pt x="101" y="83"/>
                  <a:pt x="101" y="83"/>
                  <a:pt x="101" y="83"/>
                </a:cubicBezTo>
                <a:cubicBezTo>
                  <a:pt x="101" y="78"/>
                  <a:pt x="97" y="74"/>
                  <a:pt x="92" y="74"/>
                </a:cubicBezTo>
                <a:cubicBezTo>
                  <a:pt x="88" y="74"/>
                  <a:pt x="85" y="76"/>
                  <a:pt x="84" y="79"/>
                </a:cubicBezTo>
                <a:cubicBezTo>
                  <a:pt x="83" y="79"/>
                  <a:pt x="83" y="79"/>
                  <a:pt x="83" y="79"/>
                </a:cubicBezTo>
                <a:cubicBezTo>
                  <a:pt x="81" y="79"/>
                  <a:pt x="81" y="79"/>
                  <a:pt x="81" y="79"/>
                </a:cubicBezTo>
                <a:cubicBezTo>
                  <a:pt x="80" y="75"/>
                  <a:pt x="76" y="72"/>
                  <a:pt x="72" y="72"/>
                </a:cubicBezTo>
                <a:cubicBezTo>
                  <a:pt x="68" y="72"/>
                  <a:pt x="65" y="75"/>
                  <a:pt x="63" y="79"/>
                </a:cubicBezTo>
                <a:cubicBezTo>
                  <a:pt x="61" y="79"/>
                  <a:pt x="61" y="79"/>
                  <a:pt x="61" y="79"/>
                </a:cubicBezTo>
                <a:cubicBezTo>
                  <a:pt x="60" y="75"/>
                  <a:pt x="57" y="72"/>
                  <a:pt x="53" y="72"/>
                </a:cubicBezTo>
                <a:cubicBezTo>
                  <a:pt x="48" y="72"/>
                  <a:pt x="45" y="75"/>
                  <a:pt x="44" y="79"/>
                </a:cubicBezTo>
                <a:cubicBezTo>
                  <a:pt x="43" y="79"/>
                  <a:pt x="43" y="79"/>
                  <a:pt x="43" y="79"/>
                </a:cubicBezTo>
                <a:cubicBezTo>
                  <a:pt x="43" y="55"/>
                  <a:pt x="43" y="55"/>
                  <a:pt x="43" y="55"/>
                </a:cubicBezTo>
                <a:cubicBezTo>
                  <a:pt x="43" y="51"/>
                  <a:pt x="40" y="48"/>
                  <a:pt x="37" y="46"/>
                </a:cubicBezTo>
                <a:cubicBezTo>
                  <a:pt x="36" y="46"/>
                  <a:pt x="35" y="45"/>
                  <a:pt x="33" y="45"/>
                </a:cubicBezTo>
                <a:cubicBezTo>
                  <a:pt x="32" y="45"/>
                  <a:pt x="30" y="46"/>
                  <a:pt x="29" y="47"/>
                </a:cubicBezTo>
                <a:cubicBezTo>
                  <a:pt x="26" y="48"/>
                  <a:pt x="24" y="51"/>
                  <a:pt x="24" y="55"/>
                </a:cubicBezTo>
                <a:cubicBezTo>
                  <a:pt x="24" y="97"/>
                  <a:pt x="24" y="97"/>
                  <a:pt x="24" y="97"/>
                </a:cubicBezTo>
                <a:cubicBezTo>
                  <a:pt x="24" y="97"/>
                  <a:pt x="24" y="97"/>
                  <a:pt x="24" y="97"/>
                </a:cubicBezTo>
                <a:cubicBezTo>
                  <a:pt x="24" y="108"/>
                  <a:pt x="24" y="108"/>
                  <a:pt x="24" y="108"/>
                </a:cubicBezTo>
                <a:cubicBezTo>
                  <a:pt x="16" y="100"/>
                  <a:pt x="16" y="100"/>
                  <a:pt x="16" y="100"/>
                </a:cubicBezTo>
                <a:cubicBezTo>
                  <a:pt x="12" y="97"/>
                  <a:pt x="7" y="97"/>
                  <a:pt x="3" y="100"/>
                </a:cubicBezTo>
                <a:cubicBezTo>
                  <a:pt x="0" y="104"/>
                  <a:pt x="0" y="110"/>
                  <a:pt x="3" y="113"/>
                </a:cubicBezTo>
                <a:cubicBezTo>
                  <a:pt x="30" y="139"/>
                  <a:pt x="30" y="139"/>
                  <a:pt x="30" y="139"/>
                </a:cubicBezTo>
                <a:cubicBezTo>
                  <a:pt x="30" y="139"/>
                  <a:pt x="30" y="139"/>
                  <a:pt x="30" y="139"/>
                </a:cubicBezTo>
                <a:cubicBezTo>
                  <a:pt x="33" y="142"/>
                  <a:pt x="38" y="144"/>
                  <a:pt x="43" y="144"/>
                </a:cubicBezTo>
                <a:cubicBezTo>
                  <a:pt x="83" y="144"/>
                  <a:pt x="83" y="144"/>
                  <a:pt x="83" y="144"/>
                </a:cubicBezTo>
                <a:cubicBezTo>
                  <a:pt x="93" y="144"/>
                  <a:pt x="101" y="136"/>
                  <a:pt x="101" y="126"/>
                </a:cubicBezTo>
                <a:cubicBezTo>
                  <a:pt x="101" y="97"/>
                  <a:pt x="101" y="97"/>
                  <a:pt x="101" y="97"/>
                </a:cubicBezTo>
                <a:cubicBezTo>
                  <a:pt x="101" y="97"/>
                  <a:pt x="101" y="96"/>
                  <a:pt x="101" y="96"/>
                </a:cubicBezTo>
                <a:close/>
              </a:path>
            </a:pathLst>
          </a:custGeom>
          <a:solidFill>
            <a:srgbClr val="32945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4" name="Freeform 105"/>
          <p:cNvSpPr>
            <a:spLocks noEditPoints="1"/>
          </p:cNvSpPr>
          <p:nvPr/>
        </p:nvSpPr>
        <p:spPr bwMode="auto">
          <a:xfrm>
            <a:off x="9874757" y="2540224"/>
            <a:ext cx="900003" cy="881510"/>
          </a:xfrm>
          <a:custGeom>
            <a:avLst/>
            <a:gdLst>
              <a:gd name="T0" fmla="*/ 71 w 146"/>
              <a:gd name="T1" fmla="*/ 132 h 143"/>
              <a:gd name="T2" fmla="*/ 86 w 146"/>
              <a:gd name="T3" fmla="*/ 136 h 143"/>
              <a:gd name="T4" fmla="*/ 84 w 146"/>
              <a:gd name="T5" fmla="*/ 137 h 143"/>
              <a:gd name="T6" fmla="*/ 7 w 146"/>
              <a:gd name="T7" fmla="*/ 83 h 143"/>
              <a:gd name="T8" fmla="*/ 61 w 146"/>
              <a:gd name="T9" fmla="*/ 6 h 143"/>
              <a:gd name="T10" fmla="*/ 135 w 146"/>
              <a:gd name="T11" fmla="*/ 50 h 143"/>
              <a:gd name="T12" fmla="*/ 146 w 146"/>
              <a:gd name="T13" fmla="*/ 48 h 143"/>
              <a:gd name="T14" fmla="*/ 132 w 146"/>
              <a:gd name="T15" fmla="*/ 78 h 143"/>
              <a:gd name="T16" fmla="*/ 110 w 146"/>
              <a:gd name="T17" fmla="*/ 55 h 143"/>
              <a:gd name="T18" fmla="*/ 120 w 146"/>
              <a:gd name="T19" fmla="*/ 53 h 143"/>
              <a:gd name="T20" fmla="*/ 63 w 146"/>
              <a:gd name="T21" fmla="*/ 21 h 143"/>
              <a:gd name="T22" fmla="*/ 22 w 146"/>
              <a:gd name="T23" fmla="*/ 80 h 143"/>
              <a:gd name="T24" fmla="*/ 64 w 146"/>
              <a:gd name="T25" fmla="*/ 122 h 143"/>
              <a:gd name="T26" fmla="*/ 62 w 146"/>
              <a:gd name="T27" fmla="*/ 121 h 143"/>
              <a:gd name="T28" fmla="*/ 71 w 146"/>
              <a:gd name="T29" fmla="*/ 132 h 143"/>
              <a:gd name="T30" fmla="*/ 143 w 146"/>
              <a:gd name="T31" fmla="*/ 102 h 143"/>
              <a:gd name="T32" fmla="*/ 136 w 146"/>
              <a:gd name="T33" fmla="*/ 92 h 143"/>
              <a:gd name="T34" fmla="*/ 131 w 146"/>
              <a:gd name="T35" fmla="*/ 84 h 143"/>
              <a:gd name="T36" fmla="*/ 125 w 146"/>
              <a:gd name="T37" fmla="*/ 75 h 143"/>
              <a:gd name="T38" fmla="*/ 115 w 146"/>
              <a:gd name="T39" fmla="*/ 73 h 143"/>
              <a:gd name="T40" fmla="*/ 114 w 146"/>
              <a:gd name="T41" fmla="*/ 83 h 143"/>
              <a:gd name="T42" fmla="*/ 112 w 146"/>
              <a:gd name="T43" fmla="*/ 80 h 143"/>
              <a:gd name="T44" fmla="*/ 102 w 146"/>
              <a:gd name="T45" fmla="*/ 77 h 143"/>
              <a:gd name="T46" fmla="*/ 101 w 146"/>
              <a:gd name="T47" fmla="*/ 87 h 143"/>
              <a:gd name="T48" fmla="*/ 99 w 146"/>
              <a:gd name="T49" fmla="*/ 85 h 143"/>
              <a:gd name="T50" fmla="*/ 90 w 146"/>
              <a:gd name="T51" fmla="*/ 83 h 143"/>
              <a:gd name="T52" fmla="*/ 88 w 146"/>
              <a:gd name="T53" fmla="*/ 93 h 143"/>
              <a:gd name="T54" fmla="*/ 73 w 146"/>
              <a:gd name="T55" fmla="*/ 70 h 143"/>
              <a:gd name="T56" fmla="*/ 63 w 146"/>
              <a:gd name="T57" fmla="*/ 67 h 143"/>
              <a:gd name="T58" fmla="*/ 62 w 146"/>
              <a:gd name="T59" fmla="*/ 77 h 143"/>
              <a:gd name="T60" fmla="*/ 86 w 146"/>
              <a:gd name="T61" fmla="*/ 114 h 143"/>
              <a:gd name="T62" fmla="*/ 88 w 146"/>
              <a:gd name="T63" fmla="*/ 117 h 143"/>
              <a:gd name="T64" fmla="*/ 89 w 146"/>
              <a:gd name="T65" fmla="*/ 118 h 143"/>
              <a:gd name="T66" fmla="*/ 74 w 146"/>
              <a:gd name="T67" fmla="*/ 114 h 143"/>
              <a:gd name="T68" fmla="*/ 66 w 146"/>
              <a:gd name="T69" fmla="*/ 120 h 143"/>
              <a:gd name="T70" fmla="*/ 66 w 146"/>
              <a:gd name="T71" fmla="*/ 122 h 143"/>
              <a:gd name="T72" fmla="*/ 66 w 146"/>
              <a:gd name="T73" fmla="*/ 122 h 143"/>
              <a:gd name="T74" fmla="*/ 72 w 146"/>
              <a:gd name="T75" fmla="*/ 129 h 143"/>
              <a:gd name="T76" fmla="*/ 94 w 146"/>
              <a:gd name="T77" fmla="*/ 134 h 143"/>
              <a:gd name="T78" fmla="*/ 94 w 146"/>
              <a:gd name="T79" fmla="*/ 134 h 143"/>
              <a:gd name="T80" fmla="*/ 104 w 146"/>
              <a:gd name="T81" fmla="*/ 137 h 143"/>
              <a:gd name="T82" fmla="*/ 109 w 146"/>
              <a:gd name="T83" fmla="*/ 136 h 143"/>
              <a:gd name="T84" fmla="*/ 110 w 146"/>
              <a:gd name="T85" fmla="*/ 136 h 143"/>
              <a:gd name="T86" fmla="*/ 119 w 146"/>
              <a:gd name="T87" fmla="*/ 137 h 143"/>
              <a:gd name="T88" fmla="*/ 140 w 146"/>
              <a:gd name="T89" fmla="*/ 123 h 143"/>
              <a:gd name="T90" fmla="*/ 142 w 146"/>
              <a:gd name="T91" fmla="*/ 114 h 143"/>
              <a:gd name="T92" fmla="*/ 143 w 146"/>
              <a:gd name="T93"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46" h="143">
                <a:moveTo>
                  <a:pt x="71" y="132"/>
                </a:moveTo>
                <a:cubicBezTo>
                  <a:pt x="86" y="136"/>
                  <a:pt x="86" y="136"/>
                  <a:pt x="86" y="136"/>
                </a:cubicBezTo>
                <a:cubicBezTo>
                  <a:pt x="85" y="137"/>
                  <a:pt x="85" y="137"/>
                  <a:pt x="84" y="137"/>
                </a:cubicBezTo>
                <a:cubicBezTo>
                  <a:pt x="48" y="143"/>
                  <a:pt x="13" y="119"/>
                  <a:pt x="7" y="83"/>
                </a:cubicBezTo>
                <a:cubicBezTo>
                  <a:pt x="0" y="47"/>
                  <a:pt x="24" y="12"/>
                  <a:pt x="61" y="6"/>
                </a:cubicBezTo>
                <a:cubicBezTo>
                  <a:pt x="94" y="0"/>
                  <a:pt x="125" y="19"/>
                  <a:pt x="135" y="50"/>
                </a:cubicBezTo>
                <a:cubicBezTo>
                  <a:pt x="146" y="48"/>
                  <a:pt x="146" y="48"/>
                  <a:pt x="146" y="48"/>
                </a:cubicBezTo>
                <a:cubicBezTo>
                  <a:pt x="132" y="78"/>
                  <a:pt x="132" y="78"/>
                  <a:pt x="132" y="78"/>
                </a:cubicBezTo>
                <a:cubicBezTo>
                  <a:pt x="110" y="55"/>
                  <a:pt x="110" y="55"/>
                  <a:pt x="110" y="55"/>
                </a:cubicBezTo>
                <a:cubicBezTo>
                  <a:pt x="120" y="53"/>
                  <a:pt x="120" y="53"/>
                  <a:pt x="120" y="53"/>
                </a:cubicBezTo>
                <a:cubicBezTo>
                  <a:pt x="111" y="31"/>
                  <a:pt x="88" y="17"/>
                  <a:pt x="63" y="21"/>
                </a:cubicBezTo>
                <a:cubicBezTo>
                  <a:pt x="36" y="26"/>
                  <a:pt x="17" y="53"/>
                  <a:pt x="22" y="80"/>
                </a:cubicBezTo>
                <a:cubicBezTo>
                  <a:pt x="26" y="102"/>
                  <a:pt x="43" y="118"/>
                  <a:pt x="64" y="122"/>
                </a:cubicBezTo>
                <a:cubicBezTo>
                  <a:pt x="63" y="121"/>
                  <a:pt x="63" y="121"/>
                  <a:pt x="62" y="121"/>
                </a:cubicBezTo>
                <a:cubicBezTo>
                  <a:pt x="63" y="126"/>
                  <a:pt x="66" y="131"/>
                  <a:pt x="71" y="132"/>
                </a:cubicBezTo>
                <a:close/>
                <a:moveTo>
                  <a:pt x="143" y="102"/>
                </a:moveTo>
                <a:cubicBezTo>
                  <a:pt x="136" y="92"/>
                  <a:pt x="136" y="92"/>
                  <a:pt x="136" y="92"/>
                </a:cubicBezTo>
                <a:cubicBezTo>
                  <a:pt x="131" y="84"/>
                  <a:pt x="131" y="84"/>
                  <a:pt x="131" y="84"/>
                </a:cubicBezTo>
                <a:cubicBezTo>
                  <a:pt x="125" y="75"/>
                  <a:pt x="125" y="75"/>
                  <a:pt x="125" y="75"/>
                </a:cubicBezTo>
                <a:cubicBezTo>
                  <a:pt x="123" y="72"/>
                  <a:pt x="118" y="71"/>
                  <a:pt x="115" y="73"/>
                </a:cubicBezTo>
                <a:cubicBezTo>
                  <a:pt x="112" y="75"/>
                  <a:pt x="111" y="79"/>
                  <a:pt x="114" y="83"/>
                </a:cubicBezTo>
                <a:cubicBezTo>
                  <a:pt x="112" y="80"/>
                  <a:pt x="112" y="80"/>
                  <a:pt x="112" y="80"/>
                </a:cubicBezTo>
                <a:cubicBezTo>
                  <a:pt x="110" y="76"/>
                  <a:pt x="105" y="75"/>
                  <a:pt x="102" y="77"/>
                </a:cubicBezTo>
                <a:cubicBezTo>
                  <a:pt x="99" y="79"/>
                  <a:pt x="98" y="84"/>
                  <a:pt x="101" y="87"/>
                </a:cubicBezTo>
                <a:cubicBezTo>
                  <a:pt x="99" y="85"/>
                  <a:pt x="99" y="85"/>
                  <a:pt x="99" y="85"/>
                </a:cubicBezTo>
                <a:cubicBezTo>
                  <a:pt x="97" y="82"/>
                  <a:pt x="93" y="81"/>
                  <a:pt x="90" y="83"/>
                </a:cubicBezTo>
                <a:cubicBezTo>
                  <a:pt x="86" y="85"/>
                  <a:pt x="86" y="89"/>
                  <a:pt x="88" y="93"/>
                </a:cubicBezTo>
                <a:cubicBezTo>
                  <a:pt x="73" y="70"/>
                  <a:pt x="73" y="70"/>
                  <a:pt x="73" y="70"/>
                </a:cubicBezTo>
                <a:cubicBezTo>
                  <a:pt x="71" y="66"/>
                  <a:pt x="67" y="65"/>
                  <a:pt x="63" y="67"/>
                </a:cubicBezTo>
                <a:cubicBezTo>
                  <a:pt x="60" y="69"/>
                  <a:pt x="60" y="74"/>
                  <a:pt x="62" y="77"/>
                </a:cubicBezTo>
                <a:cubicBezTo>
                  <a:pt x="86" y="114"/>
                  <a:pt x="86" y="114"/>
                  <a:pt x="86" y="114"/>
                </a:cubicBezTo>
                <a:cubicBezTo>
                  <a:pt x="88" y="117"/>
                  <a:pt x="88" y="117"/>
                  <a:pt x="88" y="117"/>
                </a:cubicBezTo>
                <a:cubicBezTo>
                  <a:pt x="89" y="118"/>
                  <a:pt x="89" y="118"/>
                  <a:pt x="89" y="118"/>
                </a:cubicBezTo>
                <a:cubicBezTo>
                  <a:pt x="74" y="114"/>
                  <a:pt x="74" y="114"/>
                  <a:pt x="74" y="114"/>
                </a:cubicBezTo>
                <a:cubicBezTo>
                  <a:pt x="71" y="113"/>
                  <a:pt x="67" y="116"/>
                  <a:pt x="66" y="120"/>
                </a:cubicBezTo>
                <a:cubicBezTo>
                  <a:pt x="66" y="120"/>
                  <a:pt x="66" y="121"/>
                  <a:pt x="66" y="122"/>
                </a:cubicBezTo>
                <a:cubicBezTo>
                  <a:pt x="66" y="122"/>
                  <a:pt x="66" y="122"/>
                  <a:pt x="66" y="122"/>
                </a:cubicBezTo>
                <a:cubicBezTo>
                  <a:pt x="67" y="125"/>
                  <a:pt x="69" y="128"/>
                  <a:pt x="72" y="129"/>
                </a:cubicBezTo>
                <a:cubicBezTo>
                  <a:pt x="94" y="134"/>
                  <a:pt x="94" y="134"/>
                  <a:pt x="94" y="134"/>
                </a:cubicBezTo>
                <a:cubicBezTo>
                  <a:pt x="94" y="134"/>
                  <a:pt x="94" y="134"/>
                  <a:pt x="94" y="134"/>
                </a:cubicBezTo>
                <a:cubicBezTo>
                  <a:pt x="104" y="137"/>
                  <a:pt x="104" y="137"/>
                  <a:pt x="104" y="137"/>
                </a:cubicBezTo>
                <a:cubicBezTo>
                  <a:pt x="105" y="137"/>
                  <a:pt x="107" y="137"/>
                  <a:pt x="109" y="136"/>
                </a:cubicBezTo>
                <a:cubicBezTo>
                  <a:pt x="109" y="136"/>
                  <a:pt x="110" y="136"/>
                  <a:pt x="110" y="136"/>
                </a:cubicBezTo>
                <a:cubicBezTo>
                  <a:pt x="112" y="138"/>
                  <a:pt x="116" y="139"/>
                  <a:pt x="119" y="137"/>
                </a:cubicBezTo>
                <a:cubicBezTo>
                  <a:pt x="140" y="123"/>
                  <a:pt x="140" y="123"/>
                  <a:pt x="140" y="123"/>
                </a:cubicBezTo>
                <a:cubicBezTo>
                  <a:pt x="143" y="121"/>
                  <a:pt x="144" y="118"/>
                  <a:pt x="142" y="114"/>
                </a:cubicBezTo>
                <a:cubicBezTo>
                  <a:pt x="145" y="111"/>
                  <a:pt x="145" y="106"/>
                  <a:pt x="143" y="102"/>
                </a:cubicBezTo>
                <a:close/>
              </a:path>
            </a:pathLst>
          </a:custGeom>
          <a:solidFill>
            <a:srgbClr val="32945C"/>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5" name="文本框 14"/>
          <p:cNvSpPr txBox="1"/>
          <p:nvPr/>
        </p:nvSpPr>
        <p:spPr>
          <a:xfrm>
            <a:off x="599917" y="3831109"/>
            <a:ext cx="2810547"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6" name="矩形 15"/>
          <p:cNvSpPr/>
          <p:nvPr/>
        </p:nvSpPr>
        <p:spPr>
          <a:xfrm>
            <a:off x="748515" y="4551106"/>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17" name="直接连接符 16"/>
          <p:cNvCxnSpPr/>
          <p:nvPr/>
        </p:nvCxnSpPr>
        <p:spPr>
          <a:xfrm>
            <a:off x="748515" y="4352774"/>
            <a:ext cx="2534650" cy="0"/>
          </a:xfrm>
          <a:prstGeom prst="line">
            <a:avLst/>
          </a:prstGeom>
          <a:ln w="28575">
            <a:solidFill>
              <a:srgbClr val="32945C"/>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4754376" y="3831109"/>
            <a:ext cx="2810547"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19" name="矩形 18"/>
          <p:cNvSpPr/>
          <p:nvPr/>
        </p:nvSpPr>
        <p:spPr>
          <a:xfrm>
            <a:off x="4902974" y="4551106"/>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20" name="直接连接符 19"/>
          <p:cNvCxnSpPr/>
          <p:nvPr/>
        </p:nvCxnSpPr>
        <p:spPr>
          <a:xfrm>
            <a:off x="4902974" y="4352774"/>
            <a:ext cx="2534650" cy="0"/>
          </a:xfrm>
          <a:prstGeom prst="line">
            <a:avLst/>
          </a:prstGeom>
          <a:ln w="28575">
            <a:solidFill>
              <a:srgbClr val="32945C"/>
            </a:solidFil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8908835" y="3831109"/>
            <a:ext cx="2810547"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22" name="矩形 21"/>
          <p:cNvSpPr/>
          <p:nvPr/>
        </p:nvSpPr>
        <p:spPr>
          <a:xfrm>
            <a:off x="9057433" y="4545246"/>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cxnSp>
        <p:nvCxnSpPr>
          <p:cNvPr id="23" name="直接连接符 22"/>
          <p:cNvCxnSpPr/>
          <p:nvPr/>
        </p:nvCxnSpPr>
        <p:spPr>
          <a:xfrm>
            <a:off x="9057433" y="4352774"/>
            <a:ext cx="2534650" cy="0"/>
          </a:xfrm>
          <a:prstGeom prst="line">
            <a:avLst/>
          </a:prstGeom>
          <a:ln w="28575">
            <a:solidFill>
              <a:srgbClr val="32945C"/>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1830050" y="0"/>
            <a:ext cx="361950" cy="6858000"/>
          </a:xfrm>
          <a:prstGeom prst="rect">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0" y="4834052"/>
            <a:ext cx="2095501" cy="2023947"/>
            <a:chOff x="0" y="3086100"/>
            <a:chExt cx="3905250" cy="3771900"/>
          </a:xfrm>
        </p:grpSpPr>
        <p:sp>
          <p:nvSpPr>
            <p:cNvPr id="4" name="直角三角形 3"/>
            <p:cNvSpPr/>
            <p:nvPr/>
          </p:nvSpPr>
          <p:spPr>
            <a:xfrm rot="16200000" flipV="1">
              <a:off x="66675" y="3019425"/>
              <a:ext cx="3771900" cy="3905250"/>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6200000" flipV="1">
              <a:off x="51522" y="3891828"/>
              <a:ext cx="2914650" cy="3017693"/>
            </a:xfrm>
            <a:prstGeom prst="rtTriangle">
              <a:avLst/>
            </a:prstGeom>
            <a:solidFill>
              <a:srgbClr val="32945C">
                <a:alpha val="1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74568" b="6435"/>
          <a:stretch>
            <a:fillRect/>
          </a:stretch>
        </p:blipFill>
        <p:spPr bwMode="auto">
          <a:xfrm>
            <a:off x="-2" y="3257549"/>
            <a:ext cx="1504320" cy="360045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p:cNvPicPr>
            <a:picLocks noChangeAspect="1" noChangeArrowheads="1"/>
          </p:cNvPicPr>
          <p:nvPr/>
        </p:nvPicPr>
        <p:blipFill rotWithShape="1">
          <a:blip r:embed="rId1">
            <a:extLst>
              <a:ext uri="{28A0092B-C50C-407E-A947-70E740481C1C}">
                <a14:useLocalDpi xmlns:a14="http://schemas.microsoft.com/office/drawing/2010/main" val="0"/>
              </a:ext>
            </a:extLst>
          </a:blip>
          <a:srcRect l="-1292" t="19801" r="72951" b="-495"/>
          <a:stretch>
            <a:fillRect/>
          </a:stretch>
        </p:blipFill>
        <p:spPr bwMode="auto">
          <a:xfrm>
            <a:off x="10515600" y="0"/>
            <a:ext cx="1676400" cy="3105150"/>
          </a:xfrm>
          <a:prstGeom prst="rect">
            <a:avLst/>
          </a:prstGeom>
          <a:noFill/>
          <a:extLst>
            <a:ext uri="{909E8E84-426E-40DD-AFC4-6F175D3DCCD1}">
              <a14:hiddenFill xmlns:a14="http://schemas.microsoft.com/office/drawing/2010/main">
                <a:solidFill>
                  <a:srgbClr val="FFFFFF"/>
                </a:solidFill>
              </a14:hiddenFill>
            </a:ext>
          </a:extLst>
        </p:spPr>
      </p:pic>
      <p:sp>
        <p:nvSpPr>
          <p:cNvPr id="9" name="矩形 8"/>
          <p:cNvSpPr/>
          <p:nvPr/>
        </p:nvSpPr>
        <p:spPr>
          <a:xfrm>
            <a:off x="1821611" y="3695466"/>
            <a:ext cx="8548778" cy="1186800"/>
          </a:xfrm>
          <a:prstGeom prst="rect">
            <a:avLst/>
          </a:prstGeom>
        </p:spPr>
        <p:txBody>
          <a:bodyPr wrap="square">
            <a:spAutoFit/>
          </a:bodyPr>
          <a:lstStyle/>
          <a:p>
            <a:pPr algn="ctr">
              <a:lnSpc>
                <a:spcPct val="130000"/>
              </a:lnSpc>
            </a:pPr>
            <a:r>
              <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magna sed pulvinar ultricies, purus lectus malesuada libero, sit amet commodoLorem ipsum dolor. Lorem ipsum dolor sit amet, consectetuer adipiscing elit. Maecenas porttitor congue massa. Fusce posuere, magna sed pulvinar ultricies, commodoLorem ipsum dolor. </a:t>
            </a:r>
            <a:endParaRPr lang="en-US" altLang="zh-CN" sz="140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3877310" y="2704465"/>
            <a:ext cx="4387215" cy="82994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4000" b="0">
                <a:solidFill>
                  <a:srgbClr val="32945C"/>
                </a:solidFill>
                <a:latin typeface="汉仪书宋一简" panose="02010609000101010101" pitchFamily="49" charset="-122"/>
                <a:ea typeface="汉仪书宋一简" panose="02010609000101010101" pitchFamily="49" charset="-122"/>
              </a:rPr>
              <a:t>研究方法和过程</a:t>
            </a:r>
            <a:endParaRPr lang="zh-CN" altLang="en-US" sz="4000" b="0">
              <a:solidFill>
                <a:srgbClr val="32945C"/>
              </a:solidFill>
              <a:latin typeface="汉仪书宋一简" panose="02010609000101010101" pitchFamily="49" charset="-122"/>
              <a:ea typeface="汉仪书宋一简" panose="02010609000101010101" pitchFamily="49" charset="-122"/>
            </a:endParaRPr>
          </a:p>
        </p:txBody>
      </p:sp>
      <p:sp>
        <p:nvSpPr>
          <p:cNvPr id="11" name="文本框 10"/>
          <p:cNvSpPr txBox="1"/>
          <p:nvPr/>
        </p:nvSpPr>
        <p:spPr>
          <a:xfrm>
            <a:off x="3774307" y="1055504"/>
            <a:ext cx="4643386" cy="1107483"/>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en-US" altLang="zh-CN" sz="6000" b="0">
                <a:solidFill>
                  <a:srgbClr val="32945C"/>
                </a:solidFill>
                <a:latin typeface="汉仪书宋一简" panose="02010609000101010101" pitchFamily="49" charset="-122"/>
                <a:ea typeface="汉仪书宋一简" panose="02010609000101010101" pitchFamily="49" charset="-122"/>
              </a:rPr>
              <a:t>Part Two</a:t>
            </a:r>
            <a:endParaRPr lang="zh-CN" altLang="en-US" sz="6000" b="0">
              <a:solidFill>
                <a:srgbClr val="32945C"/>
              </a:solidFill>
              <a:latin typeface="汉仪书宋一简" panose="02010609000101010101" pitchFamily="49" charset="-122"/>
              <a:ea typeface="汉仪书宋一简" panose="02010609000101010101" pitchFamily="49"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研究方法和过程</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4" name="箭头: V 形 3"/>
          <p:cNvSpPr/>
          <p:nvPr/>
        </p:nvSpPr>
        <p:spPr>
          <a:xfrm>
            <a:off x="246743" y="2316919"/>
            <a:ext cx="2924629" cy="914009"/>
          </a:xfrm>
          <a:prstGeom prst="chevron">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箭头: V 形 4"/>
          <p:cNvSpPr/>
          <p:nvPr/>
        </p:nvSpPr>
        <p:spPr>
          <a:xfrm>
            <a:off x="3171372" y="2316919"/>
            <a:ext cx="2924629" cy="914009"/>
          </a:xfrm>
          <a:prstGeom prst="chevron">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箭头: V 形 5"/>
          <p:cNvSpPr/>
          <p:nvPr/>
        </p:nvSpPr>
        <p:spPr>
          <a:xfrm>
            <a:off x="6096000" y="2344450"/>
            <a:ext cx="2924629" cy="914009"/>
          </a:xfrm>
          <a:prstGeom prst="chevron">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箭头: V 形 6"/>
          <p:cNvSpPr/>
          <p:nvPr/>
        </p:nvSpPr>
        <p:spPr>
          <a:xfrm>
            <a:off x="9020629" y="2344450"/>
            <a:ext cx="2924629" cy="914009"/>
          </a:xfrm>
          <a:prstGeom prst="chevron">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文本框 7"/>
          <p:cNvSpPr txBox="1"/>
          <p:nvPr/>
        </p:nvSpPr>
        <p:spPr>
          <a:xfrm>
            <a:off x="710415" y="2595076"/>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chemeClr val="bg1"/>
                </a:solidFill>
                <a:latin typeface="汉仪书宋一简" panose="02010609000101010101" pitchFamily="49" charset="-122"/>
                <a:ea typeface="汉仪书宋一简" panose="02010609000101010101" pitchFamily="49" charset="-122"/>
              </a:rPr>
              <a:t>添加</a:t>
            </a:r>
            <a:r>
              <a:rPr lang="zh-CN" altLang="en-US" sz="1800" b="0" dirty="0">
                <a:solidFill>
                  <a:schemeClr val="bg1"/>
                </a:solidFill>
                <a:latin typeface="汉仪书宋一简" panose="02010609000101010101" pitchFamily="49" charset="-122"/>
                <a:ea typeface="汉仪书宋一简" panose="02010609000101010101" pitchFamily="49" charset="-122"/>
              </a:rPr>
              <a:t>文本信息</a:t>
            </a:r>
            <a:endParaRPr lang="zh-CN" altLang="en-US" sz="1800" b="0" dirty="0">
              <a:solidFill>
                <a:schemeClr val="bg1"/>
              </a:solidFill>
              <a:latin typeface="汉仪书宋一简" panose="02010609000101010101" pitchFamily="49" charset="-122"/>
              <a:ea typeface="汉仪书宋一简" panose="02010609000101010101" pitchFamily="49" charset="-122"/>
            </a:endParaRPr>
          </a:p>
        </p:txBody>
      </p:sp>
      <p:sp>
        <p:nvSpPr>
          <p:cNvPr id="9" name="矩形 8"/>
          <p:cNvSpPr/>
          <p:nvPr/>
        </p:nvSpPr>
        <p:spPr>
          <a:xfrm>
            <a:off x="246743" y="3599542"/>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0" name="文本框 9"/>
          <p:cNvSpPr txBox="1"/>
          <p:nvPr/>
        </p:nvSpPr>
        <p:spPr>
          <a:xfrm>
            <a:off x="3587903" y="2595076"/>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chemeClr val="bg1"/>
                </a:solidFill>
                <a:latin typeface="汉仪书宋一简" panose="02010609000101010101" pitchFamily="49" charset="-122"/>
                <a:ea typeface="汉仪书宋一简" panose="02010609000101010101" pitchFamily="49" charset="-122"/>
              </a:rPr>
              <a:t>添加</a:t>
            </a:r>
            <a:r>
              <a:rPr lang="zh-CN" altLang="en-US" sz="1800" b="0" dirty="0">
                <a:solidFill>
                  <a:schemeClr val="bg1"/>
                </a:solidFill>
                <a:latin typeface="汉仪书宋一简" panose="02010609000101010101" pitchFamily="49" charset="-122"/>
                <a:ea typeface="汉仪书宋一简" panose="02010609000101010101" pitchFamily="49" charset="-122"/>
              </a:rPr>
              <a:t>文本信息</a:t>
            </a:r>
            <a:endParaRPr lang="zh-CN" altLang="en-US" sz="1800" b="0" dirty="0">
              <a:solidFill>
                <a:schemeClr val="bg1"/>
              </a:solidFill>
              <a:latin typeface="汉仪书宋一简" panose="02010609000101010101" pitchFamily="49" charset="-122"/>
              <a:ea typeface="汉仪书宋一简" panose="02010609000101010101" pitchFamily="49" charset="-122"/>
            </a:endParaRPr>
          </a:p>
        </p:txBody>
      </p:sp>
      <p:sp>
        <p:nvSpPr>
          <p:cNvPr id="11" name="矩形 10"/>
          <p:cNvSpPr/>
          <p:nvPr/>
        </p:nvSpPr>
        <p:spPr>
          <a:xfrm>
            <a:off x="3194941" y="3599542"/>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2" name="文本框 11"/>
          <p:cNvSpPr txBox="1"/>
          <p:nvPr/>
        </p:nvSpPr>
        <p:spPr>
          <a:xfrm>
            <a:off x="6559671" y="2595076"/>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chemeClr val="bg1"/>
                </a:solidFill>
                <a:latin typeface="汉仪书宋一简" panose="02010609000101010101" pitchFamily="49" charset="-122"/>
                <a:ea typeface="汉仪书宋一简" panose="02010609000101010101" pitchFamily="49" charset="-122"/>
              </a:rPr>
              <a:t>添加</a:t>
            </a:r>
            <a:r>
              <a:rPr lang="zh-CN" altLang="en-US" sz="1800" b="0" dirty="0">
                <a:solidFill>
                  <a:schemeClr val="bg1"/>
                </a:solidFill>
                <a:latin typeface="汉仪书宋一简" panose="02010609000101010101" pitchFamily="49" charset="-122"/>
                <a:ea typeface="汉仪书宋一简" panose="02010609000101010101" pitchFamily="49" charset="-122"/>
              </a:rPr>
              <a:t>文本信息</a:t>
            </a:r>
            <a:endParaRPr lang="zh-CN" altLang="en-US" sz="1800" b="0" dirty="0">
              <a:solidFill>
                <a:schemeClr val="bg1"/>
              </a:solidFill>
              <a:latin typeface="汉仪书宋一简" panose="02010609000101010101" pitchFamily="49" charset="-122"/>
              <a:ea typeface="汉仪书宋一简" panose="02010609000101010101" pitchFamily="49" charset="-122"/>
            </a:endParaRPr>
          </a:p>
        </p:txBody>
      </p:sp>
      <p:sp>
        <p:nvSpPr>
          <p:cNvPr id="13" name="矩形 12"/>
          <p:cNvSpPr/>
          <p:nvPr/>
        </p:nvSpPr>
        <p:spPr>
          <a:xfrm>
            <a:off x="6143139" y="3599542"/>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4" name="文本框 13"/>
          <p:cNvSpPr txBox="1"/>
          <p:nvPr/>
        </p:nvSpPr>
        <p:spPr>
          <a:xfrm>
            <a:off x="9484299" y="2595076"/>
            <a:ext cx="2219595" cy="399212"/>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1800" b="0">
                <a:solidFill>
                  <a:schemeClr val="bg1"/>
                </a:solidFill>
                <a:latin typeface="汉仪书宋一简" panose="02010609000101010101" pitchFamily="49" charset="-122"/>
                <a:ea typeface="汉仪书宋一简" panose="02010609000101010101" pitchFamily="49" charset="-122"/>
              </a:rPr>
              <a:t>添加</a:t>
            </a:r>
            <a:r>
              <a:rPr lang="zh-CN" altLang="en-US" sz="1800" b="0" dirty="0">
                <a:solidFill>
                  <a:schemeClr val="bg1"/>
                </a:solidFill>
                <a:latin typeface="汉仪书宋一简" panose="02010609000101010101" pitchFamily="49" charset="-122"/>
                <a:ea typeface="汉仪书宋一简" panose="02010609000101010101" pitchFamily="49" charset="-122"/>
              </a:rPr>
              <a:t>文本信息</a:t>
            </a:r>
            <a:endParaRPr lang="zh-CN" altLang="en-US" sz="1800" b="0" dirty="0">
              <a:solidFill>
                <a:schemeClr val="bg1"/>
              </a:solidFill>
              <a:latin typeface="汉仪书宋一简" panose="02010609000101010101" pitchFamily="49" charset="-122"/>
              <a:ea typeface="汉仪书宋一简" panose="02010609000101010101" pitchFamily="49" charset="-122"/>
            </a:endParaRPr>
          </a:p>
        </p:txBody>
      </p:sp>
      <p:sp>
        <p:nvSpPr>
          <p:cNvPr id="15" name="矩形 14"/>
          <p:cNvSpPr/>
          <p:nvPr/>
        </p:nvSpPr>
        <p:spPr>
          <a:xfrm>
            <a:off x="9091337" y="3615407"/>
            <a:ext cx="2534650" cy="1466876"/>
          </a:xfrm>
          <a:prstGeom prst="rect">
            <a:avLst/>
          </a:prstGeom>
        </p:spPr>
        <p:txBody>
          <a:bodyPr wrap="square">
            <a:spAutoFit/>
          </a:bodyPr>
          <a:lstStyle/>
          <a:p>
            <a:pPr algn="ctr">
              <a:lnSpc>
                <a:spcPct val="130000"/>
              </a:lnSpc>
            </a:pPr>
            <a:r>
              <a:rPr lang="en-US" altLang="zh-CN" sz="1400">
                <a:solidFill>
                  <a:srgbClr val="333740"/>
                </a:solidFill>
                <a:latin typeface="微软雅黑 Light" panose="020B0502040204020203" pitchFamily="34" charset="-122"/>
                <a:ea typeface="微软雅黑 Light" panose="020B0502040204020203" pitchFamily="34" charset="-122"/>
              </a:rPr>
              <a:t>Lorem ipsum dolor sit amet, consectetuer adipiscing elit. Maecenas porttitor dolor sit amet, consectetuer adipiscing congue massa.</a:t>
            </a: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63BAB4">
              <a:alpha val="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194629" y="284865"/>
            <a:ext cx="3802743" cy="534035"/>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pPr algn="ctr"/>
            <a:r>
              <a:rPr lang="zh-CN" altLang="en-US" sz="2400" b="0">
                <a:solidFill>
                  <a:srgbClr val="32945C"/>
                </a:solidFill>
                <a:latin typeface="汉仪书宋一简" panose="02010609000101010101" pitchFamily="49" charset="-122"/>
                <a:ea typeface="汉仪书宋一简" panose="02010609000101010101" pitchFamily="49" charset="-122"/>
              </a:rPr>
              <a:t>研究方法和过程</a:t>
            </a:r>
            <a:endParaRPr lang="zh-CN" altLang="en-US" sz="2400" b="0">
              <a:solidFill>
                <a:srgbClr val="32945C"/>
              </a:solidFill>
              <a:latin typeface="汉仪书宋一简" panose="02010609000101010101" pitchFamily="49" charset="-122"/>
              <a:ea typeface="汉仪书宋一简" panose="02010609000101010101" pitchFamily="49" charset="-122"/>
            </a:endParaRPr>
          </a:p>
        </p:txBody>
      </p:sp>
      <p:sp>
        <p:nvSpPr>
          <p:cNvPr id="5" name="椭圆 4"/>
          <p:cNvSpPr/>
          <p:nvPr/>
        </p:nvSpPr>
        <p:spPr>
          <a:xfrm>
            <a:off x="5954162" y="1925165"/>
            <a:ext cx="1113006" cy="1113006"/>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7228351" y="2064230"/>
            <a:ext cx="3663345"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7" name="矩形 6"/>
          <p:cNvSpPr/>
          <p:nvPr/>
        </p:nvSpPr>
        <p:spPr>
          <a:xfrm>
            <a:off x="7228352" y="2406022"/>
            <a:ext cx="4265148" cy="146687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7228351" y="3958895"/>
            <a:ext cx="3663345" cy="396840"/>
          </a:xfrm>
          <a:prstGeom prst="rect">
            <a:avLst/>
          </a:prstGeom>
          <a:noFill/>
        </p:spPr>
        <p:txBody>
          <a:bodyPr wrap="square" rtlCol="0">
            <a:spAutoFit/>
          </a:bodyPr>
          <a:lstStyle>
            <a:defPPr>
              <a:defRPr lang="zh-CN"/>
            </a:defPPr>
            <a:lvl1pPr>
              <a:lnSpc>
                <a:spcPct val="120000"/>
              </a:lnSpc>
              <a:defRPr sz="2800" b="1" spc="200">
                <a:solidFill>
                  <a:srgbClr val="000000"/>
                </a:solidFill>
                <a:latin typeface="微软雅黑" panose="020B0503020204020204" pitchFamily="34" charset="-122"/>
                <a:ea typeface="微软雅黑" panose="020B0503020204020204" pitchFamily="34" charset="-122"/>
              </a:defRPr>
            </a:lvl1pPr>
          </a:lstStyle>
          <a:p>
            <a:r>
              <a:rPr lang="zh-CN" altLang="en-US" sz="1800" b="0" dirty="0">
                <a:solidFill>
                  <a:srgbClr val="32945C"/>
                </a:solidFill>
                <a:latin typeface="汉仪书宋一简" panose="02010609000101010101" pitchFamily="49" charset="-122"/>
                <a:ea typeface="汉仪书宋一简" panose="02010609000101010101" pitchFamily="49" charset="-122"/>
              </a:rPr>
              <a:t>点击此处添加文本信息</a:t>
            </a:r>
            <a:endParaRPr lang="zh-CN" altLang="en-US" sz="1800" b="0" dirty="0">
              <a:solidFill>
                <a:srgbClr val="32945C"/>
              </a:solidFill>
              <a:latin typeface="汉仪书宋一简" panose="02010609000101010101" pitchFamily="49" charset="-122"/>
              <a:ea typeface="汉仪书宋一简" panose="02010609000101010101" pitchFamily="49" charset="-122"/>
            </a:endParaRPr>
          </a:p>
        </p:txBody>
      </p:sp>
      <p:sp>
        <p:nvSpPr>
          <p:cNvPr id="9" name="矩形 8"/>
          <p:cNvSpPr/>
          <p:nvPr/>
        </p:nvSpPr>
        <p:spPr>
          <a:xfrm>
            <a:off x="7228352" y="4300687"/>
            <a:ext cx="4265148" cy="1466876"/>
          </a:xfrm>
          <a:prstGeom prst="rect">
            <a:avLst/>
          </a:prstGeom>
        </p:spPr>
        <p:txBody>
          <a:bodyPr wrap="square">
            <a:spAutoFit/>
          </a:bodyPr>
          <a:lstStyle/>
          <a:p>
            <a:pPr>
              <a:lnSpc>
                <a:spcPct val="130000"/>
              </a:lnSpc>
            </a:pPr>
            <a:r>
              <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rPr>
              <a:t>Lorem ipsum dolor sit amet, consectetuer adipiscing elit. Maecenas porttitor congue massa. Fusce posuere,, sit amet commodo magna eros quis urna.</a:t>
            </a:r>
            <a:endParaRPr lang="en-US" altLang="zh-CN" sz="1400">
              <a:solidFill>
                <a:schemeClr val="tx1">
                  <a:lumMod val="65000"/>
                  <a:lumOff val="35000"/>
                </a:schemeClr>
              </a:solidFill>
              <a:latin typeface="微软雅黑 Light" panose="020B0502040204020203" pitchFamily="34" charset="-122"/>
              <a:ea typeface="微软雅黑 Light" panose="020B0502040204020203" pitchFamily="34" charset="-122"/>
            </a:endParaRPr>
          </a:p>
          <a:p>
            <a:pPr>
              <a:lnSpc>
                <a:spcPct val="130000"/>
              </a:lnSpc>
            </a:pPr>
            <a:endParaRPr kumimoji="1"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10" name="椭圆 9"/>
          <p:cNvSpPr/>
          <p:nvPr/>
        </p:nvSpPr>
        <p:spPr>
          <a:xfrm>
            <a:off x="5954162" y="3819283"/>
            <a:ext cx="1113006" cy="1113006"/>
          </a:xfrm>
          <a:prstGeom prst="ellipse">
            <a:avLst/>
          </a:prstGeom>
          <a:solidFill>
            <a:srgbClr val="3294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stats_150561"/>
          <p:cNvSpPr>
            <a:spLocks noChangeAspect="1"/>
          </p:cNvSpPr>
          <p:nvPr/>
        </p:nvSpPr>
        <p:spPr bwMode="auto">
          <a:xfrm>
            <a:off x="6303248" y="2212733"/>
            <a:ext cx="414833" cy="537869"/>
          </a:xfrm>
          <a:custGeom>
            <a:avLst/>
            <a:gdLst>
              <a:gd name="connsiteX0" fmla="*/ 258685 w 463474"/>
              <a:gd name="connsiteY0" fmla="*/ 467637 h 600935"/>
              <a:gd name="connsiteX1" fmla="*/ 345002 w 463474"/>
              <a:gd name="connsiteY1" fmla="*/ 467637 h 600935"/>
              <a:gd name="connsiteX2" fmla="*/ 345002 w 463474"/>
              <a:gd name="connsiteY2" fmla="*/ 501085 h 600935"/>
              <a:gd name="connsiteX3" fmla="*/ 258685 w 463474"/>
              <a:gd name="connsiteY3" fmla="*/ 501085 h 600935"/>
              <a:gd name="connsiteX4" fmla="*/ 258685 w 463474"/>
              <a:gd name="connsiteY4" fmla="*/ 467637 h 600935"/>
              <a:gd name="connsiteX5" fmla="*/ 98427 w 463474"/>
              <a:gd name="connsiteY5" fmla="*/ 380841 h 600935"/>
              <a:gd name="connsiteX6" fmla="*/ 345006 w 463474"/>
              <a:gd name="connsiteY6" fmla="*/ 380841 h 600935"/>
              <a:gd name="connsiteX7" fmla="*/ 345006 w 463474"/>
              <a:gd name="connsiteY7" fmla="*/ 414148 h 600935"/>
              <a:gd name="connsiteX8" fmla="*/ 98427 w 463474"/>
              <a:gd name="connsiteY8" fmla="*/ 414148 h 600935"/>
              <a:gd name="connsiteX9" fmla="*/ 98427 w 463474"/>
              <a:gd name="connsiteY9" fmla="*/ 380841 h 600935"/>
              <a:gd name="connsiteX10" fmla="*/ 98427 w 463474"/>
              <a:gd name="connsiteY10" fmla="*/ 321002 h 600935"/>
              <a:gd name="connsiteX11" fmla="*/ 345006 w 463474"/>
              <a:gd name="connsiteY11" fmla="*/ 321002 h 600935"/>
              <a:gd name="connsiteX12" fmla="*/ 345006 w 463474"/>
              <a:gd name="connsiteY12" fmla="*/ 354309 h 600935"/>
              <a:gd name="connsiteX13" fmla="*/ 98427 w 463474"/>
              <a:gd name="connsiteY13" fmla="*/ 354309 h 600935"/>
              <a:gd name="connsiteX14" fmla="*/ 98427 w 463474"/>
              <a:gd name="connsiteY14" fmla="*/ 321002 h 600935"/>
              <a:gd name="connsiteX15" fmla="*/ 98427 w 463474"/>
              <a:gd name="connsiteY15" fmla="*/ 267161 h 600935"/>
              <a:gd name="connsiteX16" fmla="*/ 345006 w 463474"/>
              <a:gd name="connsiteY16" fmla="*/ 267161 h 600935"/>
              <a:gd name="connsiteX17" fmla="*/ 345006 w 463474"/>
              <a:gd name="connsiteY17" fmla="*/ 300468 h 600935"/>
              <a:gd name="connsiteX18" fmla="*/ 98427 w 463474"/>
              <a:gd name="connsiteY18" fmla="*/ 300468 h 600935"/>
              <a:gd name="connsiteX19" fmla="*/ 98427 w 463474"/>
              <a:gd name="connsiteY19" fmla="*/ 267161 h 600935"/>
              <a:gd name="connsiteX20" fmla="*/ 102892 w 463474"/>
              <a:gd name="connsiteY20" fmla="*/ 181353 h 600935"/>
              <a:gd name="connsiteX21" fmla="*/ 189389 w 463474"/>
              <a:gd name="connsiteY21" fmla="*/ 181353 h 600935"/>
              <a:gd name="connsiteX22" fmla="*/ 189389 w 463474"/>
              <a:gd name="connsiteY22" fmla="*/ 214872 h 600935"/>
              <a:gd name="connsiteX23" fmla="*/ 102892 w 463474"/>
              <a:gd name="connsiteY23" fmla="*/ 214872 h 600935"/>
              <a:gd name="connsiteX24" fmla="*/ 102892 w 463474"/>
              <a:gd name="connsiteY24" fmla="*/ 181353 h 600935"/>
              <a:gd name="connsiteX25" fmla="*/ 102892 w 463474"/>
              <a:gd name="connsiteY25" fmla="*/ 127512 h 600935"/>
              <a:gd name="connsiteX26" fmla="*/ 189389 w 463474"/>
              <a:gd name="connsiteY26" fmla="*/ 127512 h 600935"/>
              <a:gd name="connsiteX27" fmla="*/ 189389 w 463474"/>
              <a:gd name="connsiteY27" fmla="*/ 160819 h 600935"/>
              <a:gd name="connsiteX28" fmla="*/ 102892 w 463474"/>
              <a:gd name="connsiteY28" fmla="*/ 160819 h 600935"/>
              <a:gd name="connsiteX29" fmla="*/ 102892 w 463474"/>
              <a:gd name="connsiteY29" fmla="*/ 127512 h 600935"/>
              <a:gd name="connsiteX30" fmla="*/ 40068 w 463474"/>
              <a:gd name="connsiteY30" fmla="*/ 40011 h 600935"/>
              <a:gd name="connsiteX31" fmla="*/ 40068 w 463474"/>
              <a:gd name="connsiteY31" fmla="*/ 560924 h 600935"/>
              <a:gd name="connsiteX32" fmla="*/ 423407 w 463474"/>
              <a:gd name="connsiteY32" fmla="*/ 560924 h 600935"/>
              <a:gd name="connsiteX33" fmla="*/ 423407 w 463474"/>
              <a:gd name="connsiteY33" fmla="*/ 103490 h 600935"/>
              <a:gd name="connsiteX34" fmla="*/ 356756 w 463474"/>
              <a:gd name="connsiteY34" fmla="*/ 103490 h 600935"/>
              <a:gd name="connsiteX35" fmla="*/ 356756 w 463474"/>
              <a:gd name="connsiteY35" fmla="*/ 40011 h 600935"/>
              <a:gd name="connsiteX36" fmla="*/ 0 w 463474"/>
              <a:gd name="connsiteY36" fmla="*/ 0 h 600935"/>
              <a:gd name="connsiteX37" fmla="*/ 377367 w 463474"/>
              <a:gd name="connsiteY37" fmla="*/ 0 h 600935"/>
              <a:gd name="connsiteX38" fmla="*/ 463474 w 463474"/>
              <a:gd name="connsiteY38" fmla="*/ 83292 h 600935"/>
              <a:gd name="connsiteX39" fmla="*/ 463474 w 463474"/>
              <a:gd name="connsiteY39" fmla="*/ 600935 h 600935"/>
              <a:gd name="connsiteX40" fmla="*/ 0 w 463474"/>
              <a:gd name="connsiteY40" fmla="*/ 600935 h 600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63474" h="600935">
                <a:moveTo>
                  <a:pt x="258685" y="467637"/>
                </a:moveTo>
                <a:lnTo>
                  <a:pt x="345002" y="467637"/>
                </a:lnTo>
                <a:cubicBezTo>
                  <a:pt x="365811" y="467637"/>
                  <a:pt x="365811" y="501085"/>
                  <a:pt x="345002" y="501085"/>
                </a:cubicBezTo>
                <a:lnTo>
                  <a:pt x="258685" y="501085"/>
                </a:lnTo>
                <a:cubicBezTo>
                  <a:pt x="237876" y="501085"/>
                  <a:pt x="237876" y="467637"/>
                  <a:pt x="258685" y="467637"/>
                </a:cubicBezTo>
                <a:close/>
                <a:moveTo>
                  <a:pt x="98427" y="380841"/>
                </a:moveTo>
                <a:lnTo>
                  <a:pt x="345006" y="380841"/>
                </a:lnTo>
                <a:cubicBezTo>
                  <a:pt x="365811" y="380841"/>
                  <a:pt x="365811" y="414148"/>
                  <a:pt x="345006" y="414148"/>
                </a:cubicBezTo>
                <a:lnTo>
                  <a:pt x="98427" y="414148"/>
                </a:lnTo>
                <a:cubicBezTo>
                  <a:pt x="77622" y="414148"/>
                  <a:pt x="77622" y="380841"/>
                  <a:pt x="98427" y="380841"/>
                </a:cubicBezTo>
                <a:close/>
                <a:moveTo>
                  <a:pt x="98427" y="321002"/>
                </a:moveTo>
                <a:lnTo>
                  <a:pt x="345006" y="321002"/>
                </a:lnTo>
                <a:cubicBezTo>
                  <a:pt x="365811" y="321002"/>
                  <a:pt x="365811" y="354309"/>
                  <a:pt x="345006" y="354309"/>
                </a:cubicBezTo>
                <a:lnTo>
                  <a:pt x="98427" y="354309"/>
                </a:lnTo>
                <a:cubicBezTo>
                  <a:pt x="77622" y="354309"/>
                  <a:pt x="77622" y="321002"/>
                  <a:pt x="98427" y="321002"/>
                </a:cubicBezTo>
                <a:close/>
                <a:moveTo>
                  <a:pt x="98427" y="267161"/>
                </a:moveTo>
                <a:lnTo>
                  <a:pt x="345006" y="267161"/>
                </a:lnTo>
                <a:cubicBezTo>
                  <a:pt x="365811" y="267161"/>
                  <a:pt x="365811" y="300468"/>
                  <a:pt x="345006" y="300468"/>
                </a:cubicBezTo>
                <a:lnTo>
                  <a:pt x="98427" y="300468"/>
                </a:lnTo>
                <a:cubicBezTo>
                  <a:pt x="77622" y="300468"/>
                  <a:pt x="77622" y="267161"/>
                  <a:pt x="98427" y="267161"/>
                </a:cubicBezTo>
                <a:close/>
                <a:moveTo>
                  <a:pt x="102892" y="181353"/>
                </a:moveTo>
                <a:lnTo>
                  <a:pt x="189389" y="181353"/>
                </a:lnTo>
                <a:cubicBezTo>
                  <a:pt x="210002" y="181353"/>
                  <a:pt x="210002" y="214872"/>
                  <a:pt x="189389" y="214872"/>
                </a:cubicBezTo>
                <a:lnTo>
                  <a:pt x="102892" y="214872"/>
                </a:lnTo>
                <a:cubicBezTo>
                  <a:pt x="82279" y="214872"/>
                  <a:pt x="82279" y="181353"/>
                  <a:pt x="102892" y="181353"/>
                </a:cubicBezTo>
                <a:close/>
                <a:moveTo>
                  <a:pt x="102892" y="127512"/>
                </a:moveTo>
                <a:lnTo>
                  <a:pt x="189389" y="127512"/>
                </a:lnTo>
                <a:cubicBezTo>
                  <a:pt x="210002" y="127512"/>
                  <a:pt x="210002" y="160819"/>
                  <a:pt x="189389" y="160819"/>
                </a:cubicBezTo>
                <a:lnTo>
                  <a:pt x="102892" y="160819"/>
                </a:lnTo>
                <a:cubicBezTo>
                  <a:pt x="82279" y="160819"/>
                  <a:pt x="82279" y="127512"/>
                  <a:pt x="102892" y="127512"/>
                </a:cubicBezTo>
                <a:close/>
                <a:moveTo>
                  <a:pt x="40068" y="40011"/>
                </a:moveTo>
                <a:lnTo>
                  <a:pt x="40068" y="560924"/>
                </a:lnTo>
                <a:lnTo>
                  <a:pt x="423407" y="560924"/>
                </a:lnTo>
                <a:lnTo>
                  <a:pt x="423407" y="103490"/>
                </a:lnTo>
                <a:lnTo>
                  <a:pt x="356756" y="103490"/>
                </a:lnTo>
                <a:lnTo>
                  <a:pt x="356756" y="40011"/>
                </a:lnTo>
                <a:close/>
                <a:moveTo>
                  <a:pt x="0" y="0"/>
                </a:moveTo>
                <a:lnTo>
                  <a:pt x="377367" y="0"/>
                </a:lnTo>
                <a:lnTo>
                  <a:pt x="463474" y="83292"/>
                </a:lnTo>
                <a:lnTo>
                  <a:pt x="463474" y="600935"/>
                </a:lnTo>
                <a:lnTo>
                  <a:pt x="0" y="600935"/>
                </a:lnTo>
                <a:close/>
              </a:path>
            </a:pathLst>
          </a:custGeom>
          <a:solidFill>
            <a:schemeClr val="bg1"/>
          </a:solidFill>
          <a:ln>
            <a:noFill/>
          </a:ln>
        </p:spPr>
        <p:txBody>
          <a:bodyPr/>
          <a:lstStyle/>
          <a:p>
            <a:endParaRPr lang="zh-CN" altLang="en-US"/>
          </a:p>
        </p:txBody>
      </p:sp>
      <p:grpSp>
        <p:nvGrpSpPr>
          <p:cNvPr id="12" name="组合 11"/>
          <p:cNvGrpSpPr/>
          <p:nvPr/>
        </p:nvGrpSpPr>
        <p:grpSpPr>
          <a:xfrm>
            <a:off x="6294056" y="4096996"/>
            <a:ext cx="433218" cy="557581"/>
            <a:chOff x="6534810" y="1248123"/>
            <a:chExt cx="426510" cy="548947"/>
          </a:xfrm>
          <a:solidFill>
            <a:schemeClr val="bg1"/>
          </a:solidFill>
        </p:grpSpPr>
        <p:sp>
          <p:nvSpPr>
            <p:cNvPr id="13" name="Freeform 250"/>
            <p:cNvSpPr>
              <a:spLocks noEditPoints="1"/>
            </p:cNvSpPr>
            <p:nvPr/>
          </p:nvSpPr>
          <p:spPr bwMode="auto">
            <a:xfrm>
              <a:off x="6534810" y="1248123"/>
              <a:ext cx="426510" cy="548947"/>
            </a:xfrm>
            <a:custGeom>
              <a:avLst/>
              <a:gdLst>
                <a:gd name="T0" fmla="*/ 166 w 202"/>
                <a:gd name="T1" fmla="*/ 0 h 260"/>
                <a:gd name="T2" fmla="*/ 36 w 202"/>
                <a:gd name="T3" fmla="*/ 0 h 260"/>
                <a:gd name="T4" fmla="*/ 0 w 202"/>
                <a:gd name="T5" fmla="*/ 36 h 260"/>
                <a:gd name="T6" fmla="*/ 0 w 202"/>
                <a:gd name="T7" fmla="*/ 224 h 260"/>
                <a:gd name="T8" fmla="*/ 36 w 202"/>
                <a:gd name="T9" fmla="*/ 260 h 260"/>
                <a:gd name="T10" fmla="*/ 166 w 202"/>
                <a:gd name="T11" fmla="*/ 260 h 260"/>
                <a:gd name="T12" fmla="*/ 202 w 202"/>
                <a:gd name="T13" fmla="*/ 224 h 260"/>
                <a:gd name="T14" fmla="*/ 202 w 202"/>
                <a:gd name="T15" fmla="*/ 36 h 260"/>
                <a:gd name="T16" fmla="*/ 166 w 202"/>
                <a:gd name="T17" fmla="*/ 0 h 260"/>
                <a:gd name="T18" fmla="*/ 181 w 202"/>
                <a:gd name="T19" fmla="*/ 224 h 260"/>
                <a:gd name="T20" fmla="*/ 166 w 202"/>
                <a:gd name="T21" fmla="*/ 239 h 260"/>
                <a:gd name="T22" fmla="*/ 36 w 202"/>
                <a:gd name="T23" fmla="*/ 239 h 260"/>
                <a:gd name="T24" fmla="*/ 21 w 202"/>
                <a:gd name="T25" fmla="*/ 224 h 260"/>
                <a:gd name="T26" fmla="*/ 21 w 202"/>
                <a:gd name="T27" fmla="*/ 36 h 260"/>
                <a:gd name="T28" fmla="*/ 36 w 202"/>
                <a:gd name="T29" fmla="*/ 22 h 260"/>
                <a:gd name="T30" fmla="*/ 166 w 202"/>
                <a:gd name="T31" fmla="*/ 22 h 260"/>
                <a:gd name="T32" fmla="*/ 181 w 202"/>
                <a:gd name="T33" fmla="*/ 36 h 260"/>
                <a:gd name="T34" fmla="*/ 181 w 202"/>
                <a:gd name="T35" fmla="*/ 22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2" h="260">
                  <a:moveTo>
                    <a:pt x="166" y="0"/>
                  </a:moveTo>
                  <a:cubicBezTo>
                    <a:pt x="36" y="0"/>
                    <a:pt x="36" y="0"/>
                    <a:pt x="36" y="0"/>
                  </a:cubicBezTo>
                  <a:cubicBezTo>
                    <a:pt x="16" y="0"/>
                    <a:pt x="0" y="16"/>
                    <a:pt x="0" y="36"/>
                  </a:cubicBezTo>
                  <a:cubicBezTo>
                    <a:pt x="0" y="224"/>
                    <a:pt x="0" y="224"/>
                    <a:pt x="0" y="224"/>
                  </a:cubicBezTo>
                  <a:cubicBezTo>
                    <a:pt x="0" y="244"/>
                    <a:pt x="16" y="260"/>
                    <a:pt x="36" y="260"/>
                  </a:cubicBezTo>
                  <a:cubicBezTo>
                    <a:pt x="166" y="260"/>
                    <a:pt x="166" y="260"/>
                    <a:pt x="166" y="260"/>
                  </a:cubicBezTo>
                  <a:cubicBezTo>
                    <a:pt x="186" y="260"/>
                    <a:pt x="202" y="244"/>
                    <a:pt x="202" y="224"/>
                  </a:cubicBezTo>
                  <a:cubicBezTo>
                    <a:pt x="202" y="36"/>
                    <a:pt x="202" y="36"/>
                    <a:pt x="202" y="36"/>
                  </a:cubicBezTo>
                  <a:cubicBezTo>
                    <a:pt x="202" y="16"/>
                    <a:pt x="186" y="0"/>
                    <a:pt x="166" y="0"/>
                  </a:cubicBezTo>
                  <a:close/>
                  <a:moveTo>
                    <a:pt x="181" y="224"/>
                  </a:moveTo>
                  <a:cubicBezTo>
                    <a:pt x="181" y="232"/>
                    <a:pt x="174" y="239"/>
                    <a:pt x="166" y="239"/>
                  </a:cubicBezTo>
                  <a:cubicBezTo>
                    <a:pt x="36" y="239"/>
                    <a:pt x="36" y="239"/>
                    <a:pt x="36" y="239"/>
                  </a:cubicBezTo>
                  <a:cubicBezTo>
                    <a:pt x="28" y="239"/>
                    <a:pt x="21" y="232"/>
                    <a:pt x="21" y="224"/>
                  </a:cubicBezTo>
                  <a:cubicBezTo>
                    <a:pt x="21" y="36"/>
                    <a:pt x="21" y="36"/>
                    <a:pt x="21" y="36"/>
                  </a:cubicBezTo>
                  <a:cubicBezTo>
                    <a:pt x="21" y="28"/>
                    <a:pt x="28" y="22"/>
                    <a:pt x="36" y="22"/>
                  </a:cubicBezTo>
                  <a:cubicBezTo>
                    <a:pt x="166" y="22"/>
                    <a:pt x="166" y="22"/>
                    <a:pt x="166" y="22"/>
                  </a:cubicBezTo>
                  <a:cubicBezTo>
                    <a:pt x="174" y="22"/>
                    <a:pt x="181" y="28"/>
                    <a:pt x="181" y="36"/>
                  </a:cubicBezTo>
                  <a:lnTo>
                    <a:pt x="181" y="224"/>
                  </a:lnTo>
                  <a:close/>
                </a:path>
              </a:pathLst>
            </a:cu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4" name="Rectangle 251"/>
            <p:cNvSpPr>
              <a:spLocks noChangeArrowheads="1"/>
            </p:cNvSpPr>
            <p:nvPr/>
          </p:nvSpPr>
          <p:spPr bwMode="auto">
            <a:xfrm>
              <a:off x="6624956" y="1385360"/>
              <a:ext cx="244874" cy="30946"/>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5" name="Rectangle 252"/>
            <p:cNvSpPr>
              <a:spLocks noChangeArrowheads="1"/>
            </p:cNvSpPr>
            <p:nvPr/>
          </p:nvSpPr>
          <p:spPr bwMode="auto">
            <a:xfrm>
              <a:off x="6624956" y="1460706"/>
              <a:ext cx="244874" cy="3229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6" name="Rectangle 253"/>
            <p:cNvSpPr>
              <a:spLocks noChangeArrowheads="1"/>
            </p:cNvSpPr>
            <p:nvPr/>
          </p:nvSpPr>
          <p:spPr bwMode="auto">
            <a:xfrm>
              <a:off x="6624956" y="1537397"/>
              <a:ext cx="244874" cy="32291"/>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sp>
          <p:nvSpPr>
            <p:cNvPr id="17" name="Rectangle 254"/>
            <p:cNvSpPr>
              <a:spLocks noChangeArrowheads="1"/>
            </p:cNvSpPr>
            <p:nvPr/>
          </p:nvSpPr>
          <p:spPr bwMode="auto">
            <a:xfrm>
              <a:off x="6624956" y="1615434"/>
              <a:ext cx="244874" cy="29600"/>
            </a:xfrm>
            <a:prstGeom prst="rect">
              <a:avLst/>
            </a:prstGeom>
            <a:grp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000000"/>
                </a:solidFill>
                <a:effectLst/>
                <a:uLnTx/>
                <a:uFillTx/>
                <a:latin typeface="汉仪书宋一简" panose="02010609000101010101" pitchFamily="49" charset="-122"/>
                <a:ea typeface="汉仪书宋一简" panose="02010609000101010101" pitchFamily="49" charset="-122"/>
                <a:cs typeface="+mn-cs"/>
              </a:endParaRPr>
            </a:p>
          </p:txBody>
        </p:sp>
      </p:grpSp>
      <p:pic>
        <p:nvPicPr>
          <p:cNvPr id="19" name="Picture 2"/>
          <p:cNvPicPr>
            <a:picLocks noChangeAspect="1" noChangeArrowheads="1"/>
          </p:cNvPicPr>
          <p:nvPr/>
        </p:nvPicPr>
        <p:blipFill rotWithShape="1">
          <a:blip r:embed="rId1">
            <a:extLst>
              <a:ext uri="{28A0092B-C50C-407E-A947-70E740481C1C}">
                <a14:useLocalDpi xmlns:a14="http://schemas.microsoft.com/office/drawing/2010/main" val="0"/>
              </a:ext>
            </a:extLst>
          </a:blip>
          <a:srcRect b="10219"/>
          <a:stretch>
            <a:fillRect/>
          </a:stretch>
        </p:blipFill>
        <p:spPr bwMode="auto">
          <a:xfrm rot="16200000">
            <a:off x="1215287" y="736957"/>
            <a:ext cx="3371850" cy="53840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7063</Words>
  <Application>WPS 演示</Application>
  <PresentationFormat>宽屏</PresentationFormat>
  <Paragraphs>262</Paragraphs>
  <Slides>19</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19</vt:i4>
      </vt:variant>
    </vt:vector>
  </HeadingPairs>
  <TitlesOfParts>
    <vt:vector size="30" baseType="lpstr">
      <vt:lpstr>Arial</vt:lpstr>
      <vt:lpstr>宋体</vt:lpstr>
      <vt:lpstr>Wingdings</vt:lpstr>
      <vt:lpstr>汉仪书宋一简</vt:lpstr>
      <vt:lpstr>微软雅黑 Light</vt:lpstr>
      <vt:lpstr>微软雅黑</vt:lpstr>
      <vt:lpstr>Calibri</vt:lpstr>
      <vt:lpstr>等线</vt:lpstr>
      <vt:lpstr>Arial Unicode MS</vt:lpstr>
      <vt:lpstr>等线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铭</cp:lastModifiedBy>
  <cp:revision>1</cp:revision>
  <dcterms:created xsi:type="dcterms:W3CDTF">2022-02-23T06:03:42Z</dcterms:created>
  <dcterms:modified xsi:type="dcterms:W3CDTF">2022-02-23T06:03:42Z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v1.0_mb_+8Css73uMnr/CHwePlhdbg==</vt:lpwstr>
  </property>
  <property fmtid="{D5CDD505-2E9C-101B-9397-08002B2CF9AE}" pid="4" name="ICV">
    <vt:lpwstr>9697BC17059346C8B5720EC26F21E75E</vt:lpwstr>
  </property>
</Properties>
</file>