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718" r:id="rId3"/>
    <p:sldId id="2736" r:id="rId5"/>
    <p:sldId id="2737" r:id="rId6"/>
    <p:sldId id="2720" r:id="rId7"/>
    <p:sldId id="2721" r:id="rId8"/>
    <p:sldId id="2723" r:id="rId9"/>
    <p:sldId id="2725" r:id="rId10"/>
    <p:sldId id="2726" r:id="rId11"/>
    <p:sldId id="2727" r:id="rId12"/>
    <p:sldId id="2738" r:id="rId13"/>
    <p:sldId id="2688" r:id="rId14"/>
    <p:sldId id="2728" r:id="rId15"/>
    <p:sldId id="2622" r:id="rId16"/>
    <p:sldId id="2671" r:id="rId17"/>
    <p:sldId id="2739" r:id="rId18"/>
    <p:sldId id="2698" r:id="rId19"/>
    <p:sldId id="2722" r:id="rId20"/>
    <p:sldId id="2724" r:id="rId21"/>
    <p:sldId id="2623" r:id="rId22"/>
    <p:sldId id="2740" r:id="rId23"/>
    <p:sldId id="2689" r:id="rId24"/>
    <p:sldId id="2662" r:id="rId25"/>
    <p:sldId id="2624" r:id="rId26"/>
    <p:sldId id="2741" r:id="rId27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43CAE5"/>
    <a:srgbClr val="6FC4E9"/>
    <a:srgbClr val="06A7DB"/>
    <a:srgbClr val="D4D25C"/>
    <a:srgbClr val="E6CBCE"/>
    <a:srgbClr val="7E9442"/>
    <a:srgbClr val="DDC334"/>
    <a:srgbClr val="70C6EA"/>
    <a:srgbClr val="B3C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0" autoAdjust="0"/>
    <p:restoredTop sz="92986" autoAdjust="0"/>
  </p:normalViewPr>
  <p:slideViewPr>
    <p:cSldViewPr>
      <p:cViewPr>
        <p:scale>
          <a:sx n="75" d="100"/>
          <a:sy n="75" d="100"/>
        </p:scale>
        <p:origin x="498" y="354"/>
      </p:cViewPr>
      <p:guideLst>
        <p:guide orient="horz" pos="373"/>
        <p:guide orient="horz" pos="4183"/>
        <p:guide pos="4050"/>
        <p:guide pos="512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9390624">
            <a:off x="-2328776" y="-4764120"/>
            <a:ext cx="3107903" cy="69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2472549">
            <a:off x="11905773" y="-6950734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7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00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3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5BC574C2-0231-498C-86E3-B4ED627D16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6"/>
            <a:ext cx="4071938" cy="3850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E7A6D03C-65F4-4C13-B424-B28BC9F7B4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24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.xml"/><Relationship Id="rId11" Type="http://schemas.openxmlformats.org/officeDocument/2006/relationships/image" Target="../media/image1.png"/><Relationship Id="rId10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>
            <a:fillRect/>
          </a:stretch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>
            <a:fillRect/>
          </a:stretch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简洁清新小花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199"/>
                            </p:stCondLst>
                            <p:childTnLst>
                              <p:par>
                                <p:cTn id="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699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5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5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二、请在这里输入文字标题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696328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513255"/>
            <a:ext cx="1969750" cy="1969750"/>
            <a:chOff x="3800237" y="2257147"/>
            <a:chExt cx="1868076" cy="1868076"/>
          </a:xfrm>
          <a:solidFill>
            <a:srgbClr val="92D050"/>
          </a:solidFill>
        </p:grpSpPr>
        <p:sp>
          <p:nvSpPr>
            <p:cNvPr id="100" name="Freeform 99"/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696331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513255"/>
            <a:ext cx="1969750" cy="1969750"/>
            <a:chOff x="6546413" y="2257147"/>
            <a:chExt cx="1868076" cy="1868076"/>
          </a:xfrm>
          <a:solidFill>
            <a:srgbClr val="06A7DB"/>
          </a:solidFill>
        </p:grpSpPr>
        <p:sp>
          <p:nvSpPr>
            <p:cNvPr id="114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513255"/>
            <a:ext cx="1969750" cy="1969750"/>
            <a:chOff x="9237196" y="2257147"/>
            <a:chExt cx="1868076" cy="1868076"/>
          </a:xfrm>
          <a:solidFill>
            <a:srgbClr val="92D050"/>
          </a:solidFill>
        </p:grpSpPr>
        <p:sp>
          <p:nvSpPr>
            <p:cNvPr id="128" name="Freeform 6"/>
            <p:cNvSpPr/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/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/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/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/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/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/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/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/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/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/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/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513255"/>
            <a:ext cx="1969750" cy="1969750"/>
            <a:chOff x="1119258" y="2257147"/>
            <a:chExt cx="1868076" cy="1868076"/>
          </a:xfrm>
          <a:solidFill>
            <a:srgbClr val="06A7DB"/>
          </a:solidFill>
        </p:grpSpPr>
        <p:sp>
          <p:nvSpPr>
            <p:cNvPr id="141" name="Freeform 6"/>
            <p:cNvSpPr/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/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/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/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/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/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/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/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/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8342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748785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640211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9550527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3205860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3154614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/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/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3192824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/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/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/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3192823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/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/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/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/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/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/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/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/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/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/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43CAE5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0">
              <a:solidFill>
                <a:srgbClr val="FFFFFF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0">
              <a:solidFill>
                <a:srgbClr val="FFFFFF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8" name="MH_Other_4"/>
          <p:cNvSpPr/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/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5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5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5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/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5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5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三、请在这里输入文字标题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43CAE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43CAE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127245" y="29967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5076042" y="3783666"/>
            <a:ext cx="1089921" cy="1088246"/>
          </a:xfrm>
          <a:prstGeom prst="ellipse">
            <a:avLst/>
          </a:prstGeom>
          <a:solidFill>
            <a:srgbClr val="92D050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787378" y="4053215"/>
            <a:ext cx="711545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4043046" y="2641845"/>
            <a:ext cx="709871" cy="711545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932547" y="5074492"/>
            <a:ext cx="711545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376427" y="29967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880856" y="3783666"/>
            <a:ext cx="1088246" cy="1088246"/>
          </a:xfrm>
          <a:prstGeom prst="ellipse">
            <a:avLst/>
          </a:prstGeom>
          <a:solidFill>
            <a:srgbClr val="43CAE5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547896" y="4053215"/>
            <a:ext cx="709871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92228" y="2641845"/>
            <a:ext cx="711545" cy="711545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402727" y="5074492"/>
            <a:ext cx="709871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/>
          <p:nvPr/>
        </p:nvSpPr>
        <p:spPr bwMode="auto">
          <a:xfrm rot="-2644669">
            <a:off x="5362335" y="33768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/>
          <p:nvPr/>
        </p:nvSpPr>
        <p:spPr bwMode="auto">
          <a:xfrm rot="-2644669" flipH="1" flipV="1">
            <a:off x="5345593" y="29381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802288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802287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156573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56572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1510448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510447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864733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864732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/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/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/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/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/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0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0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0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0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0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0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43CAE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  <a:solidFill>
            <a:srgbClr val="78C8FF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/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7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/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7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/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7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/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7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/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75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5400000">
            <a:off x="6048388" y="-480101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49481" y="1479205"/>
            <a:ext cx="15188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latin typeface="TypeLand 康熙字典體試用版" pitchFamily="50" charset="-120"/>
                <a:ea typeface="TypeLand 康熙字典體試用版" pitchFamily="50" charset="-120"/>
              </a:rPr>
              <a:t>目</a:t>
            </a:r>
            <a:endParaRPr lang="zh-CN" altLang="en-US" sz="45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2957" y="1211500"/>
            <a:ext cx="1518835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5" dirty="0">
                <a:latin typeface="TypeLand 康熙字典體試用版" pitchFamily="50" charset="-120"/>
                <a:ea typeface="TypeLand 康熙字典體試用版" pitchFamily="50" charset="-120"/>
              </a:rPr>
              <a:t>录</a:t>
            </a:r>
            <a:endParaRPr lang="zh-CN" altLang="en-US" sz="7595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3169" y="2063467"/>
            <a:ext cx="1218603" cy="43858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2250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sz="225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854" y="2539533"/>
            <a:ext cx="2454939" cy="741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5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5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500841" y="713848"/>
            <a:ext cx="1947746" cy="3307493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86924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一、输入文字内容</a:t>
            </a:r>
            <a:endParaRPr lang="zh-CN" altLang="en-US" sz="140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9126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二、输入文字内容</a:t>
            </a:r>
            <a:endParaRPr lang="zh-CN" altLang="en-US" sz="140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71327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三、输入文字内容</a:t>
            </a:r>
            <a:endParaRPr lang="zh-CN" altLang="en-US" sz="140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63528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四、输入文字内容</a:t>
            </a:r>
            <a:endParaRPr lang="zh-CN" altLang="en-US" sz="140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build="p"/>
      <p:bldP spid="2" grpId="0" build="p"/>
      <p:bldP spid="3" grpId="0"/>
      <p:bldP spid="6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5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5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四、请在这里输入文字标题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/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92D050"/>
          </a:solidFill>
        </p:grpSpPr>
        <p:sp>
          <p:nvSpPr>
            <p:cNvPr id="19" name="Freeform 18"/>
            <p:cNvSpPr/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43CAE5"/>
          </a:solidFill>
        </p:grpSpPr>
        <p:sp>
          <p:nvSpPr>
            <p:cNvPr id="21" name="Freeform 9"/>
            <p:cNvSpPr/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92D050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43CAE5"/>
          </a:solidFill>
        </p:grpSpPr>
        <p:sp>
          <p:nvSpPr>
            <p:cNvPr id="8" name="Freeform 7"/>
            <p:cNvSpPr/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92D050"/>
          </a:solidFill>
        </p:grpSpPr>
        <p:sp>
          <p:nvSpPr>
            <p:cNvPr id="12" name="Freeform 9"/>
            <p:cNvSpPr/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43CAE5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43CAE5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92D05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43CAE5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92D05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92D05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43CAE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92D050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43CAE5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300" hangingPunct="0">
              <a:lnSpc>
                <a:spcPct val="13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43CAE5"/>
          </a:solidFill>
        </p:grpSpPr>
        <p:sp>
          <p:nvSpPr>
            <p:cNvPr id="1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43CAE5"/>
          </a:solidFill>
        </p:grpSpPr>
        <p:sp>
          <p:nvSpPr>
            <p:cNvPr id="1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92D050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300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>
            <a:fillRect/>
          </a:stretch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>
            <a:fillRect/>
          </a:stretch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简洁</a:t>
            </a:r>
            <a:r>
              <a:rPr lang="zh-CN" altLang="en-US" sz="6000" b="1" cap="all" dirty="0">
                <a:cs typeface="Arial" panose="020B0604020202020204" pitchFamily="34" charset="0"/>
              </a:rPr>
              <a:t>小花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实用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uld This Be Lov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24575" y="-1093258"/>
            <a:ext cx="609600" cy="609600"/>
          </a:xfrm>
          <a:prstGeom prst="rect">
            <a:avLst/>
          </a:prstGeom>
        </p:spPr>
      </p:pic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201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4701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5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5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17581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一、请在这里输入文字标题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6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6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6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6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6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/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/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/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/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/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/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40">
                <a:latin typeface="Calibri Light" panose="020F0302020204030204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40">
                <a:latin typeface="Calibri Light" panose="020F0302020204030204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40">
                <a:latin typeface="Calibri Light" panose="020F0302020204030204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40">
                <a:latin typeface="Calibri Light" panose="020F0302020204030204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30405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52503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6" name="TextBox 23"/>
          <p:cNvSpPr txBox="1"/>
          <p:nvPr/>
        </p:nvSpPr>
        <p:spPr>
          <a:xfrm>
            <a:off x="75172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97270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/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6" name="Freeform 2353"/>
          <p:cNvSpPr/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7" name="Freeform 2354"/>
          <p:cNvSpPr/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/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/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8"/>
          <p:cNvSpPr/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0"/>
          <p:cNvSpPr/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2"/>
          <p:cNvSpPr/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  <a:solidFill>
            <a:schemeClr val="bg1"/>
          </a:solidFill>
        </p:grpSpPr>
        <p:sp>
          <p:nvSpPr>
            <p:cNvPr id="51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/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/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tags/tag1.xml><?xml version="1.0" encoding="utf-8"?>
<p:tagLst xmlns:p="http://schemas.openxmlformats.org/presentationml/2006/main">
  <p:tag name="MH" val="20160405234033"/>
  <p:tag name="MH_LIBRARY" val="GRAPHIC"/>
</p:tagLst>
</file>

<file path=ppt/tags/tag2.xml><?xml version="1.0" encoding="utf-8"?>
<p:tagLst xmlns:p="http://schemas.openxmlformats.org/presentationml/2006/main">
  <p:tag name="MH" val="20160405234033"/>
  <p:tag name="MH_LIBRARY" val="GRAPHIC"/>
</p:tagLst>
</file>

<file path=ppt/tags/tag3.xml><?xml version="1.0" encoding="utf-8"?>
<p:tagLst xmlns:p="http://schemas.openxmlformats.org/presentationml/2006/main">
  <p:tag name="MH" val="20160405234033"/>
  <p:tag name="MH_LIBRARY" val="GRAPHIC"/>
</p:tagLst>
</file>

<file path=ppt/tags/tag4.xml><?xml version="1.0" encoding="utf-8"?>
<p:tagLst xmlns:p="http://schemas.openxmlformats.org/presentationml/2006/main">
  <p:tag name="ISPRING_PRESENTATION_TITLE" val="bt013.pptx"/>
</p:tagLst>
</file>

<file path=ppt/theme/theme1.xml><?xml version="1.0" encoding="utf-8"?>
<a:theme xmlns:a="http://schemas.openxmlformats.org/drawingml/2006/main" name="自定义设计方案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6080</Words>
  <Application>WPS 演示</Application>
  <PresentationFormat>自定义</PresentationFormat>
  <Paragraphs>527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Calibri</vt:lpstr>
      <vt:lpstr>微软雅黑</vt:lpstr>
      <vt:lpstr>TypeLand 康熙字典體試用版</vt:lpstr>
      <vt:lpstr>MingLiU-ExtB</vt:lpstr>
      <vt:lpstr>华文中宋</vt:lpstr>
      <vt:lpstr>ヒラギノ角ゴ ProN W3</vt:lpstr>
      <vt:lpstr>Agency FB</vt:lpstr>
      <vt:lpstr>Trebuchet MS</vt:lpstr>
      <vt:lpstr>微软雅黑 Light</vt:lpstr>
      <vt:lpstr>Calibri Light</vt:lpstr>
      <vt:lpstr>Lato Regular</vt:lpstr>
      <vt:lpstr>Menk Amglang Tig</vt:lpstr>
      <vt:lpstr>Franklin Gothic Book</vt:lpstr>
      <vt:lpstr>Arial Unicode MS</vt:lpstr>
      <vt:lpstr>나눔고딕</vt:lpstr>
      <vt:lpstr>Malgun Gothic</vt:lpstr>
      <vt:lpstr>Gungsuh</vt:lpstr>
      <vt:lpstr>Meiryo</vt:lpstr>
      <vt:lpstr>Yu Gothic UI</vt:lpstr>
      <vt:lpstr>Arial Narrow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PPT之家www.52ppt.com; PPT之家</cp:keywords>
  <dc:description>http://www.52ppt.com</dc:description>
  <cp:lastModifiedBy>铭</cp:lastModifiedBy>
  <cp:revision>2</cp:revision>
  <dcterms:created xsi:type="dcterms:W3CDTF">2016-09-14T13:55:00Z</dcterms:created>
  <dcterms:modified xsi:type="dcterms:W3CDTF">2022-02-21T06:24:08Z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F8D7D8AF49B2492F8F3FDB9A3F9C7D56</vt:lpwstr>
  </property>
  <property fmtid="{D5CDD505-2E9C-101B-9397-08002B2CF9AE}" pid="3" name="KSOProductBuildVer">
    <vt:lpwstr>2052-11.1.0.11194</vt:lpwstr>
  </property>
</Properties>
</file>