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media/image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542" r:id="rId3"/>
    <p:sldId id="544" r:id="rId5"/>
    <p:sldId id="545" r:id="rId6"/>
    <p:sldId id="352" r:id="rId7"/>
    <p:sldId id="519" r:id="rId8"/>
    <p:sldId id="520" r:id="rId9"/>
    <p:sldId id="521" r:id="rId10"/>
    <p:sldId id="522" r:id="rId11"/>
    <p:sldId id="524" r:id="rId12"/>
    <p:sldId id="525" r:id="rId13"/>
    <p:sldId id="527" r:id="rId14"/>
    <p:sldId id="526" r:id="rId15"/>
    <p:sldId id="546" r:id="rId16"/>
    <p:sldId id="528" r:id="rId17"/>
    <p:sldId id="530" r:id="rId18"/>
    <p:sldId id="531" r:id="rId19"/>
    <p:sldId id="532" r:id="rId20"/>
    <p:sldId id="539" r:id="rId21"/>
    <p:sldId id="538" r:id="rId22"/>
    <p:sldId id="540" r:id="rId23"/>
    <p:sldId id="547" r:id="rId24"/>
  </p:sldIdLst>
  <p:sldSz cx="12190095" cy="685927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5BC158"/>
    <a:srgbClr val="6D9195"/>
    <a:srgbClr val="D9D9D9"/>
    <a:srgbClr val="BFBFBF"/>
    <a:srgbClr val="6DB8AA"/>
    <a:srgbClr val="FE7B35"/>
    <a:srgbClr val="6DBFAE"/>
    <a:srgbClr val="6BA6A8"/>
    <a:srgbClr val="6F97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22" autoAdjust="0"/>
    <p:restoredTop sz="96979" autoAdjust="0"/>
  </p:normalViewPr>
  <p:slideViewPr>
    <p:cSldViewPr snapToGrid="0" showGuides="1">
      <p:cViewPr>
        <p:scale>
          <a:sx n="33" d="100"/>
          <a:sy n="33" d="100"/>
        </p:scale>
        <p:origin x="3942" y="2382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0"/>
          <c:dPt>
            <c:idx val="0"/>
            <c:bubble3D val="0"/>
            <c:spPr>
              <a:gradFill>
                <a:gsLst>
                  <a:gs pos="0">
                    <a:srgbClr val="6DBFAE"/>
                  </a:gs>
                  <a:gs pos="100000">
                    <a:srgbClr val="5BC158"/>
                  </a:gs>
                </a:gsLst>
                <a:lin ang="540000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55</c:v>
                </c:pt>
                <c:pt idx="1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DF6282"/>
            </a:solidFill>
          </c:spPr>
          <c:explosion val="0"/>
          <c:dPt>
            <c:idx val="0"/>
            <c:bubble3D val="0"/>
            <c:spPr>
              <a:gradFill>
                <a:gsLst>
                  <a:gs pos="0">
                    <a:srgbClr val="6DBFAE"/>
                  </a:gs>
                  <a:gs pos="100000">
                    <a:srgbClr val="6DB8AA"/>
                  </a:gs>
                </a:gsLst>
                <a:lin ang="540000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DF628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DF628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0"/>
          <c:dPt>
            <c:idx val="0"/>
            <c:bubble3D val="0"/>
            <c:spPr>
              <a:gradFill>
                <a:gsLst>
                  <a:gs pos="0">
                    <a:srgbClr val="6DBFAE"/>
                  </a:gs>
                  <a:gs pos="100000">
                    <a:srgbClr val="5BC158"/>
                  </a:gs>
                </a:gsLst>
                <a:lin ang="540000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0"/>
          <c:dPt>
            <c:idx val="0"/>
            <c:bubble3D val="0"/>
            <c:spPr>
              <a:gradFill>
                <a:gsLst>
                  <a:gs pos="0">
                    <a:srgbClr val="6DBFAE"/>
                  </a:gs>
                  <a:gs pos="100000">
                    <a:srgbClr val="6DB8AA"/>
                  </a:gs>
                </a:gsLst>
                <a:lin ang="540000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095206" y="5365741"/>
            <a:ext cx="6859588" cy="9111392"/>
            <a:chOff x="-2030442" y="3023839"/>
            <a:chExt cx="6859588" cy="91113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854307">
              <a:off x="-3156344" y="4149741"/>
              <a:ext cx="9111392" cy="685958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854307">
              <a:off x="-215144" y="4175396"/>
              <a:ext cx="5402081" cy="4067002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7554948" y="4763698"/>
            <a:ext cx="9111392" cy="6859588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1" y="0"/>
            <a:ext cx="1407886" cy="1683670"/>
            <a:chOff x="0" y="0"/>
            <a:chExt cx="3310829" cy="3959372"/>
          </a:xfrm>
        </p:grpSpPr>
        <p:sp>
          <p:nvSpPr>
            <p:cNvPr id="7" name="任意多边形: 形状 6"/>
            <p:cNvSpPr/>
            <p:nvPr/>
          </p:nvSpPr>
          <p:spPr>
            <a:xfrm>
              <a:off x="0" y="1"/>
              <a:ext cx="3310829" cy="3959371"/>
            </a:xfrm>
            <a:custGeom>
              <a:avLst/>
              <a:gdLst>
                <a:gd name="connsiteX0" fmla="*/ 0 w 3310829"/>
                <a:gd name="connsiteY0" fmla="*/ 0 h 3959371"/>
                <a:gd name="connsiteX1" fmla="*/ 3310829 w 3310829"/>
                <a:gd name="connsiteY1" fmla="*/ 0 h 3959371"/>
                <a:gd name="connsiteX2" fmla="*/ 3284232 w 3310829"/>
                <a:gd name="connsiteY2" fmla="*/ 104824 h 3959371"/>
                <a:gd name="connsiteX3" fmla="*/ 2917371 w 3310829"/>
                <a:gd name="connsiteY3" fmla="*/ 682171 h 3959371"/>
                <a:gd name="connsiteX4" fmla="*/ 1306286 w 3310829"/>
                <a:gd name="connsiteY4" fmla="*/ 1669143 h 3959371"/>
                <a:gd name="connsiteX5" fmla="*/ 1161143 w 3310829"/>
                <a:gd name="connsiteY5" fmla="*/ 2786743 h 3959371"/>
                <a:gd name="connsiteX6" fmla="*/ 65881 w 3310829"/>
                <a:gd name="connsiteY6" fmla="*/ 3901283 h 3959371"/>
                <a:gd name="connsiteX7" fmla="*/ 0 w 3310829"/>
                <a:gd name="connsiteY7" fmla="*/ 3959371 h 3959371"/>
                <a:gd name="connsiteX8" fmla="*/ 0 w 3310829"/>
                <a:gd name="connsiteY8" fmla="*/ 0 h 395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0829" h="3959371">
                  <a:moveTo>
                    <a:pt x="0" y="0"/>
                  </a:moveTo>
                  <a:lnTo>
                    <a:pt x="3310829" y="0"/>
                  </a:lnTo>
                  <a:lnTo>
                    <a:pt x="3284232" y="104824"/>
                  </a:lnTo>
                  <a:cubicBezTo>
                    <a:pt x="3228918" y="293139"/>
                    <a:pt x="3130550" y="484112"/>
                    <a:pt x="2917371" y="682171"/>
                  </a:cubicBezTo>
                  <a:cubicBezTo>
                    <a:pt x="2576285" y="999066"/>
                    <a:pt x="1598991" y="1318381"/>
                    <a:pt x="1306286" y="1669143"/>
                  </a:cubicBezTo>
                  <a:cubicBezTo>
                    <a:pt x="1013581" y="2019905"/>
                    <a:pt x="1398210" y="2387600"/>
                    <a:pt x="1161143" y="2786743"/>
                  </a:cubicBezTo>
                  <a:cubicBezTo>
                    <a:pt x="968526" y="3111047"/>
                    <a:pt x="395835" y="3611015"/>
                    <a:pt x="65881" y="3901283"/>
                  </a:cubicBezTo>
                  <a:lnTo>
                    <a:pt x="0" y="39593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2700" cap="flat" cmpd="sng" algn="ctr">
              <a:solidFill>
                <a:srgbClr val="6DB8AA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0" y="0"/>
              <a:ext cx="2471600" cy="3526955"/>
            </a:xfrm>
            <a:custGeom>
              <a:avLst/>
              <a:gdLst>
                <a:gd name="connsiteX0" fmla="*/ 0 w 2355486"/>
                <a:gd name="connsiteY0" fmla="*/ 0 h 3361261"/>
                <a:gd name="connsiteX1" fmla="*/ 2355486 w 2355486"/>
                <a:gd name="connsiteY1" fmla="*/ 0 h 3361261"/>
                <a:gd name="connsiteX2" fmla="*/ 2329026 w 2355486"/>
                <a:gd name="connsiteY2" fmla="*/ 95158 h 3361261"/>
                <a:gd name="connsiteX3" fmla="*/ 1915886 w 2355486"/>
                <a:gd name="connsiteY3" fmla="*/ 1001486 h 3361261"/>
                <a:gd name="connsiteX4" fmla="*/ 711200 w 2355486"/>
                <a:gd name="connsiteY4" fmla="*/ 1756229 h 3361261"/>
                <a:gd name="connsiteX5" fmla="*/ 290286 w 2355486"/>
                <a:gd name="connsiteY5" fmla="*/ 3193143 h 3361261"/>
                <a:gd name="connsiteX6" fmla="*/ 26860 w 2355486"/>
                <a:gd name="connsiteY6" fmla="*/ 3358385 h 3361261"/>
                <a:gd name="connsiteX7" fmla="*/ 0 w 2355486"/>
                <a:gd name="connsiteY7" fmla="*/ 3361261 h 3361261"/>
                <a:gd name="connsiteX8" fmla="*/ 0 w 2355486"/>
                <a:gd name="connsiteY8" fmla="*/ 0 h 3361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5486" h="3361261">
                  <a:moveTo>
                    <a:pt x="0" y="0"/>
                  </a:moveTo>
                  <a:lnTo>
                    <a:pt x="2355486" y="0"/>
                  </a:lnTo>
                  <a:lnTo>
                    <a:pt x="2329026" y="95158"/>
                  </a:lnTo>
                  <a:cubicBezTo>
                    <a:pt x="2226866" y="442742"/>
                    <a:pt x="2101851" y="761093"/>
                    <a:pt x="1915886" y="1001486"/>
                  </a:cubicBezTo>
                  <a:cubicBezTo>
                    <a:pt x="1618343" y="1386115"/>
                    <a:pt x="982133" y="1390953"/>
                    <a:pt x="711200" y="1756229"/>
                  </a:cubicBezTo>
                  <a:cubicBezTo>
                    <a:pt x="440267" y="2121505"/>
                    <a:pt x="493486" y="2936724"/>
                    <a:pt x="290286" y="3193143"/>
                  </a:cubicBezTo>
                  <a:cubicBezTo>
                    <a:pt x="214086" y="3289300"/>
                    <a:pt x="124619" y="3338513"/>
                    <a:pt x="26860" y="3358385"/>
                  </a:cubicBezTo>
                  <a:lnTo>
                    <a:pt x="0" y="336126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6DBFAE"/>
                </a:gs>
                <a:gs pos="33000">
                  <a:srgbClr val="62C07A"/>
                </a:gs>
              </a:gsLst>
              <a:lin ang="5400000" scaled="1"/>
            </a:grad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10420327" y="4780072"/>
            <a:ext cx="1770086" cy="2079515"/>
            <a:chOff x="7048988" y="819390"/>
            <a:chExt cx="5141425" cy="6040198"/>
          </a:xfrm>
        </p:grpSpPr>
        <p:sp>
          <p:nvSpPr>
            <p:cNvPr id="10" name="任意多边形: 形状 9"/>
            <p:cNvSpPr/>
            <p:nvPr/>
          </p:nvSpPr>
          <p:spPr>
            <a:xfrm>
              <a:off x="7048988" y="819390"/>
              <a:ext cx="5141425" cy="6040198"/>
            </a:xfrm>
            <a:custGeom>
              <a:avLst/>
              <a:gdLst>
                <a:gd name="connsiteX0" fmla="*/ 5141425 w 5141425"/>
                <a:gd name="connsiteY0" fmla="*/ 0 h 6040198"/>
                <a:gd name="connsiteX1" fmla="*/ 5141425 w 5141425"/>
                <a:gd name="connsiteY1" fmla="*/ 6040198 h 6040198"/>
                <a:gd name="connsiteX2" fmla="*/ 0 w 5141425"/>
                <a:gd name="connsiteY2" fmla="*/ 6040198 h 6040198"/>
                <a:gd name="connsiteX3" fmla="*/ 63942 w 5141425"/>
                <a:gd name="connsiteY3" fmla="*/ 5993721 h 6040198"/>
                <a:gd name="connsiteX4" fmla="*/ 64061 w 5141425"/>
                <a:gd name="connsiteY4" fmla="*/ 5994939 h 6040198"/>
                <a:gd name="connsiteX5" fmla="*/ 150098 w 5141425"/>
                <a:gd name="connsiteY5" fmla="*/ 5871696 h 6040198"/>
                <a:gd name="connsiteX6" fmla="*/ 92041 w 5141425"/>
                <a:gd name="connsiteY6" fmla="*/ 5973296 h 6040198"/>
                <a:gd name="connsiteX7" fmla="*/ 63942 w 5141425"/>
                <a:gd name="connsiteY7" fmla="*/ 5993721 h 6040198"/>
                <a:gd name="connsiteX8" fmla="*/ 62825 w 5141425"/>
                <a:gd name="connsiteY8" fmla="*/ 5982298 h 6040198"/>
                <a:gd name="connsiteX9" fmla="*/ 92041 w 5141425"/>
                <a:gd name="connsiteY9" fmla="*/ 5799124 h 6040198"/>
                <a:gd name="connsiteX10" fmla="*/ 556498 w 5141425"/>
                <a:gd name="connsiteY10" fmla="*/ 3955810 h 6040198"/>
                <a:gd name="connsiteX11" fmla="*/ 2704612 w 5141425"/>
                <a:gd name="connsiteY11" fmla="*/ 3259124 h 6040198"/>
                <a:gd name="connsiteX12" fmla="*/ 3328726 w 5141425"/>
                <a:gd name="connsiteY12" fmla="*/ 1662553 h 6040198"/>
                <a:gd name="connsiteX13" fmla="*/ 5038911 w 5141425"/>
                <a:gd name="connsiteY13" fmla="*/ 81750 h 6040198"/>
                <a:gd name="connsiteX14" fmla="*/ 5141425 w 5141425"/>
                <a:gd name="connsiteY14" fmla="*/ 0 h 604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41425" h="6040198">
                  <a:moveTo>
                    <a:pt x="5141425" y="0"/>
                  </a:moveTo>
                  <a:lnTo>
                    <a:pt x="5141425" y="6040198"/>
                  </a:lnTo>
                  <a:lnTo>
                    <a:pt x="0" y="6040198"/>
                  </a:lnTo>
                  <a:lnTo>
                    <a:pt x="63942" y="5993721"/>
                  </a:lnTo>
                  <a:lnTo>
                    <a:pt x="64061" y="5994939"/>
                  </a:lnTo>
                  <a:cubicBezTo>
                    <a:pt x="71479" y="6025910"/>
                    <a:pt x="110789" y="5948803"/>
                    <a:pt x="150098" y="5871696"/>
                  </a:cubicBezTo>
                  <a:lnTo>
                    <a:pt x="92041" y="5973296"/>
                  </a:lnTo>
                  <a:lnTo>
                    <a:pt x="63942" y="5993721"/>
                  </a:lnTo>
                  <a:lnTo>
                    <a:pt x="62825" y="5982298"/>
                  </a:lnTo>
                  <a:cubicBezTo>
                    <a:pt x="62465" y="5955465"/>
                    <a:pt x="70875" y="5898910"/>
                    <a:pt x="92041" y="5799124"/>
                  </a:cubicBezTo>
                  <a:cubicBezTo>
                    <a:pt x="159774" y="5479810"/>
                    <a:pt x="121069" y="4379143"/>
                    <a:pt x="556498" y="3955810"/>
                  </a:cubicBezTo>
                  <a:cubicBezTo>
                    <a:pt x="991927" y="3532477"/>
                    <a:pt x="2242574" y="3641333"/>
                    <a:pt x="2704612" y="3259124"/>
                  </a:cubicBezTo>
                  <a:cubicBezTo>
                    <a:pt x="3166650" y="2876914"/>
                    <a:pt x="2890878" y="2231029"/>
                    <a:pt x="3328726" y="1662553"/>
                  </a:cubicBezTo>
                  <a:cubicBezTo>
                    <a:pt x="3711843" y="1165137"/>
                    <a:pt x="4358882" y="626048"/>
                    <a:pt x="5038911" y="81750"/>
                  </a:cubicBezTo>
                  <a:lnTo>
                    <a:pt x="5141425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2700" cap="flat" cmpd="sng" algn="ctr">
              <a:solidFill>
                <a:srgbClr val="6DB8AA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7736036" y="1234026"/>
              <a:ext cx="4454377" cy="5625562"/>
            </a:xfrm>
            <a:custGeom>
              <a:avLst/>
              <a:gdLst>
                <a:gd name="connsiteX0" fmla="*/ 4599472 w 4599472"/>
                <a:gd name="connsiteY0" fmla="*/ 0 h 5625562"/>
                <a:gd name="connsiteX1" fmla="*/ 4599472 w 4599472"/>
                <a:gd name="connsiteY1" fmla="*/ 5625562 h 5625562"/>
                <a:gd name="connsiteX2" fmla="*/ 693676 w 4599472"/>
                <a:gd name="connsiteY2" fmla="*/ 5625562 h 5625562"/>
                <a:gd name="connsiteX3" fmla="*/ 543040 w 4599472"/>
                <a:gd name="connsiteY3" fmla="*/ 5509114 h 5625562"/>
                <a:gd name="connsiteX4" fmla="*/ 30 w 4599472"/>
                <a:gd name="connsiteY4" fmla="*/ 4658774 h 5625562"/>
                <a:gd name="connsiteX5" fmla="*/ 1204716 w 4599472"/>
                <a:gd name="connsiteY5" fmla="*/ 2931574 h 5625562"/>
                <a:gd name="connsiteX6" fmla="*/ 3033516 w 4599472"/>
                <a:gd name="connsiteY6" fmla="*/ 2539688 h 5625562"/>
                <a:gd name="connsiteX7" fmla="*/ 3686659 w 4599472"/>
                <a:gd name="connsiteY7" fmla="*/ 1247917 h 5625562"/>
                <a:gd name="connsiteX8" fmla="*/ 4544901 w 4599472"/>
                <a:gd name="connsiteY8" fmla="*/ 25684 h 5625562"/>
                <a:gd name="connsiteX9" fmla="*/ 4599472 w 4599472"/>
                <a:gd name="connsiteY9" fmla="*/ 0 h 5625562"/>
                <a:gd name="connsiteX0-1" fmla="*/ 4454377 w 4454377"/>
                <a:gd name="connsiteY0-2" fmla="*/ 0 h 5625562"/>
                <a:gd name="connsiteX1-3" fmla="*/ 4454377 w 4454377"/>
                <a:gd name="connsiteY1-4" fmla="*/ 5625562 h 5625562"/>
                <a:gd name="connsiteX2-5" fmla="*/ 548581 w 4454377"/>
                <a:gd name="connsiteY2-6" fmla="*/ 5625562 h 5625562"/>
                <a:gd name="connsiteX3-7" fmla="*/ 397945 w 4454377"/>
                <a:gd name="connsiteY3-8" fmla="*/ 5509114 h 5625562"/>
                <a:gd name="connsiteX4-9" fmla="*/ 78 w 4454377"/>
                <a:gd name="connsiteY4-10" fmla="*/ 4745860 h 5625562"/>
                <a:gd name="connsiteX5-11" fmla="*/ 1059621 w 4454377"/>
                <a:gd name="connsiteY5-12" fmla="*/ 2931574 h 5625562"/>
                <a:gd name="connsiteX6-13" fmla="*/ 2888421 w 4454377"/>
                <a:gd name="connsiteY6-14" fmla="*/ 2539688 h 5625562"/>
                <a:gd name="connsiteX7-15" fmla="*/ 3541564 w 4454377"/>
                <a:gd name="connsiteY7-16" fmla="*/ 1247917 h 5625562"/>
                <a:gd name="connsiteX8-17" fmla="*/ 4399806 w 4454377"/>
                <a:gd name="connsiteY8-18" fmla="*/ 25684 h 5625562"/>
                <a:gd name="connsiteX9-19" fmla="*/ 4454377 w 4454377"/>
                <a:gd name="connsiteY9-20" fmla="*/ 0 h 5625562"/>
                <a:gd name="connsiteX0-21" fmla="*/ 4454377 w 4454377"/>
                <a:gd name="connsiteY0-22" fmla="*/ 0 h 5625562"/>
                <a:gd name="connsiteX1-23" fmla="*/ 4454377 w 4454377"/>
                <a:gd name="connsiteY1-24" fmla="*/ 5625562 h 5625562"/>
                <a:gd name="connsiteX2-25" fmla="*/ 548581 w 4454377"/>
                <a:gd name="connsiteY2-26" fmla="*/ 5625562 h 5625562"/>
                <a:gd name="connsiteX3-27" fmla="*/ 397945 w 4454377"/>
                <a:gd name="connsiteY3-28" fmla="*/ 5509114 h 5625562"/>
                <a:gd name="connsiteX4-29" fmla="*/ 78 w 4454377"/>
                <a:gd name="connsiteY4-30" fmla="*/ 4745860 h 5625562"/>
                <a:gd name="connsiteX5-31" fmla="*/ 1059621 w 4454377"/>
                <a:gd name="connsiteY5-32" fmla="*/ 2931574 h 5625562"/>
                <a:gd name="connsiteX6-33" fmla="*/ 2888421 w 4454377"/>
                <a:gd name="connsiteY6-34" fmla="*/ 2539688 h 5625562"/>
                <a:gd name="connsiteX7-35" fmla="*/ 3541564 w 4454377"/>
                <a:gd name="connsiteY7-36" fmla="*/ 1247917 h 5625562"/>
                <a:gd name="connsiteX8-37" fmla="*/ 4399806 w 4454377"/>
                <a:gd name="connsiteY8-38" fmla="*/ 25684 h 5625562"/>
                <a:gd name="connsiteX9-39" fmla="*/ 4454377 w 4454377"/>
                <a:gd name="connsiteY9-40" fmla="*/ 0 h 56255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4454377" h="5625562">
                  <a:moveTo>
                    <a:pt x="4454377" y="0"/>
                  </a:moveTo>
                  <a:lnTo>
                    <a:pt x="4454377" y="5625562"/>
                  </a:lnTo>
                  <a:lnTo>
                    <a:pt x="548581" y="5625562"/>
                  </a:lnTo>
                  <a:lnTo>
                    <a:pt x="397945" y="5509114"/>
                  </a:lnTo>
                  <a:cubicBezTo>
                    <a:pt x="81343" y="5249645"/>
                    <a:pt x="-2946" y="5061848"/>
                    <a:pt x="78" y="4745860"/>
                  </a:cubicBezTo>
                  <a:cubicBezTo>
                    <a:pt x="4916" y="4240279"/>
                    <a:pt x="287945" y="3444412"/>
                    <a:pt x="1059621" y="2931574"/>
                  </a:cubicBezTo>
                  <a:cubicBezTo>
                    <a:pt x="1831297" y="2418736"/>
                    <a:pt x="2474764" y="2820297"/>
                    <a:pt x="2888421" y="2539688"/>
                  </a:cubicBezTo>
                  <a:cubicBezTo>
                    <a:pt x="3302078" y="2259079"/>
                    <a:pt x="3154517" y="2067974"/>
                    <a:pt x="3541564" y="1247917"/>
                  </a:cubicBezTo>
                  <a:cubicBezTo>
                    <a:pt x="3783468" y="735381"/>
                    <a:pt x="4127427" y="189773"/>
                    <a:pt x="4399806" y="25684"/>
                  </a:cubicBezTo>
                  <a:lnTo>
                    <a:pt x="4454377" y="0"/>
                  </a:lnTo>
                  <a:close/>
                </a:path>
              </a:pathLst>
            </a:custGeom>
            <a:gradFill>
              <a:gsLst>
                <a:gs pos="0">
                  <a:srgbClr val="6DBFAE"/>
                </a:gs>
                <a:gs pos="33000">
                  <a:srgbClr val="62C07A"/>
                </a:gs>
              </a:gsLst>
              <a:lin ang="5400000" scaled="1"/>
            </a:grad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>
            <a:off x="9272622" y="5096995"/>
            <a:ext cx="1384241" cy="943545"/>
            <a:chOff x="8541389" y="241945"/>
            <a:chExt cx="2122055" cy="1446463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357" b="47208"/>
            <a:stretch>
              <a:fillRect/>
            </a:stretch>
          </p:blipFill>
          <p:spPr>
            <a:xfrm>
              <a:off x="8541389" y="241945"/>
              <a:ext cx="790157" cy="63911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51" t="51213" r="-2894" b="-4005"/>
            <a:stretch>
              <a:fillRect/>
            </a:stretch>
          </p:blipFill>
          <p:spPr>
            <a:xfrm>
              <a:off x="9873287" y="1049290"/>
              <a:ext cx="790157" cy="63911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4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2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sv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-3156344" y="4149741"/>
            <a:ext cx="9111392" cy="685958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-215144" y="4175396"/>
            <a:ext cx="5402081" cy="4067002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7084090" y="-518651"/>
            <a:ext cx="9111392" cy="6859588"/>
          </a:xfrm>
          <a:prstGeom prst="rect">
            <a:avLst/>
          </a:prstGeom>
        </p:spPr>
      </p:pic>
      <p:sp>
        <p:nvSpPr>
          <p:cNvPr id="62" name="任意多边形: 形状 61"/>
          <p:cNvSpPr/>
          <p:nvPr/>
        </p:nvSpPr>
        <p:spPr>
          <a:xfrm>
            <a:off x="0" y="1"/>
            <a:ext cx="3310829" cy="3959371"/>
          </a:xfrm>
          <a:custGeom>
            <a:avLst/>
            <a:gdLst>
              <a:gd name="connsiteX0" fmla="*/ 0 w 3310829"/>
              <a:gd name="connsiteY0" fmla="*/ 0 h 3959371"/>
              <a:gd name="connsiteX1" fmla="*/ 3310829 w 3310829"/>
              <a:gd name="connsiteY1" fmla="*/ 0 h 3959371"/>
              <a:gd name="connsiteX2" fmla="*/ 3284232 w 3310829"/>
              <a:gd name="connsiteY2" fmla="*/ 104824 h 3959371"/>
              <a:gd name="connsiteX3" fmla="*/ 2917371 w 3310829"/>
              <a:gd name="connsiteY3" fmla="*/ 682171 h 3959371"/>
              <a:gd name="connsiteX4" fmla="*/ 1306286 w 3310829"/>
              <a:gd name="connsiteY4" fmla="*/ 1669143 h 3959371"/>
              <a:gd name="connsiteX5" fmla="*/ 1161143 w 3310829"/>
              <a:gd name="connsiteY5" fmla="*/ 2786743 h 3959371"/>
              <a:gd name="connsiteX6" fmla="*/ 65881 w 3310829"/>
              <a:gd name="connsiteY6" fmla="*/ 3901283 h 3959371"/>
              <a:gd name="connsiteX7" fmla="*/ 0 w 3310829"/>
              <a:gd name="connsiteY7" fmla="*/ 3959371 h 3959371"/>
              <a:gd name="connsiteX8" fmla="*/ 0 w 3310829"/>
              <a:gd name="connsiteY8" fmla="*/ 0 h 3959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0829" h="3959371">
                <a:moveTo>
                  <a:pt x="0" y="0"/>
                </a:moveTo>
                <a:lnTo>
                  <a:pt x="3310829" y="0"/>
                </a:lnTo>
                <a:lnTo>
                  <a:pt x="3284232" y="104824"/>
                </a:lnTo>
                <a:cubicBezTo>
                  <a:pt x="3228918" y="293139"/>
                  <a:pt x="3130550" y="484112"/>
                  <a:pt x="2917371" y="682171"/>
                </a:cubicBezTo>
                <a:cubicBezTo>
                  <a:pt x="2576285" y="999066"/>
                  <a:pt x="1598991" y="1318381"/>
                  <a:pt x="1306286" y="1669143"/>
                </a:cubicBezTo>
                <a:cubicBezTo>
                  <a:pt x="1013581" y="2019905"/>
                  <a:pt x="1398210" y="2387600"/>
                  <a:pt x="1161143" y="2786743"/>
                </a:cubicBezTo>
                <a:cubicBezTo>
                  <a:pt x="968526" y="3111047"/>
                  <a:pt x="395835" y="3611015"/>
                  <a:pt x="65881" y="3901283"/>
                </a:cubicBezTo>
                <a:lnTo>
                  <a:pt x="0" y="39593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6DB8A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任意多边形: 形状 56"/>
          <p:cNvSpPr/>
          <p:nvPr/>
        </p:nvSpPr>
        <p:spPr>
          <a:xfrm>
            <a:off x="0" y="0"/>
            <a:ext cx="2471600" cy="3526955"/>
          </a:xfrm>
          <a:custGeom>
            <a:avLst/>
            <a:gdLst>
              <a:gd name="connsiteX0" fmla="*/ 0 w 2355486"/>
              <a:gd name="connsiteY0" fmla="*/ 0 h 3361261"/>
              <a:gd name="connsiteX1" fmla="*/ 2355486 w 2355486"/>
              <a:gd name="connsiteY1" fmla="*/ 0 h 3361261"/>
              <a:gd name="connsiteX2" fmla="*/ 2329026 w 2355486"/>
              <a:gd name="connsiteY2" fmla="*/ 95158 h 3361261"/>
              <a:gd name="connsiteX3" fmla="*/ 1915886 w 2355486"/>
              <a:gd name="connsiteY3" fmla="*/ 1001486 h 3361261"/>
              <a:gd name="connsiteX4" fmla="*/ 711200 w 2355486"/>
              <a:gd name="connsiteY4" fmla="*/ 1756229 h 3361261"/>
              <a:gd name="connsiteX5" fmla="*/ 290286 w 2355486"/>
              <a:gd name="connsiteY5" fmla="*/ 3193143 h 3361261"/>
              <a:gd name="connsiteX6" fmla="*/ 26860 w 2355486"/>
              <a:gd name="connsiteY6" fmla="*/ 3358385 h 3361261"/>
              <a:gd name="connsiteX7" fmla="*/ 0 w 2355486"/>
              <a:gd name="connsiteY7" fmla="*/ 3361261 h 3361261"/>
              <a:gd name="connsiteX8" fmla="*/ 0 w 2355486"/>
              <a:gd name="connsiteY8" fmla="*/ 0 h 3361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5486" h="3361261">
                <a:moveTo>
                  <a:pt x="0" y="0"/>
                </a:moveTo>
                <a:lnTo>
                  <a:pt x="2355486" y="0"/>
                </a:lnTo>
                <a:lnTo>
                  <a:pt x="2329026" y="95158"/>
                </a:lnTo>
                <a:cubicBezTo>
                  <a:pt x="2226866" y="442742"/>
                  <a:pt x="2101851" y="761093"/>
                  <a:pt x="1915886" y="1001486"/>
                </a:cubicBezTo>
                <a:cubicBezTo>
                  <a:pt x="1618343" y="1386115"/>
                  <a:pt x="982133" y="1390953"/>
                  <a:pt x="711200" y="1756229"/>
                </a:cubicBezTo>
                <a:cubicBezTo>
                  <a:pt x="440267" y="2121505"/>
                  <a:pt x="493486" y="2936724"/>
                  <a:pt x="290286" y="3193143"/>
                </a:cubicBezTo>
                <a:cubicBezTo>
                  <a:pt x="214086" y="3289300"/>
                  <a:pt x="124619" y="3338513"/>
                  <a:pt x="26860" y="3358385"/>
                </a:cubicBezTo>
                <a:lnTo>
                  <a:pt x="0" y="336126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任意多边形: 形状 47"/>
          <p:cNvSpPr/>
          <p:nvPr/>
        </p:nvSpPr>
        <p:spPr>
          <a:xfrm>
            <a:off x="7048988" y="819390"/>
            <a:ext cx="5141425" cy="6040198"/>
          </a:xfrm>
          <a:custGeom>
            <a:avLst/>
            <a:gdLst>
              <a:gd name="connsiteX0" fmla="*/ 5141425 w 5141425"/>
              <a:gd name="connsiteY0" fmla="*/ 0 h 6040198"/>
              <a:gd name="connsiteX1" fmla="*/ 5141425 w 5141425"/>
              <a:gd name="connsiteY1" fmla="*/ 6040198 h 6040198"/>
              <a:gd name="connsiteX2" fmla="*/ 0 w 5141425"/>
              <a:gd name="connsiteY2" fmla="*/ 6040198 h 6040198"/>
              <a:gd name="connsiteX3" fmla="*/ 63942 w 5141425"/>
              <a:gd name="connsiteY3" fmla="*/ 5993721 h 6040198"/>
              <a:gd name="connsiteX4" fmla="*/ 64061 w 5141425"/>
              <a:gd name="connsiteY4" fmla="*/ 5994939 h 6040198"/>
              <a:gd name="connsiteX5" fmla="*/ 150098 w 5141425"/>
              <a:gd name="connsiteY5" fmla="*/ 5871696 h 6040198"/>
              <a:gd name="connsiteX6" fmla="*/ 92041 w 5141425"/>
              <a:gd name="connsiteY6" fmla="*/ 5973296 h 6040198"/>
              <a:gd name="connsiteX7" fmla="*/ 63942 w 5141425"/>
              <a:gd name="connsiteY7" fmla="*/ 5993721 h 6040198"/>
              <a:gd name="connsiteX8" fmla="*/ 62825 w 5141425"/>
              <a:gd name="connsiteY8" fmla="*/ 5982298 h 6040198"/>
              <a:gd name="connsiteX9" fmla="*/ 92041 w 5141425"/>
              <a:gd name="connsiteY9" fmla="*/ 5799124 h 6040198"/>
              <a:gd name="connsiteX10" fmla="*/ 556498 w 5141425"/>
              <a:gd name="connsiteY10" fmla="*/ 3955810 h 6040198"/>
              <a:gd name="connsiteX11" fmla="*/ 2704612 w 5141425"/>
              <a:gd name="connsiteY11" fmla="*/ 3259124 h 6040198"/>
              <a:gd name="connsiteX12" fmla="*/ 3328726 w 5141425"/>
              <a:gd name="connsiteY12" fmla="*/ 1662553 h 6040198"/>
              <a:gd name="connsiteX13" fmla="*/ 5038911 w 5141425"/>
              <a:gd name="connsiteY13" fmla="*/ 81750 h 6040198"/>
              <a:gd name="connsiteX14" fmla="*/ 5141425 w 5141425"/>
              <a:gd name="connsiteY14" fmla="*/ 0 h 604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141425" h="6040198">
                <a:moveTo>
                  <a:pt x="5141425" y="0"/>
                </a:moveTo>
                <a:lnTo>
                  <a:pt x="5141425" y="6040198"/>
                </a:lnTo>
                <a:lnTo>
                  <a:pt x="0" y="6040198"/>
                </a:lnTo>
                <a:lnTo>
                  <a:pt x="63942" y="5993721"/>
                </a:lnTo>
                <a:lnTo>
                  <a:pt x="64061" y="5994939"/>
                </a:lnTo>
                <a:cubicBezTo>
                  <a:pt x="71479" y="6025910"/>
                  <a:pt x="110789" y="5948803"/>
                  <a:pt x="150098" y="5871696"/>
                </a:cubicBezTo>
                <a:lnTo>
                  <a:pt x="92041" y="5973296"/>
                </a:lnTo>
                <a:lnTo>
                  <a:pt x="63942" y="5993721"/>
                </a:lnTo>
                <a:lnTo>
                  <a:pt x="62825" y="5982298"/>
                </a:lnTo>
                <a:cubicBezTo>
                  <a:pt x="62465" y="5955465"/>
                  <a:pt x="70875" y="5898910"/>
                  <a:pt x="92041" y="5799124"/>
                </a:cubicBezTo>
                <a:cubicBezTo>
                  <a:pt x="159774" y="5479810"/>
                  <a:pt x="121069" y="4379143"/>
                  <a:pt x="556498" y="3955810"/>
                </a:cubicBezTo>
                <a:cubicBezTo>
                  <a:pt x="991927" y="3532477"/>
                  <a:pt x="2242574" y="3641333"/>
                  <a:pt x="2704612" y="3259124"/>
                </a:cubicBezTo>
                <a:cubicBezTo>
                  <a:pt x="3166650" y="2876914"/>
                  <a:pt x="2890878" y="2231029"/>
                  <a:pt x="3328726" y="1662553"/>
                </a:cubicBezTo>
                <a:cubicBezTo>
                  <a:pt x="3711843" y="1165137"/>
                  <a:pt x="4358882" y="626048"/>
                  <a:pt x="5038911" y="81750"/>
                </a:cubicBezTo>
                <a:lnTo>
                  <a:pt x="5141425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6DB8A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任意多边形: 形状 41"/>
          <p:cNvSpPr/>
          <p:nvPr/>
        </p:nvSpPr>
        <p:spPr>
          <a:xfrm>
            <a:off x="7736036" y="1234026"/>
            <a:ext cx="4454377" cy="5625562"/>
          </a:xfrm>
          <a:custGeom>
            <a:avLst/>
            <a:gdLst>
              <a:gd name="connsiteX0" fmla="*/ 4599472 w 4599472"/>
              <a:gd name="connsiteY0" fmla="*/ 0 h 5625562"/>
              <a:gd name="connsiteX1" fmla="*/ 4599472 w 4599472"/>
              <a:gd name="connsiteY1" fmla="*/ 5625562 h 5625562"/>
              <a:gd name="connsiteX2" fmla="*/ 693676 w 4599472"/>
              <a:gd name="connsiteY2" fmla="*/ 5625562 h 5625562"/>
              <a:gd name="connsiteX3" fmla="*/ 543040 w 4599472"/>
              <a:gd name="connsiteY3" fmla="*/ 5509114 h 5625562"/>
              <a:gd name="connsiteX4" fmla="*/ 30 w 4599472"/>
              <a:gd name="connsiteY4" fmla="*/ 4658774 h 5625562"/>
              <a:gd name="connsiteX5" fmla="*/ 1204716 w 4599472"/>
              <a:gd name="connsiteY5" fmla="*/ 2931574 h 5625562"/>
              <a:gd name="connsiteX6" fmla="*/ 3033516 w 4599472"/>
              <a:gd name="connsiteY6" fmla="*/ 2539688 h 5625562"/>
              <a:gd name="connsiteX7" fmla="*/ 3686659 w 4599472"/>
              <a:gd name="connsiteY7" fmla="*/ 1247917 h 5625562"/>
              <a:gd name="connsiteX8" fmla="*/ 4544901 w 4599472"/>
              <a:gd name="connsiteY8" fmla="*/ 25684 h 5625562"/>
              <a:gd name="connsiteX9" fmla="*/ 4599472 w 4599472"/>
              <a:gd name="connsiteY9" fmla="*/ 0 h 5625562"/>
              <a:gd name="connsiteX0-1" fmla="*/ 4454377 w 4454377"/>
              <a:gd name="connsiteY0-2" fmla="*/ 0 h 5625562"/>
              <a:gd name="connsiteX1-3" fmla="*/ 4454377 w 4454377"/>
              <a:gd name="connsiteY1-4" fmla="*/ 5625562 h 5625562"/>
              <a:gd name="connsiteX2-5" fmla="*/ 548581 w 4454377"/>
              <a:gd name="connsiteY2-6" fmla="*/ 5625562 h 5625562"/>
              <a:gd name="connsiteX3-7" fmla="*/ 397945 w 4454377"/>
              <a:gd name="connsiteY3-8" fmla="*/ 5509114 h 5625562"/>
              <a:gd name="connsiteX4-9" fmla="*/ 78 w 4454377"/>
              <a:gd name="connsiteY4-10" fmla="*/ 4745860 h 5625562"/>
              <a:gd name="connsiteX5-11" fmla="*/ 1059621 w 4454377"/>
              <a:gd name="connsiteY5-12" fmla="*/ 2931574 h 5625562"/>
              <a:gd name="connsiteX6-13" fmla="*/ 2888421 w 4454377"/>
              <a:gd name="connsiteY6-14" fmla="*/ 2539688 h 5625562"/>
              <a:gd name="connsiteX7-15" fmla="*/ 3541564 w 4454377"/>
              <a:gd name="connsiteY7-16" fmla="*/ 1247917 h 5625562"/>
              <a:gd name="connsiteX8-17" fmla="*/ 4399806 w 4454377"/>
              <a:gd name="connsiteY8-18" fmla="*/ 25684 h 5625562"/>
              <a:gd name="connsiteX9-19" fmla="*/ 4454377 w 4454377"/>
              <a:gd name="connsiteY9-20" fmla="*/ 0 h 5625562"/>
              <a:gd name="connsiteX0-21" fmla="*/ 4454377 w 4454377"/>
              <a:gd name="connsiteY0-22" fmla="*/ 0 h 5625562"/>
              <a:gd name="connsiteX1-23" fmla="*/ 4454377 w 4454377"/>
              <a:gd name="connsiteY1-24" fmla="*/ 5625562 h 5625562"/>
              <a:gd name="connsiteX2-25" fmla="*/ 548581 w 4454377"/>
              <a:gd name="connsiteY2-26" fmla="*/ 5625562 h 5625562"/>
              <a:gd name="connsiteX3-27" fmla="*/ 397945 w 4454377"/>
              <a:gd name="connsiteY3-28" fmla="*/ 5509114 h 5625562"/>
              <a:gd name="connsiteX4-29" fmla="*/ 78 w 4454377"/>
              <a:gd name="connsiteY4-30" fmla="*/ 4745860 h 5625562"/>
              <a:gd name="connsiteX5-31" fmla="*/ 1059621 w 4454377"/>
              <a:gd name="connsiteY5-32" fmla="*/ 2931574 h 5625562"/>
              <a:gd name="connsiteX6-33" fmla="*/ 2888421 w 4454377"/>
              <a:gd name="connsiteY6-34" fmla="*/ 2539688 h 5625562"/>
              <a:gd name="connsiteX7-35" fmla="*/ 3541564 w 4454377"/>
              <a:gd name="connsiteY7-36" fmla="*/ 1247917 h 5625562"/>
              <a:gd name="connsiteX8-37" fmla="*/ 4399806 w 4454377"/>
              <a:gd name="connsiteY8-38" fmla="*/ 25684 h 5625562"/>
              <a:gd name="connsiteX9-39" fmla="*/ 4454377 w 4454377"/>
              <a:gd name="connsiteY9-40" fmla="*/ 0 h 5625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4454377" h="5625562">
                <a:moveTo>
                  <a:pt x="4454377" y="0"/>
                </a:moveTo>
                <a:lnTo>
                  <a:pt x="4454377" y="5625562"/>
                </a:lnTo>
                <a:lnTo>
                  <a:pt x="548581" y="5625562"/>
                </a:lnTo>
                <a:lnTo>
                  <a:pt x="397945" y="5509114"/>
                </a:lnTo>
                <a:cubicBezTo>
                  <a:pt x="81343" y="5249645"/>
                  <a:pt x="-2946" y="5061848"/>
                  <a:pt x="78" y="4745860"/>
                </a:cubicBezTo>
                <a:cubicBezTo>
                  <a:pt x="4916" y="4240279"/>
                  <a:pt x="287945" y="3444412"/>
                  <a:pt x="1059621" y="2931574"/>
                </a:cubicBezTo>
                <a:cubicBezTo>
                  <a:pt x="1831297" y="2418736"/>
                  <a:pt x="2474764" y="2820297"/>
                  <a:pt x="2888421" y="2539688"/>
                </a:cubicBezTo>
                <a:cubicBezTo>
                  <a:pt x="3302078" y="2259079"/>
                  <a:pt x="3154517" y="2067974"/>
                  <a:pt x="3541564" y="1247917"/>
                </a:cubicBezTo>
                <a:cubicBezTo>
                  <a:pt x="3783468" y="735381"/>
                  <a:pt x="4127427" y="189773"/>
                  <a:pt x="4399806" y="25684"/>
                </a:cubicBezTo>
                <a:lnTo>
                  <a:pt x="4454377" y="0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2800803" y="2756210"/>
            <a:ext cx="5884729" cy="69871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6D9195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altLang="zh-CN" sz="1400" dirty="0">
              <a:solidFill>
                <a:srgbClr val="6D9195"/>
              </a:solidFill>
              <a:cs typeface="+mn-ea"/>
              <a:sym typeface="+mn-lt"/>
            </a:endParaRPr>
          </a:p>
        </p:txBody>
      </p:sp>
      <p:sp>
        <p:nvSpPr>
          <p:cNvPr id="8" name="_14"/>
          <p:cNvSpPr txBox="1">
            <a:spLocks noChangeArrowheads="1"/>
          </p:cNvSpPr>
          <p:nvPr/>
        </p:nvSpPr>
        <p:spPr bwMode="auto">
          <a:xfrm>
            <a:off x="1814164" y="1763477"/>
            <a:ext cx="7845012" cy="115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6000" spc="600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极简小清新通用</a:t>
            </a:r>
            <a:endParaRPr lang="zh-CN" sz="6000" spc="600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  <p:sp>
        <p:nvSpPr>
          <p:cNvPr id="67" name="矩形: 圆角 66"/>
          <p:cNvSpPr/>
          <p:nvPr/>
        </p:nvSpPr>
        <p:spPr>
          <a:xfrm>
            <a:off x="2854031" y="3846712"/>
            <a:ext cx="3690044" cy="466384"/>
          </a:xfrm>
          <a:prstGeom prst="roundRect">
            <a:avLst/>
          </a:prstGeom>
          <a:noFill/>
          <a:ln>
            <a:solidFill>
              <a:srgbClr val="6DB8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spc="600" dirty="0">
                <a:solidFill>
                  <a:srgbClr val="6DB8AA"/>
                </a:solidFill>
                <a:cs typeface="+mn-ea"/>
                <a:sym typeface="+mn-lt"/>
              </a:rPr>
              <a:t>汇报人：</a:t>
            </a:r>
            <a:r>
              <a:rPr lang="en-US" sz="1800" b="1" spc="600" dirty="0">
                <a:solidFill>
                  <a:srgbClr val="6DB8AA"/>
                </a:solidFill>
                <a:cs typeface="+mn-ea"/>
                <a:sym typeface="+mn-lt"/>
              </a:rPr>
              <a:t>XXX</a:t>
            </a:r>
            <a:endParaRPr lang="en-US" sz="1800" b="1" spc="600" dirty="0">
              <a:solidFill>
                <a:srgbClr val="6DB8AA"/>
              </a:solidFill>
              <a:cs typeface="+mn-ea"/>
              <a:sym typeface="+mn-lt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541389" y="241945"/>
            <a:ext cx="2122055" cy="1446463"/>
            <a:chOff x="8541389" y="241945"/>
            <a:chExt cx="2122055" cy="1446463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357" b="47208"/>
            <a:stretch>
              <a:fillRect/>
            </a:stretch>
          </p:blipFill>
          <p:spPr>
            <a:xfrm>
              <a:off x="8541389" y="241945"/>
              <a:ext cx="790157" cy="639118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51" t="51213" r="-2894" b="-4005"/>
            <a:stretch>
              <a:fillRect/>
            </a:stretch>
          </p:blipFill>
          <p:spPr>
            <a:xfrm>
              <a:off x="9873287" y="1049290"/>
              <a:ext cx="790157" cy="63911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Freeform 5"/>
          <p:cNvSpPr/>
          <p:nvPr/>
        </p:nvSpPr>
        <p:spPr bwMode="auto">
          <a:xfrm>
            <a:off x="3934789" y="1550644"/>
            <a:ext cx="1653822" cy="1437322"/>
          </a:xfrm>
          <a:custGeom>
            <a:avLst/>
            <a:gdLst>
              <a:gd name="T0" fmla="*/ 365 w 1306"/>
              <a:gd name="T1" fmla="*/ 1149 h 1149"/>
              <a:gd name="T2" fmla="*/ 300 w 1306"/>
              <a:gd name="T3" fmla="*/ 1111 h 1149"/>
              <a:gd name="T4" fmla="*/ 12 w 1306"/>
              <a:gd name="T5" fmla="*/ 613 h 1149"/>
              <a:gd name="T6" fmla="*/ 12 w 1306"/>
              <a:gd name="T7" fmla="*/ 537 h 1149"/>
              <a:gd name="T8" fmla="*/ 300 w 1306"/>
              <a:gd name="T9" fmla="*/ 38 h 1149"/>
              <a:gd name="T10" fmla="*/ 365 w 1306"/>
              <a:gd name="T11" fmla="*/ 0 h 1149"/>
              <a:gd name="T12" fmla="*/ 941 w 1306"/>
              <a:gd name="T13" fmla="*/ 0 h 1149"/>
              <a:gd name="T14" fmla="*/ 1006 w 1306"/>
              <a:gd name="T15" fmla="*/ 38 h 1149"/>
              <a:gd name="T16" fmla="*/ 1294 w 1306"/>
              <a:gd name="T17" fmla="*/ 537 h 1149"/>
              <a:gd name="T18" fmla="*/ 1294 w 1306"/>
              <a:gd name="T19" fmla="*/ 613 h 1149"/>
              <a:gd name="T20" fmla="*/ 1006 w 1306"/>
              <a:gd name="T21" fmla="*/ 1111 h 1149"/>
              <a:gd name="T22" fmla="*/ 941 w 1306"/>
              <a:gd name="T23" fmla="*/ 1149 h 1149"/>
              <a:gd name="T24" fmla="*/ 365 w 1306"/>
              <a:gd name="T25" fmla="*/ 1149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6" h="1149">
                <a:moveTo>
                  <a:pt x="365" y="1149"/>
                </a:moveTo>
                <a:cubicBezTo>
                  <a:pt x="341" y="1149"/>
                  <a:pt x="312" y="1132"/>
                  <a:pt x="300" y="1111"/>
                </a:cubicBezTo>
                <a:cubicBezTo>
                  <a:pt x="12" y="613"/>
                  <a:pt x="12" y="613"/>
                  <a:pt x="12" y="613"/>
                </a:cubicBezTo>
                <a:cubicBezTo>
                  <a:pt x="0" y="592"/>
                  <a:pt x="0" y="558"/>
                  <a:pt x="12" y="537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312" y="17"/>
                  <a:pt x="341" y="0"/>
                  <a:pt x="365" y="0"/>
                </a:cubicBezTo>
                <a:cubicBezTo>
                  <a:pt x="941" y="0"/>
                  <a:pt x="941" y="0"/>
                  <a:pt x="941" y="0"/>
                </a:cubicBezTo>
                <a:cubicBezTo>
                  <a:pt x="965" y="0"/>
                  <a:pt x="994" y="17"/>
                  <a:pt x="1006" y="38"/>
                </a:cubicBezTo>
                <a:cubicBezTo>
                  <a:pt x="1294" y="537"/>
                  <a:pt x="1294" y="537"/>
                  <a:pt x="1294" y="537"/>
                </a:cubicBezTo>
                <a:cubicBezTo>
                  <a:pt x="1306" y="558"/>
                  <a:pt x="1306" y="592"/>
                  <a:pt x="1294" y="613"/>
                </a:cubicBezTo>
                <a:cubicBezTo>
                  <a:pt x="1006" y="1111"/>
                  <a:pt x="1006" y="1111"/>
                  <a:pt x="1006" y="1111"/>
                </a:cubicBezTo>
                <a:cubicBezTo>
                  <a:pt x="994" y="1132"/>
                  <a:pt x="965" y="1149"/>
                  <a:pt x="941" y="1149"/>
                </a:cubicBezTo>
                <a:lnTo>
                  <a:pt x="365" y="1149"/>
                </a:lnTo>
                <a:close/>
              </a:path>
            </a:pathLst>
          </a:custGeom>
          <a:gradFill>
            <a:gsLst>
              <a:gs pos="0">
                <a:srgbClr val="5BC158"/>
              </a:gs>
              <a:gs pos="100000">
                <a:srgbClr val="6DB8AA"/>
              </a:gs>
            </a:gsLst>
            <a:lin ang="0" scaled="1"/>
          </a:gradFill>
          <a:ln w="28575" cap="flat">
            <a:noFill/>
            <a:prstDash val="solid"/>
            <a:miter lim="800000"/>
          </a:ln>
        </p:spPr>
        <p:txBody>
          <a:bodyPr lIns="72585" tIns="36293" rIns="72585" bIns="36293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1" name="组合 47"/>
          <p:cNvGrpSpPr/>
          <p:nvPr/>
        </p:nvGrpSpPr>
        <p:grpSpPr bwMode="auto">
          <a:xfrm>
            <a:off x="4519698" y="2002830"/>
            <a:ext cx="406374" cy="524250"/>
            <a:chOff x="12327414" y="858402"/>
            <a:chExt cx="370336" cy="484095"/>
          </a:xfrm>
        </p:grpSpPr>
        <p:sp>
          <p:nvSpPr>
            <p:cNvPr id="62" name="Freeform 56"/>
            <p:cNvSpPr>
              <a:spLocks noEditPoints="1"/>
            </p:cNvSpPr>
            <p:nvPr/>
          </p:nvSpPr>
          <p:spPr bwMode="auto">
            <a:xfrm>
              <a:off x="12327414" y="858402"/>
              <a:ext cx="193109" cy="484093"/>
            </a:xfrm>
            <a:custGeom>
              <a:avLst/>
              <a:gdLst>
                <a:gd name="T0" fmla="*/ 105898 w 31"/>
                <a:gd name="T1" fmla="*/ 0 h 77"/>
                <a:gd name="T2" fmla="*/ 174421 w 31"/>
                <a:gd name="T3" fmla="*/ 31435 h 77"/>
                <a:gd name="T4" fmla="*/ 193109 w 31"/>
                <a:gd name="T5" fmla="*/ 113165 h 77"/>
                <a:gd name="T6" fmla="*/ 193109 w 31"/>
                <a:gd name="T7" fmla="*/ 396076 h 77"/>
                <a:gd name="T8" fmla="*/ 168192 w 31"/>
                <a:gd name="T9" fmla="*/ 465232 h 77"/>
                <a:gd name="T10" fmla="*/ 99669 w 31"/>
                <a:gd name="T11" fmla="*/ 484093 h 77"/>
                <a:gd name="T12" fmla="*/ 12459 w 31"/>
                <a:gd name="T13" fmla="*/ 452658 h 77"/>
                <a:gd name="T14" fmla="*/ 0 w 31"/>
                <a:gd name="T15" fmla="*/ 358355 h 77"/>
                <a:gd name="T16" fmla="*/ 0 w 31"/>
                <a:gd name="T17" fmla="*/ 132025 h 77"/>
                <a:gd name="T18" fmla="*/ 18688 w 31"/>
                <a:gd name="T19" fmla="*/ 37722 h 77"/>
                <a:gd name="T20" fmla="*/ 105898 w 31"/>
                <a:gd name="T21" fmla="*/ 0 h 77"/>
                <a:gd name="T22" fmla="*/ 99669 w 31"/>
                <a:gd name="T23" fmla="*/ 440085 h 77"/>
                <a:gd name="T24" fmla="*/ 137045 w 31"/>
                <a:gd name="T25" fmla="*/ 370928 h 77"/>
                <a:gd name="T26" fmla="*/ 137045 w 31"/>
                <a:gd name="T27" fmla="*/ 106878 h 77"/>
                <a:gd name="T28" fmla="*/ 99669 w 31"/>
                <a:gd name="T29" fmla="*/ 44008 h 77"/>
                <a:gd name="T30" fmla="*/ 56064 w 31"/>
                <a:gd name="T31" fmla="*/ 106878 h 77"/>
                <a:gd name="T32" fmla="*/ 56064 w 31"/>
                <a:gd name="T33" fmla="*/ 125738 h 77"/>
                <a:gd name="T34" fmla="*/ 56064 w 31"/>
                <a:gd name="T35" fmla="*/ 144599 h 77"/>
                <a:gd name="T36" fmla="*/ 56064 w 31"/>
                <a:gd name="T37" fmla="*/ 220042 h 77"/>
                <a:gd name="T38" fmla="*/ 56064 w 31"/>
                <a:gd name="T39" fmla="*/ 301772 h 77"/>
                <a:gd name="T40" fmla="*/ 56064 w 31"/>
                <a:gd name="T41" fmla="*/ 370928 h 77"/>
                <a:gd name="T42" fmla="*/ 99669 w 31"/>
                <a:gd name="T43" fmla="*/ 440085 h 7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1" h="77">
                  <a:moveTo>
                    <a:pt x="17" y="0"/>
                  </a:moveTo>
                  <a:cubicBezTo>
                    <a:pt x="22" y="0"/>
                    <a:pt x="26" y="2"/>
                    <a:pt x="28" y="5"/>
                  </a:cubicBezTo>
                  <a:cubicBezTo>
                    <a:pt x="30" y="8"/>
                    <a:pt x="31" y="12"/>
                    <a:pt x="31" y="18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7"/>
                    <a:pt x="30" y="71"/>
                    <a:pt x="27" y="74"/>
                  </a:cubicBezTo>
                  <a:cubicBezTo>
                    <a:pt x="24" y="76"/>
                    <a:pt x="21" y="77"/>
                    <a:pt x="16" y="77"/>
                  </a:cubicBezTo>
                  <a:cubicBezTo>
                    <a:pt x="9" y="77"/>
                    <a:pt x="5" y="76"/>
                    <a:pt x="2" y="72"/>
                  </a:cubicBezTo>
                  <a:cubicBezTo>
                    <a:pt x="1" y="69"/>
                    <a:pt x="0" y="64"/>
                    <a:pt x="0" y="5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4"/>
                    <a:pt x="1" y="8"/>
                    <a:pt x="3" y="6"/>
                  </a:cubicBezTo>
                  <a:cubicBezTo>
                    <a:pt x="5" y="2"/>
                    <a:pt x="10" y="0"/>
                    <a:pt x="17" y="0"/>
                  </a:cubicBezTo>
                  <a:close/>
                  <a:moveTo>
                    <a:pt x="16" y="70"/>
                  </a:moveTo>
                  <a:cubicBezTo>
                    <a:pt x="20" y="70"/>
                    <a:pt x="22" y="66"/>
                    <a:pt x="22" y="59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0"/>
                    <a:pt x="20" y="7"/>
                    <a:pt x="16" y="7"/>
                  </a:cubicBezTo>
                  <a:cubicBezTo>
                    <a:pt x="11" y="7"/>
                    <a:pt x="9" y="11"/>
                    <a:pt x="9" y="17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6"/>
                    <a:pt x="11" y="70"/>
                    <a:pt x="16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57"/>
            <p:cNvSpPr/>
            <p:nvPr/>
          </p:nvSpPr>
          <p:spPr bwMode="auto">
            <a:xfrm>
              <a:off x="12584001" y="863694"/>
              <a:ext cx="113749" cy="478803"/>
            </a:xfrm>
            <a:custGeom>
              <a:avLst/>
              <a:gdLst>
                <a:gd name="T0" fmla="*/ 0 w 18"/>
                <a:gd name="T1" fmla="*/ 69300 h 76"/>
                <a:gd name="T2" fmla="*/ 69513 w 18"/>
                <a:gd name="T3" fmla="*/ 0 h 76"/>
                <a:gd name="T4" fmla="*/ 113749 w 18"/>
                <a:gd name="T5" fmla="*/ 0 h 76"/>
                <a:gd name="T6" fmla="*/ 113749 w 18"/>
                <a:gd name="T7" fmla="*/ 478803 h 76"/>
                <a:gd name="T8" fmla="*/ 50555 w 18"/>
                <a:gd name="T9" fmla="*/ 478803 h 76"/>
                <a:gd name="T10" fmla="*/ 50555 w 18"/>
                <a:gd name="T11" fmla="*/ 119701 h 76"/>
                <a:gd name="T12" fmla="*/ 0 w 18"/>
                <a:gd name="T13" fmla="*/ 119701 h 76"/>
                <a:gd name="T14" fmla="*/ 0 w 18"/>
                <a:gd name="T15" fmla="*/ 69300 h 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8" h="76">
                  <a:moveTo>
                    <a:pt x="0" y="11"/>
                  </a:moveTo>
                  <a:cubicBezTo>
                    <a:pt x="7" y="10"/>
                    <a:pt x="10" y="7"/>
                    <a:pt x="1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Freeform 5"/>
          <p:cNvSpPr/>
          <p:nvPr/>
        </p:nvSpPr>
        <p:spPr bwMode="auto">
          <a:xfrm>
            <a:off x="6544353" y="1528683"/>
            <a:ext cx="1653822" cy="1437322"/>
          </a:xfrm>
          <a:custGeom>
            <a:avLst/>
            <a:gdLst>
              <a:gd name="T0" fmla="*/ 365 w 1306"/>
              <a:gd name="T1" fmla="*/ 1149 h 1149"/>
              <a:gd name="T2" fmla="*/ 300 w 1306"/>
              <a:gd name="T3" fmla="*/ 1111 h 1149"/>
              <a:gd name="T4" fmla="*/ 12 w 1306"/>
              <a:gd name="T5" fmla="*/ 613 h 1149"/>
              <a:gd name="T6" fmla="*/ 12 w 1306"/>
              <a:gd name="T7" fmla="*/ 537 h 1149"/>
              <a:gd name="T8" fmla="*/ 300 w 1306"/>
              <a:gd name="T9" fmla="*/ 38 h 1149"/>
              <a:gd name="T10" fmla="*/ 365 w 1306"/>
              <a:gd name="T11" fmla="*/ 0 h 1149"/>
              <a:gd name="T12" fmla="*/ 941 w 1306"/>
              <a:gd name="T13" fmla="*/ 0 h 1149"/>
              <a:gd name="T14" fmla="*/ 1006 w 1306"/>
              <a:gd name="T15" fmla="*/ 38 h 1149"/>
              <a:gd name="T16" fmla="*/ 1294 w 1306"/>
              <a:gd name="T17" fmla="*/ 537 h 1149"/>
              <a:gd name="T18" fmla="*/ 1294 w 1306"/>
              <a:gd name="T19" fmla="*/ 613 h 1149"/>
              <a:gd name="T20" fmla="*/ 1006 w 1306"/>
              <a:gd name="T21" fmla="*/ 1111 h 1149"/>
              <a:gd name="T22" fmla="*/ 941 w 1306"/>
              <a:gd name="T23" fmla="*/ 1149 h 1149"/>
              <a:gd name="T24" fmla="*/ 365 w 1306"/>
              <a:gd name="T25" fmla="*/ 1149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6" h="1149">
                <a:moveTo>
                  <a:pt x="365" y="1149"/>
                </a:moveTo>
                <a:cubicBezTo>
                  <a:pt x="341" y="1149"/>
                  <a:pt x="312" y="1132"/>
                  <a:pt x="300" y="1111"/>
                </a:cubicBezTo>
                <a:cubicBezTo>
                  <a:pt x="12" y="613"/>
                  <a:pt x="12" y="613"/>
                  <a:pt x="12" y="613"/>
                </a:cubicBezTo>
                <a:cubicBezTo>
                  <a:pt x="0" y="592"/>
                  <a:pt x="0" y="558"/>
                  <a:pt x="12" y="537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312" y="17"/>
                  <a:pt x="341" y="0"/>
                  <a:pt x="365" y="0"/>
                </a:cubicBezTo>
                <a:cubicBezTo>
                  <a:pt x="941" y="0"/>
                  <a:pt x="941" y="0"/>
                  <a:pt x="941" y="0"/>
                </a:cubicBezTo>
                <a:cubicBezTo>
                  <a:pt x="965" y="0"/>
                  <a:pt x="994" y="17"/>
                  <a:pt x="1006" y="38"/>
                </a:cubicBezTo>
                <a:cubicBezTo>
                  <a:pt x="1294" y="537"/>
                  <a:pt x="1294" y="537"/>
                  <a:pt x="1294" y="537"/>
                </a:cubicBezTo>
                <a:cubicBezTo>
                  <a:pt x="1306" y="558"/>
                  <a:pt x="1306" y="592"/>
                  <a:pt x="1294" y="613"/>
                </a:cubicBezTo>
                <a:cubicBezTo>
                  <a:pt x="1006" y="1111"/>
                  <a:pt x="1006" y="1111"/>
                  <a:pt x="1006" y="1111"/>
                </a:cubicBezTo>
                <a:cubicBezTo>
                  <a:pt x="994" y="1132"/>
                  <a:pt x="965" y="1149"/>
                  <a:pt x="941" y="1149"/>
                </a:cubicBezTo>
                <a:lnTo>
                  <a:pt x="365" y="1149"/>
                </a:lnTo>
                <a:close/>
              </a:path>
            </a:pathLst>
          </a:custGeom>
          <a:gradFill>
            <a:gsLst>
              <a:gs pos="0">
                <a:srgbClr val="6D9195"/>
              </a:gs>
              <a:gs pos="100000">
                <a:srgbClr val="6DB8AA"/>
              </a:gs>
            </a:gsLst>
            <a:lin ang="0" scaled="1"/>
          </a:gradFill>
          <a:ln w="28575" cap="flat">
            <a:noFill/>
            <a:prstDash val="solid"/>
            <a:miter lim="800000"/>
          </a:ln>
        </p:spPr>
        <p:txBody>
          <a:bodyPr lIns="72585" tIns="36293" rIns="72585" bIns="36293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7" name="组合 51"/>
          <p:cNvGrpSpPr/>
          <p:nvPr/>
        </p:nvGrpSpPr>
        <p:grpSpPr bwMode="auto">
          <a:xfrm>
            <a:off x="7097342" y="1997679"/>
            <a:ext cx="467630" cy="524249"/>
            <a:chOff x="952501" y="6013451"/>
            <a:chExt cx="255587" cy="290513"/>
          </a:xfrm>
        </p:grpSpPr>
        <p:sp>
          <p:nvSpPr>
            <p:cNvPr id="58" name="Freeform 59"/>
            <p:cNvSpPr>
              <a:spLocks noEditPoints="1"/>
            </p:cNvSpPr>
            <p:nvPr/>
          </p:nvSpPr>
          <p:spPr bwMode="auto">
            <a:xfrm>
              <a:off x="952501" y="6013451"/>
              <a:ext cx="115888" cy="290513"/>
            </a:xfrm>
            <a:custGeom>
              <a:avLst/>
              <a:gdLst>
                <a:gd name="T0" fmla="*/ 63551 w 31"/>
                <a:gd name="T1" fmla="*/ 0 h 77"/>
                <a:gd name="T2" fmla="*/ 104673 w 31"/>
                <a:gd name="T3" fmla="*/ 18864 h 77"/>
                <a:gd name="T4" fmla="*/ 115888 w 31"/>
                <a:gd name="T5" fmla="*/ 67912 h 77"/>
                <a:gd name="T6" fmla="*/ 115888 w 31"/>
                <a:gd name="T7" fmla="*/ 233920 h 77"/>
                <a:gd name="T8" fmla="*/ 100935 w 31"/>
                <a:gd name="T9" fmla="*/ 275421 h 77"/>
                <a:gd name="T10" fmla="*/ 59813 w 31"/>
                <a:gd name="T11" fmla="*/ 290513 h 77"/>
                <a:gd name="T12" fmla="*/ 11215 w 31"/>
                <a:gd name="T13" fmla="*/ 267876 h 77"/>
                <a:gd name="T14" fmla="*/ 0 w 31"/>
                <a:gd name="T15" fmla="*/ 211282 h 77"/>
                <a:gd name="T16" fmla="*/ 0 w 31"/>
                <a:gd name="T17" fmla="*/ 79231 h 77"/>
                <a:gd name="T18" fmla="*/ 11215 w 31"/>
                <a:gd name="T19" fmla="*/ 18864 h 77"/>
                <a:gd name="T20" fmla="*/ 63551 w 31"/>
                <a:gd name="T21" fmla="*/ 0 h 77"/>
                <a:gd name="T22" fmla="*/ 59813 w 31"/>
                <a:gd name="T23" fmla="*/ 264103 h 77"/>
                <a:gd name="T24" fmla="*/ 82243 w 31"/>
                <a:gd name="T25" fmla="*/ 222601 h 77"/>
                <a:gd name="T26" fmla="*/ 82243 w 31"/>
                <a:gd name="T27" fmla="*/ 64139 h 77"/>
                <a:gd name="T28" fmla="*/ 59813 w 31"/>
                <a:gd name="T29" fmla="*/ 26410 h 77"/>
                <a:gd name="T30" fmla="*/ 33645 w 31"/>
                <a:gd name="T31" fmla="*/ 64139 h 77"/>
                <a:gd name="T32" fmla="*/ 33645 w 31"/>
                <a:gd name="T33" fmla="*/ 75458 h 77"/>
                <a:gd name="T34" fmla="*/ 33645 w 31"/>
                <a:gd name="T35" fmla="*/ 86777 h 77"/>
                <a:gd name="T36" fmla="*/ 33645 w 31"/>
                <a:gd name="T37" fmla="*/ 132051 h 77"/>
                <a:gd name="T38" fmla="*/ 33645 w 31"/>
                <a:gd name="T39" fmla="*/ 181099 h 77"/>
                <a:gd name="T40" fmla="*/ 33645 w 31"/>
                <a:gd name="T41" fmla="*/ 222601 h 77"/>
                <a:gd name="T42" fmla="*/ 59813 w 31"/>
                <a:gd name="T43" fmla="*/ 264103 h 7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1" h="77">
                  <a:moveTo>
                    <a:pt x="17" y="0"/>
                  </a:moveTo>
                  <a:cubicBezTo>
                    <a:pt x="22" y="0"/>
                    <a:pt x="26" y="1"/>
                    <a:pt x="28" y="5"/>
                  </a:cubicBezTo>
                  <a:cubicBezTo>
                    <a:pt x="30" y="8"/>
                    <a:pt x="31" y="12"/>
                    <a:pt x="31" y="18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7"/>
                    <a:pt x="30" y="71"/>
                    <a:pt x="27" y="73"/>
                  </a:cubicBezTo>
                  <a:cubicBezTo>
                    <a:pt x="25" y="76"/>
                    <a:pt x="21" y="77"/>
                    <a:pt x="16" y="77"/>
                  </a:cubicBezTo>
                  <a:cubicBezTo>
                    <a:pt x="9" y="77"/>
                    <a:pt x="5" y="75"/>
                    <a:pt x="3" y="71"/>
                  </a:cubicBezTo>
                  <a:cubicBezTo>
                    <a:pt x="1" y="69"/>
                    <a:pt x="0" y="64"/>
                    <a:pt x="0" y="5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3"/>
                    <a:pt x="1" y="8"/>
                    <a:pt x="3" y="5"/>
                  </a:cubicBezTo>
                  <a:cubicBezTo>
                    <a:pt x="5" y="2"/>
                    <a:pt x="10" y="0"/>
                    <a:pt x="17" y="0"/>
                  </a:cubicBezTo>
                  <a:close/>
                  <a:moveTo>
                    <a:pt x="16" y="70"/>
                  </a:moveTo>
                  <a:cubicBezTo>
                    <a:pt x="20" y="70"/>
                    <a:pt x="22" y="66"/>
                    <a:pt x="22" y="59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0"/>
                    <a:pt x="20" y="7"/>
                    <a:pt x="16" y="7"/>
                  </a:cubicBezTo>
                  <a:cubicBezTo>
                    <a:pt x="11" y="7"/>
                    <a:pt x="9" y="10"/>
                    <a:pt x="9" y="17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6"/>
                    <a:pt x="11" y="70"/>
                    <a:pt x="16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60"/>
            <p:cNvSpPr/>
            <p:nvPr/>
          </p:nvSpPr>
          <p:spPr bwMode="auto">
            <a:xfrm>
              <a:off x="1090613" y="6013451"/>
              <a:ext cx="117475" cy="290513"/>
            </a:xfrm>
            <a:custGeom>
              <a:avLst/>
              <a:gdLst>
                <a:gd name="T0" fmla="*/ 0 w 31"/>
                <a:gd name="T1" fmla="*/ 60366 h 77"/>
                <a:gd name="T2" fmla="*/ 15158 w 31"/>
                <a:gd name="T3" fmla="*/ 15092 h 77"/>
                <a:gd name="T4" fmla="*/ 60632 w 31"/>
                <a:gd name="T5" fmla="*/ 0 h 77"/>
                <a:gd name="T6" fmla="*/ 109896 w 31"/>
                <a:gd name="T7" fmla="*/ 22637 h 77"/>
                <a:gd name="T8" fmla="*/ 117475 w 31"/>
                <a:gd name="T9" fmla="*/ 83004 h 77"/>
                <a:gd name="T10" fmla="*/ 113685 w 31"/>
                <a:gd name="T11" fmla="*/ 113187 h 77"/>
                <a:gd name="T12" fmla="*/ 102317 w 31"/>
                <a:gd name="T13" fmla="*/ 143370 h 77"/>
                <a:gd name="T14" fmla="*/ 68211 w 31"/>
                <a:gd name="T15" fmla="*/ 196191 h 77"/>
                <a:gd name="T16" fmla="*/ 41685 w 31"/>
                <a:gd name="T17" fmla="*/ 256557 h 77"/>
                <a:gd name="T18" fmla="*/ 117475 w 31"/>
                <a:gd name="T19" fmla="*/ 256557 h 77"/>
                <a:gd name="T20" fmla="*/ 117475 w 31"/>
                <a:gd name="T21" fmla="*/ 286740 h 77"/>
                <a:gd name="T22" fmla="*/ 30316 w 31"/>
                <a:gd name="T23" fmla="*/ 290513 h 77"/>
                <a:gd name="T24" fmla="*/ 0 w 31"/>
                <a:gd name="T25" fmla="*/ 286740 h 77"/>
                <a:gd name="T26" fmla="*/ 0 w 31"/>
                <a:gd name="T27" fmla="*/ 286740 h 77"/>
                <a:gd name="T28" fmla="*/ 18948 w 31"/>
                <a:gd name="T29" fmla="*/ 207509 h 77"/>
                <a:gd name="T30" fmla="*/ 64422 w 31"/>
                <a:gd name="T31" fmla="*/ 139597 h 77"/>
                <a:gd name="T32" fmla="*/ 79580 w 31"/>
                <a:gd name="T33" fmla="*/ 75458 h 77"/>
                <a:gd name="T34" fmla="*/ 79580 w 31"/>
                <a:gd name="T35" fmla="*/ 71685 h 77"/>
                <a:gd name="T36" fmla="*/ 79580 w 31"/>
                <a:gd name="T37" fmla="*/ 64139 h 77"/>
                <a:gd name="T38" fmla="*/ 79580 w 31"/>
                <a:gd name="T39" fmla="*/ 45275 h 77"/>
                <a:gd name="T40" fmla="*/ 56843 w 31"/>
                <a:gd name="T41" fmla="*/ 26410 h 77"/>
                <a:gd name="T42" fmla="*/ 37895 w 31"/>
                <a:gd name="T43" fmla="*/ 60366 h 77"/>
                <a:gd name="T44" fmla="*/ 37895 w 31"/>
                <a:gd name="T45" fmla="*/ 71685 h 77"/>
                <a:gd name="T46" fmla="*/ 37895 w 31"/>
                <a:gd name="T47" fmla="*/ 79231 h 77"/>
                <a:gd name="T48" fmla="*/ 37895 w 31"/>
                <a:gd name="T49" fmla="*/ 86777 h 77"/>
                <a:gd name="T50" fmla="*/ 37895 w 31"/>
                <a:gd name="T51" fmla="*/ 98095 h 77"/>
                <a:gd name="T52" fmla="*/ 0 w 31"/>
                <a:gd name="T53" fmla="*/ 98095 h 77"/>
                <a:gd name="T54" fmla="*/ 0 w 31"/>
                <a:gd name="T55" fmla="*/ 60366 h 7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1" h="77">
                  <a:moveTo>
                    <a:pt x="0" y="16"/>
                  </a:moveTo>
                  <a:cubicBezTo>
                    <a:pt x="0" y="10"/>
                    <a:pt x="2" y="6"/>
                    <a:pt x="4" y="4"/>
                  </a:cubicBezTo>
                  <a:cubicBezTo>
                    <a:pt x="6" y="1"/>
                    <a:pt x="10" y="0"/>
                    <a:pt x="16" y="0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0" y="9"/>
                    <a:pt x="31" y="14"/>
                    <a:pt x="31" y="22"/>
                  </a:cubicBezTo>
                  <a:cubicBezTo>
                    <a:pt x="31" y="25"/>
                    <a:pt x="31" y="28"/>
                    <a:pt x="30" y="30"/>
                  </a:cubicBezTo>
                  <a:cubicBezTo>
                    <a:pt x="30" y="32"/>
                    <a:pt x="29" y="35"/>
                    <a:pt x="27" y="38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4" y="58"/>
                    <a:pt x="12" y="63"/>
                    <a:pt x="11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8"/>
                    <a:pt x="2" y="61"/>
                    <a:pt x="5" y="55"/>
                  </a:cubicBezTo>
                  <a:cubicBezTo>
                    <a:pt x="7" y="51"/>
                    <a:pt x="11" y="45"/>
                    <a:pt x="17" y="37"/>
                  </a:cubicBezTo>
                  <a:cubicBezTo>
                    <a:pt x="20" y="32"/>
                    <a:pt x="21" y="27"/>
                    <a:pt x="21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5"/>
                    <a:pt x="21" y="13"/>
                    <a:pt x="21" y="12"/>
                  </a:cubicBezTo>
                  <a:cubicBezTo>
                    <a:pt x="20" y="9"/>
                    <a:pt x="18" y="7"/>
                    <a:pt x="15" y="7"/>
                  </a:cubicBezTo>
                  <a:cubicBezTo>
                    <a:pt x="11" y="7"/>
                    <a:pt x="10" y="10"/>
                    <a:pt x="10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Freeform 5"/>
          <p:cNvSpPr/>
          <p:nvPr/>
        </p:nvSpPr>
        <p:spPr bwMode="auto">
          <a:xfrm>
            <a:off x="6544353" y="4024807"/>
            <a:ext cx="1653822" cy="1437322"/>
          </a:xfrm>
          <a:custGeom>
            <a:avLst/>
            <a:gdLst>
              <a:gd name="T0" fmla="*/ 365 w 1306"/>
              <a:gd name="T1" fmla="*/ 1149 h 1149"/>
              <a:gd name="T2" fmla="*/ 300 w 1306"/>
              <a:gd name="T3" fmla="*/ 1111 h 1149"/>
              <a:gd name="T4" fmla="*/ 12 w 1306"/>
              <a:gd name="T5" fmla="*/ 613 h 1149"/>
              <a:gd name="T6" fmla="*/ 12 w 1306"/>
              <a:gd name="T7" fmla="*/ 537 h 1149"/>
              <a:gd name="T8" fmla="*/ 300 w 1306"/>
              <a:gd name="T9" fmla="*/ 38 h 1149"/>
              <a:gd name="T10" fmla="*/ 365 w 1306"/>
              <a:gd name="T11" fmla="*/ 0 h 1149"/>
              <a:gd name="T12" fmla="*/ 941 w 1306"/>
              <a:gd name="T13" fmla="*/ 0 h 1149"/>
              <a:gd name="T14" fmla="*/ 1006 w 1306"/>
              <a:gd name="T15" fmla="*/ 38 h 1149"/>
              <a:gd name="T16" fmla="*/ 1294 w 1306"/>
              <a:gd name="T17" fmla="*/ 537 h 1149"/>
              <a:gd name="T18" fmla="*/ 1294 w 1306"/>
              <a:gd name="T19" fmla="*/ 613 h 1149"/>
              <a:gd name="T20" fmla="*/ 1006 w 1306"/>
              <a:gd name="T21" fmla="*/ 1111 h 1149"/>
              <a:gd name="T22" fmla="*/ 941 w 1306"/>
              <a:gd name="T23" fmla="*/ 1149 h 1149"/>
              <a:gd name="T24" fmla="*/ 365 w 1306"/>
              <a:gd name="T25" fmla="*/ 1149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6" h="1149">
                <a:moveTo>
                  <a:pt x="365" y="1149"/>
                </a:moveTo>
                <a:cubicBezTo>
                  <a:pt x="341" y="1149"/>
                  <a:pt x="312" y="1132"/>
                  <a:pt x="300" y="1111"/>
                </a:cubicBezTo>
                <a:cubicBezTo>
                  <a:pt x="12" y="613"/>
                  <a:pt x="12" y="613"/>
                  <a:pt x="12" y="613"/>
                </a:cubicBezTo>
                <a:cubicBezTo>
                  <a:pt x="0" y="592"/>
                  <a:pt x="0" y="558"/>
                  <a:pt x="12" y="537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312" y="17"/>
                  <a:pt x="341" y="0"/>
                  <a:pt x="365" y="0"/>
                </a:cubicBezTo>
                <a:cubicBezTo>
                  <a:pt x="941" y="0"/>
                  <a:pt x="941" y="0"/>
                  <a:pt x="941" y="0"/>
                </a:cubicBezTo>
                <a:cubicBezTo>
                  <a:pt x="965" y="0"/>
                  <a:pt x="994" y="17"/>
                  <a:pt x="1006" y="38"/>
                </a:cubicBezTo>
                <a:cubicBezTo>
                  <a:pt x="1294" y="537"/>
                  <a:pt x="1294" y="537"/>
                  <a:pt x="1294" y="537"/>
                </a:cubicBezTo>
                <a:cubicBezTo>
                  <a:pt x="1306" y="558"/>
                  <a:pt x="1306" y="592"/>
                  <a:pt x="1294" y="613"/>
                </a:cubicBezTo>
                <a:cubicBezTo>
                  <a:pt x="1006" y="1111"/>
                  <a:pt x="1006" y="1111"/>
                  <a:pt x="1006" y="1111"/>
                </a:cubicBezTo>
                <a:cubicBezTo>
                  <a:pt x="994" y="1132"/>
                  <a:pt x="965" y="1149"/>
                  <a:pt x="941" y="1149"/>
                </a:cubicBezTo>
                <a:lnTo>
                  <a:pt x="365" y="1149"/>
                </a:lnTo>
                <a:close/>
              </a:path>
            </a:pathLst>
          </a:custGeom>
          <a:gradFill>
            <a:gsLst>
              <a:gs pos="0">
                <a:srgbClr val="5BC158"/>
              </a:gs>
              <a:gs pos="100000">
                <a:srgbClr val="6DB8AA"/>
              </a:gs>
            </a:gsLst>
            <a:lin ang="0" scaled="1"/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85" tIns="36293" rIns="72585" bIns="3629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3" name="组合 55"/>
          <p:cNvGrpSpPr/>
          <p:nvPr/>
        </p:nvGrpSpPr>
        <p:grpSpPr bwMode="auto">
          <a:xfrm>
            <a:off x="7114745" y="4454562"/>
            <a:ext cx="461822" cy="524249"/>
            <a:chOff x="5405438" y="6815138"/>
            <a:chExt cx="252413" cy="290513"/>
          </a:xfrm>
        </p:grpSpPr>
        <p:sp>
          <p:nvSpPr>
            <p:cNvPr id="54" name="Freeform 62"/>
            <p:cNvSpPr>
              <a:spLocks noEditPoints="1"/>
            </p:cNvSpPr>
            <p:nvPr/>
          </p:nvSpPr>
          <p:spPr bwMode="auto">
            <a:xfrm>
              <a:off x="5405438" y="6815138"/>
              <a:ext cx="117475" cy="290513"/>
            </a:xfrm>
            <a:custGeom>
              <a:avLst/>
              <a:gdLst>
                <a:gd name="T0" fmla="*/ 64422 w 31"/>
                <a:gd name="T1" fmla="*/ 0 h 77"/>
                <a:gd name="T2" fmla="*/ 109896 w 31"/>
                <a:gd name="T3" fmla="*/ 18864 h 77"/>
                <a:gd name="T4" fmla="*/ 117475 w 31"/>
                <a:gd name="T5" fmla="*/ 67912 h 77"/>
                <a:gd name="T6" fmla="*/ 117475 w 31"/>
                <a:gd name="T7" fmla="*/ 233920 h 77"/>
                <a:gd name="T8" fmla="*/ 102317 w 31"/>
                <a:gd name="T9" fmla="*/ 275421 h 77"/>
                <a:gd name="T10" fmla="*/ 60632 w 31"/>
                <a:gd name="T11" fmla="*/ 290513 h 77"/>
                <a:gd name="T12" fmla="*/ 11369 w 31"/>
                <a:gd name="T13" fmla="*/ 271649 h 77"/>
                <a:gd name="T14" fmla="*/ 0 w 31"/>
                <a:gd name="T15" fmla="*/ 211282 h 77"/>
                <a:gd name="T16" fmla="*/ 0 w 31"/>
                <a:gd name="T17" fmla="*/ 79231 h 77"/>
                <a:gd name="T18" fmla="*/ 11369 w 31"/>
                <a:gd name="T19" fmla="*/ 18864 h 77"/>
                <a:gd name="T20" fmla="*/ 64422 w 31"/>
                <a:gd name="T21" fmla="*/ 0 h 77"/>
                <a:gd name="T22" fmla="*/ 60632 w 31"/>
                <a:gd name="T23" fmla="*/ 264103 h 77"/>
                <a:gd name="T24" fmla="*/ 87159 w 31"/>
                <a:gd name="T25" fmla="*/ 222601 h 77"/>
                <a:gd name="T26" fmla="*/ 87159 w 31"/>
                <a:gd name="T27" fmla="*/ 64139 h 77"/>
                <a:gd name="T28" fmla="*/ 60632 w 31"/>
                <a:gd name="T29" fmla="*/ 26410 h 77"/>
                <a:gd name="T30" fmla="*/ 34106 w 31"/>
                <a:gd name="T31" fmla="*/ 64139 h 77"/>
                <a:gd name="T32" fmla="*/ 34106 w 31"/>
                <a:gd name="T33" fmla="*/ 75458 h 77"/>
                <a:gd name="T34" fmla="*/ 34106 w 31"/>
                <a:gd name="T35" fmla="*/ 86777 h 77"/>
                <a:gd name="T36" fmla="*/ 34106 w 31"/>
                <a:gd name="T37" fmla="*/ 132051 h 77"/>
                <a:gd name="T38" fmla="*/ 34106 w 31"/>
                <a:gd name="T39" fmla="*/ 181099 h 77"/>
                <a:gd name="T40" fmla="*/ 34106 w 31"/>
                <a:gd name="T41" fmla="*/ 222601 h 77"/>
                <a:gd name="T42" fmla="*/ 60632 w 31"/>
                <a:gd name="T43" fmla="*/ 264103 h 7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1" h="77">
                  <a:moveTo>
                    <a:pt x="17" y="0"/>
                  </a:moveTo>
                  <a:cubicBezTo>
                    <a:pt x="22" y="0"/>
                    <a:pt x="26" y="2"/>
                    <a:pt x="29" y="5"/>
                  </a:cubicBezTo>
                  <a:cubicBezTo>
                    <a:pt x="30" y="8"/>
                    <a:pt x="31" y="12"/>
                    <a:pt x="31" y="18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7"/>
                    <a:pt x="30" y="71"/>
                    <a:pt x="27" y="73"/>
                  </a:cubicBezTo>
                  <a:cubicBezTo>
                    <a:pt x="25" y="76"/>
                    <a:pt x="21" y="77"/>
                    <a:pt x="16" y="77"/>
                  </a:cubicBezTo>
                  <a:cubicBezTo>
                    <a:pt x="10" y="77"/>
                    <a:pt x="5" y="75"/>
                    <a:pt x="3" y="72"/>
                  </a:cubicBezTo>
                  <a:cubicBezTo>
                    <a:pt x="1" y="69"/>
                    <a:pt x="0" y="64"/>
                    <a:pt x="0" y="5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4"/>
                    <a:pt x="1" y="8"/>
                    <a:pt x="3" y="5"/>
                  </a:cubicBezTo>
                  <a:cubicBezTo>
                    <a:pt x="5" y="2"/>
                    <a:pt x="10" y="0"/>
                    <a:pt x="17" y="0"/>
                  </a:cubicBezTo>
                  <a:close/>
                  <a:moveTo>
                    <a:pt x="16" y="70"/>
                  </a:moveTo>
                  <a:cubicBezTo>
                    <a:pt x="20" y="70"/>
                    <a:pt x="23" y="66"/>
                    <a:pt x="23" y="59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0"/>
                    <a:pt x="20" y="7"/>
                    <a:pt x="16" y="7"/>
                  </a:cubicBezTo>
                  <a:cubicBezTo>
                    <a:pt x="12" y="7"/>
                    <a:pt x="9" y="10"/>
                    <a:pt x="9" y="17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6"/>
                    <a:pt x="12" y="70"/>
                    <a:pt x="16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63"/>
            <p:cNvSpPr/>
            <p:nvPr/>
          </p:nvSpPr>
          <p:spPr bwMode="auto">
            <a:xfrm>
              <a:off x="5545138" y="6815138"/>
              <a:ext cx="112713" cy="290513"/>
            </a:xfrm>
            <a:custGeom>
              <a:avLst/>
              <a:gdLst>
                <a:gd name="T0" fmla="*/ 33814 w 30"/>
                <a:gd name="T1" fmla="*/ 203736 h 77"/>
                <a:gd name="T2" fmla="*/ 33814 w 30"/>
                <a:gd name="T3" fmla="*/ 233920 h 77"/>
                <a:gd name="T4" fmla="*/ 37571 w 30"/>
                <a:gd name="T5" fmla="*/ 256557 h 77"/>
                <a:gd name="T6" fmla="*/ 60114 w 30"/>
                <a:gd name="T7" fmla="*/ 264103 h 77"/>
                <a:gd name="T8" fmla="*/ 78899 w 30"/>
                <a:gd name="T9" fmla="*/ 245238 h 77"/>
                <a:gd name="T10" fmla="*/ 78899 w 30"/>
                <a:gd name="T11" fmla="*/ 218828 h 77"/>
                <a:gd name="T12" fmla="*/ 78899 w 30"/>
                <a:gd name="T13" fmla="*/ 196191 h 77"/>
                <a:gd name="T14" fmla="*/ 75142 w 30"/>
                <a:gd name="T15" fmla="*/ 162235 h 77"/>
                <a:gd name="T16" fmla="*/ 45085 w 30"/>
                <a:gd name="T17" fmla="*/ 147143 h 77"/>
                <a:gd name="T18" fmla="*/ 37571 w 30"/>
                <a:gd name="T19" fmla="*/ 147143 h 77"/>
                <a:gd name="T20" fmla="*/ 26300 w 30"/>
                <a:gd name="T21" fmla="*/ 150916 h 77"/>
                <a:gd name="T22" fmla="*/ 26300 w 30"/>
                <a:gd name="T23" fmla="*/ 116960 h 77"/>
                <a:gd name="T24" fmla="*/ 33814 w 30"/>
                <a:gd name="T25" fmla="*/ 116960 h 77"/>
                <a:gd name="T26" fmla="*/ 71385 w 30"/>
                <a:gd name="T27" fmla="*/ 83004 h 77"/>
                <a:gd name="T28" fmla="*/ 71385 w 30"/>
                <a:gd name="T29" fmla="*/ 52821 h 77"/>
                <a:gd name="T30" fmla="*/ 52599 w 30"/>
                <a:gd name="T31" fmla="*/ 26410 h 77"/>
                <a:gd name="T32" fmla="*/ 33814 w 30"/>
                <a:gd name="T33" fmla="*/ 56593 h 77"/>
                <a:gd name="T34" fmla="*/ 33814 w 30"/>
                <a:gd name="T35" fmla="*/ 64139 h 77"/>
                <a:gd name="T36" fmla="*/ 33814 w 30"/>
                <a:gd name="T37" fmla="*/ 71685 h 77"/>
                <a:gd name="T38" fmla="*/ 0 w 30"/>
                <a:gd name="T39" fmla="*/ 71685 h 77"/>
                <a:gd name="T40" fmla="*/ 0 w 30"/>
                <a:gd name="T41" fmla="*/ 45275 h 77"/>
                <a:gd name="T42" fmla="*/ 56357 w 30"/>
                <a:gd name="T43" fmla="*/ 0 h 77"/>
                <a:gd name="T44" fmla="*/ 108956 w 30"/>
                <a:gd name="T45" fmla="*/ 49048 h 77"/>
                <a:gd name="T46" fmla="*/ 108956 w 30"/>
                <a:gd name="T47" fmla="*/ 64139 h 77"/>
                <a:gd name="T48" fmla="*/ 108956 w 30"/>
                <a:gd name="T49" fmla="*/ 75458 h 77"/>
                <a:gd name="T50" fmla="*/ 82656 w 30"/>
                <a:gd name="T51" fmla="*/ 128278 h 77"/>
                <a:gd name="T52" fmla="*/ 105199 w 30"/>
                <a:gd name="T53" fmla="*/ 147143 h 77"/>
                <a:gd name="T54" fmla="*/ 112713 w 30"/>
                <a:gd name="T55" fmla="*/ 181099 h 77"/>
                <a:gd name="T56" fmla="*/ 112713 w 30"/>
                <a:gd name="T57" fmla="*/ 241465 h 77"/>
                <a:gd name="T58" fmla="*/ 52599 w 30"/>
                <a:gd name="T59" fmla="*/ 290513 h 77"/>
                <a:gd name="T60" fmla="*/ 0 w 30"/>
                <a:gd name="T61" fmla="*/ 241465 h 77"/>
                <a:gd name="T62" fmla="*/ 0 w 30"/>
                <a:gd name="T63" fmla="*/ 203736 h 77"/>
                <a:gd name="T64" fmla="*/ 33814 w 30"/>
                <a:gd name="T65" fmla="*/ 203736 h 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0" h="77">
                  <a:moveTo>
                    <a:pt x="9" y="54"/>
                  </a:moveTo>
                  <a:cubicBezTo>
                    <a:pt x="9" y="62"/>
                    <a:pt x="9" y="62"/>
                    <a:pt x="9" y="62"/>
                  </a:cubicBezTo>
                  <a:cubicBezTo>
                    <a:pt x="9" y="65"/>
                    <a:pt x="9" y="67"/>
                    <a:pt x="10" y="68"/>
                  </a:cubicBezTo>
                  <a:cubicBezTo>
                    <a:pt x="11" y="69"/>
                    <a:pt x="13" y="70"/>
                    <a:pt x="16" y="70"/>
                  </a:cubicBezTo>
                  <a:cubicBezTo>
                    <a:pt x="18" y="70"/>
                    <a:pt x="20" y="68"/>
                    <a:pt x="21" y="65"/>
                  </a:cubicBezTo>
                  <a:cubicBezTo>
                    <a:pt x="21" y="64"/>
                    <a:pt x="21" y="62"/>
                    <a:pt x="21" y="58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48"/>
                    <a:pt x="21" y="45"/>
                    <a:pt x="20" y="43"/>
                  </a:cubicBezTo>
                  <a:cubicBezTo>
                    <a:pt x="18" y="41"/>
                    <a:pt x="16" y="39"/>
                    <a:pt x="12" y="39"/>
                  </a:cubicBezTo>
                  <a:cubicBezTo>
                    <a:pt x="11" y="39"/>
                    <a:pt x="11" y="39"/>
                    <a:pt x="10" y="39"/>
                  </a:cubicBezTo>
                  <a:cubicBezTo>
                    <a:pt x="9" y="39"/>
                    <a:pt x="8" y="40"/>
                    <a:pt x="7" y="4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6" y="31"/>
                    <a:pt x="19" y="28"/>
                    <a:pt x="19" y="2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9"/>
                    <a:pt x="18" y="7"/>
                    <a:pt x="14" y="7"/>
                  </a:cubicBezTo>
                  <a:cubicBezTo>
                    <a:pt x="11" y="7"/>
                    <a:pt x="9" y="10"/>
                    <a:pt x="9" y="1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4"/>
                    <a:pt x="5" y="0"/>
                    <a:pt x="15" y="0"/>
                  </a:cubicBezTo>
                  <a:cubicBezTo>
                    <a:pt x="24" y="0"/>
                    <a:pt x="29" y="4"/>
                    <a:pt x="29" y="13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7"/>
                    <a:pt x="26" y="31"/>
                    <a:pt x="22" y="34"/>
                  </a:cubicBezTo>
                  <a:cubicBezTo>
                    <a:pt x="25" y="35"/>
                    <a:pt x="27" y="36"/>
                    <a:pt x="28" y="39"/>
                  </a:cubicBezTo>
                  <a:cubicBezTo>
                    <a:pt x="29" y="41"/>
                    <a:pt x="30" y="44"/>
                    <a:pt x="30" y="48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73"/>
                    <a:pt x="25" y="77"/>
                    <a:pt x="14" y="77"/>
                  </a:cubicBezTo>
                  <a:cubicBezTo>
                    <a:pt x="5" y="77"/>
                    <a:pt x="0" y="73"/>
                    <a:pt x="0" y="64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9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Freeform 5"/>
          <p:cNvSpPr/>
          <p:nvPr/>
        </p:nvSpPr>
        <p:spPr bwMode="auto">
          <a:xfrm>
            <a:off x="3938358" y="4011776"/>
            <a:ext cx="1653822" cy="1437322"/>
          </a:xfrm>
          <a:custGeom>
            <a:avLst/>
            <a:gdLst>
              <a:gd name="T0" fmla="*/ 365 w 1306"/>
              <a:gd name="T1" fmla="*/ 1149 h 1149"/>
              <a:gd name="T2" fmla="*/ 300 w 1306"/>
              <a:gd name="T3" fmla="*/ 1111 h 1149"/>
              <a:gd name="T4" fmla="*/ 12 w 1306"/>
              <a:gd name="T5" fmla="*/ 613 h 1149"/>
              <a:gd name="T6" fmla="*/ 12 w 1306"/>
              <a:gd name="T7" fmla="*/ 537 h 1149"/>
              <a:gd name="T8" fmla="*/ 300 w 1306"/>
              <a:gd name="T9" fmla="*/ 38 h 1149"/>
              <a:gd name="T10" fmla="*/ 365 w 1306"/>
              <a:gd name="T11" fmla="*/ 0 h 1149"/>
              <a:gd name="T12" fmla="*/ 941 w 1306"/>
              <a:gd name="T13" fmla="*/ 0 h 1149"/>
              <a:gd name="T14" fmla="*/ 1006 w 1306"/>
              <a:gd name="T15" fmla="*/ 38 h 1149"/>
              <a:gd name="T16" fmla="*/ 1294 w 1306"/>
              <a:gd name="T17" fmla="*/ 537 h 1149"/>
              <a:gd name="T18" fmla="*/ 1294 w 1306"/>
              <a:gd name="T19" fmla="*/ 613 h 1149"/>
              <a:gd name="T20" fmla="*/ 1006 w 1306"/>
              <a:gd name="T21" fmla="*/ 1111 h 1149"/>
              <a:gd name="T22" fmla="*/ 941 w 1306"/>
              <a:gd name="T23" fmla="*/ 1149 h 1149"/>
              <a:gd name="T24" fmla="*/ 365 w 1306"/>
              <a:gd name="T25" fmla="*/ 1149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6" h="1149">
                <a:moveTo>
                  <a:pt x="365" y="1149"/>
                </a:moveTo>
                <a:cubicBezTo>
                  <a:pt x="341" y="1149"/>
                  <a:pt x="312" y="1132"/>
                  <a:pt x="300" y="1111"/>
                </a:cubicBezTo>
                <a:cubicBezTo>
                  <a:pt x="12" y="613"/>
                  <a:pt x="12" y="613"/>
                  <a:pt x="12" y="613"/>
                </a:cubicBezTo>
                <a:cubicBezTo>
                  <a:pt x="0" y="592"/>
                  <a:pt x="0" y="558"/>
                  <a:pt x="12" y="537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312" y="17"/>
                  <a:pt x="341" y="0"/>
                  <a:pt x="365" y="0"/>
                </a:cubicBezTo>
                <a:cubicBezTo>
                  <a:pt x="941" y="0"/>
                  <a:pt x="941" y="0"/>
                  <a:pt x="941" y="0"/>
                </a:cubicBezTo>
                <a:cubicBezTo>
                  <a:pt x="965" y="0"/>
                  <a:pt x="994" y="17"/>
                  <a:pt x="1006" y="38"/>
                </a:cubicBezTo>
                <a:cubicBezTo>
                  <a:pt x="1294" y="537"/>
                  <a:pt x="1294" y="537"/>
                  <a:pt x="1294" y="537"/>
                </a:cubicBezTo>
                <a:cubicBezTo>
                  <a:pt x="1306" y="558"/>
                  <a:pt x="1306" y="592"/>
                  <a:pt x="1294" y="613"/>
                </a:cubicBezTo>
                <a:cubicBezTo>
                  <a:pt x="1006" y="1111"/>
                  <a:pt x="1006" y="1111"/>
                  <a:pt x="1006" y="1111"/>
                </a:cubicBezTo>
                <a:cubicBezTo>
                  <a:pt x="994" y="1132"/>
                  <a:pt x="965" y="1149"/>
                  <a:pt x="941" y="1149"/>
                </a:cubicBezTo>
                <a:lnTo>
                  <a:pt x="365" y="1149"/>
                </a:lnTo>
                <a:close/>
              </a:path>
            </a:pathLst>
          </a:custGeom>
          <a:gradFill>
            <a:gsLst>
              <a:gs pos="0">
                <a:srgbClr val="6D9195"/>
              </a:gs>
              <a:gs pos="100000">
                <a:srgbClr val="6DB8AA"/>
              </a:gs>
            </a:gsLst>
            <a:lin ang="0" scaled="1"/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85" tIns="36293" rIns="72585" bIns="3629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9" name="组合 59"/>
          <p:cNvGrpSpPr/>
          <p:nvPr/>
        </p:nvGrpSpPr>
        <p:grpSpPr bwMode="auto">
          <a:xfrm>
            <a:off x="4477914" y="4466610"/>
            <a:ext cx="481855" cy="533208"/>
            <a:chOff x="688976" y="7240588"/>
            <a:chExt cx="263525" cy="295275"/>
          </a:xfrm>
        </p:grpSpPr>
        <p:sp>
          <p:nvSpPr>
            <p:cNvPr id="50" name="Freeform 65"/>
            <p:cNvSpPr>
              <a:spLocks noEditPoints="1"/>
            </p:cNvSpPr>
            <p:nvPr/>
          </p:nvSpPr>
          <p:spPr bwMode="auto">
            <a:xfrm>
              <a:off x="688976" y="7240588"/>
              <a:ext cx="115888" cy="295275"/>
            </a:xfrm>
            <a:custGeom>
              <a:avLst/>
              <a:gdLst>
                <a:gd name="T0" fmla="*/ 63551 w 31"/>
                <a:gd name="T1" fmla="*/ 0 h 78"/>
                <a:gd name="T2" fmla="*/ 108411 w 31"/>
                <a:gd name="T3" fmla="*/ 18928 h 78"/>
                <a:gd name="T4" fmla="*/ 115888 w 31"/>
                <a:gd name="T5" fmla="*/ 68140 h 78"/>
                <a:gd name="T6" fmla="*/ 115888 w 31"/>
                <a:gd name="T7" fmla="*/ 238491 h 78"/>
                <a:gd name="T8" fmla="*/ 100935 w 31"/>
                <a:gd name="T9" fmla="*/ 280133 h 78"/>
                <a:gd name="T10" fmla="*/ 59813 w 31"/>
                <a:gd name="T11" fmla="*/ 295275 h 78"/>
                <a:gd name="T12" fmla="*/ 11215 w 31"/>
                <a:gd name="T13" fmla="*/ 272562 h 78"/>
                <a:gd name="T14" fmla="*/ 0 w 31"/>
                <a:gd name="T15" fmla="*/ 215778 h 78"/>
                <a:gd name="T16" fmla="*/ 0 w 31"/>
                <a:gd name="T17" fmla="*/ 79497 h 78"/>
                <a:gd name="T18" fmla="*/ 11215 w 31"/>
                <a:gd name="T19" fmla="*/ 22713 h 78"/>
                <a:gd name="T20" fmla="*/ 63551 w 31"/>
                <a:gd name="T21" fmla="*/ 0 h 78"/>
                <a:gd name="T22" fmla="*/ 59813 w 31"/>
                <a:gd name="T23" fmla="*/ 264990 h 78"/>
                <a:gd name="T24" fmla="*/ 85981 w 31"/>
                <a:gd name="T25" fmla="*/ 227135 h 78"/>
                <a:gd name="T26" fmla="*/ 85981 w 31"/>
                <a:gd name="T27" fmla="*/ 64355 h 78"/>
                <a:gd name="T28" fmla="*/ 59813 w 31"/>
                <a:gd name="T29" fmla="*/ 26499 h 78"/>
                <a:gd name="T30" fmla="*/ 33645 w 31"/>
                <a:gd name="T31" fmla="*/ 64355 h 78"/>
                <a:gd name="T32" fmla="*/ 33645 w 31"/>
                <a:gd name="T33" fmla="*/ 75712 h 78"/>
                <a:gd name="T34" fmla="*/ 33645 w 31"/>
                <a:gd name="T35" fmla="*/ 87068 h 78"/>
                <a:gd name="T36" fmla="*/ 33645 w 31"/>
                <a:gd name="T37" fmla="*/ 136281 h 78"/>
                <a:gd name="T38" fmla="*/ 33645 w 31"/>
                <a:gd name="T39" fmla="*/ 181708 h 78"/>
                <a:gd name="T40" fmla="*/ 33645 w 31"/>
                <a:gd name="T41" fmla="*/ 223349 h 78"/>
                <a:gd name="T42" fmla="*/ 59813 w 31"/>
                <a:gd name="T43" fmla="*/ 264990 h 7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1" h="78">
                  <a:moveTo>
                    <a:pt x="17" y="0"/>
                  </a:moveTo>
                  <a:cubicBezTo>
                    <a:pt x="22" y="0"/>
                    <a:pt x="26" y="2"/>
                    <a:pt x="29" y="5"/>
                  </a:cubicBezTo>
                  <a:cubicBezTo>
                    <a:pt x="31" y="8"/>
                    <a:pt x="31" y="12"/>
                    <a:pt x="31" y="18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7"/>
                    <a:pt x="30" y="71"/>
                    <a:pt x="27" y="74"/>
                  </a:cubicBezTo>
                  <a:cubicBezTo>
                    <a:pt x="25" y="76"/>
                    <a:pt x="21" y="78"/>
                    <a:pt x="16" y="78"/>
                  </a:cubicBezTo>
                  <a:cubicBezTo>
                    <a:pt x="10" y="78"/>
                    <a:pt x="5" y="76"/>
                    <a:pt x="3" y="72"/>
                  </a:cubicBezTo>
                  <a:cubicBezTo>
                    <a:pt x="1" y="69"/>
                    <a:pt x="0" y="64"/>
                    <a:pt x="0" y="5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4"/>
                    <a:pt x="1" y="9"/>
                    <a:pt x="3" y="6"/>
                  </a:cubicBezTo>
                  <a:cubicBezTo>
                    <a:pt x="5" y="2"/>
                    <a:pt x="10" y="0"/>
                    <a:pt x="17" y="0"/>
                  </a:cubicBezTo>
                  <a:close/>
                  <a:moveTo>
                    <a:pt x="16" y="70"/>
                  </a:moveTo>
                  <a:cubicBezTo>
                    <a:pt x="20" y="70"/>
                    <a:pt x="23" y="67"/>
                    <a:pt x="23" y="60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1"/>
                    <a:pt x="20" y="7"/>
                    <a:pt x="16" y="7"/>
                  </a:cubicBezTo>
                  <a:cubicBezTo>
                    <a:pt x="12" y="7"/>
                    <a:pt x="9" y="11"/>
                    <a:pt x="9" y="17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7"/>
                    <a:pt x="12" y="70"/>
                    <a:pt x="16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66"/>
            <p:cNvSpPr>
              <a:spLocks noEditPoints="1"/>
            </p:cNvSpPr>
            <p:nvPr/>
          </p:nvSpPr>
          <p:spPr bwMode="auto">
            <a:xfrm>
              <a:off x="817563" y="7245351"/>
              <a:ext cx="134938" cy="287338"/>
            </a:xfrm>
            <a:custGeom>
              <a:avLst/>
              <a:gdLst>
                <a:gd name="T0" fmla="*/ 63721 w 36"/>
                <a:gd name="T1" fmla="*/ 0 h 76"/>
                <a:gd name="T2" fmla="*/ 112448 w 36"/>
                <a:gd name="T3" fmla="*/ 0 h 76"/>
                <a:gd name="T4" fmla="*/ 112448 w 36"/>
                <a:gd name="T5" fmla="*/ 192819 h 76"/>
                <a:gd name="T6" fmla="*/ 134938 w 36"/>
                <a:gd name="T7" fmla="*/ 192819 h 76"/>
                <a:gd name="T8" fmla="*/ 134938 w 36"/>
                <a:gd name="T9" fmla="*/ 219284 h 76"/>
                <a:gd name="T10" fmla="*/ 112448 w 36"/>
                <a:gd name="T11" fmla="*/ 219284 h 76"/>
                <a:gd name="T12" fmla="*/ 112448 w 36"/>
                <a:gd name="T13" fmla="*/ 287338 h 76"/>
                <a:gd name="T14" fmla="*/ 78714 w 36"/>
                <a:gd name="T15" fmla="*/ 287338 h 76"/>
                <a:gd name="T16" fmla="*/ 78714 w 36"/>
                <a:gd name="T17" fmla="*/ 219284 h 76"/>
                <a:gd name="T18" fmla="*/ 0 w 36"/>
                <a:gd name="T19" fmla="*/ 219284 h 76"/>
                <a:gd name="T20" fmla="*/ 0 w 36"/>
                <a:gd name="T21" fmla="*/ 192819 h 76"/>
                <a:gd name="T22" fmla="*/ 63721 w 36"/>
                <a:gd name="T23" fmla="*/ 0 h 76"/>
                <a:gd name="T24" fmla="*/ 78714 w 36"/>
                <a:gd name="T25" fmla="*/ 192819 h 76"/>
                <a:gd name="T26" fmla="*/ 78714 w 36"/>
                <a:gd name="T27" fmla="*/ 41588 h 76"/>
                <a:gd name="T28" fmla="*/ 56224 w 36"/>
                <a:gd name="T29" fmla="*/ 117204 h 76"/>
                <a:gd name="T30" fmla="*/ 33735 w 36"/>
                <a:gd name="T31" fmla="*/ 192819 h 76"/>
                <a:gd name="T32" fmla="*/ 78714 w 36"/>
                <a:gd name="T33" fmla="*/ 192819 h 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6" h="76">
                  <a:moveTo>
                    <a:pt x="17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1"/>
                    <a:pt x="0" y="51"/>
                    <a:pt x="0" y="51"/>
                  </a:cubicBezTo>
                  <a:lnTo>
                    <a:pt x="17" y="0"/>
                  </a:lnTo>
                  <a:close/>
                  <a:moveTo>
                    <a:pt x="21" y="5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0" y="15"/>
                    <a:pt x="17" y="22"/>
                    <a:pt x="15" y="31"/>
                  </a:cubicBezTo>
                  <a:cubicBezTo>
                    <a:pt x="12" y="40"/>
                    <a:pt x="10" y="47"/>
                    <a:pt x="9" y="51"/>
                  </a:cubicBezTo>
                  <a:lnTo>
                    <a:pt x="21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878483" y="3767305"/>
            <a:ext cx="767257" cy="855405"/>
            <a:chOff x="7156451" y="4826087"/>
            <a:chExt cx="763588" cy="862012"/>
          </a:xfrm>
          <a:gradFill>
            <a:gsLst>
              <a:gs pos="0">
                <a:srgbClr val="6D9195"/>
              </a:gs>
              <a:gs pos="100000">
                <a:srgbClr val="6DB8AA"/>
              </a:gs>
            </a:gsLst>
            <a:lin ang="0" scaled="1"/>
          </a:gradFill>
        </p:grpSpPr>
        <p:sp>
          <p:nvSpPr>
            <p:cNvPr id="45" name="Freeform 78"/>
            <p:cNvSpPr/>
            <p:nvPr/>
          </p:nvSpPr>
          <p:spPr bwMode="auto">
            <a:xfrm>
              <a:off x="7375526" y="5242012"/>
              <a:ext cx="230188" cy="230187"/>
            </a:xfrm>
            <a:custGeom>
              <a:avLst/>
              <a:gdLst>
                <a:gd name="T0" fmla="*/ 37 w 47"/>
                <a:gd name="T1" fmla="*/ 25 h 47"/>
                <a:gd name="T2" fmla="*/ 16 w 47"/>
                <a:gd name="T3" fmla="*/ 27 h 47"/>
                <a:gd name="T4" fmla="*/ 36 w 47"/>
                <a:gd name="T5" fmla="*/ 3 h 47"/>
                <a:gd name="T6" fmla="*/ 23 w 47"/>
                <a:gd name="T7" fmla="*/ 0 h 47"/>
                <a:gd name="T8" fmla="*/ 0 w 47"/>
                <a:gd name="T9" fmla="*/ 23 h 47"/>
                <a:gd name="T10" fmla="*/ 23 w 47"/>
                <a:gd name="T11" fmla="*/ 47 h 47"/>
                <a:gd name="T12" fmla="*/ 47 w 47"/>
                <a:gd name="T13" fmla="*/ 23 h 47"/>
                <a:gd name="T14" fmla="*/ 45 w 47"/>
                <a:gd name="T15" fmla="*/ 16 h 47"/>
                <a:gd name="T16" fmla="*/ 37 w 47"/>
                <a:gd name="T17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37" y="25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2" y="1"/>
                    <a:pt x="28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ubicBezTo>
                    <a:pt x="47" y="21"/>
                    <a:pt x="46" y="18"/>
                    <a:pt x="45" y="16"/>
                  </a:cubicBezTo>
                  <a:lnTo>
                    <a:pt x="3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79"/>
            <p:cNvSpPr/>
            <p:nvPr/>
          </p:nvSpPr>
          <p:spPr bwMode="auto">
            <a:xfrm>
              <a:off x="7156451" y="5022937"/>
              <a:ext cx="669925" cy="665162"/>
            </a:xfrm>
            <a:custGeom>
              <a:avLst/>
              <a:gdLst>
                <a:gd name="T0" fmla="*/ 108 w 137"/>
                <a:gd name="T1" fmla="*/ 43 h 136"/>
                <a:gd name="T2" fmla="*/ 115 w 137"/>
                <a:gd name="T3" fmla="*/ 68 h 136"/>
                <a:gd name="T4" fmla="*/ 68 w 137"/>
                <a:gd name="T5" fmla="*/ 115 h 136"/>
                <a:gd name="T6" fmla="*/ 22 w 137"/>
                <a:gd name="T7" fmla="*/ 68 h 136"/>
                <a:gd name="T8" fmla="*/ 68 w 137"/>
                <a:gd name="T9" fmla="*/ 22 h 136"/>
                <a:gd name="T10" fmla="*/ 98 w 137"/>
                <a:gd name="T11" fmla="*/ 32 h 136"/>
                <a:gd name="T12" fmla="*/ 111 w 137"/>
                <a:gd name="T13" fmla="*/ 15 h 136"/>
                <a:gd name="T14" fmla="*/ 68 w 137"/>
                <a:gd name="T15" fmla="*/ 0 h 136"/>
                <a:gd name="T16" fmla="*/ 0 w 137"/>
                <a:gd name="T17" fmla="*/ 68 h 136"/>
                <a:gd name="T18" fmla="*/ 68 w 137"/>
                <a:gd name="T19" fmla="*/ 136 h 136"/>
                <a:gd name="T20" fmla="*/ 137 w 137"/>
                <a:gd name="T21" fmla="*/ 68 h 136"/>
                <a:gd name="T22" fmla="*/ 121 w 137"/>
                <a:gd name="T23" fmla="*/ 26 h 136"/>
                <a:gd name="T24" fmla="*/ 108 w 137"/>
                <a:gd name="T25" fmla="*/ 4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36">
                  <a:moveTo>
                    <a:pt x="108" y="43"/>
                  </a:moveTo>
                  <a:cubicBezTo>
                    <a:pt x="112" y="50"/>
                    <a:pt x="115" y="59"/>
                    <a:pt x="115" y="68"/>
                  </a:cubicBezTo>
                  <a:cubicBezTo>
                    <a:pt x="115" y="94"/>
                    <a:pt x="94" y="115"/>
                    <a:pt x="68" y="115"/>
                  </a:cubicBezTo>
                  <a:cubicBezTo>
                    <a:pt x="43" y="115"/>
                    <a:pt x="22" y="94"/>
                    <a:pt x="22" y="68"/>
                  </a:cubicBezTo>
                  <a:cubicBezTo>
                    <a:pt x="22" y="42"/>
                    <a:pt x="43" y="22"/>
                    <a:pt x="68" y="22"/>
                  </a:cubicBezTo>
                  <a:cubicBezTo>
                    <a:pt x="80" y="22"/>
                    <a:pt x="90" y="25"/>
                    <a:pt x="98" y="32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0" y="6"/>
                    <a:pt x="85" y="0"/>
                    <a:pt x="68" y="0"/>
                  </a:cubicBezTo>
                  <a:cubicBezTo>
                    <a:pt x="31" y="0"/>
                    <a:pt x="0" y="31"/>
                    <a:pt x="0" y="68"/>
                  </a:cubicBezTo>
                  <a:cubicBezTo>
                    <a:pt x="0" y="106"/>
                    <a:pt x="31" y="136"/>
                    <a:pt x="68" y="136"/>
                  </a:cubicBezTo>
                  <a:cubicBezTo>
                    <a:pt x="106" y="136"/>
                    <a:pt x="137" y="106"/>
                    <a:pt x="137" y="68"/>
                  </a:cubicBezTo>
                  <a:cubicBezTo>
                    <a:pt x="137" y="52"/>
                    <a:pt x="131" y="37"/>
                    <a:pt x="121" y="26"/>
                  </a:cubicBezTo>
                  <a:lnTo>
                    <a:pt x="108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80"/>
            <p:cNvSpPr/>
            <p:nvPr/>
          </p:nvSpPr>
          <p:spPr bwMode="auto">
            <a:xfrm>
              <a:off x="7454901" y="4826087"/>
              <a:ext cx="465138" cy="549275"/>
            </a:xfrm>
            <a:custGeom>
              <a:avLst/>
              <a:gdLst>
                <a:gd name="T0" fmla="*/ 293 w 293"/>
                <a:gd name="T1" fmla="*/ 59 h 346"/>
                <a:gd name="T2" fmla="*/ 225 w 293"/>
                <a:gd name="T3" fmla="*/ 65 h 346"/>
                <a:gd name="T4" fmla="*/ 219 w 293"/>
                <a:gd name="T5" fmla="*/ 0 h 346"/>
                <a:gd name="T6" fmla="*/ 163 w 293"/>
                <a:gd name="T7" fmla="*/ 65 h 346"/>
                <a:gd name="T8" fmla="*/ 157 w 293"/>
                <a:gd name="T9" fmla="*/ 114 h 346"/>
                <a:gd name="T10" fmla="*/ 6 w 293"/>
                <a:gd name="T11" fmla="*/ 306 h 346"/>
                <a:gd name="T12" fmla="*/ 0 w 293"/>
                <a:gd name="T13" fmla="*/ 346 h 346"/>
                <a:gd name="T14" fmla="*/ 40 w 293"/>
                <a:gd name="T15" fmla="*/ 333 h 346"/>
                <a:gd name="T16" fmla="*/ 194 w 293"/>
                <a:gd name="T17" fmla="*/ 142 h 346"/>
                <a:gd name="T18" fmla="*/ 240 w 293"/>
                <a:gd name="T19" fmla="*/ 127 h 346"/>
                <a:gd name="T20" fmla="*/ 293 w 293"/>
                <a:gd name="T21" fmla="*/ 59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3" h="346">
                  <a:moveTo>
                    <a:pt x="293" y="59"/>
                  </a:moveTo>
                  <a:lnTo>
                    <a:pt x="225" y="65"/>
                  </a:lnTo>
                  <a:lnTo>
                    <a:pt x="219" y="0"/>
                  </a:lnTo>
                  <a:lnTo>
                    <a:pt x="163" y="65"/>
                  </a:lnTo>
                  <a:lnTo>
                    <a:pt x="157" y="114"/>
                  </a:lnTo>
                  <a:lnTo>
                    <a:pt x="6" y="306"/>
                  </a:lnTo>
                  <a:lnTo>
                    <a:pt x="0" y="346"/>
                  </a:lnTo>
                  <a:lnTo>
                    <a:pt x="40" y="333"/>
                  </a:lnTo>
                  <a:lnTo>
                    <a:pt x="194" y="142"/>
                  </a:lnTo>
                  <a:lnTo>
                    <a:pt x="240" y="127"/>
                  </a:lnTo>
                  <a:lnTo>
                    <a:pt x="293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937950" y="1401986"/>
            <a:ext cx="427371" cy="834879"/>
            <a:chOff x="8080376" y="1863812"/>
            <a:chExt cx="361950" cy="715962"/>
          </a:xfrm>
          <a:gradFill>
            <a:gsLst>
              <a:gs pos="0">
                <a:srgbClr val="5BC158"/>
              </a:gs>
              <a:gs pos="100000">
                <a:srgbClr val="6DB8AA"/>
              </a:gs>
            </a:gsLst>
            <a:lin ang="0" scaled="1"/>
          </a:gradFill>
        </p:grpSpPr>
        <p:sp>
          <p:nvSpPr>
            <p:cNvPr id="39" name="Freeform 81"/>
            <p:cNvSpPr/>
            <p:nvPr/>
          </p:nvSpPr>
          <p:spPr bwMode="auto">
            <a:xfrm>
              <a:off x="8159751" y="2500399"/>
              <a:ext cx="204788" cy="79375"/>
            </a:xfrm>
            <a:custGeom>
              <a:avLst/>
              <a:gdLst>
                <a:gd name="T0" fmla="*/ 37 w 42"/>
                <a:gd name="T1" fmla="*/ 0 h 16"/>
                <a:gd name="T2" fmla="*/ 5 w 42"/>
                <a:gd name="T3" fmla="*/ 0 h 16"/>
                <a:gd name="T4" fmla="*/ 0 w 42"/>
                <a:gd name="T5" fmla="*/ 4 h 16"/>
                <a:gd name="T6" fmla="*/ 5 w 42"/>
                <a:gd name="T7" fmla="*/ 9 h 16"/>
                <a:gd name="T8" fmla="*/ 12 w 42"/>
                <a:gd name="T9" fmla="*/ 9 h 16"/>
                <a:gd name="T10" fmla="*/ 12 w 42"/>
                <a:gd name="T11" fmla="*/ 9 h 16"/>
                <a:gd name="T12" fmla="*/ 21 w 42"/>
                <a:gd name="T13" fmla="*/ 16 h 16"/>
                <a:gd name="T14" fmla="*/ 30 w 42"/>
                <a:gd name="T15" fmla="*/ 9 h 16"/>
                <a:gd name="T16" fmla="*/ 30 w 42"/>
                <a:gd name="T17" fmla="*/ 9 h 16"/>
                <a:gd name="T18" fmla="*/ 37 w 42"/>
                <a:gd name="T19" fmla="*/ 9 h 16"/>
                <a:gd name="T20" fmla="*/ 42 w 42"/>
                <a:gd name="T21" fmla="*/ 4 h 16"/>
                <a:gd name="T22" fmla="*/ 37 w 42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16">
                  <a:moveTo>
                    <a:pt x="3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6" y="16"/>
                    <a:pt x="21" y="16"/>
                  </a:cubicBezTo>
                  <a:cubicBezTo>
                    <a:pt x="26" y="16"/>
                    <a:pt x="30" y="13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40" y="9"/>
                    <a:pt x="42" y="7"/>
                    <a:pt x="42" y="4"/>
                  </a:cubicBezTo>
                  <a:cubicBezTo>
                    <a:pt x="42" y="2"/>
                    <a:pt x="40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82"/>
            <p:cNvSpPr>
              <a:spLocks noEditPoints="1"/>
            </p:cNvSpPr>
            <p:nvPr/>
          </p:nvSpPr>
          <p:spPr bwMode="auto">
            <a:xfrm>
              <a:off x="8080376" y="2040024"/>
              <a:ext cx="361950" cy="396875"/>
            </a:xfrm>
            <a:custGeom>
              <a:avLst/>
              <a:gdLst>
                <a:gd name="T0" fmla="*/ 74 w 74"/>
                <a:gd name="T1" fmla="*/ 36 h 81"/>
                <a:gd name="T2" fmla="*/ 37 w 74"/>
                <a:gd name="T3" fmla="*/ 0 h 81"/>
                <a:gd name="T4" fmla="*/ 0 w 74"/>
                <a:gd name="T5" fmla="*/ 36 h 81"/>
                <a:gd name="T6" fmla="*/ 17 w 74"/>
                <a:gd name="T7" fmla="*/ 81 h 81"/>
                <a:gd name="T8" fmla="*/ 58 w 74"/>
                <a:gd name="T9" fmla="*/ 81 h 81"/>
                <a:gd name="T10" fmla="*/ 74 w 74"/>
                <a:gd name="T11" fmla="*/ 36 h 81"/>
                <a:gd name="T12" fmla="*/ 37 w 74"/>
                <a:gd name="T13" fmla="*/ 9 h 81"/>
                <a:gd name="T14" fmla="*/ 44 w 74"/>
                <a:gd name="T15" fmla="*/ 16 h 81"/>
                <a:gd name="T16" fmla="*/ 37 w 74"/>
                <a:gd name="T17" fmla="*/ 24 h 81"/>
                <a:gd name="T18" fmla="*/ 29 w 74"/>
                <a:gd name="T19" fmla="*/ 16 h 81"/>
                <a:gd name="T20" fmla="*/ 37 w 74"/>
                <a:gd name="T21" fmla="*/ 9 h 81"/>
                <a:gd name="T22" fmla="*/ 51 w 74"/>
                <a:gd name="T23" fmla="*/ 46 h 81"/>
                <a:gd name="T24" fmla="*/ 45 w 74"/>
                <a:gd name="T25" fmla="*/ 52 h 81"/>
                <a:gd name="T26" fmla="*/ 45 w 74"/>
                <a:gd name="T27" fmla="*/ 52 h 81"/>
                <a:gd name="T28" fmla="*/ 46 w 74"/>
                <a:gd name="T29" fmla="*/ 53 h 81"/>
                <a:gd name="T30" fmla="*/ 46 w 74"/>
                <a:gd name="T31" fmla="*/ 75 h 81"/>
                <a:gd name="T32" fmla="*/ 41 w 74"/>
                <a:gd name="T33" fmla="*/ 79 h 81"/>
                <a:gd name="T34" fmla="*/ 37 w 74"/>
                <a:gd name="T35" fmla="*/ 75 h 81"/>
                <a:gd name="T36" fmla="*/ 33 w 74"/>
                <a:gd name="T37" fmla="*/ 79 h 81"/>
                <a:gd name="T38" fmla="*/ 28 w 74"/>
                <a:gd name="T39" fmla="*/ 75 h 81"/>
                <a:gd name="T40" fmla="*/ 28 w 74"/>
                <a:gd name="T41" fmla="*/ 53 h 81"/>
                <a:gd name="T42" fmla="*/ 29 w 74"/>
                <a:gd name="T43" fmla="*/ 52 h 81"/>
                <a:gd name="T44" fmla="*/ 28 w 74"/>
                <a:gd name="T45" fmla="*/ 52 h 81"/>
                <a:gd name="T46" fmla="*/ 22 w 74"/>
                <a:gd name="T47" fmla="*/ 46 h 81"/>
                <a:gd name="T48" fmla="*/ 22 w 74"/>
                <a:gd name="T49" fmla="*/ 32 h 81"/>
                <a:gd name="T50" fmla="*/ 28 w 74"/>
                <a:gd name="T51" fmla="*/ 26 h 81"/>
                <a:gd name="T52" fmla="*/ 31 w 74"/>
                <a:gd name="T53" fmla="*/ 26 h 81"/>
                <a:gd name="T54" fmla="*/ 37 w 74"/>
                <a:gd name="T55" fmla="*/ 33 h 81"/>
                <a:gd name="T56" fmla="*/ 43 w 74"/>
                <a:gd name="T57" fmla="*/ 26 h 81"/>
                <a:gd name="T58" fmla="*/ 45 w 74"/>
                <a:gd name="T59" fmla="*/ 26 h 81"/>
                <a:gd name="T60" fmla="*/ 51 w 74"/>
                <a:gd name="T61" fmla="*/ 32 h 81"/>
                <a:gd name="T62" fmla="*/ 51 w 74"/>
                <a:gd name="T63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81">
                  <a:moveTo>
                    <a:pt x="74" y="36"/>
                  </a:moveTo>
                  <a:cubicBezTo>
                    <a:pt x="74" y="16"/>
                    <a:pt x="57" y="0"/>
                    <a:pt x="37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54"/>
                    <a:pt x="17" y="64"/>
                    <a:pt x="17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8" y="63"/>
                    <a:pt x="74" y="54"/>
                    <a:pt x="74" y="36"/>
                  </a:cubicBezTo>
                  <a:close/>
                  <a:moveTo>
                    <a:pt x="37" y="9"/>
                  </a:moveTo>
                  <a:cubicBezTo>
                    <a:pt x="41" y="9"/>
                    <a:pt x="44" y="12"/>
                    <a:pt x="44" y="16"/>
                  </a:cubicBezTo>
                  <a:cubicBezTo>
                    <a:pt x="44" y="20"/>
                    <a:pt x="41" y="24"/>
                    <a:pt x="37" y="24"/>
                  </a:cubicBezTo>
                  <a:cubicBezTo>
                    <a:pt x="33" y="24"/>
                    <a:pt x="29" y="20"/>
                    <a:pt x="29" y="16"/>
                  </a:cubicBezTo>
                  <a:cubicBezTo>
                    <a:pt x="29" y="12"/>
                    <a:pt x="33" y="9"/>
                    <a:pt x="37" y="9"/>
                  </a:cubicBezTo>
                  <a:close/>
                  <a:moveTo>
                    <a:pt x="51" y="46"/>
                  </a:moveTo>
                  <a:cubicBezTo>
                    <a:pt x="51" y="49"/>
                    <a:pt x="49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6" y="52"/>
                    <a:pt x="46" y="53"/>
                    <a:pt x="46" y="53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7"/>
                    <a:pt x="44" y="79"/>
                    <a:pt x="41" y="79"/>
                  </a:cubicBezTo>
                  <a:cubicBezTo>
                    <a:pt x="39" y="79"/>
                    <a:pt x="37" y="77"/>
                    <a:pt x="37" y="75"/>
                  </a:cubicBezTo>
                  <a:cubicBezTo>
                    <a:pt x="37" y="77"/>
                    <a:pt x="35" y="79"/>
                    <a:pt x="33" y="79"/>
                  </a:cubicBezTo>
                  <a:cubicBezTo>
                    <a:pt x="30" y="79"/>
                    <a:pt x="28" y="77"/>
                    <a:pt x="28" y="75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3"/>
                    <a:pt x="28" y="52"/>
                    <a:pt x="29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5" y="52"/>
                    <a:pt x="22" y="49"/>
                    <a:pt x="22" y="4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29"/>
                    <a:pt x="25" y="26"/>
                    <a:pt x="28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9" y="26"/>
                    <a:pt x="51" y="29"/>
                    <a:pt x="51" y="32"/>
                  </a:cubicBezTo>
                  <a:lnTo>
                    <a:pt x="5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83"/>
            <p:cNvSpPr/>
            <p:nvPr/>
          </p:nvSpPr>
          <p:spPr bwMode="auto">
            <a:xfrm>
              <a:off x="8159751" y="2455949"/>
              <a:ext cx="204788" cy="30162"/>
            </a:xfrm>
            <a:custGeom>
              <a:avLst/>
              <a:gdLst>
                <a:gd name="T0" fmla="*/ 42 w 42"/>
                <a:gd name="T1" fmla="*/ 3 h 6"/>
                <a:gd name="T2" fmla="*/ 39 w 42"/>
                <a:gd name="T3" fmla="*/ 6 h 6"/>
                <a:gd name="T4" fmla="*/ 3 w 42"/>
                <a:gd name="T5" fmla="*/ 6 h 6"/>
                <a:gd name="T6" fmla="*/ 0 w 42"/>
                <a:gd name="T7" fmla="*/ 3 h 6"/>
                <a:gd name="T8" fmla="*/ 0 w 42"/>
                <a:gd name="T9" fmla="*/ 3 h 6"/>
                <a:gd name="T10" fmla="*/ 3 w 42"/>
                <a:gd name="T11" fmla="*/ 0 h 6"/>
                <a:gd name="T12" fmla="*/ 39 w 42"/>
                <a:gd name="T13" fmla="*/ 0 h 6"/>
                <a:gd name="T14" fmla="*/ 42 w 42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">
                  <a:moveTo>
                    <a:pt x="42" y="3"/>
                  </a:moveTo>
                  <a:cubicBezTo>
                    <a:pt x="42" y="4"/>
                    <a:pt x="40" y="6"/>
                    <a:pt x="39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2" y="1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84"/>
            <p:cNvSpPr/>
            <p:nvPr/>
          </p:nvSpPr>
          <p:spPr bwMode="auto">
            <a:xfrm>
              <a:off x="8085138" y="1917787"/>
              <a:ext cx="84138" cy="77787"/>
            </a:xfrm>
            <a:custGeom>
              <a:avLst/>
              <a:gdLst>
                <a:gd name="T0" fmla="*/ 13 w 17"/>
                <a:gd name="T1" fmla="*/ 16 h 16"/>
                <a:gd name="T2" fmla="*/ 10 w 17"/>
                <a:gd name="T3" fmla="*/ 15 h 16"/>
                <a:gd name="T4" fmla="*/ 2 w 17"/>
                <a:gd name="T5" fmla="*/ 7 h 16"/>
                <a:gd name="T6" fmla="*/ 2 w 17"/>
                <a:gd name="T7" fmla="*/ 2 h 16"/>
                <a:gd name="T8" fmla="*/ 7 w 17"/>
                <a:gd name="T9" fmla="*/ 2 h 16"/>
                <a:gd name="T10" fmla="*/ 15 w 17"/>
                <a:gd name="T11" fmla="*/ 10 h 16"/>
                <a:gd name="T12" fmla="*/ 15 w 17"/>
                <a:gd name="T13" fmla="*/ 15 h 16"/>
                <a:gd name="T14" fmla="*/ 13 w 17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6">
                  <a:moveTo>
                    <a:pt x="13" y="16"/>
                  </a:moveTo>
                  <a:cubicBezTo>
                    <a:pt x="12" y="16"/>
                    <a:pt x="11" y="16"/>
                    <a:pt x="10" y="1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12"/>
                    <a:pt x="17" y="14"/>
                    <a:pt x="15" y="15"/>
                  </a:cubicBezTo>
                  <a:cubicBezTo>
                    <a:pt x="15" y="16"/>
                    <a:pt x="14" y="16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85"/>
            <p:cNvSpPr/>
            <p:nvPr/>
          </p:nvSpPr>
          <p:spPr bwMode="auto">
            <a:xfrm>
              <a:off x="8355013" y="1917787"/>
              <a:ext cx="82550" cy="84137"/>
            </a:xfrm>
            <a:custGeom>
              <a:avLst/>
              <a:gdLst>
                <a:gd name="T0" fmla="*/ 4 w 17"/>
                <a:gd name="T1" fmla="*/ 17 h 17"/>
                <a:gd name="T2" fmla="*/ 2 w 17"/>
                <a:gd name="T3" fmla="*/ 16 h 17"/>
                <a:gd name="T4" fmla="*/ 2 w 17"/>
                <a:gd name="T5" fmla="*/ 11 h 17"/>
                <a:gd name="T6" fmla="*/ 10 w 17"/>
                <a:gd name="T7" fmla="*/ 2 h 17"/>
                <a:gd name="T8" fmla="*/ 15 w 17"/>
                <a:gd name="T9" fmla="*/ 2 h 17"/>
                <a:gd name="T10" fmla="*/ 15 w 17"/>
                <a:gd name="T11" fmla="*/ 7 h 17"/>
                <a:gd name="T12" fmla="*/ 7 w 17"/>
                <a:gd name="T13" fmla="*/ 16 h 17"/>
                <a:gd name="T14" fmla="*/ 4 w 1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7">
                  <a:moveTo>
                    <a:pt x="4" y="17"/>
                  </a:moveTo>
                  <a:cubicBezTo>
                    <a:pt x="3" y="17"/>
                    <a:pt x="2" y="16"/>
                    <a:pt x="2" y="16"/>
                  </a:cubicBezTo>
                  <a:cubicBezTo>
                    <a:pt x="0" y="14"/>
                    <a:pt x="0" y="12"/>
                    <a:pt x="2" y="1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2" y="0"/>
                    <a:pt x="14" y="0"/>
                    <a:pt x="15" y="2"/>
                  </a:cubicBezTo>
                  <a:cubicBezTo>
                    <a:pt x="17" y="3"/>
                    <a:pt x="17" y="5"/>
                    <a:pt x="15" y="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7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86"/>
            <p:cNvSpPr/>
            <p:nvPr/>
          </p:nvSpPr>
          <p:spPr bwMode="auto">
            <a:xfrm>
              <a:off x="8242301" y="1863812"/>
              <a:ext cx="34925" cy="98425"/>
            </a:xfrm>
            <a:custGeom>
              <a:avLst/>
              <a:gdLst>
                <a:gd name="T0" fmla="*/ 3 w 7"/>
                <a:gd name="T1" fmla="*/ 20 h 20"/>
                <a:gd name="T2" fmla="*/ 0 w 7"/>
                <a:gd name="T3" fmla="*/ 16 h 20"/>
                <a:gd name="T4" fmla="*/ 0 w 7"/>
                <a:gd name="T5" fmla="*/ 4 h 20"/>
                <a:gd name="T6" fmla="*/ 3 w 7"/>
                <a:gd name="T7" fmla="*/ 0 h 20"/>
                <a:gd name="T8" fmla="*/ 7 w 7"/>
                <a:gd name="T9" fmla="*/ 4 h 20"/>
                <a:gd name="T10" fmla="*/ 7 w 7"/>
                <a:gd name="T11" fmla="*/ 16 h 20"/>
                <a:gd name="T12" fmla="*/ 3 w 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0">
                  <a:moveTo>
                    <a:pt x="3" y="20"/>
                  </a:moveTo>
                  <a:cubicBezTo>
                    <a:pt x="1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2"/>
                    <a:pt x="7" y="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8"/>
                    <a:pt x="5" y="20"/>
                    <a:pt x="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541903" y="3677776"/>
            <a:ext cx="732839" cy="1041095"/>
            <a:chOff x="10885488" y="4680037"/>
            <a:chExt cx="503238" cy="723900"/>
          </a:xfrm>
          <a:gradFill>
            <a:gsLst>
              <a:gs pos="0">
                <a:srgbClr val="5BC158"/>
              </a:gs>
              <a:gs pos="100000">
                <a:srgbClr val="6DB8AA"/>
              </a:gs>
            </a:gsLst>
            <a:lin ang="0" scaled="1"/>
          </a:gradFill>
        </p:grpSpPr>
        <p:sp>
          <p:nvSpPr>
            <p:cNvPr id="31" name="Freeform 87"/>
            <p:cNvSpPr/>
            <p:nvPr/>
          </p:nvSpPr>
          <p:spPr bwMode="auto">
            <a:xfrm>
              <a:off x="11071226" y="4680037"/>
              <a:ext cx="317500" cy="303212"/>
            </a:xfrm>
            <a:custGeom>
              <a:avLst/>
              <a:gdLst>
                <a:gd name="T0" fmla="*/ 179 w 200"/>
                <a:gd name="T1" fmla="*/ 145 h 191"/>
                <a:gd name="T2" fmla="*/ 157 w 200"/>
                <a:gd name="T3" fmla="*/ 145 h 191"/>
                <a:gd name="T4" fmla="*/ 175 w 200"/>
                <a:gd name="T5" fmla="*/ 160 h 191"/>
                <a:gd name="T6" fmla="*/ 31 w 200"/>
                <a:gd name="T7" fmla="*/ 160 h 191"/>
                <a:gd name="T8" fmla="*/ 31 w 200"/>
                <a:gd name="T9" fmla="*/ 24 h 191"/>
                <a:gd name="T10" fmla="*/ 46 w 200"/>
                <a:gd name="T11" fmla="*/ 43 h 191"/>
                <a:gd name="T12" fmla="*/ 46 w 200"/>
                <a:gd name="T13" fmla="*/ 21 h 191"/>
                <a:gd name="T14" fmla="*/ 24 w 200"/>
                <a:gd name="T15" fmla="*/ 0 h 191"/>
                <a:gd name="T16" fmla="*/ 0 w 200"/>
                <a:gd name="T17" fmla="*/ 21 h 191"/>
                <a:gd name="T18" fmla="*/ 0 w 200"/>
                <a:gd name="T19" fmla="*/ 43 h 191"/>
                <a:gd name="T20" fmla="*/ 18 w 200"/>
                <a:gd name="T21" fmla="*/ 24 h 191"/>
                <a:gd name="T22" fmla="*/ 18 w 200"/>
                <a:gd name="T23" fmla="*/ 175 h 191"/>
                <a:gd name="T24" fmla="*/ 175 w 200"/>
                <a:gd name="T25" fmla="*/ 175 h 191"/>
                <a:gd name="T26" fmla="*/ 157 w 200"/>
                <a:gd name="T27" fmla="*/ 191 h 191"/>
                <a:gd name="T28" fmla="*/ 179 w 200"/>
                <a:gd name="T29" fmla="*/ 191 h 191"/>
                <a:gd name="T30" fmla="*/ 200 w 200"/>
                <a:gd name="T31" fmla="*/ 166 h 191"/>
                <a:gd name="T32" fmla="*/ 179 w 200"/>
                <a:gd name="T33" fmla="*/ 14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91">
                  <a:moveTo>
                    <a:pt x="179" y="145"/>
                  </a:moveTo>
                  <a:lnTo>
                    <a:pt x="157" y="145"/>
                  </a:lnTo>
                  <a:lnTo>
                    <a:pt x="175" y="160"/>
                  </a:lnTo>
                  <a:lnTo>
                    <a:pt x="31" y="160"/>
                  </a:lnTo>
                  <a:lnTo>
                    <a:pt x="31" y="24"/>
                  </a:lnTo>
                  <a:lnTo>
                    <a:pt x="46" y="43"/>
                  </a:lnTo>
                  <a:lnTo>
                    <a:pt x="46" y="21"/>
                  </a:lnTo>
                  <a:lnTo>
                    <a:pt x="24" y="0"/>
                  </a:lnTo>
                  <a:lnTo>
                    <a:pt x="0" y="21"/>
                  </a:lnTo>
                  <a:lnTo>
                    <a:pt x="0" y="43"/>
                  </a:lnTo>
                  <a:lnTo>
                    <a:pt x="18" y="24"/>
                  </a:lnTo>
                  <a:lnTo>
                    <a:pt x="18" y="175"/>
                  </a:lnTo>
                  <a:lnTo>
                    <a:pt x="175" y="175"/>
                  </a:lnTo>
                  <a:lnTo>
                    <a:pt x="157" y="191"/>
                  </a:lnTo>
                  <a:lnTo>
                    <a:pt x="179" y="191"/>
                  </a:lnTo>
                  <a:lnTo>
                    <a:pt x="200" y="166"/>
                  </a:lnTo>
                  <a:lnTo>
                    <a:pt x="179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88"/>
            <p:cNvSpPr/>
            <p:nvPr/>
          </p:nvSpPr>
          <p:spPr bwMode="auto">
            <a:xfrm>
              <a:off x="11134726" y="4699087"/>
              <a:ext cx="204788" cy="220662"/>
            </a:xfrm>
            <a:custGeom>
              <a:avLst/>
              <a:gdLst>
                <a:gd name="T0" fmla="*/ 0 w 129"/>
                <a:gd name="T1" fmla="*/ 93 h 139"/>
                <a:gd name="T2" fmla="*/ 37 w 129"/>
                <a:gd name="T3" fmla="*/ 59 h 139"/>
                <a:gd name="T4" fmla="*/ 46 w 129"/>
                <a:gd name="T5" fmla="*/ 68 h 139"/>
                <a:gd name="T6" fmla="*/ 0 w 129"/>
                <a:gd name="T7" fmla="*/ 108 h 139"/>
                <a:gd name="T8" fmla="*/ 0 w 129"/>
                <a:gd name="T9" fmla="*/ 117 h 139"/>
                <a:gd name="T10" fmla="*/ 52 w 129"/>
                <a:gd name="T11" fmla="*/ 71 h 139"/>
                <a:gd name="T12" fmla="*/ 58 w 129"/>
                <a:gd name="T13" fmla="*/ 77 h 139"/>
                <a:gd name="T14" fmla="*/ 0 w 129"/>
                <a:gd name="T15" fmla="*/ 133 h 139"/>
                <a:gd name="T16" fmla="*/ 0 w 129"/>
                <a:gd name="T17" fmla="*/ 139 h 139"/>
                <a:gd name="T18" fmla="*/ 3 w 129"/>
                <a:gd name="T19" fmla="*/ 139 h 139"/>
                <a:gd name="T20" fmla="*/ 129 w 129"/>
                <a:gd name="T21" fmla="*/ 22 h 139"/>
                <a:gd name="T22" fmla="*/ 129 w 129"/>
                <a:gd name="T23" fmla="*/ 0 h 139"/>
                <a:gd name="T24" fmla="*/ 65 w 129"/>
                <a:gd name="T25" fmla="*/ 65 h 139"/>
                <a:gd name="T26" fmla="*/ 37 w 129"/>
                <a:gd name="T27" fmla="*/ 43 h 139"/>
                <a:gd name="T28" fmla="*/ 0 w 129"/>
                <a:gd name="T29" fmla="*/ 74 h 139"/>
                <a:gd name="T30" fmla="*/ 0 w 129"/>
                <a:gd name="T31" fmla="*/ 9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39">
                  <a:moveTo>
                    <a:pt x="0" y="93"/>
                  </a:moveTo>
                  <a:lnTo>
                    <a:pt x="37" y="59"/>
                  </a:lnTo>
                  <a:lnTo>
                    <a:pt x="46" y="68"/>
                  </a:lnTo>
                  <a:lnTo>
                    <a:pt x="0" y="108"/>
                  </a:lnTo>
                  <a:lnTo>
                    <a:pt x="0" y="117"/>
                  </a:lnTo>
                  <a:lnTo>
                    <a:pt x="52" y="71"/>
                  </a:lnTo>
                  <a:lnTo>
                    <a:pt x="58" y="77"/>
                  </a:lnTo>
                  <a:lnTo>
                    <a:pt x="0" y="133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129" y="22"/>
                  </a:lnTo>
                  <a:lnTo>
                    <a:pt x="129" y="0"/>
                  </a:lnTo>
                  <a:lnTo>
                    <a:pt x="65" y="65"/>
                  </a:lnTo>
                  <a:lnTo>
                    <a:pt x="37" y="43"/>
                  </a:lnTo>
                  <a:lnTo>
                    <a:pt x="0" y="74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89"/>
            <p:cNvSpPr/>
            <p:nvPr/>
          </p:nvSpPr>
          <p:spPr bwMode="auto">
            <a:xfrm>
              <a:off x="11163301" y="4753062"/>
              <a:ext cx="176213" cy="166687"/>
            </a:xfrm>
            <a:custGeom>
              <a:avLst/>
              <a:gdLst>
                <a:gd name="T0" fmla="*/ 111 w 111"/>
                <a:gd name="T1" fmla="*/ 0 h 105"/>
                <a:gd name="T2" fmla="*/ 0 w 111"/>
                <a:gd name="T3" fmla="*/ 105 h 105"/>
                <a:gd name="T4" fmla="*/ 10 w 111"/>
                <a:gd name="T5" fmla="*/ 105 h 105"/>
                <a:gd name="T6" fmla="*/ 111 w 111"/>
                <a:gd name="T7" fmla="*/ 9 h 105"/>
                <a:gd name="T8" fmla="*/ 111 w 111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05">
                  <a:moveTo>
                    <a:pt x="111" y="0"/>
                  </a:moveTo>
                  <a:lnTo>
                    <a:pt x="0" y="105"/>
                  </a:lnTo>
                  <a:lnTo>
                    <a:pt x="10" y="105"/>
                  </a:lnTo>
                  <a:lnTo>
                    <a:pt x="111" y="9"/>
                  </a:lnTo>
                  <a:lnTo>
                    <a:pt x="1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90"/>
            <p:cNvSpPr/>
            <p:nvPr/>
          </p:nvSpPr>
          <p:spPr bwMode="auto">
            <a:xfrm>
              <a:off x="11202988" y="4792749"/>
              <a:ext cx="136525" cy="127000"/>
            </a:xfrm>
            <a:custGeom>
              <a:avLst/>
              <a:gdLst>
                <a:gd name="T0" fmla="*/ 86 w 86"/>
                <a:gd name="T1" fmla="*/ 0 h 80"/>
                <a:gd name="T2" fmla="*/ 0 w 86"/>
                <a:gd name="T3" fmla="*/ 80 h 80"/>
                <a:gd name="T4" fmla="*/ 9 w 86"/>
                <a:gd name="T5" fmla="*/ 80 h 80"/>
                <a:gd name="T6" fmla="*/ 86 w 86"/>
                <a:gd name="T7" fmla="*/ 9 h 80"/>
                <a:gd name="T8" fmla="*/ 86 w 86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0">
                  <a:moveTo>
                    <a:pt x="86" y="0"/>
                  </a:moveTo>
                  <a:lnTo>
                    <a:pt x="0" y="80"/>
                  </a:lnTo>
                  <a:lnTo>
                    <a:pt x="9" y="80"/>
                  </a:lnTo>
                  <a:lnTo>
                    <a:pt x="86" y="9"/>
                  </a:ln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91"/>
            <p:cNvSpPr/>
            <p:nvPr/>
          </p:nvSpPr>
          <p:spPr bwMode="auto">
            <a:xfrm>
              <a:off x="11242676" y="4826087"/>
              <a:ext cx="96838" cy="93662"/>
            </a:xfrm>
            <a:custGeom>
              <a:avLst/>
              <a:gdLst>
                <a:gd name="T0" fmla="*/ 61 w 61"/>
                <a:gd name="T1" fmla="*/ 0 h 59"/>
                <a:gd name="T2" fmla="*/ 0 w 61"/>
                <a:gd name="T3" fmla="*/ 59 h 59"/>
                <a:gd name="T4" fmla="*/ 9 w 61"/>
                <a:gd name="T5" fmla="*/ 59 h 59"/>
                <a:gd name="T6" fmla="*/ 61 w 61"/>
                <a:gd name="T7" fmla="*/ 13 h 59"/>
                <a:gd name="T8" fmla="*/ 61 w 61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9">
                  <a:moveTo>
                    <a:pt x="61" y="0"/>
                  </a:moveTo>
                  <a:lnTo>
                    <a:pt x="0" y="59"/>
                  </a:lnTo>
                  <a:lnTo>
                    <a:pt x="9" y="59"/>
                  </a:lnTo>
                  <a:lnTo>
                    <a:pt x="61" y="13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92"/>
            <p:cNvSpPr/>
            <p:nvPr/>
          </p:nvSpPr>
          <p:spPr bwMode="auto">
            <a:xfrm>
              <a:off x="11280776" y="4865774"/>
              <a:ext cx="58738" cy="53975"/>
            </a:xfrm>
            <a:custGeom>
              <a:avLst/>
              <a:gdLst>
                <a:gd name="T0" fmla="*/ 37 w 37"/>
                <a:gd name="T1" fmla="*/ 9 h 34"/>
                <a:gd name="T2" fmla="*/ 37 w 37"/>
                <a:gd name="T3" fmla="*/ 0 h 34"/>
                <a:gd name="T4" fmla="*/ 0 w 37"/>
                <a:gd name="T5" fmla="*/ 34 h 34"/>
                <a:gd name="T6" fmla="*/ 10 w 37"/>
                <a:gd name="T7" fmla="*/ 34 h 34"/>
                <a:gd name="T8" fmla="*/ 37 w 37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4">
                  <a:moveTo>
                    <a:pt x="37" y="9"/>
                  </a:moveTo>
                  <a:lnTo>
                    <a:pt x="37" y="0"/>
                  </a:lnTo>
                  <a:lnTo>
                    <a:pt x="0" y="34"/>
                  </a:lnTo>
                  <a:lnTo>
                    <a:pt x="10" y="34"/>
                  </a:ln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Oval 93"/>
            <p:cNvSpPr>
              <a:spLocks noChangeArrowheads="1"/>
            </p:cNvSpPr>
            <p:nvPr/>
          </p:nvSpPr>
          <p:spPr bwMode="auto">
            <a:xfrm>
              <a:off x="10939463" y="4856249"/>
              <a:ext cx="117475" cy="1174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94"/>
            <p:cNvSpPr/>
            <p:nvPr/>
          </p:nvSpPr>
          <p:spPr bwMode="auto">
            <a:xfrm>
              <a:off x="10885488" y="4997537"/>
              <a:ext cx="336550" cy="406400"/>
            </a:xfrm>
            <a:custGeom>
              <a:avLst/>
              <a:gdLst>
                <a:gd name="T0" fmla="*/ 69 w 69"/>
                <a:gd name="T1" fmla="*/ 7 h 83"/>
                <a:gd name="T2" fmla="*/ 61 w 69"/>
                <a:gd name="T3" fmla="*/ 0 h 83"/>
                <a:gd name="T4" fmla="*/ 33 w 69"/>
                <a:gd name="T5" fmla="*/ 0 h 83"/>
                <a:gd name="T6" fmla="*/ 23 w 69"/>
                <a:gd name="T7" fmla="*/ 9 h 83"/>
                <a:gd name="T8" fmla="*/ 23 w 69"/>
                <a:gd name="T9" fmla="*/ 10 h 83"/>
                <a:gd name="T10" fmla="*/ 13 w 69"/>
                <a:gd name="T11" fmla="*/ 0 h 83"/>
                <a:gd name="T12" fmla="*/ 10 w 69"/>
                <a:gd name="T13" fmla="*/ 0 h 83"/>
                <a:gd name="T14" fmla="*/ 0 w 69"/>
                <a:gd name="T15" fmla="*/ 9 h 83"/>
                <a:gd name="T16" fmla="*/ 0 w 69"/>
                <a:gd name="T17" fmla="*/ 30 h 83"/>
                <a:gd name="T18" fmla="*/ 10 w 69"/>
                <a:gd name="T19" fmla="*/ 40 h 83"/>
                <a:gd name="T20" fmla="*/ 10 w 69"/>
                <a:gd name="T21" fmla="*/ 40 h 83"/>
                <a:gd name="T22" fmla="*/ 9 w 69"/>
                <a:gd name="T23" fmla="*/ 42 h 83"/>
                <a:gd name="T24" fmla="*/ 9 w 69"/>
                <a:gd name="T25" fmla="*/ 76 h 83"/>
                <a:gd name="T26" fmla="*/ 16 w 69"/>
                <a:gd name="T27" fmla="*/ 83 h 83"/>
                <a:gd name="T28" fmla="*/ 23 w 69"/>
                <a:gd name="T29" fmla="*/ 76 h 83"/>
                <a:gd name="T30" fmla="*/ 30 w 69"/>
                <a:gd name="T31" fmla="*/ 83 h 83"/>
                <a:gd name="T32" fmla="*/ 37 w 69"/>
                <a:gd name="T33" fmla="*/ 76 h 83"/>
                <a:gd name="T34" fmla="*/ 37 w 69"/>
                <a:gd name="T35" fmla="*/ 13 h 83"/>
                <a:gd name="T36" fmla="*/ 61 w 69"/>
                <a:gd name="T37" fmla="*/ 13 h 83"/>
                <a:gd name="T38" fmla="*/ 69 w 69"/>
                <a:gd name="T39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83">
                  <a:moveTo>
                    <a:pt x="69" y="7"/>
                  </a:moveTo>
                  <a:cubicBezTo>
                    <a:pt x="69" y="2"/>
                    <a:pt x="65" y="0"/>
                    <a:pt x="61" y="0"/>
                  </a:cubicBezTo>
                  <a:cubicBezTo>
                    <a:pt x="57" y="0"/>
                    <a:pt x="33" y="0"/>
                    <a:pt x="33" y="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6"/>
                    <a:pt x="4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1"/>
                    <a:pt x="9" y="42"/>
                    <a:pt x="9" y="42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80"/>
                    <a:pt x="12" y="83"/>
                    <a:pt x="16" y="83"/>
                  </a:cubicBezTo>
                  <a:cubicBezTo>
                    <a:pt x="20" y="83"/>
                    <a:pt x="23" y="80"/>
                    <a:pt x="23" y="76"/>
                  </a:cubicBezTo>
                  <a:cubicBezTo>
                    <a:pt x="23" y="80"/>
                    <a:pt x="26" y="83"/>
                    <a:pt x="30" y="83"/>
                  </a:cubicBezTo>
                  <a:cubicBezTo>
                    <a:pt x="34" y="83"/>
                    <a:pt x="37" y="80"/>
                    <a:pt x="37" y="76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58" y="13"/>
                    <a:pt x="61" y="13"/>
                  </a:cubicBezTo>
                  <a:cubicBezTo>
                    <a:pt x="64" y="13"/>
                    <a:pt x="69" y="12"/>
                    <a:pt x="6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556347" y="1421666"/>
            <a:ext cx="626992" cy="840515"/>
            <a:chOff x="10709276" y="1628862"/>
            <a:chExt cx="439738" cy="596900"/>
          </a:xfrm>
          <a:gradFill>
            <a:gsLst>
              <a:gs pos="0">
                <a:srgbClr val="6D9195"/>
              </a:gs>
              <a:gs pos="100000">
                <a:srgbClr val="6DB8AA"/>
              </a:gs>
            </a:gsLst>
            <a:lin ang="0" scaled="1"/>
          </a:gradFill>
        </p:grpSpPr>
        <p:sp>
          <p:nvSpPr>
            <p:cNvPr id="29" name="Freeform 95"/>
            <p:cNvSpPr/>
            <p:nvPr/>
          </p:nvSpPr>
          <p:spPr bwMode="auto">
            <a:xfrm>
              <a:off x="10709276" y="1809837"/>
              <a:ext cx="341313" cy="415925"/>
            </a:xfrm>
            <a:custGeom>
              <a:avLst/>
              <a:gdLst>
                <a:gd name="T0" fmla="*/ 62 w 70"/>
                <a:gd name="T1" fmla="*/ 0 h 85"/>
                <a:gd name="T2" fmla="*/ 33 w 70"/>
                <a:gd name="T3" fmla="*/ 0 h 85"/>
                <a:gd name="T4" fmla="*/ 23 w 70"/>
                <a:gd name="T5" fmla="*/ 9 h 85"/>
                <a:gd name="T6" fmla="*/ 23 w 70"/>
                <a:gd name="T7" fmla="*/ 10 h 85"/>
                <a:gd name="T8" fmla="*/ 13 w 70"/>
                <a:gd name="T9" fmla="*/ 0 h 85"/>
                <a:gd name="T10" fmla="*/ 10 w 70"/>
                <a:gd name="T11" fmla="*/ 0 h 85"/>
                <a:gd name="T12" fmla="*/ 0 w 70"/>
                <a:gd name="T13" fmla="*/ 9 h 85"/>
                <a:gd name="T14" fmla="*/ 0 w 70"/>
                <a:gd name="T15" fmla="*/ 31 h 85"/>
                <a:gd name="T16" fmla="*/ 10 w 70"/>
                <a:gd name="T17" fmla="*/ 41 h 85"/>
                <a:gd name="T18" fmla="*/ 10 w 70"/>
                <a:gd name="T19" fmla="*/ 41 h 85"/>
                <a:gd name="T20" fmla="*/ 9 w 70"/>
                <a:gd name="T21" fmla="*/ 43 h 85"/>
                <a:gd name="T22" fmla="*/ 9 w 70"/>
                <a:gd name="T23" fmla="*/ 78 h 85"/>
                <a:gd name="T24" fmla="*/ 16 w 70"/>
                <a:gd name="T25" fmla="*/ 85 h 85"/>
                <a:gd name="T26" fmla="*/ 23 w 70"/>
                <a:gd name="T27" fmla="*/ 78 h 85"/>
                <a:gd name="T28" fmla="*/ 30 w 70"/>
                <a:gd name="T29" fmla="*/ 85 h 85"/>
                <a:gd name="T30" fmla="*/ 37 w 70"/>
                <a:gd name="T31" fmla="*/ 78 h 85"/>
                <a:gd name="T32" fmla="*/ 37 w 70"/>
                <a:gd name="T33" fmla="*/ 13 h 85"/>
                <a:gd name="T34" fmla="*/ 62 w 70"/>
                <a:gd name="T35" fmla="*/ 13 h 85"/>
                <a:gd name="T36" fmla="*/ 70 w 70"/>
                <a:gd name="T37" fmla="*/ 7 h 85"/>
                <a:gd name="T38" fmla="*/ 62 w 70"/>
                <a:gd name="T3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62" y="0"/>
                  </a:moveTo>
                  <a:cubicBezTo>
                    <a:pt x="58" y="0"/>
                    <a:pt x="33" y="0"/>
                    <a:pt x="33" y="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4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9" y="42"/>
                    <a:pt x="9" y="43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9" y="82"/>
                    <a:pt x="13" y="85"/>
                    <a:pt x="16" y="85"/>
                  </a:cubicBezTo>
                  <a:cubicBezTo>
                    <a:pt x="20" y="85"/>
                    <a:pt x="23" y="82"/>
                    <a:pt x="23" y="78"/>
                  </a:cubicBezTo>
                  <a:cubicBezTo>
                    <a:pt x="23" y="82"/>
                    <a:pt x="27" y="85"/>
                    <a:pt x="30" y="85"/>
                  </a:cubicBezTo>
                  <a:cubicBezTo>
                    <a:pt x="34" y="85"/>
                    <a:pt x="37" y="82"/>
                    <a:pt x="37" y="78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59" y="13"/>
                    <a:pt x="62" y="13"/>
                  </a:cubicBezTo>
                  <a:cubicBezTo>
                    <a:pt x="66" y="13"/>
                    <a:pt x="70" y="12"/>
                    <a:pt x="70" y="7"/>
                  </a:cubicBezTo>
                  <a:cubicBezTo>
                    <a:pt x="70" y="2"/>
                    <a:pt x="66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96"/>
            <p:cNvSpPr>
              <a:spLocks noEditPoints="1"/>
            </p:cNvSpPr>
            <p:nvPr/>
          </p:nvSpPr>
          <p:spPr bwMode="auto">
            <a:xfrm>
              <a:off x="10763251" y="1628862"/>
              <a:ext cx="385763" cy="161925"/>
            </a:xfrm>
            <a:custGeom>
              <a:avLst/>
              <a:gdLst>
                <a:gd name="T0" fmla="*/ 68 w 79"/>
                <a:gd name="T1" fmla="*/ 1 h 33"/>
                <a:gd name="T2" fmla="*/ 62 w 79"/>
                <a:gd name="T3" fmla="*/ 4 h 33"/>
                <a:gd name="T4" fmla="*/ 56 w 79"/>
                <a:gd name="T5" fmla="*/ 8 h 33"/>
                <a:gd name="T6" fmla="*/ 46 w 79"/>
                <a:gd name="T7" fmla="*/ 0 h 33"/>
                <a:gd name="T8" fmla="*/ 38 w 79"/>
                <a:gd name="T9" fmla="*/ 4 h 33"/>
                <a:gd name="T10" fmla="*/ 23 w 79"/>
                <a:gd name="T11" fmla="*/ 14 h 33"/>
                <a:gd name="T12" fmla="*/ 12 w 79"/>
                <a:gd name="T13" fmla="*/ 8 h 33"/>
                <a:gd name="T14" fmla="*/ 0 w 79"/>
                <a:gd name="T15" fmla="*/ 20 h 33"/>
                <a:gd name="T16" fmla="*/ 12 w 79"/>
                <a:gd name="T17" fmla="*/ 32 h 33"/>
                <a:gd name="T18" fmla="*/ 22 w 79"/>
                <a:gd name="T19" fmla="*/ 27 h 33"/>
                <a:gd name="T20" fmla="*/ 46 w 79"/>
                <a:gd name="T21" fmla="*/ 33 h 33"/>
                <a:gd name="T22" fmla="*/ 54 w 79"/>
                <a:gd name="T23" fmla="*/ 29 h 33"/>
                <a:gd name="T24" fmla="*/ 68 w 79"/>
                <a:gd name="T25" fmla="*/ 33 h 33"/>
                <a:gd name="T26" fmla="*/ 79 w 79"/>
                <a:gd name="T27" fmla="*/ 17 h 33"/>
                <a:gd name="T28" fmla="*/ 68 w 79"/>
                <a:gd name="T29" fmla="*/ 1 h 33"/>
                <a:gd name="T30" fmla="*/ 46 w 79"/>
                <a:gd name="T31" fmla="*/ 27 h 33"/>
                <a:gd name="T32" fmla="*/ 39 w 79"/>
                <a:gd name="T33" fmla="*/ 17 h 33"/>
                <a:gd name="T34" fmla="*/ 46 w 79"/>
                <a:gd name="T35" fmla="*/ 6 h 33"/>
                <a:gd name="T36" fmla="*/ 53 w 79"/>
                <a:gd name="T37" fmla="*/ 17 h 33"/>
                <a:gd name="T38" fmla="*/ 46 w 79"/>
                <a:gd name="T39" fmla="*/ 27 h 33"/>
                <a:gd name="T40" fmla="*/ 68 w 79"/>
                <a:gd name="T41" fmla="*/ 28 h 33"/>
                <a:gd name="T42" fmla="*/ 60 w 79"/>
                <a:gd name="T43" fmla="*/ 17 h 33"/>
                <a:gd name="T44" fmla="*/ 68 w 79"/>
                <a:gd name="T45" fmla="*/ 7 h 33"/>
                <a:gd name="T46" fmla="*/ 75 w 79"/>
                <a:gd name="T47" fmla="*/ 17 h 33"/>
                <a:gd name="T48" fmla="*/ 68 w 79"/>
                <a:gd name="T4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33">
                  <a:moveTo>
                    <a:pt x="68" y="1"/>
                  </a:moveTo>
                  <a:cubicBezTo>
                    <a:pt x="66" y="1"/>
                    <a:pt x="64" y="2"/>
                    <a:pt x="62" y="4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4" y="3"/>
                    <a:pt x="50" y="0"/>
                    <a:pt x="46" y="0"/>
                  </a:cubicBezTo>
                  <a:cubicBezTo>
                    <a:pt x="44" y="0"/>
                    <a:pt x="41" y="3"/>
                    <a:pt x="38" y="4"/>
                  </a:cubicBezTo>
                  <a:cubicBezTo>
                    <a:pt x="36" y="6"/>
                    <a:pt x="26" y="12"/>
                    <a:pt x="23" y="14"/>
                  </a:cubicBezTo>
                  <a:cubicBezTo>
                    <a:pt x="21" y="10"/>
                    <a:pt x="17" y="8"/>
                    <a:pt x="12" y="8"/>
                  </a:cubicBezTo>
                  <a:cubicBezTo>
                    <a:pt x="6" y="8"/>
                    <a:pt x="0" y="13"/>
                    <a:pt x="0" y="20"/>
                  </a:cubicBezTo>
                  <a:cubicBezTo>
                    <a:pt x="0" y="27"/>
                    <a:pt x="6" y="32"/>
                    <a:pt x="12" y="32"/>
                  </a:cubicBezTo>
                  <a:cubicBezTo>
                    <a:pt x="16" y="32"/>
                    <a:pt x="20" y="30"/>
                    <a:pt x="22" y="27"/>
                  </a:cubicBezTo>
                  <a:cubicBezTo>
                    <a:pt x="26" y="28"/>
                    <a:pt x="45" y="33"/>
                    <a:pt x="46" y="33"/>
                  </a:cubicBezTo>
                  <a:cubicBezTo>
                    <a:pt x="49" y="33"/>
                    <a:pt x="52" y="32"/>
                    <a:pt x="54" y="29"/>
                  </a:cubicBezTo>
                  <a:cubicBezTo>
                    <a:pt x="54" y="29"/>
                    <a:pt x="64" y="33"/>
                    <a:pt x="68" y="33"/>
                  </a:cubicBezTo>
                  <a:cubicBezTo>
                    <a:pt x="74" y="33"/>
                    <a:pt x="79" y="26"/>
                    <a:pt x="79" y="17"/>
                  </a:cubicBezTo>
                  <a:cubicBezTo>
                    <a:pt x="79" y="8"/>
                    <a:pt x="74" y="1"/>
                    <a:pt x="68" y="1"/>
                  </a:cubicBezTo>
                  <a:close/>
                  <a:moveTo>
                    <a:pt x="46" y="27"/>
                  </a:moveTo>
                  <a:cubicBezTo>
                    <a:pt x="42" y="27"/>
                    <a:pt x="39" y="23"/>
                    <a:pt x="39" y="17"/>
                  </a:cubicBezTo>
                  <a:cubicBezTo>
                    <a:pt x="39" y="11"/>
                    <a:pt x="42" y="6"/>
                    <a:pt x="46" y="6"/>
                  </a:cubicBezTo>
                  <a:cubicBezTo>
                    <a:pt x="50" y="6"/>
                    <a:pt x="53" y="11"/>
                    <a:pt x="53" y="17"/>
                  </a:cubicBezTo>
                  <a:cubicBezTo>
                    <a:pt x="53" y="23"/>
                    <a:pt x="50" y="27"/>
                    <a:pt x="46" y="27"/>
                  </a:cubicBezTo>
                  <a:close/>
                  <a:moveTo>
                    <a:pt x="68" y="28"/>
                  </a:moveTo>
                  <a:cubicBezTo>
                    <a:pt x="64" y="28"/>
                    <a:pt x="60" y="23"/>
                    <a:pt x="60" y="17"/>
                  </a:cubicBezTo>
                  <a:cubicBezTo>
                    <a:pt x="60" y="12"/>
                    <a:pt x="64" y="7"/>
                    <a:pt x="68" y="7"/>
                  </a:cubicBezTo>
                  <a:cubicBezTo>
                    <a:pt x="72" y="7"/>
                    <a:pt x="75" y="12"/>
                    <a:pt x="75" y="17"/>
                  </a:cubicBezTo>
                  <a:cubicBezTo>
                    <a:pt x="75" y="23"/>
                    <a:pt x="72" y="28"/>
                    <a:pt x="6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文本框 20"/>
          <p:cNvSpPr txBox="1"/>
          <p:nvPr/>
        </p:nvSpPr>
        <p:spPr>
          <a:xfrm>
            <a:off x="2275499" y="2335188"/>
            <a:ext cx="1512346" cy="350294"/>
          </a:xfrm>
          <a:prstGeom prst="rect">
            <a:avLst/>
          </a:prstGeom>
          <a:noFill/>
        </p:spPr>
        <p:txBody>
          <a:bodyPr wrap="none" lIns="72585" tIns="36293" rIns="72585" bIns="36293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1281260" y="2649644"/>
            <a:ext cx="2506585" cy="61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304692" y="3463794"/>
            <a:ext cx="9645805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4000">
                  <a:srgbClr val="6D9195"/>
                </a:gs>
                <a:gs pos="100000">
                  <a:srgbClr val="6D9195">
                    <a:alpha val="0"/>
                  </a:srgbClr>
                </a:gs>
              </a:gsLst>
              <a:lin ang="0" scaled="1"/>
              <a:tileRect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999356" y="1247061"/>
            <a:ext cx="0" cy="429322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7000">
                  <a:srgbClr val="6DB8AA"/>
                </a:gs>
                <a:gs pos="100000">
                  <a:srgbClr val="6DB8AA">
                    <a:alpha val="0"/>
                  </a:srgbClr>
                </a:gs>
              </a:gsLst>
              <a:lin ang="5400000" scaled="1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  <a:endParaRPr lang="zh-CN" altLang="en-US" sz="2800" b="1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66" name="文本框 20"/>
          <p:cNvSpPr txBox="1"/>
          <p:nvPr/>
        </p:nvSpPr>
        <p:spPr>
          <a:xfrm>
            <a:off x="2275499" y="4775611"/>
            <a:ext cx="1512346" cy="350294"/>
          </a:xfrm>
          <a:prstGeom prst="rect">
            <a:avLst/>
          </a:prstGeom>
          <a:noFill/>
        </p:spPr>
        <p:txBody>
          <a:bodyPr wrap="none" lIns="72585" tIns="36293" rIns="72585" bIns="36293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1281260" y="5090067"/>
            <a:ext cx="2506585" cy="61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文本框 20"/>
          <p:cNvSpPr txBox="1"/>
          <p:nvPr/>
        </p:nvSpPr>
        <p:spPr>
          <a:xfrm>
            <a:off x="8447667" y="2341720"/>
            <a:ext cx="1512346" cy="350294"/>
          </a:xfrm>
          <a:prstGeom prst="rect">
            <a:avLst/>
          </a:prstGeom>
          <a:noFill/>
        </p:spPr>
        <p:txBody>
          <a:bodyPr wrap="none" lIns="72585" tIns="36293" rIns="72585" bIns="36293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矩形 47"/>
          <p:cNvSpPr>
            <a:spLocks noChangeArrowheads="1"/>
          </p:cNvSpPr>
          <p:nvPr/>
        </p:nvSpPr>
        <p:spPr bwMode="auto">
          <a:xfrm>
            <a:off x="8420400" y="2656176"/>
            <a:ext cx="2506585" cy="61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文本框 20"/>
          <p:cNvSpPr txBox="1"/>
          <p:nvPr/>
        </p:nvSpPr>
        <p:spPr>
          <a:xfrm>
            <a:off x="8447667" y="4782143"/>
            <a:ext cx="1512346" cy="350294"/>
          </a:xfrm>
          <a:prstGeom prst="rect">
            <a:avLst/>
          </a:prstGeom>
          <a:noFill/>
        </p:spPr>
        <p:txBody>
          <a:bodyPr wrap="none" lIns="72585" tIns="36293" rIns="72585" bIns="36293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420400" y="5096599"/>
            <a:ext cx="2506585" cy="61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5"/>
          <p:cNvSpPr/>
          <p:nvPr/>
        </p:nvSpPr>
        <p:spPr>
          <a:xfrm>
            <a:off x="1563446" y="1645572"/>
            <a:ext cx="1980000" cy="2827279"/>
          </a:xfrm>
          <a:custGeom>
            <a:avLst/>
            <a:gdLst>
              <a:gd name="connsiteX0" fmla="*/ 127235 w 1980000"/>
              <a:gd name="connsiteY0" fmla="*/ 0 h 2827279"/>
              <a:gd name="connsiteX1" fmla="*/ 1852765 w 1980000"/>
              <a:gd name="connsiteY1" fmla="*/ 0 h 2827279"/>
              <a:gd name="connsiteX2" fmla="*/ 1980000 w 1980000"/>
              <a:gd name="connsiteY2" fmla="*/ 127235 h 2827279"/>
              <a:gd name="connsiteX3" fmla="*/ 1980000 w 1980000"/>
              <a:gd name="connsiteY3" fmla="*/ 2572765 h 2827279"/>
              <a:gd name="connsiteX4" fmla="*/ 1852765 w 1980000"/>
              <a:gd name="connsiteY4" fmla="*/ 2700000 h 2827279"/>
              <a:gd name="connsiteX5" fmla="*/ 1117279 w 1980000"/>
              <a:gd name="connsiteY5" fmla="*/ 2700000 h 2827279"/>
              <a:gd name="connsiteX6" fmla="*/ 990000 w 1980000"/>
              <a:gd name="connsiteY6" fmla="*/ 2827279 h 2827279"/>
              <a:gd name="connsiteX7" fmla="*/ 862721 w 1980000"/>
              <a:gd name="connsiteY7" fmla="*/ 2700000 h 2827279"/>
              <a:gd name="connsiteX8" fmla="*/ 127235 w 1980000"/>
              <a:gd name="connsiteY8" fmla="*/ 2700000 h 2827279"/>
              <a:gd name="connsiteX9" fmla="*/ 0 w 1980000"/>
              <a:gd name="connsiteY9" fmla="*/ 2572765 h 2827279"/>
              <a:gd name="connsiteX10" fmla="*/ 0 w 1980000"/>
              <a:gd name="connsiteY10" fmla="*/ 127235 h 2827279"/>
              <a:gd name="connsiteX11" fmla="*/ 127235 w 1980000"/>
              <a:gd name="connsiteY11" fmla="*/ 0 h 282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0000" h="2827279">
                <a:moveTo>
                  <a:pt x="127235" y="0"/>
                </a:moveTo>
                <a:lnTo>
                  <a:pt x="1852765" y="0"/>
                </a:lnTo>
                <a:cubicBezTo>
                  <a:pt x="1923035" y="0"/>
                  <a:pt x="1980000" y="56965"/>
                  <a:pt x="1980000" y="127235"/>
                </a:cubicBezTo>
                <a:lnTo>
                  <a:pt x="1980000" y="2572765"/>
                </a:lnTo>
                <a:cubicBezTo>
                  <a:pt x="1980000" y="2643035"/>
                  <a:pt x="1923035" y="2700000"/>
                  <a:pt x="1852765" y="2700000"/>
                </a:cubicBezTo>
                <a:lnTo>
                  <a:pt x="1117279" y="2700000"/>
                </a:lnTo>
                <a:lnTo>
                  <a:pt x="990000" y="2827279"/>
                </a:lnTo>
                <a:lnTo>
                  <a:pt x="862721" y="2700000"/>
                </a:lnTo>
                <a:lnTo>
                  <a:pt x="127235" y="2700000"/>
                </a:lnTo>
                <a:cubicBezTo>
                  <a:pt x="56965" y="2700000"/>
                  <a:pt x="0" y="2643035"/>
                  <a:pt x="0" y="2572765"/>
                </a:cubicBezTo>
                <a:lnTo>
                  <a:pt x="0" y="127235"/>
                </a:lnTo>
                <a:cubicBezTo>
                  <a:pt x="0" y="56965"/>
                  <a:pt x="56965" y="0"/>
                  <a:pt x="127235" y="0"/>
                </a:cubicBezTo>
                <a:close/>
              </a:path>
            </a:pathLst>
          </a:custGeom>
          <a:gradFill>
            <a:gsLst>
              <a:gs pos="0">
                <a:srgbClr val="5BC158"/>
              </a:gs>
              <a:gs pos="100000">
                <a:srgbClr val="6DB8A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  <a:endParaRPr lang="zh-CN" altLang="en-US" sz="2800" b="1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25" name="文本框 20"/>
          <p:cNvSpPr txBox="1"/>
          <p:nvPr/>
        </p:nvSpPr>
        <p:spPr>
          <a:xfrm>
            <a:off x="1815562" y="2059417"/>
            <a:ext cx="1512346" cy="350294"/>
          </a:xfrm>
          <a:prstGeom prst="rect">
            <a:avLst/>
          </a:prstGeom>
          <a:noFill/>
        </p:spPr>
        <p:txBody>
          <a:bodyPr wrap="none" lIns="72585" tIns="36293" rIns="72585" bIns="36293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1671850" y="2823556"/>
            <a:ext cx="1799770" cy="89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641226" y="2636480"/>
            <a:ext cx="1830394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4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组合 63"/>
          <p:cNvGrpSpPr/>
          <p:nvPr/>
        </p:nvGrpSpPr>
        <p:grpSpPr>
          <a:xfrm>
            <a:off x="6982488" y="4768004"/>
            <a:ext cx="657225" cy="666750"/>
            <a:chOff x="6982488" y="4768004"/>
            <a:chExt cx="657225" cy="666750"/>
          </a:xfr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0" scaled="1"/>
          </a:gradFill>
        </p:grpSpPr>
        <p:sp>
          <p:nvSpPr>
            <p:cNvPr id="54" name="任意多边形: 形状 53"/>
            <p:cNvSpPr/>
            <p:nvPr/>
          </p:nvSpPr>
          <p:spPr>
            <a:xfrm>
              <a:off x="6982488" y="4768004"/>
              <a:ext cx="657225" cy="666750"/>
            </a:xfrm>
            <a:custGeom>
              <a:avLst/>
              <a:gdLst>
                <a:gd name="connsiteX0" fmla="*/ 600075 w 657225"/>
                <a:gd name="connsiteY0" fmla="*/ 609600 h 666750"/>
                <a:gd name="connsiteX1" fmla="*/ 0 w 657225"/>
                <a:gd name="connsiteY1" fmla="*/ 609600 h 666750"/>
                <a:gd name="connsiteX2" fmla="*/ 0 w 657225"/>
                <a:gd name="connsiteY2" fmla="*/ 666750 h 666750"/>
                <a:gd name="connsiteX3" fmla="*/ 657225 w 657225"/>
                <a:gd name="connsiteY3" fmla="*/ 666750 h 666750"/>
                <a:gd name="connsiteX4" fmla="*/ 657225 w 657225"/>
                <a:gd name="connsiteY4" fmla="*/ 0 h 666750"/>
                <a:gd name="connsiteX5" fmla="*/ 600075 w 657225"/>
                <a:gd name="connsiteY5" fmla="*/ 0 h 666750"/>
                <a:gd name="connsiteX6" fmla="*/ 600075 w 657225"/>
                <a:gd name="connsiteY6" fmla="*/ 60960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7225" h="666750">
                  <a:moveTo>
                    <a:pt x="600075" y="609600"/>
                  </a:moveTo>
                  <a:lnTo>
                    <a:pt x="0" y="609600"/>
                  </a:lnTo>
                  <a:lnTo>
                    <a:pt x="0" y="666750"/>
                  </a:lnTo>
                  <a:lnTo>
                    <a:pt x="657225" y="666750"/>
                  </a:lnTo>
                  <a:lnTo>
                    <a:pt x="657225" y="0"/>
                  </a:lnTo>
                  <a:lnTo>
                    <a:pt x="600075" y="0"/>
                  </a:lnTo>
                  <a:lnTo>
                    <a:pt x="600075" y="6096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6982488" y="4768004"/>
              <a:ext cx="142875" cy="552450"/>
            </a:xfrm>
            <a:custGeom>
              <a:avLst/>
              <a:gdLst>
                <a:gd name="connsiteX0" fmla="*/ 0 w 142875"/>
                <a:gd name="connsiteY0" fmla="*/ 0 h 552450"/>
                <a:gd name="connsiteX1" fmla="*/ 142875 w 142875"/>
                <a:gd name="connsiteY1" fmla="*/ 0 h 552450"/>
                <a:gd name="connsiteX2" fmla="*/ 142875 w 142875"/>
                <a:gd name="connsiteY2" fmla="*/ 552450 h 552450"/>
                <a:gd name="connsiteX3" fmla="*/ 0 w 142875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552450">
                  <a:moveTo>
                    <a:pt x="0" y="0"/>
                  </a:moveTo>
                  <a:lnTo>
                    <a:pt x="142875" y="0"/>
                  </a:lnTo>
                  <a:lnTo>
                    <a:pt x="142875" y="552450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/>
            <p:cNvSpPr/>
            <p:nvPr/>
          </p:nvSpPr>
          <p:spPr>
            <a:xfrm>
              <a:off x="7182513" y="4958504"/>
              <a:ext cx="142875" cy="361950"/>
            </a:xfrm>
            <a:custGeom>
              <a:avLst/>
              <a:gdLst>
                <a:gd name="connsiteX0" fmla="*/ 0 w 142875"/>
                <a:gd name="connsiteY0" fmla="*/ 0 h 361950"/>
                <a:gd name="connsiteX1" fmla="*/ 142875 w 142875"/>
                <a:gd name="connsiteY1" fmla="*/ 0 h 361950"/>
                <a:gd name="connsiteX2" fmla="*/ 142875 w 142875"/>
                <a:gd name="connsiteY2" fmla="*/ 361950 h 361950"/>
                <a:gd name="connsiteX3" fmla="*/ 0 w 142875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361950">
                  <a:moveTo>
                    <a:pt x="0" y="0"/>
                  </a:moveTo>
                  <a:lnTo>
                    <a:pt x="142875" y="0"/>
                  </a:lnTo>
                  <a:lnTo>
                    <a:pt x="142875" y="361950"/>
                  </a:lnTo>
                  <a:lnTo>
                    <a:pt x="0" y="3619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/>
            <p:cNvSpPr/>
            <p:nvPr/>
          </p:nvSpPr>
          <p:spPr>
            <a:xfrm>
              <a:off x="7382538" y="5129954"/>
              <a:ext cx="142875" cy="190500"/>
            </a:xfrm>
            <a:custGeom>
              <a:avLst/>
              <a:gdLst>
                <a:gd name="connsiteX0" fmla="*/ 0 w 142875"/>
                <a:gd name="connsiteY0" fmla="*/ 0 h 190500"/>
                <a:gd name="connsiteX1" fmla="*/ 142875 w 142875"/>
                <a:gd name="connsiteY1" fmla="*/ 0 h 190500"/>
                <a:gd name="connsiteX2" fmla="*/ 142875 w 142875"/>
                <a:gd name="connsiteY2" fmla="*/ 190500 h 190500"/>
                <a:gd name="connsiteX3" fmla="*/ 0 w 142875"/>
                <a:gd name="connsiteY3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90500">
                  <a:moveTo>
                    <a:pt x="0" y="0"/>
                  </a:moveTo>
                  <a:lnTo>
                    <a:pt x="142875" y="0"/>
                  </a:lnTo>
                  <a:lnTo>
                    <a:pt x="142875" y="190500"/>
                  </a:lnTo>
                  <a:lnTo>
                    <a:pt x="0" y="1905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/>
            <p:cNvSpPr/>
            <p:nvPr/>
          </p:nvSpPr>
          <p:spPr>
            <a:xfrm>
              <a:off x="7220613" y="4768004"/>
              <a:ext cx="308705" cy="308705"/>
            </a:xfrm>
            <a:custGeom>
              <a:avLst/>
              <a:gdLst>
                <a:gd name="connsiteX0" fmla="*/ 52006 w 308705"/>
                <a:gd name="connsiteY0" fmla="*/ 78962 h 308705"/>
                <a:gd name="connsiteX1" fmla="*/ 281845 w 308705"/>
                <a:gd name="connsiteY1" fmla="*/ 308705 h 308705"/>
                <a:gd name="connsiteX2" fmla="*/ 308705 w 308705"/>
                <a:gd name="connsiteY2" fmla="*/ 281845 h 308705"/>
                <a:gd name="connsiteX3" fmla="*/ 78867 w 308705"/>
                <a:gd name="connsiteY3" fmla="*/ 52006 h 308705"/>
                <a:gd name="connsiteX4" fmla="*/ 130874 w 308705"/>
                <a:gd name="connsiteY4" fmla="*/ 0 h 308705"/>
                <a:gd name="connsiteX5" fmla="*/ 0 w 308705"/>
                <a:gd name="connsiteY5" fmla="*/ 0 h 308705"/>
                <a:gd name="connsiteX6" fmla="*/ 0 w 308705"/>
                <a:gd name="connsiteY6" fmla="*/ 130874 h 308705"/>
                <a:gd name="connsiteX7" fmla="*/ 52006 w 308705"/>
                <a:gd name="connsiteY7" fmla="*/ 78962 h 308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8705" h="308705">
                  <a:moveTo>
                    <a:pt x="52006" y="78962"/>
                  </a:moveTo>
                  <a:lnTo>
                    <a:pt x="281845" y="308705"/>
                  </a:lnTo>
                  <a:lnTo>
                    <a:pt x="308705" y="281845"/>
                  </a:lnTo>
                  <a:lnTo>
                    <a:pt x="78867" y="52006"/>
                  </a:lnTo>
                  <a:lnTo>
                    <a:pt x="130874" y="0"/>
                  </a:lnTo>
                  <a:lnTo>
                    <a:pt x="0" y="0"/>
                  </a:lnTo>
                  <a:lnTo>
                    <a:pt x="0" y="130874"/>
                  </a:lnTo>
                  <a:lnTo>
                    <a:pt x="52006" y="7896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" name="图形 31" descr="书籍 纯色填充"/>
          <p:cNvSpPr/>
          <p:nvPr/>
        </p:nvSpPr>
        <p:spPr>
          <a:xfrm>
            <a:off x="2147681" y="4662563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4553654" y="4837778"/>
            <a:ext cx="752475" cy="752475"/>
            <a:chOff x="4553654" y="4837778"/>
            <a:chExt cx="752475" cy="752475"/>
          </a:xfr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0" scaled="1"/>
          </a:gradFill>
        </p:grpSpPr>
        <p:sp>
          <p:nvSpPr>
            <p:cNvPr id="60" name="任意多边形: 形状 59"/>
            <p:cNvSpPr/>
            <p:nvPr/>
          </p:nvSpPr>
          <p:spPr>
            <a:xfrm>
              <a:off x="4819402" y="4837778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4553654" y="4866353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4687004" y="4999703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8" name="任意多边形 5"/>
          <p:cNvSpPr/>
          <p:nvPr/>
        </p:nvSpPr>
        <p:spPr>
          <a:xfrm>
            <a:off x="3939892" y="1645572"/>
            <a:ext cx="1980000" cy="2827279"/>
          </a:xfrm>
          <a:custGeom>
            <a:avLst/>
            <a:gdLst>
              <a:gd name="connsiteX0" fmla="*/ 127235 w 1980000"/>
              <a:gd name="connsiteY0" fmla="*/ 0 h 2827279"/>
              <a:gd name="connsiteX1" fmla="*/ 1852765 w 1980000"/>
              <a:gd name="connsiteY1" fmla="*/ 0 h 2827279"/>
              <a:gd name="connsiteX2" fmla="*/ 1980000 w 1980000"/>
              <a:gd name="connsiteY2" fmla="*/ 127235 h 2827279"/>
              <a:gd name="connsiteX3" fmla="*/ 1980000 w 1980000"/>
              <a:gd name="connsiteY3" fmla="*/ 2572765 h 2827279"/>
              <a:gd name="connsiteX4" fmla="*/ 1852765 w 1980000"/>
              <a:gd name="connsiteY4" fmla="*/ 2700000 h 2827279"/>
              <a:gd name="connsiteX5" fmla="*/ 1117279 w 1980000"/>
              <a:gd name="connsiteY5" fmla="*/ 2700000 h 2827279"/>
              <a:gd name="connsiteX6" fmla="*/ 990000 w 1980000"/>
              <a:gd name="connsiteY6" fmla="*/ 2827279 h 2827279"/>
              <a:gd name="connsiteX7" fmla="*/ 862721 w 1980000"/>
              <a:gd name="connsiteY7" fmla="*/ 2700000 h 2827279"/>
              <a:gd name="connsiteX8" fmla="*/ 127235 w 1980000"/>
              <a:gd name="connsiteY8" fmla="*/ 2700000 h 2827279"/>
              <a:gd name="connsiteX9" fmla="*/ 0 w 1980000"/>
              <a:gd name="connsiteY9" fmla="*/ 2572765 h 2827279"/>
              <a:gd name="connsiteX10" fmla="*/ 0 w 1980000"/>
              <a:gd name="connsiteY10" fmla="*/ 127235 h 2827279"/>
              <a:gd name="connsiteX11" fmla="*/ 127235 w 1980000"/>
              <a:gd name="connsiteY11" fmla="*/ 0 h 282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0000" h="2827279">
                <a:moveTo>
                  <a:pt x="127235" y="0"/>
                </a:moveTo>
                <a:lnTo>
                  <a:pt x="1852765" y="0"/>
                </a:lnTo>
                <a:cubicBezTo>
                  <a:pt x="1923035" y="0"/>
                  <a:pt x="1980000" y="56965"/>
                  <a:pt x="1980000" y="127235"/>
                </a:cubicBezTo>
                <a:lnTo>
                  <a:pt x="1980000" y="2572765"/>
                </a:lnTo>
                <a:cubicBezTo>
                  <a:pt x="1980000" y="2643035"/>
                  <a:pt x="1923035" y="2700000"/>
                  <a:pt x="1852765" y="2700000"/>
                </a:cubicBezTo>
                <a:lnTo>
                  <a:pt x="1117279" y="2700000"/>
                </a:lnTo>
                <a:lnTo>
                  <a:pt x="990000" y="2827279"/>
                </a:lnTo>
                <a:lnTo>
                  <a:pt x="862721" y="2700000"/>
                </a:lnTo>
                <a:lnTo>
                  <a:pt x="127235" y="2700000"/>
                </a:lnTo>
                <a:cubicBezTo>
                  <a:pt x="56965" y="2700000"/>
                  <a:pt x="0" y="2643035"/>
                  <a:pt x="0" y="2572765"/>
                </a:cubicBezTo>
                <a:lnTo>
                  <a:pt x="0" y="127235"/>
                </a:lnTo>
                <a:cubicBezTo>
                  <a:pt x="0" y="56965"/>
                  <a:pt x="56965" y="0"/>
                  <a:pt x="127235" y="0"/>
                </a:cubicBezTo>
                <a:close/>
              </a:path>
            </a:pathLst>
          </a:custGeom>
          <a:gradFill>
            <a:gsLst>
              <a:gs pos="0">
                <a:srgbClr val="6D9195"/>
              </a:gs>
              <a:gs pos="100000">
                <a:srgbClr val="6DB8A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文本框 20"/>
          <p:cNvSpPr txBox="1"/>
          <p:nvPr/>
        </p:nvSpPr>
        <p:spPr>
          <a:xfrm>
            <a:off x="4192008" y="2059417"/>
            <a:ext cx="1512346" cy="350294"/>
          </a:xfrm>
          <a:prstGeom prst="rect">
            <a:avLst/>
          </a:prstGeom>
          <a:noFill/>
        </p:spPr>
        <p:txBody>
          <a:bodyPr wrap="none" lIns="72585" tIns="36293" rIns="72585" bIns="36293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048296" y="2823556"/>
            <a:ext cx="1799770" cy="89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4017672" y="2636480"/>
            <a:ext cx="1830394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4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任意多边形 5"/>
          <p:cNvSpPr/>
          <p:nvPr/>
        </p:nvSpPr>
        <p:spPr>
          <a:xfrm>
            <a:off x="6316338" y="1645572"/>
            <a:ext cx="1980000" cy="2827279"/>
          </a:xfrm>
          <a:custGeom>
            <a:avLst/>
            <a:gdLst>
              <a:gd name="connsiteX0" fmla="*/ 127235 w 1980000"/>
              <a:gd name="connsiteY0" fmla="*/ 0 h 2827279"/>
              <a:gd name="connsiteX1" fmla="*/ 1852765 w 1980000"/>
              <a:gd name="connsiteY1" fmla="*/ 0 h 2827279"/>
              <a:gd name="connsiteX2" fmla="*/ 1980000 w 1980000"/>
              <a:gd name="connsiteY2" fmla="*/ 127235 h 2827279"/>
              <a:gd name="connsiteX3" fmla="*/ 1980000 w 1980000"/>
              <a:gd name="connsiteY3" fmla="*/ 2572765 h 2827279"/>
              <a:gd name="connsiteX4" fmla="*/ 1852765 w 1980000"/>
              <a:gd name="connsiteY4" fmla="*/ 2700000 h 2827279"/>
              <a:gd name="connsiteX5" fmla="*/ 1117279 w 1980000"/>
              <a:gd name="connsiteY5" fmla="*/ 2700000 h 2827279"/>
              <a:gd name="connsiteX6" fmla="*/ 990000 w 1980000"/>
              <a:gd name="connsiteY6" fmla="*/ 2827279 h 2827279"/>
              <a:gd name="connsiteX7" fmla="*/ 862721 w 1980000"/>
              <a:gd name="connsiteY7" fmla="*/ 2700000 h 2827279"/>
              <a:gd name="connsiteX8" fmla="*/ 127235 w 1980000"/>
              <a:gd name="connsiteY8" fmla="*/ 2700000 h 2827279"/>
              <a:gd name="connsiteX9" fmla="*/ 0 w 1980000"/>
              <a:gd name="connsiteY9" fmla="*/ 2572765 h 2827279"/>
              <a:gd name="connsiteX10" fmla="*/ 0 w 1980000"/>
              <a:gd name="connsiteY10" fmla="*/ 127235 h 2827279"/>
              <a:gd name="connsiteX11" fmla="*/ 127235 w 1980000"/>
              <a:gd name="connsiteY11" fmla="*/ 0 h 282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0000" h="2827279">
                <a:moveTo>
                  <a:pt x="127235" y="0"/>
                </a:moveTo>
                <a:lnTo>
                  <a:pt x="1852765" y="0"/>
                </a:lnTo>
                <a:cubicBezTo>
                  <a:pt x="1923035" y="0"/>
                  <a:pt x="1980000" y="56965"/>
                  <a:pt x="1980000" y="127235"/>
                </a:cubicBezTo>
                <a:lnTo>
                  <a:pt x="1980000" y="2572765"/>
                </a:lnTo>
                <a:cubicBezTo>
                  <a:pt x="1980000" y="2643035"/>
                  <a:pt x="1923035" y="2700000"/>
                  <a:pt x="1852765" y="2700000"/>
                </a:cubicBezTo>
                <a:lnTo>
                  <a:pt x="1117279" y="2700000"/>
                </a:lnTo>
                <a:lnTo>
                  <a:pt x="990000" y="2827279"/>
                </a:lnTo>
                <a:lnTo>
                  <a:pt x="862721" y="2700000"/>
                </a:lnTo>
                <a:lnTo>
                  <a:pt x="127235" y="2700000"/>
                </a:lnTo>
                <a:cubicBezTo>
                  <a:pt x="56965" y="2700000"/>
                  <a:pt x="0" y="2643035"/>
                  <a:pt x="0" y="2572765"/>
                </a:cubicBezTo>
                <a:lnTo>
                  <a:pt x="0" y="127235"/>
                </a:lnTo>
                <a:cubicBezTo>
                  <a:pt x="0" y="56965"/>
                  <a:pt x="56965" y="0"/>
                  <a:pt x="127235" y="0"/>
                </a:cubicBezTo>
                <a:close/>
              </a:path>
            </a:pathLst>
          </a:custGeom>
          <a:gradFill>
            <a:gsLst>
              <a:gs pos="0">
                <a:srgbClr val="5BC158"/>
              </a:gs>
              <a:gs pos="100000">
                <a:srgbClr val="6DB8A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文本框 20"/>
          <p:cNvSpPr txBox="1"/>
          <p:nvPr/>
        </p:nvSpPr>
        <p:spPr>
          <a:xfrm>
            <a:off x="6568454" y="2059417"/>
            <a:ext cx="1512346" cy="350294"/>
          </a:xfrm>
          <a:prstGeom prst="rect">
            <a:avLst/>
          </a:prstGeom>
          <a:noFill/>
        </p:spPr>
        <p:txBody>
          <a:bodyPr wrap="none" lIns="72585" tIns="36293" rIns="72585" bIns="36293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6424742" y="2823556"/>
            <a:ext cx="1799770" cy="89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6394118" y="2636480"/>
            <a:ext cx="1830394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4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任意多边形 5"/>
          <p:cNvSpPr/>
          <p:nvPr/>
        </p:nvSpPr>
        <p:spPr>
          <a:xfrm>
            <a:off x="8692784" y="1645572"/>
            <a:ext cx="1980000" cy="2827279"/>
          </a:xfrm>
          <a:custGeom>
            <a:avLst/>
            <a:gdLst>
              <a:gd name="connsiteX0" fmla="*/ 127235 w 1980000"/>
              <a:gd name="connsiteY0" fmla="*/ 0 h 2827279"/>
              <a:gd name="connsiteX1" fmla="*/ 1852765 w 1980000"/>
              <a:gd name="connsiteY1" fmla="*/ 0 h 2827279"/>
              <a:gd name="connsiteX2" fmla="*/ 1980000 w 1980000"/>
              <a:gd name="connsiteY2" fmla="*/ 127235 h 2827279"/>
              <a:gd name="connsiteX3" fmla="*/ 1980000 w 1980000"/>
              <a:gd name="connsiteY3" fmla="*/ 2572765 h 2827279"/>
              <a:gd name="connsiteX4" fmla="*/ 1852765 w 1980000"/>
              <a:gd name="connsiteY4" fmla="*/ 2700000 h 2827279"/>
              <a:gd name="connsiteX5" fmla="*/ 1117279 w 1980000"/>
              <a:gd name="connsiteY5" fmla="*/ 2700000 h 2827279"/>
              <a:gd name="connsiteX6" fmla="*/ 990000 w 1980000"/>
              <a:gd name="connsiteY6" fmla="*/ 2827279 h 2827279"/>
              <a:gd name="connsiteX7" fmla="*/ 862721 w 1980000"/>
              <a:gd name="connsiteY7" fmla="*/ 2700000 h 2827279"/>
              <a:gd name="connsiteX8" fmla="*/ 127235 w 1980000"/>
              <a:gd name="connsiteY8" fmla="*/ 2700000 h 2827279"/>
              <a:gd name="connsiteX9" fmla="*/ 0 w 1980000"/>
              <a:gd name="connsiteY9" fmla="*/ 2572765 h 2827279"/>
              <a:gd name="connsiteX10" fmla="*/ 0 w 1980000"/>
              <a:gd name="connsiteY10" fmla="*/ 127235 h 2827279"/>
              <a:gd name="connsiteX11" fmla="*/ 127235 w 1980000"/>
              <a:gd name="connsiteY11" fmla="*/ 0 h 282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0000" h="2827279">
                <a:moveTo>
                  <a:pt x="127235" y="0"/>
                </a:moveTo>
                <a:lnTo>
                  <a:pt x="1852765" y="0"/>
                </a:lnTo>
                <a:cubicBezTo>
                  <a:pt x="1923035" y="0"/>
                  <a:pt x="1980000" y="56965"/>
                  <a:pt x="1980000" y="127235"/>
                </a:cubicBezTo>
                <a:lnTo>
                  <a:pt x="1980000" y="2572765"/>
                </a:lnTo>
                <a:cubicBezTo>
                  <a:pt x="1980000" y="2643035"/>
                  <a:pt x="1923035" y="2700000"/>
                  <a:pt x="1852765" y="2700000"/>
                </a:cubicBezTo>
                <a:lnTo>
                  <a:pt x="1117279" y="2700000"/>
                </a:lnTo>
                <a:lnTo>
                  <a:pt x="990000" y="2827279"/>
                </a:lnTo>
                <a:lnTo>
                  <a:pt x="862721" y="2700000"/>
                </a:lnTo>
                <a:lnTo>
                  <a:pt x="127235" y="2700000"/>
                </a:lnTo>
                <a:cubicBezTo>
                  <a:pt x="56965" y="2700000"/>
                  <a:pt x="0" y="2643035"/>
                  <a:pt x="0" y="2572765"/>
                </a:cubicBezTo>
                <a:lnTo>
                  <a:pt x="0" y="127235"/>
                </a:lnTo>
                <a:cubicBezTo>
                  <a:pt x="0" y="56965"/>
                  <a:pt x="56965" y="0"/>
                  <a:pt x="127235" y="0"/>
                </a:cubicBezTo>
                <a:close/>
              </a:path>
            </a:pathLst>
          </a:custGeom>
          <a:gradFill>
            <a:gsLst>
              <a:gs pos="0">
                <a:srgbClr val="6D9195"/>
              </a:gs>
              <a:gs pos="100000">
                <a:srgbClr val="6DB8A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文本框 20"/>
          <p:cNvSpPr txBox="1"/>
          <p:nvPr/>
        </p:nvSpPr>
        <p:spPr>
          <a:xfrm>
            <a:off x="8944900" y="2059417"/>
            <a:ext cx="1512346" cy="350294"/>
          </a:xfrm>
          <a:prstGeom prst="rect">
            <a:avLst/>
          </a:prstGeom>
          <a:noFill/>
        </p:spPr>
        <p:txBody>
          <a:bodyPr wrap="none" lIns="72585" tIns="36293" rIns="72585" bIns="36293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8801188" y="2823556"/>
            <a:ext cx="1799770" cy="89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8770564" y="2636480"/>
            <a:ext cx="1830394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4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图形 35" descr="云 纯色填充"/>
          <p:cNvSpPr/>
          <p:nvPr/>
        </p:nvSpPr>
        <p:spPr>
          <a:xfrm>
            <a:off x="9180843" y="4769556"/>
            <a:ext cx="1015350" cy="578089"/>
          </a:xfrm>
          <a:custGeom>
            <a:avLst/>
            <a:gdLst>
              <a:gd name="connsiteX0" fmla="*/ 689427 w 802774"/>
              <a:gd name="connsiteY0" fmla="*/ 227507 h 457059"/>
              <a:gd name="connsiteX1" fmla="*/ 679902 w 802774"/>
              <a:gd name="connsiteY1" fmla="*/ 227507 h 457059"/>
              <a:gd name="connsiteX2" fmla="*/ 679902 w 802774"/>
              <a:gd name="connsiteY2" fmla="*/ 227507 h 457059"/>
              <a:gd name="connsiteX3" fmla="*/ 619895 w 802774"/>
              <a:gd name="connsiteY3" fmla="*/ 111302 h 457059"/>
              <a:gd name="connsiteX4" fmla="*/ 489403 w 802774"/>
              <a:gd name="connsiteY4" fmla="*/ 93204 h 457059"/>
              <a:gd name="connsiteX5" fmla="*/ 296998 w 802774"/>
              <a:gd name="connsiteY5" fmla="*/ 4622 h 457059"/>
              <a:gd name="connsiteX6" fmla="*/ 165552 w 802774"/>
              <a:gd name="connsiteY6" fmla="*/ 170357 h 457059"/>
              <a:gd name="connsiteX7" fmla="*/ 165552 w 802774"/>
              <a:gd name="connsiteY7" fmla="*/ 172262 h 457059"/>
              <a:gd name="connsiteX8" fmla="*/ 28392 w 802774"/>
              <a:gd name="connsiteY8" fmla="*/ 227507 h 457059"/>
              <a:gd name="connsiteX9" fmla="*/ 13152 w 802774"/>
              <a:gd name="connsiteY9" fmla="*/ 374192 h 457059"/>
              <a:gd name="connsiteX10" fmla="*/ 136025 w 802774"/>
              <a:gd name="connsiteY10" fmla="*/ 456107 h 457059"/>
              <a:gd name="connsiteX11" fmla="*/ 136025 w 802774"/>
              <a:gd name="connsiteY11" fmla="*/ 457059 h 457059"/>
              <a:gd name="connsiteX12" fmla="*/ 688475 w 802774"/>
              <a:gd name="connsiteY12" fmla="*/ 457059 h 457059"/>
              <a:gd name="connsiteX13" fmla="*/ 802775 w 802774"/>
              <a:gd name="connsiteY13" fmla="*/ 342759 h 457059"/>
              <a:gd name="connsiteX14" fmla="*/ 689427 w 802774"/>
              <a:gd name="connsiteY14" fmla="*/ 227507 h 45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2774" h="457059">
                <a:moveTo>
                  <a:pt x="689427" y="227507"/>
                </a:moveTo>
                <a:cubicBezTo>
                  <a:pt x="686570" y="227507"/>
                  <a:pt x="682760" y="227507"/>
                  <a:pt x="679902" y="227507"/>
                </a:cubicBezTo>
                <a:cubicBezTo>
                  <a:pt x="679902" y="227507"/>
                  <a:pt x="679902" y="227507"/>
                  <a:pt x="679902" y="227507"/>
                </a:cubicBezTo>
                <a:cubicBezTo>
                  <a:pt x="679902" y="180834"/>
                  <a:pt x="657043" y="137972"/>
                  <a:pt x="619895" y="111302"/>
                </a:cubicBezTo>
                <a:cubicBezTo>
                  <a:pt x="581795" y="84632"/>
                  <a:pt x="533218" y="77964"/>
                  <a:pt x="489403" y="93204"/>
                </a:cubicBezTo>
                <a:cubicBezTo>
                  <a:pt x="453208" y="22719"/>
                  <a:pt x="373198" y="-13476"/>
                  <a:pt x="296998" y="4622"/>
                </a:cubicBezTo>
                <a:cubicBezTo>
                  <a:pt x="220797" y="22719"/>
                  <a:pt x="165552" y="91299"/>
                  <a:pt x="165552" y="170357"/>
                </a:cubicBezTo>
                <a:cubicBezTo>
                  <a:pt x="165552" y="170357"/>
                  <a:pt x="165552" y="171309"/>
                  <a:pt x="165552" y="172262"/>
                </a:cubicBezTo>
                <a:cubicBezTo>
                  <a:pt x="113165" y="163689"/>
                  <a:pt x="60777" y="185597"/>
                  <a:pt x="28392" y="227507"/>
                </a:cubicBezTo>
                <a:cubicBezTo>
                  <a:pt x="-3040" y="270369"/>
                  <a:pt x="-8755" y="326567"/>
                  <a:pt x="13152" y="374192"/>
                </a:cubicBezTo>
                <a:cubicBezTo>
                  <a:pt x="36012" y="421817"/>
                  <a:pt x="83637" y="453249"/>
                  <a:pt x="136025" y="456107"/>
                </a:cubicBezTo>
                <a:lnTo>
                  <a:pt x="136025" y="457059"/>
                </a:lnTo>
                <a:lnTo>
                  <a:pt x="688475" y="457059"/>
                </a:lnTo>
                <a:cubicBezTo>
                  <a:pt x="751340" y="457059"/>
                  <a:pt x="802775" y="405624"/>
                  <a:pt x="802775" y="342759"/>
                </a:cubicBezTo>
                <a:cubicBezTo>
                  <a:pt x="802775" y="279894"/>
                  <a:pt x="752293" y="227507"/>
                  <a:pt x="689427" y="227507"/>
                </a:cubicBezTo>
                <a:close/>
              </a:path>
            </a:pathLst>
          </a:cu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图: 数据 5"/>
          <p:cNvSpPr/>
          <p:nvPr/>
        </p:nvSpPr>
        <p:spPr>
          <a:xfrm flipH="1">
            <a:off x="5713339" y="1900556"/>
            <a:ext cx="1414929" cy="133705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3871"/>
              <a:gd name="connsiteY0-2" fmla="*/ 10000 h 10000"/>
              <a:gd name="connsiteX1-3" fmla="*/ 2000 w 13871"/>
              <a:gd name="connsiteY1-4" fmla="*/ 0 h 10000"/>
              <a:gd name="connsiteX2-5" fmla="*/ 13871 w 13871"/>
              <a:gd name="connsiteY2-6" fmla="*/ 2910 h 10000"/>
              <a:gd name="connsiteX3-7" fmla="*/ 8000 w 13871"/>
              <a:gd name="connsiteY3-8" fmla="*/ 10000 h 10000"/>
              <a:gd name="connsiteX4-9" fmla="*/ 0 w 13871"/>
              <a:gd name="connsiteY4-10" fmla="*/ 10000 h 10000"/>
              <a:gd name="connsiteX0-11" fmla="*/ 0 w 13871"/>
              <a:gd name="connsiteY0-12" fmla="*/ 8360 h 8360"/>
              <a:gd name="connsiteX1-13" fmla="*/ 11153 w 13871"/>
              <a:gd name="connsiteY1-14" fmla="*/ 0 h 8360"/>
              <a:gd name="connsiteX2-15" fmla="*/ 13871 w 13871"/>
              <a:gd name="connsiteY2-16" fmla="*/ 1270 h 8360"/>
              <a:gd name="connsiteX3-17" fmla="*/ 8000 w 13871"/>
              <a:gd name="connsiteY3-18" fmla="*/ 8360 h 8360"/>
              <a:gd name="connsiteX4-19" fmla="*/ 0 w 13871"/>
              <a:gd name="connsiteY4-20" fmla="*/ 8360 h 8360"/>
              <a:gd name="connsiteX0-21" fmla="*/ 0 w 16221"/>
              <a:gd name="connsiteY0-22" fmla="*/ 5063 h 10000"/>
              <a:gd name="connsiteX1-23" fmla="*/ 14262 w 16221"/>
              <a:gd name="connsiteY1-24" fmla="*/ 0 h 10000"/>
              <a:gd name="connsiteX2-25" fmla="*/ 16221 w 16221"/>
              <a:gd name="connsiteY2-26" fmla="*/ 1519 h 10000"/>
              <a:gd name="connsiteX3-27" fmla="*/ 11988 w 16221"/>
              <a:gd name="connsiteY3-28" fmla="*/ 10000 h 10000"/>
              <a:gd name="connsiteX4-29" fmla="*/ 0 w 16221"/>
              <a:gd name="connsiteY4-30" fmla="*/ 5063 h 10000"/>
              <a:gd name="connsiteX0-31" fmla="*/ 0 w 16221"/>
              <a:gd name="connsiteY0-32" fmla="*/ 7246 h 12183"/>
              <a:gd name="connsiteX1-33" fmla="*/ 10250 w 16221"/>
              <a:gd name="connsiteY1-34" fmla="*/ 0 h 12183"/>
              <a:gd name="connsiteX2-35" fmla="*/ 16221 w 16221"/>
              <a:gd name="connsiteY2-36" fmla="*/ 3702 h 12183"/>
              <a:gd name="connsiteX3-37" fmla="*/ 11988 w 16221"/>
              <a:gd name="connsiteY3-38" fmla="*/ 12183 h 12183"/>
              <a:gd name="connsiteX4-39" fmla="*/ 0 w 16221"/>
              <a:gd name="connsiteY4-40" fmla="*/ 7246 h 12183"/>
              <a:gd name="connsiteX0-41" fmla="*/ 0 w 16221"/>
              <a:gd name="connsiteY0-42" fmla="*/ 7246 h 13132"/>
              <a:gd name="connsiteX1-43" fmla="*/ 10250 w 16221"/>
              <a:gd name="connsiteY1-44" fmla="*/ 0 h 13132"/>
              <a:gd name="connsiteX2-45" fmla="*/ 16221 w 16221"/>
              <a:gd name="connsiteY2-46" fmla="*/ 3702 h 13132"/>
              <a:gd name="connsiteX3-47" fmla="*/ 3412 w 16221"/>
              <a:gd name="connsiteY3-48" fmla="*/ 13132 h 13132"/>
              <a:gd name="connsiteX4-49" fmla="*/ 0 w 16221"/>
              <a:gd name="connsiteY4-50" fmla="*/ 7246 h 13132"/>
              <a:gd name="connsiteX0-51" fmla="*/ 0 w 16279"/>
              <a:gd name="connsiteY0-52" fmla="*/ 7246 h 13132"/>
              <a:gd name="connsiteX1-53" fmla="*/ 10250 w 16279"/>
              <a:gd name="connsiteY1-54" fmla="*/ 0 h 13132"/>
              <a:gd name="connsiteX2-55" fmla="*/ 16279 w 16279"/>
              <a:gd name="connsiteY2-56" fmla="*/ 3765 h 13132"/>
              <a:gd name="connsiteX3-57" fmla="*/ 3412 w 16279"/>
              <a:gd name="connsiteY3-58" fmla="*/ 13132 h 13132"/>
              <a:gd name="connsiteX4-59" fmla="*/ 0 w 16279"/>
              <a:gd name="connsiteY4-60" fmla="*/ 7246 h 13132"/>
              <a:gd name="connsiteX0-61" fmla="*/ 0 w 16301"/>
              <a:gd name="connsiteY0-62" fmla="*/ 7246 h 13132"/>
              <a:gd name="connsiteX1-63" fmla="*/ 10250 w 16301"/>
              <a:gd name="connsiteY1-64" fmla="*/ 0 h 13132"/>
              <a:gd name="connsiteX2-65" fmla="*/ 16301 w 16301"/>
              <a:gd name="connsiteY2-66" fmla="*/ 3812 h 13132"/>
              <a:gd name="connsiteX3-67" fmla="*/ 3412 w 16301"/>
              <a:gd name="connsiteY3-68" fmla="*/ 13132 h 13132"/>
              <a:gd name="connsiteX4-69" fmla="*/ 0 w 16301"/>
              <a:gd name="connsiteY4-70" fmla="*/ 7246 h 13132"/>
              <a:gd name="connsiteX0-71" fmla="*/ 0 w 16366"/>
              <a:gd name="connsiteY0-72" fmla="*/ 7246 h 13132"/>
              <a:gd name="connsiteX1-73" fmla="*/ 10250 w 16366"/>
              <a:gd name="connsiteY1-74" fmla="*/ 0 h 13132"/>
              <a:gd name="connsiteX2-75" fmla="*/ 16366 w 16366"/>
              <a:gd name="connsiteY2-76" fmla="*/ 3836 h 13132"/>
              <a:gd name="connsiteX3-77" fmla="*/ 3412 w 16366"/>
              <a:gd name="connsiteY3-78" fmla="*/ 13132 h 13132"/>
              <a:gd name="connsiteX4-79" fmla="*/ 0 w 16366"/>
              <a:gd name="connsiteY4-80" fmla="*/ 7246 h 131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bg1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2" name="流程图: 数据 5"/>
          <p:cNvSpPr/>
          <p:nvPr/>
        </p:nvSpPr>
        <p:spPr>
          <a:xfrm flipH="1">
            <a:off x="5152421" y="2981252"/>
            <a:ext cx="1414929" cy="133705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3871"/>
              <a:gd name="connsiteY0-2" fmla="*/ 10000 h 10000"/>
              <a:gd name="connsiteX1-3" fmla="*/ 2000 w 13871"/>
              <a:gd name="connsiteY1-4" fmla="*/ 0 h 10000"/>
              <a:gd name="connsiteX2-5" fmla="*/ 13871 w 13871"/>
              <a:gd name="connsiteY2-6" fmla="*/ 2910 h 10000"/>
              <a:gd name="connsiteX3-7" fmla="*/ 8000 w 13871"/>
              <a:gd name="connsiteY3-8" fmla="*/ 10000 h 10000"/>
              <a:gd name="connsiteX4-9" fmla="*/ 0 w 13871"/>
              <a:gd name="connsiteY4-10" fmla="*/ 10000 h 10000"/>
              <a:gd name="connsiteX0-11" fmla="*/ 0 w 13871"/>
              <a:gd name="connsiteY0-12" fmla="*/ 8360 h 8360"/>
              <a:gd name="connsiteX1-13" fmla="*/ 11153 w 13871"/>
              <a:gd name="connsiteY1-14" fmla="*/ 0 h 8360"/>
              <a:gd name="connsiteX2-15" fmla="*/ 13871 w 13871"/>
              <a:gd name="connsiteY2-16" fmla="*/ 1270 h 8360"/>
              <a:gd name="connsiteX3-17" fmla="*/ 8000 w 13871"/>
              <a:gd name="connsiteY3-18" fmla="*/ 8360 h 8360"/>
              <a:gd name="connsiteX4-19" fmla="*/ 0 w 13871"/>
              <a:gd name="connsiteY4-20" fmla="*/ 8360 h 8360"/>
              <a:gd name="connsiteX0-21" fmla="*/ 0 w 16221"/>
              <a:gd name="connsiteY0-22" fmla="*/ 5063 h 10000"/>
              <a:gd name="connsiteX1-23" fmla="*/ 14262 w 16221"/>
              <a:gd name="connsiteY1-24" fmla="*/ 0 h 10000"/>
              <a:gd name="connsiteX2-25" fmla="*/ 16221 w 16221"/>
              <a:gd name="connsiteY2-26" fmla="*/ 1519 h 10000"/>
              <a:gd name="connsiteX3-27" fmla="*/ 11988 w 16221"/>
              <a:gd name="connsiteY3-28" fmla="*/ 10000 h 10000"/>
              <a:gd name="connsiteX4-29" fmla="*/ 0 w 16221"/>
              <a:gd name="connsiteY4-30" fmla="*/ 5063 h 10000"/>
              <a:gd name="connsiteX0-31" fmla="*/ 0 w 16221"/>
              <a:gd name="connsiteY0-32" fmla="*/ 7246 h 12183"/>
              <a:gd name="connsiteX1-33" fmla="*/ 10250 w 16221"/>
              <a:gd name="connsiteY1-34" fmla="*/ 0 h 12183"/>
              <a:gd name="connsiteX2-35" fmla="*/ 16221 w 16221"/>
              <a:gd name="connsiteY2-36" fmla="*/ 3702 h 12183"/>
              <a:gd name="connsiteX3-37" fmla="*/ 11988 w 16221"/>
              <a:gd name="connsiteY3-38" fmla="*/ 12183 h 12183"/>
              <a:gd name="connsiteX4-39" fmla="*/ 0 w 16221"/>
              <a:gd name="connsiteY4-40" fmla="*/ 7246 h 12183"/>
              <a:gd name="connsiteX0-41" fmla="*/ 0 w 16221"/>
              <a:gd name="connsiteY0-42" fmla="*/ 7246 h 13132"/>
              <a:gd name="connsiteX1-43" fmla="*/ 10250 w 16221"/>
              <a:gd name="connsiteY1-44" fmla="*/ 0 h 13132"/>
              <a:gd name="connsiteX2-45" fmla="*/ 16221 w 16221"/>
              <a:gd name="connsiteY2-46" fmla="*/ 3702 h 13132"/>
              <a:gd name="connsiteX3-47" fmla="*/ 3412 w 16221"/>
              <a:gd name="connsiteY3-48" fmla="*/ 13132 h 13132"/>
              <a:gd name="connsiteX4-49" fmla="*/ 0 w 16221"/>
              <a:gd name="connsiteY4-50" fmla="*/ 7246 h 13132"/>
              <a:gd name="connsiteX0-51" fmla="*/ 0 w 16279"/>
              <a:gd name="connsiteY0-52" fmla="*/ 7246 h 13132"/>
              <a:gd name="connsiteX1-53" fmla="*/ 10250 w 16279"/>
              <a:gd name="connsiteY1-54" fmla="*/ 0 h 13132"/>
              <a:gd name="connsiteX2-55" fmla="*/ 16279 w 16279"/>
              <a:gd name="connsiteY2-56" fmla="*/ 3765 h 13132"/>
              <a:gd name="connsiteX3-57" fmla="*/ 3412 w 16279"/>
              <a:gd name="connsiteY3-58" fmla="*/ 13132 h 13132"/>
              <a:gd name="connsiteX4-59" fmla="*/ 0 w 16279"/>
              <a:gd name="connsiteY4-60" fmla="*/ 7246 h 13132"/>
              <a:gd name="connsiteX0-61" fmla="*/ 0 w 16301"/>
              <a:gd name="connsiteY0-62" fmla="*/ 7246 h 13132"/>
              <a:gd name="connsiteX1-63" fmla="*/ 10250 w 16301"/>
              <a:gd name="connsiteY1-64" fmla="*/ 0 h 13132"/>
              <a:gd name="connsiteX2-65" fmla="*/ 16301 w 16301"/>
              <a:gd name="connsiteY2-66" fmla="*/ 3812 h 13132"/>
              <a:gd name="connsiteX3-67" fmla="*/ 3412 w 16301"/>
              <a:gd name="connsiteY3-68" fmla="*/ 13132 h 13132"/>
              <a:gd name="connsiteX4-69" fmla="*/ 0 w 16301"/>
              <a:gd name="connsiteY4-70" fmla="*/ 7246 h 13132"/>
              <a:gd name="connsiteX0-71" fmla="*/ 0 w 16366"/>
              <a:gd name="connsiteY0-72" fmla="*/ 7246 h 13132"/>
              <a:gd name="connsiteX1-73" fmla="*/ 10250 w 16366"/>
              <a:gd name="connsiteY1-74" fmla="*/ 0 h 13132"/>
              <a:gd name="connsiteX2-75" fmla="*/ 16366 w 16366"/>
              <a:gd name="connsiteY2-76" fmla="*/ 3836 h 13132"/>
              <a:gd name="connsiteX3-77" fmla="*/ 3412 w 16366"/>
              <a:gd name="connsiteY3-78" fmla="*/ 13132 h 13132"/>
              <a:gd name="connsiteX4-79" fmla="*/ 0 w 16366"/>
              <a:gd name="connsiteY4-80" fmla="*/ 7246 h 131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bg1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3" name="流程图: 数据 5"/>
          <p:cNvSpPr/>
          <p:nvPr/>
        </p:nvSpPr>
        <p:spPr>
          <a:xfrm flipH="1">
            <a:off x="4596556" y="4059737"/>
            <a:ext cx="1414929" cy="133926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3871"/>
              <a:gd name="connsiteY0-2" fmla="*/ 10000 h 10000"/>
              <a:gd name="connsiteX1-3" fmla="*/ 2000 w 13871"/>
              <a:gd name="connsiteY1-4" fmla="*/ 0 h 10000"/>
              <a:gd name="connsiteX2-5" fmla="*/ 13871 w 13871"/>
              <a:gd name="connsiteY2-6" fmla="*/ 2910 h 10000"/>
              <a:gd name="connsiteX3-7" fmla="*/ 8000 w 13871"/>
              <a:gd name="connsiteY3-8" fmla="*/ 10000 h 10000"/>
              <a:gd name="connsiteX4-9" fmla="*/ 0 w 13871"/>
              <a:gd name="connsiteY4-10" fmla="*/ 10000 h 10000"/>
              <a:gd name="connsiteX0-11" fmla="*/ 0 w 13871"/>
              <a:gd name="connsiteY0-12" fmla="*/ 8360 h 8360"/>
              <a:gd name="connsiteX1-13" fmla="*/ 11153 w 13871"/>
              <a:gd name="connsiteY1-14" fmla="*/ 0 h 8360"/>
              <a:gd name="connsiteX2-15" fmla="*/ 13871 w 13871"/>
              <a:gd name="connsiteY2-16" fmla="*/ 1270 h 8360"/>
              <a:gd name="connsiteX3-17" fmla="*/ 8000 w 13871"/>
              <a:gd name="connsiteY3-18" fmla="*/ 8360 h 8360"/>
              <a:gd name="connsiteX4-19" fmla="*/ 0 w 13871"/>
              <a:gd name="connsiteY4-20" fmla="*/ 8360 h 8360"/>
              <a:gd name="connsiteX0-21" fmla="*/ 0 w 16221"/>
              <a:gd name="connsiteY0-22" fmla="*/ 5063 h 10000"/>
              <a:gd name="connsiteX1-23" fmla="*/ 14262 w 16221"/>
              <a:gd name="connsiteY1-24" fmla="*/ 0 h 10000"/>
              <a:gd name="connsiteX2-25" fmla="*/ 16221 w 16221"/>
              <a:gd name="connsiteY2-26" fmla="*/ 1519 h 10000"/>
              <a:gd name="connsiteX3-27" fmla="*/ 11988 w 16221"/>
              <a:gd name="connsiteY3-28" fmla="*/ 10000 h 10000"/>
              <a:gd name="connsiteX4-29" fmla="*/ 0 w 16221"/>
              <a:gd name="connsiteY4-30" fmla="*/ 5063 h 10000"/>
              <a:gd name="connsiteX0-31" fmla="*/ 0 w 16221"/>
              <a:gd name="connsiteY0-32" fmla="*/ 7246 h 12183"/>
              <a:gd name="connsiteX1-33" fmla="*/ 10250 w 16221"/>
              <a:gd name="connsiteY1-34" fmla="*/ 0 h 12183"/>
              <a:gd name="connsiteX2-35" fmla="*/ 16221 w 16221"/>
              <a:gd name="connsiteY2-36" fmla="*/ 3702 h 12183"/>
              <a:gd name="connsiteX3-37" fmla="*/ 11988 w 16221"/>
              <a:gd name="connsiteY3-38" fmla="*/ 12183 h 12183"/>
              <a:gd name="connsiteX4-39" fmla="*/ 0 w 16221"/>
              <a:gd name="connsiteY4-40" fmla="*/ 7246 h 12183"/>
              <a:gd name="connsiteX0-41" fmla="*/ 0 w 16221"/>
              <a:gd name="connsiteY0-42" fmla="*/ 7246 h 13132"/>
              <a:gd name="connsiteX1-43" fmla="*/ 10250 w 16221"/>
              <a:gd name="connsiteY1-44" fmla="*/ 0 h 13132"/>
              <a:gd name="connsiteX2-45" fmla="*/ 16221 w 16221"/>
              <a:gd name="connsiteY2-46" fmla="*/ 3702 h 13132"/>
              <a:gd name="connsiteX3-47" fmla="*/ 3412 w 16221"/>
              <a:gd name="connsiteY3-48" fmla="*/ 13132 h 13132"/>
              <a:gd name="connsiteX4-49" fmla="*/ 0 w 16221"/>
              <a:gd name="connsiteY4-50" fmla="*/ 7246 h 13132"/>
              <a:gd name="connsiteX0-51" fmla="*/ 0 w 16279"/>
              <a:gd name="connsiteY0-52" fmla="*/ 7246 h 13132"/>
              <a:gd name="connsiteX1-53" fmla="*/ 10250 w 16279"/>
              <a:gd name="connsiteY1-54" fmla="*/ 0 h 13132"/>
              <a:gd name="connsiteX2-55" fmla="*/ 16279 w 16279"/>
              <a:gd name="connsiteY2-56" fmla="*/ 3765 h 13132"/>
              <a:gd name="connsiteX3-57" fmla="*/ 3412 w 16279"/>
              <a:gd name="connsiteY3-58" fmla="*/ 13132 h 13132"/>
              <a:gd name="connsiteX4-59" fmla="*/ 0 w 16279"/>
              <a:gd name="connsiteY4-60" fmla="*/ 7246 h 13132"/>
              <a:gd name="connsiteX0-61" fmla="*/ 0 w 16301"/>
              <a:gd name="connsiteY0-62" fmla="*/ 7246 h 13132"/>
              <a:gd name="connsiteX1-63" fmla="*/ 10250 w 16301"/>
              <a:gd name="connsiteY1-64" fmla="*/ 0 h 13132"/>
              <a:gd name="connsiteX2-65" fmla="*/ 16301 w 16301"/>
              <a:gd name="connsiteY2-66" fmla="*/ 3812 h 13132"/>
              <a:gd name="connsiteX3-67" fmla="*/ 3412 w 16301"/>
              <a:gd name="connsiteY3-68" fmla="*/ 13132 h 13132"/>
              <a:gd name="connsiteX4-69" fmla="*/ 0 w 16301"/>
              <a:gd name="connsiteY4-70" fmla="*/ 7246 h 13132"/>
              <a:gd name="connsiteX0-71" fmla="*/ 0 w 16366"/>
              <a:gd name="connsiteY0-72" fmla="*/ 7246 h 13132"/>
              <a:gd name="connsiteX1-73" fmla="*/ 10250 w 16366"/>
              <a:gd name="connsiteY1-74" fmla="*/ 0 h 13132"/>
              <a:gd name="connsiteX2-75" fmla="*/ 16366 w 16366"/>
              <a:gd name="connsiteY2-76" fmla="*/ 3836 h 13132"/>
              <a:gd name="connsiteX3-77" fmla="*/ 3412 w 16366"/>
              <a:gd name="connsiteY3-78" fmla="*/ 13132 h 13132"/>
              <a:gd name="connsiteX4-79" fmla="*/ 0 w 16366"/>
              <a:gd name="connsiteY4-80" fmla="*/ 7246 h 131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bg1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40691" y="4797880"/>
            <a:ext cx="1970794" cy="735933"/>
          </a:xfrm>
          <a:prstGeom prst="rect">
            <a:avLst/>
          </a:pr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cs typeface="+mn-ea"/>
                <a:sym typeface="+mn-lt"/>
              </a:rPr>
              <a:t>标题文本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96556" y="3719395"/>
            <a:ext cx="1970794" cy="733724"/>
          </a:xfrm>
          <a:prstGeom prst="rect">
            <a:avLst/>
          </a:pr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cs typeface="+mn-ea"/>
                <a:sym typeface="+mn-lt"/>
              </a:rPr>
              <a:t>标题文本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52421" y="2638699"/>
            <a:ext cx="1970794" cy="735934"/>
          </a:xfrm>
          <a:prstGeom prst="rect">
            <a:avLst/>
          </a:pr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cs typeface="+mn-ea"/>
                <a:sym typeface="+mn-lt"/>
              </a:rPr>
              <a:t>标题文本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13339" y="1558005"/>
            <a:ext cx="1970794" cy="735933"/>
          </a:xfrm>
          <a:prstGeom prst="rect">
            <a:avLst/>
          </a:pr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cs typeface="+mn-ea"/>
                <a:sym typeface="+mn-lt"/>
              </a:rPr>
              <a:t>标题文本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文本框 12"/>
          <p:cNvSpPr txBox="1"/>
          <p:nvPr/>
        </p:nvSpPr>
        <p:spPr>
          <a:xfrm flipH="1">
            <a:off x="3095719" y="1681765"/>
            <a:ext cx="2607512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3"/>
          <p:cNvSpPr txBox="1"/>
          <p:nvPr/>
        </p:nvSpPr>
        <p:spPr>
          <a:xfrm flipH="1">
            <a:off x="2549963" y="2766880"/>
            <a:ext cx="2607512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4"/>
          <p:cNvSpPr txBox="1"/>
          <p:nvPr/>
        </p:nvSpPr>
        <p:spPr>
          <a:xfrm flipH="1">
            <a:off x="1973884" y="3851996"/>
            <a:ext cx="2607512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2220684" y="1617786"/>
            <a:ext cx="3335058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1915424" y="2720038"/>
            <a:ext cx="3241726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  <a:endParaRPr lang="zh-CN" altLang="en-US" sz="2800" b="1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36" name="矩形 35"/>
          <p:cNvSpPr/>
          <p:nvPr/>
        </p:nvSpPr>
        <p:spPr>
          <a:xfrm flipH="1">
            <a:off x="6835550" y="3758959"/>
            <a:ext cx="3438077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 flipH="1">
            <a:off x="6567350" y="4881907"/>
            <a:ext cx="3222392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35"/>
          <p:cNvSpPr>
            <a:spLocks noChangeArrowheads="1"/>
          </p:cNvSpPr>
          <p:nvPr/>
        </p:nvSpPr>
        <p:spPr bwMode="auto">
          <a:xfrm>
            <a:off x="4222399" y="3011243"/>
            <a:ext cx="1855383" cy="2297885"/>
          </a:xfrm>
          <a:custGeom>
            <a:avLst/>
            <a:gdLst>
              <a:gd name="T0" fmla="*/ 901473 w 1352638"/>
              <a:gd name="T1" fmla="*/ 16 h 1747217"/>
              <a:gd name="T2" fmla="*/ 974192 w 1352638"/>
              <a:gd name="T3" fmla="*/ 31619 h 1747217"/>
              <a:gd name="T4" fmla="*/ 1352550 w 1352638"/>
              <a:gd name="T5" fmla="*/ 423231 h 1747217"/>
              <a:gd name="T6" fmla="*/ 948292 w 1352638"/>
              <a:gd name="T7" fmla="*/ 813428 h 1747217"/>
              <a:gd name="T8" fmla="*/ 945734 w 1352638"/>
              <a:gd name="T9" fmla="*/ 959852 h 1747217"/>
              <a:gd name="T10" fmla="*/ 1312064 w 1352638"/>
              <a:gd name="T11" fmla="*/ 1339012 h 1747217"/>
              <a:gd name="T12" fmla="*/ 920260 w 1352638"/>
              <a:gd name="T13" fmla="*/ 1717186 h 1747217"/>
              <a:gd name="T14" fmla="*/ 773764 w 1352638"/>
              <a:gd name="T15" fmla="*/ 1714631 h 1747217"/>
              <a:gd name="T16" fmla="*/ 29077 w 1352638"/>
              <a:gd name="T17" fmla="*/ 943861 h 1747217"/>
              <a:gd name="T18" fmla="*/ 15 w 1352638"/>
              <a:gd name="T19" fmla="*/ 870119 h 1747217"/>
              <a:gd name="T20" fmla="*/ 31634 w 1352638"/>
              <a:gd name="T21" fmla="*/ 797436 h 1747217"/>
              <a:gd name="T22" fmla="*/ 827695 w 1352638"/>
              <a:gd name="T23" fmla="*/ 29064 h 1747217"/>
              <a:gd name="T24" fmla="*/ 901473 w 1352638"/>
              <a:gd name="T25" fmla="*/ 16 h 17472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52638"/>
              <a:gd name="T40" fmla="*/ 0 h 1747217"/>
              <a:gd name="T41" fmla="*/ 1352638 w 1352638"/>
              <a:gd name="T42" fmla="*/ 1747217 h 17472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52638" h="1747217">
                <a:moveTo>
                  <a:pt x="901532" y="16"/>
                </a:moveTo>
                <a:cubicBezTo>
                  <a:pt x="928044" y="479"/>
                  <a:pt x="954380" y="11056"/>
                  <a:pt x="974255" y="31637"/>
                </a:cubicBezTo>
                <a:lnTo>
                  <a:pt x="1352638" y="423465"/>
                </a:lnTo>
                <a:lnTo>
                  <a:pt x="948354" y="813878"/>
                </a:lnTo>
                <a:cubicBezTo>
                  <a:pt x="907190" y="853629"/>
                  <a:pt x="906046" y="919221"/>
                  <a:pt x="945796" y="960384"/>
                </a:cubicBezTo>
                <a:lnTo>
                  <a:pt x="1312149" y="1339753"/>
                </a:lnTo>
                <a:lnTo>
                  <a:pt x="920320" y="1718137"/>
                </a:lnTo>
                <a:cubicBezTo>
                  <a:pt x="879157" y="1757888"/>
                  <a:pt x="813565" y="1756743"/>
                  <a:pt x="773814" y="1715580"/>
                </a:cubicBezTo>
                <a:lnTo>
                  <a:pt x="29079" y="944384"/>
                </a:lnTo>
                <a:cubicBezTo>
                  <a:pt x="9203" y="923802"/>
                  <a:pt x="-448" y="897114"/>
                  <a:pt x="15" y="870601"/>
                </a:cubicBezTo>
                <a:cubicBezTo>
                  <a:pt x="478" y="844089"/>
                  <a:pt x="11055" y="817753"/>
                  <a:pt x="31636" y="797878"/>
                </a:cubicBezTo>
                <a:lnTo>
                  <a:pt x="827749" y="29080"/>
                </a:lnTo>
                <a:cubicBezTo>
                  <a:pt x="848331" y="9205"/>
                  <a:pt x="875020" y="-446"/>
                  <a:pt x="901532" y="16"/>
                </a:cubicBezTo>
                <a:close/>
              </a:path>
            </a:pathLst>
          </a:cu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0" scaled="1"/>
          </a:gradFill>
          <a:ln>
            <a:noFill/>
          </a:ln>
        </p:spPr>
        <p:txBody>
          <a:bodyPr lIns="162000" tIns="0" rIns="0" bIns="0" anchor="ctr"/>
          <a:lstStyle/>
          <a:p>
            <a:pPr>
              <a:defRPr/>
            </a:pPr>
            <a:endParaRPr lang="zh-CN" altLang="en-US" sz="15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任意多边形 36"/>
          <p:cNvSpPr>
            <a:spLocks noChangeArrowheads="1"/>
          </p:cNvSpPr>
          <p:nvPr/>
        </p:nvSpPr>
        <p:spPr bwMode="auto">
          <a:xfrm>
            <a:off x="4265954" y="1747410"/>
            <a:ext cx="2399802" cy="1769370"/>
          </a:xfrm>
          <a:custGeom>
            <a:avLst/>
            <a:gdLst>
              <a:gd name="T0" fmla="*/ 861672 w 1747878"/>
              <a:gd name="T1" fmla="*/ 0 h 1344614"/>
              <a:gd name="T2" fmla="*/ 934935 w 1747878"/>
              <a:gd name="T3" fmla="*/ 30347 h 1344614"/>
              <a:gd name="T4" fmla="*/ 1717492 w 1747878"/>
              <a:gd name="T5" fmla="*/ 812921 h 1344614"/>
              <a:gd name="T6" fmla="*/ 1717492 w 1747878"/>
              <a:gd name="T7" fmla="*/ 959449 h 1344614"/>
              <a:gd name="T8" fmla="*/ 1332337 w 1747878"/>
              <a:gd name="T9" fmla="*/ 1344613 h 1344614"/>
              <a:gd name="T10" fmla="*/ 934936 w 1747878"/>
              <a:gd name="T11" fmla="*/ 947204 h 1344614"/>
              <a:gd name="T12" fmla="*/ 788411 w 1747878"/>
              <a:gd name="T13" fmla="*/ 947204 h 1344614"/>
              <a:gd name="T14" fmla="*/ 415502 w 1747878"/>
              <a:gd name="T15" fmla="*/ 1320121 h 1344614"/>
              <a:gd name="T16" fmla="*/ 30346 w 1747878"/>
              <a:gd name="T17" fmla="*/ 934956 h 1344614"/>
              <a:gd name="T18" fmla="*/ 30346 w 1747878"/>
              <a:gd name="T19" fmla="*/ 788428 h 1344614"/>
              <a:gd name="T20" fmla="*/ 788410 w 1747878"/>
              <a:gd name="T21" fmla="*/ 30347 h 1344614"/>
              <a:gd name="T22" fmla="*/ 861672 w 1747878"/>
              <a:gd name="T23" fmla="*/ 0 h 134461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47878"/>
              <a:gd name="T37" fmla="*/ 0 h 1344614"/>
              <a:gd name="T38" fmla="*/ 1747878 w 1747878"/>
              <a:gd name="T39" fmla="*/ 1344614 h 134461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47878" h="1344614">
                <a:moveTo>
                  <a:pt x="861692" y="0"/>
                </a:moveTo>
                <a:cubicBezTo>
                  <a:pt x="888209" y="0"/>
                  <a:pt x="914725" y="10116"/>
                  <a:pt x="934956" y="30347"/>
                </a:cubicBezTo>
                <a:lnTo>
                  <a:pt x="1717531" y="812922"/>
                </a:lnTo>
                <a:cubicBezTo>
                  <a:pt x="1757994" y="853385"/>
                  <a:pt x="1757994" y="918988"/>
                  <a:pt x="1717531" y="959450"/>
                </a:cubicBezTo>
                <a:lnTo>
                  <a:pt x="1332367" y="1344614"/>
                </a:lnTo>
                <a:lnTo>
                  <a:pt x="934957" y="947205"/>
                </a:lnTo>
                <a:cubicBezTo>
                  <a:pt x="894494" y="906741"/>
                  <a:pt x="828892" y="906742"/>
                  <a:pt x="788429" y="947205"/>
                </a:cubicBezTo>
                <a:lnTo>
                  <a:pt x="415512" y="1320122"/>
                </a:lnTo>
                <a:lnTo>
                  <a:pt x="30347" y="934957"/>
                </a:lnTo>
                <a:cubicBezTo>
                  <a:pt x="-10116" y="894494"/>
                  <a:pt x="-10116" y="828891"/>
                  <a:pt x="30347" y="788429"/>
                </a:cubicBezTo>
                <a:lnTo>
                  <a:pt x="788428" y="30347"/>
                </a:lnTo>
                <a:cubicBezTo>
                  <a:pt x="808660" y="10115"/>
                  <a:pt x="835176" y="0"/>
                  <a:pt x="861692" y="0"/>
                </a:cubicBezTo>
                <a:close/>
              </a:path>
            </a:pathLst>
          </a:cu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0" scaled="1"/>
          </a:gradFill>
          <a:ln>
            <a:noFill/>
          </a:ln>
        </p:spPr>
        <p:txBody>
          <a:bodyPr lIns="0" tIns="0" rIns="0" bIns="162000" anchor="ctr"/>
          <a:lstStyle/>
          <a:p>
            <a:pPr algn="ctr">
              <a:defRPr/>
            </a:pPr>
            <a:endParaRPr lang="zh-CN" altLang="en-US" sz="15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任意多边形 37"/>
          <p:cNvSpPr>
            <a:spLocks noChangeArrowheads="1"/>
          </p:cNvSpPr>
          <p:nvPr/>
        </p:nvSpPr>
        <p:spPr bwMode="auto">
          <a:xfrm>
            <a:off x="6138757" y="1789190"/>
            <a:ext cx="1855383" cy="2299972"/>
          </a:xfrm>
          <a:custGeom>
            <a:avLst/>
            <a:gdLst>
              <a:gd name="T0" fmla="*/ 506068 w 1352638"/>
              <a:gd name="T1" fmla="*/ 15 h 1747216"/>
              <a:gd name="T2" fmla="*/ 578786 w 1352638"/>
              <a:gd name="T3" fmla="*/ 31647 h 1747216"/>
              <a:gd name="T4" fmla="*/ 1323474 w 1352638"/>
              <a:gd name="T5" fmla="*/ 803119 h 1747216"/>
              <a:gd name="T6" fmla="*/ 1352535 w 1352638"/>
              <a:gd name="T7" fmla="*/ 876927 h 1747216"/>
              <a:gd name="T8" fmla="*/ 1320917 w 1352638"/>
              <a:gd name="T9" fmla="*/ 949676 h 1747216"/>
              <a:gd name="T10" fmla="*/ 524855 w 1352638"/>
              <a:gd name="T11" fmla="*/ 1718748 h 1747216"/>
              <a:gd name="T12" fmla="*/ 378358 w 1352638"/>
              <a:gd name="T13" fmla="*/ 1716190 h 1747216"/>
              <a:gd name="T14" fmla="*/ 0 w 1352638"/>
              <a:gd name="T15" fmla="*/ 1324223 h 1747216"/>
              <a:gd name="T16" fmla="*/ 404259 w 1352638"/>
              <a:gd name="T17" fmla="*/ 933670 h 1747216"/>
              <a:gd name="T18" fmla="*/ 406816 w 1352638"/>
              <a:gd name="T19" fmla="*/ 787113 h 1747216"/>
              <a:gd name="T20" fmla="*/ 40487 w 1352638"/>
              <a:gd name="T21" fmla="*/ 407608 h 1747216"/>
              <a:gd name="T22" fmla="*/ 432290 w 1352638"/>
              <a:gd name="T23" fmla="*/ 29089 h 1747216"/>
              <a:gd name="T24" fmla="*/ 506068 w 1352638"/>
              <a:gd name="T25" fmla="*/ 15 h 174721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52638"/>
              <a:gd name="T40" fmla="*/ 0 h 1747216"/>
              <a:gd name="T41" fmla="*/ 1352638 w 1352638"/>
              <a:gd name="T42" fmla="*/ 1747216 h 174721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52638" h="1747216">
                <a:moveTo>
                  <a:pt x="506101" y="15"/>
                </a:moveTo>
                <a:cubicBezTo>
                  <a:pt x="532613" y="478"/>
                  <a:pt x="558949" y="11055"/>
                  <a:pt x="578824" y="31636"/>
                </a:cubicBezTo>
                <a:lnTo>
                  <a:pt x="1323560" y="802833"/>
                </a:lnTo>
                <a:cubicBezTo>
                  <a:pt x="1343435" y="823414"/>
                  <a:pt x="1353086" y="850103"/>
                  <a:pt x="1352623" y="876615"/>
                </a:cubicBezTo>
                <a:cubicBezTo>
                  <a:pt x="1352161" y="903128"/>
                  <a:pt x="1341584" y="929463"/>
                  <a:pt x="1321003" y="949338"/>
                </a:cubicBezTo>
                <a:lnTo>
                  <a:pt x="524889" y="1718136"/>
                </a:lnTo>
                <a:cubicBezTo>
                  <a:pt x="483726" y="1757887"/>
                  <a:pt x="418134" y="1756742"/>
                  <a:pt x="378383" y="1715579"/>
                </a:cubicBezTo>
                <a:lnTo>
                  <a:pt x="0" y="1323752"/>
                </a:lnTo>
                <a:lnTo>
                  <a:pt x="404285" y="933338"/>
                </a:lnTo>
                <a:cubicBezTo>
                  <a:pt x="445448" y="893587"/>
                  <a:pt x="446593" y="827995"/>
                  <a:pt x="406842" y="786833"/>
                </a:cubicBezTo>
                <a:lnTo>
                  <a:pt x="40490" y="407463"/>
                </a:lnTo>
                <a:lnTo>
                  <a:pt x="432318" y="29079"/>
                </a:lnTo>
                <a:cubicBezTo>
                  <a:pt x="452900" y="9204"/>
                  <a:pt x="479589" y="-448"/>
                  <a:pt x="506101" y="15"/>
                </a:cubicBezTo>
                <a:close/>
              </a:path>
            </a:pathLst>
          </a:cu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0" scaled="1"/>
          </a:gradFill>
          <a:ln>
            <a:noFill/>
          </a:ln>
        </p:spPr>
        <p:txBody>
          <a:bodyPr lIns="0" tIns="0" rIns="162000" bIns="0" anchor="ctr"/>
          <a:lstStyle/>
          <a:p>
            <a:pPr algn="r">
              <a:defRPr/>
            </a:pPr>
            <a:endParaRPr lang="zh-CN" altLang="en-US" sz="15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任意多边形 38"/>
          <p:cNvSpPr>
            <a:spLocks noChangeArrowheads="1"/>
          </p:cNvSpPr>
          <p:nvPr/>
        </p:nvSpPr>
        <p:spPr bwMode="auto">
          <a:xfrm>
            <a:off x="5542074" y="3587804"/>
            <a:ext cx="2399802" cy="1779816"/>
          </a:xfrm>
          <a:custGeom>
            <a:avLst/>
            <a:gdLst>
              <a:gd name="T0" fmla="*/ 423615 w 1747216"/>
              <a:gd name="T1" fmla="*/ 0 h 1352638"/>
              <a:gd name="T2" fmla="*/ 814167 w 1747216"/>
              <a:gd name="T3" fmla="*/ 404259 h 1352638"/>
              <a:gd name="T4" fmla="*/ 960725 w 1747216"/>
              <a:gd name="T5" fmla="*/ 406816 h 1352638"/>
              <a:gd name="T6" fmla="*/ 1340229 w 1747216"/>
              <a:gd name="T7" fmla="*/ 40487 h 1352638"/>
              <a:gd name="T8" fmla="*/ 1718748 w 1747216"/>
              <a:gd name="T9" fmla="*/ 432290 h 1352638"/>
              <a:gd name="T10" fmla="*/ 1716190 w 1747216"/>
              <a:gd name="T11" fmla="*/ 578786 h 1352638"/>
              <a:gd name="T12" fmla="*/ 944719 w 1747216"/>
              <a:gd name="T13" fmla="*/ 1323474 h 1352638"/>
              <a:gd name="T14" fmla="*/ 870910 w 1747216"/>
              <a:gd name="T15" fmla="*/ 1352535 h 1352638"/>
              <a:gd name="T16" fmla="*/ 798161 w 1747216"/>
              <a:gd name="T17" fmla="*/ 1320917 h 1352638"/>
              <a:gd name="T18" fmla="*/ 29089 w 1747216"/>
              <a:gd name="T19" fmla="*/ 524855 h 1352638"/>
              <a:gd name="T20" fmla="*/ 31647 w 1747216"/>
              <a:gd name="T21" fmla="*/ 378358 h 135263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47216"/>
              <a:gd name="T34" fmla="*/ 0 h 1352638"/>
              <a:gd name="T35" fmla="*/ 1747216 w 1747216"/>
              <a:gd name="T36" fmla="*/ 1352638 h 135263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47216" h="1352638">
                <a:moveTo>
                  <a:pt x="423464" y="0"/>
                </a:moveTo>
                <a:lnTo>
                  <a:pt x="813877" y="404285"/>
                </a:lnTo>
                <a:cubicBezTo>
                  <a:pt x="853628" y="445448"/>
                  <a:pt x="919220" y="446592"/>
                  <a:pt x="960383" y="406842"/>
                </a:cubicBezTo>
                <a:lnTo>
                  <a:pt x="1339752" y="40490"/>
                </a:lnTo>
                <a:lnTo>
                  <a:pt x="1718136" y="432318"/>
                </a:lnTo>
                <a:cubicBezTo>
                  <a:pt x="1757887" y="473481"/>
                  <a:pt x="1756742" y="539074"/>
                  <a:pt x="1715579" y="578824"/>
                </a:cubicBezTo>
                <a:lnTo>
                  <a:pt x="944383" y="1323560"/>
                </a:lnTo>
                <a:cubicBezTo>
                  <a:pt x="923801" y="1343435"/>
                  <a:pt x="897113" y="1353086"/>
                  <a:pt x="870600" y="1352623"/>
                </a:cubicBezTo>
                <a:cubicBezTo>
                  <a:pt x="844088" y="1352161"/>
                  <a:pt x="817752" y="1341584"/>
                  <a:pt x="797877" y="1321003"/>
                </a:cubicBezTo>
                <a:lnTo>
                  <a:pt x="29079" y="524889"/>
                </a:lnTo>
                <a:cubicBezTo>
                  <a:pt x="-10671" y="483726"/>
                  <a:pt x="-9526" y="418134"/>
                  <a:pt x="31636" y="378383"/>
                </a:cubicBezTo>
                <a:lnTo>
                  <a:pt x="423464" y="0"/>
                </a:lnTo>
                <a:close/>
              </a:path>
            </a:pathLst>
          </a:cu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0" scaled="1"/>
          </a:gradFill>
          <a:ln>
            <a:noFill/>
          </a:ln>
        </p:spPr>
        <p:txBody>
          <a:bodyPr lIns="0" tIns="162000" rIns="0" bIns="0" anchor="ctr"/>
          <a:lstStyle/>
          <a:p>
            <a:pPr algn="ctr">
              <a:defRPr/>
            </a:pPr>
            <a:endParaRPr lang="zh-CN" altLang="en-US" sz="15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  <a:endParaRPr lang="zh-CN" altLang="en-US" sz="2800" b="1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42478" y="2001927"/>
            <a:ext cx="2506585" cy="934113"/>
            <a:chOff x="1442478" y="1789190"/>
            <a:chExt cx="2506585" cy="934113"/>
          </a:xfrm>
        </p:grpSpPr>
        <p:sp>
          <p:nvSpPr>
            <p:cNvPr id="36" name="文本框 20"/>
            <p:cNvSpPr txBox="1"/>
            <p:nvPr/>
          </p:nvSpPr>
          <p:spPr>
            <a:xfrm>
              <a:off x="2436717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47"/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442478" y="4035465"/>
            <a:ext cx="2506585" cy="934113"/>
            <a:chOff x="1442478" y="1789190"/>
            <a:chExt cx="2506585" cy="934113"/>
          </a:xfrm>
        </p:grpSpPr>
        <p:sp>
          <p:nvSpPr>
            <p:cNvPr id="39" name="文本框 20"/>
            <p:cNvSpPr txBox="1"/>
            <p:nvPr/>
          </p:nvSpPr>
          <p:spPr>
            <a:xfrm>
              <a:off x="2436717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 47"/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241350" y="2001927"/>
            <a:ext cx="2506585" cy="934113"/>
            <a:chOff x="1442478" y="1789190"/>
            <a:chExt cx="2506585" cy="934113"/>
          </a:xfrm>
        </p:grpSpPr>
        <p:sp>
          <p:nvSpPr>
            <p:cNvPr id="42" name="文本框 20"/>
            <p:cNvSpPr txBox="1"/>
            <p:nvPr/>
          </p:nvSpPr>
          <p:spPr>
            <a:xfrm>
              <a:off x="1442478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7"/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241350" y="4035465"/>
            <a:ext cx="2506585" cy="934113"/>
            <a:chOff x="1442478" y="1789190"/>
            <a:chExt cx="2506585" cy="934113"/>
          </a:xfrm>
        </p:grpSpPr>
        <p:sp>
          <p:nvSpPr>
            <p:cNvPr id="45" name="文本框 20"/>
            <p:cNvSpPr txBox="1"/>
            <p:nvPr/>
          </p:nvSpPr>
          <p:spPr>
            <a:xfrm>
              <a:off x="1475023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矩形 47"/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144518" y="2352221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009988" y="2721553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442318" y="3973456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419959" y="4510831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5"/>
          <p:cNvSpPr/>
          <p:nvPr/>
        </p:nvSpPr>
        <p:spPr>
          <a:xfrm rot="2700000">
            <a:off x="2035577" y="2758180"/>
            <a:ext cx="1387642" cy="1387642"/>
          </a:xfrm>
          <a:prstGeom prst="roundRect">
            <a:avLst>
              <a:gd name="adj" fmla="val 6319"/>
            </a:avLst>
          </a:pr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圆角矩形 6"/>
          <p:cNvSpPr/>
          <p:nvPr/>
        </p:nvSpPr>
        <p:spPr>
          <a:xfrm rot="2700000">
            <a:off x="4327510" y="2758179"/>
            <a:ext cx="1387642" cy="1387642"/>
          </a:xfrm>
          <a:prstGeom prst="roundRect">
            <a:avLst>
              <a:gd name="adj" fmla="val 6319"/>
            </a:avLst>
          </a:pr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圆角矩形 7"/>
          <p:cNvSpPr/>
          <p:nvPr/>
        </p:nvSpPr>
        <p:spPr>
          <a:xfrm rot="2700000">
            <a:off x="6599570" y="2735973"/>
            <a:ext cx="1387642" cy="1387642"/>
          </a:xfrm>
          <a:prstGeom prst="roundRect">
            <a:avLst>
              <a:gd name="adj" fmla="val 6319"/>
            </a:avLst>
          </a:pr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圆角矩形 8"/>
          <p:cNvSpPr/>
          <p:nvPr/>
        </p:nvSpPr>
        <p:spPr>
          <a:xfrm rot="2700000">
            <a:off x="8891502" y="2735972"/>
            <a:ext cx="1387642" cy="1387642"/>
          </a:xfrm>
          <a:prstGeom prst="roundRect">
            <a:avLst>
              <a:gd name="adj" fmla="val 6319"/>
            </a:avLst>
          </a:pr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468978" y="3101353"/>
            <a:ext cx="481094" cy="701296"/>
            <a:chOff x="4081166" y="4301728"/>
            <a:chExt cx="239316" cy="348854"/>
          </a:xfrm>
          <a:solidFill>
            <a:schemeClr val="bg1"/>
          </a:solidFill>
        </p:grpSpPr>
        <p:sp>
          <p:nvSpPr>
            <p:cNvPr id="27" name="AutoShape 97"/>
            <p:cNvSpPr/>
            <p:nvPr/>
          </p:nvSpPr>
          <p:spPr bwMode="auto">
            <a:xfrm>
              <a:off x="4081166" y="4301728"/>
              <a:ext cx="239316" cy="3488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8" name="AutoShape 98"/>
            <p:cNvSpPr/>
            <p:nvPr/>
          </p:nvSpPr>
          <p:spPr bwMode="auto">
            <a:xfrm>
              <a:off x="4178797" y="4334470"/>
              <a:ext cx="44053" cy="107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9" name="AutoShape 99"/>
            <p:cNvSpPr/>
            <p:nvPr/>
          </p:nvSpPr>
          <p:spPr bwMode="auto">
            <a:xfrm>
              <a:off x="4190108" y="4607123"/>
              <a:ext cx="21431" cy="107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63512" y="3114054"/>
            <a:ext cx="675893" cy="675893"/>
            <a:chOff x="6162378" y="2904530"/>
            <a:chExt cx="348258" cy="348258"/>
          </a:xfrm>
          <a:solidFill>
            <a:schemeClr val="bg1"/>
          </a:solidFill>
        </p:grpSpPr>
        <p:sp>
          <p:nvSpPr>
            <p:cNvPr id="31" name="AutoShape 52"/>
            <p:cNvSpPr/>
            <p:nvPr/>
          </p:nvSpPr>
          <p:spPr bwMode="auto">
            <a:xfrm>
              <a:off x="6162378" y="2904530"/>
              <a:ext cx="348258" cy="348258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2" name="AutoShape 53"/>
            <p:cNvSpPr/>
            <p:nvPr/>
          </p:nvSpPr>
          <p:spPr bwMode="auto">
            <a:xfrm>
              <a:off x="6293347" y="3024187"/>
              <a:ext cx="94060" cy="97631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3" name="AutoShape 54"/>
            <p:cNvSpPr/>
            <p:nvPr/>
          </p:nvSpPr>
          <p:spPr bwMode="auto">
            <a:xfrm>
              <a:off x="6282035" y="3143845"/>
              <a:ext cx="52983" cy="55364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4" name="AutoShape 55"/>
            <p:cNvSpPr/>
            <p:nvPr/>
          </p:nvSpPr>
          <p:spPr bwMode="auto">
            <a:xfrm>
              <a:off x="6336804" y="2958703"/>
              <a:ext cx="53578" cy="55960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5" name="Group 58"/>
          <p:cNvGrpSpPr/>
          <p:nvPr/>
        </p:nvGrpSpPr>
        <p:grpSpPr>
          <a:xfrm>
            <a:off x="7007934" y="3161903"/>
            <a:ext cx="570915" cy="535782"/>
            <a:chOff x="10074275" y="1647825"/>
            <a:chExt cx="464344" cy="435769"/>
          </a:xfrm>
          <a:solidFill>
            <a:schemeClr val="bg1"/>
          </a:solidFill>
        </p:grpSpPr>
        <p:sp>
          <p:nvSpPr>
            <p:cNvPr id="36" name="AutoShape 69"/>
            <p:cNvSpPr/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7" name="AutoShape 70"/>
            <p:cNvSpPr/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8" name="AutoShape 71"/>
            <p:cNvSpPr/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AutoShape 72"/>
            <p:cNvSpPr/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0" name="AutoShape 73"/>
            <p:cNvSpPr/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1" name="AutoShape 74"/>
            <p:cNvSpPr/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2" name="AutoShape 75"/>
            <p:cNvSpPr/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3" name="AutoShape 76"/>
            <p:cNvSpPr/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4" name="AutoShape 77"/>
            <p:cNvSpPr/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262866" y="3147024"/>
            <a:ext cx="644916" cy="565540"/>
            <a:chOff x="1239739" y="2232422"/>
            <a:chExt cx="348258" cy="305396"/>
          </a:xfrm>
          <a:solidFill>
            <a:schemeClr val="bg1"/>
          </a:solidFill>
        </p:grpSpPr>
        <p:sp>
          <p:nvSpPr>
            <p:cNvPr id="46" name="AutoShape 147"/>
            <p:cNvSpPr/>
            <p:nvPr/>
          </p:nvSpPr>
          <p:spPr bwMode="auto">
            <a:xfrm>
              <a:off x="1239739" y="2232422"/>
              <a:ext cx="348258" cy="305396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7" name="AutoShape 148"/>
            <p:cNvSpPr/>
            <p:nvPr/>
          </p:nvSpPr>
          <p:spPr bwMode="auto">
            <a:xfrm>
              <a:off x="1293912" y="2287190"/>
              <a:ext cx="51792" cy="5179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  <a:endParaRPr lang="zh-CN" altLang="en-US" sz="2800" b="1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533534" y="1383143"/>
            <a:ext cx="2506585" cy="969951"/>
            <a:chOff x="1442478" y="1753352"/>
            <a:chExt cx="2506585" cy="969951"/>
          </a:xfrm>
        </p:grpSpPr>
        <p:sp>
          <p:nvSpPr>
            <p:cNvPr id="51" name="文本框 20"/>
            <p:cNvSpPr txBox="1"/>
            <p:nvPr/>
          </p:nvSpPr>
          <p:spPr>
            <a:xfrm>
              <a:off x="1962337" y="1753352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矩形 47"/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040098" y="1383143"/>
            <a:ext cx="2506585" cy="969951"/>
            <a:chOff x="1442478" y="1753352"/>
            <a:chExt cx="2506585" cy="969951"/>
          </a:xfrm>
        </p:grpSpPr>
        <p:sp>
          <p:nvSpPr>
            <p:cNvPr id="54" name="文本框 20"/>
            <p:cNvSpPr txBox="1"/>
            <p:nvPr/>
          </p:nvSpPr>
          <p:spPr>
            <a:xfrm>
              <a:off x="1962337" y="1753352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745275" y="4575697"/>
            <a:ext cx="2506585" cy="969951"/>
            <a:chOff x="1442478" y="1753352"/>
            <a:chExt cx="2506585" cy="969951"/>
          </a:xfrm>
        </p:grpSpPr>
        <p:sp>
          <p:nvSpPr>
            <p:cNvPr id="57" name="文本框 20"/>
            <p:cNvSpPr txBox="1"/>
            <p:nvPr/>
          </p:nvSpPr>
          <p:spPr>
            <a:xfrm>
              <a:off x="1962337" y="1753352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矩形 47"/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251839" y="4575697"/>
            <a:ext cx="2506585" cy="969951"/>
            <a:chOff x="1442478" y="1753352"/>
            <a:chExt cx="2506585" cy="969951"/>
          </a:xfrm>
        </p:grpSpPr>
        <p:sp>
          <p:nvSpPr>
            <p:cNvPr id="60" name="文本框 20"/>
            <p:cNvSpPr txBox="1"/>
            <p:nvPr/>
          </p:nvSpPr>
          <p:spPr>
            <a:xfrm>
              <a:off x="1962337" y="1753352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矩形 47"/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/>
          <p:nvPr/>
        </p:nvSpPr>
        <p:spPr>
          <a:xfrm flipH="1">
            <a:off x="6366771" y="1376786"/>
            <a:ext cx="4431858" cy="4106015"/>
          </a:xfrm>
          <a:prstGeom prst="rect">
            <a:avLst/>
          </a:prstGeom>
          <a:blipFill dpi="0" rotWithShape="0">
            <a:blip r:embed="rId1"/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1407887" y="1376786"/>
            <a:ext cx="4854403" cy="1996935"/>
          </a:xfrm>
          <a:prstGeom prst="rect">
            <a:avLst/>
          </a:pr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Content Placeholder 2"/>
          <p:cNvSpPr txBox="1"/>
          <p:nvPr/>
        </p:nvSpPr>
        <p:spPr>
          <a:xfrm flipH="1">
            <a:off x="1835911" y="1696092"/>
            <a:ext cx="3998354" cy="13583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1407887" y="3485867"/>
            <a:ext cx="4854403" cy="1996935"/>
          </a:xfrm>
          <a:prstGeom prst="rect">
            <a:avLst/>
          </a:prstGeom>
          <a:blipFill dpi="0" rotWithShape="1">
            <a:blip r:embed="rId2"/>
            <a:srcRect/>
            <a:tile tx="0" ty="-831850" sx="42000" sy="42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  <a:endParaRPr lang="zh-CN" altLang="en-US" sz="2800" b="1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16"/>
          <p:cNvSpPr/>
          <p:nvPr/>
        </p:nvSpPr>
        <p:spPr>
          <a:xfrm>
            <a:off x="1880461" y="2074069"/>
            <a:ext cx="1168400" cy="1168400"/>
          </a:xfrm>
          <a:prstGeom prst="ellipse">
            <a:avLst/>
          </a:pr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Oval 17"/>
          <p:cNvSpPr/>
          <p:nvPr/>
        </p:nvSpPr>
        <p:spPr>
          <a:xfrm>
            <a:off x="4231396" y="2074069"/>
            <a:ext cx="1168400" cy="1168400"/>
          </a:xfrm>
          <a:prstGeom prst="ellipse">
            <a:avLst/>
          </a:pr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Oval 18"/>
          <p:cNvSpPr/>
          <p:nvPr/>
        </p:nvSpPr>
        <p:spPr>
          <a:xfrm>
            <a:off x="6700444" y="2074069"/>
            <a:ext cx="1168400" cy="1168400"/>
          </a:xfrm>
          <a:prstGeom prst="ellipse">
            <a:avLst/>
          </a:pr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Oval 19"/>
          <p:cNvSpPr/>
          <p:nvPr/>
        </p:nvSpPr>
        <p:spPr>
          <a:xfrm>
            <a:off x="9100962" y="2074069"/>
            <a:ext cx="1168400" cy="1168400"/>
          </a:xfrm>
          <a:prstGeom prst="ellipse">
            <a:avLst/>
          </a:pr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Arc 20"/>
          <p:cNvSpPr/>
          <p:nvPr/>
        </p:nvSpPr>
        <p:spPr>
          <a:xfrm>
            <a:off x="1693136" y="1886744"/>
            <a:ext cx="1546225" cy="1546225"/>
          </a:xfrm>
          <a:prstGeom prst="arc">
            <a:avLst>
              <a:gd name="adj1" fmla="val 20172577"/>
              <a:gd name="adj2" fmla="val 16297434"/>
            </a:avLst>
          </a:prstGeom>
          <a:ln w="76200">
            <a:gradFill>
              <a:gsLst>
                <a:gs pos="0">
                  <a:srgbClr val="5BC158"/>
                </a:gs>
                <a:gs pos="100000">
                  <a:srgbClr val="6DB8AA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cs typeface="+mn-ea"/>
              <a:sym typeface="+mn-lt"/>
            </a:endParaRPr>
          </a:p>
        </p:txBody>
      </p:sp>
      <p:sp>
        <p:nvSpPr>
          <p:cNvPr id="15" name="Arc 21"/>
          <p:cNvSpPr/>
          <p:nvPr/>
        </p:nvSpPr>
        <p:spPr>
          <a:xfrm>
            <a:off x="4040896" y="1883569"/>
            <a:ext cx="1544637" cy="1546225"/>
          </a:xfrm>
          <a:prstGeom prst="arc">
            <a:avLst>
              <a:gd name="adj1" fmla="val 17379292"/>
              <a:gd name="adj2" fmla="val 8825709"/>
            </a:avLst>
          </a:prstGeom>
          <a:ln w="76200">
            <a:gradFill>
              <a:gsLst>
                <a:gs pos="0">
                  <a:srgbClr val="6DB8AA"/>
                </a:gs>
                <a:gs pos="100000">
                  <a:srgbClr val="6D919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cs typeface="+mn-ea"/>
              <a:sym typeface="+mn-lt"/>
            </a:endParaRPr>
          </a:p>
        </p:txBody>
      </p:sp>
      <p:sp>
        <p:nvSpPr>
          <p:cNvPr id="16" name="Arc 22"/>
          <p:cNvSpPr/>
          <p:nvPr/>
        </p:nvSpPr>
        <p:spPr>
          <a:xfrm>
            <a:off x="6506769" y="1883569"/>
            <a:ext cx="1544638" cy="1546225"/>
          </a:xfrm>
          <a:prstGeom prst="arc">
            <a:avLst>
              <a:gd name="adj1" fmla="val 14283035"/>
              <a:gd name="adj2" fmla="val 8268073"/>
            </a:avLst>
          </a:prstGeom>
          <a:ln w="76200">
            <a:gradFill>
              <a:gsLst>
                <a:gs pos="0">
                  <a:srgbClr val="5BC158"/>
                </a:gs>
                <a:gs pos="100000">
                  <a:srgbClr val="6DB8AA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cs typeface="+mn-ea"/>
              <a:sym typeface="+mn-lt"/>
            </a:endParaRPr>
          </a:p>
        </p:txBody>
      </p:sp>
      <p:sp>
        <p:nvSpPr>
          <p:cNvPr id="17" name="Arc 23"/>
          <p:cNvSpPr/>
          <p:nvPr/>
        </p:nvSpPr>
        <p:spPr>
          <a:xfrm>
            <a:off x="8913637" y="1883569"/>
            <a:ext cx="1546225" cy="1546225"/>
          </a:xfrm>
          <a:prstGeom prst="arc">
            <a:avLst>
              <a:gd name="adj1" fmla="val 17026676"/>
              <a:gd name="adj2" fmla="val 13044588"/>
            </a:avLst>
          </a:prstGeom>
          <a:ln w="76200">
            <a:gradFill>
              <a:gsLst>
                <a:gs pos="0">
                  <a:srgbClr val="6DB8AA"/>
                </a:gs>
                <a:gs pos="100000">
                  <a:srgbClr val="6D919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cs typeface="+mn-ea"/>
              <a:sym typeface="+mn-lt"/>
            </a:endParaRPr>
          </a:p>
        </p:txBody>
      </p:sp>
      <p:sp>
        <p:nvSpPr>
          <p:cNvPr id="18" name="TextBox 36"/>
          <p:cNvSpPr txBox="1"/>
          <p:nvPr/>
        </p:nvSpPr>
        <p:spPr>
          <a:xfrm>
            <a:off x="2131286" y="2428082"/>
            <a:ext cx="80182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75%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TextBox 37"/>
          <p:cNvSpPr txBox="1"/>
          <p:nvPr/>
        </p:nvSpPr>
        <p:spPr>
          <a:xfrm>
            <a:off x="4479046" y="2428082"/>
            <a:ext cx="80182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68%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38"/>
          <p:cNvSpPr txBox="1"/>
          <p:nvPr/>
        </p:nvSpPr>
        <p:spPr>
          <a:xfrm>
            <a:off x="6944919" y="2429669"/>
            <a:ext cx="80182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88%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39"/>
          <p:cNvSpPr txBox="1"/>
          <p:nvPr/>
        </p:nvSpPr>
        <p:spPr>
          <a:xfrm>
            <a:off x="9351787" y="2428082"/>
            <a:ext cx="80182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92%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  <a:endParaRPr lang="zh-CN" altLang="en-US" sz="2800" b="1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448558" y="3786982"/>
            <a:ext cx="2032205" cy="1246950"/>
            <a:chOff x="1702407" y="1753352"/>
            <a:chExt cx="2032205" cy="1246950"/>
          </a:xfrm>
        </p:grpSpPr>
        <p:sp>
          <p:nvSpPr>
            <p:cNvPr id="31" name="文本框 20"/>
            <p:cNvSpPr txBox="1"/>
            <p:nvPr/>
          </p:nvSpPr>
          <p:spPr>
            <a:xfrm>
              <a:off x="1962337" y="1753352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47"/>
            <p:cNvSpPr>
              <a:spLocks noChangeArrowheads="1"/>
            </p:cNvSpPr>
            <p:nvPr/>
          </p:nvSpPr>
          <p:spPr bwMode="auto">
            <a:xfrm>
              <a:off x="1702407" y="2103646"/>
              <a:ext cx="2032205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797111" y="3786982"/>
            <a:ext cx="2032205" cy="1246950"/>
            <a:chOff x="1702407" y="1753352"/>
            <a:chExt cx="2032205" cy="1246950"/>
          </a:xfrm>
        </p:grpSpPr>
        <p:sp>
          <p:nvSpPr>
            <p:cNvPr id="34" name="文本框 20"/>
            <p:cNvSpPr txBox="1"/>
            <p:nvPr/>
          </p:nvSpPr>
          <p:spPr>
            <a:xfrm>
              <a:off x="1962337" y="1753352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47"/>
            <p:cNvSpPr>
              <a:spLocks noChangeArrowheads="1"/>
            </p:cNvSpPr>
            <p:nvPr/>
          </p:nvSpPr>
          <p:spPr bwMode="auto">
            <a:xfrm>
              <a:off x="1702407" y="2103646"/>
              <a:ext cx="2032205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62985" y="3786982"/>
            <a:ext cx="2032205" cy="1246950"/>
            <a:chOff x="1702407" y="1753352"/>
            <a:chExt cx="2032205" cy="1246950"/>
          </a:xfrm>
        </p:grpSpPr>
        <p:sp>
          <p:nvSpPr>
            <p:cNvPr id="37" name="文本框 20"/>
            <p:cNvSpPr txBox="1"/>
            <p:nvPr/>
          </p:nvSpPr>
          <p:spPr>
            <a:xfrm>
              <a:off x="1962337" y="1753352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47"/>
            <p:cNvSpPr>
              <a:spLocks noChangeArrowheads="1"/>
            </p:cNvSpPr>
            <p:nvPr/>
          </p:nvSpPr>
          <p:spPr bwMode="auto">
            <a:xfrm>
              <a:off x="1702407" y="2103646"/>
              <a:ext cx="2032205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736595" y="3786982"/>
            <a:ext cx="2032205" cy="1246950"/>
            <a:chOff x="1702407" y="1753352"/>
            <a:chExt cx="2032205" cy="1246950"/>
          </a:xfrm>
        </p:grpSpPr>
        <p:sp>
          <p:nvSpPr>
            <p:cNvPr id="40" name="文本框 20"/>
            <p:cNvSpPr txBox="1"/>
            <p:nvPr/>
          </p:nvSpPr>
          <p:spPr>
            <a:xfrm>
              <a:off x="1962337" y="1753352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7"/>
            <p:cNvSpPr>
              <a:spLocks noChangeArrowheads="1"/>
            </p:cNvSpPr>
            <p:nvPr/>
          </p:nvSpPr>
          <p:spPr bwMode="auto">
            <a:xfrm>
              <a:off x="1702407" y="2103646"/>
              <a:ext cx="2032205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58898" y="1411220"/>
            <a:ext cx="4040074" cy="4037148"/>
            <a:chOff x="3803777" y="1411220"/>
            <a:chExt cx="4040074" cy="4037148"/>
          </a:xfrm>
        </p:grpSpPr>
        <p:grpSp>
          <p:nvGrpSpPr>
            <p:cNvPr id="11" name="Group 16"/>
            <p:cNvGrpSpPr/>
            <p:nvPr/>
          </p:nvGrpSpPr>
          <p:grpSpPr bwMode="auto">
            <a:xfrm>
              <a:off x="4221539" y="1826300"/>
              <a:ext cx="3204551" cy="3204550"/>
              <a:chOff x="3284240" y="1716038"/>
              <a:chExt cx="2088232" cy="2088232"/>
            </a:xfrm>
          </p:grpSpPr>
          <p:sp>
            <p:nvSpPr>
              <p:cNvPr id="25" name="Pie 9"/>
              <p:cNvSpPr/>
              <p:nvPr/>
            </p:nvSpPr>
            <p:spPr>
              <a:xfrm>
                <a:off x="3284240" y="1716038"/>
                <a:ext cx="2088232" cy="2088232"/>
              </a:xfrm>
              <a:prstGeom prst="pie">
                <a:avLst>
                  <a:gd name="adj1" fmla="val 4111343"/>
                  <a:gd name="adj2" fmla="val 16297221"/>
                </a:avLst>
              </a:prstGeom>
              <a:gradFill>
                <a:gsLst>
                  <a:gs pos="0">
                    <a:srgbClr val="6DB8AA"/>
                  </a:gs>
                  <a:gs pos="100000">
                    <a:srgbClr val="5BC158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bg-BG" sz="28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Pie 36"/>
              <p:cNvSpPr/>
              <p:nvPr/>
            </p:nvSpPr>
            <p:spPr>
              <a:xfrm>
                <a:off x="3284240" y="1716038"/>
                <a:ext cx="2088232" cy="2088232"/>
              </a:xfrm>
              <a:prstGeom prst="pie">
                <a:avLst>
                  <a:gd name="adj1" fmla="val 20518227"/>
                  <a:gd name="adj2" fmla="val 1176276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bg-BG" sz="28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Pie 37"/>
              <p:cNvSpPr/>
              <p:nvPr/>
            </p:nvSpPr>
            <p:spPr>
              <a:xfrm>
                <a:off x="3284240" y="1716038"/>
                <a:ext cx="2088232" cy="2088232"/>
              </a:xfrm>
              <a:prstGeom prst="pie">
                <a:avLst>
                  <a:gd name="adj1" fmla="val 16262436"/>
                  <a:gd name="adj2" fmla="val 20543332"/>
                </a:avLst>
              </a:prstGeom>
              <a:gradFill>
                <a:gsLst>
                  <a:gs pos="0">
                    <a:srgbClr val="6DB8AA"/>
                  </a:gs>
                  <a:gs pos="100000">
                    <a:srgbClr val="6D9195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bg-BG" sz="28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Pie 40"/>
              <p:cNvSpPr/>
              <p:nvPr/>
            </p:nvSpPr>
            <p:spPr>
              <a:xfrm>
                <a:off x="3284240" y="1716038"/>
                <a:ext cx="2088232" cy="2088232"/>
              </a:xfrm>
              <a:prstGeom prst="pie">
                <a:avLst>
                  <a:gd name="adj1" fmla="val 1145018"/>
                  <a:gd name="adj2" fmla="val 4152328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bg-BG" sz="2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Oval 41"/>
            <p:cNvSpPr/>
            <p:nvPr/>
          </p:nvSpPr>
          <p:spPr>
            <a:xfrm>
              <a:off x="3803777" y="1411220"/>
              <a:ext cx="4040074" cy="4037148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45"/>
            <p:cNvSpPr>
              <a:spLocks noChangeArrowheads="1"/>
            </p:cNvSpPr>
            <p:nvPr/>
          </p:nvSpPr>
          <p:spPr bwMode="auto">
            <a:xfrm>
              <a:off x="4509794" y="3169042"/>
              <a:ext cx="121219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4000">
                  <a:solidFill>
                    <a:schemeClr val="bg1"/>
                  </a:solidFill>
                  <a:cs typeface="+mn-ea"/>
                  <a:sym typeface="+mn-lt"/>
                </a:rPr>
                <a:t>55%</a:t>
              </a:r>
              <a:endParaRPr lang="bg-BG" altLang="zh-CN"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46"/>
            <p:cNvSpPr>
              <a:spLocks noChangeArrowheads="1"/>
            </p:cNvSpPr>
            <p:nvPr/>
          </p:nvSpPr>
          <p:spPr bwMode="auto">
            <a:xfrm>
              <a:off x="5928446" y="2367296"/>
              <a:ext cx="90441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  <a:cs typeface="+mn-ea"/>
                  <a:sym typeface="+mn-lt"/>
                </a:rPr>
                <a:t>18%</a:t>
              </a:r>
              <a:endParaRPr lang="bg-BG" altLang="zh-CN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47"/>
            <p:cNvSpPr>
              <a:spLocks noChangeArrowheads="1"/>
            </p:cNvSpPr>
            <p:nvPr/>
          </p:nvSpPr>
          <p:spPr bwMode="auto">
            <a:xfrm>
              <a:off x="6529146" y="3144673"/>
              <a:ext cx="90441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800">
                  <a:solidFill>
                    <a:schemeClr val="bg1"/>
                  </a:solidFill>
                  <a:cs typeface="+mn-ea"/>
                  <a:sym typeface="+mn-lt"/>
                </a:rPr>
                <a:t>12%</a:t>
              </a:r>
              <a:endParaRPr lang="bg-BG" altLang="zh-CN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48"/>
            <p:cNvSpPr>
              <a:spLocks noChangeArrowheads="1"/>
            </p:cNvSpPr>
            <p:nvPr/>
          </p:nvSpPr>
          <p:spPr bwMode="auto">
            <a:xfrm>
              <a:off x="6158734" y="3922052"/>
              <a:ext cx="90441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800">
                  <a:solidFill>
                    <a:schemeClr val="bg1"/>
                  </a:solidFill>
                  <a:cs typeface="+mn-ea"/>
                  <a:sym typeface="+mn-lt"/>
                </a:rPr>
                <a:t>15%</a:t>
              </a:r>
              <a:endParaRPr lang="bg-BG" altLang="zh-CN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  <a:endParaRPr lang="zh-CN" altLang="en-US" sz="2800" b="1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442478" y="2001927"/>
            <a:ext cx="2506585" cy="934113"/>
            <a:chOff x="1442478" y="1789190"/>
            <a:chExt cx="2506585" cy="934113"/>
          </a:xfrm>
        </p:grpSpPr>
        <p:sp>
          <p:nvSpPr>
            <p:cNvPr id="32" name="文本框 20"/>
            <p:cNvSpPr txBox="1"/>
            <p:nvPr/>
          </p:nvSpPr>
          <p:spPr>
            <a:xfrm>
              <a:off x="2436717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47"/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442478" y="4035465"/>
            <a:ext cx="2506585" cy="934113"/>
            <a:chOff x="1442478" y="1789190"/>
            <a:chExt cx="2506585" cy="934113"/>
          </a:xfrm>
        </p:grpSpPr>
        <p:sp>
          <p:nvSpPr>
            <p:cNvPr id="35" name="文本框 20"/>
            <p:cNvSpPr txBox="1"/>
            <p:nvPr/>
          </p:nvSpPr>
          <p:spPr>
            <a:xfrm>
              <a:off x="2436717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47"/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241350" y="2001927"/>
            <a:ext cx="2506585" cy="934113"/>
            <a:chOff x="1442478" y="1789190"/>
            <a:chExt cx="2506585" cy="934113"/>
          </a:xfrm>
        </p:grpSpPr>
        <p:sp>
          <p:nvSpPr>
            <p:cNvPr id="38" name="文本框 20"/>
            <p:cNvSpPr txBox="1"/>
            <p:nvPr/>
          </p:nvSpPr>
          <p:spPr>
            <a:xfrm>
              <a:off x="1442478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47"/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241350" y="4035465"/>
            <a:ext cx="2506585" cy="934113"/>
            <a:chOff x="1442478" y="1789190"/>
            <a:chExt cx="2506585" cy="934113"/>
          </a:xfrm>
        </p:grpSpPr>
        <p:sp>
          <p:nvSpPr>
            <p:cNvPr id="41" name="文本框 20"/>
            <p:cNvSpPr txBox="1"/>
            <p:nvPr/>
          </p:nvSpPr>
          <p:spPr>
            <a:xfrm>
              <a:off x="1475023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7"/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4244431" y="1887764"/>
            <a:ext cx="464457" cy="464457"/>
          </a:xfrm>
          <a:prstGeom prst="ellipse">
            <a:avLst/>
          </a:pr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7509463" y="1887764"/>
            <a:ext cx="464457" cy="464457"/>
          </a:xfrm>
          <a:prstGeom prst="ellipse">
            <a:avLst/>
          </a:pr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244431" y="4445272"/>
            <a:ext cx="464457" cy="46445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509463" y="4445272"/>
            <a:ext cx="464457" cy="464457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1975147" y="1477984"/>
            <a:ext cx="7601912" cy="3903620"/>
            <a:chOff x="2672126" y="2288167"/>
            <a:chExt cx="7601912" cy="3903620"/>
          </a:xfrm>
        </p:grpSpPr>
        <p:sp>
          <p:nvSpPr>
            <p:cNvPr id="10" name="矩形 4"/>
            <p:cNvSpPr/>
            <p:nvPr/>
          </p:nvSpPr>
          <p:spPr>
            <a:xfrm>
              <a:off x="4001586" y="3647574"/>
              <a:ext cx="4731132" cy="1205622"/>
            </a:xfrm>
            <a:custGeom>
              <a:avLst/>
              <a:gdLst/>
              <a:ahLst/>
              <a:cxnLst/>
              <a:rect l="l" t="t" r="r" b="b"/>
              <a:pathLst>
                <a:path w="6479700" h="1651206">
                  <a:moveTo>
                    <a:pt x="136084" y="0"/>
                  </a:moveTo>
                  <a:lnTo>
                    <a:pt x="6343617" y="0"/>
                  </a:lnTo>
                  <a:cubicBezTo>
                    <a:pt x="6432372" y="294354"/>
                    <a:pt x="6479700" y="606510"/>
                    <a:pt x="6479700" y="929719"/>
                  </a:cubicBezTo>
                  <a:cubicBezTo>
                    <a:pt x="6479700" y="1177787"/>
                    <a:pt x="6451820" y="1419344"/>
                    <a:pt x="6398058" y="1651206"/>
                  </a:cubicBezTo>
                  <a:lnTo>
                    <a:pt x="81642" y="1651206"/>
                  </a:lnTo>
                  <a:cubicBezTo>
                    <a:pt x="27880" y="1419344"/>
                    <a:pt x="0" y="1177787"/>
                    <a:pt x="0" y="929719"/>
                  </a:cubicBezTo>
                  <a:cubicBezTo>
                    <a:pt x="0" y="606510"/>
                    <a:pt x="47328" y="294354"/>
                    <a:pt x="136084" y="0"/>
                  </a:cubicBezTo>
                  <a:close/>
                </a:path>
              </a:pathLst>
            </a:custGeom>
            <a:gradFill>
              <a:gsLst>
                <a:gs pos="0">
                  <a:srgbClr val="6DB8AA"/>
                </a:gs>
                <a:gs pos="100000">
                  <a:srgbClr val="6D9195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4"/>
            <p:cNvSpPr/>
            <p:nvPr/>
          </p:nvSpPr>
          <p:spPr>
            <a:xfrm>
              <a:off x="4186567" y="2288167"/>
              <a:ext cx="4361172" cy="1205622"/>
            </a:xfrm>
            <a:custGeom>
              <a:avLst/>
              <a:gdLst/>
              <a:ahLst/>
              <a:cxnLst/>
              <a:rect l="l" t="t" r="r" b="b"/>
              <a:pathLst>
                <a:path w="5973005" h="1651206">
                  <a:moveTo>
                    <a:pt x="1566860" y="0"/>
                  </a:moveTo>
                  <a:lnTo>
                    <a:pt x="4406144" y="0"/>
                  </a:lnTo>
                  <a:cubicBezTo>
                    <a:pt x="5109269" y="339593"/>
                    <a:pt x="5668506" y="928551"/>
                    <a:pt x="5973005" y="1651206"/>
                  </a:cubicBezTo>
                  <a:lnTo>
                    <a:pt x="0" y="1651206"/>
                  </a:lnTo>
                  <a:cubicBezTo>
                    <a:pt x="304499" y="928551"/>
                    <a:pt x="863736" y="339593"/>
                    <a:pt x="1566860" y="0"/>
                  </a:cubicBezTo>
                  <a:close/>
                </a:path>
              </a:pathLst>
            </a:custGeom>
            <a:gradFill>
              <a:gsLst>
                <a:gs pos="0">
                  <a:srgbClr val="6DB8AA"/>
                </a:gs>
                <a:gs pos="100000">
                  <a:srgbClr val="5BC158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4"/>
            <p:cNvSpPr/>
            <p:nvPr/>
          </p:nvSpPr>
          <p:spPr>
            <a:xfrm>
              <a:off x="4138094" y="4986165"/>
              <a:ext cx="4458116" cy="1205622"/>
            </a:xfrm>
            <a:custGeom>
              <a:avLst/>
              <a:gdLst/>
              <a:ahLst/>
              <a:cxnLst/>
              <a:rect l="l" t="t" r="r" b="b"/>
              <a:pathLst>
                <a:path w="6105779" h="1651206">
                  <a:moveTo>
                    <a:pt x="0" y="0"/>
                  </a:moveTo>
                  <a:lnTo>
                    <a:pt x="6105779" y="0"/>
                  </a:lnTo>
                  <a:cubicBezTo>
                    <a:pt x="5867381" y="687291"/>
                    <a:pt x="5401050" y="1267480"/>
                    <a:pt x="4796909" y="1651206"/>
                  </a:cubicBezTo>
                  <a:lnTo>
                    <a:pt x="1308869" y="1651206"/>
                  </a:lnTo>
                  <a:cubicBezTo>
                    <a:pt x="704729" y="1267480"/>
                    <a:pt x="238398" y="687291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6DB8AA"/>
                </a:gs>
                <a:gs pos="100000">
                  <a:srgbClr val="5BC158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33"/>
            <p:cNvSpPr/>
            <p:nvPr/>
          </p:nvSpPr>
          <p:spPr>
            <a:xfrm>
              <a:off x="4962393" y="5233659"/>
              <a:ext cx="280951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bg1">
                    <a:lumMod val="9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4" name="Rectangle 34"/>
            <p:cNvSpPr/>
            <p:nvPr/>
          </p:nvSpPr>
          <p:spPr>
            <a:xfrm>
              <a:off x="4972970" y="2648747"/>
              <a:ext cx="280951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bg1">
                    <a:lumMod val="9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5" name="Rectangle 35"/>
            <p:cNvSpPr/>
            <p:nvPr/>
          </p:nvSpPr>
          <p:spPr>
            <a:xfrm>
              <a:off x="4434316" y="3983816"/>
              <a:ext cx="386567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bg1">
                    <a:lumMod val="9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16" name="Straight Connector 37"/>
            <p:cNvCxnSpPr/>
            <p:nvPr/>
          </p:nvCxnSpPr>
          <p:spPr>
            <a:xfrm>
              <a:off x="2798546" y="2831654"/>
              <a:ext cx="198444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40"/>
            <p:cNvCxnSpPr/>
            <p:nvPr/>
          </p:nvCxnSpPr>
          <p:spPr>
            <a:xfrm>
              <a:off x="8547738" y="3768860"/>
              <a:ext cx="17263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50"/>
            <p:cNvCxnSpPr/>
            <p:nvPr/>
          </p:nvCxnSpPr>
          <p:spPr>
            <a:xfrm>
              <a:off x="2672126" y="5099215"/>
              <a:ext cx="1762190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  <a:endParaRPr lang="zh-CN" altLang="en-US" sz="2800" b="1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11201" y="2577228"/>
            <a:ext cx="2557516" cy="969951"/>
            <a:chOff x="1177097" y="1753352"/>
            <a:chExt cx="2557516" cy="969951"/>
          </a:xfrm>
        </p:grpSpPr>
        <p:sp>
          <p:nvSpPr>
            <p:cNvPr id="28" name="文本框 20"/>
            <p:cNvSpPr txBox="1"/>
            <p:nvPr/>
          </p:nvSpPr>
          <p:spPr>
            <a:xfrm>
              <a:off x="2222267" y="1753352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47"/>
            <p:cNvSpPr>
              <a:spLocks noChangeArrowheads="1"/>
            </p:cNvSpPr>
            <p:nvPr/>
          </p:nvSpPr>
          <p:spPr bwMode="auto">
            <a:xfrm>
              <a:off x="1177097" y="2103646"/>
              <a:ext cx="2557516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431078" y="1647750"/>
            <a:ext cx="2686865" cy="969951"/>
            <a:chOff x="1702407" y="1753352"/>
            <a:chExt cx="2686865" cy="969951"/>
          </a:xfrm>
        </p:grpSpPr>
        <p:sp>
          <p:nvSpPr>
            <p:cNvPr id="31" name="文本框 20"/>
            <p:cNvSpPr txBox="1"/>
            <p:nvPr/>
          </p:nvSpPr>
          <p:spPr>
            <a:xfrm>
              <a:off x="1729747" y="1753352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47"/>
            <p:cNvSpPr>
              <a:spLocks noChangeArrowheads="1"/>
            </p:cNvSpPr>
            <p:nvPr/>
          </p:nvSpPr>
          <p:spPr bwMode="auto">
            <a:xfrm>
              <a:off x="1702407" y="2103646"/>
              <a:ext cx="268686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458418" y="3915190"/>
            <a:ext cx="2686865" cy="969951"/>
            <a:chOff x="1702407" y="1753352"/>
            <a:chExt cx="2686865" cy="969951"/>
          </a:xfrm>
        </p:grpSpPr>
        <p:sp>
          <p:nvSpPr>
            <p:cNvPr id="34" name="文本框 20"/>
            <p:cNvSpPr txBox="1"/>
            <p:nvPr/>
          </p:nvSpPr>
          <p:spPr>
            <a:xfrm>
              <a:off x="1702407" y="1753352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47"/>
            <p:cNvSpPr>
              <a:spLocks noChangeArrowheads="1"/>
            </p:cNvSpPr>
            <p:nvPr/>
          </p:nvSpPr>
          <p:spPr bwMode="auto">
            <a:xfrm>
              <a:off x="1702407" y="2103646"/>
              <a:ext cx="268686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 flipH="1">
            <a:off x="1441339" y="4204719"/>
            <a:ext cx="9458889" cy="5734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2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Rounded Rectangle 18"/>
          <p:cNvSpPr/>
          <p:nvPr/>
        </p:nvSpPr>
        <p:spPr>
          <a:xfrm flipH="1">
            <a:off x="4864235" y="1357505"/>
            <a:ext cx="1576291" cy="2451462"/>
          </a:xfrm>
          <a:prstGeom prst="roundRect">
            <a:avLst>
              <a:gd name="adj" fmla="val 5186"/>
            </a:avLst>
          </a:pr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5400000" scaled="1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Rectangle 22"/>
          <p:cNvSpPr/>
          <p:nvPr/>
        </p:nvSpPr>
        <p:spPr>
          <a:xfrm flipH="1">
            <a:off x="5278011" y="1518418"/>
            <a:ext cx="748738" cy="750381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56%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Rounded Rectangle 23"/>
          <p:cNvSpPr/>
          <p:nvPr/>
        </p:nvSpPr>
        <p:spPr>
          <a:xfrm flipH="1">
            <a:off x="3130314" y="1357505"/>
            <a:ext cx="1576291" cy="2451462"/>
          </a:xfrm>
          <a:prstGeom prst="roundRect">
            <a:avLst>
              <a:gd name="adj" fmla="val 5186"/>
            </a:avLst>
          </a:pr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5400000" scaled="1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Rectangle 25"/>
          <p:cNvSpPr/>
          <p:nvPr/>
        </p:nvSpPr>
        <p:spPr>
          <a:xfrm flipH="1">
            <a:off x="3544091" y="1518418"/>
            <a:ext cx="748738" cy="750381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30%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Rounded Rectangle 26"/>
          <p:cNvSpPr/>
          <p:nvPr/>
        </p:nvSpPr>
        <p:spPr>
          <a:xfrm flipH="1">
            <a:off x="1407887" y="1357505"/>
            <a:ext cx="1576291" cy="2451462"/>
          </a:xfrm>
          <a:prstGeom prst="roundRect">
            <a:avLst>
              <a:gd name="adj" fmla="val 5186"/>
            </a:avLst>
          </a:pr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5400000" scaled="1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 flipH="1">
            <a:off x="1486704" y="2443576"/>
            <a:ext cx="1384180" cy="12157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  <a:endParaRPr lang="en-US" altLang="zh-CN" sz="9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Rectangle 28"/>
          <p:cNvSpPr/>
          <p:nvPr/>
        </p:nvSpPr>
        <p:spPr>
          <a:xfrm flipH="1">
            <a:off x="1820022" y="1518418"/>
            <a:ext cx="750380" cy="750381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80%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741005" y="1357505"/>
            <a:ext cx="4159224" cy="2451462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  <a:endParaRPr lang="zh-CN" altLang="en-US" sz="2800" b="1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 flipH="1">
            <a:off x="3227065" y="2443576"/>
            <a:ext cx="1384180" cy="12157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  <a:endParaRPr lang="en-US" altLang="zh-CN" sz="9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 flipH="1">
            <a:off x="4944719" y="2443576"/>
            <a:ext cx="1384180" cy="12157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  <a:endParaRPr lang="en-US" altLang="zh-CN" sz="9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Text Box 10"/>
          <p:cNvSpPr txBox="1">
            <a:spLocks noChangeArrowheads="1"/>
          </p:cNvSpPr>
          <p:nvPr/>
        </p:nvSpPr>
        <p:spPr bwMode="auto">
          <a:xfrm flipH="1">
            <a:off x="1441339" y="5000357"/>
            <a:ext cx="9458889" cy="5734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2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-3156344" y="4149741"/>
            <a:ext cx="9111392" cy="685958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-215144" y="4175396"/>
            <a:ext cx="5402081" cy="4067002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7084090" y="-518651"/>
            <a:ext cx="9111392" cy="6859588"/>
          </a:xfrm>
          <a:prstGeom prst="rect">
            <a:avLst/>
          </a:prstGeom>
        </p:spPr>
      </p:pic>
      <p:sp>
        <p:nvSpPr>
          <p:cNvPr id="62" name="任意多边形: 形状 61"/>
          <p:cNvSpPr/>
          <p:nvPr/>
        </p:nvSpPr>
        <p:spPr>
          <a:xfrm>
            <a:off x="0" y="1"/>
            <a:ext cx="3310829" cy="3959371"/>
          </a:xfrm>
          <a:custGeom>
            <a:avLst/>
            <a:gdLst>
              <a:gd name="connsiteX0" fmla="*/ 0 w 3310829"/>
              <a:gd name="connsiteY0" fmla="*/ 0 h 3959371"/>
              <a:gd name="connsiteX1" fmla="*/ 3310829 w 3310829"/>
              <a:gd name="connsiteY1" fmla="*/ 0 h 3959371"/>
              <a:gd name="connsiteX2" fmla="*/ 3284232 w 3310829"/>
              <a:gd name="connsiteY2" fmla="*/ 104824 h 3959371"/>
              <a:gd name="connsiteX3" fmla="*/ 2917371 w 3310829"/>
              <a:gd name="connsiteY3" fmla="*/ 682171 h 3959371"/>
              <a:gd name="connsiteX4" fmla="*/ 1306286 w 3310829"/>
              <a:gd name="connsiteY4" fmla="*/ 1669143 h 3959371"/>
              <a:gd name="connsiteX5" fmla="*/ 1161143 w 3310829"/>
              <a:gd name="connsiteY5" fmla="*/ 2786743 h 3959371"/>
              <a:gd name="connsiteX6" fmla="*/ 65881 w 3310829"/>
              <a:gd name="connsiteY6" fmla="*/ 3901283 h 3959371"/>
              <a:gd name="connsiteX7" fmla="*/ 0 w 3310829"/>
              <a:gd name="connsiteY7" fmla="*/ 3959371 h 3959371"/>
              <a:gd name="connsiteX8" fmla="*/ 0 w 3310829"/>
              <a:gd name="connsiteY8" fmla="*/ 0 h 3959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0829" h="3959371">
                <a:moveTo>
                  <a:pt x="0" y="0"/>
                </a:moveTo>
                <a:lnTo>
                  <a:pt x="3310829" y="0"/>
                </a:lnTo>
                <a:lnTo>
                  <a:pt x="3284232" y="104824"/>
                </a:lnTo>
                <a:cubicBezTo>
                  <a:pt x="3228918" y="293139"/>
                  <a:pt x="3130550" y="484112"/>
                  <a:pt x="2917371" y="682171"/>
                </a:cubicBezTo>
                <a:cubicBezTo>
                  <a:pt x="2576285" y="999066"/>
                  <a:pt x="1598991" y="1318381"/>
                  <a:pt x="1306286" y="1669143"/>
                </a:cubicBezTo>
                <a:cubicBezTo>
                  <a:pt x="1013581" y="2019905"/>
                  <a:pt x="1398210" y="2387600"/>
                  <a:pt x="1161143" y="2786743"/>
                </a:cubicBezTo>
                <a:cubicBezTo>
                  <a:pt x="968526" y="3111047"/>
                  <a:pt x="395835" y="3611015"/>
                  <a:pt x="65881" y="3901283"/>
                </a:cubicBezTo>
                <a:lnTo>
                  <a:pt x="0" y="39593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6DB8A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任意多边形: 形状 56"/>
          <p:cNvSpPr/>
          <p:nvPr/>
        </p:nvSpPr>
        <p:spPr>
          <a:xfrm>
            <a:off x="0" y="0"/>
            <a:ext cx="2471600" cy="3526955"/>
          </a:xfrm>
          <a:custGeom>
            <a:avLst/>
            <a:gdLst>
              <a:gd name="connsiteX0" fmla="*/ 0 w 2355486"/>
              <a:gd name="connsiteY0" fmla="*/ 0 h 3361261"/>
              <a:gd name="connsiteX1" fmla="*/ 2355486 w 2355486"/>
              <a:gd name="connsiteY1" fmla="*/ 0 h 3361261"/>
              <a:gd name="connsiteX2" fmla="*/ 2329026 w 2355486"/>
              <a:gd name="connsiteY2" fmla="*/ 95158 h 3361261"/>
              <a:gd name="connsiteX3" fmla="*/ 1915886 w 2355486"/>
              <a:gd name="connsiteY3" fmla="*/ 1001486 h 3361261"/>
              <a:gd name="connsiteX4" fmla="*/ 711200 w 2355486"/>
              <a:gd name="connsiteY4" fmla="*/ 1756229 h 3361261"/>
              <a:gd name="connsiteX5" fmla="*/ 290286 w 2355486"/>
              <a:gd name="connsiteY5" fmla="*/ 3193143 h 3361261"/>
              <a:gd name="connsiteX6" fmla="*/ 26860 w 2355486"/>
              <a:gd name="connsiteY6" fmla="*/ 3358385 h 3361261"/>
              <a:gd name="connsiteX7" fmla="*/ 0 w 2355486"/>
              <a:gd name="connsiteY7" fmla="*/ 3361261 h 3361261"/>
              <a:gd name="connsiteX8" fmla="*/ 0 w 2355486"/>
              <a:gd name="connsiteY8" fmla="*/ 0 h 3361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5486" h="3361261">
                <a:moveTo>
                  <a:pt x="0" y="0"/>
                </a:moveTo>
                <a:lnTo>
                  <a:pt x="2355486" y="0"/>
                </a:lnTo>
                <a:lnTo>
                  <a:pt x="2329026" y="95158"/>
                </a:lnTo>
                <a:cubicBezTo>
                  <a:pt x="2226866" y="442742"/>
                  <a:pt x="2101851" y="761093"/>
                  <a:pt x="1915886" y="1001486"/>
                </a:cubicBezTo>
                <a:cubicBezTo>
                  <a:pt x="1618343" y="1386115"/>
                  <a:pt x="982133" y="1390953"/>
                  <a:pt x="711200" y="1756229"/>
                </a:cubicBezTo>
                <a:cubicBezTo>
                  <a:pt x="440267" y="2121505"/>
                  <a:pt x="493486" y="2936724"/>
                  <a:pt x="290286" y="3193143"/>
                </a:cubicBezTo>
                <a:cubicBezTo>
                  <a:pt x="214086" y="3289300"/>
                  <a:pt x="124619" y="3338513"/>
                  <a:pt x="26860" y="3358385"/>
                </a:cubicBezTo>
                <a:lnTo>
                  <a:pt x="0" y="336126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任意多边形: 形状 47"/>
          <p:cNvSpPr/>
          <p:nvPr/>
        </p:nvSpPr>
        <p:spPr>
          <a:xfrm>
            <a:off x="7048988" y="819390"/>
            <a:ext cx="5141425" cy="6040198"/>
          </a:xfrm>
          <a:custGeom>
            <a:avLst/>
            <a:gdLst>
              <a:gd name="connsiteX0" fmla="*/ 5141425 w 5141425"/>
              <a:gd name="connsiteY0" fmla="*/ 0 h 6040198"/>
              <a:gd name="connsiteX1" fmla="*/ 5141425 w 5141425"/>
              <a:gd name="connsiteY1" fmla="*/ 6040198 h 6040198"/>
              <a:gd name="connsiteX2" fmla="*/ 0 w 5141425"/>
              <a:gd name="connsiteY2" fmla="*/ 6040198 h 6040198"/>
              <a:gd name="connsiteX3" fmla="*/ 63942 w 5141425"/>
              <a:gd name="connsiteY3" fmla="*/ 5993721 h 6040198"/>
              <a:gd name="connsiteX4" fmla="*/ 64061 w 5141425"/>
              <a:gd name="connsiteY4" fmla="*/ 5994939 h 6040198"/>
              <a:gd name="connsiteX5" fmla="*/ 150098 w 5141425"/>
              <a:gd name="connsiteY5" fmla="*/ 5871696 h 6040198"/>
              <a:gd name="connsiteX6" fmla="*/ 92041 w 5141425"/>
              <a:gd name="connsiteY6" fmla="*/ 5973296 h 6040198"/>
              <a:gd name="connsiteX7" fmla="*/ 63942 w 5141425"/>
              <a:gd name="connsiteY7" fmla="*/ 5993721 h 6040198"/>
              <a:gd name="connsiteX8" fmla="*/ 62825 w 5141425"/>
              <a:gd name="connsiteY8" fmla="*/ 5982298 h 6040198"/>
              <a:gd name="connsiteX9" fmla="*/ 92041 w 5141425"/>
              <a:gd name="connsiteY9" fmla="*/ 5799124 h 6040198"/>
              <a:gd name="connsiteX10" fmla="*/ 556498 w 5141425"/>
              <a:gd name="connsiteY10" fmla="*/ 3955810 h 6040198"/>
              <a:gd name="connsiteX11" fmla="*/ 2704612 w 5141425"/>
              <a:gd name="connsiteY11" fmla="*/ 3259124 h 6040198"/>
              <a:gd name="connsiteX12" fmla="*/ 3328726 w 5141425"/>
              <a:gd name="connsiteY12" fmla="*/ 1662553 h 6040198"/>
              <a:gd name="connsiteX13" fmla="*/ 5038911 w 5141425"/>
              <a:gd name="connsiteY13" fmla="*/ 81750 h 6040198"/>
              <a:gd name="connsiteX14" fmla="*/ 5141425 w 5141425"/>
              <a:gd name="connsiteY14" fmla="*/ 0 h 604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141425" h="6040198">
                <a:moveTo>
                  <a:pt x="5141425" y="0"/>
                </a:moveTo>
                <a:lnTo>
                  <a:pt x="5141425" y="6040198"/>
                </a:lnTo>
                <a:lnTo>
                  <a:pt x="0" y="6040198"/>
                </a:lnTo>
                <a:lnTo>
                  <a:pt x="63942" y="5993721"/>
                </a:lnTo>
                <a:lnTo>
                  <a:pt x="64061" y="5994939"/>
                </a:lnTo>
                <a:cubicBezTo>
                  <a:pt x="71479" y="6025910"/>
                  <a:pt x="110789" y="5948803"/>
                  <a:pt x="150098" y="5871696"/>
                </a:cubicBezTo>
                <a:lnTo>
                  <a:pt x="92041" y="5973296"/>
                </a:lnTo>
                <a:lnTo>
                  <a:pt x="63942" y="5993721"/>
                </a:lnTo>
                <a:lnTo>
                  <a:pt x="62825" y="5982298"/>
                </a:lnTo>
                <a:cubicBezTo>
                  <a:pt x="62465" y="5955465"/>
                  <a:pt x="70875" y="5898910"/>
                  <a:pt x="92041" y="5799124"/>
                </a:cubicBezTo>
                <a:cubicBezTo>
                  <a:pt x="159774" y="5479810"/>
                  <a:pt x="121069" y="4379143"/>
                  <a:pt x="556498" y="3955810"/>
                </a:cubicBezTo>
                <a:cubicBezTo>
                  <a:pt x="991927" y="3532477"/>
                  <a:pt x="2242574" y="3641333"/>
                  <a:pt x="2704612" y="3259124"/>
                </a:cubicBezTo>
                <a:cubicBezTo>
                  <a:pt x="3166650" y="2876914"/>
                  <a:pt x="2890878" y="2231029"/>
                  <a:pt x="3328726" y="1662553"/>
                </a:cubicBezTo>
                <a:cubicBezTo>
                  <a:pt x="3711843" y="1165137"/>
                  <a:pt x="4358882" y="626048"/>
                  <a:pt x="5038911" y="81750"/>
                </a:cubicBezTo>
                <a:lnTo>
                  <a:pt x="5141425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6DB8A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任意多边形: 形状 41"/>
          <p:cNvSpPr/>
          <p:nvPr/>
        </p:nvSpPr>
        <p:spPr>
          <a:xfrm>
            <a:off x="7736036" y="1234026"/>
            <a:ext cx="4454377" cy="5625562"/>
          </a:xfrm>
          <a:custGeom>
            <a:avLst/>
            <a:gdLst>
              <a:gd name="connsiteX0" fmla="*/ 4599472 w 4599472"/>
              <a:gd name="connsiteY0" fmla="*/ 0 h 5625562"/>
              <a:gd name="connsiteX1" fmla="*/ 4599472 w 4599472"/>
              <a:gd name="connsiteY1" fmla="*/ 5625562 h 5625562"/>
              <a:gd name="connsiteX2" fmla="*/ 693676 w 4599472"/>
              <a:gd name="connsiteY2" fmla="*/ 5625562 h 5625562"/>
              <a:gd name="connsiteX3" fmla="*/ 543040 w 4599472"/>
              <a:gd name="connsiteY3" fmla="*/ 5509114 h 5625562"/>
              <a:gd name="connsiteX4" fmla="*/ 30 w 4599472"/>
              <a:gd name="connsiteY4" fmla="*/ 4658774 h 5625562"/>
              <a:gd name="connsiteX5" fmla="*/ 1204716 w 4599472"/>
              <a:gd name="connsiteY5" fmla="*/ 2931574 h 5625562"/>
              <a:gd name="connsiteX6" fmla="*/ 3033516 w 4599472"/>
              <a:gd name="connsiteY6" fmla="*/ 2539688 h 5625562"/>
              <a:gd name="connsiteX7" fmla="*/ 3686659 w 4599472"/>
              <a:gd name="connsiteY7" fmla="*/ 1247917 h 5625562"/>
              <a:gd name="connsiteX8" fmla="*/ 4544901 w 4599472"/>
              <a:gd name="connsiteY8" fmla="*/ 25684 h 5625562"/>
              <a:gd name="connsiteX9" fmla="*/ 4599472 w 4599472"/>
              <a:gd name="connsiteY9" fmla="*/ 0 h 5625562"/>
              <a:gd name="connsiteX0-1" fmla="*/ 4454377 w 4454377"/>
              <a:gd name="connsiteY0-2" fmla="*/ 0 h 5625562"/>
              <a:gd name="connsiteX1-3" fmla="*/ 4454377 w 4454377"/>
              <a:gd name="connsiteY1-4" fmla="*/ 5625562 h 5625562"/>
              <a:gd name="connsiteX2-5" fmla="*/ 548581 w 4454377"/>
              <a:gd name="connsiteY2-6" fmla="*/ 5625562 h 5625562"/>
              <a:gd name="connsiteX3-7" fmla="*/ 397945 w 4454377"/>
              <a:gd name="connsiteY3-8" fmla="*/ 5509114 h 5625562"/>
              <a:gd name="connsiteX4-9" fmla="*/ 78 w 4454377"/>
              <a:gd name="connsiteY4-10" fmla="*/ 4745860 h 5625562"/>
              <a:gd name="connsiteX5-11" fmla="*/ 1059621 w 4454377"/>
              <a:gd name="connsiteY5-12" fmla="*/ 2931574 h 5625562"/>
              <a:gd name="connsiteX6-13" fmla="*/ 2888421 w 4454377"/>
              <a:gd name="connsiteY6-14" fmla="*/ 2539688 h 5625562"/>
              <a:gd name="connsiteX7-15" fmla="*/ 3541564 w 4454377"/>
              <a:gd name="connsiteY7-16" fmla="*/ 1247917 h 5625562"/>
              <a:gd name="connsiteX8-17" fmla="*/ 4399806 w 4454377"/>
              <a:gd name="connsiteY8-18" fmla="*/ 25684 h 5625562"/>
              <a:gd name="connsiteX9-19" fmla="*/ 4454377 w 4454377"/>
              <a:gd name="connsiteY9-20" fmla="*/ 0 h 5625562"/>
              <a:gd name="connsiteX0-21" fmla="*/ 4454377 w 4454377"/>
              <a:gd name="connsiteY0-22" fmla="*/ 0 h 5625562"/>
              <a:gd name="connsiteX1-23" fmla="*/ 4454377 w 4454377"/>
              <a:gd name="connsiteY1-24" fmla="*/ 5625562 h 5625562"/>
              <a:gd name="connsiteX2-25" fmla="*/ 548581 w 4454377"/>
              <a:gd name="connsiteY2-26" fmla="*/ 5625562 h 5625562"/>
              <a:gd name="connsiteX3-27" fmla="*/ 397945 w 4454377"/>
              <a:gd name="connsiteY3-28" fmla="*/ 5509114 h 5625562"/>
              <a:gd name="connsiteX4-29" fmla="*/ 78 w 4454377"/>
              <a:gd name="connsiteY4-30" fmla="*/ 4745860 h 5625562"/>
              <a:gd name="connsiteX5-31" fmla="*/ 1059621 w 4454377"/>
              <a:gd name="connsiteY5-32" fmla="*/ 2931574 h 5625562"/>
              <a:gd name="connsiteX6-33" fmla="*/ 2888421 w 4454377"/>
              <a:gd name="connsiteY6-34" fmla="*/ 2539688 h 5625562"/>
              <a:gd name="connsiteX7-35" fmla="*/ 3541564 w 4454377"/>
              <a:gd name="connsiteY7-36" fmla="*/ 1247917 h 5625562"/>
              <a:gd name="connsiteX8-37" fmla="*/ 4399806 w 4454377"/>
              <a:gd name="connsiteY8-38" fmla="*/ 25684 h 5625562"/>
              <a:gd name="connsiteX9-39" fmla="*/ 4454377 w 4454377"/>
              <a:gd name="connsiteY9-40" fmla="*/ 0 h 5625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4454377" h="5625562">
                <a:moveTo>
                  <a:pt x="4454377" y="0"/>
                </a:moveTo>
                <a:lnTo>
                  <a:pt x="4454377" y="5625562"/>
                </a:lnTo>
                <a:lnTo>
                  <a:pt x="548581" y="5625562"/>
                </a:lnTo>
                <a:lnTo>
                  <a:pt x="397945" y="5509114"/>
                </a:lnTo>
                <a:cubicBezTo>
                  <a:pt x="81343" y="5249645"/>
                  <a:pt x="-2946" y="5061848"/>
                  <a:pt x="78" y="4745860"/>
                </a:cubicBezTo>
                <a:cubicBezTo>
                  <a:pt x="4916" y="4240279"/>
                  <a:pt x="287945" y="3444412"/>
                  <a:pt x="1059621" y="2931574"/>
                </a:cubicBezTo>
                <a:cubicBezTo>
                  <a:pt x="1831297" y="2418736"/>
                  <a:pt x="2474764" y="2820297"/>
                  <a:pt x="2888421" y="2539688"/>
                </a:cubicBezTo>
                <a:cubicBezTo>
                  <a:pt x="3302078" y="2259079"/>
                  <a:pt x="3154517" y="2067974"/>
                  <a:pt x="3541564" y="1247917"/>
                </a:cubicBezTo>
                <a:cubicBezTo>
                  <a:pt x="3783468" y="735381"/>
                  <a:pt x="4127427" y="189773"/>
                  <a:pt x="4399806" y="25684"/>
                </a:cubicBezTo>
                <a:lnTo>
                  <a:pt x="4454377" y="0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_14"/>
          <p:cNvSpPr txBox="1">
            <a:spLocks noChangeArrowheads="1"/>
          </p:cNvSpPr>
          <p:nvPr/>
        </p:nvSpPr>
        <p:spPr bwMode="auto">
          <a:xfrm>
            <a:off x="-305529" y="241945"/>
            <a:ext cx="2762896" cy="115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目录</a:t>
            </a:r>
            <a:endParaRPr lang="zh-CN" sz="4000" spc="6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836104" y="1308662"/>
            <a:ext cx="4057066" cy="597186"/>
            <a:chOff x="3377395" y="1053461"/>
            <a:chExt cx="4057066" cy="597186"/>
          </a:xfrm>
        </p:grpSpPr>
        <p:sp>
          <p:nvSpPr>
            <p:cNvPr id="16" name="矩形: 对角圆角 15"/>
            <p:cNvSpPr/>
            <p:nvPr/>
          </p:nvSpPr>
          <p:spPr>
            <a:xfrm>
              <a:off x="3417110" y="1066362"/>
              <a:ext cx="1011933" cy="580571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solidFill>
                <a:srgbClr val="6DB8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sp>
          <p:nvSpPr>
            <p:cNvPr id="17" name="矩形: 对角圆角 16"/>
            <p:cNvSpPr/>
            <p:nvPr/>
          </p:nvSpPr>
          <p:spPr>
            <a:xfrm>
              <a:off x="4092470" y="1053461"/>
              <a:ext cx="3341991" cy="580571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6DBFAE"/>
                </a:gs>
                <a:gs pos="33000">
                  <a:srgbClr val="62C07A"/>
                </a:gs>
              </a:gsLst>
              <a:lin ang="5400000" scaled="1"/>
            </a:gra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487158" y="1159080"/>
              <a:ext cx="271044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377395" y="1065872"/>
              <a:ext cx="84833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6DB8AA"/>
                  </a:solidFill>
                </a:rPr>
                <a:t>01</a:t>
              </a:r>
              <a:endParaRPr lang="zh-CN" altLang="en-US" sz="3200" dirty="0">
                <a:solidFill>
                  <a:srgbClr val="6DB8AA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479966" y="2315011"/>
            <a:ext cx="4057066" cy="597186"/>
            <a:chOff x="3377395" y="1053461"/>
            <a:chExt cx="4057066" cy="597186"/>
          </a:xfrm>
        </p:grpSpPr>
        <p:sp>
          <p:nvSpPr>
            <p:cNvPr id="21" name="矩形: 对角圆角 20"/>
            <p:cNvSpPr/>
            <p:nvPr/>
          </p:nvSpPr>
          <p:spPr>
            <a:xfrm>
              <a:off x="3417110" y="1066362"/>
              <a:ext cx="1011933" cy="580571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solidFill>
                <a:srgbClr val="6DB8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sp>
          <p:nvSpPr>
            <p:cNvPr id="22" name="矩形: 对角圆角 21"/>
            <p:cNvSpPr/>
            <p:nvPr/>
          </p:nvSpPr>
          <p:spPr>
            <a:xfrm>
              <a:off x="4092470" y="1053461"/>
              <a:ext cx="3341991" cy="580571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6DBFAE"/>
                </a:gs>
                <a:gs pos="33000">
                  <a:srgbClr val="62C07A"/>
                </a:gs>
              </a:gsLst>
              <a:lin ang="5400000" scaled="1"/>
            </a:gra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487158" y="1159080"/>
              <a:ext cx="271044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377395" y="1065872"/>
              <a:ext cx="84833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6DB8AA"/>
                  </a:solidFill>
                </a:rPr>
                <a:t>02</a:t>
              </a:r>
              <a:endParaRPr lang="zh-CN" altLang="en-US" sz="3200" dirty="0">
                <a:solidFill>
                  <a:srgbClr val="6DB8AA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123828" y="3321360"/>
            <a:ext cx="4057066" cy="597186"/>
            <a:chOff x="3377395" y="1053461"/>
            <a:chExt cx="4057066" cy="597186"/>
          </a:xfrm>
        </p:grpSpPr>
        <p:sp>
          <p:nvSpPr>
            <p:cNvPr id="26" name="矩形: 对角圆角 25"/>
            <p:cNvSpPr/>
            <p:nvPr/>
          </p:nvSpPr>
          <p:spPr>
            <a:xfrm>
              <a:off x="3417110" y="1066362"/>
              <a:ext cx="1011933" cy="580571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solidFill>
                <a:srgbClr val="6DB8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sp>
          <p:nvSpPr>
            <p:cNvPr id="27" name="矩形: 对角圆角 26"/>
            <p:cNvSpPr/>
            <p:nvPr/>
          </p:nvSpPr>
          <p:spPr>
            <a:xfrm>
              <a:off x="4092470" y="1053461"/>
              <a:ext cx="3341991" cy="580571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6DBFAE"/>
                </a:gs>
                <a:gs pos="33000">
                  <a:srgbClr val="62C07A"/>
                </a:gs>
              </a:gsLst>
              <a:lin ang="5400000" scaled="1"/>
            </a:gra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487158" y="1159080"/>
              <a:ext cx="271044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377395" y="1065872"/>
              <a:ext cx="84833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6DB8AA"/>
                  </a:solidFill>
                </a:rPr>
                <a:t>03</a:t>
              </a:r>
              <a:endParaRPr lang="zh-CN" altLang="en-US" sz="3200" dirty="0">
                <a:solidFill>
                  <a:srgbClr val="6DB8AA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767690" y="4327709"/>
            <a:ext cx="4057066" cy="597186"/>
            <a:chOff x="3377395" y="1053461"/>
            <a:chExt cx="4057066" cy="597186"/>
          </a:xfrm>
        </p:grpSpPr>
        <p:sp>
          <p:nvSpPr>
            <p:cNvPr id="32" name="矩形: 对角圆角 31"/>
            <p:cNvSpPr/>
            <p:nvPr/>
          </p:nvSpPr>
          <p:spPr>
            <a:xfrm>
              <a:off x="3417110" y="1066362"/>
              <a:ext cx="1011933" cy="580571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solidFill>
                <a:srgbClr val="6DB8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sp>
          <p:nvSpPr>
            <p:cNvPr id="33" name="矩形: 对角圆角 32"/>
            <p:cNvSpPr/>
            <p:nvPr/>
          </p:nvSpPr>
          <p:spPr>
            <a:xfrm>
              <a:off x="4092470" y="1053461"/>
              <a:ext cx="3341991" cy="580571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6DBFAE"/>
                </a:gs>
                <a:gs pos="33000">
                  <a:srgbClr val="62C07A"/>
                </a:gs>
              </a:gsLst>
              <a:lin ang="5400000" scaled="1"/>
            </a:gra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487158" y="1159080"/>
              <a:ext cx="271044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377395" y="1065872"/>
              <a:ext cx="84833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6DB8AA"/>
                  </a:solidFill>
                </a:rPr>
                <a:t>04</a:t>
              </a:r>
              <a:endParaRPr lang="zh-CN" altLang="en-US" sz="3200" dirty="0">
                <a:solidFill>
                  <a:srgbClr val="6DB8AA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541389" y="241945"/>
            <a:ext cx="2122055" cy="1446463"/>
            <a:chOff x="8541389" y="241945"/>
            <a:chExt cx="2122055" cy="144646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357" b="47208"/>
            <a:stretch>
              <a:fillRect/>
            </a:stretch>
          </p:blipFill>
          <p:spPr>
            <a:xfrm>
              <a:off x="8541389" y="241945"/>
              <a:ext cx="790157" cy="639118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51" t="51213" r="-2894" b="-4005"/>
            <a:stretch>
              <a:fillRect/>
            </a:stretch>
          </p:blipFill>
          <p:spPr>
            <a:xfrm>
              <a:off x="9873287" y="1049290"/>
              <a:ext cx="790157" cy="63911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/>
          <p:nvPr/>
        </p:nvSpPr>
        <p:spPr bwMode="auto">
          <a:xfrm>
            <a:off x="4315825" y="1337397"/>
            <a:ext cx="1650541" cy="1980651"/>
          </a:xfrm>
          <a:custGeom>
            <a:avLst/>
            <a:gdLst>
              <a:gd name="T0" fmla="*/ 325 w 650"/>
              <a:gd name="T1" fmla="*/ 0 h 780"/>
              <a:gd name="T2" fmla="*/ 488 w 650"/>
              <a:gd name="T3" fmla="*/ 98 h 780"/>
              <a:gd name="T4" fmla="*/ 650 w 650"/>
              <a:gd name="T5" fmla="*/ 195 h 780"/>
              <a:gd name="T6" fmla="*/ 650 w 650"/>
              <a:gd name="T7" fmla="*/ 390 h 780"/>
              <a:gd name="T8" fmla="*/ 650 w 650"/>
              <a:gd name="T9" fmla="*/ 585 h 780"/>
              <a:gd name="T10" fmla="*/ 488 w 650"/>
              <a:gd name="T11" fmla="*/ 682 h 780"/>
              <a:gd name="T12" fmla="*/ 325 w 650"/>
              <a:gd name="T13" fmla="*/ 780 h 780"/>
              <a:gd name="T14" fmla="*/ 163 w 650"/>
              <a:gd name="T15" fmla="*/ 682 h 780"/>
              <a:gd name="T16" fmla="*/ 0 w 650"/>
              <a:gd name="T17" fmla="*/ 585 h 780"/>
              <a:gd name="T18" fmla="*/ 0 w 650"/>
              <a:gd name="T19" fmla="*/ 390 h 780"/>
              <a:gd name="T20" fmla="*/ 0 w 650"/>
              <a:gd name="T21" fmla="*/ 195 h 780"/>
              <a:gd name="T22" fmla="*/ 163 w 650"/>
              <a:gd name="T23" fmla="*/ 98 h 780"/>
              <a:gd name="T24" fmla="*/ 325 w 650"/>
              <a:gd name="T25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0" h="780">
                <a:moveTo>
                  <a:pt x="325" y="0"/>
                </a:moveTo>
                <a:lnTo>
                  <a:pt x="488" y="98"/>
                </a:lnTo>
                <a:lnTo>
                  <a:pt x="650" y="195"/>
                </a:lnTo>
                <a:lnTo>
                  <a:pt x="650" y="390"/>
                </a:lnTo>
                <a:lnTo>
                  <a:pt x="650" y="585"/>
                </a:lnTo>
                <a:lnTo>
                  <a:pt x="488" y="682"/>
                </a:lnTo>
                <a:lnTo>
                  <a:pt x="325" y="780"/>
                </a:lnTo>
                <a:lnTo>
                  <a:pt x="163" y="682"/>
                </a:lnTo>
                <a:lnTo>
                  <a:pt x="0" y="585"/>
                </a:lnTo>
                <a:lnTo>
                  <a:pt x="0" y="390"/>
                </a:lnTo>
                <a:lnTo>
                  <a:pt x="0" y="195"/>
                </a:lnTo>
                <a:lnTo>
                  <a:pt x="163" y="98"/>
                </a:lnTo>
                <a:lnTo>
                  <a:pt x="325" y="0"/>
                </a:lnTo>
                <a:close/>
              </a:path>
            </a:pathLst>
          </a:cu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6"/>
          <p:cNvSpPr/>
          <p:nvPr/>
        </p:nvSpPr>
        <p:spPr bwMode="auto">
          <a:xfrm>
            <a:off x="6139039" y="1337397"/>
            <a:ext cx="1650541" cy="1980651"/>
          </a:xfrm>
          <a:custGeom>
            <a:avLst/>
            <a:gdLst>
              <a:gd name="T0" fmla="*/ 325 w 650"/>
              <a:gd name="T1" fmla="*/ 0 h 780"/>
              <a:gd name="T2" fmla="*/ 488 w 650"/>
              <a:gd name="T3" fmla="*/ 98 h 780"/>
              <a:gd name="T4" fmla="*/ 650 w 650"/>
              <a:gd name="T5" fmla="*/ 195 h 780"/>
              <a:gd name="T6" fmla="*/ 650 w 650"/>
              <a:gd name="T7" fmla="*/ 390 h 780"/>
              <a:gd name="T8" fmla="*/ 650 w 650"/>
              <a:gd name="T9" fmla="*/ 585 h 780"/>
              <a:gd name="T10" fmla="*/ 488 w 650"/>
              <a:gd name="T11" fmla="*/ 682 h 780"/>
              <a:gd name="T12" fmla="*/ 325 w 650"/>
              <a:gd name="T13" fmla="*/ 780 h 780"/>
              <a:gd name="T14" fmla="*/ 163 w 650"/>
              <a:gd name="T15" fmla="*/ 682 h 780"/>
              <a:gd name="T16" fmla="*/ 0 w 650"/>
              <a:gd name="T17" fmla="*/ 585 h 780"/>
              <a:gd name="T18" fmla="*/ 0 w 650"/>
              <a:gd name="T19" fmla="*/ 390 h 780"/>
              <a:gd name="T20" fmla="*/ 0 w 650"/>
              <a:gd name="T21" fmla="*/ 195 h 780"/>
              <a:gd name="T22" fmla="*/ 163 w 650"/>
              <a:gd name="T23" fmla="*/ 98 h 780"/>
              <a:gd name="T24" fmla="*/ 325 w 650"/>
              <a:gd name="T25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0" h="780">
                <a:moveTo>
                  <a:pt x="325" y="0"/>
                </a:moveTo>
                <a:lnTo>
                  <a:pt x="488" y="98"/>
                </a:lnTo>
                <a:lnTo>
                  <a:pt x="650" y="195"/>
                </a:lnTo>
                <a:lnTo>
                  <a:pt x="650" y="390"/>
                </a:lnTo>
                <a:lnTo>
                  <a:pt x="650" y="585"/>
                </a:lnTo>
                <a:lnTo>
                  <a:pt x="488" y="682"/>
                </a:lnTo>
                <a:lnTo>
                  <a:pt x="325" y="780"/>
                </a:lnTo>
                <a:lnTo>
                  <a:pt x="163" y="682"/>
                </a:lnTo>
                <a:lnTo>
                  <a:pt x="0" y="585"/>
                </a:lnTo>
                <a:lnTo>
                  <a:pt x="0" y="390"/>
                </a:lnTo>
                <a:lnTo>
                  <a:pt x="0" y="195"/>
                </a:lnTo>
                <a:lnTo>
                  <a:pt x="163" y="98"/>
                </a:lnTo>
                <a:lnTo>
                  <a:pt x="325" y="0"/>
                </a:lnTo>
                <a:close/>
              </a:path>
            </a:pathLst>
          </a:cu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7"/>
          <p:cNvSpPr/>
          <p:nvPr/>
        </p:nvSpPr>
        <p:spPr bwMode="auto">
          <a:xfrm>
            <a:off x="4318364" y="3429794"/>
            <a:ext cx="1648003" cy="1978112"/>
          </a:xfrm>
          <a:custGeom>
            <a:avLst/>
            <a:gdLst>
              <a:gd name="T0" fmla="*/ 324 w 649"/>
              <a:gd name="T1" fmla="*/ 0 h 779"/>
              <a:gd name="T2" fmla="*/ 487 w 649"/>
              <a:gd name="T3" fmla="*/ 98 h 779"/>
              <a:gd name="T4" fmla="*/ 649 w 649"/>
              <a:gd name="T5" fmla="*/ 195 h 779"/>
              <a:gd name="T6" fmla="*/ 649 w 649"/>
              <a:gd name="T7" fmla="*/ 390 h 779"/>
              <a:gd name="T8" fmla="*/ 649 w 649"/>
              <a:gd name="T9" fmla="*/ 584 h 779"/>
              <a:gd name="T10" fmla="*/ 487 w 649"/>
              <a:gd name="T11" fmla="*/ 682 h 779"/>
              <a:gd name="T12" fmla="*/ 324 w 649"/>
              <a:gd name="T13" fmla="*/ 779 h 779"/>
              <a:gd name="T14" fmla="*/ 162 w 649"/>
              <a:gd name="T15" fmla="*/ 682 h 779"/>
              <a:gd name="T16" fmla="*/ 0 w 649"/>
              <a:gd name="T17" fmla="*/ 584 h 779"/>
              <a:gd name="T18" fmla="*/ 0 w 649"/>
              <a:gd name="T19" fmla="*/ 390 h 779"/>
              <a:gd name="T20" fmla="*/ 0 w 649"/>
              <a:gd name="T21" fmla="*/ 195 h 779"/>
              <a:gd name="T22" fmla="*/ 162 w 649"/>
              <a:gd name="T23" fmla="*/ 98 h 779"/>
              <a:gd name="T24" fmla="*/ 324 w 649"/>
              <a:gd name="T25" fmla="*/ 0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" h="779">
                <a:moveTo>
                  <a:pt x="324" y="0"/>
                </a:moveTo>
                <a:lnTo>
                  <a:pt x="487" y="98"/>
                </a:lnTo>
                <a:lnTo>
                  <a:pt x="649" y="195"/>
                </a:lnTo>
                <a:lnTo>
                  <a:pt x="649" y="390"/>
                </a:lnTo>
                <a:lnTo>
                  <a:pt x="649" y="584"/>
                </a:lnTo>
                <a:lnTo>
                  <a:pt x="487" y="682"/>
                </a:lnTo>
                <a:lnTo>
                  <a:pt x="324" y="779"/>
                </a:lnTo>
                <a:lnTo>
                  <a:pt x="162" y="682"/>
                </a:lnTo>
                <a:lnTo>
                  <a:pt x="0" y="584"/>
                </a:lnTo>
                <a:lnTo>
                  <a:pt x="0" y="390"/>
                </a:lnTo>
                <a:lnTo>
                  <a:pt x="0" y="195"/>
                </a:lnTo>
                <a:lnTo>
                  <a:pt x="162" y="98"/>
                </a:lnTo>
                <a:lnTo>
                  <a:pt x="324" y="0"/>
                </a:lnTo>
                <a:close/>
              </a:path>
            </a:pathLst>
          </a:cu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Freeform 8"/>
          <p:cNvSpPr/>
          <p:nvPr/>
        </p:nvSpPr>
        <p:spPr bwMode="auto">
          <a:xfrm>
            <a:off x="6139039" y="3429794"/>
            <a:ext cx="1650541" cy="1978112"/>
          </a:xfrm>
          <a:custGeom>
            <a:avLst/>
            <a:gdLst>
              <a:gd name="T0" fmla="*/ 325 w 650"/>
              <a:gd name="T1" fmla="*/ 0 h 779"/>
              <a:gd name="T2" fmla="*/ 488 w 650"/>
              <a:gd name="T3" fmla="*/ 98 h 779"/>
              <a:gd name="T4" fmla="*/ 650 w 650"/>
              <a:gd name="T5" fmla="*/ 195 h 779"/>
              <a:gd name="T6" fmla="*/ 650 w 650"/>
              <a:gd name="T7" fmla="*/ 390 h 779"/>
              <a:gd name="T8" fmla="*/ 650 w 650"/>
              <a:gd name="T9" fmla="*/ 584 h 779"/>
              <a:gd name="T10" fmla="*/ 488 w 650"/>
              <a:gd name="T11" fmla="*/ 682 h 779"/>
              <a:gd name="T12" fmla="*/ 325 w 650"/>
              <a:gd name="T13" fmla="*/ 779 h 779"/>
              <a:gd name="T14" fmla="*/ 163 w 650"/>
              <a:gd name="T15" fmla="*/ 682 h 779"/>
              <a:gd name="T16" fmla="*/ 0 w 650"/>
              <a:gd name="T17" fmla="*/ 584 h 779"/>
              <a:gd name="T18" fmla="*/ 0 w 650"/>
              <a:gd name="T19" fmla="*/ 390 h 779"/>
              <a:gd name="T20" fmla="*/ 0 w 650"/>
              <a:gd name="T21" fmla="*/ 195 h 779"/>
              <a:gd name="T22" fmla="*/ 163 w 650"/>
              <a:gd name="T23" fmla="*/ 98 h 779"/>
              <a:gd name="T24" fmla="*/ 325 w 650"/>
              <a:gd name="T25" fmla="*/ 0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0" h="779">
                <a:moveTo>
                  <a:pt x="325" y="0"/>
                </a:moveTo>
                <a:lnTo>
                  <a:pt x="488" y="98"/>
                </a:lnTo>
                <a:lnTo>
                  <a:pt x="650" y="195"/>
                </a:lnTo>
                <a:lnTo>
                  <a:pt x="650" y="390"/>
                </a:lnTo>
                <a:lnTo>
                  <a:pt x="650" y="584"/>
                </a:lnTo>
                <a:lnTo>
                  <a:pt x="488" y="682"/>
                </a:lnTo>
                <a:lnTo>
                  <a:pt x="325" y="779"/>
                </a:lnTo>
                <a:lnTo>
                  <a:pt x="163" y="682"/>
                </a:lnTo>
                <a:lnTo>
                  <a:pt x="0" y="584"/>
                </a:lnTo>
                <a:lnTo>
                  <a:pt x="0" y="390"/>
                </a:lnTo>
                <a:lnTo>
                  <a:pt x="0" y="195"/>
                </a:lnTo>
                <a:lnTo>
                  <a:pt x="163" y="98"/>
                </a:lnTo>
                <a:lnTo>
                  <a:pt x="325" y="0"/>
                </a:lnTo>
                <a:close/>
              </a:path>
            </a:pathLst>
          </a:cu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Group 12"/>
          <p:cNvGrpSpPr/>
          <p:nvPr/>
        </p:nvGrpSpPr>
        <p:grpSpPr>
          <a:xfrm>
            <a:off x="6608107" y="1905070"/>
            <a:ext cx="712375" cy="893202"/>
            <a:chOff x="5519509" y="2056809"/>
            <a:chExt cx="324454" cy="406812"/>
          </a:xfrm>
          <a:solidFill>
            <a:schemeClr val="bg1"/>
          </a:solidFill>
        </p:grpSpPr>
        <p:sp>
          <p:nvSpPr>
            <p:cNvPr id="30" name="Freeform 80"/>
            <p:cNvSpPr/>
            <p:nvPr/>
          </p:nvSpPr>
          <p:spPr bwMode="auto">
            <a:xfrm>
              <a:off x="5519509" y="2226521"/>
              <a:ext cx="324452" cy="134772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81"/>
            <p:cNvSpPr/>
            <p:nvPr/>
          </p:nvSpPr>
          <p:spPr bwMode="auto">
            <a:xfrm>
              <a:off x="5519511" y="2331344"/>
              <a:ext cx="324452" cy="132277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82"/>
            <p:cNvSpPr/>
            <p:nvPr/>
          </p:nvSpPr>
          <p:spPr bwMode="auto">
            <a:xfrm>
              <a:off x="5519510" y="2126690"/>
              <a:ext cx="324452" cy="137269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Oval 83"/>
            <p:cNvSpPr>
              <a:spLocks noChangeArrowheads="1"/>
            </p:cNvSpPr>
            <p:nvPr/>
          </p:nvSpPr>
          <p:spPr bwMode="auto">
            <a:xfrm>
              <a:off x="5524500" y="2056809"/>
              <a:ext cx="316965" cy="1073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17"/>
          <p:cNvGrpSpPr/>
          <p:nvPr/>
        </p:nvGrpSpPr>
        <p:grpSpPr>
          <a:xfrm>
            <a:off x="4813578" y="3991428"/>
            <a:ext cx="657574" cy="854847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28" name="Freeform 170"/>
            <p:cNvSpPr/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71"/>
            <p:cNvSpPr/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20"/>
          <p:cNvGrpSpPr/>
          <p:nvPr/>
        </p:nvGrpSpPr>
        <p:grpSpPr>
          <a:xfrm>
            <a:off x="4161455" y="2002999"/>
            <a:ext cx="1333934" cy="863096"/>
            <a:chOff x="1712364" y="2067013"/>
            <a:chExt cx="591988" cy="383034"/>
          </a:xfrm>
          <a:solidFill>
            <a:schemeClr val="bg1"/>
          </a:solidFill>
        </p:grpSpPr>
        <p:sp>
          <p:nvSpPr>
            <p:cNvPr id="26" name="Freeform 59"/>
            <p:cNvSpPr>
              <a:spLocks noEditPoints="1"/>
            </p:cNvSpPr>
            <p:nvPr/>
          </p:nvSpPr>
          <p:spPr bwMode="auto">
            <a:xfrm>
              <a:off x="1989884" y="2067013"/>
              <a:ext cx="314468" cy="309477"/>
            </a:xfrm>
            <a:custGeom>
              <a:avLst/>
              <a:gdLst>
                <a:gd name="T0" fmla="*/ 82 w 95"/>
                <a:gd name="T1" fmla="*/ 57 h 93"/>
                <a:gd name="T2" fmla="*/ 95 w 95"/>
                <a:gd name="T3" fmla="*/ 51 h 93"/>
                <a:gd name="T4" fmla="*/ 95 w 95"/>
                <a:gd name="T5" fmla="*/ 41 h 93"/>
                <a:gd name="T6" fmla="*/ 82 w 95"/>
                <a:gd name="T7" fmla="*/ 36 h 93"/>
                <a:gd name="T8" fmla="*/ 80 w 95"/>
                <a:gd name="T9" fmla="*/ 30 h 93"/>
                <a:gd name="T10" fmla="*/ 85 w 95"/>
                <a:gd name="T11" fmla="*/ 17 h 93"/>
                <a:gd name="T12" fmla="*/ 77 w 95"/>
                <a:gd name="T13" fmla="*/ 10 h 93"/>
                <a:gd name="T14" fmla="*/ 64 w 95"/>
                <a:gd name="T15" fmla="*/ 15 h 93"/>
                <a:gd name="T16" fmla="*/ 59 w 95"/>
                <a:gd name="T17" fmla="*/ 13 h 93"/>
                <a:gd name="T18" fmla="*/ 53 w 95"/>
                <a:gd name="T19" fmla="*/ 0 h 93"/>
                <a:gd name="T20" fmla="*/ 42 w 95"/>
                <a:gd name="T21" fmla="*/ 0 h 93"/>
                <a:gd name="T22" fmla="*/ 37 w 95"/>
                <a:gd name="T23" fmla="*/ 13 h 93"/>
                <a:gd name="T24" fmla="*/ 31 w 95"/>
                <a:gd name="T25" fmla="*/ 15 h 93"/>
                <a:gd name="T26" fmla="*/ 18 w 95"/>
                <a:gd name="T27" fmla="*/ 10 h 93"/>
                <a:gd name="T28" fmla="*/ 10 w 95"/>
                <a:gd name="T29" fmla="*/ 17 h 93"/>
                <a:gd name="T30" fmla="*/ 16 w 95"/>
                <a:gd name="T31" fmla="*/ 30 h 93"/>
                <a:gd name="T32" fmla="*/ 13 w 95"/>
                <a:gd name="T33" fmla="*/ 36 h 93"/>
                <a:gd name="T34" fmla="*/ 0 w 95"/>
                <a:gd name="T35" fmla="*/ 41 h 93"/>
                <a:gd name="T36" fmla="*/ 0 w 95"/>
                <a:gd name="T37" fmla="*/ 52 h 93"/>
                <a:gd name="T38" fmla="*/ 13 w 95"/>
                <a:gd name="T39" fmla="*/ 57 h 93"/>
                <a:gd name="T40" fmla="*/ 16 w 95"/>
                <a:gd name="T41" fmla="*/ 63 h 93"/>
                <a:gd name="T42" fmla="*/ 11 w 95"/>
                <a:gd name="T43" fmla="*/ 76 h 93"/>
                <a:gd name="T44" fmla="*/ 18 w 95"/>
                <a:gd name="T45" fmla="*/ 83 h 93"/>
                <a:gd name="T46" fmla="*/ 31 w 95"/>
                <a:gd name="T47" fmla="*/ 78 h 93"/>
                <a:gd name="T48" fmla="*/ 37 w 95"/>
                <a:gd name="T49" fmla="*/ 80 h 93"/>
                <a:gd name="T50" fmla="*/ 43 w 95"/>
                <a:gd name="T51" fmla="*/ 93 h 93"/>
                <a:gd name="T52" fmla="*/ 53 w 95"/>
                <a:gd name="T53" fmla="*/ 93 h 93"/>
                <a:gd name="T54" fmla="*/ 59 w 95"/>
                <a:gd name="T55" fmla="*/ 80 h 93"/>
                <a:gd name="T56" fmla="*/ 64 w 95"/>
                <a:gd name="T57" fmla="*/ 78 h 93"/>
                <a:gd name="T58" fmla="*/ 78 w 95"/>
                <a:gd name="T59" fmla="*/ 83 h 93"/>
                <a:gd name="T60" fmla="*/ 85 w 95"/>
                <a:gd name="T61" fmla="*/ 75 h 93"/>
                <a:gd name="T62" fmla="*/ 80 w 95"/>
                <a:gd name="T63" fmla="*/ 63 h 93"/>
                <a:gd name="T64" fmla="*/ 82 w 95"/>
                <a:gd name="T65" fmla="*/ 57 h 93"/>
                <a:gd name="T66" fmla="*/ 48 w 95"/>
                <a:gd name="T67" fmla="*/ 61 h 93"/>
                <a:gd name="T68" fmla="*/ 33 w 95"/>
                <a:gd name="T69" fmla="*/ 46 h 93"/>
                <a:gd name="T70" fmla="*/ 48 w 95"/>
                <a:gd name="T71" fmla="*/ 32 h 93"/>
                <a:gd name="T72" fmla="*/ 63 w 95"/>
                <a:gd name="T73" fmla="*/ 46 h 93"/>
                <a:gd name="T74" fmla="*/ 48 w 95"/>
                <a:gd name="T75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Oval 60"/>
            <p:cNvSpPr>
              <a:spLocks noChangeArrowheads="1"/>
            </p:cNvSpPr>
            <p:nvPr/>
          </p:nvSpPr>
          <p:spPr bwMode="auto">
            <a:xfrm>
              <a:off x="1712364" y="2387652"/>
              <a:ext cx="64890" cy="623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23"/>
          <p:cNvGrpSpPr/>
          <p:nvPr/>
        </p:nvGrpSpPr>
        <p:grpSpPr>
          <a:xfrm>
            <a:off x="6536932" y="4103175"/>
            <a:ext cx="854751" cy="631351"/>
            <a:chOff x="2563427" y="3717902"/>
            <a:chExt cx="439257" cy="324452"/>
          </a:xfrm>
          <a:solidFill>
            <a:schemeClr val="bg1"/>
          </a:solidFill>
        </p:grpSpPr>
        <p:sp>
          <p:nvSpPr>
            <p:cNvPr id="23" name="Freeform 92"/>
            <p:cNvSpPr/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93"/>
            <p:cNvSpPr/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94"/>
            <p:cNvSpPr/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  <a:endParaRPr lang="zh-CN" altLang="en-US" sz="2800" b="1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407887" y="1944785"/>
            <a:ext cx="2506585" cy="934113"/>
            <a:chOff x="1442478" y="1789190"/>
            <a:chExt cx="2506585" cy="934113"/>
          </a:xfrm>
        </p:grpSpPr>
        <p:sp>
          <p:nvSpPr>
            <p:cNvPr id="37" name="文本框 20"/>
            <p:cNvSpPr txBox="1"/>
            <p:nvPr/>
          </p:nvSpPr>
          <p:spPr>
            <a:xfrm>
              <a:off x="2436717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47"/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407887" y="3978323"/>
            <a:ext cx="2506585" cy="934113"/>
            <a:chOff x="1442478" y="1789190"/>
            <a:chExt cx="2506585" cy="934113"/>
          </a:xfrm>
        </p:grpSpPr>
        <p:sp>
          <p:nvSpPr>
            <p:cNvPr id="40" name="文本框 20"/>
            <p:cNvSpPr txBox="1"/>
            <p:nvPr/>
          </p:nvSpPr>
          <p:spPr>
            <a:xfrm>
              <a:off x="2436717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7"/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206759" y="1944785"/>
            <a:ext cx="2506585" cy="934113"/>
            <a:chOff x="1442478" y="1789190"/>
            <a:chExt cx="2506585" cy="934113"/>
          </a:xfrm>
        </p:grpSpPr>
        <p:sp>
          <p:nvSpPr>
            <p:cNvPr id="43" name="文本框 20"/>
            <p:cNvSpPr txBox="1"/>
            <p:nvPr/>
          </p:nvSpPr>
          <p:spPr>
            <a:xfrm>
              <a:off x="1442478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7"/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206759" y="3978323"/>
            <a:ext cx="2506585" cy="934113"/>
            <a:chOff x="1442478" y="1789190"/>
            <a:chExt cx="2506585" cy="934113"/>
          </a:xfrm>
        </p:grpSpPr>
        <p:sp>
          <p:nvSpPr>
            <p:cNvPr id="46" name="文本框 20"/>
            <p:cNvSpPr txBox="1"/>
            <p:nvPr/>
          </p:nvSpPr>
          <p:spPr>
            <a:xfrm>
              <a:off x="1475023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47"/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-3156344" y="4149741"/>
            <a:ext cx="9111392" cy="685958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-215144" y="4175396"/>
            <a:ext cx="5402081" cy="4067002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7084090" y="-518651"/>
            <a:ext cx="9111392" cy="6859588"/>
          </a:xfrm>
          <a:prstGeom prst="rect">
            <a:avLst/>
          </a:prstGeom>
        </p:spPr>
      </p:pic>
      <p:sp>
        <p:nvSpPr>
          <p:cNvPr id="62" name="任意多边形: 形状 61"/>
          <p:cNvSpPr/>
          <p:nvPr/>
        </p:nvSpPr>
        <p:spPr>
          <a:xfrm>
            <a:off x="0" y="1"/>
            <a:ext cx="3310829" cy="3959371"/>
          </a:xfrm>
          <a:custGeom>
            <a:avLst/>
            <a:gdLst>
              <a:gd name="connsiteX0" fmla="*/ 0 w 3310829"/>
              <a:gd name="connsiteY0" fmla="*/ 0 h 3959371"/>
              <a:gd name="connsiteX1" fmla="*/ 3310829 w 3310829"/>
              <a:gd name="connsiteY1" fmla="*/ 0 h 3959371"/>
              <a:gd name="connsiteX2" fmla="*/ 3284232 w 3310829"/>
              <a:gd name="connsiteY2" fmla="*/ 104824 h 3959371"/>
              <a:gd name="connsiteX3" fmla="*/ 2917371 w 3310829"/>
              <a:gd name="connsiteY3" fmla="*/ 682171 h 3959371"/>
              <a:gd name="connsiteX4" fmla="*/ 1306286 w 3310829"/>
              <a:gd name="connsiteY4" fmla="*/ 1669143 h 3959371"/>
              <a:gd name="connsiteX5" fmla="*/ 1161143 w 3310829"/>
              <a:gd name="connsiteY5" fmla="*/ 2786743 h 3959371"/>
              <a:gd name="connsiteX6" fmla="*/ 65881 w 3310829"/>
              <a:gd name="connsiteY6" fmla="*/ 3901283 h 3959371"/>
              <a:gd name="connsiteX7" fmla="*/ 0 w 3310829"/>
              <a:gd name="connsiteY7" fmla="*/ 3959371 h 3959371"/>
              <a:gd name="connsiteX8" fmla="*/ 0 w 3310829"/>
              <a:gd name="connsiteY8" fmla="*/ 0 h 3959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0829" h="3959371">
                <a:moveTo>
                  <a:pt x="0" y="0"/>
                </a:moveTo>
                <a:lnTo>
                  <a:pt x="3310829" y="0"/>
                </a:lnTo>
                <a:lnTo>
                  <a:pt x="3284232" y="104824"/>
                </a:lnTo>
                <a:cubicBezTo>
                  <a:pt x="3228918" y="293139"/>
                  <a:pt x="3130550" y="484112"/>
                  <a:pt x="2917371" y="682171"/>
                </a:cubicBezTo>
                <a:cubicBezTo>
                  <a:pt x="2576285" y="999066"/>
                  <a:pt x="1598991" y="1318381"/>
                  <a:pt x="1306286" y="1669143"/>
                </a:cubicBezTo>
                <a:cubicBezTo>
                  <a:pt x="1013581" y="2019905"/>
                  <a:pt x="1398210" y="2387600"/>
                  <a:pt x="1161143" y="2786743"/>
                </a:cubicBezTo>
                <a:cubicBezTo>
                  <a:pt x="968526" y="3111047"/>
                  <a:pt x="395835" y="3611015"/>
                  <a:pt x="65881" y="3901283"/>
                </a:cubicBezTo>
                <a:lnTo>
                  <a:pt x="0" y="39593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6DB8A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任意多边形: 形状 56"/>
          <p:cNvSpPr/>
          <p:nvPr/>
        </p:nvSpPr>
        <p:spPr>
          <a:xfrm>
            <a:off x="0" y="0"/>
            <a:ext cx="2471600" cy="3526955"/>
          </a:xfrm>
          <a:custGeom>
            <a:avLst/>
            <a:gdLst>
              <a:gd name="connsiteX0" fmla="*/ 0 w 2355486"/>
              <a:gd name="connsiteY0" fmla="*/ 0 h 3361261"/>
              <a:gd name="connsiteX1" fmla="*/ 2355486 w 2355486"/>
              <a:gd name="connsiteY1" fmla="*/ 0 h 3361261"/>
              <a:gd name="connsiteX2" fmla="*/ 2329026 w 2355486"/>
              <a:gd name="connsiteY2" fmla="*/ 95158 h 3361261"/>
              <a:gd name="connsiteX3" fmla="*/ 1915886 w 2355486"/>
              <a:gd name="connsiteY3" fmla="*/ 1001486 h 3361261"/>
              <a:gd name="connsiteX4" fmla="*/ 711200 w 2355486"/>
              <a:gd name="connsiteY4" fmla="*/ 1756229 h 3361261"/>
              <a:gd name="connsiteX5" fmla="*/ 290286 w 2355486"/>
              <a:gd name="connsiteY5" fmla="*/ 3193143 h 3361261"/>
              <a:gd name="connsiteX6" fmla="*/ 26860 w 2355486"/>
              <a:gd name="connsiteY6" fmla="*/ 3358385 h 3361261"/>
              <a:gd name="connsiteX7" fmla="*/ 0 w 2355486"/>
              <a:gd name="connsiteY7" fmla="*/ 3361261 h 3361261"/>
              <a:gd name="connsiteX8" fmla="*/ 0 w 2355486"/>
              <a:gd name="connsiteY8" fmla="*/ 0 h 3361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5486" h="3361261">
                <a:moveTo>
                  <a:pt x="0" y="0"/>
                </a:moveTo>
                <a:lnTo>
                  <a:pt x="2355486" y="0"/>
                </a:lnTo>
                <a:lnTo>
                  <a:pt x="2329026" y="95158"/>
                </a:lnTo>
                <a:cubicBezTo>
                  <a:pt x="2226866" y="442742"/>
                  <a:pt x="2101851" y="761093"/>
                  <a:pt x="1915886" y="1001486"/>
                </a:cubicBezTo>
                <a:cubicBezTo>
                  <a:pt x="1618343" y="1386115"/>
                  <a:pt x="982133" y="1390953"/>
                  <a:pt x="711200" y="1756229"/>
                </a:cubicBezTo>
                <a:cubicBezTo>
                  <a:pt x="440267" y="2121505"/>
                  <a:pt x="493486" y="2936724"/>
                  <a:pt x="290286" y="3193143"/>
                </a:cubicBezTo>
                <a:cubicBezTo>
                  <a:pt x="214086" y="3289300"/>
                  <a:pt x="124619" y="3338513"/>
                  <a:pt x="26860" y="3358385"/>
                </a:cubicBezTo>
                <a:lnTo>
                  <a:pt x="0" y="336126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任意多边形: 形状 47"/>
          <p:cNvSpPr/>
          <p:nvPr/>
        </p:nvSpPr>
        <p:spPr>
          <a:xfrm>
            <a:off x="7048988" y="819390"/>
            <a:ext cx="5141425" cy="6040198"/>
          </a:xfrm>
          <a:custGeom>
            <a:avLst/>
            <a:gdLst>
              <a:gd name="connsiteX0" fmla="*/ 5141425 w 5141425"/>
              <a:gd name="connsiteY0" fmla="*/ 0 h 6040198"/>
              <a:gd name="connsiteX1" fmla="*/ 5141425 w 5141425"/>
              <a:gd name="connsiteY1" fmla="*/ 6040198 h 6040198"/>
              <a:gd name="connsiteX2" fmla="*/ 0 w 5141425"/>
              <a:gd name="connsiteY2" fmla="*/ 6040198 h 6040198"/>
              <a:gd name="connsiteX3" fmla="*/ 63942 w 5141425"/>
              <a:gd name="connsiteY3" fmla="*/ 5993721 h 6040198"/>
              <a:gd name="connsiteX4" fmla="*/ 64061 w 5141425"/>
              <a:gd name="connsiteY4" fmla="*/ 5994939 h 6040198"/>
              <a:gd name="connsiteX5" fmla="*/ 150098 w 5141425"/>
              <a:gd name="connsiteY5" fmla="*/ 5871696 h 6040198"/>
              <a:gd name="connsiteX6" fmla="*/ 92041 w 5141425"/>
              <a:gd name="connsiteY6" fmla="*/ 5973296 h 6040198"/>
              <a:gd name="connsiteX7" fmla="*/ 63942 w 5141425"/>
              <a:gd name="connsiteY7" fmla="*/ 5993721 h 6040198"/>
              <a:gd name="connsiteX8" fmla="*/ 62825 w 5141425"/>
              <a:gd name="connsiteY8" fmla="*/ 5982298 h 6040198"/>
              <a:gd name="connsiteX9" fmla="*/ 92041 w 5141425"/>
              <a:gd name="connsiteY9" fmla="*/ 5799124 h 6040198"/>
              <a:gd name="connsiteX10" fmla="*/ 556498 w 5141425"/>
              <a:gd name="connsiteY10" fmla="*/ 3955810 h 6040198"/>
              <a:gd name="connsiteX11" fmla="*/ 2704612 w 5141425"/>
              <a:gd name="connsiteY11" fmla="*/ 3259124 h 6040198"/>
              <a:gd name="connsiteX12" fmla="*/ 3328726 w 5141425"/>
              <a:gd name="connsiteY12" fmla="*/ 1662553 h 6040198"/>
              <a:gd name="connsiteX13" fmla="*/ 5038911 w 5141425"/>
              <a:gd name="connsiteY13" fmla="*/ 81750 h 6040198"/>
              <a:gd name="connsiteX14" fmla="*/ 5141425 w 5141425"/>
              <a:gd name="connsiteY14" fmla="*/ 0 h 604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141425" h="6040198">
                <a:moveTo>
                  <a:pt x="5141425" y="0"/>
                </a:moveTo>
                <a:lnTo>
                  <a:pt x="5141425" y="6040198"/>
                </a:lnTo>
                <a:lnTo>
                  <a:pt x="0" y="6040198"/>
                </a:lnTo>
                <a:lnTo>
                  <a:pt x="63942" y="5993721"/>
                </a:lnTo>
                <a:lnTo>
                  <a:pt x="64061" y="5994939"/>
                </a:lnTo>
                <a:cubicBezTo>
                  <a:pt x="71479" y="6025910"/>
                  <a:pt x="110789" y="5948803"/>
                  <a:pt x="150098" y="5871696"/>
                </a:cubicBezTo>
                <a:lnTo>
                  <a:pt x="92041" y="5973296"/>
                </a:lnTo>
                <a:lnTo>
                  <a:pt x="63942" y="5993721"/>
                </a:lnTo>
                <a:lnTo>
                  <a:pt x="62825" y="5982298"/>
                </a:lnTo>
                <a:cubicBezTo>
                  <a:pt x="62465" y="5955465"/>
                  <a:pt x="70875" y="5898910"/>
                  <a:pt x="92041" y="5799124"/>
                </a:cubicBezTo>
                <a:cubicBezTo>
                  <a:pt x="159774" y="5479810"/>
                  <a:pt x="121069" y="4379143"/>
                  <a:pt x="556498" y="3955810"/>
                </a:cubicBezTo>
                <a:cubicBezTo>
                  <a:pt x="991927" y="3532477"/>
                  <a:pt x="2242574" y="3641333"/>
                  <a:pt x="2704612" y="3259124"/>
                </a:cubicBezTo>
                <a:cubicBezTo>
                  <a:pt x="3166650" y="2876914"/>
                  <a:pt x="2890878" y="2231029"/>
                  <a:pt x="3328726" y="1662553"/>
                </a:cubicBezTo>
                <a:cubicBezTo>
                  <a:pt x="3711843" y="1165137"/>
                  <a:pt x="4358882" y="626048"/>
                  <a:pt x="5038911" y="81750"/>
                </a:cubicBezTo>
                <a:lnTo>
                  <a:pt x="5141425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6DB8A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任意多边形: 形状 41"/>
          <p:cNvSpPr/>
          <p:nvPr/>
        </p:nvSpPr>
        <p:spPr>
          <a:xfrm>
            <a:off x="7736036" y="1234026"/>
            <a:ext cx="4454377" cy="5625562"/>
          </a:xfrm>
          <a:custGeom>
            <a:avLst/>
            <a:gdLst>
              <a:gd name="connsiteX0" fmla="*/ 4599472 w 4599472"/>
              <a:gd name="connsiteY0" fmla="*/ 0 h 5625562"/>
              <a:gd name="connsiteX1" fmla="*/ 4599472 w 4599472"/>
              <a:gd name="connsiteY1" fmla="*/ 5625562 h 5625562"/>
              <a:gd name="connsiteX2" fmla="*/ 693676 w 4599472"/>
              <a:gd name="connsiteY2" fmla="*/ 5625562 h 5625562"/>
              <a:gd name="connsiteX3" fmla="*/ 543040 w 4599472"/>
              <a:gd name="connsiteY3" fmla="*/ 5509114 h 5625562"/>
              <a:gd name="connsiteX4" fmla="*/ 30 w 4599472"/>
              <a:gd name="connsiteY4" fmla="*/ 4658774 h 5625562"/>
              <a:gd name="connsiteX5" fmla="*/ 1204716 w 4599472"/>
              <a:gd name="connsiteY5" fmla="*/ 2931574 h 5625562"/>
              <a:gd name="connsiteX6" fmla="*/ 3033516 w 4599472"/>
              <a:gd name="connsiteY6" fmla="*/ 2539688 h 5625562"/>
              <a:gd name="connsiteX7" fmla="*/ 3686659 w 4599472"/>
              <a:gd name="connsiteY7" fmla="*/ 1247917 h 5625562"/>
              <a:gd name="connsiteX8" fmla="*/ 4544901 w 4599472"/>
              <a:gd name="connsiteY8" fmla="*/ 25684 h 5625562"/>
              <a:gd name="connsiteX9" fmla="*/ 4599472 w 4599472"/>
              <a:gd name="connsiteY9" fmla="*/ 0 h 5625562"/>
              <a:gd name="connsiteX0-1" fmla="*/ 4454377 w 4454377"/>
              <a:gd name="connsiteY0-2" fmla="*/ 0 h 5625562"/>
              <a:gd name="connsiteX1-3" fmla="*/ 4454377 w 4454377"/>
              <a:gd name="connsiteY1-4" fmla="*/ 5625562 h 5625562"/>
              <a:gd name="connsiteX2-5" fmla="*/ 548581 w 4454377"/>
              <a:gd name="connsiteY2-6" fmla="*/ 5625562 h 5625562"/>
              <a:gd name="connsiteX3-7" fmla="*/ 397945 w 4454377"/>
              <a:gd name="connsiteY3-8" fmla="*/ 5509114 h 5625562"/>
              <a:gd name="connsiteX4-9" fmla="*/ 78 w 4454377"/>
              <a:gd name="connsiteY4-10" fmla="*/ 4745860 h 5625562"/>
              <a:gd name="connsiteX5-11" fmla="*/ 1059621 w 4454377"/>
              <a:gd name="connsiteY5-12" fmla="*/ 2931574 h 5625562"/>
              <a:gd name="connsiteX6-13" fmla="*/ 2888421 w 4454377"/>
              <a:gd name="connsiteY6-14" fmla="*/ 2539688 h 5625562"/>
              <a:gd name="connsiteX7-15" fmla="*/ 3541564 w 4454377"/>
              <a:gd name="connsiteY7-16" fmla="*/ 1247917 h 5625562"/>
              <a:gd name="connsiteX8-17" fmla="*/ 4399806 w 4454377"/>
              <a:gd name="connsiteY8-18" fmla="*/ 25684 h 5625562"/>
              <a:gd name="connsiteX9-19" fmla="*/ 4454377 w 4454377"/>
              <a:gd name="connsiteY9-20" fmla="*/ 0 h 5625562"/>
              <a:gd name="connsiteX0-21" fmla="*/ 4454377 w 4454377"/>
              <a:gd name="connsiteY0-22" fmla="*/ 0 h 5625562"/>
              <a:gd name="connsiteX1-23" fmla="*/ 4454377 w 4454377"/>
              <a:gd name="connsiteY1-24" fmla="*/ 5625562 h 5625562"/>
              <a:gd name="connsiteX2-25" fmla="*/ 548581 w 4454377"/>
              <a:gd name="connsiteY2-26" fmla="*/ 5625562 h 5625562"/>
              <a:gd name="connsiteX3-27" fmla="*/ 397945 w 4454377"/>
              <a:gd name="connsiteY3-28" fmla="*/ 5509114 h 5625562"/>
              <a:gd name="connsiteX4-29" fmla="*/ 78 w 4454377"/>
              <a:gd name="connsiteY4-30" fmla="*/ 4745860 h 5625562"/>
              <a:gd name="connsiteX5-31" fmla="*/ 1059621 w 4454377"/>
              <a:gd name="connsiteY5-32" fmla="*/ 2931574 h 5625562"/>
              <a:gd name="connsiteX6-33" fmla="*/ 2888421 w 4454377"/>
              <a:gd name="connsiteY6-34" fmla="*/ 2539688 h 5625562"/>
              <a:gd name="connsiteX7-35" fmla="*/ 3541564 w 4454377"/>
              <a:gd name="connsiteY7-36" fmla="*/ 1247917 h 5625562"/>
              <a:gd name="connsiteX8-37" fmla="*/ 4399806 w 4454377"/>
              <a:gd name="connsiteY8-38" fmla="*/ 25684 h 5625562"/>
              <a:gd name="connsiteX9-39" fmla="*/ 4454377 w 4454377"/>
              <a:gd name="connsiteY9-40" fmla="*/ 0 h 5625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4454377" h="5625562">
                <a:moveTo>
                  <a:pt x="4454377" y="0"/>
                </a:moveTo>
                <a:lnTo>
                  <a:pt x="4454377" y="5625562"/>
                </a:lnTo>
                <a:lnTo>
                  <a:pt x="548581" y="5625562"/>
                </a:lnTo>
                <a:lnTo>
                  <a:pt x="397945" y="5509114"/>
                </a:lnTo>
                <a:cubicBezTo>
                  <a:pt x="81343" y="5249645"/>
                  <a:pt x="-2946" y="5061848"/>
                  <a:pt x="78" y="4745860"/>
                </a:cubicBezTo>
                <a:cubicBezTo>
                  <a:pt x="4916" y="4240279"/>
                  <a:pt x="287945" y="3444412"/>
                  <a:pt x="1059621" y="2931574"/>
                </a:cubicBezTo>
                <a:cubicBezTo>
                  <a:pt x="1831297" y="2418736"/>
                  <a:pt x="2474764" y="2820297"/>
                  <a:pt x="2888421" y="2539688"/>
                </a:cubicBezTo>
                <a:cubicBezTo>
                  <a:pt x="3302078" y="2259079"/>
                  <a:pt x="3154517" y="2067974"/>
                  <a:pt x="3541564" y="1247917"/>
                </a:cubicBezTo>
                <a:cubicBezTo>
                  <a:pt x="3783468" y="735381"/>
                  <a:pt x="4127427" y="189773"/>
                  <a:pt x="4399806" y="25684"/>
                </a:cubicBezTo>
                <a:lnTo>
                  <a:pt x="4454377" y="0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2800803" y="2756210"/>
            <a:ext cx="5884729" cy="69871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6D9195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altLang="zh-CN" sz="1400" dirty="0">
              <a:solidFill>
                <a:srgbClr val="6D9195"/>
              </a:solidFill>
              <a:cs typeface="+mn-ea"/>
              <a:sym typeface="+mn-lt"/>
            </a:endParaRPr>
          </a:p>
        </p:txBody>
      </p:sp>
      <p:sp>
        <p:nvSpPr>
          <p:cNvPr id="8" name="_14"/>
          <p:cNvSpPr txBox="1">
            <a:spLocks noChangeArrowheads="1"/>
          </p:cNvSpPr>
          <p:nvPr/>
        </p:nvSpPr>
        <p:spPr bwMode="auto">
          <a:xfrm>
            <a:off x="1814164" y="1763477"/>
            <a:ext cx="7845012" cy="115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6000" spc="600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感谢您的观看！</a:t>
            </a:r>
            <a:endParaRPr lang="zh-CN" sz="6000" spc="600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  <p:sp>
        <p:nvSpPr>
          <p:cNvPr id="67" name="矩形: 圆角 66"/>
          <p:cNvSpPr/>
          <p:nvPr/>
        </p:nvSpPr>
        <p:spPr>
          <a:xfrm>
            <a:off x="2854031" y="3846712"/>
            <a:ext cx="3690044" cy="466384"/>
          </a:xfrm>
          <a:prstGeom prst="roundRect">
            <a:avLst/>
          </a:prstGeom>
          <a:noFill/>
          <a:ln>
            <a:solidFill>
              <a:srgbClr val="6DB8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spc="600" dirty="0">
                <a:solidFill>
                  <a:srgbClr val="6DB8AA"/>
                </a:solidFill>
                <a:cs typeface="+mn-ea"/>
                <a:sym typeface="+mn-lt"/>
              </a:rPr>
              <a:t>汇报人：</a:t>
            </a:r>
            <a:r>
              <a:rPr lang="en-US" sz="1800" b="1" spc="600" dirty="0">
                <a:solidFill>
                  <a:srgbClr val="6DB8AA"/>
                </a:solidFill>
                <a:cs typeface="+mn-ea"/>
                <a:sym typeface="+mn-lt"/>
              </a:rPr>
              <a:t>XXX</a:t>
            </a:r>
            <a:endParaRPr lang="en-US" sz="1800" b="1" spc="600" dirty="0">
              <a:solidFill>
                <a:srgbClr val="6DB8AA"/>
              </a:solidFill>
              <a:cs typeface="+mn-ea"/>
              <a:sym typeface="+mn-lt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541389" y="241945"/>
            <a:ext cx="2122055" cy="1446463"/>
            <a:chOff x="8541389" y="241945"/>
            <a:chExt cx="2122055" cy="1446463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357" b="47208"/>
            <a:stretch>
              <a:fillRect/>
            </a:stretch>
          </p:blipFill>
          <p:spPr>
            <a:xfrm>
              <a:off x="8541389" y="241945"/>
              <a:ext cx="790157" cy="639118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51" t="51213" r="-2894" b="-4005"/>
            <a:stretch>
              <a:fillRect/>
            </a:stretch>
          </p:blipFill>
          <p:spPr>
            <a:xfrm>
              <a:off x="9873287" y="1049290"/>
              <a:ext cx="790157" cy="63911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-3156344" y="4149741"/>
            <a:ext cx="9111392" cy="685958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-215144" y="4175396"/>
            <a:ext cx="5402081" cy="4067002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7084090" y="-518651"/>
            <a:ext cx="9111392" cy="6859588"/>
          </a:xfrm>
          <a:prstGeom prst="rect">
            <a:avLst/>
          </a:prstGeom>
        </p:spPr>
      </p:pic>
      <p:sp>
        <p:nvSpPr>
          <p:cNvPr id="62" name="任意多边形: 形状 61"/>
          <p:cNvSpPr/>
          <p:nvPr/>
        </p:nvSpPr>
        <p:spPr>
          <a:xfrm>
            <a:off x="0" y="1"/>
            <a:ext cx="3310829" cy="3959371"/>
          </a:xfrm>
          <a:custGeom>
            <a:avLst/>
            <a:gdLst>
              <a:gd name="connsiteX0" fmla="*/ 0 w 3310829"/>
              <a:gd name="connsiteY0" fmla="*/ 0 h 3959371"/>
              <a:gd name="connsiteX1" fmla="*/ 3310829 w 3310829"/>
              <a:gd name="connsiteY1" fmla="*/ 0 h 3959371"/>
              <a:gd name="connsiteX2" fmla="*/ 3284232 w 3310829"/>
              <a:gd name="connsiteY2" fmla="*/ 104824 h 3959371"/>
              <a:gd name="connsiteX3" fmla="*/ 2917371 w 3310829"/>
              <a:gd name="connsiteY3" fmla="*/ 682171 h 3959371"/>
              <a:gd name="connsiteX4" fmla="*/ 1306286 w 3310829"/>
              <a:gd name="connsiteY4" fmla="*/ 1669143 h 3959371"/>
              <a:gd name="connsiteX5" fmla="*/ 1161143 w 3310829"/>
              <a:gd name="connsiteY5" fmla="*/ 2786743 h 3959371"/>
              <a:gd name="connsiteX6" fmla="*/ 65881 w 3310829"/>
              <a:gd name="connsiteY6" fmla="*/ 3901283 h 3959371"/>
              <a:gd name="connsiteX7" fmla="*/ 0 w 3310829"/>
              <a:gd name="connsiteY7" fmla="*/ 3959371 h 3959371"/>
              <a:gd name="connsiteX8" fmla="*/ 0 w 3310829"/>
              <a:gd name="connsiteY8" fmla="*/ 0 h 3959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0829" h="3959371">
                <a:moveTo>
                  <a:pt x="0" y="0"/>
                </a:moveTo>
                <a:lnTo>
                  <a:pt x="3310829" y="0"/>
                </a:lnTo>
                <a:lnTo>
                  <a:pt x="3284232" y="104824"/>
                </a:lnTo>
                <a:cubicBezTo>
                  <a:pt x="3228918" y="293139"/>
                  <a:pt x="3130550" y="484112"/>
                  <a:pt x="2917371" y="682171"/>
                </a:cubicBezTo>
                <a:cubicBezTo>
                  <a:pt x="2576285" y="999066"/>
                  <a:pt x="1598991" y="1318381"/>
                  <a:pt x="1306286" y="1669143"/>
                </a:cubicBezTo>
                <a:cubicBezTo>
                  <a:pt x="1013581" y="2019905"/>
                  <a:pt x="1398210" y="2387600"/>
                  <a:pt x="1161143" y="2786743"/>
                </a:cubicBezTo>
                <a:cubicBezTo>
                  <a:pt x="968526" y="3111047"/>
                  <a:pt x="395835" y="3611015"/>
                  <a:pt x="65881" y="3901283"/>
                </a:cubicBezTo>
                <a:lnTo>
                  <a:pt x="0" y="39593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6DB8A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任意多边形: 形状 56"/>
          <p:cNvSpPr/>
          <p:nvPr/>
        </p:nvSpPr>
        <p:spPr>
          <a:xfrm>
            <a:off x="0" y="0"/>
            <a:ext cx="2471600" cy="3526955"/>
          </a:xfrm>
          <a:custGeom>
            <a:avLst/>
            <a:gdLst>
              <a:gd name="connsiteX0" fmla="*/ 0 w 2355486"/>
              <a:gd name="connsiteY0" fmla="*/ 0 h 3361261"/>
              <a:gd name="connsiteX1" fmla="*/ 2355486 w 2355486"/>
              <a:gd name="connsiteY1" fmla="*/ 0 h 3361261"/>
              <a:gd name="connsiteX2" fmla="*/ 2329026 w 2355486"/>
              <a:gd name="connsiteY2" fmla="*/ 95158 h 3361261"/>
              <a:gd name="connsiteX3" fmla="*/ 1915886 w 2355486"/>
              <a:gd name="connsiteY3" fmla="*/ 1001486 h 3361261"/>
              <a:gd name="connsiteX4" fmla="*/ 711200 w 2355486"/>
              <a:gd name="connsiteY4" fmla="*/ 1756229 h 3361261"/>
              <a:gd name="connsiteX5" fmla="*/ 290286 w 2355486"/>
              <a:gd name="connsiteY5" fmla="*/ 3193143 h 3361261"/>
              <a:gd name="connsiteX6" fmla="*/ 26860 w 2355486"/>
              <a:gd name="connsiteY6" fmla="*/ 3358385 h 3361261"/>
              <a:gd name="connsiteX7" fmla="*/ 0 w 2355486"/>
              <a:gd name="connsiteY7" fmla="*/ 3361261 h 3361261"/>
              <a:gd name="connsiteX8" fmla="*/ 0 w 2355486"/>
              <a:gd name="connsiteY8" fmla="*/ 0 h 3361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5486" h="3361261">
                <a:moveTo>
                  <a:pt x="0" y="0"/>
                </a:moveTo>
                <a:lnTo>
                  <a:pt x="2355486" y="0"/>
                </a:lnTo>
                <a:lnTo>
                  <a:pt x="2329026" y="95158"/>
                </a:lnTo>
                <a:cubicBezTo>
                  <a:pt x="2226866" y="442742"/>
                  <a:pt x="2101851" y="761093"/>
                  <a:pt x="1915886" y="1001486"/>
                </a:cubicBezTo>
                <a:cubicBezTo>
                  <a:pt x="1618343" y="1386115"/>
                  <a:pt x="982133" y="1390953"/>
                  <a:pt x="711200" y="1756229"/>
                </a:cubicBezTo>
                <a:cubicBezTo>
                  <a:pt x="440267" y="2121505"/>
                  <a:pt x="493486" y="2936724"/>
                  <a:pt x="290286" y="3193143"/>
                </a:cubicBezTo>
                <a:cubicBezTo>
                  <a:pt x="214086" y="3289300"/>
                  <a:pt x="124619" y="3338513"/>
                  <a:pt x="26860" y="3358385"/>
                </a:cubicBezTo>
                <a:lnTo>
                  <a:pt x="0" y="336126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任意多边形: 形状 47"/>
          <p:cNvSpPr/>
          <p:nvPr/>
        </p:nvSpPr>
        <p:spPr>
          <a:xfrm>
            <a:off x="7048988" y="819390"/>
            <a:ext cx="5141425" cy="6040198"/>
          </a:xfrm>
          <a:custGeom>
            <a:avLst/>
            <a:gdLst>
              <a:gd name="connsiteX0" fmla="*/ 5141425 w 5141425"/>
              <a:gd name="connsiteY0" fmla="*/ 0 h 6040198"/>
              <a:gd name="connsiteX1" fmla="*/ 5141425 w 5141425"/>
              <a:gd name="connsiteY1" fmla="*/ 6040198 h 6040198"/>
              <a:gd name="connsiteX2" fmla="*/ 0 w 5141425"/>
              <a:gd name="connsiteY2" fmla="*/ 6040198 h 6040198"/>
              <a:gd name="connsiteX3" fmla="*/ 63942 w 5141425"/>
              <a:gd name="connsiteY3" fmla="*/ 5993721 h 6040198"/>
              <a:gd name="connsiteX4" fmla="*/ 64061 w 5141425"/>
              <a:gd name="connsiteY4" fmla="*/ 5994939 h 6040198"/>
              <a:gd name="connsiteX5" fmla="*/ 150098 w 5141425"/>
              <a:gd name="connsiteY5" fmla="*/ 5871696 h 6040198"/>
              <a:gd name="connsiteX6" fmla="*/ 92041 w 5141425"/>
              <a:gd name="connsiteY6" fmla="*/ 5973296 h 6040198"/>
              <a:gd name="connsiteX7" fmla="*/ 63942 w 5141425"/>
              <a:gd name="connsiteY7" fmla="*/ 5993721 h 6040198"/>
              <a:gd name="connsiteX8" fmla="*/ 62825 w 5141425"/>
              <a:gd name="connsiteY8" fmla="*/ 5982298 h 6040198"/>
              <a:gd name="connsiteX9" fmla="*/ 92041 w 5141425"/>
              <a:gd name="connsiteY9" fmla="*/ 5799124 h 6040198"/>
              <a:gd name="connsiteX10" fmla="*/ 556498 w 5141425"/>
              <a:gd name="connsiteY10" fmla="*/ 3955810 h 6040198"/>
              <a:gd name="connsiteX11" fmla="*/ 2704612 w 5141425"/>
              <a:gd name="connsiteY11" fmla="*/ 3259124 h 6040198"/>
              <a:gd name="connsiteX12" fmla="*/ 3328726 w 5141425"/>
              <a:gd name="connsiteY12" fmla="*/ 1662553 h 6040198"/>
              <a:gd name="connsiteX13" fmla="*/ 5038911 w 5141425"/>
              <a:gd name="connsiteY13" fmla="*/ 81750 h 6040198"/>
              <a:gd name="connsiteX14" fmla="*/ 5141425 w 5141425"/>
              <a:gd name="connsiteY14" fmla="*/ 0 h 604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141425" h="6040198">
                <a:moveTo>
                  <a:pt x="5141425" y="0"/>
                </a:moveTo>
                <a:lnTo>
                  <a:pt x="5141425" y="6040198"/>
                </a:lnTo>
                <a:lnTo>
                  <a:pt x="0" y="6040198"/>
                </a:lnTo>
                <a:lnTo>
                  <a:pt x="63942" y="5993721"/>
                </a:lnTo>
                <a:lnTo>
                  <a:pt x="64061" y="5994939"/>
                </a:lnTo>
                <a:cubicBezTo>
                  <a:pt x="71479" y="6025910"/>
                  <a:pt x="110789" y="5948803"/>
                  <a:pt x="150098" y="5871696"/>
                </a:cubicBezTo>
                <a:lnTo>
                  <a:pt x="92041" y="5973296"/>
                </a:lnTo>
                <a:lnTo>
                  <a:pt x="63942" y="5993721"/>
                </a:lnTo>
                <a:lnTo>
                  <a:pt x="62825" y="5982298"/>
                </a:lnTo>
                <a:cubicBezTo>
                  <a:pt x="62465" y="5955465"/>
                  <a:pt x="70875" y="5898910"/>
                  <a:pt x="92041" y="5799124"/>
                </a:cubicBezTo>
                <a:cubicBezTo>
                  <a:pt x="159774" y="5479810"/>
                  <a:pt x="121069" y="4379143"/>
                  <a:pt x="556498" y="3955810"/>
                </a:cubicBezTo>
                <a:cubicBezTo>
                  <a:pt x="991927" y="3532477"/>
                  <a:pt x="2242574" y="3641333"/>
                  <a:pt x="2704612" y="3259124"/>
                </a:cubicBezTo>
                <a:cubicBezTo>
                  <a:pt x="3166650" y="2876914"/>
                  <a:pt x="2890878" y="2231029"/>
                  <a:pt x="3328726" y="1662553"/>
                </a:cubicBezTo>
                <a:cubicBezTo>
                  <a:pt x="3711843" y="1165137"/>
                  <a:pt x="4358882" y="626048"/>
                  <a:pt x="5038911" y="81750"/>
                </a:cubicBezTo>
                <a:lnTo>
                  <a:pt x="5141425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6DB8A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任意多边形: 形状 41"/>
          <p:cNvSpPr/>
          <p:nvPr/>
        </p:nvSpPr>
        <p:spPr>
          <a:xfrm>
            <a:off x="7736036" y="1234026"/>
            <a:ext cx="4454377" cy="5625562"/>
          </a:xfrm>
          <a:custGeom>
            <a:avLst/>
            <a:gdLst>
              <a:gd name="connsiteX0" fmla="*/ 4599472 w 4599472"/>
              <a:gd name="connsiteY0" fmla="*/ 0 h 5625562"/>
              <a:gd name="connsiteX1" fmla="*/ 4599472 w 4599472"/>
              <a:gd name="connsiteY1" fmla="*/ 5625562 h 5625562"/>
              <a:gd name="connsiteX2" fmla="*/ 693676 w 4599472"/>
              <a:gd name="connsiteY2" fmla="*/ 5625562 h 5625562"/>
              <a:gd name="connsiteX3" fmla="*/ 543040 w 4599472"/>
              <a:gd name="connsiteY3" fmla="*/ 5509114 h 5625562"/>
              <a:gd name="connsiteX4" fmla="*/ 30 w 4599472"/>
              <a:gd name="connsiteY4" fmla="*/ 4658774 h 5625562"/>
              <a:gd name="connsiteX5" fmla="*/ 1204716 w 4599472"/>
              <a:gd name="connsiteY5" fmla="*/ 2931574 h 5625562"/>
              <a:gd name="connsiteX6" fmla="*/ 3033516 w 4599472"/>
              <a:gd name="connsiteY6" fmla="*/ 2539688 h 5625562"/>
              <a:gd name="connsiteX7" fmla="*/ 3686659 w 4599472"/>
              <a:gd name="connsiteY7" fmla="*/ 1247917 h 5625562"/>
              <a:gd name="connsiteX8" fmla="*/ 4544901 w 4599472"/>
              <a:gd name="connsiteY8" fmla="*/ 25684 h 5625562"/>
              <a:gd name="connsiteX9" fmla="*/ 4599472 w 4599472"/>
              <a:gd name="connsiteY9" fmla="*/ 0 h 5625562"/>
              <a:gd name="connsiteX0-1" fmla="*/ 4454377 w 4454377"/>
              <a:gd name="connsiteY0-2" fmla="*/ 0 h 5625562"/>
              <a:gd name="connsiteX1-3" fmla="*/ 4454377 w 4454377"/>
              <a:gd name="connsiteY1-4" fmla="*/ 5625562 h 5625562"/>
              <a:gd name="connsiteX2-5" fmla="*/ 548581 w 4454377"/>
              <a:gd name="connsiteY2-6" fmla="*/ 5625562 h 5625562"/>
              <a:gd name="connsiteX3-7" fmla="*/ 397945 w 4454377"/>
              <a:gd name="connsiteY3-8" fmla="*/ 5509114 h 5625562"/>
              <a:gd name="connsiteX4-9" fmla="*/ 78 w 4454377"/>
              <a:gd name="connsiteY4-10" fmla="*/ 4745860 h 5625562"/>
              <a:gd name="connsiteX5-11" fmla="*/ 1059621 w 4454377"/>
              <a:gd name="connsiteY5-12" fmla="*/ 2931574 h 5625562"/>
              <a:gd name="connsiteX6-13" fmla="*/ 2888421 w 4454377"/>
              <a:gd name="connsiteY6-14" fmla="*/ 2539688 h 5625562"/>
              <a:gd name="connsiteX7-15" fmla="*/ 3541564 w 4454377"/>
              <a:gd name="connsiteY7-16" fmla="*/ 1247917 h 5625562"/>
              <a:gd name="connsiteX8-17" fmla="*/ 4399806 w 4454377"/>
              <a:gd name="connsiteY8-18" fmla="*/ 25684 h 5625562"/>
              <a:gd name="connsiteX9-19" fmla="*/ 4454377 w 4454377"/>
              <a:gd name="connsiteY9-20" fmla="*/ 0 h 5625562"/>
              <a:gd name="connsiteX0-21" fmla="*/ 4454377 w 4454377"/>
              <a:gd name="connsiteY0-22" fmla="*/ 0 h 5625562"/>
              <a:gd name="connsiteX1-23" fmla="*/ 4454377 w 4454377"/>
              <a:gd name="connsiteY1-24" fmla="*/ 5625562 h 5625562"/>
              <a:gd name="connsiteX2-25" fmla="*/ 548581 w 4454377"/>
              <a:gd name="connsiteY2-26" fmla="*/ 5625562 h 5625562"/>
              <a:gd name="connsiteX3-27" fmla="*/ 397945 w 4454377"/>
              <a:gd name="connsiteY3-28" fmla="*/ 5509114 h 5625562"/>
              <a:gd name="connsiteX4-29" fmla="*/ 78 w 4454377"/>
              <a:gd name="connsiteY4-30" fmla="*/ 4745860 h 5625562"/>
              <a:gd name="connsiteX5-31" fmla="*/ 1059621 w 4454377"/>
              <a:gd name="connsiteY5-32" fmla="*/ 2931574 h 5625562"/>
              <a:gd name="connsiteX6-33" fmla="*/ 2888421 w 4454377"/>
              <a:gd name="connsiteY6-34" fmla="*/ 2539688 h 5625562"/>
              <a:gd name="connsiteX7-35" fmla="*/ 3541564 w 4454377"/>
              <a:gd name="connsiteY7-36" fmla="*/ 1247917 h 5625562"/>
              <a:gd name="connsiteX8-37" fmla="*/ 4399806 w 4454377"/>
              <a:gd name="connsiteY8-38" fmla="*/ 25684 h 5625562"/>
              <a:gd name="connsiteX9-39" fmla="*/ 4454377 w 4454377"/>
              <a:gd name="connsiteY9-40" fmla="*/ 0 h 5625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4454377" h="5625562">
                <a:moveTo>
                  <a:pt x="4454377" y="0"/>
                </a:moveTo>
                <a:lnTo>
                  <a:pt x="4454377" y="5625562"/>
                </a:lnTo>
                <a:lnTo>
                  <a:pt x="548581" y="5625562"/>
                </a:lnTo>
                <a:lnTo>
                  <a:pt x="397945" y="5509114"/>
                </a:lnTo>
                <a:cubicBezTo>
                  <a:pt x="81343" y="5249645"/>
                  <a:pt x="-2946" y="5061848"/>
                  <a:pt x="78" y="4745860"/>
                </a:cubicBezTo>
                <a:cubicBezTo>
                  <a:pt x="4916" y="4240279"/>
                  <a:pt x="287945" y="3444412"/>
                  <a:pt x="1059621" y="2931574"/>
                </a:cubicBezTo>
                <a:cubicBezTo>
                  <a:pt x="1831297" y="2418736"/>
                  <a:pt x="2474764" y="2820297"/>
                  <a:pt x="2888421" y="2539688"/>
                </a:cubicBezTo>
                <a:cubicBezTo>
                  <a:pt x="3302078" y="2259079"/>
                  <a:pt x="3154517" y="2067974"/>
                  <a:pt x="3541564" y="1247917"/>
                </a:cubicBezTo>
                <a:cubicBezTo>
                  <a:pt x="3783468" y="735381"/>
                  <a:pt x="4127427" y="189773"/>
                  <a:pt x="4399806" y="25684"/>
                </a:cubicBezTo>
                <a:lnTo>
                  <a:pt x="4454377" y="0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: 对角圆角 16"/>
          <p:cNvSpPr/>
          <p:nvPr/>
        </p:nvSpPr>
        <p:spPr>
          <a:xfrm>
            <a:off x="3337569" y="2538289"/>
            <a:ext cx="5017131" cy="745708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717744" y="2693802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  <a:endParaRPr lang="zh-CN" altLang="en-US" sz="2800" b="1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00772" y="1225463"/>
            <a:ext cx="192106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8000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732401" y="3506822"/>
            <a:ext cx="6047850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  <a:endParaRPr lang="zh-CN" altLang="en-US" sz="1600" dirty="0"/>
          </a:p>
        </p:txBody>
      </p:sp>
      <p:grpSp>
        <p:nvGrpSpPr>
          <p:cNvPr id="37" name="组合 36"/>
          <p:cNvGrpSpPr/>
          <p:nvPr/>
        </p:nvGrpSpPr>
        <p:grpSpPr>
          <a:xfrm>
            <a:off x="8541389" y="241945"/>
            <a:ext cx="2122055" cy="1446463"/>
            <a:chOff x="8541389" y="241945"/>
            <a:chExt cx="2122055" cy="1446463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357" b="47208"/>
            <a:stretch>
              <a:fillRect/>
            </a:stretch>
          </p:blipFill>
          <p:spPr>
            <a:xfrm>
              <a:off x="8541389" y="241945"/>
              <a:ext cx="790157" cy="639118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51" t="51213" r="-2894" b="-4005"/>
            <a:stretch>
              <a:fillRect/>
            </a:stretch>
          </p:blipFill>
          <p:spPr>
            <a:xfrm>
              <a:off x="9873287" y="1049290"/>
              <a:ext cx="790157" cy="639118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>
            <a:off x="-508963" y="-13462516"/>
            <a:ext cx="10382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 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H="1">
            <a:off x="1352184" y="4423619"/>
            <a:ext cx="4898580" cy="809649"/>
          </a:xfrm>
          <a:prstGeom prst="rect">
            <a:avLst/>
          </a:prstGeom>
          <a:solidFill>
            <a:srgbClr val="6DB8AA"/>
          </a:solidFill>
          <a:ln w="9525" cap="flat" cmpd="sng" algn="ctr">
            <a:noFill/>
            <a:prstDash val="solid"/>
          </a:ln>
          <a:effectLst/>
        </p:spPr>
        <p:txBody>
          <a:bodyPr lIns="91438" tIns="45719" rIns="91438" bIns="45719"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6"/>
          <p:cNvSpPr txBox="1"/>
          <p:nvPr/>
        </p:nvSpPr>
        <p:spPr>
          <a:xfrm flipH="1">
            <a:off x="1456147" y="4570900"/>
            <a:ext cx="4723201" cy="55502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1352183" y="1758118"/>
            <a:ext cx="4898578" cy="255815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 sz="12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62"/>
          <p:cNvSpPr txBox="1"/>
          <p:nvPr/>
        </p:nvSpPr>
        <p:spPr>
          <a:xfrm flipH="1">
            <a:off x="7097152" y="2896404"/>
            <a:ext cx="3939672" cy="547509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  <a:endParaRPr lang="zh-CN" altLang="en-US" sz="2800" b="1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22" name="组合 12"/>
          <p:cNvGrpSpPr/>
          <p:nvPr/>
        </p:nvGrpSpPr>
        <p:grpSpPr bwMode="auto">
          <a:xfrm>
            <a:off x="7097152" y="1763022"/>
            <a:ext cx="3741078" cy="722887"/>
            <a:chOff x="5013325" y="1410493"/>
            <a:chExt cx="3741078" cy="720906"/>
          </a:xfrm>
        </p:grpSpPr>
        <p:sp>
          <p:nvSpPr>
            <p:cNvPr id="23" name="文本框 22"/>
            <p:cNvSpPr txBox="1">
              <a:spLocks noChangeArrowheads="1"/>
            </p:cNvSpPr>
            <p:nvPr/>
          </p:nvSpPr>
          <p:spPr bwMode="auto">
            <a:xfrm>
              <a:off x="5013325" y="1410493"/>
              <a:ext cx="2870200" cy="36832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53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53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53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53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800" b="1" dirty="0">
                  <a:solidFill>
                    <a:srgbClr val="6DB8AA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zh-CN" altLang="en-US" sz="1800" b="1" dirty="0">
                <a:solidFill>
                  <a:srgbClr val="6DB8A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013325" y="1763079"/>
              <a:ext cx="3741078" cy="3683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25" name="TextBox 62"/>
          <p:cNvSpPr txBox="1"/>
          <p:nvPr/>
        </p:nvSpPr>
        <p:spPr>
          <a:xfrm flipH="1">
            <a:off x="7097152" y="3791081"/>
            <a:ext cx="3939672" cy="547509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62"/>
          <p:cNvSpPr txBox="1"/>
          <p:nvPr/>
        </p:nvSpPr>
        <p:spPr>
          <a:xfrm flipH="1">
            <a:off x="7097152" y="4685759"/>
            <a:ext cx="3939672" cy="547509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7"/>
          <p:cNvSpPr/>
          <p:nvPr/>
        </p:nvSpPr>
        <p:spPr bwMode="auto">
          <a:xfrm>
            <a:off x="1180151" y="2327840"/>
            <a:ext cx="1807407" cy="717069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7"/>
          <p:cNvSpPr/>
          <p:nvPr/>
        </p:nvSpPr>
        <p:spPr bwMode="auto">
          <a:xfrm>
            <a:off x="2406044" y="1786598"/>
            <a:ext cx="1807407" cy="1258310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100000">
                <a:srgbClr val="6D9195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7"/>
          <p:cNvSpPr/>
          <p:nvPr/>
        </p:nvSpPr>
        <p:spPr bwMode="auto">
          <a:xfrm>
            <a:off x="3805803" y="1409401"/>
            <a:ext cx="1807407" cy="1635508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Freeform 7"/>
          <p:cNvSpPr/>
          <p:nvPr/>
        </p:nvSpPr>
        <p:spPr bwMode="auto">
          <a:xfrm>
            <a:off x="5218858" y="1880898"/>
            <a:ext cx="1807407" cy="1164010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100000">
                <a:srgbClr val="6D9195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Freeform 7"/>
          <p:cNvSpPr/>
          <p:nvPr/>
        </p:nvSpPr>
        <p:spPr bwMode="auto">
          <a:xfrm>
            <a:off x="6580680" y="1159916"/>
            <a:ext cx="1807407" cy="1884992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 7"/>
          <p:cNvSpPr/>
          <p:nvPr/>
        </p:nvSpPr>
        <p:spPr bwMode="auto">
          <a:xfrm>
            <a:off x="7952243" y="1503700"/>
            <a:ext cx="1807407" cy="1541208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100000">
                <a:srgbClr val="6D9195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Freeform 7"/>
          <p:cNvSpPr/>
          <p:nvPr/>
        </p:nvSpPr>
        <p:spPr bwMode="auto">
          <a:xfrm>
            <a:off x="9152359" y="2102413"/>
            <a:ext cx="1807407" cy="942496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1641453" y="3071136"/>
            <a:ext cx="830345" cy="2139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8390"/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2017</a:t>
            </a:r>
            <a:endParaRPr lang="en-US" sz="900" i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1742216" y="2646095"/>
            <a:ext cx="636598" cy="328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8390"/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20%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2840839" y="3071136"/>
            <a:ext cx="830345" cy="2139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8390"/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2018</a:t>
            </a:r>
            <a:endParaRPr lang="en-US" sz="900" i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4317008" y="3071136"/>
            <a:ext cx="830345" cy="2139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8390"/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2019</a:t>
            </a:r>
            <a:endParaRPr lang="en-US" sz="900" i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5700915" y="3071136"/>
            <a:ext cx="830345" cy="2139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8390"/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2020</a:t>
            </a:r>
            <a:endParaRPr lang="en-US" sz="900" i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9668118" y="3071136"/>
            <a:ext cx="830345" cy="2139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8390"/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2023</a:t>
            </a:r>
            <a:endParaRPr lang="en-US" sz="900" i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6992563" y="3071136"/>
            <a:ext cx="830345" cy="2139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8390"/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2021</a:t>
            </a:r>
            <a:endParaRPr lang="en-US" sz="900" i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8468731" y="3071136"/>
            <a:ext cx="830345" cy="2139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8390"/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2022</a:t>
            </a:r>
            <a:endParaRPr lang="en-US" sz="900" i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2937713" y="2646095"/>
            <a:ext cx="636598" cy="328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8390"/>
            <a:r>
              <a:rPr lang="en-US" b="1">
                <a:solidFill>
                  <a:schemeClr val="bg1"/>
                </a:solidFill>
                <a:cs typeface="+mn-ea"/>
                <a:sym typeface="+mn-lt"/>
              </a:rPr>
              <a:t>40%</a:t>
            </a:r>
            <a:endParaRPr 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4413881" y="2646095"/>
            <a:ext cx="636598" cy="328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8390"/>
            <a:r>
              <a:rPr lang="en-US" b="1">
                <a:solidFill>
                  <a:schemeClr val="bg1"/>
                </a:solidFill>
                <a:cs typeface="+mn-ea"/>
                <a:sym typeface="+mn-lt"/>
              </a:rPr>
              <a:t>68%</a:t>
            </a:r>
            <a:endParaRPr 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5797789" y="2646095"/>
            <a:ext cx="636598" cy="328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8390"/>
            <a:r>
              <a:rPr lang="en-US" b="1">
                <a:solidFill>
                  <a:schemeClr val="bg1"/>
                </a:solidFill>
                <a:cs typeface="+mn-ea"/>
                <a:sym typeface="+mn-lt"/>
              </a:rPr>
              <a:t>38%</a:t>
            </a:r>
            <a:endParaRPr 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7089436" y="2646095"/>
            <a:ext cx="636598" cy="328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8390"/>
            <a:r>
              <a:rPr lang="en-US" b="1">
                <a:solidFill>
                  <a:schemeClr val="bg1"/>
                </a:solidFill>
                <a:cs typeface="+mn-ea"/>
                <a:sym typeface="+mn-lt"/>
              </a:rPr>
              <a:t>75%</a:t>
            </a:r>
            <a:endParaRPr 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8565604" y="2646095"/>
            <a:ext cx="636598" cy="328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8390"/>
            <a:r>
              <a:rPr lang="en-US" b="1">
                <a:solidFill>
                  <a:schemeClr val="bg1"/>
                </a:solidFill>
                <a:cs typeface="+mn-ea"/>
                <a:sym typeface="+mn-lt"/>
              </a:rPr>
              <a:t>65%</a:t>
            </a:r>
            <a:endParaRPr 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9764991" y="2646095"/>
            <a:ext cx="636598" cy="328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8390"/>
            <a:r>
              <a:rPr lang="en-US" b="1">
                <a:solidFill>
                  <a:schemeClr val="bg1"/>
                </a:solidFill>
                <a:cs typeface="+mn-ea"/>
                <a:sym typeface="+mn-lt"/>
              </a:rPr>
              <a:t>30%</a:t>
            </a:r>
            <a:endParaRPr 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  <a:endParaRPr lang="zh-CN" altLang="en-US" sz="2800" b="1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7887" y="3401484"/>
            <a:ext cx="11925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6DB8AA"/>
                </a:solidFill>
              </a:rPr>
              <a:t>标题文本</a:t>
            </a:r>
            <a:endParaRPr lang="zh-CN" altLang="en-US" b="1" dirty="0">
              <a:solidFill>
                <a:srgbClr val="6DB8A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176190" y="3717327"/>
            <a:ext cx="1420244" cy="1450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  <a:endParaRPr lang="zh-CN" altLang="en-US" sz="1200" dirty="0"/>
          </a:p>
        </p:txBody>
      </p:sp>
      <p:sp>
        <p:nvSpPr>
          <p:cNvPr id="46" name="文本框 45"/>
          <p:cNvSpPr txBox="1"/>
          <p:nvPr/>
        </p:nvSpPr>
        <p:spPr>
          <a:xfrm>
            <a:off x="2730397" y="3401484"/>
            <a:ext cx="11925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6DB8AA"/>
                </a:solidFill>
              </a:rPr>
              <a:t>标题文本</a:t>
            </a:r>
            <a:endParaRPr lang="zh-CN" altLang="en-US" b="1" dirty="0">
              <a:solidFill>
                <a:srgbClr val="6DB8AA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498700" y="3717327"/>
            <a:ext cx="1420244" cy="1450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  <a:endParaRPr lang="zh-CN" altLang="en-US" sz="1200" dirty="0"/>
          </a:p>
        </p:txBody>
      </p:sp>
      <p:sp>
        <p:nvSpPr>
          <p:cNvPr id="49" name="文本框 48"/>
          <p:cNvSpPr txBox="1"/>
          <p:nvPr/>
        </p:nvSpPr>
        <p:spPr>
          <a:xfrm>
            <a:off x="4173035" y="3401484"/>
            <a:ext cx="11925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6DB8AA"/>
                </a:solidFill>
              </a:rPr>
              <a:t>标题文本</a:t>
            </a:r>
            <a:endParaRPr lang="zh-CN" altLang="en-US" b="1" dirty="0">
              <a:solidFill>
                <a:srgbClr val="6DB8AA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941338" y="3717327"/>
            <a:ext cx="1420244" cy="1450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  <a:endParaRPr lang="zh-CN" altLang="en-US" sz="1200" dirty="0"/>
          </a:p>
        </p:txBody>
      </p:sp>
      <p:sp>
        <p:nvSpPr>
          <p:cNvPr id="52" name="文本框 51"/>
          <p:cNvSpPr txBox="1"/>
          <p:nvPr/>
        </p:nvSpPr>
        <p:spPr>
          <a:xfrm>
            <a:off x="5544921" y="3401484"/>
            <a:ext cx="11925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6DB8AA"/>
                </a:solidFill>
              </a:rPr>
              <a:t>标题文本</a:t>
            </a:r>
            <a:endParaRPr lang="zh-CN" altLang="en-US" b="1" dirty="0">
              <a:solidFill>
                <a:srgbClr val="6DB8AA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313224" y="3717327"/>
            <a:ext cx="1420244" cy="1450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  <a:endParaRPr lang="zh-CN" altLang="en-US" sz="1200" dirty="0"/>
          </a:p>
        </p:txBody>
      </p:sp>
      <p:sp>
        <p:nvSpPr>
          <p:cNvPr id="55" name="文本框 54"/>
          <p:cNvSpPr txBox="1"/>
          <p:nvPr/>
        </p:nvSpPr>
        <p:spPr>
          <a:xfrm>
            <a:off x="6822016" y="3401484"/>
            <a:ext cx="11925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6DB8AA"/>
                </a:solidFill>
              </a:rPr>
              <a:t>标题文本</a:t>
            </a:r>
            <a:endParaRPr lang="zh-CN" altLang="en-US" b="1" dirty="0">
              <a:solidFill>
                <a:srgbClr val="6DB8AA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590319" y="3717327"/>
            <a:ext cx="1420244" cy="1450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  <a:endParaRPr lang="zh-CN" altLang="en-US" sz="1200" dirty="0"/>
          </a:p>
        </p:txBody>
      </p:sp>
      <p:sp>
        <p:nvSpPr>
          <p:cNvPr id="58" name="文本框 57"/>
          <p:cNvSpPr txBox="1"/>
          <p:nvPr/>
        </p:nvSpPr>
        <p:spPr>
          <a:xfrm>
            <a:off x="8312704" y="3401484"/>
            <a:ext cx="11925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6DB8AA"/>
                </a:solidFill>
              </a:rPr>
              <a:t>标题文本</a:t>
            </a:r>
            <a:endParaRPr lang="zh-CN" altLang="en-US" b="1" dirty="0">
              <a:solidFill>
                <a:srgbClr val="6DB8AA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081007" y="3717327"/>
            <a:ext cx="1420244" cy="1450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  <a:endParaRPr lang="zh-CN" altLang="en-US" sz="1200" dirty="0"/>
          </a:p>
        </p:txBody>
      </p:sp>
      <p:sp>
        <p:nvSpPr>
          <p:cNvPr id="61" name="文本框 60"/>
          <p:cNvSpPr txBox="1"/>
          <p:nvPr/>
        </p:nvSpPr>
        <p:spPr>
          <a:xfrm>
            <a:off x="9575656" y="3401484"/>
            <a:ext cx="11925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6DB8AA"/>
                </a:solidFill>
              </a:rPr>
              <a:t>标题文本</a:t>
            </a:r>
            <a:endParaRPr lang="zh-CN" altLang="en-US" b="1" dirty="0">
              <a:solidFill>
                <a:srgbClr val="6DB8AA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343959" y="3717327"/>
            <a:ext cx="1420244" cy="1450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376971" y="1171808"/>
            <a:ext cx="3436469" cy="5049838"/>
            <a:chOff x="4356536" y="1648058"/>
            <a:chExt cx="3436469" cy="5049838"/>
          </a:xfrm>
          <a:gradFill>
            <a:gsLst>
              <a:gs pos="0">
                <a:srgbClr val="6DBFAE"/>
              </a:gs>
              <a:gs pos="100000">
                <a:srgbClr val="6D9195"/>
              </a:gs>
            </a:gsLst>
            <a:lin ang="5400000" scaled="1"/>
          </a:gradFill>
        </p:grpSpPr>
        <p:sp>
          <p:nvSpPr>
            <p:cNvPr id="11" name="Freeform 6"/>
            <p:cNvSpPr/>
            <p:nvPr/>
          </p:nvSpPr>
          <p:spPr bwMode="auto">
            <a:xfrm flipH="1">
              <a:off x="5603316" y="6327259"/>
              <a:ext cx="914873" cy="196822"/>
            </a:xfrm>
            <a:custGeom>
              <a:avLst/>
              <a:gdLst>
                <a:gd name="T0" fmla="*/ 20 w 23"/>
                <a:gd name="T1" fmla="*/ 0 h 5"/>
                <a:gd name="T2" fmla="*/ 3 w 23"/>
                <a:gd name="T3" fmla="*/ 0 h 5"/>
                <a:gd name="T4" fmla="*/ 0 w 23"/>
                <a:gd name="T5" fmla="*/ 2 h 5"/>
                <a:gd name="T6" fmla="*/ 3 w 23"/>
                <a:gd name="T7" fmla="*/ 5 h 5"/>
                <a:gd name="T8" fmla="*/ 20 w 23"/>
                <a:gd name="T9" fmla="*/ 5 h 5"/>
                <a:gd name="T10" fmla="*/ 23 w 23"/>
                <a:gd name="T11" fmla="*/ 2 h 5"/>
                <a:gd name="T12" fmla="*/ 20 w 2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">
                  <a:moveTo>
                    <a:pt x="2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2" y="5"/>
                    <a:pt x="23" y="4"/>
                    <a:pt x="23" y="2"/>
                  </a:cubicBezTo>
                  <a:cubicBezTo>
                    <a:pt x="23" y="1"/>
                    <a:pt x="22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5">
                <a:cs typeface="+mn-ea"/>
                <a:sym typeface="+mn-lt"/>
              </a:endParaRPr>
            </a:p>
          </p:txBody>
        </p:sp>
        <p:sp>
          <p:nvSpPr>
            <p:cNvPr id="12" name="Freeform 24"/>
            <p:cNvSpPr/>
            <p:nvPr/>
          </p:nvSpPr>
          <p:spPr>
            <a:xfrm flipH="1">
              <a:off x="5363522" y="5879725"/>
              <a:ext cx="1394457" cy="406510"/>
            </a:xfrm>
            <a:custGeom>
              <a:avLst/>
              <a:gdLst>
                <a:gd name="connsiteX0" fmla="*/ 0 w 2645228"/>
                <a:gd name="connsiteY0" fmla="*/ 0 h 496975"/>
                <a:gd name="connsiteX1" fmla="*/ 2645228 w 2645228"/>
                <a:gd name="connsiteY1" fmla="*/ 0 h 496975"/>
                <a:gd name="connsiteX2" fmla="*/ 2645228 w 2645228"/>
                <a:gd name="connsiteY2" fmla="*/ 56095 h 496975"/>
                <a:gd name="connsiteX3" fmla="*/ 2204348 w 2645228"/>
                <a:gd name="connsiteY3" fmla="*/ 496975 h 496975"/>
                <a:gd name="connsiteX4" fmla="*/ 440880 w 2645228"/>
                <a:gd name="connsiteY4" fmla="*/ 496975 h 496975"/>
                <a:gd name="connsiteX5" fmla="*/ 0 w 2645228"/>
                <a:gd name="connsiteY5" fmla="*/ 56095 h 496975"/>
                <a:gd name="connsiteX6" fmla="*/ 0 w 2645228"/>
                <a:gd name="connsiteY6" fmla="*/ 0 h 49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5228" h="496975">
                  <a:moveTo>
                    <a:pt x="0" y="0"/>
                  </a:moveTo>
                  <a:lnTo>
                    <a:pt x="2645228" y="0"/>
                  </a:lnTo>
                  <a:lnTo>
                    <a:pt x="2645228" y="56095"/>
                  </a:lnTo>
                  <a:cubicBezTo>
                    <a:pt x="2645228" y="299586"/>
                    <a:pt x="2447839" y="496975"/>
                    <a:pt x="2204348" y="496975"/>
                  </a:cubicBezTo>
                  <a:lnTo>
                    <a:pt x="440880" y="496975"/>
                  </a:lnTo>
                  <a:cubicBezTo>
                    <a:pt x="197389" y="496975"/>
                    <a:pt x="0" y="299586"/>
                    <a:pt x="0" y="5609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3" name="Freeform 25"/>
            <p:cNvSpPr/>
            <p:nvPr/>
          </p:nvSpPr>
          <p:spPr>
            <a:xfrm flipH="1">
              <a:off x="5749727" y="6565104"/>
              <a:ext cx="622049" cy="132792"/>
            </a:xfrm>
            <a:custGeom>
              <a:avLst/>
              <a:gdLst>
                <a:gd name="connsiteX0" fmla="*/ 0 w 694404"/>
                <a:gd name="connsiteY0" fmla="*/ 0 h 288475"/>
                <a:gd name="connsiteX1" fmla="*/ 694404 w 694404"/>
                <a:gd name="connsiteY1" fmla="*/ 0 h 288475"/>
                <a:gd name="connsiteX2" fmla="*/ 693800 w 694404"/>
                <a:gd name="connsiteY2" fmla="*/ 5989 h 288475"/>
                <a:gd name="connsiteX3" fmla="*/ 347202 w 694404"/>
                <a:gd name="connsiteY3" fmla="*/ 288475 h 288475"/>
                <a:gd name="connsiteX4" fmla="*/ 604 w 694404"/>
                <a:gd name="connsiteY4" fmla="*/ 5989 h 288475"/>
                <a:gd name="connsiteX5" fmla="*/ 0 w 694404"/>
                <a:gd name="connsiteY5" fmla="*/ 0 h 28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4404" h="288475">
                  <a:moveTo>
                    <a:pt x="0" y="0"/>
                  </a:moveTo>
                  <a:lnTo>
                    <a:pt x="694404" y="0"/>
                  </a:lnTo>
                  <a:lnTo>
                    <a:pt x="693800" y="5989"/>
                  </a:lnTo>
                  <a:cubicBezTo>
                    <a:pt x="660811" y="167204"/>
                    <a:pt x="518169" y="288475"/>
                    <a:pt x="347202" y="288475"/>
                  </a:cubicBezTo>
                  <a:cubicBezTo>
                    <a:pt x="176235" y="288475"/>
                    <a:pt x="33593" y="167204"/>
                    <a:pt x="604" y="598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4" name="Freeform 5"/>
            <p:cNvSpPr/>
            <p:nvPr/>
          </p:nvSpPr>
          <p:spPr bwMode="auto">
            <a:xfrm>
              <a:off x="5948848" y="5094274"/>
              <a:ext cx="181978" cy="537811"/>
            </a:xfrm>
            <a:custGeom>
              <a:avLst/>
              <a:gdLst>
                <a:gd name="T0" fmla="*/ 77 w 112"/>
                <a:gd name="T1" fmla="*/ 270 h 331"/>
                <a:gd name="T2" fmla="*/ 44 w 112"/>
                <a:gd name="T3" fmla="*/ 331 h 331"/>
                <a:gd name="T4" fmla="*/ 15 w 112"/>
                <a:gd name="T5" fmla="*/ 328 h 331"/>
                <a:gd name="T6" fmla="*/ 0 w 112"/>
                <a:gd name="T7" fmla="*/ 261 h 331"/>
                <a:gd name="T8" fmla="*/ 35 w 112"/>
                <a:gd name="T9" fmla="*/ 0 h 331"/>
                <a:gd name="T10" fmla="*/ 112 w 112"/>
                <a:gd name="T11" fmla="*/ 11 h 331"/>
                <a:gd name="T12" fmla="*/ 77 w 112"/>
                <a:gd name="T13" fmla="*/ 27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331">
                  <a:moveTo>
                    <a:pt x="77" y="270"/>
                  </a:moveTo>
                  <a:lnTo>
                    <a:pt x="44" y="331"/>
                  </a:lnTo>
                  <a:lnTo>
                    <a:pt x="15" y="328"/>
                  </a:lnTo>
                  <a:lnTo>
                    <a:pt x="0" y="261"/>
                  </a:lnTo>
                  <a:lnTo>
                    <a:pt x="35" y="0"/>
                  </a:lnTo>
                  <a:lnTo>
                    <a:pt x="112" y="11"/>
                  </a:lnTo>
                  <a:lnTo>
                    <a:pt x="77" y="2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5" name="Freeform 6"/>
            <p:cNvSpPr/>
            <p:nvPr/>
          </p:nvSpPr>
          <p:spPr bwMode="auto">
            <a:xfrm>
              <a:off x="6000842" y="4998410"/>
              <a:ext cx="142983" cy="165731"/>
            </a:xfrm>
            <a:custGeom>
              <a:avLst/>
              <a:gdLst>
                <a:gd name="T0" fmla="*/ 58 w 64"/>
                <a:gd name="T1" fmla="*/ 48 h 74"/>
                <a:gd name="T2" fmla="*/ 27 w 64"/>
                <a:gd name="T3" fmla="*/ 72 h 74"/>
                <a:gd name="T4" fmla="*/ 26 w 64"/>
                <a:gd name="T5" fmla="*/ 72 h 74"/>
                <a:gd name="T6" fmla="*/ 2 w 64"/>
                <a:gd name="T7" fmla="*/ 41 h 74"/>
                <a:gd name="T8" fmla="*/ 6 w 64"/>
                <a:gd name="T9" fmla="*/ 15 h 74"/>
                <a:gd name="T10" fmla="*/ 35 w 64"/>
                <a:gd name="T11" fmla="*/ 7 h 74"/>
                <a:gd name="T12" fmla="*/ 36 w 64"/>
                <a:gd name="T13" fmla="*/ 7 h 74"/>
                <a:gd name="T14" fmla="*/ 62 w 64"/>
                <a:gd name="T15" fmla="*/ 22 h 74"/>
                <a:gd name="T16" fmla="*/ 58 w 64"/>
                <a:gd name="T17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74">
                  <a:moveTo>
                    <a:pt x="58" y="48"/>
                  </a:moveTo>
                  <a:cubicBezTo>
                    <a:pt x="56" y="63"/>
                    <a:pt x="42" y="74"/>
                    <a:pt x="27" y="7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11" y="70"/>
                    <a:pt x="0" y="56"/>
                    <a:pt x="2" y="41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8" y="0"/>
                    <a:pt x="20" y="5"/>
                    <a:pt x="35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51" y="9"/>
                    <a:pt x="64" y="7"/>
                    <a:pt x="62" y="22"/>
                  </a:cubicBezTo>
                  <a:lnTo>
                    <a:pt x="58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6" name="Freeform 7"/>
            <p:cNvSpPr/>
            <p:nvPr/>
          </p:nvSpPr>
          <p:spPr bwMode="auto">
            <a:xfrm>
              <a:off x="5984594" y="5058528"/>
              <a:ext cx="155981" cy="151108"/>
            </a:xfrm>
            <a:custGeom>
              <a:avLst/>
              <a:gdLst>
                <a:gd name="T0" fmla="*/ 85 w 96"/>
                <a:gd name="T1" fmla="*/ 93 h 93"/>
                <a:gd name="T2" fmla="*/ 0 w 96"/>
                <a:gd name="T3" fmla="*/ 81 h 93"/>
                <a:gd name="T4" fmla="*/ 11 w 96"/>
                <a:gd name="T5" fmla="*/ 0 h 93"/>
                <a:gd name="T6" fmla="*/ 96 w 96"/>
                <a:gd name="T7" fmla="*/ 12 h 93"/>
                <a:gd name="T8" fmla="*/ 85 w 96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3">
                  <a:moveTo>
                    <a:pt x="85" y="93"/>
                  </a:moveTo>
                  <a:lnTo>
                    <a:pt x="0" y="81"/>
                  </a:lnTo>
                  <a:lnTo>
                    <a:pt x="11" y="0"/>
                  </a:lnTo>
                  <a:lnTo>
                    <a:pt x="96" y="12"/>
                  </a:lnTo>
                  <a:lnTo>
                    <a:pt x="85" y="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7" name="Freeform 8"/>
            <p:cNvSpPr/>
            <p:nvPr/>
          </p:nvSpPr>
          <p:spPr bwMode="auto">
            <a:xfrm>
              <a:off x="5973221" y="5612587"/>
              <a:ext cx="47121" cy="77991"/>
            </a:xfrm>
            <a:custGeom>
              <a:avLst/>
              <a:gdLst>
                <a:gd name="T0" fmla="*/ 0 w 21"/>
                <a:gd name="T1" fmla="*/ 5 h 35"/>
                <a:gd name="T2" fmla="*/ 5 w 21"/>
                <a:gd name="T3" fmla="*/ 26 h 35"/>
                <a:gd name="T4" fmla="*/ 21 w 21"/>
                <a:gd name="T5" fmla="*/ 9 h 35"/>
                <a:gd name="T6" fmla="*/ 0 w 21"/>
                <a:gd name="T7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5">
                  <a:moveTo>
                    <a:pt x="0" y="5"/>
                  </a:moveTo>
                  <a:cubicBezTo>
                    <a:pt x="0" y="5"/>
                    <a:pt x="3" y="22"/>
                    <a:pt x="5" y="26"/>
                  </a:cubicBezTo>
                  <a:cubicBezTo>
                    <a:pt x="6" y="31"/>
                    <a:pt x="9" y="35"/>
                    <a:pt x="21" y="9"/>
                  </a:cubicBezTo>
                  <a:cubicBezTo>
                    <a:pt x="21" y="9"/>
                    <a:pt x="13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8" name="Freeform 9"/>
            <p:cNvSpPr/>
            <p:nvPr/>
          </p:nvSpPr>
          <p:spPr bwMode="auto">
            <a:xfrm>
              <a:off x="6137326" y="5092649"/>
              <a:ext cx="180354" cy="537811"/>
            </a:xfrm>
            <a:custGeom>
              <a:avLst/>
              <a:gdLst>
                <a:gd name="T0" fmla="*/ 75 w 111"/>
                <a:gd name="T1" fmla="*/ 269 h 331"/>
                <a:gd name="T2" fmla="*/ 44 w 111"/>
                <a:gd name="T3" fmla="*/ 331 h 331"/>
                <a:gd name="T4" fmla="*/ 15 w 111"/>
                <a:gd name="T5" fmla="*/ 326 h 331"/>
                <a:gd name="T6" fmla="*/ 0 w 111"/>
                <a:gd name="T7" fmla="*/ 259 h 331"/>
                <a:gd name="T8" fmla="*/ 34 w 111"/>
                <a:gd name="T9" fmla="*/ 0 h 331"/>
                <a:gd name="T10" fmla="*/ 111 w 111"/>
                <a:gd name="T11" fmla="*/ 9 h 331"/>
                <a:gd name="T12" fmla="*/ 75 w 111"/>
                <a:gd name="T13" fmla="*/ 269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331">
                  <a:moveTo>
                    <a:pt x="75" y="269"/>
                  </a:moveTo>
                  <a:lnTo>
                    <a:pt x="44" y="331"/>
                  </a:lnTo>
                  <a:lnTo>
                    <a:pt x="15" y="326"/>
                  </a:lnTo>
                  <a:lnTo>
                    <a:pt x="0" y="259"/>
                  </a:lnTo>
                  <a:lnTo>
                    <a:pt x="34" y="0"/>
                  </a:lnTo>
                  <a:lnTo>
                    <a:pt x="111" y="9"/>
                  </a:lnTo>
                  <a:lnTo>
                    <a:pt x="75" y="2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9" name="Freeform 10"/>
            <p:cNvSpPr/>
            <p:nvPr/>
          </p:nvSpPr>
          <p:spPr bwMode="auto">
            <a:xfrm>
              <a:off x="6187695" y="4993536"/>
              <a:ext cx="142983" cy="165731"/>
            </a:xfrm>
            <a:custGeom>
              <a:avLst/>
              <a:gdLst>
                <a:gd name="T0" fmla="*/ 58 w 64"/>
                <a:gd name="T1" fmla="*/ 48 h 74"/>
                <a:gd name="T2" fmla="*/ 27 w 64"/>
                <a:gd name="T3" fmla="*/ 72 h 74"/>
                <a:gd name="T4" fmla="*/ 26 w 64"/>
                <a:gd name="T5" fmla="*/ 72 h 74"/>
                <a:gd name="T6" fmla="*/ 2 w 64"/>
                <a:gd name="T7" fmla="*/ 41 h 74"/>
                <a:gd name="T8" fmla="*/ 6 w 64"/>
                <a:gd name="T9" fmla="*/ 15 h 74"/>
                <a:gd name="T10" fmla="*/ 35 w 64"/>
                <a:gd name="T11" fmla="*/ 7 h 74"/>
                <a:gd name="T12" fmla="*/ 36 w 64"/>
                <a:gd name="T13" fmla="*/ 7 h 74"/>
                <a:gd name="T14" fmla="*/ 61 w 64"/>
                <a:gd name="T15" fmla="*/ 23 h 74"/>
                <a:gd name="T16" fmla="*/ 58 w 64"/>
                <a:gd name="T17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74">
                  <a:moveTo>
                    <a:pt x="58" y="48"/>
                  </a:moveTo>
                  <a:cubicBezTo>
                    <a:pt x="56" y="64"/>
                    <a:pt x="42" y="74"/>
                    <a:pt x="27" y="7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11" y="70"/>
                    <a:pt x="0" y="56"/>
                    <a:pt x="2" y="41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8" y="0"/>
                    <a:pt x="20" y="5"/>
                    <a:pt x="35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51" y="9"/>
                    <a:pt x="64" y="7"/>
                    <a:pt x="61" y="23"/>
                  </a:cubicBezTo>
                  <a:lnTo>
                    <a:pt x="58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0" name="Freeform 11"/>
            <p:cNvSpPr/>
            <p:nvPr/>
          </p:nvSpPr>
          <p:spPr bwMode="auto">
            <a:xfrm>
              <a:off x="6173071" y="5056903"/>
              <a:ext cx="155981" cy="149483"/>
            </a:xfrm>
            <a:custGeom>
              <a:avLst/>
              <a:gdLst>
                <a:gd name="T0" fmla="*/ 85 w 96"/>
                <a:gd name="T1" fmla="*/ 92 h 92"/>
                <a:gd name="T2" fmla="*/ 0 w 96"/>
                <a:gd name="T3" fmla="*/ 81 h 92"/>
                <a:gd name="T4" fmla="*/ 11 w 96"/>
                <a:gd name="T5" fmla="*/ 0 h 92"/>
                <a:gd name="T6" fmla="*/ 96 w 96"/>
                <a:gd name="T7" fmla="*/ 11 h 92"/>
                <a:gd name="T8" fmla="*/ 85 w 96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2">
                  <a:moveTo>
                    <a:pt x="85" y="92"/>
                  </a:moveTo>
                  <a:lnTo>
                    <a:pt x="0" y="81"/>
                  </a:lnTo>
                  <a:lnTo>
                    <a:pt x="11" y="0"/>
                  </a:lnTo>
                  <a:lnTo>
                    <a:pt x="96" y="11"/>
                  </a:lnTo>
                  <a:lnTo>
                    <a:pt x="85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1" name="Freeform 12"/>
            <p:cNvSpPr/>
            <p:nvPr/>
          </p:nvSpPr>
          <p:spPr bwMode="auto">
            <a:xfrm>
              <a:off x="6161698" y="5607712"/>
              <a:ext cx="47121" cy="77991"/>
            </a:xfrm>
            <a:custGeom>
              <a:avLst/>
              <a:gdLst>
                <a:gd name="T0" fmla="*/ 0 w 21"/>
                <a:gd name="T1" fmla="*/ 6 h 35"/>
                <a:gd name="T2" fmla="*/ 5 w 21"/>
                <a:gd name="T3" fmla="*/ 27 h 35"/>
                <a:gd name="T4" fmla="*/ 21 w 21"/>
                <a:gd name="T5" fmla="*/ 10 h 35"/>
                <a:gd name="T6" fmla="*/ 0 w 21"/>
                <a:gd name="T7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5">
                  <a:moveTo>
                    <a:pt x="0" y="6"/>
                  </a:moveTo>
                  <a:cubicBezTo>
                    <a:pt x="0" y="6"/>
                    <a:pt x="3" y="22"/>
                    <a:pt x="5" y="27"/>
                  </a:cubicBezTo>
                  <a:cubicBezTo>
                    <a:pt x="6" y="31"/>
                    <a:pt x="9" y="35"/>
                    <a:pt x="21" y="10"/>
                  </a:cubicBezTo>
                  <a:cubicBezTo>
                    <a:pt x="21" y="10"/>
                    <a:pt x="13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2" name="Freeform 13"/>
            <p:cNvSpPr/>
            <p:nvPr/>
          </p:nvSpPr>
          <p:spPr bwMode="auto">
            <a:xfrm>
              <a:off x="6301433" y="5095898"/>
              <a:ext cx="42245" cy="272968"/>
            </a:xfrm>
            <a:custGeom>
              <a:avLst/>
              <a:gdLst>
                <a:gd name="T0" fmla="*/ 4 w 19"/>
                <a:gd name="T1" fmla="*/ 0 h 122"/>
                <a:gd name="T2" fmla="*/ 19 w 19"/>
                <a:gd name="T3" fmla="*/ 16 h 122"/>
                <a:gd name="T4" fmla="*/ 7 w 19"/>
                <a:gd name="T5" fmla="*/ 115 h 122"/>
                <a:gd name="T6" fmla="*/ 0 w 19"/>
                <a:gd name="T7" fmla="*/ 121 h 122"/>
                <a:gd name="T8" fmla="*/ 10 w 19"/>
                <a:gd name="T9" fmla="*/ 43 h 122"/>
                <a:gd name="T10" fmla="*/ 5 w 19"/>
                <a:gd name="T11" fmla="*/ 34 h 122"/>
                <a:gd name="T12" fmla="*/ 4 w 19"/>
                <a:gd name="T1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2">
                  <a:moveTo>
                    <a:pt x="4" y="0"/>
                  </a:moveTo>
                  <a:cubicBezTo>
                    <a:pt x="4" y="0"/>
                    <a:pt x="18" y="10"/>
                    <a:pt x="19" y="16"/>
                  </a:cubicBezTo>
                  <a:cubicBezTo>
                    <a:pt x="19" y="21"/>
                    <a:pt x="7" y="115"/>
                    <a:pt x="7" y="115"/>
                  </a:cubicBezTo>
                  <a:cubicBezTo>
                    <a:pt x="7" y="115"/>
                    <a:pt x="8" y="122"/>
                    <a:pt x="0" y="12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grpSp>
          <p:nvGrpSpPr>
            <p:cNvPr id="23" name="Group 123"/>
            <p:cNvGrpSpPr/>
            <p:nvPr/>
          </p:nvGrpSpPr>
          <p:grpSpPr>
            <a:xfrm>
              <a:off x="5037332" y="5011409"/>
              <a:ext cx="836776" cy="635300"/>
              <a:chOff x="7170738" y="4168775"/>
              <a:chExt cx="817563" cy="620713"/>
            </a:xfrm>
            <a:grpFill/>
          </p:grpSpPr>
          <p:sp>
            <p:nvSpPr>
              <p:cNvPr id="105" name="Freeform 14"/>
              <p:cNvSpPr/>
              <p:nvPr/>
            </p:nvSpPr>
            <p:spPr bwMode="auto">
              <a:xfrm>
                <a:off x="7170738" y="4168775"/>
                <a:ext cx="785813" cy="354013"/>
              </a:xfrm>
              <a:custGeom>
                <a:avLst/>
                <a:gdLst>
                  <a:gd name="T0" fmla="*/ 246 w 495"/>
                  <a:gd name="T1" fmla="*/ 223 h 223"/>
                  <a:gd name="T2" fmla="*/ 0 w 495"/>
                  <a:gd name="T3" fmla="*/ 111 h 223"/>
                  <a:gd name="T4" fmla="*/ 252 w 495"/>
                  <a:gd name="T5" fmla="*/ 0 h 223"/>
                  <a:gd name="T6" fmla="*/ 495 w 495"/>
                  <a:gd name="T7" fmla="*/ 109 h 223"/>
                  <a:gd name="T8" fmla="*/ 246 w 495"/>
                  <a:gd name="T9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5" h="223">
                    <a:moveTo>
                      <a:pt x="246" y="223"/>
                    </a:moveTo>
                    <a:lnTo>
                      <a:pt x="0" y="111"/>
                    </a:lnTo>
                    <a:lnTo>
                      <a:pt x="252" y="0"/>
                    </a:lnTo>
                    <a:lnTo>
                      <a:pt x="495" y="109"/>
                    </a:lnTo>
                    <a:lnTo>
                      <a:pt x="246" y="2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106" name="Rectangle 15"/>
              <p:cNvSpPr>
                <a:spLocks noChangeArrowheads="1"/>
              </p:cNvSpPr>
              <p:nvPr/>
            </p:nvSpPr>
            <p:spPr bwMode="auto">
              <a:xfrm>
                <a:off x="7924800" y="4335463"/>
                <a:ext cx="23813" cy="257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107" name="Oval 16"/>
              <p:cNvSpPr>
                <a:spLocks noChangeArrowheads="1"/>
              </p:cNvSpPr>
              <p:nvPr/>
            </p:nvSpPr>
            <p:spPr bwMode="auto">
              <a:xfrm>
                <a:off x="7897813" y="4564063"/>
                <a:ext cx="76200" cy="777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108" name="Freeform 17"/>
              <p:cNvSpPr/>
              <p:nvPr/>
            </p:nvSpPr>
            <p:spPr bwMode="auto">
              <a:xfrm>
                <a:off x="7888288" y="4605338"/>
                <a:ext cx="55563" cy="171450"/>
              </a:xfrm>
              <a:custGeom>
                <a:avLst/>
                <a:gdLst>
                  <a:gd name="T0" fmla="*/ 14 w 26"/>
                  <a:gd name="T1" fmla="*/ 4 h 79"/>
                  <a:gd name="T2" fmla="*/ 6 w 26"/>
                  <a:gd name="T3" fmla="*/ 79 h 79"/>
                  <a:gd name="T4" fmla="*/ 26 w 26"/>
                  <a:gd name="T5" fmla="*/ 79 h 79"/>
                  <a:gd name="T6" fmla="*/ 26 w 26"/>
                  <a:gd name="T7" fmla="*/ 0 h 79"/>
                  <a:gd name="T8" fmla="*/ 14 w 26"/>
                  <a:gd name="T9" fmla="*/ 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9">
                    <a:moveTo>
                      <a:pt x="14" y="4"/>
                    </a:moveTo>
                    <a:cubicBezTo>
                      <a:pt x="14" y="4"/>
                      <a:pt x="0" y="34"/>
                      <a:pt x="6" y="79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14" y="7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109" name="Freeform 18"/>
              <p:cNvSpPr/>
              <p:nvPr/>
            </p:nvSpPr>
            <p:spPr bwMode="auto">
              <a:xfrm>
                <a:off x="7932738" y="4605338"/>
                <a:ext cx="55563" cy="171450"/>
              </a:xfrm>
              <a:custGeom>
                <a:avLst/>
                <a:gdLst>
                  <a:gd name="T0" fmla="*/ 11 w 25"/>
                  <a:gd name="T1" fmla="*/ 4 h 79"/>
                  <a:gd name="T2" fmla="*/ 20 w 25"/>
                  <a:gd name="T3" fmla="*/ 79 h 79"/>
                  <a:gd name="T4" fmla="*/ 0 w 25"/>
                  <a:gd name="T5" fmla="*/ 79 h 79"/>
                  <a:gd name="T6" fmla="*/ 0 w 25"/>
                  <a:gd name="T7" fmla="*/ 0 h 79"/>
                  <a:gd name="T8" fmla="*/ 11 w 25"/>
                  <a:gd name="T9" fmla="*/ 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9">
                    <a:moveTo>
                      <a:pt x="11" y="4"/>
                    </a:moveTo>
                    <a:cubicBezTo>
                      <a:pt x="11" y="4"/>
                      <a:pt x="25" y="34"/>
                      <a:pt x="2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1" y="7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110" name="Freeform 19"/>
              <p:cNvSpPr/>
              <p:nvPr/>
            </p:nvSpPr>
            <p:spPr bwMode="auto">
              <a:xfrm>
                <a:off x="7327900" y="4449763"/>
                <a:ext cx="455613" cy="339725"/>
              </a:xfrm>
              <a:custGeom>
                <a:avLst/>
                <a:gdLst>
                  <a:gd name="T0" fmla="*/ 209 w 209"/>
                  <a:gd name="T1" fmla="*/ 0 h 156"/>
                  <a:gd name="T2" fmla="*/ 104 w 209"/>
                  <a:gd name="T3" fmla="*/ 49 h 156"/>
                  <a:gd name="T4" fmla="*/ 0 w 209"/>
                  <a:gd name="T5" fmla="*/ 0 h 156"/>
                  <a:gd name="T6" fmla="*/ 0 w 209"/>
                  <a:gd name="T7" fmla="*/ 120 h 156"/>
                  <a:gd name="T8" fmla="*/ 102 w 209"/>
                  <a:gd name="T9" fmla="*/ 156 h 156"/>
                  <a:gd name="T10" fmla="*/ 102 w 209"/>
                  <a:gd name="T11" fmla="*/ 156 h 156"/>
                  <a:gd name="T12" fmla="*/ 104 w 209"/>
                  <a:gd name="T13" fmla="*/ 156 h 156"/>
                  <a:gd name="T14" fmla="*/ 107 w 209"/>
                  <a:gd name="T15" fmla="*/ 156 h 156"/>
                  <a:gd name="T16" fmla="*/ 107 w 209"/>
                  <a:gd name="T17" fmla="*/ 156 h 156"/>
                  <a:gd name="T18" fmla="*/ 209 w 209"/>
                  <a:gd name="T19" fmla="*/ 120 h 156"/>
                  <a:gd name="T20" fmla="*/ 209 w 209"/>
                  <a:gd name="T2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9" h="156">
                    <a:moveTo>
                      <a:pt x="209" y="0"/>
                    </a:moveTo>
                    <a:cubicBezTo>
                      <a:pt x="209" y="1"/>
                      <a:pt x="121" y="41"/>
                      <a:pt x="104" y="49"/>
                    </a:cubicBezTo>
                    <a:cubicBezTo>
                      <a:pt x="87" y="41"/>
                      <a:pt x="0" y="1"/>
                      <a:pt x="0" y="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28" y="150"/>
                      <a:pt x="84" y="155"/>
                      <a:pt x="102" y="156"/>
                    </a:cubicBezTo>
                    <a:cubicBezTo>
                      <a:pt x="102" y="156"/>
                      <a:pt x="102" y="156"/>
                      <a:pt x="102" y="156"/>
                    </a:cubicBezTo>
                    <a:cubicBezTo>
                      <a:pt x="102" y="156"/>
                      <a:pt x="103" y="156"/>
                      <a:pt x="104" y="156"/>
                    </a:cubicBezTo>
                    <a:cubicBezTo>
                      <a:pt x="106" y="156"/>
                      <a:pt x="107" y="156"/>
                      <a:pt x="107" y="156"/>
                    </a:cubicBezTo>
                    <a:cubicBezTo>
                      <a:pt x="107" y="156"/>
                      <a:pt x="107" y="156"/>
                      <a:pt x="107" y="156"/>
                    </a:cubicBezTo>
                    <a:cubicBezTo>
                      <a:pt x="125" y="155"/>
                      <a:pt x="181" y="150"/>
                      <a:pt x="209" y="120"/>
                    </a:cubicBezTo>
                    <a:lnTo>
                      <a:pt x="20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</p:grpSp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4356536" y="2801670"/>
              <a:ext cx="489068" cy="515065"/>
            </a:xfrm>
            <a:custGeom>
              <a:avLst/>
              <a:gdLst>
                <a:gd name="T0" fmla="*/ 168 w 219"/>
                <a:gd name="T1" fmla="*/ 224 h 231"/>
                <a:gd name="T2" fmla="*/ 197 w 219"/>
                <a:gd name="T3" fmla="*/ 212 h 231"/>
                <a:gd name="T4" fmla="*/ 168 w 219"/>
                <a:gd name="T5" fmla="*/ 132 h 231"/>
                <a:gd name="T6" fmla="*/ 168 w 219"/>
                <a:gd name="T7" fmla="*/ 150 h 231"/>
                <a:gd name="T8" fmla="*/ 192 w 219"/>
                <a:gd name="T9" fmla="*/ 190 h 231"/>
                <a:gd name="T10" fmla="*/ 168 w 219"/>
                <a:gd name="T11" fmla="*/ 209 h 231"/>
                <a:gd name="T12" fmla="*/ 168 w 219"/>
                <a:gd name="T13" fmla="*/ 224 h 231"/>
                <a:gd name="T14" fmla="*/ 168 w 219"/>
                <a:gd name="T15" fmla="*/ 203 h 231"/>
                <a:gd name="T16" fmla="*/ 168 w 219"/>
                <a:gd name="T17" fmla="*/ 157 h 231"/>
                <a:gd name="T18" fmla="*/ 181 w 219"/>
                <a:gd name="T19" fmla="*/ 187 h 231"/>
                <a:gd name="T20" fmla="*/ 168 w 219"/>
                <a:gd name="T21" fmla="*/ 203 h 231"/>
                <a:gd name="T22" fmla="*/ 146 w 219"/>
                <a:gd name="T23" fmla="*/ 112 h 231"/>
                <a:gd name="T24" fmla="*/ 141 w 219"/>
                <a:gd name="T25" fmla="*/ 98 h 231"/>
                <a:gd name="T26" fmla="*/ 141 w 219"/>
                <a:gd name="T27" fmla="*/ 44 h 231"/>
                <a:gd name="T28" fmla="*/ 146 w 219"/>
                <a:gd name="T29" fmla="*/ 37 h 231"/>
                <a:gd name="T30" fmla="*/ 148 w 219"/>
                <a:gd name="T31" fmla="*/ 37 h 231"/>
                <a:gd name="T32" fmla="*/ 148 w 219"/>
                <a:gd name="T33" fmla="*/ 14 h 231"/>
                <a:gd name="T34" fmla="*/ 146 w 219"/>
                <a:gd name="T35" fmla="*/ 14 h 231"/>
                <a:gd name="T36" fmla="*/ 146 w 219"/>
                <a:gd name="T37" fmla="*/ 13 h 231"/>
                <a:gd name="T38" fmla="*/ 114 w 219"/>
                <a:gd name="T39" fmla="*/ 0 h 231"/>
                <a:gd name="T40" fmla="*/ 81 w 219"/>
                <a:gd name="T41" fmla="*/ 13 h 231"/>
                <a:gd name="T42" fmla="*/ 81 w 219"/>
                <a:gd name="T43" fmla="*/ 14 h 231"/>
                <a:gd name="T44" fmla="*/ 80 w 219"/>
                <a:gd name="T45" fmla="*/ 14 h 231"/>
                <a:gd name="T46" fmla="*/ 80 w 219"/>
                <a:gd name="T47" fmla="*/ 37 h 231"/>
                <a:gd name="T48" fmla="*/ 81 w 219"/>
                <a:gd name="T49" fmla="*/ 37 h 231"/>
                <a:gd name="T50" fmla="*/ 90 w 219"/>
                <a:gd name="T51" fmla="*/ 45 h 231"/>
                <a:gd name="T52" fmla="*/ 90 w 219"/>
                <a:gd name="T53" fmla="*/ 98 h 231"/>
                <a:gd name="T54" fmla="*/ 83 w 219"/>
                <a:gd name="T55" fmla="*/ 112 h 231"/>
                <a:gd name="T56" fmla="*/ 31 w 219"/>
                <a:gd name="T57" fmla="*/ 212 h 231"/>
                <a:gd name="T58" fmla="*/ 114 w 219"/>
                <a:gd name="T59" fmla="*/ 230 h 231"/>
                <a:gd name="T60" fmla="*/ 168 w 219"/>
                <a:gd name="T61" fmla="*/ 224 h 231"/>
                <a:gd name="T62" fmla="*/ 168 w 219"/>
                <a:gd name="T63" fmla="*/ 209 h 231"/>
                <a:gd name="T64" fmla="*/ 144 w 219"/>
                <a:gd name="T65" fmla="*/ 212 h 231"/>
                <a:gd name="T66" fmla="*/ 144 w 219"/>
                <a:gd name="T67" fmla="*/ 212 h 231"/>
                <a:gd name="T68" fmla="*/ 168 w 219"/>
                <a:gd name="T69" fmla="*/ 203 h 231"/>
                <a:gd name="T70" fmla="*/ 168 w 219"/>
                <a:gd name="T71" fmla="*/ 157 h 231"/>
                <a:gd name="T72" fmla="*/ 149 w 219"/>
                <a:gd name="T73" fmla="*/ 134 h 231"/>
                <a:gd name="T74" fmla="*/ 168 w 219"/>
                <a:gd name="T75" fmla="*/ 150 h 231"/>
                <a:gd name="T76" fmla="*/ 168 w 219"/>
                <a:gd name="T77" fmla="*/ 132 h 231"/>
                <a:gd name="T78" fmla="*/ 146 w 219"/>
                <a:gd name="T79" fmla="*/ 1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9" h="231">
                  <a:moveTo>
                    <a:pt x="168" y="224"/>
                  </a:moveTo>
                  <a:cubicBezTo>
                    <a:pt x="179" y="221"/>
                    <a:pt x="189" y="217"/>
                    <a:pt x="197" y="212"/>
                  </a:cubicBezTo>
                  <a:cubicBezTo>
                    <a:pt x="219" y="196"/>
                    <a:pt x="191" y="157"/>
                    <a:pt x="168" y="132"/>
                  </a:cubicBezTo>
                  <a:cubicBezTo>
                    <a:pt x="168" y="150"/>
                    <a:pt x="168" y="150"/>
                    <a:pt x="168" y="150"/>
                  </a:cubicBezTo>
                  <a:cubicBezTo>
                    <a:pt x="180" y="162"/>
                    <a:pt x="193" y="177"/>
                    <a:pt x="192" y="190"/>
                  </a:cubicBezTo>
                  <a:cubicBezTo>
                    <a:pt x="192" y="201"/>
                    <a:pt x="180" y="207"/>
                    <a:pt x="168" y="209"/>
                  </a:cubicBezTo>
                  <a:cubicBezTo>
                    <a:pt x="168" y="224"/>
                    <a:pt x="168" y="224"/>
                    <a:pt x="168" y="224"/>
                  </a:cubicBezTo>
                  <a:close/>
                  <a:moveTo>
                    <a:pt x="168" y="203"/>
                  </a:moveTo>
                  <a:cubicBezTo>
                    <a:pt x="168" y="157"/>
                    <a:pt x="168" y="157"/>
                    <a:pt x="168" y="157"/>
                  </a:cubicBezTo>
                  <a:cubicBezTo>
                    <a:pt x="175" y="167"/>
                    <a:pt x="182" y="179"/>
                    <a:pt x="181" y="187"/>
                  </a:cubicBezTo>
                  <a:cubicBezTo>
                    <a:pt x="180" y="194"/>
                    <a:pt x="175" y="199"/>
                    <a:pt x="168" y="203"/>
                  </a:cubicBezTo>
                  <a:close/>
                  <a:moveTo>
                    <a:pt x="146" y="112"/>
                  </a:moveTo>
                  <a:cubicBezTo>
                    <a:pt x="146" y="112"/>
                    <a:pt x="141" y="109"/>
                    <a:pt x="141" y="98"/>
                  </a:cubicBezTo>
                  <a:cubicBezTo>
                    <a:pt x="141" y="90"/>
                    <a:pt x="141" y="56"/>
                    <a:pt x="141" y="44"/>
                  </a:cubicBezTo>
                  <a:cubicBezTo>
                    <a:pt x="144" y="43"/>
                    <a:pt x="146" y="40"/>
                    <a:pt x="146" y="37"/>
                  </a:cubicBezTo>
                  <a:cubicBezTo>
                    <a:pt x="148" y="37"/>
                    <a:pt x="148" y="37"/>
                    <a:pt x="148" y="37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4"/>
                    <a:pt x="146" y="13"/>
                    <a:pt x="146" y="13"/>
                  </a:cubicBezTo>
                  <a:cubicBezTo>
                    <a:pt x="146" y="6"/>
                    <a:pt x="132" y="0"/>
                    <a:pt x="114" y="0"/>
                  </a:cubicBezTo>
                  <a:cubicBezTo>
                    <a:pt x="95" y="0"/>
                    <a:pt x="81" y="6"/>
                    <a:pt x="81" y="13"/>
                  </a:cubicBezTo>
                  <a:cubicBezTo>
                    <a:pt x="81" y="13"/>
                    <a:pt x="81" y="14"/>
                    <a:pt x="81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40"/>
                    <a:pt x="84" y="43"/>
                    <a:pt x="90" y="45"/>
                  </a:cubicBezTo>
                  <a:cubicBezTo>
                    <a:pt x="90" y="56"/>
                    <a:pt x="90" y="90"/>
                    <a:pt x="90" y="98"/>
                  </a:cubicBezTo>
                  <a:cubicBezTo>
                    <a:pt x="90" y="109"/>
                    <a:pt x="83" y="112"/>
                    <a:pt x="83" y="112"/>
                  </a:cubicBezTo>
                  <a:cubicBezTo>
                    <a:pt x="71" y="119"/>
                    <a:pt x="0" y="190"/>
                    <a:pt x="31" y="212"/>
                  </a:cubicBezTo>
                  <a:cubicBezTo>
                    <a:pt x="58" y="231"/>
                    <a:pt x="105" y="230"/>
                    <a:pt x="114" y="230"/>
                  </a:cubicBezTo>
                  <a:cubicBezTo>
                    <a:pt x="121" y="230"/>
                    <a:pt x="145" y="230"/>
                    <a:pt x="168" y="224"/>
                  </a:cubicBezTo>
                  <a:cubicBezTo>
                    <a:pt x="168" y="209"/>
                    <a:pt x="168" y="209"/>
                    <a:pt x="168" y="209"/>
                  </a:cubicBezTo>
                  <a:cubicBezTo>
                    <a:pt x="156" y="212"/>
                    <a:pt x="144" y="212"/>
                    <a:pt x="144" y="212"/>
                  </a:cubicBezTo>
                  <a:cubicBezTo>
                    <a:pt x="144" y="212"/>
                    <a:pt x="144" y="212"/>
                    <a:pt x="144" y="212"/>
                  </a:cubicBezTo>
                  <a:cubicBezTo>
                    <a:pt x="144" y="212"/>
                    <a:pt x="158" y="210"/>
                    <a:pt x="168" y="203"/>
                  </a:cubicBezTo>
                  <a:cubicBezTo>
                    <a:pt x="168" y="157"/>
                    <a:pt x="168" y="157"/>
                    <a:pt x="168" y="157"/>
                  </a:cubicBezTo>
                  <a:cubicBezTo>
                    <a:pt x="159" y="144"/>
                    <a:pt x="149" y="134"/>
                    <a:pt x="149" y="134"/>
                  </a:cubicBezTo>
                  <a:cubicBezTo>
                    <a:pt x="149" y="134"/>
                    <a:pt x="158" y="141"/>
                    <a:pt x="168" y="150"/>
                  </a:cubicBezTo>
                  <a:cubicBezTo>
                    <a:pt x="168" y="132"/>
                    <a:pt x="168" y="132"/>
                    <a:pt x="168" y="132"/>
                  </a:cubicBezTo>
                  <a:cubicBezTo>
                    <a:pt x="159" y="122"/>
                    <a:pt x="150" y="114"/>
                    <a:pt x="146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5" name="Oval 21"/>
            <p:cNvSpPr>
              <a:spLocks noChangeArrowheads="1"/>
            </p:cNvSpPr>
            <p:nvPr/>
          </p:nvSpPr>
          <p:spPr bwMode="auto">
            <a:xfrm>
              <a:off x="7477792" y="2681435"/>
              <a:ext cx="144608" cy="14460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6" name="Freeform 22"/>
            <p:cNvSpPr/>
            <p:nvPr/>
          </p:nvSpPr>
          <p:spPr bwMode="auto">
            <a:xfrm>
              <a:off x="7529785" y="2788671"/>
              <a:ext cx="227474" cy="474444"/>
            </a:xfrm>
            <a:custGeom>
              <a:avLst/>
              <a:gdLst>
                <a:gd name="T0" fmla="*/ 0 w 102"/>
                <a:gd name="T1" fmla="*/ 6 h 213"/>
                <a:gd name="T2" fmla="*/ 68 w 102"/>
                <a:gd name="T3" fmla="*/ 184 h 213"/>
                <a:gd name="T4" fmla="*/ 99 w 102"/>
                <a:gd name="T5" fmla="*/ 213 h 213"/>
                <a:gd name="T6" fmla="*/ 23 w 102"/>
                <a:gd name="T7" fmla="*/ 0 h 213"/>
                <a:gd name="T8" fmla="*/ 0 w 102"/>
                <a:gd name="T9" fmla="*/ 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213">
                  <a:moveTo>
                    <a:pt x="0" y="6"/>
                  </a:moveTo>
                  <a:cubicBezTo>
                    <a:pt x="0" y="7"/>
                    <a:pt x="68" y="184"/>
                    <a:pt x="68" y="184"/>
                  </a:cubicBezTo>
                  <a:cubicBezTo>
                    <a:pt x="68" y="184"/>
                    <a:pt x="96" y="213"/>
                    <a:pt x="99" y="213"/>
                  </a:cubicBezTo>
                  <a:cubicBezTo>
                    <a:pt x="102" y="213"/>
                    <a:pt x="23" y="0"/>
                    <a:pt x="23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7" name="Freeform 23"/>
            <p:cNvSpPr/>
            <p:nvPr/>
          </p:nvSpPr>
          <p:spPr bwMode="auto">
            <a:xfrm>
              <a:off x="7329935" y="2788671"/>
              <a:ext cx="243721" cy="467944"/>
            </a:xfrm>
            <a:custGeom>
              <a:avLst/>
              <a:gdLst>
                <a:gd name="T0" fmla="*/ 149 w 150"/>
                <a:gd name="T1" fmla="*/ 14 h 288"/>
                <a:gd name="T2" fmla="*/ 40 w 150"/>
                <a:gd name="T3" fmla="*/ 248 h 288"/>
                <a:gd name="T4" fmla="*/ 0 w 150"/>
                <a:gd name="T5" fmla="*/ 288 h 288"/>
                <a:gd name="T6" fmla="*/ 11 w 150"/>
                <a:gd name="T7" fmla="*/ 233 h 288"/>
                <a:gd name="T8" fmla="*/ 117 w 150"/>
                <a:gd name="T9" fmla="*/ 0 h 288"/>
                <a:gd name="T10" fmla="*/ 150 w 150"/>
                <a:gd name="T11" fmla="*/ 11 h 288"/>
                <a:gd name="T12" fmla="*/ 149 w 150"/>
                <a:gd name="T13" fmla="*/ 1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288">
                  <a:moveTo>
                    <a:pt x="149" y="14"/>
                  </a:moveTo>
                  <a:lnTo>
                    <a:pt x="40" y="248"/>
                  </a:lnTo>
                  <a:lnTo>
                    <a:pt x="0" y="288"/>
                  </a:lnTo>
                  <a:lnTo>
                    <a:pt x="11" y="233"/>
                  </a:lnTo>
                  <a:lnTo>
                    <a:pt x="117" y="0"/>
                  </a:lnTo>
                  <a:lnTo>
                    <a:pt x="150" y="11"/>
                  </a:lnTo>
                  <a:lnTo>
                    <a:pt x="149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7542785" y="2629442"/>
              <a:ext cx="25997" cy="81240"/>
            </a:xfrm>
            <a:custGeom>
              <a:avLst/>
              <a:gdLst>
                <a:gd name="T0" fmla="*/ 12 w 12"/>
                <a:gd name="T1" fmla="*/ 30 h 36"/>
                <a:gd name="T2" fmla="*/ 6 w 12"/>
                <a:gd name="T3" fmla="*/ 36 h 36"/>
                <a:gd name="T4" fmla="*/ 0 w 12"/>
                <a:gd name="T5" fmla="*/ 30 h 36"/>
                <a:gd name="T6" fmla="*/ 0 w 12"/>
                <a:gd name="T7" fmla="*/ 6 h 36"/>
                <a:gd name="T8" fmla="*/ 6 w 12"/>
                <a:gd name="T9" fmla="*/ 0 h 36"/>
                <a:gd name="T10" fmla="*/ 12 w 12"/>
                <a:gd name="T11" fmla="*/ 6 h 36"/>
                <a:gd name="T12" fmla="*/ 12 w 12"/>
                <a:gd name="T13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6">
                  <a:moveTo>
                    <a:pt x="12" y="30"/>
                  </a:moveTo>
                  <a:cubicBezTo>
                    <a:pt x="12" y="33"/>
                    <a:pt x="10" y="36"/>
                    <a:pt x="6" y="36"/>
                  </a:cubicBezTo>
                  <a:cubicBezTo>
                    <a:pt x="3" y="36"/>
                    <a:pt x="0" y="33"/>
                    <a:pt x="0" y="3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lnTo>
                    <a:pt x="12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9" name="Freeform 25"/>
            <p:cNvSpPr>
              <a:spLocks noEditPoints="1"/>
            </p:cNvSpPr>
            <p:nvPr/>
          </p:nvSpPr>
          <p:spPr bwMode="auto">
            <a:xfrm>
              <a:off x="6379422" y="2280108"/>
              <a:ext cx="230723" cy="623926"/>
            </a:xfrm>
            <a:custGeom>
              <a:avLst/>
              <a:gdLst>
                <a:gd name="T0" fmla="*/ 51 w 103"/>
                <a:gd name="T1" fmla="*/ 280 h 280"/>
                <a:gd name="T2" fmla="*/ 103 w 103"/>
                <a:gd name="T3" fmla="*/ 140 h 280"/>
                <a:gd name="T4" fmla="*/ 51 w 103"/>
                <a:gd name="T5" fmla="*/ 0 h 280"/>
                <a:gd name="T6" fmla="*/ 51 w 103"/>
                <a:gd name="T7" fmla="*/ 22 h 280"/>
                <a:gd name="T8" fmla="*/ 94 w 103"/>
                <a:gd name="T9" fmla="*/ 140 h 280"/>
                <a:gd name="T10" fmla="*/ 51 w 103"/>
                <a:gd name="T11" fmla="*/ 257 h 280"/>
                <a:gd name="T12" fmla="*/ 51 w 103"/>
                <a:gd name="T13" fmla="*/ 280 h 280"/>
                <a:gd name="T14" fmla="*/ 51 w 103"/>
                <a:gd name="T15" fmla="*/ 0 h 280"/>
                <a:gd name="T16" fmla="*/ 0 w 103"/>
                <a:gd name="T17" fmla="*/ 140 h 280"/>
                <a:gd name="T18" fmla="*/ 51 w 103"/>
                <a:gd name="T19" fmla="*/ 280 h 280"/>
                <a:gd name="T20" fmla="*/ 51 w 103"/>
                <a:gd name="T21" fmla="*/ 280 h 280"/>
                <a:gd name="T22" fmla="*/ 51 w 103"/>
                <a:gd name="T23" fmla="*/ 257 h 280"/>
                <a:gd name="T24" fmla="*/ 51 w 103"/>
                <a:gd name="T25" fmla="*/ 257 h 280"/>
                <a:gd name="T26" fmla="*/ 51 w 103"/>
                <a:gd name="T27" fmla="*/ 257 h 280"/>
                <a:gd name="T28" fmla="*/ 8 w 103"/>
                <a:gd name="T29" fmla="*/ 140 h 280"/>
                <a:gd name="T30" fmla="*/ 51 w 103"/>
                <a:gd name="T31" fmla="*/ 22 h 280"/>
                <a:gd name="T32" fmla="*/ 51 w 103"/>
                <a:gd name="T33" fmla="*/ 22 h 280"/>
                <a:gd name="T34" fmla="*/ 51 w 103"/>
                <a:gd name="T3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3" h="280">
                  <a:moveTo>
                    <a:pt x="51" y="280"/>
                  </a:moveTo>
                  <a:cubicBezTo>
                    <a:pt x="80" y="280"/>
                    <a:pt x="103" y="217"/>
                    <a:pt x="103" y="140"/>
                  </a:cubicBezTo>
                  <a:cubicBezTo>
                    <a:pt x="103" y="62"/>
                    <a:pt x="80" y="0"/>
                    <a:pt x="51" y="0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75" y="22"/>
                    <a:pt x="94" y="75"/>
                    <a:pt x="94" y="140"/>
                  </a:cubicBezTo>
                  <a:cubicBezTo>
                    <a:pt x="94" y="204"/>
                    <a:pt x="75" y="257"/>
                    <a:pt x="51" y="257"/>
                  </a:cubicBezTo>
                  <a:lnTo>
                    <a:pt x="51" y="280"/>
                  </a:lnTo>
                  <a:close/>
                  <a:moveTo>
                    <a:pt x="51" y="0"/>
                  </a:moveTo>
                  <a:cubicBezTo>
                    <a:pt x="23" y="0"/>
                    <a:pt x="0" y="62"/>
                    <a:pt x="0" y="140"/>
                  </a:cubicBezTo>
                  <a:cubicBezTo>
                    <a:pt x="0" y="217"/>
                    <a:pt x="23" y="280"/>
                    <a:pt x="51" y="280"/>
                  </a:cubicBezTo>
                  <a:cubicBezTo>
                    <a:pt x="51" y="280"/>
                    <a:pt x="51" y="280"/>
                    <a:pt x="51" y="280"/>
                  </a:cubicBezTo>
                  <a:cubicBezTo>
                    <a:pt x="51" y="257"/>
                    <a:pt x="51" y="257"/>
                    <a:pt x="51" y="257"/>
                  </a:cubicBezTo>
                  <a:cubicBezTo>
                    <a:pt x="51" y="257"/>
                    <a:pt x="51" y="257"/>
                    <a:pt x="51" y="257"/>
                  </a:cubicBezTo>
                  <a:cubicBezTo>
                    <a:pt x="51" y="257"/>
                    <a:pt x="51" y="257"/>
                    <a:pt x="51" y="257"/>
                  </a:cubicBezTo>
                  <a:cubicBezTo>
                    <a:pt x="27" y="257"/>
                    <a:pt x="8" y="204"/>
                    <a:pt x="8" y="140"/>
                  </a:cubicBezTo>
                  <a:cubicBezTo>
                    <a:pt x="8" y="75"/>
                    <a:pt x="27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0"/>
                    <a:pt x="51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0" name="Freeform 26"/>
            <p:cNvSpPr>
              <a:spLocks noEditPoints="1"/>
            </p:cNvSpPr>
            <p:nvPr/>
          </p:nvSpPr>
          <p:spPr bwMode="auto">
            <a:xfrm>
              <a:off x="6181196" y="2476709"/>
              <a:ext cx="625551" cy="229099"/>
            </a:xfrm>
            <a:custGeom>
              <a:avLst/>
              <a:gdLst>
                <a:gd name="T0" fmla="*/ 280 w 280"/>
                <a:gd name="T1" fmla="*/ 52 h 103"/>
                <a:gd name="T2" fmla="*/ 140 w 280"/>
                <a:gd name="T3" fmla="*/ 0 h 103"/>
                <a:gd name="T4" fmla="*/ 140 w 280"/>
                <a:gd name="T5" fmla="*/ 8 h 103"/>
                <a:gd name="T6" fmla="*/ 257 w 280"/>
                <a:gd name="T7" fmla="*/ 52 h 103"/>
                <a:gd name="T8" fmla="*/ 140 w 280"/>
                <a:gd name="T9" fmla="*/ 95 h 103"/>
                <a:gd name="T10" fmla="*/ 140 w 280"/>
                <a:gd name="T11" fmla="*/ 103 h 103"/>
                <a:gd name="T12" fmla="*/ 280 w 280"/>
                <a:gd name="T13" fmla="*/ 52 h 103"/>
                <a:gd name="T14" fmla="*/ 140 w 280"/>
                <a:gd name="T15" fmla="*/ 0 h 103"/>
                <a:gd name="T16" fmla="*/ 140 w 280"/>
                <a:gd name="T17" fmla="*/ 0 h 103"/>
                <a:gd name="T18" fmla="*/ 0 w 280"/>
                <a:gd name="T19" fmla="*/ 52 h 103"/>
                <a:gd name="T20" fmla="*/ 140 w 280"/>
                <a:gd name="T21" fmla="*/ 103 h 103"/>
                <a:gd name="T22" fmla="*/ 140 w 280"/>
                <a:gd name="T23" fmla="*/ 103 h 103"/>
                <a:gd name="T24" fmla="*/ 140 w 280"/>
                <a:gd name="T25" fmla="*/ 95 h 103"/>
                <a:gd name="T26" fmla="*/ 140 w 280"/>
                <a:gd name="T27" fmla="*/ 95 h 103"/>
                <a:gd name="T28" fmla="*/ 23 w 280"/>
                <a:gd name="T29" fmla="*/ 52 h 103"/>
                <a:gd name="T30" fmla="*/ 23 w 280"/>
                <a:gd name="T31" fmla="*/ 52 h 103"/>
                <a:gd name="T32" fmla="*/ 140 w 280"/>
                <a:gd name="T33" fmla="*/ 8 h 103"/>
                <a:gd name="T34" fmla="*/ 140 w 280"/>
                <a:gd name="T35" fmla="*/ 8 h 103"/>
                <a:gd name="T36" fmla="*/ 140 w 280"/>
                <a:gd name="T3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0" h="103">
                  <a:moveTo>
                    <a:pt x="280" y="52"/>
                  </a:moveTo>
                  <a:cubicBezTo>
                    <a:pt x="280" y="23"/>
                    <a:pt x="217" y="0"/>
                    <a:pt x="140" y="0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205" y="8"/>
                    <a:pt x="257" y="28"/>
                    <a:pt x="257" y="52"/>
                  </a:cubicBezTo>
                  <a:cubicBezTo>
                    <a:pt x="257" y="75"/>
                    <a:pt x="205" y="95"/>
                    <a:pt x="140" y="95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217" y="103"/>
                    <a:pt x="280" y="80"/>
                    <a:pt x="280" y="52"/>
                  </a:cubicBezTo>
                  <a:close/>
                  <a:moveTo>
                    <a:pt x="140" y="0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63" y="0"/>
                    <a:pt x="0" y="23"/>
                    <a:pt x="0" y="52"/>
                  </a:cubicBezTo>
                  <a:cubicBezTo>
                    <a:pt x="0" y="80"/>
                    <a:pt x="63" y="103"/>
                    <a:pt x="140" y="103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75" y="95"/>
                    <a:pt x="23" y="75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28"/>
                    <a:pt x="75" y="8"/>
                    <a:pt x="140" y="8"/>
                  </a:cubicBezTo>
                  <a:cubicBezTo>
                    <a:pt x="140" y="8"/>
                    <a:pt x="140" y="8"/>
                    <a:pt x="140" y="8"/>
                  </a:cubicBezTo>
                  <a:lnTo>
                    <a:pt x="14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1" name="Freeform 27"/>
            <p:cNvSpPr>
              <a:spLocks noEditPoints="1"/>
            </p:cNvSpPr>
            <p:nvPr/>
          </p:nvSpPr>
          <p:spPr bwMode="auto">
            <a:xfrm>
              <a:off x="6228315" y="2335352"/>
              <a:ext cx="531313" cy="510189"/>
            </a:xfrm>
            <a:custGeom>
              <a:avLst/>
              <a:gdLst>
                <a:gd name="T0" fmla="*/ 218 w 238"/>
                <a:gd name="T1" fmla="*/ 16 h 229"/>
                <a:gd name="T2" fmla="*/ 119 w 238"/>
                <a:gd name="T3" fmla="*/ 46 h 229"/>
                <a:gd name="T4" fmla="*/ 119 w 238"/>
                <a:gd name="T5" fmla="*/ 57 h 229"/>
                <a:gd name="T6" fmla="*/ 202 w 238"/>
                <a:gd name="T7" fmla="*/ 32 h 229"/>
                <a:gd name="T8" fmla="*/ 150 w 238"/>
                <a:gd name="T9" fmla="*/ 145 h 229"/>
                <a:gd name="T10" fmla="*/ 119 w 238"/>
                <a:gd name="T11" fmla="*/ 172 h 229"/>
                <a:gd name="T12" fmla="*/ 119 w 238"/>
                <a:gd name="T13" fmla="*/ 183 h 229"/>
                <a:gd name="T14" fmla="*/ 156 w 238"/>
                <a:gd name="T15" fmla="*/ 151 h 229"/>
                <a:gd name="T16" fmla="*/ 218 w 238"/>
                <a:gd name="T17" fmla="*/ 16 h 229"/>
                <a:gd name="T18" fmla="*/ 119 w 238"/>
                <a:gd name="T19" fmla="*/ 46 h 229"/>
                <a:gd name="T20" fmla="*/ 83 w 238"/>
                <a:gd name="T21" fmla="*/ 78 h 229"/>
                <a:gd name="T22" fmla="*/ 20 w 238"/>
                <a:gd name="T23" fmla="*/ 214 h 229"/>
                <a:gd name="T24" fmla="*/ 119 w 238"/>
                <a:gd name="T25" fmla="*/ 183 h 229"/>
                <a:gd name="T26" fmla="*/ 119 w 238"/>
                <a:gd name="T27" fmla="*/ 172 h 229"/>
                <a:gd name="T28" fmla="*/ 36 w 238"/>
                <a:gd name="T29" fmla="*/ 197 h 229"/>
                <a:gd name="T30" fmla="*/ 36 w 238"/>
                <a:gd name="T31" fmla="*/ 197 h 229"/>
                <a:gd name="T32" fmla="*/ 89 w 238"/>
                <a:gd name="T33" fmla="*/ 84 h 229"/>
                <a:gd name="T34" fmla="*/ 119 w 238"/>
                <a:gd name="T35" fmla="*/ 57 h 229"/>
                <a:gd name="T36" fmla="*/ 119 w 238"/>
                <a:gd name="T37" fmla="*/ 4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8" h="229">
                  <a:moveTo>
                    <a:pt x="218" y="16"/>
                  </a:moveTo>
                  <a:cubicBezTo>
                    <a:pt x="202" y="0"/>
                    <a:pt x="162" y="13"/>
                    <a:pt x="119" y="46"/>
                  </a:cubicBezTo>
                  <a:cubicBezTo>
                    <a:pt x="119" y="57"/>
                    <a:pt x="119" y="57"/>
                    <a:pt x="119" y="57"/>
                  </a:cubicBezTo>
                  <a:cubicBezTo>
                    <a:pt x="155" y="30"/>
                    <a:pt x="189" y="19"/>
                    <a:pt x="202" y="32"/>
                  </a:cubicBezTo>
                  <a:cubicBezTo>
                    <a:pt x="219" y="49"/>
                    <a:pt x="195" y="99"/>
                    <a:pt x="150" y="145"/>
                  </a:cubicBezTo>
                  <a:cubicBezTo>
                    <a:pt x="140" y="155"/>
                    <a:pt x="129" y="164"/>
                    <a:pt x="119" y="17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31" y="174"/>
                    <a:pt x="144" y="163"/>
                    <a:pt x="156" y="151"/>
                  </a:cubicBezTo>
                  <a:cubicBezTo>
                    <a:pt x="210" y="96"/>
                    <a:pt x="238" y="36"/>
                    <a:pt x="218" y="16"/>
                  </a:cubicBezTo>
                  <a:close/>
                  <a:moveTo>
                    <a:pt x="119" y="46"/>
                  </a:moveTo>
                  <a:cubicBezTo>
                    <a:pt x="107" y="55"/>
                    <a:pt x="95" y="66"/>
                    <a:pt x="83" y="78"/>
                  </a:cubicBezTo>
                  <a:cubicBezTo>
                    <a:pt x="28" y="133"/>
                    <a:pt x="0" y="193"/>
                    <a:pt x="20" y="214"/>
                  </a:cubicBezTo>
                  <a:cubicBezTo>
                    <a:pt x="36" y="229"/>
                    <a:pt x="76" y="216"/>
                    <a:pt x="119" y="183"/>
                  </a:cubicBezTo>
                  <a:cubicBezTo>
                    <a:pt x="119" y="172"/>
                    <a:pt x="119" y="172"/>
                    <a:pt x="119" y="172"/>
                  </a:cubicBezTo>
                  <a:cubicBezTo>
                    <a:pt x="83" y="199"/>
                    <a:pt x="49" y="211"/>
                    <a:pt x="36" y="197"/>
                  </a:cubicBezTo>
                  <a:cubicBezTo>
                    <a:pt x="36" y="197"/>
                    <a:pt x="36" y="197"/>
                    <a:pt x="36" y="197"/>
                  </a:cubicBezTo>
                  <a:cubicBezTo>
                    <a:pt x="19" y="181"/>
                    <a:pt x="43" y="130"/>
                    <a:pt x="89" y="84"/>
                  </a:cubicBezTo>
                  <a:cubicBezTo>
                    <a:pt x="99" y="74"/>
                    <a:pt x="109" y="65"/>
                    <a:pt x="119" y="57"/>
                  </a:cubicBezTo>
                  <a:lnTo>
                    <a:pt x="119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2" name="Freeform 28"/>
            <p:cNvSpPr>
              <a:spLocks noEditPoints="1"/>
            </p:cNvSpPr>
            <p:nvPr/>
          </p:nvSpPr>
          <p:spPr bwMode="auto">
            <a:xfrm>
              <a:off x="6228315" y="2335352"/>
              <a:ext cx="531313" cy="510189"/>
            </a:xfrm>
            <a:custGeom>
              <a:avLst/>
              <a:gdLst>
                <a:gd name="T0" fmla="*/ 218 w 238"/>
                <a:gd name="T1" fmla="*/ 214 h 229"/>
                <a:gd name="T2" fmla="*/ 156 w 238"/>
                <a:gd name="T3" fmla="*/ 78 h 229"/>
                <a:gd name="T4" fmla="*/ 119 w 238"/>
                <a:gd name="T5" fmla="*/ 46 h 229"/>
                <a:gd name="T6" fmla="*/ 119 w 238"/>
                <a:gd name="T7" fmla="*/ 57 h 229"/>
                <a:gd name="T8" fmla="*/ 150 w 238"/>
                <a:gd name="T9" fmla="*/ 84 h 229"/>
                <a:gd name="T10" fmla="*/ 202 w 238"/>
                <a:gd name="T11" fmla="*/ 197 h 229"/>
                <a:gd name="T12" fmla="*/ 119 w 238"/>
                <a:gd name="T13" fmla="*/ 172 h 229"/>
                <a:gd name="T14" fmla="*/ 119 w 238"/>
                <a:gd name="T15" fmla="*/ 183 h 229"/>
                <a:gd name="T16" fmla="*/ 218 w 238"/>
                <a:gd name="T17" fmla="*/ 214 h 229"/>
                <a:gd name="T18" fmla="*/ 119 w 238"/>
                <a:gd name="T19" fmla="*/ 46 h 229"/>
                <a:gd name="T20" fmla="*/ 20 w 238"/>
                <a:gd name="T21" fmla="*/ 16 h 229"/>
                <a:gd name="T22" fmla="*/ 83 w 238"/>
                <a:gd name="T23" fmla="*/ 151 h 229"/>
                <a:gd name="T24" fmla="*/ 119 w 238"/>
                <a:gd name="T25" fmla="*/ 183 h 229"/>
                <a:gd name="T26" fmla="*/ 119 w 238"/>
                <a:gd name="T27" fmla="*/ 172 h 229"/>
                <a:gd name="T28" fmla="*/ 89 w 238"/>
                <a:gd name="T29" fmla="*/ 145 h 229"/>
                <a:gd name="T30" fmla="*/ 36 w 238"/>
                <a:gd name="T31" fmla="*/ 32 h 229"/>
                <a:gd name="T32" fmla="*/ 36 w 238"/>
                <a:gd name="T33" fmla="*/ 32 h 229"/>
                <a:gd name="T34" fmla="*/ 119 w 238"/>
                <a:gd name="T35" fmla="*/ 57 h 229"/>
                <a:gd name="T36" fmla="*/ 119 w 238"/>
                <a:gd name="T37" fmla="*/ 4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8" h="229">
                  <a:moveTo>
                    <a:pt x="218" y="214"/>
                  </a:moveTo>
                  <a:cubicBezTo>
                    <a:pt x="238" y="193"/>
                    <a:pt x="210" y="133"/>
                    <a:pt x="156" y="78"/>
                  </a:cubicBezTo>
                  <a:cubicBezTo>
                    <a:pt x="144" y="66"/>
                    <a:pt x="131" y="55"/>
                    <a:pt x="119" y="46"/>
                  </a:cubicBezTo>
                  <a:cubicBezTo>
                    <a:pt x="119" y="57"/>
                    <a:pt x="119" y="57"/>
                    <a:pt x="119" y="57"/>
                  </a:cubicBezTo>
                  <a:cubicBezTo>
                    <a:pt x="129" y="65"/>
                    <a:pt x="140" y="74"/>
                    <a:pt x="150" y="84"/>
                  </a:cubicBezTo>
                  <a:cubicBezTo>
                    <a:pt x="195" y="130"/>
                    <a:pt x="219" y="181"/>
                    <a:pt x="202" y="197"/>
                  </a:cubicBezTo>
                  <a:cubicBezTo>
                    <a:pt x="189" y="211"/>
                    <a:pt x="155" y="199"/>
                    <a:pt x="119" y="17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62" y="216"/>
                    <a:pt x="202" y="229"/>
                    <a:pt x="218" y="214"/>
                  </a:cubicBezTo>
                  <a:close/>
                  <a:moveTo>
                    <a:pt x="119" y="46"/>
                  </a:moveTo>
                  <a:cubicBezTo>
                    <a:pt x="76" y="13"/>
                    <a:pt x="36" y="0"/>
                    <a:pt x="20" y="16"/>
                  </a:cubicBezTo>
                  <a:cubicBezTo>
                    <a:pt x="0" y="36"/>
                    <a:pt x="28" y="96"/>
                    <a:pt x="83" y="151"/>
                  </a:cubicBezTo>
                  <a:cubicBezTo>
                    <a:pt x="95" y="163"/>
                    <a:pt x="107" y="174"/>
                    <a:pt x="119" y="183"/>
                  </a:cubicBezTo>
                  <a:cubicBezTo>
                    <a:pt x="119" y="172"/>
                    <a:pt x="119" y="172"/>
                    <a:pt x="119" y="172"/>
                  </a:cubicBezTo>
                  <a:cubicBezTo>
                    <a:pt x="109" y="164"/>
                    <a:pt x="99" y="155"/>
                    <a:pt x="89" y="145"/>
                  </a:cubicBezTo>
                  <a:cubicBezTo>
                    <a:pt x="43" y="99"/>
                    <a:pt x="19" y="49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9" y="19"/>
                    <a:pt x="83" y="30"/>
                    <a:pt x="119" y="57"/>
                  </a:cubicBezTo>
                  <a:lnTo>
                    <a:pt x="119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3" name="Oval 29"/>
            <p:cNvSpPr>
              <a:spLocks noChangeArrowheads="1"/>
            </p:cNvSpPr>
            <p:nvPr/>
          </p:nvSpPr>
          <p:spPr bwMode="auto">
            <a:xfrm>
              <a:off x="6447665" y="2543327"/>
              <a:ext cx="95864" cy="9586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4" name="Freeform 30"/>
            <p:cNvSpPr>
              <a:spLocks noEditPoints="1"/>
            </p:cNvSpPr>
            <p:nvPr/>
          </p:nvSpPr>
          <p:spPr bwMode="auto">
            <a:xfrm>
              <a:off x="7183703" y="2103004"/>
              <a:ext cx="263218" cy="498816"/>
            </a:xfrm>
            <a:custGeom>
              <a:avLst/>
              <a:gdLst>
                <a:gd name="T0" fmla="*/ 67 w 162"/>
                <a:gd name="T1" fmla="*/ 307 h 307"/>
                <a:gd name="T2" fmla="*/ 162 w 162"/>
                <a:gd name="T3" fmla="*/ 307 h 307"/>
                <a:gd name="T4" fmla="*/ 67 w 162"/>
                <a:gd name="T5" fmla="*/ 127 h 307"/>
                <a:gd name="T6" fmla="*/ 67 w 162"/>
                <a:gd name="T7" fmla="*/ 193 h 307"/>
                <a:gd name="T8" fmla="*/ 110 w 162"/>
                <a:gd name="T9" fmla="*/ 267 h 307"/>
                <a:gd name="T10" fmla="*/ 67 w 162"/>
                <a:gd name="T11" fmla="*/ 267 h 307"/>
                <a:gd name="T12" fmla="*/ 67 w 162"/>
                <a:gd name="T13" fmla="*/ 307 h 307"/>
                <a:gd name="T14" fmla="*/ 0 w 162"/>
                <a:gd name="T15" fmla="*/ 0 h 307"/>
                <a:gd name="T16" fmla="*/ 0 w 162"/>
                <a:gd name="T17" fmla="*/ 307 h 307"/>
                <a:gd name="T18" fmla="*/ 67 w 162"/>
                <a:gd name="T19" fmla="*/ 307 h 307"/>
                <a:gd name="T20" fmla="*/ 67 w 162"/>
                <a:gd name="T21" fmla="*/ 267 h 307"/>
                <a:gd name="T22" fmla="*/ 24 w 162"/>
                <a:gd name="T23" fmla="*/ 267 h 307"/>
                <a:gd name="T24" fmla="*/ 24 w 162"/>
                <a:gd name="T25" fmla="*/ 120 h 307"/>
                <a:gd name="T26" fmla="*/ 24 w 162"/>
                <a:gd name="T27" fmla="*/ 120 h 307"/>
                <a:gd name="T28" fmla="*/ 67 w 162"/>
                <a:gd name="T29" fmla="*/ 193 h 307"/>
                <a:gd name="T30" fmla="*/ 67 w 162"/>
                <a:gd name="T31" fmla="*/ 127 h 307"/>
                <a:gd name="T32" fmla="*/ 0 w 162"/>
                <a:gd name="T33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2" h="307">
                  <a:moveTo>
                    <a:pt x="67" y="307"/>
                  </a:moveTo>
                  <a:lnTo>
                    <a:pt x="162" y="307"/>
                  </a:lnTo>
                  <a:lnTo>
                    <a:pt x="67" y="127"/>
                  </a:lnTo>
                  <a:lnTo>
                    <a:pt x="67" y="193"/>
                  </a:lnTo>
                  <a:lnTo>
                    <a:pt x="110" y="267"/>
                  </a:lnTo>
                  <a:lnTo>
                    <a:pt x="67" y="267"/>
                  </a:lnTo>
                  <a:lnTo>
                    <a:pt x="67" y="307"/>
                  </a:lnTo>
                  <a:close/>
                  <a:moveTo>
                    <a:pt x="0" y="0"/>
                  </a:moveTo>
                  <a:lnTo>
                    <a:pt x="0" y="307"/>
                  </a:lnTo>
                  <a:lnTo>
                    <a:pt x="67" y="307"/>
                  </a:lnTo>
                  <a:lnTo>
                    <a:pt x="67" y="267"/>
                  </a:lnTo>
                  <a:lnTo>
                    <a:pt x="24" y="267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67" y="193"/>
                  </a:lnTo>
                  <a:lnTo>
                    <a:pt x="67" y="1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5" name="Rectangle 31"/>
            <p:cNvSpPr>
              <a:spLocks noChangeArrowheads="1"/>
            </p:cNvSpPr>
            <p:nvPr/>
          </p:nvSpPr>
          <p:spPr bwMode="auto">
            <a:xfrm>
              <a:off x="7052093" y="2101380"/>
              <a:ext cx="66618" cy="48581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6" name="Freeform 32"/>
            <p:cNvSpPr>
              <a:spLocks noEditPoints="1"/>
            </p:cNvSpPr>
            <p:nvPr/>
          </p:nvSpPr>
          <p:spPr bwMode="auto">
            <a:xfrm>
              <a:off x="4894349" y="4548339"/>
              <a:ext cx="575181" cy="420825"/>
            </a:xfrm>
            <a:custGeom>
              <a:avLst/>
              <a:gdLst>
                <a:gd name="T0" fmla="*/ 213 w 258"/>
                <a:gd name="T1" fmla="*/ 31 h 189"/>
                <a:gd name="T2" fmla="*/ 204 w 258"/>
                <a:gd name="T3" fmla="*/ 69 h 189"/>
                <a:gd name="T4" fmla="*/ 228 w 258"/>
                <a:gd name="T5" fmla="*/ 109 h 189"/>
                <a:gd name="T6" fmla="*/ 204 w 258"/>
                <a:gd name="T7" fmla="*/ 146 h 189"/>
                <a:gd name="T8" fmla="*/ 204 w 258"/>
                <a:gd name="T9" fmla="*/ 27 h 189"/>
                <a:gd name="T10" fmla="*/ 91 w 258"/>
                <a:gd name="T11" fmla="*/ 14 h 189"/>
                <a:gd name="T12" fmla="*/ 97 w 258"/>
                <a:gd name="T13" fmla="*/ 15 h 189"/>
                <a:gd name="T14" fmla="*/ 91 w 258"/>
                <a:gd name="T15" fmla="*/ 42 h 189"/>
                <a:gd name="T16" fmla="*/ 91 w 258"/>
                <a:gd name="T17" fmla="*/ 162 h 189"/>
                <a:gd name="T18" fmla="*/ 166 w 258"/>
                <a:gd name="T19" fmla="*/ 145 h 189"/>
                <a:gd name="T20" fmla="*/ 204 w 258"/>
                <a:gd name="T21" fmla="*/ 125 h 189"/>
                <a:gd name="T22" fmla="*/ 191 w 258"/>
                <a:gd name="T23" fmla="*/ 122 h 189"/>
                <a:gd name="T24" fmla="*/ 204 w 258"/>
                <a:gd name="T25" fmla="*/ 69 h 189"/>
                <a:gd name="T26" fmla="*/ 91 w 258"/>
                <a:gd name="T27" fmla="*/ 6 h 189"/>
                <a:gd name="T28" fmla="*/ 78 w 258"/>
                <a:gd name="T29" fmla="*/ 24 h 189"/>
                <a:gd name="T30" fmla="*/ 91 w 258"/>
                <a:gd name="T31" fmla="*/ 14 h 189"/>
                <a:gd name="T32" fmla="*/ 78 w 258"/>
                <a:gd name="T33" fmla="*/ 188 h 189"/>
                <a:gd name="T34" fmla="*/ 91 w 258"/>
                <a:gd name="T35" fmla="*/ 162 h 189"/>
                <a:gd name="T36" fmla="*/ 78 w 258"/>
                <a:gd name="T37" fmla="*/ 176 h 189"/>
                <a:gd name="T38" fmla="*/ 91 w 258"/>
                <a:gd name="T39" fmla="*/ 42 h 189"/>
                <a:gd name="T40" fmla="*/ 80 w 258"/>
                <a:gd name="T41" fmla="*/ 134 h 189"/>
                <a:gd name="T42" fmla="*/ 78 w 258"/>
                <a:gd name="T43" fmla="*/ 64 h 189"/>
                <a:gd name="T44" fmla="*/ 78 w 258"/>
                <a:gd name="T45" fmla="*/ 33 h 189"/>
                <a:gd name="T46" fmla="*/ 91 w 258"/>
                <a:gd name="T47" fmla="*/ 42 h 189"/>
                <a:gd name="T48" fmla="*/ 60 w 258"/>
                <a:gd name="T49" fmla="*/ 18 h 189"/>
                <a:gd name="T50" fmla="*/ 68 w 258"/>
                <a:gd name="T51" fmla="*/ 42 h 189"/>
                <a:gd name="T52" fmla="*/ 78 w 258"/>
                <a:gd name="T53" fmla="*/ 33 h 189"/>
                <a:gd name="T54" fmla="*/ 78 w 258"/>
                <a:gd name="T55" fmla="*/ 9 h 189"/>
                <a:gd name="T56" fmla="*/ 78 w 258"/>
                <a:gd name="T57" fmla="*/ 188 h 189"/>
                <a:gd name="T58" fmla="*/ 60 w 258"/>
                <a:gd name="T59" fmla="*/ 176 h 189"/>
                <a:gd name="T60" fmla="*/ 78 w 258"/>
                <a:gd name="T61" fmla="*/ 64 h 189"/>
                <a:gd name="T62" fmla="*/ 60 w 258"/>
                <a:gd name="T63" fmla="*/ 134 h 189"/>
                <a:gd name="T64" fmla="*/ 70 w 258"/>
                <a:gd name="T65" fmla="*/ 116 h 189"/>
                <a:gd name="T66" fmla="*/ 60 w 258"/>
                <a:gd name="T67" fmla="*/ 87 h 189"/>
                <a:gd name="T68" fmla="*/ 76 w 258"/>
                <a:gd name="T69" fmla="*/ 68 h 189"/>
                <a:gd name="T70" fmla="*/ 60 w 258"/>
                <a:gd name="T71" fmla="*/ 18 h 189"/>
                <a:gd name="T72" fmla="*/ 60 w 258"/>
                <a:gd name="T73" fmla="*/ 187 h 189"/>
                <a:gd name="T74" fmla="*/ 59 w 258"/>
                <a:gd name="T75" fmla="*/ 175 h 189"/>
                <a:gd name="T76" fmla="*/ 49 w 258"/>
                <a:gd name="T77" fmla="*/ 144 h 189"/>
                <a:gd name="T78" fmla="*/ 60 w 258"/>
                <a:gd name="T79" fmla="*/ 125 h 189"/>
                <a:gd name="T80" fmla="*/ 41 w 258"/>
                <a:gd name="T81" fmla="*/ 125 h 189"/>
                <a:gd name="T82" fmla="*/ 60 w 258"/>
                <a:gd name="T83" fmla="*/ 87 h 189"/>
                <a:gd name="T84" fmla="*/ 51 w 258"/>
                <a:gd name="T85" fmla="*/ 76 h 189"/>
                <a:gd name="T86" fmla="*/ 43 w 258"/>
                <a:gd name="T87" fmla="*/ 51 h 189"/>
                <a:gd name="T88" fmla="*/ 60 w 258"/>
                <a:gd name="T89" fmla="*/ 1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8" h="189">
                  <a:moveTo>
                    <a:pt x="253" y="104"/>
                  </a:moveTo>
                  <a:cubicBezTo>
                    <a:pt x="258" y="60"/>
                    <a:pt x="213" y="31"/>
                    <a:pt x="213" y="31"/>
                  </a:cubicBezTo>
                  <a:cubicBezTo>
                    <a:pt x="210" y="30"/>
                    <a:pt x="207" y="28"/>
                    <a:pt x="204" y="27"/>
                  </a:cubicBezTo>
                  <a:cubicBezTo>
                    <a:pt x="204" y="69"/>
                    <a:pt x="204" y="69"/>
                    <a:pt x="204" y="69"/>
                  </a:cubicBezTo>
                  <a:cubicBezTo>
                    <a:pt x="208" y="69"/>
                    <a:pt x="212" y="70"/>
                    <a:pt x="216" y="72"/>
                  </a:cubicBezTo>
                  <a:cubicBezTo>
                    <a:pt x="230" y="79"/>
                    <a:pt x="235" y="95"/>
                    <a:pt x="228" y="109"/>
                  </a:cubicBezTo>
                  <a:cubicBezTo>
                    <a:pt x="224" y="119"/>
                    <a:pt x="214" y="125"/>
                    <a:pt x="204" y="125"/>
                  </a:cubicBezTo>
                  <a:cubicBezTo>
                    <a:pt x="204" y="146"/>
                    <a:pt x="204" y="146"/>
                    <a:pt x="204" y="146"/>
                  </a:cubicBezTo>
                  <a:cubicBezTo>
                    <a:pt x="230" y="144"/>
                    <a:pt x="249" y="134"/>
                    <a:pt x="253" y="104"/>
                  </a:cubicBezTo>
                  <a:close/>
                  <a:moveTo>
                    <a:pt x="204" y="27"/>
                  </a:moveTo>
                  <a:cubicBezTo>
                    <a:pt x="156" y="5"/>
                    <a:pt x="119" y="0"/>
                    <a:pt x="91" y="6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3" y="14"/>
                    <a:pt x="95" y="14"/>
                    <a:pt x="97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104" y="19"/>
                    <a:pt x="107" y="27"/>
                    <a:pt x="103" y="34"/>
                  </a:cubicBezTo>
                  <a:cubicBezTo>
                    <a:pt x="101" y="39"/>
                    <a:pt x="96" y="42"/>
                    <a:pt x="91" y="42"/>
                  </a:cubicBezTo>
                  <a:cubicBezTo>
                    <a:pt x="91" y="146"/>
                    <a:pt x="91" y="146"/>
                    <a:pt x="91" y="146"/>
                  </a:cubicBezTo>
                  <a:cubicBezTo>
                    <a:pt x="93" y="151"/>
                    <a:pt x="93" y="157"/>
                    <a:pt x="91" y="162"/>
                  </a:cubicBezTo>
                  <a:cubicBezTo>
                    <a:pt x="91" y="185"/>
                    <a:pt x="91" y="185"/>
                    <a:pt x="91" y="185"/>
                  </a:cubicBezTo>
                  <a:cubicBezTo>
                    <a:pt x="117" y="174"/>
                    <a:pt x="138" y="143"/>
                    <a:pt x="166" y="145"/>
                  </a:cubicBezTo>
                  <a:cubicBezTo>
                    <a:pt x="179" y="147"/>
                    <a:pt x="192" y="147"/>
                    <a:pt x="204" y="146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199" y="125"/>
                    <a:pt x="195" y="124"/>
                    <a:pt x="191" y="122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177" y="115"/>
                    <a:pt x="172" y="98"/>
                    <a:pt x="179" y="84"/>
                  </a:cubicBezTo>
                  <a:cubicBezTo>
                    <a:pt x="184" y="74"/>
                    <a:pt x="193" y="69"/>
                    <a:pt x="204" y="69"/>
                  </a:cubicBezTo>
                  <a:lnTo>
                    <a:pt x="204" y="27"/>
                  </a:lnTo>
                  <a:close/>
                  <a:moveTo>
                    <a:pt x="91" y="6"/>
                  </a:moveTo>
                  <a:cubicBezTo>
                    <a:pt x="86" y="6"/>
                    <a:pt x="82" y="8"/>
                    <a:pt x="78" y="9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3"/>
                    <a:pt x="78" y="22"/>
                    <a:pt x="78" y="22"/>
                  </a:cubicBezTo>
                  <a:cubicBezTo>
                    <a:pt x="81" y="17"/>
                    <a:pt x="86" y="14"/>
                    <a:pt x="91" y="14"/>
                  </a:cubicBezTo>
                  <a:cubicBezTo>
                    <a:pt x="91" y="6"/>
                    <a:pt x="91" y="6"/>
                    <a:pt x="91" y="6"/>
                  </a:cubicBezTo>
                  <a:close/>
                  <a:moveTo>
                    <a:pt x="78" y="188"/>
                  </a:moveTo>
                  <a:cubicBezTo>
                    <a:pt x="82" y="188"/>
                    <a:pt x="87" y="187"/>
                    <a:pt x="91" y="185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0" y="163"/>
                    <a:pt x="90" y="164"/>
                    <a:pt x="90" y="165"/>
                  </a:cubicBezTo>
                  <a:cubicBezTo>
                    <a:pt x="87" y="170"/>
                    <a:pt x="83" y="174"/>
                    <a:pt x="78" y="176"/>
                  </a:cubicBezTo>
                  <a:cubicBezTo>
                    <a:pt x="78" y="188"/>
                    <a:pt x="78" y="188"/>
                    <a:pt x="78" y="188"/>
                  </a:cubicBezTo>
                  <a:close/>
                  <a:moveTo>
                    <a:pt x="91" y="42"/>
                  </a:moveTo>
                  <a:cubicBezTo>
                    <a:pt x="91" y="146"/>
                    <a:pt x="91" y="146"/>
                    <a:pt x="91" y="146"/>
                  </a:cubicBezTo>
                  <a:cubicBezTo>
                    <a:pt x="89" y="141"/>
                    <a:pt x="85" y="136"/>
                    <a:pt x="80" y="134"/>
                  </a:cubicBezTo>
                  <a:cubicBezTo>
                    <a:pt x="79" y="133"/>
                    <a:pt x="78" y="133"/>
                    <a:pt x="78" y="133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9" y="61"/>
                    <a:pt x="79" y="57"/>
                    <a:pt x="78" y="54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9" y="36"/>
                    <a:pt x="81" y="39"/>
                    <a:pt x="84" y="41"/>
                  </a:cubicBezTo>
                  <a:cubicBezTo>
                    <a:pt x="86" y="42"/>
                    <a:pt x="89" y="42"/>
                    <a:pt x="91" y="42"/>
                  </a:cubicBezTo>
                  <a:close/>
                  <a:moveTo>
                    <a:pt x="78" y="9"/>
                  </a:moveTo>
                  <a:cubicBezTo>
                    <a:pt x="71" y="11"/>
                    <a:pt x="65" y="14"/>
                    <a:pt x="60" y="18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2" y="40"/>
                    <a:pt x="65" y="41"/>
                    <a:pt x="68" y="42"/>
                  </a:cubicBezTo>
                  <a:cubicBezTo>
                    <a:pt x="73" y="45"/>
                    <a:pt x="76" y="49"/>
                    <a:pt x="78" y="54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7" y="30"/>
                    <a:pt x="77" y="27"/>
                    <a:pt x="78" y="24"/>
                  </a:cubicBezTo>
                  <a:cubicBezTo>
                    <a:pt x="78" y="9"/>
                    <a:pt x="78" y="9"/>
                    <a:pt x="78" y="9"/>
                  </a:cubicBezTo>
                  <a:close/>
                  <a:moveTo>
                    <a:pt x="60" y="187"/>
                  </a:moveTo>
                  <a:cubicBezTo>
                    <a:pt x="66" y="188"/>
                    <a:pt x="72" y="189"/>
                    <a:pt x="78" y="188"/>
                  </a:cubicBezTo>
                  <a:cubicBezTo>
                    <a:pt x="78" y="176"/>
                    <a:pt x="78" y="176"/>
                    <a:pt x="78" y="176"/>
                  </a:cubicBezTo>
                  <a:cubicBezTo>
                    <a:pt x="72" y="178"/>
                    <a:pt x="65" y="178"/>
                    <a:pt x="60" y="176"/>
                  </a:cubicBezTo>
                  <a:cubicBezTo>
                    <a:pt x="60" y="187"/>
                    <a:pt x="60" y="187"/>
                    <a:pt x="60" y="187"/>
                  </a:cubicBezTo>
                  <a:close/>
                  <a:moveTo>
                    <a:pt x="78" y="64"/>
                  </a:moveTo>
                  <a:cubicBezTo>
                    <a:pt x="78" y="133"/>
                    <a:pt x="78" y="133"/>
                    <a:pt x="78" y="133"/>
                  </a:cubicBezTo>
                  <a:cubicBezTo>
                    <a:pt x="72" y="131"/>
                    <a:pt x="65" y="131"/>
                    <a:pt x="60" y="134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64" y="123"/>
                    <a:pt x="67" y="120"/>
                    <a:pt x="70" y="116"/>
                  </a:cubicBezTo>
                  <a:cubicBezTo>
                    <a:pt x="75" y="105"/>
                    <a:pt x="71" y="92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6" y="78"/>
                    <a:pt x="73" y="74"/>
                    <a:pt x="76" y="68"/>
                  </a:cubicBezTo>
                  <a:cubicBezTo>
                    <a:pt x="77" y="66"/>
                    <a:pt x="77" y="65"/>
                    <a:pt x="78" y="64"/>
                  </a:cubicBezTo>
                  <a:close/>
                  <a:moveTo>
                    <a:pt x="60" y="18"/>
                  </a:moveTo>
                  <a:cubicBezTo>
                    <a:pt x="0" y="56"/>
                    <a:pt x="10" y="159"/>
                    <a:pt x="46" y="180"/>
                  </a:cubicBezTo>
                  <a:cubicBezTo>
                    <a:pt x="51" y="183"/>
                    <a:pt x="55" y="185"/>
                    <a:pt x="60" y="187"/>
                  </a:cubicBezTo>
                  <a:cubicBezTo>
                    <a:pt x="60" y="176"/>
                    <a:pt x="60" y="176"/>
                    <a:pt x="60" y="176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48" y="170"/>
                    <a:pt x="43" y="156"/>
                    <a:pt x="49" y="144"/>
                  </a:cubicBezTo>
                  <a:cubicBezTo>
                    <a:pt x="51" y="139"/>
                    <a:pt x="55" y="136"/>
                    <a:pt x="60" y="134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54" y="128"/>
                    <a:pt x="47" y="128"/>
                    <a:pt x="41" y="125"/>
                  </a:cubicBezTo>
                  <a:cubicBezTo>
                    <a:pt x="41" y="125"/>
                    <a:pt x="41" y="125"/>
                    <a:pt x="41" y="125"/>
                  </a:cubicBezTo>
                  <a:cubicBezTo>
                    <a:pt x="31" y="120"/>
                    <a:pt x="26" y="107"/>
                    <a:pt x="32" y="97"/>
                  </a:cubicBezTo>
                  <a:cubicBezTo>
                    <a:pt x="37" y="86"/>
                    <a:pt x="49" y="82"/>
                    <a:pt x="60" y="87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57" y="78"/>
                    <a:pt x="54" y="77"/>
                    <a:pt x="51" y="76"/>
                  </a:cubicBezTo>
                  <a:cubicBezTo>
                    <a:pt x="42" y="71"/>
                    <a:pt x="38" y="60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6" y="44"/>
                    <a:pt x="53" y="40"/>
                    <a:pt x="60" y="40"/>
                  </a:cubicBezTo>
                  <a:lnTo>
                    <a:pt x="6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grpSp>
          <p:nvGrpSpPr>
            <p:cNvPr id="37" name="Group 127"/>
            <p:cNvGrpSpPr/>
            <p:nvPr/>
          </p:nvGrpSpPr>
          <p:grpSpPr>
            <a:xfrm>
              <a:off x="6511032" y="4969163"/>
              <a:ext cx="519940" cy="669421"/>
              <a:chOff x="8610600" y="4127500"/>
              <a:chExt cx="508001" cy="654050"/>
            </a:xfrm>
            <a:grpFill/>
          </p:grpSpPr>
          <p:sp>
            <p:nvSpPr>
              <p:cNvPr id="97" name="Freeform 33"/>
              <p:cNvSpPr/>
              <p:nvPr/>
            </p:nvSpPr>
            <p:spPr bwMode="auto">
              <a:xfrm>
                <a:off x="8618538" y="4127500"/>
                <a:ext cx="500063" cy="503238"/>
              </a:xfrm>
              <a:custGeom>
                <a:avLst/>
                <a:gdLst>
                  <a:gd name="T0" fmla="*/ 169 w 230"/>
                  <a:gd name="T1" fmla="*/ 12 h 231"/>
                  <a:gd name="T2" fmla="*/ 215 w 230"/>
                  <a:gd name="T3" fmla="*/ 103 h 231"/>
                  <a:gd name="T4" fmla="*/ 102 w 230"/>
                  <a:gd name="T5" fmla="*/ 216 h 231"/>
                  <a:gd name="T6" fmla="*/ 12 w 230"/>
                  <a:gd name="T7" fmla="*/ 171 h 231"/>
                  <a:gd name="T8" fmla="*/ 0 w 230"/>
                  <a:gd name="T9" fmla="*/ 181 h 231"/>
                  <a:gd name="T10" fmla="*/ 102 w 230"/>
                  <a:gd name="T11" fmla="*/ 231 h 231"/>
                  <a:gd name="T12" fmla="*/ 230 w 230"/>
                  <a:gd name="T13" fmla="*/ 103 h 231"/>
                  <a:gd name="T14" fmla="*/ 178 w 230"/>
                  <a:gd name="T15" fmla="*/ 0 h 231"/>
                  <a:gd name="T16" fmla="*/ 169 w 230"/>
                  <a:gd name="T17" fmla="*/ 1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" h="231">
                    <a:moveTo>
                      <a:pt x="169" y="12"/>
                    </a:moveTo>
                    <a:cubicBezTo>
                      <a:pt x="197" y="32"/>
                      <a:pt x="215" y="65"/>
                      <a:pt x="215" y="103"/>
                    </a:cubicBezTo>
                    <a:cubicBezTo>
                      <a:pt x="215" y="165"/>
                      <a:pt x="165" y="216"/>
                      <a:pt x="102" y="216"/>
                    </a:cubicBezTo>
                    <a:cubicBezTo>
                      <a:pt x="65" y="216"/>
                      <a:pt x="33" y="198"/>
                      <a:pt x="12" y="17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24" y="211"/>
                      <a:pt x="61" y="231"/>
                      <a:pt x="102" y="231"/>
                    </a:cubicBezTo>
                    <a:cubicBezTo>
                      <a:pt x="173" y="231"/>
                      <a:pt x="230" y="174"/>
                      <a:pt x="230" y="103"/>
                    </a:cubicBezTo>
                    <a:cubicBezTo>
                      <a:pt x="230" y="61"/>
                      <a:pt x="210" y="23"/>
                      <a:pt x="178" y="0"/>
                    </a:cubicBezTo>
                    <a:lnTo>
                      <a:pt x="16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98" name="Freeform 34"/>
              <p:cNvSpPr>
                <a:spLocks noEditPoints="1"/>
              </p:cNvSpPr>
              <p:nvPr/>
            </p:nvSpPr>
            <p:spPr bwMode="auto">
              <a:xfrm>
                <a:off x="8621713" y="4137025"/>
                <a:ext cx="442913" cy="441325"/>
              </a:xfrm>
              <a:custGeom>
                <a:avLst/>
                <a:gdLst>
                  <a:gd name="T0" fmla="*/ 102 w 203"/>
                  <a:gd name="T1" fmla="*/ 203 h 203"/>
                  <a:gd name="T2" fmla="*/ 203 w 203"/>
                  <a:gd name="T3" fmla="*/ 101 h 203"/>
                  <a:gd name="T4" fmla="*/ 102 w 203"/>
                  <a:gd name="T5" fmla="*/ 0 h 203"/>
                  <a:gd name="T6" fmla="*/ 102 w 203"/>
                  <a:gd name="T7" fmla="*/ 5 h 203"/>
                  <a:gd name="T8" fmla="*/ 198 w 203"/>
                  <a:gd name="T9" fmla="*/ 101 h 203"/>
                  <a:gd name="T10" fmla="*/ 102 w 203"/>
                  <a:gd name="T11" fmla="*/ 198 h 203"/>
                  <a:gd name="T12" fmla="*/ 102 w 203"/>
                  <a:gd name="T13" fmla="*/ 203 h 203"/>
                  <a:gd name="T14" fmla="*/ 102 w 203"/>
                  <a:gd name="T15" fmla="*/ 0 h 203"/>
                  <a:gd name="T16" fmla="*/ 0 w 203"/>
                  <a:gd name="T17" fmla="*/ 101 h 203"/>
                  <a:gd name="T18" fmla="*/ 102 w 203"/>
                  <a:gd name="T19" fmla="*/ 203 h 203"/>
                  <a:gd name="T20" fmla="*/ 102 w 203"/>
                  <a:gd name="T21" fmla="*/ 203 h 203"/>
                  <a:gd name="T22" fmla="*/ 102 w 203"/>
                  <a:gd name="T23" fmla="*/ 198 h 203"/>
                  <a:gd name="T24" fmla="*/ 102 w 203"/>
                  <a:gd name="T25" fmla="*/ 198 h 203"/>
                  <a:gd name="T26" fmla="*/ 102 w 203"/>
                  <a:gd name="T27" fmla="*/ 198 h 203"/>
                  <a:gd name="T28" fmla="*/ 5 w 203"/>
                  <a:gd name="T29" fmla="*/ 101 h 203"/>
                  <a:gd name="T30" fmla="*/ 102 w 203"/>
                  <a:gd name="T31" fmla="*/ 5 h 203"/>
                  <a:gd name="T32" fmla="*/ 102 w 203"/>
                  <a:gd name="T33" fmla="*/ 5 h 203"/>
                  <a:gd name="T34" fmla="*/ 102 w 203"/>
                  <a:gd name="T35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3" h="203">
                    <a:moveTo>
                      <a:pt x="102" y="203"/>
                    </a:moveTo>
                    <a:cubicBezTo>
                      <a:pt x="158" y="203"/>
                      <a:pt x="203" y="157"/>
                      <a:pt x="203" y="101"/>
                    </a:cubicBezTo>
                    <a:cubicBezTo>
                      <a:pt x="203" y="45"/>
                      <a:pt x="158" y="0"/>
                      <a:pt x="102" y="0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55" y="5"/>
                      <a:pt x="198" y="48"/>
                      <a:pt x="198" y="101"/>
                    </a:cubicBezTo>
                    <a:cubicBezTo>
                      <a:pt x="198" y="155"/>
                      <a:pt x="155" y="198"/>
                      <a:pt x="102" y="198"/>
                    </a:cubicBezTo>
                    <a:lnTo>
                      <a:pt x="102" y="203"/>
                    </a:lnTo>
                    <a:close/>
                    <a:moveTo>
                      <a:pt x="102" y="0"/>
                    </a:moveTo>
                    <a:cubicBezTo>
                      <a:pt x="46" y="0"/>
                      <a:pt x="0" y="45"/>
                      <a:pt x="0" y="101"/>
                    </a:cubicBezTo>
                    <a:cubicBezTo>
                      <a:pt x="0" y="157"/>
                      <a:pt x="46" y="203"/>
                      <a:pt x="102" y="203"/>
                    </a:cubicBezTo>
                    <a:cubicBezTo>
                      <a:pt x="102" y="203"/>
                      <a:pt x="102" y="203"/>
                      <a:pt x="102" y="203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48" y="198"/>
                      <a:pt x="5" y="155"/>
                      <a:pt x="5" y="101"/>
                    </a:cubicBezTo>
                    <a:cubicBezTo>
                      <a:pt x="5" y="48"/>
                      <a:pt x="48" y="5"/>
                      <a:pt x="102" y="5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02" y="0"/>
                      <a:pt x="102" y="0"/>
                      <a:pt x="10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99" name="Freeform 35"/>
              <p:cNvSpPr/>
              <p:nvPr/>
            </p:nvSpPr>
            <p:spPr bwMode="auto">
              <a:xfrm>
                <a:off x="8610600" y="4144963"/>
                <a:ext cx="496888" cy="433388"/>
              </a:xfrm>
              <a:custGeom>
                <a:avLst/>
                <a:gdLst>
                  <a:gd name="T0" fmla="*/ 65 w 228"/>
                  <a:gd name="T1" fmla="*/ 15 h 199"/>
                  <a:gd name="T2" fmla="*/ 61 w 228"/>
                  <a:gd name="T3" fmla="*/ 23 h 199"/>
                  <a:gd name="T4" fmla="*/ 57 w 228"/>
                  <a:gd name="T5" fmla="*/ 29 h 199"/>
                  <a:gd name="T6" fmla="*/ 54 w 228"/>
                  <a:gd name="T7" fmla="*/ 26 h 199"/>
                  <a:gd name="T8" fmla="*/ 52 w 228"/>
                  <a:gd name="T9" fmla="*/ 32 h 199"/>
                  <a:gd name="T10" fmla="*/ 42 w 228"/>
                  <a:gd name="T11" fmla="*/ 34 h 199"/>
                  <a:gd name="T12" fmla="*/ 36 w 228"/>
                  <a:gd name="T13" fmla="*/ 41 h 199"/>
                  <a:gd name="T14" fmla="*/ 27 w 228"/>
                  <a:gd name="T15" fmla="*/ 53 h 199"/>
                  <a:gd name="T16" fmla="*/ 21 w 228"/>
                  <a:gd name="T17" fmla="*/ 61 h 199"/>
                  <a:gd name="T18" fmla="*/ 27 w 228"/>
                  <a:gd name="T19" fmla="*/ 67 h 199"/>
                  <a:gd name="T20" fmla="*/ 27 w 228"/>
                  <a:gd name="T21" fmla="*/ 70 h 199"/>
                  <a:gd name="T22" fmla="*/ 22 w 228"/>
                  <a:gd name="T23" fmla="*/ 65 h 199"/>
                  <a:gd name="T24" fmla="*/ 18 w 228"/>
                  <a:gd name="T25" fmla="*/ 60 h 199"/>
                  <a:gd name="T26" fmla="*/ 16 w 228"/>
                  <a:gd name="T27" fmla="*/ 69 h 199"/>
                  <a:gd name="T28" fmla="*/ 17 w 228"/>
                  <a:gd name="T29" fmla="*/ 83 h 199"/>
                  <a:gd name="T30" fmla="*/ 24 w 228"/>
                  <a:gd name="T31" fmla="*/ 80 h 199"/>
                  <a:gd name="T32" fmla="*/ 32 w 228"/>
                  <a:gd name="T33" fmla="*/ 88 h 199"/>
                  <a:gd name="T34" fmla="*/ 41 w 228"/>
                  <a:gd name="T35" fmla="*/ 98 h 199"/>
                  <a:gd name="T36" fmla="*/ 50 w 228"/>
                  <a:gd name="T37" fmla="*/ 105 h 199"/>
                  <a:gd name="T38" fmla="*/ 61 w 228"/>
                  <a:gd name="T39" fmla="*/ 117 h 199"/>
                  <a:gd name="T40" fmla="*/ 58 w 228"/>
                  <a:gd name="T41" fmla="*/ 134 h 199"/>
                  <a:gd name="T42" fmla="*/ 49 w 228"/>
                  <a:gd name="T43" fmla="*/ 155 h 199"/>
                  <a:gd name="T44" fmla="*/ 52 w 228"/>
                  <a:gd name="T45" fmla="*/ 170 h 199"/>
                  <a:gd name="T46" fmla="*/ 46 w 228"/>
                  <a:gd name="T47" fmla="*/ 171 h 199"/>
                  <a:gd name="T48" fmla="*/ 32 w 228"/>
                  <a:gd name="T49" fmla="*/ 148 h 199"/>
                  <a:gd name="T50" fmla="*/ 16 w 228"/>
                  <a:gd name="T51" fmla="*/ 113 h 199"/>
                  <a:gd name="T52" fmla="*/ 11 w 228"/>
                  <a:gd name="T53" fmla="*/ 87 h 199"/>
                  <a:gd name="T54" fmla="*/ 73 w 228"/>
                  <a:gd name="T55" fmla="*/ 183 h 199"/>
                  <a:gd name="T56" fmla="*/ 89 w 228"/>
                  <a:gd name="T57" fmla="*/ 181 h 199"/>
                  <a:gd name="T58" fmla="*/ 110 w 228"/>
                  <a:gd name="T59" fmla="*/ 178 h 199"/>
                  <a:gd name="T60" fmla="*/ 108 w 228"/>
                  <a:gd name="T61" fmla="*/ 187 h 199"/>
                  <a:gd name="T62" fmla="*/ 121 w 228"/>
                  <a:gd name="T63" fmla="*/ 186 h 199"/>
                  <a:gd name="T64" fmla="*/ 139 w 228"/>
                  <a:gd name="T65" fmla="*/ 184 h 199"/>
                  <a:gd name="T66" fmla="*/ 137 w 228"/>
                  <a:gd name="T67" fmla="*/ 3 h 199"/>
                  <a:gd name="T68" fmla="*/ 197 w 228"/>
                  <a:gd name="T69" fmla="*/ 64 h 199"/>
                  <a:gd name="T70" fmla="*/ 189 w 228"/>
                  <a:gd name="T71" fmla="*/ 58 h 199"/>
                  <a:gd name="T72" fmla="*/ 181 w 228"/>
                  <a:gd name="T73" fmla="*/ 74 h 199"/>
                  <a:gd name="T74" fmla="*/ 170 w 228"/>
                  <a:gd name="T75" fmla="*/ 59 h 199"/>
                  <a:gd name="T76" fmla="*/ 174 w 228"/>
                  <a:gd name="T77" fmla="*/ 75 h 199"/>
                  <a:gd name="T78" fmla="*/ 186 w 228"/>
                  <a:gd name="T79" fmla="*/ 79 h 199"/>
                  <a:gd name="T80" fmla="*/ 181 w 228"/>
                  <a:gd name="T81" fmla="*/ 100 h 199"/>
                  <a:gd name="T82" fmla="*/ 175 w 228"/>
                  <a:gd name="T83" fmla="*/ 122 h 199"/>
                  <a:gd name="T84" fmla="*/ 168 w 228"/>
                  <a:gd name="T85" fmla="*/ 137 h 199"/>
                  <a:gd name="T86" fmla="*/ 147 w 228"/>
                  <a:gd name="T87" fmla="*/ 154 h 199"/>
                  <a:gd name="T88" fmla="*/ 141 w 228"/>
                  <a:gd name="T89" fmla="*/ 139 h 199"/>
                  <a:gd name="T90" fmla="*/ 142 w 228"/>
                  <a:gd name="T91" fmla="*/ 121 h 199"/>
                  <a:gd name="T92" fmla="*/ 135 w 228"/>
                  <a:gd name="T93" fmla="*/ 101 h 199"/>
                  <a:gd name="T94" fmla="*/ 125 w 228"/>
                  <a:gd name="T95" fmla="*/ 89 h 199"/>
                  <a:gd name="T96" fmla="*/ 99 w 228"/>
                  <a:gd name="T97" fmla="*/ 90 h 199"/>
                  <a:gd name="T98" fmla="*/ 89 w 228"/>
                  <a:gd name="T99" fmla="*/ 76 h 199"/>
                  <a:gd name="T100" fmla="*/ 100 w 228"/>
                  <a:gd name="T101" fmla="*/ 49 h 199"/>
                  <a:gd name="T102" fmla="*/ 119 w 228"/>
                  <a:gd name="T103" fmla="*/ 41 h 199"/>
                  <a:gd name="T104" fmla="*/ 130 w 228"/>
                  <a:gd name="T105" fmla="*/ 46 h 199"/>
                  <a:gd name="T106" fmla="*/ 146 w 228"/>
                  <a:gd name="T107" fmla="*/ 46 h 199"/>
                  <a:gd name="T108" fmla="*/ 162 w 228"/>
                  <a:gd name="T109" fmla="*/ 44 h 199"/>
                  <a:gd name="T110" fmla="*/ 147 w 228"/>
                  <a:gd name="T111" fmla="*/ 37 h 199"/>
                  <a:gd name="T112" fmla="*/ 146 w 228"/>
                  <a:gd name="T113" fmla="*/ 32 h 199"/>
                  <a:gd name="T114" fmla="*/ 127 w 228"/>
                  <a:gd name="T115" fmla="*/ 32 h 199"/>
                  <a:gd name="T116" fmla="*/ 111 w 228"/>
                  <a:gd name="T117" fmla="*/ 37 h 199"/>
                  <a:gd name="T118" fmla="*/ 107 w 228"/>
                  <a:gd name="T119" fmla="*/ 21 h 199"/>
                  <a:gd name="T120" fmla="*/ 96 w 228"/>
                  <a:gd name="T121" fmla="*/ 11 h 199"/>
                  <a:gd name="T122" fmla="*/ 109 w 228"/>
                  <a:gd name="T123" fmla="*/ 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" h="199">
                    <a:moveTo>
                      <a:pt x="92" y="0"/>
                    </a:moveTo>
                    <a:cubicBezTo>
                      <a:pt x="92" y="0"/>
                      <a:pt x="58" y="5"/>
                      <a:pt x="35" y="31"/>
                    </a:cubicBezTo>
                    <a:cubicBezTo>
                      <a:pt x="35" y="31"/>
                      <a:pt x="53" y="13"/>
                      <a:pt x="64" y="13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6" y="14"/>
                      <a:pt x="66" y="15"/>
                      <a:pt x="65" y="15"/>
                    </a:cubicBezTo>
                    <a:cubicBezTo>
                      <a:pt x="65" y="16"/>
                      <a:pt x="64" y="17"/>
                      <a:pt x="64" y="18"/>
                    </a:cubicBezTo>
                    <a:cubicBezTo>
                      <a:pt x="64" y="18"/>
                      <a:pt x="64" y="20"/>
                      <a:pt x="64" y="20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3" y="21"/>
                      <a:pt x="62" y="21"/>
                      <a:pt x="62" y="22"/>
                    </a:cubicBezTo>
                    <a:cubicBezTo>
                      <a:pt x="62" y="22"/>
                      <a:pt x="61" y="22"/>
                      <a:pt x="61" y="23"/>
                    </a:cubicBezTo>
                    <a:cubicBezTo>
                      <a:pt x="61" y="24"/>
                      <a:pt x="61" y="25"/>
                      <a:pt x="61" y="25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9" y="29"/>
                      <a:pt x="58" y="29"/>
                      <a:pt x="57" y="29"/>
                    </a:cubicBezTo>
                    <a:cubicBezTo>
                      <a:pt x="56" y="29"/>
                      <a:pt x="56" y="27"/>
                      <a:pt x="56" y="27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6"/>
                      <a:pt x="58" y="26"/>
                      <a:pt x="58" y="25"/>
                    </a:cubicBezTo>
                    <a:cubicBezTo>
                      <a:pt x="57" y="25"/>
                      <a:pt x="57" y="24"/>
                      <a:pt x="56" y="24"/>
                    </a:cubicBezTo>
                    <a:cubicBezTo>
                      <a:pt x="55" y="24"/>
                      <a:pt x="54" y="26"/>
                      <a:pt x="54" y="26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2" y="27"/>
                      <a:pt x="51" y="29"/>
                      <a:pt x="51" y="29"/>
                    </a:cubicBezTo>
                    <a:cubicBezTo>
                      <a:pt x="52" y="29"/>
                      <a:pt x="53" y="29"/>
                      <a:pt x="53" y="29"/>
                    </a:cubicBezTo>
                    <a:cubicBezTo>
                      <a:pt x="53" y="29"/>
                      <a:pt x="53" y="30"/>
                      <a:pt x="53" y="31"/>
                    </a:cubicBezTo>
                    <a:cubicBezTo>
                      <a:pt x="53" y="31"/>
                      <a:pt x="52" y="32"/>
                      <a:pt x="52" y="32"/>
                    </a:cubicBezTo>
                    <a:cubicBezTo>
                      <a:pt x="52" y="32"/>
                      <a:pt x="52" y="33"/>
                      <a:pt x="51" y="33"/>
                    </a:cubicBezTo>
                    <a:cubicBezTo>
                      <a:pt x="50" y="32"/>
                      <a:pt x="49" y="32"/>
                      <a:pt x="48" y="32"/>
                    </a:cubicBezTo>
                    <a:cubicBezTo>
                      <a:pt x="47" y="32"/>
                      <a:pt x="46" y="31"/>
                      <a:pt x="46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3"/>
                      <a:pt x="42" y="34"/>
                      <a:pt x="42" y="34"/>
                    </a:cubicBezTo>
                    <a:cubicBezTo>
                      <a:pt x="42" y="34"/>
                      <a:pt x="41" y="35"/>
                      <a:pt x="41" y="35"/>
                    </a:cubicBezTo>
                    <a:cubicBezTo>
                      <a:pt x="41" y="35"/>
                      <a:pt x="41" y="37"/>
                      <a:pt x="41" y="37"/>
                    </a:cubicBezTo>
                    <a:cubicBezTo>
                      <a:pt x="41" y="37"/>
                      <a:pt x="40" y="38"/>
                      <a:pt x="38" y="38"/>
                    </a:cubicBezTo>
                    <a:cubicBezTo>
                      <a:pt x="37" y="39"/>
                      <a:pt x="36" y="39"/>
                      <a:pt x="36" y="39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1"/>
                      <a:pt x="34" y="42"/>
                      <a:pt x="34" y="43"/>
                    </a:cubicBezTo>
                    <a:cubicBezTo>
                      <a:pt x="33" y="44"/>
                      <a:pt x="30" y="46"/>
                      <a:pt x="30" y="46"/>
                    </a:cubicBezTo>
                    <a:cubicBezTo>
                      <a:pt x="30" y="46"/>
                      <a:pt x="29" y="47"/>
                      <a:pt x="28" y="48"/>
                    </a:cubicBezTo>
                    <a:cubicBezTo>
                      <a:pt x="28" y="49"/>
                      <a:pt x="28" y="50"/>
                      <a:pt x="28" y="51"/>
                    </a:cubicBezTo>
                    <a:cubicBezTo>
                      <a:pt x="28" y="51"/>
                      <a:pt x="27" y="52"/>
                      <a:pt x="27" y="53"/>
                    </a:cubicBezTo>
                    <a:cubicBezTo>
                      <a:pt x="27" y="54"/>
                      <a:pt x="26" y="55"/>
                      <a:pt x="26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4" y="57"/>
                      <a:pt x="22" y="58"/>
                      <a:pt x="21" y="58"/>
                    </a:cubicBezTo>
                    <a:cubicBezTo>
                      <a:pt x="20" y="59"/>
                      <a:pt x="20" y="60"/>
                      <a:pt x="20" y="60"/>
                    </a:cubicBezTo>
                    <a:cubicBezTo>
                      <a:pt x="20" y="60"/>
                      <a:pt x="21" y="61"/>
                      <a:pt x="21" y="61"/>
                    </a:cubicBezTo>
                    <a:cubicBezTo>
                      <a:pt x="22" y="61"/>
                      <a:pt x="23" y="62"/>
                      <a:pt x="23" y="62"/>
                    </a:cubicBezTo>
                    <a:cubicBezTo>
                      <a:pt x="23" y="62"/>
                      <a:pt x="23" y="63"/>
                      <a:pt x="23" y="64"/>
                    </a:cubicBezTo>
                    <a:cubicBezTo>
                      <a:pt x="23" y="64"/>
                      <a:pt x="22" y="66"/>
                      <a:pt x="23" y="66"/>
                    </a:cubicBezTo>
                    <a:cubicBezTo>
                      <a:pt x="24" y="66"/>
                      <a:pt x="25" y="66"/>
                      <a:pt x="25" y="66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9"/>
                      <a:pt x="29" y="70"/>
                    </a:cubicBezTo>
                    <a:cubicBezTo>
                      <a:pt x="28" y="70"/>
                      <a:pt x="28" y="71"/>
                      <a:pt x="28" y="71"/>
                    </a:cubicBezTo>
                    <a:cubicBezTo>
                      <a:pt x="27" y="71"/>
                      <a:pt x="27" y="71"/>
                      <a:pt x="27" y="70"/>
                    </a:cubicBezTo>
                    <a:cubicBezTo>
                      <a:pt x="27" y="69"/>
                      <a:pt x="27" y="69"/>
                      <a:pt x="26" y="68"/>
                    </a:cubicBezTo>
                    <a:cubicBezTo>
                      <a:pt x="25" y="68"/>
                      <a:pt x="24" y="69"/>
                      <a:pt x="24" y="69"/>
                    </a:cubicBezTo>
                    <a:cubicBezTo>
                      <a:pt x="24" y="69"/>
                      <a:pt x="23" y="69"/>
                      <a:pt x="23" y="68"/>
                    </a:cubicBezTo>
                    <a:cubicBezTo>
                      <a:pt x="22" y="67"/>
                      <a:pt x="22" y="68"/>
                      <a:pt x="22" y="67"/>
                    </a:cubicBezTo>
                    <a:cubicBezTo>
                      <a:pt x="22" y="66"/>
                      <a:pt x="23" y="66"/>
                      <a:pt x="22" y="65"/>
                    </a:cubicBezTo>
                    <a:cubicBezTo>
                      <a:pt x="22" y="65"/>
                      <a:pt x="21" y="64"/>
                      <a:pt x="21" y="64"/>
                    </a:cubicBezTo>
                    <a:cubicBezTo>
                      <a:pt x="20" y="64"/>
                      <a:pt x="21" y="65"/>
                      <a:pt x="20" y="64"/>
                    </a:cubicBezTo>
                    <a:cubicBezTo>
                      <a:pt x="20" y="63"/>
                      <a:pt x="19" y="63"/>
                      <a:pt x="19" y="63"/>
                    </a:cubicBezTo>
                    <a:cubicBezTo>
                      <a:pt x="19" y="63"/>
                      <a:pt x="18" y="63"/>
                      <a:pt x="18" y="62"/>
                    </a:cubicBezTo>
                    <a:cubicBezTo>
                      <a:pt x="18" y="62"/>
                      <a:pt x="18" y="61"/>
                      <a:pt x="18" y="60"/>
                    </a:cubicBezTo>
                    <a:cubicBezTo>
                      <a:pt x="18" y="60"/>
                      <a:pt x="19" y="59"/>
                      <a:pt x="19" y="58"/>
                    </a:cubicBezTo>
                    <a:cubicBezTo>
                      <a:pt x="19" y="58"/>
                      <a:pt x="19" y="55"/>
                      <a:pt x="19" y="55"/>
                    </a:cubicBezTo>
                    <a:cubicBezTo>
                      <a:pt x="19" y="55"/>
                      <a:pt x="16" y="61"/>
                      <a:pt x="15" y="66"/>
                    </a:cubicBezTo>
                    <a:cubicBezTo>
                      <a:pt x="15" y="66"/>
                      <a:pt x="16" y="65"/>
                      <a:pt x="16" y="66"/>
                    </a:cubicBezTo>
                    <a:cubicBezTo>
                      <a:pt x="16" y="67"/>
                      <a:pt x="17" y="68"/>
                      <a:pt x="16" y="69"/>
                    </a:cubicBezTo>
                    <a:cubicBezTo>
                      <a:pt x="16" y="69"/>
                      <a:pt x="16" y="69"/>
                      <a:pt x="16" y="72"/>
                    </a:cubicBezTo>
                    <a:cubicBezTo>
                      <a:pt x="16" y="74"/>
                      <a:pt x="17" y="75"/>
                      <a:pt x="17" y="76"/>
                    </a:cubicBezTo>
                    <a:cubicBezTo>
                      <a:pt x="16" y="76"/>
                      <a:pt x="16" y="77"/>
                      <a:pt x="16" y="78"/>
                    </a:cubicBezTo>
                    <a:cubicBezTo>
                      <a:pt x="16" y="79"/>
                      <a:pt x="16" y="82"/>
                      <a:pt x="17" y="82"/>
                    </a:cubicBezTo>
                    <a:cubicBezTo>
                      <a:pt x="17" y="82"/>
                      <a:pt x="17" y="83"/>
                      <a:pt x="17" y="83"/>
                    </a:cubicBezTo>
                    <a:cubicBezTo>
                      <a:pt x="18" y="84"/>
                      <a:pt x="17" y="85"/>
                      <a:pt x="18" y="84"/>
                    </a:cubicBezTo>
                    <a:cubicBezTo>
                      <a:pt x="19" y="82"/>
                      <a:pt x="20" y="81"/>
                      <a:pt x="20" y="81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0"/>
                      <a:pt x="20" y="79"/>
                      <a:pt x="22" y="79"/>
                    </a:cubicBezTo>
                    <a:cubicBezTo>
                      <a:pt x="23" y="79"/>
                      <a:pt x="24" y="79"/>
                      <a:pt x="24" y="80"/>
                    </a:cubicBezTo>
                    <a:cubicBezTo>
                      <a:pt x="25" y="80"/>
                      <a:pt x="23" y="82"/>
                      <a:pt x="24" y="82"/>
                    </a:cubicBezTo>
                    <a:cubicBezTo>
                      <a:pt x="25" y="82"/>
                      <a:pt x="27" y="81"/>
                      <a:pt x="28" y="81"/>
                    </a:cubicBezTo>
                    <a:cubicBezTo>
                      <a:pt x="29" y="81"/>
                      <a:pt x="29" y="82"/>
                      <a:pt x="30" y="83"/>
                    </a:cubicBezTo>
                    <a:cubicBezTo>
                      <a:pt x="30" y="84"/>
                      <a:pt x="30" y="85"/>
                      <a:pt x="31" y="86"/>
                    </a:cubicBezTo>
                    <a:cubicBezTo>
                      <a:pt x="32" y="86"/>
                      <a:pt x="31" y="87"/>
                      <a:pt x="32" y="88"/>
                    </a:cubicBezTo>
                    <a:cubicBezTo>
                      <a:pt x="32" y="89"/>
                      <a:pt x="34" y="90"/>
                      <a:pt x="35" y="90"/>
                    </a:cubicBezTo>
                    <a:cubicBezTo>
                      <a:pt x="35" y="90"/>
                      <a:pt x="37" y="90"/>
                      <a:pt x="38" y="90"/>
                    </a:cubicBezTo>
                    <a:cubicBezTo>
                      <a:pt x="39" y="91"/>
                      <a:pt x="38" y="92"/>
                      <a:pt x="39" y="92"/>
                    </a:cubicBezTo>
                    <a:cubicBezTo>
                      <a:pt x="40" y="92"/>
                      <a:pt x="41" y="95"/>
                      <a:pt x="41" y="95"/>
                    </a:cubicBezTo>
                    <a:cubicBezTo>
                      <a:pt x="41" y="95"/>
                      <a:pt x="41" y="97"/>
                      <a:pt x="41" y="98"/>
                    </a:cubicBezTo>
                    <a:cubicBezTo>
                      <a:pt x="41" y="98"/>
                      <a:pt x="41" y="99"/>
                      <a:pt x="42" y="100"/>
                    </a:cubicBezTo>
                    <a:cubicBezTo>
                      <a:pt x="42" y="100"/>
                      <a:pt x="44" y="100"/>
                      <a:pt x="44" y="100"/>
                    </a:cubicBezTo>
                    <a:cubicBezTo>
                      <a:pt x="44" y="100"/>
                      <a:pt x="43" y="102"/>
                      <a:pt x="45" y="102"/>
                    </a:cubicBezTo>
                    <a:cubicBezTo>
                      <a:pt x="47" y="103"/>
                      <a:pt x="48" y="103"/>
                      <a:pt x="49" y="104"/>
                    </a:cubicBezTo>
                    <a:cubicBezTo>
                      <a:pt x="49" y="104"/>
                      <a:pt x="48" y="105"/>
                      <a:pt x="50" y="105"/>
                    </a:cubicBezTo>
                    <a:cubicBezTo>
                      <a:pt x="52" y="105"/>
                      <a:pt x="54" y="105"/>
                      <a:pt x="55" y="106"/>
                    </a:cubicBezTo>
                    <a:cubicBezTo>
                      <a:pt x="56" y="106"/>
                      <a:pt x="55" y="107"/>
                      <a:pt x="57" y="109"/>
                    </a:cubicBezTo>
                    <a:cubicBezTo>
                      <a:pt x="60" y="110"/>
                      <a:pt x="60" y="111"/>
                      <a:pt x="61" y="111"/>
                    </a:cubicBezTo>
                    <a:cubicBezTo>
                      <a:pt x="62" y="111"/>
                      <a:pt x="63" y="111"/>
                      <a:pt x="63" y="113"/>
                    </a:cubicBezTo>
                    <a:cubicBezTo>
                      <a:pt x="62" y="115"/>
                      <a:pt x="62" y="116"/>
                      <a:pt x="61" y="117"/>
                    </a:cubicBezTo>
                    <a:cubicBezTo>
                      <a:pt x="60" y="118"/>
                      <a:pt x="59" y="120"/>
                      <a:pt x="58" y="121"/>
                    </a:cubicBezTo>
                    <a:cubicBezTo>
                      <a:pt x="58" y="122"/>
                      <a:pt x="57" y="123"/>
                      <a:pt x="58" y="124"/>
                    </a:cubicBezTo>
                    <a:cubicBezTo>
                      <a:pt x="58" y="126"/>
                      <a:pt x="59" y="127"/>
                      <a:pt x="59" y="128"/>
                    </a:cubicBezTo>
                    <a:cubicBezTo>
                      <a:pt x="59" y="129"/>
                      <a:pt x="59" y="131"/>
                      <a:pt x="59" y="132"/>
                    </a:cubicBezTo>
                    <a:cubicBezTo>
                      <a:pt x="58" y="133"/>
                      <a:pt x="58" y="134"/>
                      <a:pt x="58" y="134"/>
                    </a:cubicBezTo>
                    <a:cubicBezTo>
                      <a:pt x="58" y="134"/>
                      <a:pt x="59" y="136"/>
                      <a:pt x="58" y="137"/>
                    </a:cubicBezTo>
                    <a:cubicBezTo>
                      <a:pt x="57" y="138"/>
                      <a:pt x="55" y="140"/>
                      <a:pt x="54" y="140"/>
                    </a:cubicBezTo>
                    <a:cubicBezTo>
                      <a:pt x="53" y="140"/>
                      <a:pt x="51" y="142"/>
                      <a:pt x="51" y="142"/>
                    </a:cubicBezTo>
                    <a:cubicBezTo>
                      <a:pt x="51" y="142"/>
                      <a:pt x="51" y="146"/>
                      <a:pt x="51" y="147"/>
                    </a:cubicBezTo>
                    <a:cubicBezTo>
                      <a:pt x="51" y="147"/>
                      <a:pt x="47" y="154"/>
                      <a:pt x="49" y="155"/>
                    </a:cubicBezTo>
                    <a:cubicBezTo>
                      <a:pt x="50" y="156"/>
                      <a:pt x="50" y="158"/>
                      <a:pt x="50" y="159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48" y="161"/>
                      <a:pt x="46" y="161"/>
                      <a:pt x="47" y="163"/>
                    </a:cubicBezTo>
                    <a:cubicBezTo>
                      <a:pt x="49" y="165"/>
                      <a:pt x="50" y="165"/>
                      <a:pt x="50" y="167"/>
                    </a:cubicBezTo>
                    <a:cubicBezTo>
                      <a:pt x="51" y="168"/>
                      <a:pt x="51" y="168"/>
                      <a:pt x="52" y="170"/>
                    </a:cubicBezTo>
                    <a:cubicBezTo>
                      <a:pt x="53" y="171"/>
                      <a:pt x="53" y="172"/>
                      <a:pt x="54" y="173"/>
                    </a:cubicBezTo>
                    <a:cubicBezTo>
                      <a:pt x="55" y="174"/>
                      <a:pt x="56" y="175"/>
                      <a:pt x="56" y="176"/>
                    </a:cubicBezTo>
                    <a:cubicBezTo>
                      <a:pt x="56" y="177"/>
                      <a:pt x="59" y="179"/>
                      <a:pt x="56" y="177"/>
                    </a:cubicBezTo>
                    <a:cubicBezTo>
                      <a:pt x="53" y="175"/>
                      <a:pt x="56" y="177"/>
                      <a:pt x="52" y="174"/>
                    </a:cubicBezTo>
                    <a:cubicBezTo>
                      <a:pt x="49" y="171"/>
                      <a:pt x="48" y="173"/>
                      <a:pt x="46" y="171"/>
                    </a:cubicBezTo>
                    <a:cubicBezTo>
                      <a:pt x="45" y="169"/>
                      <a:pt x="47" y="175"/>
                      <a:pt x="44" y="168"/>
                    </a:cubicBezTo>
                    <a:cubicBezTo>
                      <a:pt x="41" y="160"/>
                      <a:pt x="40" y="161"/>
                      <a:pt x="39" y="159"/>
                    </a:cubicBezTo>
                    <a:cubicBezTo>
                      <a:pt x="39" y="157"/>
                      <a:pt x="39" y="159"/>
                      <a:pt x="37" y="155"/>
                    </a:cubicBezTo>
                    <a:cubicBezTo>
                      <a:pt x="35" y="151"/>
                      <a:pt x="37" y="154"/>
                      <a:pt x="35" y="151"/>
                    </a:cubicBezTo>
                    <a:cubicBezTo>
                      <a:pt x="33" y="149"/>
                      <a:pt x="33" y="152"/>
                      <a:pt x="32" y="148"/>
                    </a:cubicBezTo>
                    <a:cubicBezTo>
                      <a:pt x="31" y="143"/>
                      <a:pt x="31" y="146"/>
                      <a:pt x="30" y="141"/>
                    </a:cubicBezTo>
                    <a:cubicBezTo>
                      <a:pt x="28" y="136"/>
                      <a:pt x="31" y="136"/>
                      <a:pt x="28" y="133"/>
                    </a:cubicBezTo>
                    <a:cubicBezTo>
                      <a:pt x="25" y="131"/>
                      <a:pt x="25" y="132"/>
                      <a:pt x="24" y="131"/>
                    </a:cubicBezTo>
                    <a:cubicBezTo>
                      <a:pt x="23" y="129"/>
                      <a:pt x="25" y="130"/>
                      <a:pt x="22" y="126"/>
                    </a:cubicBezTo>
                    <a:cubicBezTo>
                      <a:pt x="20" y="122"/>
                      <a:pt x="16" y="120"/>
                      <a:pt x="16" y="113"/>
                    </a:cubicBezTo>
                    <a:cubicBezTo>
                      <a:pt x="16" y="105"/>
                      <a:pt x="16" y="104"/>
                      <a:pt x="16" y="104"/>
                    </a:cubicBezTo>
                    <a:cubicBezTo>
                      <a:pt x="16" y="104"/>
                      <a:pt x="13" y="101"/>
                      <a:pt x="14" y="97"/>
                    </a:cubicBezTo>
                    <a:cubicBezTo>
                      <a:pt x="15" y="92"/>
                      <a:pt x="16" y="94"/>
                      <a:pt x="15" y="92"/>
                    </a:cubicBezTo>
                    <a:cubicBezTo>
                      <a:pt x="15" y="91"/>
                      <a:pt x="14" y="91"/>
                      <a:pt x="13" y="89"/>
                    </a:cubicBezTo>
                    <a:cubicBezTo>
                      <a:pt x="12" y="88"/>
                      <a:pt x="12" y="88"/>
                      <a:pt x="11" y="87"/>
                    </a:cubicBezTo>
                    <a:cubicBezTo>
                      <a:pt x="11" y="86"/>
                      <a:pt x="11" y="83"/>
                      <a:pt x="11" y="83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10" y="84"/>
                      <a:pt x="0" y="182"/>
                      <a:pt x="97" y="197"/>
                    </a:cubicBezTo>
                    <a:cubicBezTo>
                      <a:pt x="97" y="197"/>
                      <a:pt x="75" y="192"/>
                      <a:pt x="73" y="187"/>
                    </a:cubicBezTo>
                    <a:cubicBezTo>
                      <a:pt x="73" y="187"/>
                      <a:pt x="72" y="183"/>
                      <a:pt x="73" y="183"/>
                    </a:cubicBezTo>
                    <a:cubicBezTo>
                      <a:pt x="74" y="183"/>
                      <a:pt x="76" y="184"/>
                      <a:pt x="77" y="183"/>
                    </a:cubicBezTo>
                    <a:cubicBezTo>
                      <a:pt x="79" y="181"/>
                      <a:pt x="80" y="180"/>
                      <a:pt x="80" y="180"/>
                    </a:cubicBezTo>
                    <a:cubicBezTo>
                      <a:pt x="80" y="182"/>
                      <a:pt x="80" y="182"/>
                      <a:pt x="80" y="182"/>
                    </a:cubicBezTo>
                    <a:cubicBezTo>
                      <a:pt x="80" y="182"/>
                      <a:pt x="79" y="182"/>
                      <a:pt x="83" y="181"/>
                    </a:cubicBezTo>
                    <a:cubicBezTo>
                      <a:pt x="88" y="181"/>
                      <a:pt x="88" y="181"/>
                      <a:pt x="89" y="181"/>
                    </a:cubicBezTo>
                    <a:cubicBezTo>
                      <a:pt x="91" y="180"/>
                      <a:pt x="93" y="176"/>
                      <a:pt x="94" y="178"/>
                    </a:cubicBezTo>
                    <a:cubicBezTo>
                      <a:pt x="95" y="181"/>
                      <a:pt x="93" y="180"/>
                      <a:pt x="95" y="181"/>
                    </a:cubicBezTo>
                    <a:cubicBezTo>
                      <a:pt x="97" y="181"/>
                      <a:pt x="101" y="180"/>
                      <a:pt x="101" y="180"/>
                    </a:cubicBezTo>
                    <a:cubicBezTo>
                      <a:pt x="101" y="180"/>
                      <a:pt x="108" y="181"/>
                      <a:pt x="108" y="180"/>
                    </a:cubicBezTo>
                    <a:cubicBezTo>
                      <a:pt x="109" y="179"/>
                      <a:pt x="109" y="178"/>
                      <a:pt x="110" y="178"/>
                    </a:cubicBezTo>
                    <a:cubicBezTo>
                      <a:pt x="111" y="178"/>
                      <a:pt x="112" y="180"/>
                      <a:pt x="112" y="180"/>
                    </a:cubicBezTo>
                    <a:cubicBezTo>
                      <a:pt x="108" y="182"/>
                      <a:pt x="108" y="182"/>
                      <a:pt x="108" y="182"/>
                    </a:cubicBezTo>
                    <a:cubicBezTo>
                      <a:pt x="105" y="185"/>
                      <a:pt x="105" y="185"/>
                      <a:pt x="105" y="185"/>
                    </a:cubicBezTo>
                    <a:cubicBezTo>
                      <a:pt x="105" y="185"/>
                      <a:pt x="103" y="185"/>
                      <a:pt x="105" y="186"/>
                    </a:cubicBezTo>
                    <a:cubicBezTo>
                      <a:pt x="106" y="187"/>
                      <a:pt x="107" y="187"/>
                      <a:pt x="108" y="187"/>
                    </a:cubicBezTo>
                    <a:cubicBezTo>
                      <a:pt x="110" y="187"/>
                      <a:pt x="114" y="190"/>
                      <a:pt x="115" y="188"/>
                    </a:cubicBezTo>
                    <a:cubicBezTo>
                      <a:pt x="116" y="186"/>
                      <a:pt x="116" y="186"/>
                      <a:pt x="117" y="185"/>
                    </a:cubicBezTo>
                    <a:cubicBezTo>
                      <a:pt x="117" y="184"/>
                      <a:pt x="117" y="182"/>
                      <a:pt x="119" y="182"/>
                    </a:cubicBezTo>
                    <a:cubicBezTo>
                      <a:pt x="120" y="182"/>
                      <a:pt x="122" y="183"/>
                      <a:pt x="122" y="183"/>
                    </a:cubicBezTo>
                    <a:cubicBezTo>
                      <a:pt x="121" y="186"/>
                      <a:pt x="121" y="186"/>
                      <a:pt x="121" y="186"/>
                    </a:cubicBezTo>
                    <a:cubicBezTo>
                      <a:pt x="121" y="186"/>
                      <a:pt x="123" y="186"/>
                      <a:pt x="125" y="186"/>
                    </a:cubicBezTo>
                    <a:cubicBezTo>
                      <a:pt x="126" y="186"/>
                      <a:pt x="126" y="188"/>
                      <a:pt x="128" y="186"/>
                    </a:cubicBezTo>
                    <a:cubicBezTo>
                      <a:pt x="129" y="184"/>
                      <a:pt x="129" y="184"/>
                      <a:pt x="131" y="184"/>
                    </a:cubicBezTo>
                    <a:cubicBezTo>
                      <a:pt x="133" y="184"/>
                      <a:pt x="135" y="183"/>
                      <a:pt x="136" y="183"/>
                    </a:cubicBezTo>
                    <a:cubicBezTo>
                      <a:pt x="136" y="184"/>
                      <a:pt x="138" y="184"/>
                      <a:pt x="139" y="184"/>
                    </a:cubicBezTo>
                    <a:cubicBezTo>
                      <a:pt x="139" y="184"/>
                      <a:pt x="143" y="186"/>
                      <a:pt x="143" y="186"/>
                    </a:cubicBezTo>
                    <a:cubicBezTo>
                      <a:pt x="144" y="185"/>
                      <a:pt x="148" y="186"/>
                      <a:pt x="148" y="186"/>
                    </a:cubicBezTo>
                    <a:cubicBezTo>
                      <a:pt x="148" y="186"/>
                      <a:pt x="137" y="196"/>
                      <a:pt x="113" y="197"/>
                    </a:cubicBezTo>
                    <a:cubicBezTo>
                      <a:pt x="113" y="197"/>
                      <a:pt x="167" y="199"/>
                      <a:pt x="197" y="146"/>
                    </a:cubicBezTo>
                    <a:cubicBezTo>
                      <a:pt x="228" y="94"/>
                      <a:pt x="206" y="26"/>
                      <a:pt x="137" y="3"/>
                    </a:cubicBezTo>
                    <a:cubicBezTo>
                      <a:pt x="137" y="3"/>
                      <a:pt x="189" y="22"/>
                      <a:pt x="203" y="71"/>
                    </a:cubicBezTo>
                    <a:cubicBezTo>
                      <a:pt x="202" y="72"/>
                      <a:pt x="202" y="72"/>
                      <a:pt x="202" y="72"/>
                    </a:cubicBezTo>
                    <a:cubicBezTo>
                      <a:pt x="201" y="71"/>
                      <a:pt x="201" y="72"/>
                      <a:pt x="200" y="69"/>
                    </a:cubicBezTo>
                    <a:cubicBezTo>
                      <a:pt x="199" y="67"/>
                      <a:pt x="199" y="68"/>
                      <a:pt x="199" y="66"/>
                    </a:cubicBezTo>
                    <a:cubicBezTo>
                      <a:pt x="198" y="64"/>
                      <a:pt x="198" y="65"/>
                      <a:pt x="197" y="64"/>
                    </a:cubicBezTo>
                    <a:cubicBezTo>
                      <a:pt x="195" y="62"/>
                      <a:pt x="195" y="62"/>
                      <a:pt x="194" y="61"/>
                    </a:cubicBezTo>
                    <a:cubicBezTo>
                      <a:pt x="193" y="61"/>
                      <a:pt x="192" y="58"/>
                      <a:pt x="192" y="57"/>
                    </a:cubicBezTo>
                    <a:cubicBezTo>
                      <a:pt x="191" y="56"/>
                      <a:pt x="189" y="55"/>
                      <a:pt x="188" y="55"/>
                    </a:cubicBezTo>
                    <a:cubicBezTo>
                      <a:pt x="187" y="55"/>
                      <a:pt x="188" y="54"/>
                      <a:pt x="187" y="55"/>
                    </a:cubicBezTo>
                    <a:cubicBezTo>
                      <a:pt x="187" y="56"/>
                      <a:pt x="189" y="58"/>
                      <a:pt x="189" y="58"/>
                    </a:cubicBezTo>
                    <a:cubicBezTo>
                      <a:pt x="189" y="62"/>
                      <a:pt x="189" y="62"/>
                      <a:pt x="189" y="62"/>
                    </a:cubicBezTo>
                    <a:cubicBezTo>
                      <a:pt x="189" y="62"/>
                      <a:pt x="190" y="65"/>
                      <a:pt x="190" y="66"/>
                    </a:cubicBezTo>
                    <a:cubicBezTo>
                      <a:pt x="190" y="67"/>
                      <a:pt x="189" y="70"/>
                      <a:pt x="189" y="70"/>
                    </a:cubicBezTo>
                    <a:cubicBezTo>
                      <a:pt x="189" y="70"/>
                      <a:pt x="188" y="72"/>
                      <a:pt x="187" y="73"/>
                    </a:cubicBezTo>
                    <a:cubicBezTo>
                      <a:pt x="186" y="73"/>
                      <a:pt x="181" y="74"/>
                      <a:pt x="181" y="74"/>
                    </a:cubicBezTo>
                    <a:cubicBezTo>
                      <a:pt x="181" y="74"/>
                      <a:pt x="179" y="72"/>
                      <a:pt x="179" y="71"/>
                    </a:cubicBezTo>
                    <a:cubicBezTo>
                      <a:pt x="178" y="69"/>
                      <a:pt x="175" y="69"/>
                      <a:pt x="174" y="68"/>
                    </a:cubicBezTo>
                    <a:cubicBezTo>
                      <a:pt x="174" y="67"/>
                      <a:pt x="175" y="66"/>
                      <a:pt x="173" y="64"/>
                    </a:cubicBezTo>
                    <a:cubicBezTo>
                      <a:pt x="172" y="62"/>
                      <a:pt x="173" y="63"/>
                      <a:pt x="172" y="61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70" y="59"/>
                      <a:pt x="166" y="58"/>
                      <a:pt x="167" y="60"/>
                    </a:cubicBezTo>
                    <a:cubicBezTo>
                      <a:pt x="168" y="63"/>
                      <a:pt x="167" y="65"/>
                      <a:pt x="168" y="65"/>
                    </a:cubicBezTo>
                    <a:cubicBezTo>
                      <a:pt x="169" y="66"/>
                      <a:pt x="170" y="65"/>
                      <a:pt x="171" y="67"/>
                    </a:cubicBezTo>
                    <a:cubicBezTo>
                      <a:pt x="172" y="69"/>
                      <a:pt x="172" y="70"/>
                      <a:pt x="172" y="71"/>
                    </a:cubicBezTo>
                    <a:cubicBezTo>
                      <a:pt x="173" y="71"/>
                      <a:pt x="173" y="74"/>
                      <a:pt x="174" y="75"/>
                    </a:cubicBezTo>
                    <a:cubicBezTo>
                      <a:pt x="175" y="75"/>
                      <a:pt x="178" y="75"/>
                      <a:pt x="178" y="76"/>
                    </a:cubicBezTo>
                    <a:cubicBezTo>
                      <a:pt x="177" y="77"/>
                      <a:pt x="176" y="78"/>
                      <a:pt x="178" y="79"/>
                    </a:cubicBezTo>
                    <a:cubicBezTo>
                      <a:pt x="179" y="79"/>
                      <a:pt x="179" y="80"/>
                      <a:pt x="180" y="80"/>
                    </a:cubicBezTo>
                    <a:cubicBezTo>
                      <a:pt x="181" y="80"/>
                      <a:pt x="181" y="80"/>
                      <a:pt x="182" y="79"/>
                    </a:cubicBezTo>
                    <a:cubicBezTo>
                      <a:pt x="184" y="79"/>
                      <a:pt x="186" y="79"/>
                      <a:pt x="186" y="79"/>
                    </a:cubicBezTo>
                    <a:cubicBezTo>
                      <a:pt x="186" y="79"/>
                      <a:pt x="188" y="80"/>
                      <a:pt x="188" y="81"/>
                    </a:cubicBezTo>
                    <a:cubicBezTo>
                      <a:pt x="188" y="82"/>
                      <a:pt x="187" y="86"/>
                      <a:pt x="187" y="86"/>
                    </a:cubicBezTo>
                    <a:cubicBezTo>
                      <a:pt x="185" y="90"/>
                      <a:pt x="185" y="90"/>
                      <a:pt x="185" y="90"/>
                    </a:cubicBezTo>
                    <a:cubicBezTo>
                      <a:pt x="185" y="90"/>
                      <a:pt x="185" y="97"/>
                      <a:pt x="184" y="97"/>
                    </a:cubicBezTo>
                    <a:cubicBezTo>
                      <a:pt x="183" y="97"/>
                      <a:pt x="182" y="100"/>
                      <a:pt x="181" y="100"/>
                    </a:cubicBezTo>
                    <a:cubicBezTo>
                      <a:pt x="180" y="101"/>
                      <a:pt x="180" y="105"/>
                      <a:pt x="180" y="105"/>
                    </a:cubicBezTo>
                    <a:cubicBezTo>
                      <a:pt x="178" y="108"/>
                      <a:pt x="178" y="108"/>
                      <a:pt x="178" y="108"/>
                    </a:cubicBezTo>
                    <a:cubicBezTo>
                      <a:pt x="178" y="108"/>
                      <a:pt x="178" y="111"/>
                      <a:pt x="178" y="112"/>
                    </a:cubicBezTo>
                    <a:cubicBezTo>
                      <a:pt x="178" y="113"/>
                      <a:pt x="179" y="117"/>
                      <a:pt x="178" y="119"/>
                    </a:cubicBezTo>
                    <a:cubicBezTo>
                      <a:pt x="178" y="121"/>
                      <a:pt x="175" y="122"/>
                      <a:pt x="175" y="122"/>
                    </a:cubicBezTo>
                    <a:cubicBezTo>
                      <a:pt x="175" y="122"/>
                      <a:pt x="179" y="126"/>
                      <a:pt x="177" y="126"/>
                    </a:cubicBezTo>
                    <a:cubicBezTo>
                      <a:pt x="175" y="127"/>
                      <a:pt x="173" y="129"/>
                      <a:pt x="173" y="130"/>
                    </a:cubicBezTo>
                    <a:cubicBezTo>
                      <a:pt x="172" y="131"/>
                      <a:pt x="172" y="132"/>
                      <a:pt x="171" y="132"/>
                    </a:cubicBezTo>
                    <a:cubicBezTo>
                      <a:pt x="170" y="133"/>
                      <a:pt x="168" y="133"/>
                      <a:pt x="168" y="134"/>
                    </a:cubicBezTo>
                    <a:cubicBezTo>
                      <a:pt x="168" y="134"/>
                      <a:pt x="168" y="137"/>
                      <a:pt x="168" y="137"/>
                    </a:cubicBezTo>
                    <a:cubicBezTo>
                      <a:pt x="164" y="142"/>
                      <a:pt x="164" y="142"/>
                      <a:pt x="164" y="142"/>
                    </a:cubicBezTo>
                    <a:cubicBezTo>
                      <a:pt x="160" y="146"/>
                      <a:pt x="160" y="146"/>
                      <a:pt x="160" y="146"/>
                    </a:cubicBezTo>
                    <a:cubicBezTo>
                      <a:pt x="160" y="146"/>
                      <a:pt x="160" y="149"/>
                      <a:pt x="159" y="149"/>
                    </a:cubicBezTo>
                    <a:cubicBezTo>
                      <a:pt x="158" y="149"/>
                      <a:pt x="153" y="151"/>
                      <a:pt x="152" y="152"/>
                    </a:cubicBezTo>
                    <a:cubicBezTo>
                      <a:pt x="152" y="152"/>
                      <a:pt x="148" y="154"/>
                      <a:pt x="147" y="154"/>
                    </a:cubicBezTo>
                    <a:cubicBezTo>
                      <a:pt x="146" y="154"/>
                      <a:pt x="148" y="157"/>
                      <a:pt x="146" y="154"/>
                    </a:cubicBezTo>
                    <a:cubicBezTo>
                      <a:pt x="144" y="151"/>
                      <a:pt x="145" y="153"/>
                      <a:pt x="144" y="149"/>
                    </a:cubicBezTo>
                    <a:cubicBezTo>
                      <a:pt x="142" y="145"/>
                      <a:pt x="142" y="148"/>
                      <a:pt x="142" y="145"/>
                    </a:cubicBezTo>
                    <a:cubicBezTo>
                      <a:pt x="142" y="143"/>
                      <a:pt x="142" y="145"/>
                      <a:pt x="142" y="143"/>
                    </a:cubicBezTo>
                    <a:cubicBezTo>
                      <a:pt x="142" y="140"/>
                      <a:pt x="143" y="142"/>
                      <a:pt x="141" y="139"/>
                    </a:cubicBezTo>
                    <a:cubicBezTo>
                      <a:pt x="140" y="136"/>
                      <a:pt x="140" y="137"/>
                      <a:pt x="138" y="135"/>
                    </a:cubicBezTo>
                    <a:cubicBezTo>
                      <a:pt x="136" y="133"/>
                      <a:pt x="135" y="135"/>
                      <a:pt x="136" y="132"/>
                    </a:cubicBezTo>
                    <a:cubicBezTo>
                      <a:pt x="137" y="129"/>
                      <a:pt x="137" y="132"/>
                      <a:pt x="137" y="129"/>
                    </a:cubicBezTo>
                    <a:cubicBezTo>
                      <a:pt x="138" y="126"/>
                      <a:pt x="137" y="125"/>
                      <a:pt x="139" y="124"/>
                    </a:cubicBezTo>
                    <a:cubicBezTo>
                      <a:pt x="141" y="123"/>
                      <a:pt x="142" y="122"/>
                      <a:pt x="142" y="121"/>
                    </a:cubicBezTo>
                    <a:cubicBezTo>
                      <a:pt x="142" y="119"/>
                      <a:pt x="142" y="118"/>
                      <a:pt x="142" y="117"/>
                    </a:cubicBezTo>
                    <a:cubicBezTo>
                      <a:pt x="141" y="116"/>
                      <a:pt x="139" y="114"/>
                      <a:pt x="139" y="113"/>
                    </a:cubicBezTo>
                    <a:cubicBezTo>
                      <a:pt x="139" y="112"/>
                      <a:pt x="139" y="113"/>
                      <a:pt x="137" y="111"/>
                    </a:cubicBezTo>
                    <a:cubicBezTo>
                      <a:pt x="136" y="109"/>
                      <a:pt x="135" y="108"/>
                      <a:pt x="135" y="108"/>
                    </a:cubicBezTo>
                    <a:cubicBezTo>
                      <a:pt x="135" y="108"/>
                      <a:pt x="135" y="103"/>
                      <a:pt x="135" y="101"/>
                    </a:cubicBezTo>
                    <a:cubicBezTo>
                      <a:pt x="135" y="99"/>
                      <a:pt x="134" y="102"/>
                      <a:pt x="135" y="99"/>
                    </a:cubicBezTo>
                    <a:cubicBezTo>
                      <a:pt x="135" y="96"/>
                      <a:pt x="135" y="94"/>
                      <a:pt x="135" y="94"/>
                    </a:cubicBezTo>
                    <a:cubicBezTo>
                      <a:pt x="135" y="94"/>
                      <a:pt x="132" y="92"/>
                      <a:pt x="131" y="92"/>
                    </a:cubicBezTo>
                    <a:cubicBezTo>
                      <a:pt x="129" y="92"/>
                      <a:pt x="129" y="94"/>
                      <a:pt x="127" y="93"/>
                    </a:cubicBezTo>
                    <a:cubicBezTo>
                      <a:pt x="125" y="91"/>
                      <a:pt x="126" y="90"/>
                      <a:pt x="125" y="89"/>
                    </a:cubicBezTo>
                    <a:cubicBezTo>
                      <a:pt x="124" y="89"/>
                      <a:pt x="123" y="89"/>
                      <a:pt x="122" y="90"/>
                    </a:cubicBezTo>
                    <a:cubicBezTo>
                      <a:pt x="121" y="91"/>
                      <a:pt x="118" y="91"/>
                      <a:pt x="116" y="91"/>
                    </a:cubicBezTo>
                    <a:cubicBezTo>
                      <a:pt x="114" y="92"/>
                      <a:pt x="113" y="92"/>
                      <a:pt x="110" y="92"/>
                    </a:cubicBezTo>
                    <a:cubicBezTo>
                      <a:pt x="108" y="92"/>
                      <a:pt x="104" y="93"/>
                      <a:pt x="102" y="92"/>
                    </a:cubicBezTo>
                    <a:cubicBezTo>
                      <a:pt x="100" y="91"/>
                      <a:pt x="100" y="92"/>
                      <a:pt x="99" y="90"/>
                    </a:cubicBezTo>
                    <a:cubicBezTo>
                      <a:pt x="98" y="88"/>
                      <a:pt x="99" y="88"/>
                      <a:pt x="97" y="87"/>
                    </a:cubicBezTo>
                    <a:cubicBezTo>
                      <a:pt x="95" y="86"/>
                      <a:pt x="94" y="87"/>
                      <a:pt x="94" y="85"/>
                    </a:cubicBezTo>
                    <a:cubicBezTo>
                      <a:pt x="94" y="82"/>
                      <a:pt x="95" y="83"/>
                      <a:pt x="93" y="81"/>
                    </a:cubicBezTo>
                    <a:cubicBezTo>
                      <a:pt x="92" y="79"/>
                      <a:pt x="94" y="82"/>
                      <a:pt x="92" y="79"/>
                    </a:cubicBezTo>
                    <a:cubicBezTo>
                      <a:pt x="89" y="76"/>
                      <a:pt x="88" y="79"/>
                      <a:pt x="89" y="76"/>
                    </a:cubicBezTo>
                    <a:cubicBezTo>
                      <a:pt x="90" y="74"/>
                      <a:pt x="91" y="75"/>
                      <a:pt x="91" y="73"/>
                    </a:cubicBezTo>
                    <a:cubicBezTo>
                      <a:pt x="91" y="70"/>
                      <a:pt x="95" y="74"/>
                      <a:pt x="92" y="68"/>
                    </a:cubicBezTo>
                    <a:cubicBezTo>
                      <a:pt x="90" y="63"/>
                      <a:pt x="89" y="64"/>
                      <a:pt x="92" y="60"/>
                    </a:cubicBezTo>
                    <a:cubicBezTo>
                      <a:pt x="94" y="55"/>
                      <a:pt x="97" y="54"/>
                      <a:pt x="98" y="53"/>
                    </a:cubicBezTo>
                    <a:cubicBezTo>
                      <a:pt x="98" y="52"/>
                      <a:pt x="99" y="50"/>
                      <a:pt x="100" y="49"/>
                    </a:cubicBezTo>
                    <a:cubicBezTo>
                      <a:pt x="101" y="48"/>
                      <a:pt x="100" y="48"/>
                      <a:pt x="102" y="48"/>
                    </a:cubicBezTo>
                    <a:cubicBezTo>
                      <a:pt x="104" y="48"/>
                      <a:pt x="107" y="47"/>
                      <a:pt x="108" y="46"/>
                    </a:cubicBezTo>
                    <a:cubicBezTo>
                      <a:pt x="109" y="45"/>
                      <a:pt x="111" y="42"/>
                      <a:pt x="112" y="42"/>
                    </a:cubicBezTo>
                    <a:cubicBezTo>
                      <a:pt x="113" y="42"/>
                      <a:pt x="113" y="42"/>
                      <a:pt x="115" y="42"/>
                    </a:cubicBezTo>
                    <a:cubicBezTo>
                      <a:pt x="117" y="41"/>
                      <a:pt x="117" y="41"/>
                      <a:pt x="119" y="41"/>
                    </a:cubicBezTo>
                    <a:cubicBezTo>
                      <a:pt x="120" y="41"/>
                      <a:pt x="117" y="42"/>
                      <a:pt x="121" y="41"/>
                    </a:cubicBezTo>
                    <a:cubicBezTo>
                      <a:pt x="125" y="40"/>
                      <a:pt x="124" y="40"/>
                      <a:pt x="125" y="40"/>
                    </a:cubicBezTo>
                    <a:cubicBezTo>
                      <a:pt x="126" y="40"/>
                      <a:pt x="126" y="41"/>
                      <a:pt x="127" y="41"/>
                    </a:cubicBezTo>
                    <a:cubicBezTo>
                      <a:pt x="129" y="41"/>
                      <a:pt x="129" y="38"/>
                      <a:pt x="129" y="41"/>
                    </a:cubicBezTo>
                    <a:cubicBezTo>
                      <a:pt x="129" y="45"/>
                      <a:pt x="128" y="46"/>
                      <a:pt x="130" y="46"/>
                    </a:cubicBezTo>
                    <a:cubicBezTo>
                      <a:pt x="133" y="47"/>
                      <a:pt x="130" y="47"/>
                      <a:pt x="133" y="47"/>
                    </a:cubicBezTo>
                    <a:cubicBezTo>
                      <a:pt x="136" y="47"/>
                      <a:pt x="135" y="47"/>
                      <a:pt x="137" y="48"/>
                    </a:cubicBezTo>
                    <a:cubicBezTo>
                      <a:pt x="138" y="48"/>
                      <a:pt x="139" y="49"/>
                      <a:pt x="141" y="49"/>
                    </a:cubicBezTo>
                    <a:cubicBezTo>
                      <a:pt x="143" y="49"/>
                      <a:pt x="140" y="52"/>
                      <a:pt x="143" y="49"/>
                    </a:cubicBezTo>
                    <a:cubicBezTo>
                      <a:pt x="146" y="46"/>
                      <a:pt x="141" y="46"/>
                      <a:pt x="146" y="46"/>
                    </a:cubicBezTo>
                    <a:cubicBezTo>
                      <a:pt x="151" y="47"/>
                      <a:pt x="152" y="48"/>
                      <a:pt x="153" y="48"/>
                    </a:cubicBezTo>
                    <a:cubicBezTo>
                      <a:pt x="154" y="47"/>
                      <a:pt x="154" y="48"/>
                      <a:pt x="156" y="47"/>
                    </a:cubicBezTo>
                    <a:cubicBezTo>
                      <a:pt x="159" y="46"/>
                      <a:pt x="159" y="46"/>
                      <a:pt x="160" y="46"/>
                    </a:cubicBezTo>
                    <a:cubicBezTo>
                      <a:pt x="161" y="47"/>
                      <a:pt x="161" y="49"/>
                      <a:pt x="162" y="47"/>
                    </a:cubicBezTo>
                    <a:cubicBezTo>
                      <a:pt x="163" y="45"/>
                      <a:pt x="165" y="45"/>
                      <a:pt x="162" y="44"/>
                    </a:cubicBezTo>
                    <a:cubicBezTo>
                      <a:pt x="159" y="42"/>
                      <a:pt x="158" y="44"/>
                      <a:pt x="158" y="42"/>
                    </a:cubicBezTo>
                    <a:cubicBezTo>
                      <a:pt x="157" y="40"/>
                      <a:pt x="160" y="41"/>
                      <a:pt x="157" y="40"/>
                    </a:cubicBezTo>
                    <a:cubicBezTo>
                      <a:pt x="154" y="40"/>
                      <a:pt x="155" y="40"/>
                      <a:pt x="153" y="39"/>
                    </a:cubicBezTo>
                    <a:cubicBezTo>
                      <a:pt x="151" y="38"/>
                      <a:pt x="149" y="41"/>
                      <a:pt x="148" y="39"/>
                    </a:cubicBezTo>
                    <a:cubicBezTo>
                      <a:pt x="147" y="37"/>
                      <a:pt x="143" y="41"/>
                      <a:pt x="147" y="37"/>
                    </a:cubicBezTo>
                    <a:cubicBezTo>
                      <a:pt x="151" y="34"/>
                      <a:pt x="149" y="32"/>
                      <a:pt x="152" y="33"/>
                    </a:cubicBezTo>
                    <a:cubicBezTo>
                      <a:pt x="155" y="34"/>
                      <a:pt x="154" y="36"/>
                      <a:pt x="155" y="35"/>
                    </a:cubicBezTo>
                    <a:cubicBezTo>
                      <a:pt x="157" y="33"/>
                      <a:pt x="160" y="32"/>
                      <a:pt x="157" y="30"/>
                    </a:cubicBezTo>
                    <a:cubicBezTo>
                      <a:pt x="154" y="28"/>
                      <a:pt x="156" y="29"/>
                      <a:pt x="153" y="28"/>
                    </a:cubicBezTo>
                    <a:cubicBezTo>
                      <a:pt x="150" y="26"/>
                      <a:pt x="147" y="33"/>
                      <a:pt x="146" y="32"/>
                    </a:cubicBezTo>
                    <a:cubicBezTo>
                      <a:pt x="145" y="31"/>
                      <a:pt x="144" y="30"/>
                      <a:pt x="143" y="31"/>
                    </a:cubicBezTo>
                    <a:cubicBezTo>
                      <a:pt x="142" y="31"/>
                      <a:pt x="142" y="34"/>
                      <a:pt x="142" y="36"/>
                    </a:cubicBezTo>
                    <a:cubicBezTo>
                      <a:pt x="142" y="38"/>
                      <a:pt x="143" y="38"/>
                      <a:pt x="140" y="37"/>
                    </a:cubicBezTo>
                    <a:cubicBezTo>
                      <a:pt x="137" y="35"/>
                      <a:pt x="144" y="36"/>
                      <a:pt x="137" y="33"/>
                    </a:cubicBezTo>
                    <a:cubicBezTo>
                      <a:pt x="130" y="31"/>
                      <a:pt x="128" y="31"/>
                      <a:pt x="127" y="32"/>
                    </a:cubicBezTo>
                    <a:cubicBezTo>
                      <a:pt x="126" y="33"/>
                      <a:pt x="125" y="33"/>
                      <a:pt x="124" y="34"/>
                    </a:cubicBezTo>
                    <a:cubicBezTo>
                      <a:pt x="123" y="35"/>
                      <a:pt x="126" y="36"/>
                      <a:pt x="123" y="35"/>
                    </a:cubicBezTo>
                    <a:cubicBezTo>
                      <a:pt x="120" y="33"/>
                      <a:pt x="118" y="35"/>
                      <a:pt x="118" y="35"/>
                    </a:cubicBezTo>
                    <a:cubicBezTo>
                      <a:pt x="118" y="35"/>
                      <a:pt x="117" y="35"/>
                      <a:pt x="116" y="36"/>
                    </a:cubicBezTo>
                    <a:cubicBezTo>
                      <a:pt x="114" y="37"/>
                      <a:pt x="112" y="38"/>
                      <a:pt x="111" y="37"/>
                    </a:cubicBezTo>
                    <a:cubicBezTo>
                      <a:pt x="109" y="37"/>
                      <a:pt x="106" y="38"/>
                      <a:pt x="109" y="34"/>
                    </a:cubicBezTo>
                    <a:cubicBezTo>
                      <a:pt x="111" y="31"/>
                      <a:pt x="109" y="33"/>
                      <a:pt x="113" y="31"/>
                    </a:cubicBezTo>
                    <a:cubicBezTo>
                      <a:pt x="117" y="30"/>
                      <a:pt x="123" y="29"/>
                      <a:pt x="118" y="28"/>
                    </a:cubicBezTo>
                    <a:cubicBezTo>
                      <a:pt x="113" y="27"/>
                      <a:pt x="121" y="27"/>
                      <a:pt x="114" y="24"/>
                    </a:cubicBezTo>
                    <a:cubicBezTo>
                      <a:pt x="107" y="21"/>
                      <a:pt x="107" y="25"/>
                      <a:pt x="107" y="21"/>
                    </a:cubicBezTo>
                    <a:cubicBezTo>
                      <a:pt x="108" y="16"/>
                      <a:pt x="107" y="16"/>
                      <a:pt x="106" y="16"/>
                    </a:cubicBezTo>
                    <a:cubicBezTo>
                      <a:pt x="104" y="16"/>
                      <a:pt x="100" y="17"/>
                      <a:pt x="98" y="18"/>
                    </a:cubicBezTo>
                    <a:cubicBezTo>
                      <a:pt x="97" y="18"/>
                      <a:pt x="99" y="19"/>
                      <a:pt x="96" y="17"/>
                    </a:cubicBezTo>
                    <a:cubicBezTo>
                      <a:pt x="92" y="15"/>
                      <a:pt x="91" y="18"/>
                      <a:pt x="92" y="15"/>
                    </a:cubicBezTo>
                    <a:cubicBezTo>
                      <a:pt x="94" y="13"/>
                      <a:pt x="94" y="12"/>
                      <a:pt x="96" y="11"/>
                    </a:cubicBezTo>
                    <a:cubicBezTo>
                      <a:pt x="98" y="9"/>
                      <a:pt x="97" y="3"/>
                      <a:pt x="102" y="5"/>
                    </a:cubicBezTo>
                    <a:cubicBezTo>
                      <a:pt x="106" y="8"/>
                      <a:pt x="105" y="7"/>
                      <a:pt x="108" y="7"/>
                    </a:cubicBezTo>
                    <a:cubicBezTo>
                      <a:pt x="112" y="7"/>
                      <a:pt x="114" y="7"/>
                      <a:pt x="114" y="6"/>
                    </a:cubicBezTo>
                    <a:cubicBezTo>
                      <a:pt x="114" y="5"/>
                      <a:pt x="109" y="3"/>
                      <a:pt x="109" y="3"/>
                    </a:cubicBezTo>
                    <a:cubicBezTo>
                      <a:pt x="109" y="3"/>
                      <a:pt x="108" y="4"/>
                      <a:pt x="109" y="3"/>
                    </a:cubicBezTo>
                    <a:cubicBezTo>
                      <a:pt x="109" y="2"/>
                      <a:pt x="110" y="1"/>
                      <a:pt x="110" y="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0"/>
                      <a:pt x="96" y="0"/>
                      <a:pt x="9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100" name="Freeform 36"/>
              <p:cNvSpPr/>
              <p:nvPr/>
            </p:nvSpPr>
            <p:spPr bwMode="auto">
              <a:xfrm>
                <a:off x="8729663" y="4613275"/>
                <a:ext cx="141288" cy="168275"/>
              </a:xfrm>
              <a:custGeom>
                <a:avLst/>
                <a:gdLst>
                  <a:gd name="T0" fmla="*/ 45 w 65"/>
                  <a:gd name="T1" fmla="*/ 5 h 77"/>
                  <a:gd name="T2" fmla="*/ 45 w 65"/>
                  <a:gd name="T3" fmla="*/ 28 h 77"/>
                  <a:gd name="T4" fmla="*/ 25 w 65"/>
                  <a:gd name="T5" fmla="*/ 45 h 77"/>
                  <a:gd name="T6" fmla="*/ 1 w 65"/>
                  <a:gd name="T7" fmla="*/ 64 h 77"/>
                  <a:gd name="T8" fmla="*/ 65 w 65"/>
                  <a:gd name="T9" fmla="*/ 77 h 77"/>
                  <a:gd name="T10" fmla="*/ 65 w 65"/>
                  <a:gd name="T11" fmla="*/ 0 h 77"/>
                  <a:gd name="T12" fmla="*/ 45 w 65"/>
                  <a:gd name="T13" fmla="*/ 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77">
                    <a:moveTo>
                      <a:pt x="45" y="5"/>
                    </a:move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39" y="40"/>
                      <a:pt x="25" y="45"/>
                    </a:cubicBezTo>
                    <a:cubicBezTo>
                      <a:pt x="12" y="49"/>
                      <a:pt x="0" y="56"/>
                      <a:pt x="1" y="64"/>
                    </a:cubicBezTo>
                    <a:cubicBezTo>
                      <a:pt x="2" y="71"/>
                      <a:pt x="18" y="77"/>
                      <a:pt x="65" y="77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4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101" name="Freeform 37"/>
              <p:cNvSpPr/>
              <p:nvPr/>
            </p:nvSpPr>
            <p:spPr bwMode="auto">
              <a:xfrm>
                <a:off x="8855075" y="4613275"/>
                <a:ext cx="134938" cy="168275"/>
              </a:xfrm>
              <a:custGeom>
                <a:avLst/>
                <a:gdLst>
                  <a:gd name="T0" fmla="*/ 14 w 62"/>
                  <a:gd name="T1" fmla="*/ 5 h 77"/>
                  <a:gd name="T2" fmla="*/ 14 w 62"/>
                  <a:gd name="T3" fmla="*/ 28 h 77"/>
                  <a:gd name="T4" fmla="*/ 32 w 62"/>
                  <a:gd name="T5" fmla="*/ 45 h 77"/>
                  <a:gd name="T6" fmla="*/ 61 w 62"/>
                  <a:gd name="T7" fmla="*/ 64 h 77"/>
                  <a:gd name="T8" fmla="*/ 0 w 62"/>
                  <a:gd name="T9" fmla="*/ 77 h 77"/>
                  <a:gd name="T10" fmla="*/ 0 w 62"/>
                  <a:gd name="T11" fmla="*/ 0 h 77"/>
                  <a:gd name="T12" fmla="*/ 14 w 62"/>
                  <a:gd name="T13" fmla="*/ 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77">
                    <a:moveTo>
                      <a:pt x="14" y="5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9" y="40"/>
                      <a:pt x="32" y="45"/>
                    </a:cubicBezTo>
                    <a:cubicBezTo>
                      <a:pt x="46" y="49"/>
                      <a:pt x="62" y="56"/>
                      <a:pt x="61" y="64"/>
                    </a:cubicBezTo>
                    <a:cubicBezTo>
                      <a:pt x="60" y="71"/>
                      <a:pt x="34" y="77"/>
                      <a:pt x="0" y="77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102" name="Freeform 38"/>
              <p:cNvSpPr/>
              <p:nvPr/>
            </p:nvSpPr>
            <p:spPr bwMode="auto">
              <a:xfrm>
                <a:off x="8618538" y="4127500"/>
                <a:ext cx="500063" cy="503238"/>
              </a:xfrm>
              <a:custGeom>
                <a:avLst/>
                <a:gdLst>
                  <a:gd name="T0" fmla="*/ 169 w 230"/>
                  <a:gd name="T1" fmla="*/ 12 h 231"/>
                  <a:gd name="T2" fmla="*/ 215 w 230"/>
                  <a:gd name="T3" fmla="*/ 103 h 231"/>
                  <a:gd name="T4" fmla="*/ 102 w 230"/>
                  <a:gd name="T5" fmla="*/ 216 h 231"/>
                  <a:gd name="T6" fmla="*/ 12 w 230"/>
                  <a:gd name="T7" fmla="*/ 171 h 231"/>
                  <a:gd name="T8" fmla="*/ 0 w 230"/>
                  <a:gd name="T9" fmla="*/ 181 h 231"/>
                  <a:gd name="T10" fmla="*/ 102 w 230"/>
                  <a:gd name="T11" fmla="*/ 231 h 231"/>
                  <a:gd name="T12" fmla="*/ 230 w 230"/>
                  <a:gd name="T13" fmla="*/ 103 h 231"/>
                  <a:gd name="T14" fmla="*/ 178 w 230"/>
                  <a:gd name="T15" fmla="*/ 0 h 231"/>
                  <a:gd name="T16" fmla="*/ 169 w 230"/>
                  <a:gd name="T17" fmla="*/ 1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" h="231">
                    <a:moveTo>
                      <a:pt x="169" y="12"/>
                    </a:moveTo>
                    <a:cubicBezTo>
                      <a:pt x="197" y="32"/>
                      <a:pt x="215" y="65"/>
                      <a:pt x="215" y="103"/>
                    </a:cubicBezTo>
                    <a:cubicBezTo>
                      <a:pt x="215" y="165"/>
                      <a:pt x="165" y="216"/>
                      <a:pt x="102" y="216"/>
                    </a:cubicBezTo>
                    <a:cubicBezTo>
                      <a:pt x="65" y="216"/>
                      <a:pt x="33" y="198"/>
                      <a:pt x="12" y="17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24" y="211"/>
                      <a:pt x="61" y="231"/>
                      <a:pt x="102" y="231"/>
                    </a:cubicBezTo>
                    <a:cubicBezTo>
                      <a:pt x="173" y="231"/>
                      <a:pt x="230" y="174"/>
                      <a:pt x="230" y="103"/>
                    </a:cubicBezTo>
                    <a:cubicBezTo>
                      <a:pt x="230" y="61"/>
                      <a:pt x="210" y="23"/>
                      <a:pt x="178" y="0"/>
                    </a:cubicBezTo>
                    <a:lnTo>
                      <a:pt x="16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103" name="Freeform 39"/>
              <p:cNvSpPr>
                <a:spLocks noEditPoints="1"/>
              </p:cNvSpPr>
              <p:nvPr/>
            </p:nvSpPr>
            <p:spPr bwMode="auto">
              <a:xfrm>
                <a:off x="8621713" y="4137025"/>
                <a:ext cx="442913" cy="441325"/>
              </a:xfrm>
              <a:custGeom>
                <a:avLst/>
                <a:gdLst>
                  <a:gd name="T0" fmla="*/ 102 w 203"/>
                  <a:gd name="T1" fmla="*/ 203 h 203"/>
                  <a:gd name="T2" fmla="*/ 203 w 203"/>
                  <a:gd name="T3" fmla="*/ 101 h 203"/>
                  <a:gd name="T4" fmla="*/ 102 w 203"/>
                  <a:gd name="T5" fmla="*/ 0 h 203"/>
                  <a:gd name="T6" fmla="*/ 102 w 203"/>
                  <a:gd name="T7" fmla="*/ 5 h 203"/>
                  <a:gd name="T8" fmla="*/ 198 w 203"/>
                  <a:gd name="T9" fmla="*/ 101 h 203"/>
                  <a:gd name="T10" fmla="*/ 102 w 203"/>
                  <a:gd name="T11" fmla="*/ 198 h 203"/>
                  <a:gd name="T12" fmla="*/ 102 w 203"/>
                  <a:gd name="T13" fmla="*/ 203 h 203"/>
                  <a:gd name="T14" fmla="*/ 102 w 203"/>
                  <a:gd name="T15" fmla="*/ 0 h 203"/>
                  <a:gd name="T16" fmla="*/ 0 w 203"/>
                  <a:gd name="T17" fmla="*/ 101 h 203"/>
                  <a:gd name="T18" fmla="*/ 102 w 203"/>
                  <a:gd name="T19" fmla="*/ 203 h 203"/>
                  <a:gd name="T20" fmla="*/ 102 w 203"/>
                  <a:gd name="T21" fmla="*/ 203 h 203"/>
                  <a:gd name="T22" fmla="*/ 102 w 203"/>
                  <a:gd name="T23" fmla="*/ 198 h 203"/>
                  <a:gd name="T24" fmla="*/ 102 w 203"/>
                  <a:gd name="T25" fmla="*/ 198 h 203"/>
                  <a:gd name="T26" fmla="*/ 102 w 203"/>
                  <a:gd name="T27" fmla="*/ 198 h 203"/>
                  <a:gd name="T28" fmla="*/ 5 w 203"/>
                  <a:gd name="T29" fmla="*/ 101 h 203"/>
                  <a:gd name="T30" fmla="*/ 102 w 203"/>
                  <a:gd name="T31" fmla="*/ 5 h 203"/>
                  <a:gd name="T32" fmla="*/ 102 w 203"/>
                  <a:gd name="T33" fmla="*/ 5 h 203"/>
                  <a:gd name="T34" fmla="*/ 102 w 203"/>
                  <a:gd name="T35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3" h="203">
                    <a:moveTo>
                      <a:pt x="102" y="203"/>
                    </a:moveTo>
                    <a:cubicBezTo>
                      <a:pt x="158" y="203"/>
                      <a:pt x="203" y="157"/>
                      <a:pt x="203" y="101"/>
                    </a:cubicBezTo>
                    <a:cubicBezTo>
                      <a:pt x="203" y="45"/>
                      <a:pt x="158" y="0"/>
                      <a:pt x="102" y="0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55" y="5"/>
                      <a:pt x="198" y="48"/>
                      <a:pt x="198" y="101"/>
                    </a:cubicBezTo>
                    <a:cubicBezTo>
                      <a:pt x="198" y="155"/>
                      <a:pt x="155" y="198"/>
                      <a:pt x="102" y="198"/>
                    </a:cubicBezTo>
                    <a:lnTo>
                      <a:pt x="102" y="203"/>
                    </a:lnTo>
                    <a:close/>
                    <a:moveTo>
                      <a:pt x="102" y="0"/>
                    </a:moveTo>
                    <a:cubicBezTo>
                      <a:pt x="46" y="0"/>
                      <a:pt x="0" y="45"/>
                      <a:pt x="0" y="101"/>
                    </a:cubicBezTo>
                    <a:cubicBezTo>
                      <a:pt x="0" y="157"/>
                      <a:pt x="46" y="203"/>
                      <a:pt x="102" y="203"/>
                    </a:cubicBezTo>
                    <a:cubicBezTo>
                      <a:pt x="102" y="203"/>
                      <a:pt x="102" y="203"/>
                      <a:pt x="102" y="203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48" y="198"/>
                      <a:pt x="5" y="155"/>
                      <a:pt x="5" y="101"/>
                    </a:cubicBezTo>
                    <a:cubicBezTo>
                      <a:pt x="5" y="48"/>
                      <a:pt x="48" y="5"/>
                      <a:pt x="102" y="5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02" y="0"/>
                      <a:pt x="102" y="0"/>
                      <a:pt x="10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104" name="Freeform 40"/>
              <p:cNvSpPr/>
              <p:nvPr/>
            </p:nvSpPr>
            <p:spPr bwMode="auto">
              <a:xfrm>
                <a:off x="8610600" y="4144963"/>
                <a:ext cx="496888" cy="433388"/>
              </a:xfrm>
              <a:custGeom>
                <a:avLst/>
                <a:gdLst>
                  <a:gd name="T0" fmla="*/ 65 w 228"/>
                  <a:gd name="T1" fmla="*/ 15 h 199"/>
                  <a:gd name="T2" fmla="*/ 61 w 228"/>
                  <a:gd name="T3" fmla="*/ 23 h 199"/>
                  <a:gd name="T4" fmla="*/ 57 w 228"/>
                  <a:gd name="T5" fmla="*/ 29 h 199"/>
                  <a:gd name="T6" fmla="*/ 54 w 228"/>
                  <a:gd name="T7" fmla="*/ 26 h 199"/>
                  <a:gd name="T8" fmla="*/ 52 w 228"/>
                  <a:gd name="T9" fmla="*/ 32 h 199"/>
                  <a:gd name="T10" fmla="*/ 42 w 228"/>
                  <a:gd name="T11" fmla="*/ 34 h 199"/>
                  <a:gd name="T12" fmla="*/ 36 w 228"/>
                  <a:gd name="T13" fmla="*/ 41 h 199"/>
                  <a:gd name="T14" fmla="*/ 27 w 228"/>
                  <a:gd name="T15" fmla="*/ 53 h 199"/>
                  <a:gd name="T16" fmla="*/ 21 w 228"/>
                  <a:gd name="T17" fmla="*/ 61 h 199"/>
                  <a:gd name="T18" fmla="*/ 27 w 228"/>
                  <a:gd name="T19" fmla="*/ 67 h 199"/>
                  <a:gd name="T20" fmla="*/ 27 w 228"/>
                  <a:gd name="T21" fmla="*/ 70 h 199"/>
                  <a:gd name="T22" fmla="*/ 22 w 228"/>
                  <a:gd name="T23" fmla="*/ 65 h 199"/>
                  <a:gd name="T24" fmla="*/ 18 w 228"/>
                  <a:gd name="T25" fmla="*/ 60 h 199"/>
                  <a:gd name="T26" fmla="*/ 16 w 228"/>
                  <a:gd name="T27" fmla="*/ 69 h 199"/>
                  <a:gd name="T28" fmla="*/ 17 w 228"/>
                  <a:gd name="T29" fmla="*/ 83 h 199"/>
                  <a:gd name="T30" fmla="*/ 24 w 228"/>
                  <a:gd name="T31" fmla="*/ 80 h 199"/>
                  <a:gd name="T32" fmla="*/ 32 w 228"/>
                  <a:gd name="T33" fmla="*/ 88 h 199"/>
                  <a:gd name="T34" fmla="*/ 41 w 228"/>
                  <a:gd name="T35" fmla="*/ 98 h 199"/>
                  <a:gd name="T36" fmla="*/ 50 w 228"/>
                  <a:gd name="T37" fmla="*/ 105 h 199"/>
                  <a:gd name="T38" fmla="*/ 61 w 228"/>
                  <a:gd name="T39" fmla="*/ 117 h 199"/>
                  <a:gd name="T40" fmla="*/ 58 w 228"/>
                  <a:gd name="T41" fmla="*/ 134 h 199"/>
                  <a:gd name="T42" fmla="*/ 49 w 228"/>
                  <a:gd name="T43" fmla="*/ 155 h 199"/>
                  <a:gd name="T44" fmla="*/ 52 w 228"/>
                  <a:gd name="T45" fmla="*/ 170 h 199"/>
                  <a:gd name="T46" fmla="*/ 46 w 228"/>
                  <a:gd name="T47" fmla="*/ 171 h 199"/>
                  <a:gd name="T48" fmla="*/ 32 w 228"/>
                  <a:gd name="T49" fmla="*/ 148 h 199"/>
                  <a:gd name="T50" fmla="*/ 16 w 228"/>
                  <a:gd name="T51" fmla="*/ 113 h 199"/>
                  <a:gd name="T52" fmla="*/ 11 w 228"/>
                  <a:gd name="T53" fmla="*/ 87 h 199"/>
                  <a:gd name="T54" fmla="*/ 73 w 228"/>
                  <a:gd name="T55" fmla="*/ 183 h 199"/>
                  <a:gd name="T56" fmla="*/ 89 w 228"/>
                  <a:gd name="T57" fmla="*/ 181 h 199"/>
                  <a:gd name="T58" fmla="*/ 110 w 228"/>
                  <a:gd name="T59" fmla="*/ 178 h 199"/>
                  <a:gd name="T60" fmla="*/ 108 w 228"/>
                  <a:gd name="T61" fmla="*/ 187 h 199"/>
                  <a:gd name="T62" fmla="*/ 121 w 228"/>
                  <a:gd name="T63" fmla="*/ 186 h 199"/>
                  <a:gd name="T64" fmla="*/ 139 w 228"/>
                  <a:gd name="T65" fmla="*/ 184 h 199"/>
                  <a:gd name="T66" fmla="*/ 137 w 228"/>
                  <a:gd name="T67" fmla="*/ 3 h 199"/>
                  <a:gd name="T68" fmla="*/ 197 w 228"/>
                  <a:gd name="T69" fmla="*/ 64 h 199"/>
                  <a:gd name="T70" fmla="*/ 189 w 228"/>
                  <a:gd name="T71" fmla="*/ 58 h 199"/>
                  <a:gd name="T72" fmla="*/ 181 w 228"/>
                  <a:gd name="T73" fmla="*/ 74 h 199"/>
                  <a:gd name="T74" fmla="*/ 170 w 228"/>
                  <a:gd name="T75" fmla="*/ 59 h 199"/>
                  <a:gd name="T76" fmla="*/ 174 w 228"/>
                  <a:gd name="T77" fmla="*/ 75 h 199"/>
                  <a:gd name="T78" fmla="*/ 186 w 228"/>
                  <a:gd name="T79" fmla="*/ 79 h 199"/>
                  <a:gd name="T80" fmla="*/ 181 w 228"/>
                  <a:gd name="T81" fmla="*/ 100 h 199"/>
                  <a:gd name="T82" fmla="*/ 175 w 228"/>
                  <a:gd name="T83" fmla="*/ 122 h 199"/>
                  <a:gd name="T84" fmla="*/ 168 w 228"/>
                  <a:gd name="T85" fmla="*/ 137 h 199"/>
                  <a:gd name="T86" fmla="*/ 147 w 228"/>
                  <a:gd name="T87" fmla="*/ 154 h 199"/>
                  <a:gd name="T88" fmla="*/ 141 w 228"/>
                  <a:gd name="T89" fmla="*/ 139 h 199"/>
                  <a:gd name="T90" fmla="*/ 142 w 228"/>
                  <a:gd name="T91" fmla="*/ 121 h 199"/>
                  <a:gd name="T92" fmla="*/ 135 w 228"/>
                  <a:gd name="T93" fmla="*/ 101 h 199"/>
                  <a:gd name="T94" fmla="*/ 125 w 228"/>
                  <a:gd name="T95" fmla="*/ 89 h 199"/>
                  <a:gd name="T96" fmla="*/ 99 w 228"/>
                  <a:gd name="T97" fmla="*/ 90 h 199"/>
                  <a:gd name="T98" fmla="*/ 89 w 228"/>
                  <a:gd name="T99" fmla="*/ 76 h 199"/>
                  <a:gd name="T100" fmla="*/ 100 w 228"/>
                  <a:gd name="T101" fmla="*/ 49 h 199"/>
                  <a:gd name="T102" fmla="*/ 119 w 228"/>
                  <a:gd name="T103" fmla="*/ 41 h 199"/>
                  <a:gd name="T104" fmla="*/ 130 w 228"/>
                  <a:gd name="T105" fmla="*/ 46 h 199"/>
                  <a:gd name="T106" fmla="*/ 146 w 228"/>
                  <a:gd name="T107" fmla="*/ 46 h 199"/>
                  <a:gd name="T108" fmla="*/ 162 w 228"/>
                  <a:gd name="T109" fmla="*/ 44 h 199"/>
                  <a:gd name="T110" fmla="*/ 147 w 228"/>
                  <a:gd name="T111" fmla="*/ 37 h 199"/>
                  <a:gd name="T112" fmla="*/ 146 w 228"/>
                  <a:gd name="T113" fmla="*/ 32 h 199"/>
                  <a:gd name="T114" fmla="*/ 127 w 228"/>
                  <a:gd name="T115" fmla="*/ 32 h 199"/>
                  <a:gd name="T116" fmla="*/ 111 w 228"/>
                  <a:gd name="T117" fmla="*/ 37 h 199"/>
                  <a:gd name="T118" fmla="*/ 107 w 228"/>
                  <a:gd name="T119" fmla="*/ 21 h 199"/>
                  <a:gd name="T120" fmla="*/ 96 w 228"/>
                  <a:gd name="T121" fmla="*/ 11 h 199"/>
                  <a:gd name="T122" fmla="*/ 109 w 228"/>
                  <a:gd name="T123" fmla="*/ 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" h="199">
                    <a:moveTo>
                      <a:pt x="92" y="0"/>
                    </a:moveTo>
                    <a:cubicBezTo>
                      <a:pt x="92" y="0"/>
                      <a:pt x="58" y="5"/>
                      <a:pt x="35" y="31"/>
                    </a:cubicBezTo>
                    <a:cubicBezTo>
                      <a:pt x="35" y="31"/>
                      <a:pt x="53" y="13"/>
                      <a:pt x="64" y="13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6" y="14"/>
                      <a:pt x="66" y="15"/>
                      <a:pt x="65" y="15"/>
                    </a:cubicBezTo>
                    <a:cubicBezTo>
                      <a:pt x="65" y="16"/>
                      <a:pt x="64" y="17"/>
                      <a:pt x="64" y="18"/>
                    </a:cubicBezTo>
                    <a:cubicBezTo>
                      <a:pt x="64" y="18"/>
                      <a:pt x="64" y="20"/>
                      <a:pt x="64" y="20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3" y="21"/>
                      <a:pt x="62" y="21"/>
                      <a:pt x="62" y="22"/>
                    </a:cubicBezTo>
                    <a:cubicBezTo>
                      <a:pt x="62" y="22"/>
                      <a:pt x="61" y="22"/>
                      <a:pt x="61" y="23"/>
                    </a:cubicBezTo>
                    <a:cubicBezTo>
                      <a:pt x="61" y="24"/>
                      <a:pt x="61" y="25"/>
                      <a:pt x="61" y="25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9" y="29"/>
                      <a:pt x="58" y="29"/>
                      <a:pt x="57" y="29"/>
                    </a:cubicBezTo>
                    <a:cubicBezTo>
                      <a:pt x="56" y="29"/>
                      <a:pt x="56" y="27"/>
                      <a:pt x="56" y="27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6"/>
                      <a:pt x="58" y="26"/>
                      <a:pt x="58" y="25"/>
                    </a:cubicBezTo>
                    <a:cubicBezTo>
                      <a:pt x="57" y="25"/>
                      <a:pt x="57" y="24"/>
                      <a:pt x="56" y="24"/>
                    </a:cubicBezTo>
                    <a:cubicBezTo>
                      <a:pt x="55" y="24"/>
                      <a:pt x="54" y="26"/>
                      <a:pt x="54" y="26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2" y="27"/>
                      <a:pt x="51" y="29"/>
                      <a:pt x="51" y="29"/>
                    </a:cubicBezTo>
                    <a:cubicBezTo>
                      <a:pt x="52" y="29"/>
                      <a:pt x="53" y="29"/>
                      <a:pt x="53" y="29"/>
                    </a:cubicBezTo>
                    <a:cubicBezTo>
                      <a:pt x="53" y="29"/>
                      <a:pt x="53" y="30"/>
                      <a:pt x="53" y="31"/>
                    </a:cubicBezTo>
                    <a:cubicBezTo>
                      <a:pt x="53" y="31"/>
                      <a:pt x="52" y="32"/>
                      <a:pt x="52" y="32"/>
                    </a:cubicBezTo>
                    <a:cubicBezTo>
                      <a:pt x="52" y="32"/>
                      <a:pt x="52" y="33"/>
                      <a:pt x="51" y="33"/>
                    </a:cubicBezTo>
                    <a:cubicBezTo>
                      <a:pt x="50" y="32"/>
                      <a:pt x="49" y="32"/>
                      <a:pt x="48" y="32"/>
                    </a:cubicBezTo>
                    <a:cubicBezTo>
                      <a:pt x="47" y="32"/>
                      <a:pt x="46" y="31"/>
                      <a:pt x="46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3"/>
                      <a:pt x="42" y="34"/>
                      <a:pt x="42" y="34"/>
                    </a:cubicBezTo>
                    <a:cubicBezTo>
                      <a:pt x="42" y="34"/>
                      <a:pt x="41" y="35"/>
                      <a:pt x="41" y="35"/>
                    </a:cubicBezTo>
                    <a:cubicBezTo>
                      <a:pt x="41" y="35"/>
                      <a:pt x="41" y="37"/>
                      <a:pt x="41" y="37"/>
                    </a:cubicBezTo>
                    <a:cubicBezTo>
                      <a:pt x="41" y="37"/>
                      <a:pt x="40" y="38"/>
                      <a:pt x="38" y="38"/>
                    </a:cubicBezTo>
                    <a:cubicBezTo>
                      <a:pt x="37" y="39"/>
                      <a:pt x="36" y="39"/>
                      <a:pt x="36" y="39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1"/>
                      <a:pt x="34" y="42"/>
                      <a:pt x="34" y="43"/>
                    </a:cubicBezTo>
                    <a:cubicBezTo>
                      <a:pt x="33" y="44"/>
                      <a:pt x="30" y="46"/>
                      <a:pt x="30" y="46"/>
                    </a:cubicBezTo>
                    <a:cubicBezTo>
                      <a:pt x="30" y="46"/>
                      <a:pt x="29" y="47"/>
                      <a:pt x="28" y="48"/>
                    </a:cubicBezTo>
                    <a:cubicBezTo>
                      <a:pt x="28" y="49"/>
                      <a:pt x="28" y="50"/>
                      <a:pt x="28" y="51"/>
                    </a:cubicBezTo>
                    <a:cubicBezTo>
                      <a:pt x="28" y="51"/>
                      <a:pt x="27" y="52"/>
                      <a:pt x="27" y="53"/>
                    </a:cubicBezTo>
                    <a:cubicBezTo>
                      <a:pt x="27" y="54"/>
                      <a:pt x="26" y="55"/>
                      <a:pt x="26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4" y="57"/>
                      <a:pt x="22" y="58"/>
                      <a:pt x="21" y="58"/>
                    </a:cubicBezTo>
                    <a:cubicBezTo>
                      <a:pt x="20" y="59"/>
                      <a:pt x="20" y="60"/>
                      <a:pt x="20" y="60"/>
                    </a:cubicBezTo>
                    <a:cubicBezTo>
                      <a:pt x="20" y="60"/>
                      <a:pt x="21" y="61"/>
                      <a:pt x="21" y="61"/>
                    </a:cubicBezTo>
                    <a:cubicBezTo>
                      <a:pt x="22" y="61"/>
                      <a:pt x="23" y="62"/>
                      <a:pt x="23" y="62"/>
                    </a:cubicBezTo>
                    <a:cubicBezTo>
                      <a:pt x="23" y="62"/>
                      <a:pt x="23" y="63"/>
                      <a:pt x="23" y="64"/>
                    </a:cubicBezTo>
                    <a:cubicBezTo>
                      <a:pt x="23" y="64"/>
                      <a:pt x="22" y="66"/>
                      <a:pt x="23" y="66"/>
                    </a:cubicBezTo>
                    <a:cubicBezTo>
                      <a:pt x="24" y="66"/>
                      <a:pt x="25" y="66"/>
                      <a:pt x="25" y="66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9"/>
                      <a:pt x="29" y="70"/>
                    </a:cubicBezTo>
                    <a:cubicBezTo>
                      <a:pt x="28" y="70"/>
                      <a:pt x="28" y="71"/>
                      <a:pt x="28" y="71"/>
                    </a:cubicBezTo>
                    <a:cubicBezTo>
                      <a:pt x="27" y="71"/>
                      <a:pt x="27" y="71"/>
                      <a:pt x="27" y="70"/>
                    </a:cubicBezTo>
                    <a:cubicBezTo>
                      <a:pt x="27" y="69"/>
                      <a:pt x="27" y="69"/>
                      <a:pt x="26" y="68"/>
                    </a:cubicBezTo>
                    <a:cubicBezTo>
                      <a:pt x="25" y="68"/>
                      <a:pt x="24" y="69"/>
                      <a:pt x="24" y="69"/>
                    </a:cubicBezTo>
                    <a:cubicBezTo>
                      <a:pt x="24" y="69"/>
                      <a:pt x="23" y="69"/>
                      <a:pt x="23" y="68"/>
                    </a:cubicBezTo>
                    <a:cubicBezTo>
                      <a:pt x="22" y="67"/>
                      <a:pt x="22" y="68"/>
                      <a:pt x="22" y="67"/>
                    </a:cubicBezTo>
                    <a:cubicBezTo>
                      <a:pt x="22" y="66"/>
                      <a:pt x="23" y="66"/>
                      <a:pt x="22" y="65"/>
                    </a:cubicBezTo>
                    <a:cubicBezTo>
                      <a:pt x="22" y="65"/>
                      <a:pt x="21" y="64"/>
                      <a:pt x="21" y="64"/>
                    </a:cubicBezTo>
                    <a:cubicBezTo>
                      <a:pt x="20" y="64"/>
                      <a:pt x="21" y="65"/>
                      <a:pt x="20" y="64"/>
                    </a:cubicBezTo>
                    <a:cubicBezTo>
                      <a:pt x="20" y="63"/>
                      <a:pt x="19" y="63"/>
                      <a:pt x="19" y="63"/>
                    </a:cubicBezTo>
                    <a:cubicBezTo>
                      <a:pt x="19" y="63"/>
                      <a:pt x="18" y="63"/>
                      <a:pt x="18" y="62"/>
                    </a:cubicBezTo>
                    <a:cubicBezTo>
                      <a:pt x="18" y="62"/>
                      <a:pt x="18" y="61"/>
                      <a:pt x="18" y="60"/>
                    </a:cubicBezTo>
                    <a:cubicBezTo>
                      <a:pt x="18" y="60"/>
                      <a:pt x="19" y="59"/>
                      <a:pt x="19" y="58"/>
                    </a:cubicBezTo>
                    <a:cubicBezTo>
                      <a:pt x="19" y="58"/>
                      <a:pt x="19" y="55"/>
                      <a:pt x="19" y="55"/>
                    </a:cubicBezTo>
                    <a:cubicBezTo>
                      <a:pt x="19" y="55"/>
                      <a:pt x="16" y="61"/>
                      <a:pt x="15" y="66"/>
                    </a:cubicBezTo>
                    <a:cubicBezTo>
                      <a:pt x="15" y="66"/>
                      <a:pt x="16" y="65"/>
                      <a:pt x="16" y="66"/>
                    </a:cubicBezTo>
                    <a:cubicBezTo>
                      <a:pt x="16" y="67"/>
                      <a:pt x="17" y="68"/>
                      <a:pt x="16" y="69"/>
                    </a:cubicBezTo>
                    <a:cubicBezTo>
                      <a:pt x="16" y="69"/>
                      <a:pt x="16" y="69"/>
                      <a:pt x="16" y="72"/>
                    </a:cubicBezTo>
                    <a:cubicBezTo>
                      <a:pt x="16" y="74"/>
                      <a:pt x="17" y="75"/>
                      <a:pt x="17" y="76"/>
                    </a:cubicBezTo>
                    <a:cubicBezTo>
                      <a:pt x="16" y="76"/>
                      <a:pt x="16" y="77"/>
                      <a:pt x="16" y="78"/>
                    </a:cubicBezTo>
                    <a:cubicBezTo>
                      <a:pt x="16" y="79"/>
                      <a:pt x="16" y="82"/>
                      <a:pt x="17" y="82"/>
                    </a:cubicBezTo>
                    <a:cubicBezTo>
                      <a:pt x="17" y="82"/>
                      <a:pt x="17" y="83"/>
                      <a:pt x="17" y="83"/>
                    </a:cubicBezTo>
                    <a:cubicBezTo>
                      <a:pt x="18" y="84"/>
                      <a:pt x="17" y="85"/>
                      <a:pt x="18" y="84"/>
                    </a:cubicBezTo>
                    <a:cubicBezTo>
                      <a:pt x="19" y="82"/>
                      <a:pt x="20" y="81"/>
                      <a:pt x="20" y="81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0"/>
                      <a:pt x="20" y="79"/>
                      <a:pt x="22" y="79"/>
                    </a:cubicBezTo>
                    <a:cubicBezTo>
                      <a:pt x="23" y="79"/>
                      <a:pt x="24" y="79"/>
                      <a:pt x="24" y="80"/>
                    </a:cubicBezTo>
                    <a:cubicBezTo>
                      <a:pt x="25" y="80"/>
                      <a:pt x="23" y="82"/>
                      <a:pt x="24" y="82"/>
                    </a:cubicBezTo>
                    <a:cubicBezTo>
                      <a:pt x="25" y="82"/>
                      <a:pt x="27" y="81"/>
                      <a:pt x="28" y="81"/>
                    </a:cubicBezTo>
                    <a:cubicBezTo>
                      <a:pt x="29" y="81"/>
                      <a:pt x="29" y="82"/>
                      <a:pt x="30" y="83"/>
                    </a:cubicBezTo>
                    <a:cubicBezTo>
                      <a:pt x="30" y="84"/>
                      <a:pt x="30" y="85"/>
                      <a:pt x="31" y="86"/>
                    </a:cubicBezTo>
                    <a:cubicBezTo>
                      <a:pt x="32" y="86"/>
                      <a:pt x="31" y="87"/>
                      <a:pt x="32" y="88"/>
                    </a:cubicBezTo>
                    <a:cubicBezTo>
                      <a:pt x="32" y="89"/>
                      <a:pt x="34" y="90"/>
                      <a:pt x="35" y="90"/>
                    </a:cubicBezTo>
                    <a:cubicBezTo>
                      <a:pt x="35" y="90"/>
                      <a:pt x="37" y="90"/>
                      <a:pt x="38" y="90"/>
                    </a:cubicBezTo>
                    <a:cubicBezTo>
                      <a:pt x="39" y="91"/>
                      <a:pt x="38" y="92"/>
                      <a:pt x="39" y="92"/>
                    </a:cubicBezTo>
                    <a:cubicBezTo>
                      <a:pt x="40" y="92"/>
                      <a:pt x="41" y="95"/>
                      <a:pt x="41" y="95"/>
                    </a:cubicBezTo>
                    <a:cubicBezTo>
                      <a:pt x="41" y="95"/>
                      <a:pt x="41" y="97"/>
                      <a:pt x="41" y="98"/>
                    </a:cubicBezTo>
                    <a:cubicBezTo>
                      <a:pt x="41" y="98"/>
                      <a:pt x="41" y="99"/>
                      <a:pt x="42" y="100"/>
                    </a:cubicBezTo>
                    <a:cubicBezTo>
                      <a:pt x="42" y="100"/>
                      <a:pt x="44" y="100"/>
                      <a:pt x="44" y="100"/>
                    </a:cubicBezTo>
                    <a:cubicBezTo>
                      <a:pt x="44" y="100"/>
                      <a:pt x="43" y="102"/>
                      <a:pt x="45" y="102"/>
                    </a:cubicBezTo>
                    <a:cubicBezTo>
                      <a:pt x="47" y="103"/>
                      <a:pt x="48" y="103"/>
                      <a:pt x="49" y="104"/>
                    </a:cubicBezTo>
                    <a:cubicBezTo>
                      <a:pt x="49" y="104"/>
                      <a:pt x="48" y="105"/>
                      <a:pt x="50" y="105"/>
                    </a:cubicBezTo>
                    <a:cubicBezTo>
                      <a:pt x="52" y="105"/>
                      <a:pt x="54" y="105"/>
                      <a:pt x="55" y="106"/>
                    </a:cubicBezTo>
                    <a:cubicBezTo>
                      <a:pt x="56" y="106"/>
                      <a:pt x="55" y="107"/>
                      <a:pt x="57" y="109"/>
                    </a:cubicBezTo>
                    <a:cubicBezTo>
                      <a:pt x="60" y="110"/>
                      <a:pt x="60" y="111"/>
                      <a:pt x="61" y="111"/>
                    </a:cubicBezTo>
                    <a:cubicBezTo>
                      <a:pt x="62" y="111"/>
                      <a:pt x="63" y="111"/>
                      <a:pt x="63" y="113"/>
                    </a:cubicBezTo>
                    <a:cubicBezTo>
                      <a:pt x="62" y="115"/>
                      <a:pt x="62" y="116"/>
                      <a:pt x="61" y="117"/>
                    </a:cubicBezTo>
                    <a:cubicBezTo>
                      <a:pt x="60" y="118"/>
                      <a:pt x="59" y="120"/>
                      <a:pt x="58" y="121"/>
                    </a:cubicBezTo>
                    <a:cubicBezTo>
                      <a:pt x="58" y="122"/>
                      <a:pt x="57" y="123"/>
                      <a:pt x="58" y="124"/>
                    </a:cubicBezTo>
                    <a:cubicBezTo>
                      <a:pt x="58" y="126"/>
                      <a:pt x="59" y="127"/>
                      <a:pt x="59" y="128"/>
                    </a:cubicBezTo>
                    <a:cubicBezTo>
                      <a:pt x="59" y="129"/>
                      <a:pt x="59" y="131"/>
                      <a:pt x="59" y="132"/>
                    </a:cubicBezTo>
                    <a:cubicBezTo>
                      <a:pt x="58" y="133"/>
                      <a:pt x="58" y="134"/>
                      <a:pt x="58" y="134"/>
                    </a:cubicBezTo>
                    <a:cubicBezTo>
                      <a:pt x="58" y="134"/>
                      <a:pt x="59" y="136"/>
                      <a:pt x="58" y="137"/>
                    </a:cubicBezTo>
                    <a:cubicBezTo>
                      <a:pt x="57" y="138"/>
                      <a:pt x="55" y="140"/>
                      <a:pt x="54" y="140"/>
                    </a:cubicBezTo>
                    <a:cubicBezTo>
                      <a:pt x="53" y="140"/>
                      <a:pt x="51" y="142"/>
                      <a:pt x="51" y="142"/>
                    </a:cubicBezTo>
                    <a:cubicBezTo>
                      <a:pt x="51" y="142"/>
                      <a:pt x="51" y="146"/>
                      <a:pt x="51" y="147"/>
                    </a:cubicBezTo>
                    <a:cubicBezTo>
                      <a:pt x="51" y="147"/>
                      <a:pt x="47" y="154"/>
                      <a:pt x="49" y="155"/>
                    </a:cubicBezTo>
                    <a:cubicBezTo>
                      <a:pt x="50" y="156"/>
                      <a:pt x="50" y="158"/>
                      <a:pt x="50" y="159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48" y="161"/>
                      <a:pt x="46" y="161"/>
                      <a:pt x="47" y="163"/>
                    </a:cubicBezTo>
                    <a:cubicBezTo>
                      <a:pt x="49" y="165"/>
                      <a:pt x="50" y="165"/>
                      <a:pt x="50" y="167"/>
                    </a:cubicBezTo>
                    <a:cubicBezTo>
                      <a:pt x="51" y="168"/>
                      <a:pt x="51" y="168"/>
                      <a:pt x="52" y="170"/>
                    </a:cubicBezTo>
                    <a:cubicBezTo>
                      <a:pt x="53" y="171"/>
                      <a:pt x="53" y="172"/>
                      <a:pt x="54" y="173"/>
                    </a:cubicBezTo>
                    <a:cubicBezTo>
                      <a:pt x="55" y="174"/>
                      <a:pt x="56" y="175"/>
                      <a:pt x="56" y="176"/>
                    </a:cubicBezTo>
                    <a:cubicBezTo>
                      <a:pt x="56" y="177"/>
                      <a:pt x="59" y="179"/>
                      <a:pt x="56" y="177"/>
                    </a:cubicBezTo>
                    <a:cubicBezTo>
                      <a:pt x="53" y="175"/>
                      <a:pt x="56" y="177"/>
                      <a:pt x="52" y="174"/>
                    </a:cubicBezTo>
                    <a:cubicBezTo>
                      <a:pt x="49" y="171"/>
                      <a:pt x="48" y="173"/>
                      <a:pt x="46" y="171"/>
                    </a:cubicBezTo>
                    <a:cubicBezTo>
                      <a:pt x="45" y="169"/>
                      <a:pt x="47" y="175"/>
                      <a:pt x="44" y="168"/>
                    </a:cubicBezTo>
                    <a:cubicBezTo>
                      <a:pt x="41" y="160"/>
                      <a:pt x="40" y="161"/>
                      <a:pt x="39" y="159"/>
                    </a:cubicBezTo>
                    <a:cubicBezTo>
                      <a:pt x="39" y="157"/>
                      <a:pt x="39" y="159"/>
                      <a:pt x="37" y="155"/>
                    </a:cubicBezTo>
                    <a:cubicBezTo>
                      <a:pt x="35" y="151"/>
                      <a:pt x="37" y="154"/>
                      <a:pt x="35" y="151"/>
                    </a:cubicBezTo>
                    <a:cubicBezTo>
                      <a:pt x="33" y="149"/>
                      <a:pt x="33" y="152"/>
                      <a:pt x="32" y="148"/>
                    </a:cubicBezTo>
                    <a:cubicBezTo>
                      <a:pt x="31" y="143"/>
                      <a:pt x="31" y="146"/>
                      <a:pt x="30" y="141"/>
                    </a:cubicBezTo>
                    <a:cubicBezTo>
                      <a:pt x="28" y="136"/>
                      <a:pt x="31" y="136"/>
                      <a:pt x="28" y="133"/>
                    </a:cubicBezTo>
                    <a:cubicBezTo>
                      <a:pt x="25" y="131"/>
                      <a:pt x="25" y="132"/>
                      <a:pt x="24" y="131"/>
                    </a:cubicBezTo>
                    <a:cubicBezTo>
                      <a:pt x="23" y="129"/>
                      <a:pt x="25" y="130"/>
                      <a:pt x="22" y="126"/>
                    </a:cubicBezTo>
                    <a:cubicBezTo>
                      <a:pt x="20" y="122"/>
                      <a:pt x="16" y="120"/>
                      <a:pt x="16" y="113"/>
                    </a:cubicBezTo>
                    <a:cubicBezTo>
                      <a:pt x="16" y="105"/>
                      <a:pt x="16" y="104"/>
                      <a:pt x="16" y="104"/>
                    </a:cubicBezTo>
                    <a:cubicBezTo>
                      <a:pt x="16" y="104"/>
                      <a:pt x="13" y="101"/>
                      <a:pt x="14" y="97"/>
                    </a:cubicBezTo>
                    <a:cubicBezTo>
                      <a:pt x="15" y="92"/>
                      <a:pt x="16" y="94"/>
                      <a:pt x="15" y="92"/>
                    </a:cubicBezTo>
                    <a:cubicBezTo>
                      <a:pt x="15" y="91"/>
                      <a:pt x="14" y="91"/>
                      <a:pt x="13" y="89"/>
                    </a:cubicBezTo>
                    <a:cubicBezTo>
                      <a:pt x="12" y="88"/>
                      <a:pt x="12" y="88"/>
                      <a:pt x="11" y="87"/>
                    </a:cubicBezTo>
                    <a:cubicBezTo>
                      <a:pt x="11" y="86"/>
                      <a:pt x="11" y="83"/>
                      <a:pt x="11" y="83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10" y="84"/>
                      <a:pt x="0" y="182"/>
                      <a:pt x="97" y="197"/>
                    </a:cubicBezTo>
                    <a:cubicBezTo>
                      <a:pt x="97" y="197"/>
                      <a:pt x="75" y="192"/>
                      <a:pt x="73" y="187"/>
                    </a:cubicBezTo>
                    <a:cubicBezTo>
                      <a:pt x="73" y="187"/>
                      <a:pt x="72" y="183"/>
                      <a:pt x="73" y="183"/>
                    </a:cubicBezTo>
                    <a:cubicBezTo>
                      <a:pt x="74" y="183"/>
                      <a:pt x="76" y="184"/>
                      <a:pt x="77" y="183"/>
                    </a:cubicBezTo>
                    <a:cubicBezTo>
                      <a:pt x="79" y="181"/>
                      <a:pt x="80" y="180"/>
                      <a:pt x="80" y="180"/>
                    </a:cubicBezTo>
                    <a:cubicBezTo>
                      <a:pt x="80" y="182"/>
                      <a:pt x="80" y="182"/>
                      <a:pt x="80" y="182"/>
                    </a:cubicBezTo>
                    <a:cubicBezTo>
                      <a:pt x="80" y="182"/>
                      <a:pt x="79" y="182"/>
                      <a:pt x="83" y="181"/>
                    </a:cubicBezTo>
                    <a:cubicBezTo>
                      <a:pt x="88" y="181"/>
                      <a:pt x="88" y="181"/>
                      <a:pt x="89" y="181"/>
                    </a:cubicBezTo>
                    <a:cubicBezTo>
                      <a:pt x="91" y="180"/>
                      <a:pt x="93" y="176"/>
                      <a:pt x="94" y="178"/>
                    </a:cubicBezTo>
                    <a:cubicBezTo>
                      <a:pt x="95" y="181"/>
                      <a:pt x="93" y="180"/>
                      <a:pt x="95" y="181"/>
                    </a:cubicBezTo>
                    <a:cubicBezTo>
                      <a:pt x="97" y="181"/>
                      <a:pt x="101" y="180"/>
                      <a:pt x="101" y="180"/>
                    </a:cubicBezTo>
                    <a:cubicBezTo>
                      <a:pt x="101" y="180"/>
                      <a:pt x="108" y="181"/>
                      <a:pt x="108" y="180"/>
                    </a:cubicBezTo>
                    <a:cubicBezTo>
                      <a:pt x="109" y="179"/>
                      <a:pt x="109" y="178"/>
                      <a:pt x="110" y="178"/>
                    </a:cubicBezTo>
                    <a:cubicBezTo>
                      <a:pt x="111" y="178"/>
                      <a:pt x="112" y="180"/>
                      <a:pt x="112" y="180"/>
                    </a:cubicBezTo>
                    <a:cubicBezTo>
                      <a:pt x="108" y="182"/>
                      <a:pt x="108" y="182"/>
                      <a:pt x="108" y="182"/>
                    </a:cubicBezTo>
                    <a:cubicBezTo>
                      <a:pt x="105" y="185"/>
                      <a:pt x="105" y="185"/>
                      <a:pt x="105" y="185"/>
                    </a:cubicBezTo>
                    <a:cubicBezTo>
                      <a:pt x="105" y="185"/>
                      <a:pt x="103" y="185"/>
                      <a:pt x="105" y="186"/>
                    </a:cubicBezTo>
                    <a:cubicBezTo>
                      <a:pt x="106" y="187"/>
                      <a:pt x="107" y="187"/>
                      <a:pt x="108" y="187"/>
                    </a:cubicBezTo>
                    <a:cubicBezTo>
                      <a:pt x="110" y="187"/>
                      <a:pt x="114" y="190"/>
                      <a:pt x="115" y="188"/>
                    </a:cubicBezTo>
                    <a:cubicBezTo>
                      <a:pt x="116" y="186"/>
                      <a:pt x="116" y="186"/>
                      <a:pt x="117" y="185"/>
                    </a:cubicBezTo>
                    <a:cubicBezTo>
                      <a:pt x="117" y="184"/>
                      <a:pt x="117" y="182"/>
                      <a:pt x="119" y="182"/>
                    </a:cubicBezTo>
                    <a:cubicBezTo>
                      <a:pt x="120" y="182"/>
                      <a:pt x="122" y="183"/>
                      <a:pt x="122" y="183"/>
                    </a:cubicBezTo>
                    <a:cubicBezTo>
                      <a:pt x="121" y="186"/>
                      <a:pt x="121" y="186"/>
                      <a:pt x="121" y="186"/>
                    </a:cubicBezTo>
                    <a:cubicBezTo>
                      <a:pt x="121" y="186"/>
                      <a:pt x="123" y="186"/>
                      <a:pt x="125" y="186"/>
                    </a:cubicBezTo>
                    <a:cubicBezTo>
                      <a:pt x="126" y="186"/>
                      <a:pt x="126" y="188"/>
                      <a:pt x="128" y="186"/>
                    </a:cubicBezTo>
                    <a:cubicBezTo>
                      <a:pt x="129" y="184"/>
                      <a:pt x="129" y="184"/>
                      <a:pt x="131" y="184"/>
                    </a:cubicBezTo>
                    <a:cubicBezTo>
                      <a:pt x="133" y="184"/>
                      <a:pt x="135" y="183"/>
                      <a:pt x="136" y="183"/>
                    </a:cubicBezTo>
                    <a:cubicBezTo>
                      <a:pt x="136" y="184"/>
                      <a:pt x="138" y="184"/>
                      <a:pt x="139" y="184"/>
                    </a:cubicBezTo>
                    <a:cubicBezTo>
                      <a:pt x="139" y="184"/>
                      <a:pt x="143" y="186"/>
                      <a:pt x="143" y="186"/>
                    </a:cubicBezTo>
                    <a:cubicBezTo>
                      <a:pt x="144" y="185"/>
                      <a:pt x="148" y="186"/>
                      <a:pt x="148" y="186"/>
                    </a:cubicBezTo>
                    <a:cubicBezTo>
                      <a:pt x="148" y="186"/>
                      <a:pt x="137" y="196"/>
                      <a:pt x="113" y="197"/>
                    </a:cubicBezTo>
                    <a:cubicBezTo>
                      <a:pt x="113" y="197"/>
                      <a:pt x="167" y="199"/>
                      <a:pt x="197" y="146"/>
                    </a:cubicBezTo>
                    <a:cubicBezTo>
                      <a:pt x="228" y="94"/>
                      <a:pt x="206" y="26"/>
                      <a:pt x="137" y="3"/>
                    </a:cubicBezTo>
                    <a:cubicBezTo>
                      <a:pt x="137" y="3"/>
                      <a:pt x="189" y="22"/>
                      <a:pt x="203" y="71"/>
                    </a:cubicBezTo>
                    <a:cubicBezTo>
                      <a:pt x="202" y="72"/>
                      <a:pt x="202" y="72"/>
                      <a:pt x="202" y="72"/>
                    </a:cubicBezTo>
                    <a:cubicBezTo>
                      <a:pt x="201" y="71"/>
                      <a:pt x="201" y="72"/>
                      <a:pt x="200" y="69"/>
                    </a:cubicBezTo>
                    <a:cubicBezTo>
                      <a:pt x="199" y="67"/>
                      <a:pt x="199" y="68"/>
                      <a:pt x="199" y="66"/>
                    </a:cubicBezTo>
                    <a:cubicBezTo>
                      <a:pt x="198" y="64"/>
                      <a:pt x="198" y="65"/>
                      <a:pt x="197" y="64"/>
                    </a:cubicBezTo>
                    <a:cubicBezTo>
                      <a:pt x="195" y="62"/>
                      <a:pt x="195" y="62"/>
                      <a:pt x="194" y="61"/>
                    </a:cubicBezTo>
                    <a:cubicBezTo>
                      <a:pt x="193" y="61"/>
                      <a:pt x="192" y="58"/>
                      <a:pt x="192" y="57"/>
                    </a:cubicBezTo>
                    <a:cubicBezTo>
                      <a:pt x="191" y="56"/>
                      <a:pt x="189" y="55"/>
                      <a:pt x="188" y="55"/>
                    </a:cubicBezTo>
                    <a:cubicBezTo>
                      <a:pt x="187" y="55"/>
                      <a:pt x="188" y="54"/>
                      <a:pt x="187" y="55"/>
                    </a:cubicBezTo>
                    <a:cubicBezTo>
                      <a:pt x="187" y="56"/>
                      <a:pt x="189" y="58"/>
                      <a:pt x="189" y="58"/>
                    </a:cubicBezTo>
                    <a:cubicBezTo>
                      <a:pt x="189" y="62"/>
                      <a:pt x="189" y="62"/>
                      <a:pt x="189" y="62"/>
                    </a:cubicBezTo>
                    <a:cubicBezTo>
                      <a:pt x="189" y="62"/>
                      <a:pt x="190" y="65"/>
                      <a:pt x="190" y="66"/>
                    </a:cubicBezTo>
                    <a:cubicBezTo>
                      <a:pt x="190" y="67"/>
                      <a:pt x="189" y="70"/>
                      <a:pt x="189" y="70"/>
                    </a:cubicBezTo>
                    <a:cubicBezTo>
                      <a:pt x="189" y="70"/>
                      <a:pt x="188" y="72"/>
                      <a:pt x="187" y="73"/>
                    </a:cubicBezTo>
                    <a:cubicBezTo>
                      <a:pt x="186" y="73"/>
                      <a:pt x="181" y="74"/>
                      <a:pt x="181" y="74"/>
                    </a:cubicBezTo>
                    <a:cubicBezTo>
                      <a:pt x="181" y="74"/>
                      <a:pt x="179" y="72"/>
                      <a:pt x="179" y="71"/>
                    </a:cubicBezTo>
                    <a:cubicBezTo>
                      <a:pt x="178" y="69"/>
                      <a:pt x="175" y="69"/>
                      <a:pt x="174" y="68"/>
                    </a:cubicBezTo>
                    <a:cubicBezTo>
                      <a:pt x="174" y="67"/>
                      <a:pt x="175" y="66"/>
                      <a:pt x="173" y="64"/>
                    </a:cubicBezTo>
                    <a:cubicBezTo>
                      <a:pt x="172" y="62"/>
                      <a:pt x="173" y="63"/>
                      <a:pt x="172" y="61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70" y="59"/>
                      <a:pt x="166" y="58"/>
                      <a:pt x="167" y="60"/>
                    </a:cubicBezTo>
                    <a:cubicBezTo>
                      <a:pt x="168" y="63"/>
                      <a:pt x="167" y="65"/>
                      <a:pt x="168" y="65"/>
                    </a:cubicBezTo>
                    <a:cubicBezTo>
                      <a:pt x="169" y="66"/>
                      <a:pt x="170" y="65"/>
                      <a:pt x="171" y="67"/>
                    </a:cubicBezTo>
                    <a:cubicBezTo>
                      <a:pt x="172" y="69"/>
                      <a:pt x="172" y="70"/>
                      <a:pt x="172" y="71"/>
                    </a:cubicBezTo>
                    <a:cubicBezTo>
                      <a:pt x="173" y="71"/>
                      <a:pt x="173" y="74"/>
                      <a:pt x="174" y="75"/>
                    </a:cubicBezTo>
                    <a:cubicBezTo>
                      <a:pt x="175" y="75"/>
                      <a:pt x="178" y="75"/>
                      <a:pt x="178" y="76"/>
                    </a:cubicBezTo>
                    <a:cubicBezTo>
                      <a:pt x="177" y="77"/>
                      <a:pt x="176" y="78"/>
                      <a:pt x="178" y="79"/>
                    </a:cubicBezTo>
                    <a:cubicBezTo>
                      <a:pt x="179" y="79"/>
                      <a:pt x="179" y="80"/>
                      <a:pt x="180" y="80"/>
                    </a:cubicBezTo>
                    <a:cubicBezTo>
                      <a:pt x="181" y="80"/>
                      <a:pt x="181" y="80"/>
                      <a:pt x="182" y="79"/>
                    </a:cubicBezTo>
                    <a:cubicBezTo>
                      <a:pt x="184" y="79"/>
                      <a:pt x="186" y="79"/>
                      <a:pt x="186" y="79"/>
                    </a:cubicBezTo>
                    <a:cubicBezTo>
                      <a:pt x="186" y="79"/>
                      <a:pt x="188" y="80"/>
                      <a:pt x="188" y="81"/>
                    </a:cubicBezTo>
                    <a:cubicBezTo>
                      <a:pt x="188" y="82"/>
                      <a:pt x="187" y="86"/>
                      <a:pt x="187" y="86"/>
                    </a:cubicBezTo>
                    <a:cubicBezTo>
                      <a:pt x="185" y="90"/>
                      <a:pt x="185" y="90"/>
                      <a:pt x="185" y="90"/>
                    </a:cubicBezTo>
                    <a:cubicBezTo>
                      <a:pt x="185" y="90"/>
                      <a:pt x="185" y="97"/>
                      <a:pt x="184" y="97"/>
                    </a:cubicBezTo>
                    <a:cubicBezTo>
                      <a:pt x="183" y="97"/>
                      <a:pt x="182" y="100"/>
                      <a:pt x="181" y="100"/>
                    </a:cubicBezTo>
                    <a:cubicBezTo>
                      <a:pt x="180" y="101"/>
                      <a:pt x="180" y="105"/>
                      <a:pt x="180" y="105"/>
                    </a:cubicBezTo>
                    <a:cubicBezTo>
                      <a:pt x="178" y="108"/>
                      <a:pt x="178" y="108"/>
                      <a:pt x="178" y="108"/>
                    </a:cubicBezTo>
                    <a:cubicBezTo>
                      <a:pt x="178" y="108"/>
                      <a:pt x="178" y="111"/>
                      <a:pt x="178" y="112"/>
                    </a:cubicBezTo>
                    <a:cubicBezTo>
                      <a:pt x="178" y="113"/>
                      <a:pt x="179" y="117"/>
                      <a:pt x="178" y="119"/>
                    </a:cubicBezTo>
                    <a:cubicBezTo>
                      <a:pt x="178" y="121"/>
                      <a:pt x="175" y="122"/>
                      <a:pt x="175" y="122"/>
                    </a:cubicBezTo>
                    <a:cubicBezTo>
                      <a:pt x="175" y="122"/>
                      <a:pt x="179" y="126"/>
                      <a:pt x="177" y="126"/>
                    </a:cubicBezTo>
                    <a:cubicBezTo>
                      <a:pt x="175" y="127"/>
                      <a:pt x="173" y="129"/>
                      <a:pt x="173" y="130"/>
                    </a:cubicBezTo>
                    <a:cubicBezTo>
                      <a:pt x="172" y="131"/>
                      <a:pt x="172" y="132"/>
                      <a:pt x="171" y="132"/>
                    </a:cubicBezTo>
                    <a:cubicBezTo>
                      <a:pt x="170" y="133"/>
                      <a:pt x="168" y="133"/>
                      <a:pt x="168" y="134"/>
                    </a:cubicBezTo>
                    <a:cubicBezTo>
                      <a:pt x="168" y="134"/>
                      <a:pt x="168" y="137"/>
                      <a:pt x="168" y="137"/>
                    </a:cubicBezTo>
                    <a:cubicBezTo>
                      <a:pt x="164" y="142"/>
                      <a:pt x="164" y="142"/>
                      <a:pt x="164" y="142"/>
                    </a:cubicBezTo>
                    <a:cubicBezTo>
                      <a:pt x="160" y="146"/>
                      <a:pt x="160" y="146"/>
                      <a:pt x="160" y="146"/>
                    </a:cubicBezTo>
                    <a:cubicBezTo>
                      <a:pt x="160" y="146"/>
                      <a:pt x="160" y="149"/>
                      <a:pt x="159" y="149"/>
                    </a:cubicBezTo>
                    <a:cubicBezTo>
                      <a:pt x="158" y="149"/>
                      <a:pt x="153" y="151"/>
                      <a:pt x="152" y="152"/>
                    </a:cubicBezTo>
                    <a:cubicBezTo>
                      <a:pt x="152" y="152"/>
                      <a:pt x="148" y="154"/>
                      <a:pt x="147" y="154"/>
                    </a:cubicBezTo>
                    <a:cubicBezTo>
                      <a:pt x="146" y="154"/>
                      <a:pt x="148" y="157"/>
                      <a:pt x="146" y="154"/>
                    </a:cubicBezTo>
                    <a:cubicBezTo>
                      <a:pt x="144" y="151"/>
                      <a:pt x="145" y="153"/>
                      <a:pt x="144" y="149"/>
                    </a:cubicBezTo>
                    <a:cubicBezTo>
                      <a:pt x="142" y="145"/>
                      <a:pt x="142" y="148"/>
                      <a:pt x="142" y="145"/>
                    </a:cubicBezTo>
                    <a:cubicBezTo>
                      <a:pt x="142" y="143"/>
                      <a:pt x="142" y="145"/>
                      <a:pt x="142" y="143"/>
                    </a:cubicBezTo>
                    <a:cubicBezTo>
                      <a:pt x="142" y="140"/>
                      <a:pt x="143" y="142"/>
                      <a:pt x="141" y="139"/>
                    </a:cubicBezTo>
                    <a:cubicBezTo>
                      <a:pt x="140" y="136"/>
                      <a:pt x="140" y="137"/>
                      <a:pt x="138" y="135"/>
                    </a:cubicBezTo>
                    <a:cubicBezTo>
                      <a:pt x="136" y="133"/>
                      <a:pt x="135" y="135"/>
                      <a:pt x="136" y="132"/>
                    </a:cubicBezTo>
                    <a:cubicBezTo>
                      <a:pt x="137" y="129"/>
                      <a:pt x="137" y="132"/>
                      <a:pt x="137" y="129"/>
                    </a:cubicBezTo>
                    <a:cubicBezTo>
                      <a:pt x="138" y="126"/>
                      <a:pt x="137" y="125"/>
                      <a:pt x="139" y="124"/>
                    </a:cubicBezTo>
                    <a:cubicBezTo>
                      <a:pt x="141" y="123"/>
                      <a:pt x="142" y="122"/>
                      <a:pt x="142" y="121"/>
                    </a:cubicBezTo>
                    <a:cubicBezTo>
                      <a:pt x="142" y="119"/>
                      <a:pt x="142" y="118"/>
                      <a:pt x="142" y="117"/>
                    </a:cubicBezTo>
                    <a:cubicBezTo>
                      <a:pt x="141" y="116"/>
                      <a:pt x="139" y="114"/>
                      <a:pt x="139" y="113"/>
                    </a:cubicBezTo>
                    <a:cubicBezTo>
                      <a:pt x="139" y="112"/>
                      <a:pt x="139" y="113"/>
                      <a:pt x="137" y="111"/>
                    </a:cubicBezTo>
                    <a:cubicBezTo>
                      <a:pt x="136" y="109"/>
                      <a:pt x="135" y="108"/>
                      <a:pt x="135" y="108"/>
                    </a:cubicBezTo>
                    <a:cubicBezTo>
                      <a:pt x="135" y="108"/>
                      <a:pt x="135" y="103"/>
                      <a:pt x="135" y="101"/>
                    </a:cubicBezTo>
                    <a:cubicBezTo>
                      <a:pt x="135" y="99"/>
                      <a:pt x="134" y="102"/>
                      <a:pt x="135" y="99"/>
                    </a:cubicBezTo>
                    <a:cubicBezTo>
                      <a:pt x="135" y="96"/>
                      <a:pt x="135" y="94"/>
                      <a:pt x="135" y="94"/>
                    </a:cubicBezTo>
                    <a:cubicBezTo>
                      <a:pt x="135" y="94"/>
                      <a:pt x="132" y="92"/>
                      <a:pt x="131" y="92"/>
                    </a:cubicBezTo>
                    <a:cubicBezTo>
                      <a:pt x="129" y="92"/>
                      <a:pt x="129" y="94"/>
                      <a:pt x="127" y="93"/>
                    </a:cubicBezTo>
                    <a:cubicBezTo>
                      <a:pt x="125" y="91"/>
                      <a:pt x="126" y="90"/>
                      <a:pt x="125" y="89"/>
                    </a:cubicBezTo>
                    <a:cubicBezTo>
                      <a:pt x="124" y="89"/>
                      <a:pt x="123" y="89"/>
                      <a:pt x="122" y="90"/>
                    </a:cubicBezTo>
                    <a:cubicBezTo>
                      <a:pt x="121" y="91"/>
                      <a:pt x="118" y="91"/>
                      <a:pt x="116" y="91"/>
                    </a:cubicBezTo>
                    <a:cubicBezTo>
                      <a:pt x="114" y="92"/>
                      <a:pt x="113" y="92"/>
                      <a:pt x="110" y="92"/>
                    </a:cubicBezTo>
                    <a:cubicBezTo>
                      <a:pt x="108" y="92"/>
                      <a:pt x="104" y="93"/>
                      <a:pt x="102" y="92"/>
                    </a:cubicBezTo>
                    <a:cubicBezTo>
                      <a:pt x="100" y="91"/>
                      <a:pt x="100" y="92"/>
                      <a:pt x="99" y="90"/>
                    </a:cubicBezTo>
                    <a:cubicBezTo>
                      <a:pt x="98" y="88"/>
                      <a:pt x="99" y="88"/>
                      <a:pt x="97" y="87"/>
                    </a:cubicBezTo>
                    <a:cubicBezTo>
                      <a:pt x="95" y="86"/>
                      <a:pt x="94" y="87"/>
                      <a:pt x="94" y="85"/>
                    </a:cubicBezTo>
                    <a:cubicBezTo>
                      <a:pt x="94" y="82"/>
                      <a:pt x="95" y="83"/>
                      <a:pt x="93" y="81"/>
                    </a:cubicBezTo>
                    <a:cubicBezTo>
                      <a:pt x="92" y="79"/>
                      <a:pt x="94" y="82"/>
                      <a:pt x="92" y="79"/>
                    </a:cubicBezTo>
                    <a:cubicBezTo>
                      <a:pt x="89" y="76"/>
                      <a:pt x="88" y="79"/>
                      <a:pt x="89" y="76"/>
                    </a:cubicBezTo>
                    <a:cubicBezTo>
                      <a:pt x="90" y="74"/>
                      <a:pt x="91" y="75"/>
                      <a:pt x="91" y="73"/>
                    </a:cubicBezTo>
                    <a:cubicBezTo>
                      <a:pt x="91" y="70"/>
                      <a:pt x="95" y="74"/>
                      <a:pt x="92" y="68"/>
                    </a:cubicBezTo>
                    <a:cubicBezTo>
                      <a:pt x="90" y="63"/>
                      <a:pt x="89" y="64"/>
                      <a:pt x="92" y="60"/>
                    </a:cubicBezTo>
                    <a:cubicBezTo>
                      <a:pt x="94" y="55"/>
                      <a:pt x="97" y="54"/>
                      <a:pt x="98" y="53"/>
                    </a:cubicBezTo>
                    <a:cubicBezTo>
                      <a:pt x="98" y="52"/>
                      <a:pt x="99" y="50"/>
                      <a:pt x="100" y="49"/>
                    </a:cubicBezTo>
                    <a:cubicBezTo>
                      <a:pt x="101" y="48"/>
                      <a:pt x="100" y="48"/>
                      <a:pt x="102" y="48"/>
                    </a:cubicBezTo>
                    <a:cubicBezTo>
                      <a:pt x="104" y="48"/>
                      <a:pt x="107" y="47"/>
                      <a:pt x="108" y="46"/>
                    </a:cubicBezTo>
                    <a:cubicBezTo>
                      <a:pt x="109" y="45"/>
                      <a:pt x="111" y="42"/>
                      <a:pt x="112" y="42"/>
                    </a:cubicBezTo>
                    <a:cubicBezTo>
                      <a:pt x="113" y="42"/>
                      <a:pt x="113" y="42"/>
                      <a:pt x="115" y="42"/>
                    </a:cubicBezTo>
                    <a:cubicBezTo>
                      <a:pt x="117" y="41"/>
                      <a:pt x="117" y="41"/>
                      <a:pt x="119" y="41"/>
                    </a:cubicBezTo>
                    <a:cubicBezTo>
                      <a:pt x="120" y="41"/>
                      <a:pt x="117" y="42"/>
                      <a:pt x="121" y="41"/>
                    </a:cubicBezTo>
                    <a:cubicBezTo>
                      <a:pt x="125" y="40"/>
                      <a:pt x="124" y="40"/>
                      <a:pt x="125" y="40"/>
                    </a:cubicBezTo>
                    <a:cubicBezTo>
                      <a:pt x="126" y="40"/>
                      <a:pt x="126" y="41"/>
                      <a:pt x="127" y="41"/>
                    </a:cubicBezTo>
                    <a:cubicBezTo>
                      <a:pt x="129" y="41"/>
                      <a:pt x="129" y="38"/>
                      <a:pt x="129" y="41"/>
                    </a:cubicBezTo>
                    <a:cubicBezTo>
                      <a:pt x="129" y="45"/>
                      <a:pt x="128" y="46"/>
                      <a:pt x="130" y="46"/>
                    </a:cubicBezTo>
                    <a:cubicBezTo>
                      <a:pt x="133" y="47"/>
                      <a:pt x="130" y="47"/>
                      <a:pt x="133" y="47"/>
                    </a:cubicBezTo>
                    <a:cubicBezTo>
                      <a:pt x="136" y="47"/>
                      <a:pt x="135" y="47"/>
                      <a:pt x="137" y="48"/>
                    </a:cubicBezTo>
                    <a:cubicBezTo>
                      <a:pt x="138" y="48"/>
                      <a:pt x="139" y="49"/>
                      <a:pt x="141" y="49"/>
                    </a:cubicBezTo>
                    <a:cubicBezTo>
                      <a:pt x="143" y="49"/>
                      <a:pt x="140" y="52"/>
                      <a:pt x="143" y="49"/>
                    </a:cubicBezTo>
                    <a:cubicBezTo>
                      <a:pt x="146" y="46"/>
                      <a:pt x="141" y="46"/>
                      <a:pt x="146" y="46"/>
                    </a:cubicBezTo>
                    <a:cubicBezTo>
                      <a:pt x="151" y="47"/>
                      <a:pt x="152" y="48"/>
                      <a:pt x="153" y="48"/>
                    </a:cubicBezTo>
                    <a:cubicBezTo>
                      <a:pt x="154" y="47"/>
                      <a:pt x="154" y="48"/>
                      <a:pt x="156" y="47"/>
                    </a:cubicBezTo>
                    <a:cubicBezTo>
                      <a:pt x="159" y="46"/>
                      <a:pt x="159" y="46"/>
                      <a:pt x="160" y="46"/>
                    </a:cubicBezTo>
                    <a:cubicBezTo>
                      <a:pt x="161" y="47"/>
                      <a:pt x="161" y="49"/>
                      <a:pt x="162" y="47"/>
                    </a:cubicBezTo>
                    <a:cubicBezTo>
                      <a:pt x="163" y="45"/>
                      <a:pt x="165" y="45"/>
                      <a:pt x="162" y="44"/>
                    </a:cubicBezTo>
                    <a:cubicBezTo>
                      <a:pt x="159" y="42"/>
                      <a:pt x="158" y="44"/>
                      <a:pt x="158" y="42"/>
                    </a:cubicBezTo>
                    <a:cubicBezTo>
                      <a:pt x="157" y="40"/>
                      <a:pt x="160" y="41"/>
                      <a:pt x="157" y="40"/>
                    </a:cubicBezTo>
                    <a:cubicBezTo>
                      <a:pt x="154" y="40"/>
                      <a:pt x="155" y="40"/>
                      <a:pt x="153" y="39"/>
                    </a:cubicBezTo>
                    <a:cubicBezTo>
                      <a:pt x="151" y="38"/>
                      <a:pt x="149" y="41"/>
                      <a:pt x="148" y="39"/>
                    </a:cubicBezTo>
                    <a:cubicBezTo>
                      <a:pt x="147" y="37"/>
                      <a:pt x="143" y="41"/>
                      <a:pt x="147" y="37"/>
                    </a:cubicBezTo>
                    <a:cubicBezTo>
                      <a:pt x="151" y="34"/>
                      <a:pt x="149" y="32"/>
                      <a:pt x="152" y="33"/>
                    </a:cubicBezTo>
                    <a:cubicBezTo>
                      <a:pt x="155" y="34"/>
                      <a:pt x="154" y="36"/>
                      <a:pt x="155" y="35"/>
                    </a:cubicBezTo>
                    <a:cubicBezTo>
                      <a:pt x="157" y="33"/>
                      <a:pt x="160" y="32"/>
                      <a:pt x="157" y="30"/>
                    </a:cubicBezTo>
                    <a:cubicBezTo>
                      <a:pt x="154" y="28"/>
                      <a:pt x="156" y="29"/>
                      <a:pt x="153" y="28"/>
                    </a:cubicBezTo>
                    <a:cubicBezTo>
                      <a:pt x="150" y="26"/>
                      <a:pt x="147" y="33"/>
                      <a:pt x="146" y="32"/>
                    </a:cubicBezTo>
                    <a:cubicBezTo>
                      <a:pt x="145" y="31"/>
                      <a:pt x="144" y="30"/>
                      <a:pt x="143" y="31"/>
                    </a:cubicBezTo>
                    <a:cubicBezTo>
                      <a:pt x="142" y="31"/>
                      <a:pt x="142" y="34"/>
                      <a:pt x="142" y="36"/>
                    </a:cubicBezTo>
                    <a:cubicBezTo>
                      <a:pt x="142" y="38"/>
                      <a:pt x="143" y="38"/>
                      <a:pt x="140" y="37"/>
                    </a:cubicBezTo>
                    <a:cubicBezTo>
                      <a:pt x="137" y="35"/>
                      <a:pt x="144" y="36"/>
                      <a:pt x="137" y="33"/>
                    </a:cubicBezTo>
                    <a:cubicBezTo>
                      <a:pt x="130" y="31"/>
                      <a:pt x="128" y="31"/>
                      <a:pt x="127" y="32"/>
                    </a:cubicBezTo>
                    <a:cubicBezTo>
                      <a:pt x="126" y="33"/>
                      <a:pt x="125" y="33"/>
                      <a:pt x="124" y="34"/>
                    </a:cubicBezTo>
                    <a:cubicBezTo>
                      <a:pt x="123" y="35"/>
                      <a:pt x="126" y="36"/>
                      <a:pt x="123" y="35"/>
                    </a:cubicBezTo>
                    <a:cubicBezTo>
                      <a:pt x="120" y="33"/>
                      <a:pt x="118" y="35"/>
                      <a:pt x="118" y="35"/>
                    </a:cubicBezTo>
                    <a:cubicBezTo>
                      <a:pt x="118" y="35"/>
                      <a:pt x="117" y="35"/>
                      <a:pt x="116" y="36"/>
                    </a:cubicBezTo>
                    <a:cubicBezTo>
                      <a:pt x="114" y="37"/>
                      <a:pt x="112" y="38"/>
                      <a:pt x="111" y="37"/>
                    </a:cubicBezTo>
                    <a:cubicBezTo>
                      <a:pt x="109" y="37"/>
                      <a:pt x="106" y="38"/>
                      <a:pt x="109" y="34"/>
                    </a:cubicBezTo>
                    <a:cubicBezTo>
                      <a:pt x="111" y="31"/>
                      <a:pt x="109" y="33"/>
                      <a:pt x="113" y="31"/>
                    </a:cubicBezTo>
                    <a:cubicBezTo>
                      <a:pt x="117" y="30"/>
                      <a:pt x="123" y="29"/>
                      <a:pt x="118" y="28"/>
                    </a:cubicBezTo>
                    <a:cubicBezTo>
                      <a:pt x="113" y="27"/>
                      <a:pt x="121" y="27"/>
                      <a:pt x="114" y="24"/>
                    </a:cubicBezTo>
                    <a:cubicBezTo>
                      <a:pt x="107" y="21"/>
                      <a:pt x="107" y="25"/>
                      <a:pt x="107" y="21"/>
                    </a:cubicBezTo>
                    <a:cubicBezTo>
                      <a:pt x="108" y="16"/>
                      <a:pt x="107" y="16"/>
                      <a:pt x="106" y="16"/>
                    </a:cubicBezTo>
                    <a:cubicBezTo>
                      <a:pt x="104" y="16"/>
                      <a:pt x="100" y="17"/>
                      <a:pt x="98" y="18"/>
                    </a:cubicBezTo>
                    <a:cubicBezTo>
                      <a:pt x="97" y="18"/>
                      <a:pt x="99" y="19"/>
                      <a:pt x="96" y="17"/>
                    </a:cubicBezTo>
                    <a:cubicBezTo>
                      <a:pt x="92" y="15"/>
                      <a:pt x="91" y="18"/>
                      <a:pt x="92" y="15"/>
                    </a:cubicBezTo>
                    <a:cubicBezTo>
                      <a:pt x="94" y="13"/>
                      <a:pt x="94" y="12"/>
                      <a:pt x="96" y="11"/>
                    </a:cubicBezTo>
                    <a:cubicBezTo>
                      <a:pt x="98" y="9"/>
                      <a:pt x="97" y="3"/>
                      <a:pt x="102" y="5"/>
                    </a:cubicBezTo>
                    <a:cubicBezTo>
                      <a:pt x="106" y="8"/>
                      <a:pt x="105" y="7"/>
                      <a:pt x="108" y="7"/>
                    </a:cubicBezTo>
                    <a:cubicBezTo>
                      <a:pt x="112" y="7"/>
                      <a:pt x="114" y="7"/>
                      <a:pt x="114" y="6"/>
                    </a:cubicBezTo>
                    <a:cubicBezTo>
                      <a:pt x="114" y="5"/>
                      <a:pt x="109" y="3"/>
                      <a:pt x="109" y="3"/>
                    </a:cubicBezTo>
                    <a:cubicBezTo>
                      <a:pt x="109" y="3"/>
                      <a:pt x="108" y="4"/>
                      <a:pt x="109" y="3"/>
                    </a:cubicBezTo>
                    <a:cubicBezTo>
                      <a:pt x="109" y="2"/>
                      <a:pt x="110" y="1"/>
                      <a:pt x="110" y="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0"/>
                      <a:pt x="96" y="0"/>
                      <a:pt x="9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</p:grpSp>
        <p:sp>
          <p:nvSpPr>
            <p:cNvPr id="38" name="Freeform 41"/>
            <p:cNvSpPr>
              <a:spLocks noEditPoints="1"/>
            </p:cNvSpPr>
            <p:nvPr/>
          </p:nvSpPr>
          <p:spPr bwMode="auto">
            <a:xfrm>
              <a:off x="6941607" y="4293243"/>
              <a:ext cx="438698" cy="399703"/>
            </a:xfrm>
            <a:custGeom>
              <a:avLst/>
              <a:gdLst>
                <a:gd name="T0" fmla="*/ 116 w 196"/>
                <a:gd name="T1" fmla="*/ 2 h 179"/>
                <a:gd name="T2" fmla="*/ 98 w 196"/>
                <a:gd name="T3" fmla="*/ 0 h 179"/>
                <a:gd name="T4" fmla="*/ 98 w 196"/>
                <a:gd name="T5" fmla="*/ 17 h 179"/>
                <a:gd name="T6" fmla="*/ 113 w 196"/>
                <a:gd name="T7" fmla="*/ 18 h 179"/>
                <a:gd name="T8" fmla="*/ 169 w 196"/>
                <a:gd name="T9" fmla="*/ 105 h 179"/>
                <a:gd name="T10" fmla="*/ 98 w 196"/>
                <a:gd name="T11" fmla="*/ 163 h 179"/>
                <a:gd name="T12" fmla="*/ 98 w 196"/>
                <a:gd name="T13" fmla="*/ 179 h 179"/>
                <a:gd name="T14" fmla="*/ 185 w 196"/>
                <a:gd name="T15" fmla="*/ 108 h 179"/>
                <a:gd name="T16" fmla="*/ 116 w 196"/>
                <a:gd name="T17" fmla="*/ 2 h 179"/>
                <a:gd name="T18" fmla="*/ 98 w 196"/>
                <a:gd name="T19" fmla="*/ 0 h 179"/>
                <a:gd name="T20" fmla="*/ 10 w 196"/>
                <a:gd name="T21" fmla="*/ 71 h 179"/>
                <a:gd name="T22" fmla="*/ 79 w 196"/>
                <a:gd name="T23" fmla="*/ 177 h 179"/>
                <a:gd name="T24" fmla="*/ 98 w 196"/>
                <a:gd name="T25" fmla="*/ 179 h 179"/>
                <a:gd name="T26" fmla="*/ 98 w 196"/>
                <a:gd name="T27" fmla="*/ 163 h 179"/>
                <a:gd name="T28" fmla="*/ 83 w 196"/>
                <a:gd name="T29" fmla="*/ 161 h 179"/>
                <a:gd name="T30" fmla="*/ 83 w 196"/>
                <a:gd name="T31" fmla="*/ 161 h 179"/>
                <a:gd name="T32" fmla="*/ 26 w 196"/>
                <a:gd name="T33" fmla="*/ 75 h 179"/>
                <a:gd name="T34" fmla="*/ 98 w 196"/>
                <a:gd name="T35" fmla="*/ 17 h 179"/>
                <a:gd name="T36" fmla="*/ 98 w 196"/>
                <a:gd name="T3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6" h="179">
                  <a:moveTo>
                    <a:pt x="116" y="2"/>
                  </a:moveTo>
                  <a:cubicBezTo>
                    <a:pt x="110" y="1"/>
                    <a:pt x="104" y="0"/>
                    <a:pt x="98" y="0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103" y="17"/>
                    <a:pt x="108" y="17"/>
                    <a:pt x="113" y="18"/>
                  </a:cubicBezTo>
                  <a:cubicBezTo>
                    <a:pt x="152" y="27"/>
                    <a:pt x="177" y="65"/>
                    <a:pt x="169" y="105"/>
                  </a:cubicBezTo>
                  <a:cubicBezTo>
                    <a:pt x="162" y="139"/>
                    <a:pt x="131" y="163"/>
                    <a:pt x="98" y="163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39" y="179"/>
                    <a:pt x="177" y="150"/>
                    <a:pt x="185" y="108"/>
                  </a:cubicBezTo>
                  <a:cubicBezTo>
                    <a:pt x="196" y="60"/>
                    <a:pt x="165" y="12"/>
                    <a:pt x="116" y="2"/>
                  </a:cubicBezTo>
                  <a:close/>
                  <a:moveTo>
                    <a:pt x="98" y="0"/>
                  </a:moveTo>
                  <a:cubicBezTo>
                    <a:pt x="56" y="0"/>
                    <a:pt x="19" y="29"/>
                    <a:pt x="10" y="71"/>
                  </a:cubicBezTo>
                  <a:cubicBezTo>
                    <a:pt x="0" y="120"/>
                    <a:pt x="31" y="167"/>
                    <a:pt x="79" y="177"/>
                  </a:cubicBezTo>
                  <a:cubicBezTo>
                    <a:pt x="85" y="179"/>
                    <a:pt x="92" y="179"/>
                    <a:pt x="98" y="179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3" y="163"/>
                    <a:pt x="88" y="162"/>
                    <a:pt x="83" y="161"/>
                  </a:cubicBezTo>
                  <a:cubicBezTo>
                    <a:pt x="83" y="161"/>
                    <a:pt x="83" y="161"/>
                    <a:pt x="83" y="161"/>
                  </a:cubicBezTo>
                  <a:cubicBezTo>
                    <a:pt x="43" y="153"/>
                    <a:pt x="18" y="114"/>
                    <a:pt x="26" y="75"/>
                  </a:cubicBezTo>
                  <a:cubicBezTo>
                    <a:pt x="33" y="40"/>
                    <a:pt x="64" y="17"/>
                    <a:pt x="98" y="17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9" name="Freeform 42"/>
            <p:cNvSpPr/>
            <p:nvPr/>
          </p:nvSpPr>
          <p:spPr bwMode="auto">
            <a:xfrm>
              <a:off x="7055343" y="4662074"/>
              <a:ext cx="94238" cy="203102"/>
            </a:xfrm>
            <a:custGeom>
              <a:avLst/>
              <a:gdLst>
                <a:gd name="T0" fmla="*/ 33 w 58"/>
                <a:gd name="T1" fmla="*/ 125 h 125"/>
                <a:gd name="T2" fmla="*/ 0 w 58"/>
                <a:gd name="T3" fmla="*/ 118 h 125"/>
                <a:gd name="T4" fmla="*/ 25 w 58"/>
                <a:gd name="T5" fmla="*/ 0 h 125"/>
                <a:gd name="T6" fmla="*/ 58 w 58"/>
                <a:gd name="T7" fmla="*/ 7 h 125"/>
                <a:gd name="T8" fmla="*/ 33 w 58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25">
                  <a:moveTo>
                    <a:pt x="33" y="125"/>
                  </a:moveTo>
                  <a:lnTo>
                    <a:pt x="0" y="118"/>
                  </a:lnTo>
                  <a:lnTo>
                    <a:pt x="25" y="0"/>
                  </a:lnTo>
                  <a:lnTo>
                    <a:pt x="58" y="7"/>
                  </a:lnTo>
                  <a:lnTo>
                    <a:pt x="33" y="1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0" name="Freeform 43"/>
            <p:cNvSpPr/>
            <p:nvPr/>
          </p:nvSpPr>
          <p:spPr bwMode="auto">
            <a:xfrm>
              <a:off x="7016348" y="4723817"/>
              <a:ext cx="133234" cy="274593"/>
            </a:xfrm>
            <a:custGeom>
              <a:avLst/>
              <a:gdLst>
                <a:gd name="T0" fmla="*/ 40 w 60"/>
                <a:gd name="T1" fmla="*/ 106 h 123"/>
                <a:gd name="T2" fmla="*/ 18 w 60"/>
                <a:gd name="T3" fmla="*/ 121 h 123"/>
                <a:gd name="T4" fmla="*/ 3 w 60"/>
                <a:gd name="T5" fmla="*/ 98 h 123"/>
                <a:gd name="T6" fmla="*/ 20 w 60"/>
                <a:gd name="T7" fmla="*/ 17 h 123"/>
                <a:gd name="T8" fmla="*/ 42 w 60"/>
                <a:gd name="T9" fmla="*/ 2 h 123"/>
                <a:gd name="T10" fmla="*/ 57 w 60"/>
                <a:gd name="T11" fmla="*/ 25 h 123"/>
                <a:gd name="T12" fmla="*/ 40 w 60"/>
                <a:gd name="T13" fmla="*/ 10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23">
                  <a:moveTo>
                    <a:pt x="40" y="106"/>
                  </a:moveTo>
                  <a:cubicBezTo>
                    <a:pt x="38" y="116"/>
                    <a:pt x="28" y="123"/>
                    <a:pt x="18" y="121"/>
                  </a:cubicBezTo>
                  <a:cubicBezTo>
                    <a:pt x="7" y="118"/>
                    <a:pt x="0" y="108"/>
                    <a:pt x="3" y="98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2" y="6"/>
                    <a:pt x="32" y="0"/>
                    <a:pt x="42" y="2"/>
                  </a:cubicBezTo>
                  <a:cubicBezTo>
                    <a:pt x="53" y="4"/>
                    <a:pt x="60" y="14"/>
                    <a:pt x="57" y="25"/>
                  </a:cubicBezTo>
                  <a:lnTo>
                    <a:pt x="40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1" name="Freeform 44"/>
            <p:cNvSpPr/>
            <p:nvPr/>
          </p:nvSpPr>
          <p:spPr bwMode="auto">
            <a:xfrm>
              <a:off x="5799366" y="1648058"/>
              <a:ext cx="536186" cy="490692"/>
            </a:xfrm>
            <a:custGeom>
              <a:avLst/>
              <a:gdLst>
                <a:gd name="T0" fmla="*/ 117 w 240"/>
                <a:gd name="T1" fmla="*/ 220 h 220"/>
                <a:gd name="T2" fmla="*/ 0 w 240"/>
                <a:gd name="T3" fmla="*/ 219 h 220"/>
                <a:gd name="T4" fmla="*/ 0 w 240"/>
                <a:gd name="T5" fmla="*/ 44 h 220"/>
                <a:gd name="T6" fmla="*/ 120 w 240"/>
                <a:gd name="T7" fmla="*/ 44 h 220"/>
                <a:gd name="T8" fmla="*/ 240 w 240"/>
                <a:gd name="T9" fmla="*/ 44 h 220"/>
                <a:gd name="T10" fmla="*/ 240 w 240"/>
                <a:gd name="T11" fmla="*/ 219 h 220"/>
                <a:gd name="T12" fmla="*/ 117 w 240"/>
                <a:gd name="T13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20">
                  <a:moveTo>
                    <a:pt x="117" y="220"/>
                  </a:moveTo>
                  <a:cubicBezTo>
                    <a:pt x="117" y="220"/>
                    <a:pt x="76" y="179"/>
                    <a:pt x="0" y="21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78" y="0"/>
                    <a:pt x="120" y="44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240" y="219"/>
                    <a:pt x="240" y="219"/>
                    <a:pt x="240" y="219"/>
                  </a:cubicBezTo>
                  <a:lnTo>
                    <a:pt x="117" y="2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2" name="Freeform 45"/>
            <p:cNvSpPr>
              <a:spLocks noEditPoints="1"/>
            </p:cNvSpPr>
            <p:nvPr/>
          </p:nvSpPr>
          <p:spPr bwMode="auto">
            <a:xfrm>
              <a:off x="5640136" y="4371234"/>
              <a:ext cx="653172" cy="541062"/>
            </a:xfrm>
            <a:custGeom>
              <a:avLst/>
              <a:gdLst>
                <a:gd name="T0" fmla="*/ 199 w 293"/>
                <a:gd name="T1" fmla="*/ 192 h 242"/>
                <a:gd name="T2" fmla="*/ 219 w 293"/>
                <a:gd name="T3" fmla="*/ 205 h 242"/>
                <a:gd name="T4" fmla="*/ 219 w 293"/>
                <a:gd name="T5" fmla="*/ 214 h 242"/>
                <a:gd name="T6" fmla="*/ 199 w 293"/>
                <a:gd name="T7" fmla="*/ 214 h 242"/>
                <a:gd name="T8" fmla="*/ 219 w 293"/>
                <a:gd name="T9" fmla="*/ 242 h 242"/>
                <a:gd name="T10" fmla="*/ 242 w 293"/>
                <a:gd name="T11" fmla="*/ 216 h 242"/>
                <a:gd name="T12" fmla="*/ 199 w 293"/>
                <a:gd name="T13" fmla="*/ 170 h 242"/>
                <a:gd name="T14" fmla="*/ 293 w 293"/>
                <a:gd name="T15" fmla="*/ 147 h 242"/>
                <a:gd name="T16" fmla="*/ 269 w 293"/>
                <a:gd name="T17" fmla="*/ 0 h 242"/>
                <a:gd name="T18" fmla="*/ 199 w 293"/>
                <a:gd name="T19" fmla="*/ 16 h 242"/>
                <a:gd name="T20" fmla="*/ 275 w 293"/>
                <a:gd name="T21" fmla="*/ 35 h 242"/>
                <a:gd name="T22" fmla="*/ 256 w 293"/>
                <a:gd name="T23" fmla="*/ 154 h 242"/>
                <a:gd name="T24" fmla="*/ 199 w 293"/>
                <a:gd name="T25" fmla="*/ 170 h 242"/>
                <a:gd name="T26" fmla="*/ 175 w 293"/>
                <a:gd name="T27" fmla="*/ 192 h 242"/>
                <a:gd name="T28" fmla="*/ 199 w 293"/>
                <a:gd name="T29" fmla="*/ 170 h 242"/>
                <a:gd name="T30" fmla="*/ 146 w 293"/>
                <a:gd name="T31" fmla="*/ 154 h 242"/>
                <a:gd name="T32" fmla="*/ 199 w 293"/>
                <a:gd name="T33" fmla="*/ 242 h 242"/>
                <a:gd name="T34" fmla="*/ 179 w 293"/>
                <a:gd name="T35" fmla="*/ 214 h 242"/>
                <a:gd name="T36" fmla="*/ 179 w 293"/>
                <a:gd name="T37" fmla="*/ 205 h 242"/>
                <a:gd name="T38" fmla="*/ 199 w 293"/>
                <a:gd name="T39" fmla="*/ 192 h 242"/>
                <a:gd name="T40" fmla="*/ 146 w 293"/>
                <a:gd name="T41" fmla="*/ 0 h 242"/>
                <a:gd name="T42" fmla="*/ 199 w 293"/>
                <a:gd name="T43" fmla="*/ 16 h 242"/>
                <a:gd name="T44" fmla="*/ 146 w 293"/>
                <a:gd name="T45" fmla="*/ 0 h 242"/>
                <a:gd name="T46" fmla="*/ 0 w 293"/>
                <a:gd name="T47" fmla="*/ 24 h 242"/>
                <a:gd name="T48" fmla="*/ 23 w 293"/>
                <a:gd name="T49" fmla="*/ 170 h 242"/>
                <a:gd name="T50" fmla="*/ 117 w 293"/>
                <a:gd name="T51" fmla="*/ 192 h 242"/>
                <a:gd name="T52" fmla="*/ 52 w 293"/>
                <a:gd name="T53" fmla="*/ 216 h 242"/>
                <a:gd name="T54" fmla="*/ 75 w 293"/>
                <a:gd name="T55" fmla="*/ 242 h 242"/>
                <a:gd name="T56" fmla="*/ 146 w 293"/>
                <a:gd name="T57" fmla="*/ 154 h 242"/>
                <a:gd name="T58" fmla="*/ 37 w 293"/>
                <a:gd name="T59" fmla="*/ 154 h 242"/>
                <a:gd name="T60" fmla="*/ 17 w 293"/>
                <a:gd name="T61" fmla="*/ 35 h 242"/>
                <a:gd name="T62" fmla="*/ 146 w 293"/>
                <a:gd name="T63" fmla="*/ 1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3" h="242">
                  <a:moveTo>
                    <a:pt x="219" y="192"/>
                  </a:moveTo>
                  <a:cubicBezTo>
                    <a:pt x="199" y="192"/>
                    <a:pt x="199" y="192"/>
                    <a:pt x="199" y="192"/>
                  </a:cubicBezTo>
                  <a:cubicBezTo>
                    <a:pt x="199" y="205"/>
                    <a:pt x="199" y="205"/>
                    <a:pt x="199" y="205"/>
                  </a:cubicBezTo>
                  <a:cubicBezTo>
                    <a:pt x="219" y="205"/>
                    <a:pt x="219" y="205"/>
                    <a:pt x="219" y="205"/>
                  </a:cubicBezTo>
                  <a:cubicBezTo>
                    <a:pt x="221" y="205"/>
                    <a:pt x="223" y="207"/>
                    <a:pt x="223" y="209"/>
                  </a:cubicBezTo>
                  <a:cubicBezTo>
                    <a:pt x="223" y="212"/>
                    <a:pt x="221" y="214"/>
                    <a:pt x="219" y="214"/>
                  </a:cubicBezTo>
                  <a:cubicBezTo>
                    <a:pt x="219" y="214"/>
                    <a:pt x="219" y="214"/>
                    <a:pt x="219" y="214"/>
                  </a:cubicBezTo>
                  <a:cubicBezTo>
                    <a:pt x="199" y="214"/>
                    <a:pt x="199" y="214"/>
                    <a:pt x="199" y="214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219" y="242"/>
                    <a:pt x="219" y="242"/>
                    <a:pt x="219" y="242"/>
                  </a:cubicBezTo>
                  <a:cubicBezTo>
                    <a:pt x="232" y="242"/>
                    <a:pt x="242" y="232"/>
                    <a:pt x="242" y="219"/>
                  </a:cubicBezTo>
                  <a:cubicBezTo>
                    <a:pt x="242" y="216"/>
                    <a:pt x="242" y="216"/>
                    <a:pt x="242" y="216"/>
                  </a:cubicBezTo>
                  <a:cubicBezTo>
                    <a:pt x="242" y="203"/>
                    <a:pt x="232" y="192"/>
                    <a:pt x="219" y="192"/>
                  </a:cubicBezTo>
                  <a:close/>
                  <a:moveTo>
                    <a:pt x="199" y="170"/>
                  </a:moveTo>
                  <a:cubicBezTo>
                    <a:pt x="269" y="170"/>
                    <a:pt x="269" y="170"/>
                    <a:pt x="269" y="170"/>
                  </a:cubicBezTo>
                  <a:cubicBezTo>
                    <a:pt x="282" y="170"/>
                    <a:pt x="293" y="160"/>
                    <a:pt x="293" y="147"/>
                  </a:cubicBezTo>
                  <a:cubicBezTo>
                    <a:pt x="293" y="24"/>
                    <a:pt x="293" y="24"/>
                    <a:pt x="293" y="24"/>
                  </a:cubicBezTo>
                  <a:cubicBezTo>
                    <a:pt x="293" y="11"/>
                    <a:pt x="282" y="0"/>
                    <a:pt x="269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9" y="16"/>
                    <a:pt x="199" y="16"/>
                    <a:pt x="199" y="16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67" y="16"/>
                    <a:pt x="275" y="24"/>
                    <a:pt x="275" y="35"/>
                  </a:cubicBezTo>
                  <a:cubicBezTo>
                    <a:pt x="275" y="135"/>
                    <a:pt x="275" y="135"/>
                    <a:pt x="275" y="135"/>
                  </a:cubicBezTo>
                  <a:cubicBezTo>
                    <a:pt x="275" y="146"/>
                    <a:pt x="267" y="154"/>
                    <a:pt x="256" y="154"/>
                  </a:cubicBezTo>
                  <a:cubicBezTo>
                    <a:pt x="199" y="154"/>
                    <a:pt x="199" y="154"/>
                    <a:pt x="199" y="154"/>
                  </a:cubicBezTo>
                  <a:lnTo>
                    <a:pt x="199" y="170"/>
                  </a:lnTo>
                  <a:close/>
                  <a:moveTo>
                    <a:pt x="199" y="192"/>
                  </a:moveTo>
                  <a:cubicBezTo>
                    <a:pt x="175" y="192"/>
                    <a:pt x="175" y="192"/>
                    <a:pt x="175" y="192"/>
                  </a:cubicBezTo>
                  <a:cubicBezTo>
                    <a:pt x="175" y="170"/>
                    <a:pt x="175" y="170"/>
                    <a:pt x="175" y="170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46" y="154"/>
                    <a:pt x="146" y="154"/>
                    <a:pt x="146" y="154"/>
                  </a:cubicBezTo>
                  <a:cubicBezTo>
                    <a:pt x="146" y="242"/>
                    <a:pt x="146" y="242"/>
                    <a:pt x="146" y="242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199" y="214"/>
                    <a:pt x="199" y="214"/>
                    <a:pt x="199" y="214"/>
                  </a:cubicBezTo>
                  <a:cubicBezTo>
                    <a:pt x="179" y="214"/>
                    <a:pt x="179" y="214"/>
                    <a:pt x="179" y="214"/>
                  </a:cubicBezTo>
                  <a:cubicBezTo>
                    <a:pt x="177" y="214"/>
                    <a:pt x="175" y="212"/>
                    <a:pt x="175" y="209"/>
                  </a:cubicBezTo>
                  <a:cubicBezTo>
                    <a:pt x="175" y="207"/>
                    <a:pt x="177" y="205"/>
                    <a:pt x="179" y="205"/>
                  </a:cubicBezTo>
                  <a:cubicBezTo>
                    <a:pt x="199" y="205"/>
                    <a:pt x="199" y="205"/>
                    <a:pt x="199" y="205"/>
                  </a:cubicBezTo>
                  <a:cubicBezTo>
                    <a:pt x="199" y="192"/>
                    <a:pt x="199" y="192"/>
                    <a:pt x="199" y="192"/>
                  </a:cubicBezTo>
                  <a:close/>
                  <a:moveTo>
                    <a:pt x="199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99" y="16"/>
                    <a:pt x="199" y="16"/>
                    <a:pt x="199" y="16"/>
                  </a:cubicBezTo>
                  <a:lnTo>
                    <a:pt x="199" y="0"/>
                  </a:lnTo>
                  <a:close/>
                  <a:moveTo>
                    <a:pt x="146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60"/>
                    <a:pt x="10" y="170"/>
                    <a:pt x="23" y="170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92"/>
                    <a:pt x="117" y="192"/>
                    <a:pt x="117" y="192"/>
                  </a:cubicBezTo>
                  <a:cubicBezTo>
                    <a:pt x="75" y="192"/>
                    <a:pt x="75" y="192"/>
                    <a:pt x="75" y="192"/>
                  </a:cubicBezTo>
                  <a:cubicBezTo>
                    <a:pt x="62" y="192"/>
                    <a:pt x="52" y="203"/>
                    <a:pt x="52" y="216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232"/>
                    <a:pt x="62" y="242"/>
                    <a:pt x="75" y="242"/>
                  </a:cubicBezTo>
                  <a:cubicBezTo>
                    <a:pt x="146" y="242"/>
                    <a:pt x="146" y="242"/>
                    <a:pt x="146" y="242"/>
                  </a:cubicBezTo>
                  <a:cubicBezTo>
                    <a:pt x="146" y="154"/>
                    <a:pt x="146" y="154"/>
                    <a:pt x="146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26" y="154"/>
                    <a:pt x="17" y="146"/>
                    <a:pt x="17" y="1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24"/>
                    <a:pt x="26" y="16"/>
                    <a:pt x="37" y="16"/>
                  </a:cubicBezTo>
                  <a:cubicBezTo>
                    <a:pt x="146" y="16"/>
                    <a:pt x="146" y="16"/>
                    <a:pt x="146" y="16"/>
                  </a:cubicBezTo>
                  <a:lnTo>
                    <a:pt x="1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3" name="Freeform 46"/>
            <p:cNvSpPr>
              <a:spLocks noEditPoints="1"/>
            </p:cNvSpPr>
            <p:nvPr/>
          </p:nvSpPr>
          <p:spPr bwMode="auto">
            <a:xfrm>
              <a:off x="6795373" y="3293989"/>
              <a:ext cx="838401" cy="978133"/>
            </a:xfrm>
            <a:custGeom>
              <a:avLst/>
              <a:gdLst>
                <a:gd name="T0" fmla="*/ 376 w 376"/>
                <a:gd name="T1" fmla="*/ 43 h 438"/>
                <a:gd name="T2" fmla="*/ 324 w 376"/>
                <a:gd name="T3" fmla="*/ 32 h 438"/>
                <a:gd name="T4" fmla="*/ 334 w 376"/>
                <a:gd name="T5" fmla="*/ 54 h 438"/>
                <a:gd name="T6" fmla="*/ 324 w 376"/>
                <a:gd name="T7" fmla="*/ 59 h 438"/>
                <a:gd name="T8" fmla="*/ 272 w 376"/>
                <a:gd name="T9" fmla="*/ 63 h 438"/>
                <a:gd name="T10" fmla="*/ 304 w 376"/>
                <a:gd name="T11" fmla="*/ 98 h 438"/>
                <a:gd name="T12" fmla="*/ 256 w 376"/>
                <a:gd name="T13" fmla="*/ 81 h 438"/>
                <a:gd name="T14" fmla="*/ 271 w 376"/>
                <a:gd name="T15" fmla="*/ 103 h 438"/>
                <a:gd name="T16" fmla="*/ 241 w 376"/>
                <a:gd name="T17" fmla="*/ 100 h 438"/>
                <a:gd name="T18" fmla="*/ 256 w 376"/>
                <a:gd name="T19" fmla="*/ 122 h 438"/>
                <a:gd name="T20" fmla="*/ 226 w 376"/>
                <a:gd name="T21" fmla="*/ 119 h 438"/>
                <a:gd name="T22" fmla="*/ 240 w 376"/>
                <a:gd name="T23" fmla="*/ 140 h 438"/>
                <a:gd name="T24" fmla="*/ 210 w 376"/>
                <a:gd name="T25" fmla="*/ 138 h 438"/>
                <a:gd name="T26" fmla="*/ 242 w 376"/>
                <a:gd name="T27" fmla="*/ 173 h 438"/>
                <a:gd name="T28" fmla="*/ 195 w 376"/>
                <a:gd name="T29" fmla="*/ 156 h 438"/>
                <a:gd name="T30" fmla="*/ 210 w 376"/>
                <a:gd name="T31" fmla="*/ 178 h 438"/>
                <a:gd name="T32" fmla="*/ 180 w 376"/>
                <a:gd name="T33" fmla="*/ 175 h 438"/>
                <a:gd name="T34" fmla="*/ 194 w 376"/>
                <a:gd name="T35" fmla="*/ 197 h 438"/>
                <a:gd name="T36" fmla="*/ 164 w 376"/>
                <a:gd name="T37" fmla="*/ 194 h 438"/>
                <a:gd name="T38" fmla="*/ 179 w 376"/>
                <a:gd name="T39" fmla="*/ 215 h 438"/>
                <a:gd name="T40" fmla="*/ 149 w 376"/>
                <a:gd name="T41" fmla="*/ 213 h 438"/>
                <a:gd name="T42" fmla="*/ 181 w 376"/>
                <a:gd name="T43" fmla="*/ 248 h 438"/>
                <a:gd name="T44" fmla="*/ 134 w 376"/>
                <a:gd name="T45" fmla="*/ 232 h 438"/>
                <a:gd name="T46" fmla="*/ 148 w 376"/>
                <a:gd name="T47" fmla="*/ 253 h 438"/>
                <a:gd name="T48" fmla="*/ 118 w 376"/>
                <a:gd name="T49" fmla="*/ 250 h 438"/>
                <a:gd name="T50" fmla="*/ 133 w 376"/>
                <a:gd name="T51" fmla="*/ 272 h 438"/>
                <a:gd name="T52" fmla="*/ 103 w 376"/>
                <a:gd name="T53" fmla="*/ 269 h 438"/>
                <a:gd name="T54" fmla="*/ 117 w 376"/>
                <a:gd name="T55" fmla="*/ 290 h 438"/>
                <a:gd name="T56" fmla="*/ 88 w 376"/>
                <a:gd name="T57" fmla="*/ 288 h 438"/>
                <a:gd name="T58" fmla="*/ 119 w 376"/>
                <a:gd name="T59" fmla="*/ 323 h 438"/>
                <a:gd name="T60" fmla="*/ 72 w 376"/>
                <a:gd name="T61" fmla="*/ 307 h 438"/>
                <a:gd name="T62" fmla="*/ 87 w 376"/>
                <a:gd name="T63" fmla="*/ 328 h 438"/>
                <a:gd name="T64" fmla="*/ 57 w 376"/>
                <a:gd name="T65" fmla="*/ 325 h 438"/>
                <a:gd name="T66" fmla="*/ 71 w 376"/>
                <a:gd name="T67" fmla="*/ 347 h 438"/>
                <a:gd name="T68" fmla="*/ 42 w 376"/>
                <a:gd name="T69" fmla="*/ 344 h 438"/>
                <a:gd name="T70" fmla="*/ 56 w 376"/>
                <a:gd name="T71" fmla="*/ 366 h 438"/>
                <a:gd name="T72" fmla="*/ 26 w 376"/>
                <a:gd name="T73" fmla="*/ 363 h 438"/>
                <a:gd name="T74" fmla="*/ 58 w 376"/>
                <a:gd name="T75" fmla="*/ 398 h 438"/>
                <a:gd name="T76" fmla="*/ 0 w 376"/>
                <a:gd name="T77" fmla="*/ 395 h 438"/>
                <a:gd name="T78" fmla="*/ 324 w 376"/>
                <a:gd name="T79" fmla="*/ 106 h 438"/>
                <a:gd name="T80" fmla="*/ 316 w 376"/>
                <a:gd name="T81" fmla="*/ 56 h 438"/>
                <a:gd name="T82" fmla="*/ 324 w 376"/>
                <a:gd name="T83" fmla="*/ 32 h 438"/>
                <a:gd name="T84" fmla="*/ 323 w 376"/>
                <a:gd name="T85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6" h="438">
                  <a:moveTo>
                    <a:pt x="324" y="106"/>
                  </a:moveTo>
                  <a:cubicBezTo>
                    <a:pt x="376" y="43"/>
                    <a:pt x="376" y="43"/>
                    <a:pt x="376" y="43"/>
                  </a:cubicBezTo>
                  <a:cubicBezTo>
                    <a:pt x="324" y="1"/>
                    <a:pt x="324" y="1"/>
                    <a:pt x="324" y="1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7" y="32"/>
                    <a:pt x="330" y="33"/>
                    <a:pt x="332" y="35"/>
                  </a:cubicBezTo>
                  <a:cubicBezTo>
                    <a:pt x="338" y="40"/>
                    <a:pt x="339" y="49"/>
                    <a:pt x="334" y="54"/>
                  </a:cubicBezTo>
                  <a:cubicBezTo>
                    <a:pt x="334" y="54"/>
                    <a:pt x="334" y="54"/>
                    <a:pt x="334" y="54"/>
                  </a:cubicBezTo>
                  <a:cubicBezTo>
                    <a:pt x="332" y="57"/>
                    <a:pt x="328" y="59"/>
                    <a:pt x="324" y="59"/>
                  </a:cubicBezTo>
                  <a:lnTo>
                    <a:pt x="324" y="106"/>
                  </a:lnTo>
                  <a:close/>
                  <a:moveTo>
                    <a:pt x="272" y="63"/>
                  </a:moveTo>
                  <a:cubicBezTo>
                    <a:pt x="308" y="92"/>
                    <a:pt x="308" y="92"/>
                    <a:pt x="308" y="92"/>
                  </a:cubicBezTo>
                  <a:cubicBezTo>
                    <a:pt x="304" y="98"/>
                    <a:pt x="304" y="98"/>
                    <a:pt x="304" y="98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56" y="81"/>
                    <a:pt x="256" y="81"/>
                    <a:pt x="256" y="81"/>
                  </a:cubicBezTo>
                  <a:cubicBezTo>
                    <a:pt x="276" y="97"/>
                    <a:pt x="276" y="97"/>
                    <a:pt x="276" y="97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52" y="87"/>
                    <a:pt x="252" y="87"/>
                    <a:pt x="252" y="87"/>
                  </a:cubicBezTo>
                  <a:cubicBezTo>
                    <a:pt x="241" y="100"/>
                    <a:pt x="241" y="100"/>
                    <a:pt x="241" y="100"/>
                  </a:cubicBezTo>
                  <a:cubicBezTo>
                    <a:pt x="260" y="116"/>
                    <a:pt x="260" y="116"/>
                    <a:pt x="260" y="116"/>
                  </a:cubicBezTo>
                  <a:cubicBezTo>
                    <a:pt x="256" y="122"/>
                    <a:pt x="256" y="122"/>
                    <a:pt x="256" y="122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0" y="140"/>
                    <a:pt x="240" y="140"/>
                    <a:pt x="240" y="140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2" y="173"/>
                    <a:pt x="242" y="173"/>
                    <a:pt x="242" y="173"/>
                  </a:cubicBezTo>
                  <a:cubicBezTo>
                    <a:pt x="206" y="143"/>
                    <a:pt x="206" y="143"/>
                    <a:pt x="206" y="143"/>
                  </a:cubicBezTo>
                  <a:cubicBezTo>
                    <a:pt x="195" y="156"/>
                    <a:pt x="195" y="156"/>
                    <a:pt x="195" y="156"/>
                  </a:cubicBezTo>
                  <a:cubicBezTo>
                    <a:pt x="214" y="172"/>
                    <a:pt x="214" y="172"/>
                    <a:pt x="214" y="172"/>
                  </a:cubicBezTo>
                  <a:cubicBezTo>
                    <a:pt x="210" y="178"/>
                    <a:pt x="210" y="178"/>
                    <a:pt x="210" y="178"/>
                  </a:cubicBezTo>
                  <a:cubicBezTo>
                    <a:pt x="190" y="162"/>
                    <a:pt x="190" y="162"/>
                    <a:pt x="190" y="162"/>
                  </a:cubicBezTo>
                  <a:cubicBezTo>
                    <a:pt x="180" y="175"/>
                    <a:pt x="180" y="175"/>
                    <a:pt x="180" y="175"/>
                  </a:cubicBezTo>
                  <a:cubicBezTo>
                    <a:pt x="199" y="191"/>
                    <a:pt x="199" y="191"/>
                    <a:pt x="199" y="191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75" y="181"/>
                    <a:pt x="175" y="181"/>
                    <a:pt x="175" y="181"/>
                  </a:cubicBezTo>
                  <a:cubicBezTo>
                    <a:pt x="164" y="194"/>
                    <a:pt x="164" y="194"/>
                    <a:pt x="164" y="194"/>
                  </a:cubicBezTo>
                  <a:cubicBezTo>
                    <a:pt x="184" y="210"/>
                    <a:pt x="184" y="210"/>
                    <a:pt x="184" y="210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60" y="200"/>
                    <a:pt x="160" y="200"/>
                    <a:pt x="160" y="200"/>
                  </a:cubicBezTo>
                  <a:cubicBezTo>
                    <a:pt x="149" y="213"/>
                    <a:pt x="149" y="213"/>
                    <a:pt x="149" y="213"/>
                  </a:cubicBezTo>
                  <a:cubicBezTo>
                    <a:pt x="185" y="243"/>
                    <a:pt x="185" y="243"/>
                    <a:pt x="185" y="243"/>
                  </a:cubicBezTo>
                  <a:cubicBezTo>
                    <a:pt x="181" y="248"/>
                    <a:pt x="181" y="248"/>
                    <a:pt x="181" y="248"/>
                  </a:cubicBezTo>
                  <a:cubicBezTo>
                    <a:pt x="144" y="218"/>
                    <a:pt x="144" y="218"/>
                    <a:pt x="144" y="218"/>
                  </a:cubicBezTo>
                  <a:cubicBezTo>
                    <a:pt x="134" y="232"/>
                    <a:pt x="134" y="232"/>
                    <a:pt x="134" y="232"/>
                  </a:cubicBezTo>
                  <a:cubicBezTo>
                    <a:pt x="153" y="247"/>
                    <a:pt x="153" y="247"/>
                    <a:pt x="153" y="247"/>
                  </a:cubicBezTo>
                  <a:cubicBezTo>
                    <a:pt x="148" y="253"/>
                    <a:pt x="148" y="253"/>
                    <a:pt x="148" y="253"/>
                  </a:cubicBezTo>
                  <a:cubicBezTo>
                    <a:pt x="129" y="237"/>
                    <a:pt x="129" y="237"/>
                    <a:pt x="129" y="237"/>
                  </a:cubicBezTo>
                  <a:cubicBezTo>
                    <a:pt x="118" y="250"/>
                    <a:pt x="118" y="250"/>
                    <a:pt x="118" y="250"/>
                  </a:cubicBezTo>
                  <a:cubicBezTo>
                    <a:pt x="137" y="266"/>
                    <a:pt x="137" y="266"/>
                    <a:pt x="137" y="266"/>
                  </a:cubicBezTo>
                  <a:cubicBezTo>
                    <a:pt x="133" y="272"/>
                    <a:pt x="133" y="272"/>
                    <a:pt x="133" y="272"/>
                  </a:cubicBezTo>
                  <a:cubicBezTo>
                    <a:pt x="114" y="256"/>
                    <a:pt x="114" y="256"/>
                    <a:pt x="114" y="256"/>
                  </a:cubicBezTo>
                  <a:cubicBezTo>
                    <a:pt x="103" y="269"/>
                    <a:pt x="103" y="269"/>
                    <a:pt x="103" y="269"/>
                  </a:cubicBezTo>
                  <a:cubicBezTo>
                    <a:pt x="122" y="285"/>
                    <a:pt x="122" y="285"/>
                    <a:pt x="122" y="285"/>
                  </a:cubicBezTo>
                  <a:cubicBezTo>
                    <a:pt x="117" y="290"/>
                    <a:pt x="117" y="290"/>
                    <a:pt x="117" y="290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88" y="288"/>
                    <a:pt x="88" y="288"/>
                    <a:pt x="88" y="288"/>
                  </a:cubicBezTo>
                  <a:cubicBezTo>
                    <a:pt x="124" y="318"/>
                    <a:pt x="124" y="318"/>
                    <a:pt x="124" y="318"/>
                  </a:cubicBezTo>
                  <a:cubicBezTo>
                    <a:pt x="119" y="323"/>
                    <a:pt x="119" y="323"/>
                    <a:pt x="119" y="323"/>
                  </a:cubicBezTo>
                  <a:cubicBezTo>
                    <a:pt x="83" y="294"/>
                    <a:pt x="83" y="294"/>
                    <a:pt x="83" y="294"/>
                  </a:cubicBezTo>
                  <a:cubicBezTo>
                    <a:pt x="72" y="307"/>
                    <a:pt x="72" y="307"/>
                    <a:pt x="72" y="307"/>
                  </a:cubicBezTo>
                  <a:cubicBezTo>
                    <a:pt x="91" y="322"/>
                    <a:pt x="91" y="322"/>
                    <a:pt x="91" y="322"/>
                  </a:cubicBezTo>
                  <a:cubicBezTo>
                    <a:pt x="87" y="328"/>
                    <a:pt x="87" y="328"/>
                    <a:pt x="87" y="328"/>
                  </a:cubicBezTo>
                  <a:cubicBezTo>
                    <a:pt x="68" y="312"/>
                    <a:pt x="68" y="312"/>
                    <a:pt x="68" y="312"/>
                  </a:cubicBezTo>
                  <a:cubicBezTo>
                    <a:pt x="57" y="325"/>
                    <a:pt x="57" y="325"/>
                    <a:pt x="57" y="325"/>
                  </a:cubicBezTo>
                  <a:cubicBezTo>
                    <a:pt x="76" y="341"/>
                    <a:pt x="76" y="341"/>
                    <a:pt x="76" y="341"/>
                  </a:cubicBezTo>
                  <a:cubicBezTo>
                    <a:pt x="71" y="347"/>
                    <a:pt x="71" y="347"/>
                    <a:pt x="71" y="347"/>
                  </a:cubicBezTo>
                  <a:cubicBezTo>
                    <a:pt x="52" y="331"/>
                    <a:pt x="52" y="331"/>
                    <a:pt x="52" y="331"/>
                  </a:cubicBezTo>
                  <a:cubicBezTo>
                    <a:pt x="42" y="344"/>
                    <a:pt x="42" y="344"/>
                    <a:pt x="42" y="344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56" y="366"/>
                    <a:pt x="56" y="366"/>
                    <a:pt x="56" y="366"/>
                  </a:cubicBezTo>
                  <a:cubicBezTo>
                    <a:pt x="37" y="350"/>
                    <a:pt x="37" y="350"/>
                    <a:pt x="37" y="350"/>
                  </a:cubicBezTo>
                  <a:cubicBezTo>
                    <a:pt x="26" y="363"/>
                    <a:pt x="26" y="363"/>
                    <a:pt x="26" y="363"/>
                  </a:cubicBezTo>
                  <a:cubicBezTo>
                    <a:pt x="63" y="393"/>
                    <a:pt x="63" y="393"/>
                    <a:pt x="63" y="393"/>
                  </a:cubicBezTo>
                  <a:cubicBezTo>
                    <a:pt x="58" y="398"/>
                    <a:pt x="58" y="398"/>
                    <a:pt x="58" y="398"/>
                  </a:cubicBezTo>
                  <a:cubicBezTo>
                    <a:pt x="22" y="369"/>
                    <a:pt x="22" y="369"/>
                    <a:pt x="22" y="369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53" y="438"/>
                    <a:pt x="53" y="438"/>
                    <a:pt x="53" y="438"/>
                  </a:cubicBezTo>
                  <a:cubicBezTo>
                    <a:pt x="324" y="106"/>
                    <a:pt x="324" y="106"/>
                    <a:pt x="324" y="106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1" y="59"/>
                    <a:pt x="318" y="58"/>
                    <a:pt x="316" y="56"/>
                  </a:cubicBezTo>
                  <a:cubicBezTo>
                    <a:pt x="310" y="51"/>
                    <a:pt x="309" y="43"/>
                    <a:pt x="314" y="37"/>
                  </a:cubicBezTo>
                  <a:cubicBezTo>
                    <a:pt x="316" y="34"/>
                    <a:pt x="320" y="32"/>
                    <a:pt x="324" y="32"/>
                  </a:cubicBezTo>
                  <a:cubicBezTo>
                    <a:pt x="324" y="1"/>
                    <a:pt x="324" y="1"/>
                    <a:pt x="324" y="1"/>
                  </a:cubicBezTo>
                  <a:cubicBezTo>
                    <a:pt x="323" y="0"/>
                    <a:pt x="323" y="0"/>
                    <a:pt x="323" y="0"/>
                  </a:cubicBezTo>
                  <a:lnTo>
                    <a:pt x="272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4" name="Freeform 47"/>
            <p:cNvSpPr>
              <a:spLocks noEditPoints="1"/>
            </p:cNvSpPr>
            <p:nvPr/>
          </p:nvSpPr>
          <p:spPr bwMode="auto">
            <a:xfrm>
              <a:off x="7430672" y="3579953"/>
              <a:ext cx="362333" cy="711666"/>
            </a:xfrm>
            <a:custGeom>
              <a:avLst/>
              <a:gdLst>
                <a:gd name="T0" fmla="*/ 121 w 162"/>
                <a:gd name="T1" fmla="*/ 144 h 319"/>
                <a:gd name="T2" fmla="*/ 128 w 162"/>
                <a:gd name="T3" fmla="*/ 138 h 319"/>
                <a:gd name="T4" fmla="*/ 150 w 162"/>
                <a:gd name="T5" fmla="*/ 80 h 319"/>
                <a:gd name="T6" fmla="*/ 147 w 162"/>
                <a:gd name="T7" fmla="*/ 69 h 319"/>
                <a:gd name="T8" fmla="*/ 156 w 162"/>
                <a:gd name="T9" fmla="*/ 46 h 319"/>
                <a:gd name="T10" fmla="*/ 137 w 162"/>
                <a:gd name="T11" fmla="*/ 3 h 319"/>
                <a:gd name="T12" fmla="*/ 121 w 162"/>
                <a:gd name="T13" fmla="*/ 1 h 319"/>
                <a:gd name="T14" fmla="*/ 121 w 162"/>
                <a:gd name="T15" fmla="*/ 58 h 319"/>
                <a:gd name="T16" fmla="*/ 126 w 162"/>
                <a:gd name="T17" fmla="*/ 61 h 319"/>
                <a:gd name="T18" fmla="*/ 121 w 162"/>
                <a:gd name="T19" fmla="*/ 59 h 319"/>
                <a:gd name="T20" fmla="*/ 121 w 162"/>
                <a:gd name="T21" fmla="*/ 85 h 319"/>
                <a:gd name="T22" fmla="*/ 125 w 162"/>
                <a:gd name="T23" fmla="*/ 75 h 319"/>
                <a:gd name="T24" fmla="*/ 123 w 162"/>
                <a:gd name="T25" fmla="*/ 66 h 319"/>
                <a:gd name="T26" fmla="*/ 139 w 162"/>
                <a:gd name="T27" fmla="*/ 72 h 319"/>
                <a:gd name="T28" fmla="*/ 144 w 162"/>
                <a:gd name="T29" fmla="*/ 83 h 319"/>
                <a:gd name="T30" fmla="*/ 125 w 162"/>
                <a:gd name="T31" fmla="*/ 132 h 319"/>
                <a:gd name="T32" fmla="*/ 121 w 162"/>
                <a:gd name="T33" fmla="*/ 136 h 319"/>
                <a:gd name="T34" fmla="*/ 121 w 162"/>
                <a:gd name="T35" fmla="*/ 144 h 319"/>
                <a:gd name="T36" fmla="*/ 66 w 162"/>
                <a:gd name="T37" fmla="*/ 284 h 319"/>
                <a:gd name="T38" fmla="*/ 121 w 162"/>
                <a:gd name="T39" fmla="*/ 144 h 319"/>
                <a:gd name="T40" fmla="*/ 121 w 162"/>
                <a:gd name="T41" fmla="*/ 144 h 319"/>
                <a:gd name="T42" fmla="*/ 121 w 162"/>
                <a:gd name="T43" fmla="*/ 136 h 319"/>
                <a:gd name="T44" fmla="*/ 114 w 162"/>
                <a:gd name="T45" fmla="*/ 137 h 319"/>
                <a:gd name="T46" fmla="*/ 98 w 162"/>
                <a:gd name="T47" fmla="*/ 130 h 319"/>
                <a:gd name="T48" fmla="*/ 98 w 162"/>
                <a:gd name="T49" fmla="*/ 130 h 319"/>
                <a:gd name="T50" fmla="*/ 106 w 162"/>
                <a:gd name="T51" fmla="*/ 125 h 319"/>
                <a:gd name="T52" fmla="*/ 121 w 162"/>
                <a:gd name="T53" fmla="*/ 85 h 319"/>
                <a:gd name="T54" fmla="*/ 121 w 162"/>
                <a:gd name="T55" fmla="*/ 59 h 319"/>
                <a:gd name="T56" fmla="*/ 85 w 162"/>
                <a:gd name="T57" fmla="*/ 45 h 319"/>
                <a:gd name="T58" fmla="*/ 74 w 162"/>
                <a:gd name="T59" fmla="*/ 51 h 319"/>
                <a:gd name="T60" fmla="*/ 52 w 162"/>
                <a:gd name="T61" fmla="*/ 108 h 319"/>
                <a:gd name="T62" fmla="*/ 54 w 162"/>
                <a:gd name="T63" fmla="*/ 118 h 319"/>
                <a:gd name="T64" fmla="*/ 35 w 162"/>
                <a:gd name="T65" fmla="*/ 168 h 319"/>
                <a:gd name="T66" fmla="*/ 35 w 162"/>
                <a:gd name="T67" fmla="*/ 256 h 319"/>
                <a:gd name="T68" fmla="*/ 39 w 162"/>
                <a:gd name="T69" fmla="*/ 257 h 319"/>
                <a:gd name="T70" fmla="*/ 45 w 162"/>
                <a:gd name="T71" fmla="*/ 268 h 319"/>
                <a:gd name="T72" fmla="*/ 58 w 162"/>
                <a:gd name="T73" fmla="*/ 264 h 319"/>
                <a:gd name="T74" fmla="*/ 64 w 162"/>
                <a:gd name="T75" fmla="*/ 278 h 319"/>
                <a:gd name="T76" fmla="*/ 63 w 162"/>
                <a:gd name="T77" fmla="*/ 281 h 319"/>
                <a:gd name="T78" fmla="*/ 35 w 162"/>
                <a:gd name="T79" fmla="*/ 300 h 319"/>
                <a:gd name="T80" fmla="*/ 35 w 162"/>
                <a:gd name="T81" fmla="*/ 306 h 319"/>
                <a:gd name="T82" fmla="*/ 66 w 162"/>
                <a:gd name="T83" fmla="*/ 284 h 319"/>
                <a:gd name="T84" fmla="*/ 121 w 162"/>
                <a:gd name="T85" fmla="*/ 1 h 319"/>
                <a:gd name="T86" fmla="*/ 121 w 162"/>
                <a:gd name="T87" fmla="*/ 58 h 319"/>
                <a:gd name="T88" fmla="*/ 88 w 162"/>
                <a:gd name="T89" fmla="*/ 36 h 319"/>
                <a:gd name="T90" fmla="*/ 94 w 162"/>
                <a:gd name="T91" fmla="*/ 22 h 319"/>
                <a:gd name="T92" fmla="*/ 121 w 162"/>
                <a:gd name="T93" fmla="*/ 1 h 319"/>
                <a:gd name="T94" fmla="*/ 35 w 162"/>
                <a:gd name="T95" fmla="*/ 168 h 319"/>
                <a:gd name="T96" fmla="*/ 0 w 162"/>
                <a:gd name="T97" fmla="*/ 258 h 319"/>
                <a:gd name="T98" fmla="*/ 15 w 162"/>
                <a:gd name="T99" fmla="*/ 319 h 319"/>
                <a:gd name="T100" fmla="*/ 35 w 162"/>
                <a:gd name="T101" fmla="*/ 306 h 319"/>
                <a:gd name="T102" fmla="*/ 35 w 162"/>
                <a:gd name="T103" fmla="*/ 300 h 319"/>
                <a:gd name="T104" fmla="*/ 33 w 162"/>
                <a:gd name="T105" fmla="*/ 301 h 319"/>
                <a:gd name="T106" fmla="*/ 13 w 162"/>
                <a:gd name="T107" fmla="*/ 294 h 319"/>
                <a:gd name="T108" fmla="*/ 5 w 162"/>
                <a:gd name="T109" fmla="*/ 259 h 319"/>
                <a:gd name="T110" fmla="*/ 5 w 162"/>
                <a:gd name="T111" fmla="*/ 259 h 319"/>
                <a:gd name="T112" fmla="*/ 6 w 162"/>
                <a:gd name="T113" fmla="*/ 256 h 319"/>
                <a:gd name="T114" fmla="*/ 19 w 162"/>
                <a:gd name="T115" fmla="*/ 250 h 319"/>
                <a:gd name="T116" fmla="*/ 26 w 162"/>
                <a:gd name="T117" fmla="*/ 261 h 319"/>
                <a:gd name="T118" fmla="*/ 35 w 162"/>
                <a:gd name="T119" fmla="*/ 256 h 319"/>
                <a:gd name="T120" fmla="*/ 35 w 162"/>
                <a:gd name="T121" fmla="*/ 16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2" h="319">
                  <a:moveTo>
                    <a:pt x="121" y="144"/>
                  </a:moveTo>
                  <a:cubicBezTo>
                    <a:pt x="124" y="143"/>
                    <a:pt x="127" y="141"/>
                    <a:pt x="128" y="138"/>
                  </a:cubicBezTo>
                  <a:cubicBezTo>
                    <a:pt x="150" y="80"/>
                    <a:pt x="150" y="80"/>
                    <a:pt x="150" y="80"/>
                  </a:cubicBezTo>
                  <a:cubicBezTo>
                    <a:pt x="152" y="76"/>
                    <a:pt x="150" y="71"/>
                    <a:pt x="147" y="69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62" y="29"/>
                    <a:pt x="154" y="9"/>
                    <a:pt x="137" y="3"/>
                  </a:cubicBezTo>
                  <a:cubicBezTo>
                    <a:pt x="132" y="1"/>
                    <a:pt x="126" y="0"/>
                    <a:pt x="121" y="1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85"/>
                    <a:pt x="121" y="85"/>
                    <a:pt x="121" y="85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6" y="72"/>
                    <a:pt x="126" y="68"/>
                    <a:pt x="123" y="66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3" y="73"/>
                    <a:pt x="146" y="78"/>
                    <a:pt x="144" y="83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4" y="134"/>
                    <a:pt x="123" y="135"/>
                    <a:pt x="121" y="136"/>
                  </a:cubicBezTo>
                  <a:lnTo>
                    <a:pt x="121" y="144"/>
                  </a:lnTo>
                  <a:close/>
                  <a:moveTo>
                    <a:pt x="66" y="284"/>
                  </a:moveTo>
                  <a:cubicBezTo>
                    <a:pt x="121" y="144"/>
                    <a:pt x="121" y="144"/>
                    <a:pt x="121" y="144"/>
                  </a:cubicBezTo>
                  <a:cubicBezTo>
                    <a:pt x="121" y="144"/>
                    <a:pt x="121" y="144"/>
                    <a:pt x="121" y="144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19" y="137"/>
                    <a:pt x="117" y="137"/>
                    <a:pt x="114" y="137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102" y="130"/>
                    <a:pt x="105" y="128"/>
                    <a:pt x="106" y="125"/>
                  </a:cubicBezTo>
                  <a:cubicBezTo>
                    <a:pt x="121" y="85"/>
                    <a:pt x="121" y="85"/>
                    <a:pt x="121" y="85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0" y="44"/>
                    <a:pt x="76" y="47"/>
                    <a:pt x="74" y="51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1" y="112"/>
                    <a:pt x="52" y="115"/>
                    <a:pt x="54" y="11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56"/>
                    <a:pt x="35" y="256"/>
                    <a:pt x="35" y="256"/>
                  </a:cubicBezTo>
                  <a:cubicBezTo>
                    <a:pt x="36" y="256"/>
                    <a:pt x="37" y="257"/>
                    <a:pt x="39" y="257"/>
                  </a:cubicBezTo>
                  <a:cubicBezTo>
                    <a:pt x="43" y="259"/>
                    <a:pt x="46" y="264"/>
                    <a:pt x="45" y="268"/>
                  </a:cubicBezTo>
                  <a:cubicBezTo>
                    <a:pt x="48" y="264"/>
                    <a:pt x="53" y="263"/>
                    <a:pt x="58" y="264"/>
                  </a:cubicBezTo>
                  <a:cubicBezTo>
                    <a:pt x="63" y="267"/>
                    <a:pt x="66" y="273"/>
                    <a:pt x="64" y="278"/>
                  </a:cubicBezTo>
                  <a:cubicBezTo>
                    <a:pt x="63" y="281"/>
                    <a:pt x="63" y="281"/>
                    <a:pt x="63" y="281"/>
                  </a:cubicBezTo>
                  <a:cubicBezTo>
                    <a:pt x="35" y="300"/>
                    <a:pt x="35" y="300"/>
                    <a:pt x="35" y="300"/>
                  </a:cubicBezTo>
                  <a:cubicBezTo>
                    <a:pt x="35" y="306"/>
                    <a:pt x="35" y="306"/>
                    <a:pt x="35" y="306"/>
                  </a:cubicBezTo>
                  <a:cubicBezTo>
                    <a:pt x="66" y="284"/>
                    <a:pt x="66" y="284"/>
                    <a:pt x="66" y="284"/>
                  </a:cubicBezTo>
                  <a:close/>
                  <a:moveTo>
                    <a:pt x="121" y="1"/>
                  </a:moveTo>
                  <a:cubicBezTo>
                    <a:pt x="121" y="58"/>
                    <a:pt x="121" y="58"/>
                    <a:pt x="121" y="58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8" y="10"/>
                    <a:pt x="109" y="2"/>
                    <a:pt x="121" y="1"/>
                  </a:cubicBezTo>
                  <a:close/>
                  <a:moveTo>
                    <a:pt x="35" y="168"/>
                  </a:moveTo>
                  <a:cubicBezTo>
                    <a:pt x="0" y="258"/>
                    <a:pt x="0" y="258"/>
                    <a:pt x="0" y="258"/>
                  </a:cubicBezTo>
                  <a:cubicBezTo>
                    <a:pt x="15" y="319"/>
                    <a:pt x="15" y="319"/>
                    <a:pt x="15" y="319"/>
                  </a:cubicBezTo>
                  <a:cubicBezTo>
                    <a:pt x="35" y="306"/>
                    <a:pt x="35" y="306"/>
                    <a:pt x="35" y="306"/>
                  </a:cubicBezTo>
                  <a:cubicBezTo>
                    <a:pt x="35" y="300"/>
                    <a:pt x="35" y="300"/>
                    <a:pt x="35" y="300"/>
                  </a:cubicBezTo>
                  <a:cubicBezTo>
                    <a:pt x="33" y="301"/>
                    <a:pt x="33" y="301"/>
                    <a:pt x="33" y="301"/>
                  </a:cubicBezTo>
                  <a:cubicBezTo>
                    <a:pt x="13" y="294"/>
                    <a:pt x="13" y="294"/>
                    <a:pt x="13" y="294"/>
                  </a:cubicBezTo>
                  <a:cubicBezTo>
                    <a:pt x="5" y="259"/>
                    <a:pt x="5" y="259"/>
                    <a:pt x="5" y="259"/>
                  </a:cubicBezTo>
                  <a:cubicBezTo>
                    <a:pt x="5" y="259"/>
                    <a:pt x="5" y="259"/>
                    <a:pt x="5" y="259"/>
                  </a:cubicBezTo>
                  <a:cubicBezTo>
                    <a:pt x="6" y="256"/>
                    <a:pt x="6" y="256"/>
                    <a:pt x="6" y="256"/>
                  </a:cubicBezTo>
                  <a:cubicBezTo>
                    <a:pt x="8" y="250"/>
                    <a:pt x="14" y="248"/>
                    <a:pt x="19" y="250"/>
                  </a:cubicBezTo>
                  <a:cubicBezTo>
                    <a:pt x="24" y="251"/>
                    <a:pt x="27" y="256"/>
                    <a:pt x="26" y="261"/>
                  </a:cubicBezTo>
                  <a:cubicBezTo>
                    <a:pt x="28" y="258"/>
                    <a:pt x="31" y="256"/>
                    <a:pt x="35" y="256"/>
                  </a:cubicBezTo>
                  <a:lnTo>
                    <a:pt x="35" y="1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5" name="Freeform 48"/>
            <p:cNvSpPr>
              <a:spLocks noEditPoints="1"/>
            </p:cNvSpPr>
            <p:nvPr/>
          </p:nvSpPr>
          <p:spPr bwMode="auto">
            <a:xfrm>
              <a:off x="6166572" y="3670943"/>
              <a:ext cx="593056" cy="593056"/>
            </a:xfrm>
            <a:custGeom>
              <a:avLst/>
              <a:gdLst>
                <a:gd name="T0" fmla="*/ 133 w 266"/>
                <a:gd name="T1" fmla="*/ 0 h 266"/>
                <a:gd name="T2" fmla="*/ 133 w 266"/>
                <a:gd name="T3" fmla="*/ 0 h 266"/>
                <a:gd name="T4" fmla="*/ 133 w 266"/>
                <a:gd name="T5" fmla="*/ 35 h 266"/>
                <a:gd name="T6" fmla="*/ 150 w 266"/>
                <a:gd name="T7" fmla="*/ 24 h 266"/>
                <a:gd name="T8" fmla="*/ 242 w 266"/>
                <a:gd name="T9" fmla="*/ 117 h 266"/>
                <a:gd name="T10" fmla="*/ 231 w 266"/>
                <a:gd name="T11" fmla="*/ 133 h 266"/>
                <a:gd name="T12" fmla="*/ 242 w 266"/>
                <a:gd name="T13" fmla="*/ 149 h 266"/>
                <a:gd name="T14" fmla="*/ 150 w 266"/>
                <a:gd name="T15" fmla="*/ 242 h 266"/>
                <a:gd name="T16" fmla="*/ 150 w 266"/>
                <a:gd name="T17" fmla="*/ 242 h 266"/>
                <a:gd name="T18" fmla="*/ 133 w 266"/>
                <a:gd name="T19" fmla="*/ 231 h 266"/>
                <a:gd name="T20" fmla="*/ 133 w 266"/>
                <a:gd name="T21" fmla="*/ 266 h 266"/>
                <a:gd name="T22" fmla="*/ 133 w 266"/>
                <a:gd name="T23" fmla="*/ 266 h 266"/>
                <a:gd name="T24" fmla="*/ 266 w 266"/>
                <a:gd name="T25" fmla="*/ 133 h 266"/>
                <a:gd name="T26" fmla="*/ 133 w 266"/>
                <a:gd name="T27" fmla="*/ 0 h 266"/>
                <a:gd name="T28" fmla="*/ 133 w 266"/>
                <a:gd name="T29" fmla="*/ 0 h 266"/>
                <a:gd name="T30" fmla="*/ 133 w 266"/>
                <a:gd name="T31" fmla="*/ 0 h 266"/>
                <a:gd name="T32" fmla="*/ 0 w 266"/>
                <a:gd name="T33" fmla="*/ 133 h 266"/>
                <a:gd name="T34" fmla="*/ 133 w 266"/>
                <a:gd name="T35" fmla="*/ 266 h 266"/>
                <a:gd name="T36" fmla="*/ 133 w 266"/>
                <a:gd name="T37" fmla="*/ 266 h 266"/>
                <a:gd name="T38" fmla="*/ 133 w 266"/>
                <a:gd name="T39" fmla="*/ 231 h 266"/>
                <a:gd name="T40" fmla="*/ 133 w 266"/>
                <a:gd name="T41" fmla="*/ 231 h 266"/>
                <a:gd name="T42" fmla="*/ 117 w 266"/>
                <a:gd name="T43" fmla="*/ 242 h 266"/>
                <a:gd name="T44" fmla="*/ 24 w 266"/>
                <a:gd name="T45" fmla="*/ 149 h 266"/>
                <a:gd name="T46" fmla="*/ 35 w 266"/>
                <a:gd name="T47" fmla="*/ 133 h 266"/>
                <a:gd name="T48" fmla="*/ 24 w 266"/>
                <a:gd name="T49" fmla="*/ 117 h 266"/>
                <a:gd name="T50" fmla="*/ 117 w 266"/>
                <a:gd name="T51" fmla="*/ 24 h 266"/>
                <a:gd name="T52" fmla="*/ 133 w 266"/>
                <a:gd name="T53" fmla="*/ 35 h 266"/>
                <a:gd name="T54" fmla="*/ 133 w 266"/>
                <a:gd name="T55" fmla="*/ 35 h 266"/>
                <a:gd name="T56" fmla="*/ 133 w 266"/>
                <a:gd name="T5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6" h="266"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41" y="35"/>
                    <a:pt x="147" y="30"/>
                    <a:pt x="150" y="24"/>
                  </a:cubicBezTo>
                  <a:cubicBezTo>
                    <a:pt x="197" y="31"/>
                    <a:pt x="235" y="69"/>
                    <a:pt x="242" y="117"/>
                  </a:cubicBezTo>
                  <a:cubicBezTo>
                    <a:pt x="236" y="119"/>
                    <a:pt x="231" y="125"/>
                    <a:pt x="231" y="133"/>
                  </a:cubicBezTo>
                  <a:cubicBezTo>
                    <a:pt x="231" y="140"/>
                    <a:pt x="236" y="147"/>
                    <a:pt x="242" y="149"/>
                  </a:cubicBezTo>
                  <a:cubicBezTo>
                    <a:pt x="235" y="197"/>
                    <a:pt x="197" y="235"/>
                    <a:pt x="150" y="242"/>
                  </a:cubicBezTo>
                  <a:cubicBezTo>
                    <a:pt x="150" y="242"/>
                    <a:pt x="150" y="242"/>
                    <a:pt x="150" y="242"/>
                  </a:cubicBezTo>
                  <a:cubicBezTo>
                    <a:pt x="147" y="236"/>
                    <a:pt x="141" y="231"/>
                    <a:pt x="133" y="231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207" y="266"/>
                    <a:pt x="266" y="206"/>
                    <a:pt x="266" y="133"/>
                  </a:cubicBezTo>
                  <a:cubicBezTo>
                    <a:pt x="266" y="59"/>
                    <a:pt x="207" y="0"/>
                    <a:pt x="133" y="0"/>
                  </a:cubicBezTo>
                  <a:close/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60" y="0"/>
                    <a:pt x="0" y="59"/>
                    <a:pt x="0" y="133"/>
                  </a:cubicBezTo>
                  <a:cubicBezTo>
                    <a:pt x="0" y="206"/>
                    <a:pt x="60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31"/>
                    <a:pt x="133" y="231"/>
                    <a:pt x="133" y="231"/>
                  </a:cubicBezTo>
                  <a:cubicBezTo>
                    <a:pt x="133" y="231"/>
                    <a:pt x="133" y="231"/>
                    <a:pt x="133" y="231"/>
                  </a:cubicBezTo>
                  <a:cubicBezTo>
                    <a:pt x="126" y="231"/>
                    <a:pt x="120" y="236"/>
                    <a:pt x="117" y="242"/>
                  </a:cubicBezTo>
                  <a:cubicBezTo>
                    <a:pt x="69" y="235"/>
                    <a:pt x="31" y="197"/>
                    <a:pt x="24" y="149"/>
                  </a:cubicBezTo>
                  <a:cubicBezTo>
                    <a:pt x="31" y="147"/>
                    <a:pt x="35" y="140"/>
                    <a:pt x="35" y="133"/>
                  </a:cubicBezTo>
                  <a:cubicBezTo>
                    <a:pt x="35" y="125"/>
                    <a:pt x="31" y="119"/>
                    <a:pt x="24" y="117"/>
                  </a:cubicBezTo>
                  <a:cubicBezTo>
                    <a:pt x="31" y="69"/>
                    <a:pt x="69" y="31"/>
                    <a:pt x="117" y="24"/>
                  </a:cubicBezTo>
                  <a:cubicBezTo>
                    <a:pt x="120" y="30"/>
                    <a:pt x="126" y="35"/>
                    <a:pt x="133" y="35"/>
                  </a:cubicBezTo>
                  <a:cubicBezTo>
                    <a:pt x="133" y="35"/>
                    <a:pt x="133" y="35"/>
                    <a:pt x="133" y="35"/>
                  </a:cubicBezTo>
                  <a:lnTo>
                    <a:pt x="13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6" name="Freeform 49"/>
            <p:cNvSpPr/>
            <p:nvPr/>
          </p:nvSpPr>
          <p:spPr bwMode="auto">
            <a:xfrm>
              <a:off x="6275435" y="3859421"/>
              <a:ext cx="295715" cy="155981"/>
            </a:xfrm>
            <a:custGeom>
              <a:avLst/>
              <a:gdLst>
                <a:gd name="T0" fmla="*/ 124 w 133"/>
                <a:gd name="T1" fmla="*/ 0 h 70"/>
                <a:gd name="T2" fmla="*/ 93 w 133"/>
                <a:gd name="T3" fmla="*/ 30 h 70"/>
                <a:gd name="T4" fmla="*/ 84 w 133"/>
                <a:gd name="T5" fmla="*/ 28 h 70"/>
                <a:gd name="T6" fmla="*/ 65 w 133"/>
                <a:gd name="T7" fmla="*/ 42 h 70"/>
                <a:gd name="T8" fmla="*/ 0 w 133"/>
                <a:gd name="T9" fmla="*/ 42 h 70"/>
                <a:gd name="T10" fmla="*/ 0 w 133"/>
                <a:gd name="T11" fmla="*/ 56 h 70"/>
                <a:gd name="T12" fmla="*/ 65 w 133"/>
                <a:gd name="T13" fmla="*/ 56 h 70"/>
                <a:gd name="T14" fmla="*/ 84 w 133"/>
                <a:gd name="T15" fmla="*/ 70 h 70"/>
                <a:gd name="T16" fmla="*/ 105 w 133"/>
                <a:gd name="T17" fmla="*/ 49 h 70"/>
                <a:gd name="T18" fmla="*/ 103 w 133"/>
                <a:gd name="T19" fmla="*/ 40 h 70"/>
                <a:gd name="T20" fmla="*/ 133 w 133"/>
                <a:gd name="T21" fmla="*/ 9 h 70"/>
                <a:gd name="T22" fmla="*/ 124 w 133"/>
                <a:gd name="T2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3" h="70">
                  <a:moveTo>
                    <a:pt x="124" y="0"/>
                  </a:moveTo>
                  <a:cubicBezTo>
                    <a:pt x="93" y="30"/>
                    <a:pt x="93" y="30"/>
                    <a:pt x="93" y="30"/>
                  </a:cubicBezTo>
                  <a:cubicBezTo>
                    <a:pt x="91" y="29"/>
                    <a:pt x="88" y="28"/>
                    <a:pt x="84" y="28"/>
                  </a:cubicBezTo>
                  <a:cubicBezTo>
                    <a:pt x="75" y="28"/>
                    <a:pt x="67" y="34"/>
                    <a:pt x="65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7" y="64"/>
                    <a:pt x="75" y="70"/>
                    <a:pt x="84" y="70"/>
                  </a:cubicBezTo>
                  <a:cubicBezTo>
                    <a:pt x="96" y="70"/>
                    <a:pt x="105" y="60"/>
                    <a:pt x="105" y="49"/>
                  </a:cubicBezTo>
                  <a:cubicBezTo>
                    <a:pt x="105" y="46"/>
                    <a:pt x="104" y="43"/>
                    <a:pt x="103" y="40"/>
                  </a:cubicBezTo>
                  <a:cubicBezTo>
                    <a:pt x="133" y="9"/>
                    <a:pt x="133" y="9"/>
                    <a:pt x="133" y="9"/>
                  </a:cubicBezTo>
                  <a:lnTo>
                    <a:pt x="1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grpSp>
          <p:nvGrpSpPr>
            <p:cNvPr id="47" name="Group 126"/>
            <p:cNvGrpSpPr/>
            <p:nvPr/>
          </p:nvGrpSpPr>
          <p:grpSpPr>
            <a:xfrm>
              <a:off x="6403794" y="4434602"/>
              <a:ext cx="464695" cy="441947"/>
              <a:chOff x="8505825" y="3605213"/>
              <a:chExt cx="454025" cy="431800"/>
            </a:xfrm>
            <a:grpFill/>
          </p:grpSpPr>
          <p:sp>
            <p:nvSpPr>
              <p:cNvPr id="95" name="Freeform 50"/>
              <p:cNvSpPr/>
              <p:nvPr/>
            </p:nvSpPr>
            <p:spPr bwMode="auto">
              <a:xfrm>
                <a:off x="8505825" y="3694113"/>
                <a:ext cx="454025" cy="342900"/>
              </a:xfrm>
              <a:custGeom>
                <a:avLst/>
                <a:gdLst>
                  <a:gd name="T0" fmla="*/ 146 w 208"/>
                  <a:gd name="T1" fmla="*/ 0 h 157"/>
                  <a:gd name="T2" fmla="*/ 104 w 208"/>
                  <a:gd name="T3" fmla="*/ 15 h 157"/>
                  <a:gd name="T4" fmla="*/ 62 w 208"/>
                  <a:gd name="T5" fmla="*/ 0 h 157"/>
                  <a:gd name="T6" fmla="*/ 0 w 208"/>
                  <a:gd name="T7" fmla="*/ 60 h 157"/>
                  <a:gd name="T8" fmla="*/ 107 w 208"/>
                  <a:gd name="T9" fmla="*/ 157 h 157"/>
                  <a:gd name="T10" fmla="*/ 208 w 208"/>
                  <a:gd name="T11" fmla="*/ 60 h 157"/>
                  <a:gd name="T12" fmla="*/ 146 w 208"/>
                  <a:gd name="T13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" h="157">
                    <a:moveTo>
                      <a:pt x="146" y="0"/>
                    </a:moveTo>
                    <a:cubicBezTo>
                      <a:pt x="130" y="0"/>
                      <a:pt x="115" y="6"/>
                      <a:pt x="104" y="15"/>
                    </a:cubicBezTo>
                    <a:cubicBezTo>
                      <a:pt x="93" y="6"/>
                      <a:pt x="78" y="0"/>
                      <a:pt x="62" y="0"/>
                    </a:cubicBezTo>
                    <a:cubicBezTo>
                      <a:pt x="28" y="0"/>
                      <a:pt x="0" y="27"/>
                      <a:pt x="0" y="60"/>
                    </a:cubicBezTo>
                    <a:cubicBezTo>
                      <a:pt x="0" y="98"/>
                      <a:pt x="31" y="157"/>
                      <a:pt x="107" y="157"/>
                    </a:cubicBezTo>
                    <a:cubicBezTo>
                      <a:pt x="185" y="157"/>
                      <a:pt x="208" y="95"/>
                      <a:pt x="208" y="60"/>
                    </a:cubicBezTo>
                    <a:cubicBezTo>
                      <a:pt x="208" y="27"/>
                      <a:pt x="180" y="0"/>
                      <a:pt x="1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96" name="Freeform 51"/>
              <p:cNvSpPr/>
              <p:nvPr/>
            </p:nvSpPr>
            <p:spPr bwMode="auto">
              <a:xfrm>
                <a:off x="8709025" y="3605213"/>
                <a:ext cx="123825" cy="157163"/>
              </a:xfrm>
              <a:custGeom>
                <a:avLst/>
                <a:gdLst>
                  <a:gd name="T0" fmla="*/ 12 w 57"/>
                  <a:gd name="T1" fmla="*/ 72 h 72"/>
                  <a:gd name="T2" fmla="*/ 27 w 57"/>
                  <a:gd name="T3" fmla="*/ 0 h 72"/>
                  <a:gd name="T4" fmla="*/ 57 w 57"/>
                  <a:gd name="T5" fmla="*/ 6 h 72"/>
                  <a:gd name="T6" fmla="*/ 12 w 57"/>
                  <a:gd name="T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72">
                    <a:moveTo>
                      <a:pt x="12" y="72"/>
                    </a:moveTo>
                    <a:cubicBezTo>
                      <a:pt x="0" y="48"/>
                      <a:pt x="7" y="20"/>
                      <a:pt x="27" y="0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29" y="21"/>
                      <a:pt x="12" y="37"/>
                      <a:pt x="1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</p:grpSp>
        <p:sp>
          <p:nvSpPr>
            <p:cNvPr id="48" name="Freeform 52"/>
            <p:cNvSpPr/>
            <p:nvPr/>
          </p:nvSpPr>
          <p:spPr bwMode="auto">
            <a:xfrm>
              <a:off x="4970714" y="1804038"/>
              <a:ext cx="695418" cy="565434"/>
            </a:xfrm>
            <a:custGeom>
              <a:avLst/>
              <a:gdLst>
                <a:gd name="T0" fmla="*/ 312 w 312"/>
                <a:gd name="T1" fmla="*/ 86 h 253"/>
                <a:gd name="T2" fmla="*/ 305 w 312"/>
                <a:gd name="T3" fmla="*/ 75 h 253"/>
                <a:gd name="T4" fmla="*/ 79 w 312"/>
                <a:gd name="T5" fmla="*/ 226 h 253"/>
                <a:gd name="T6" fmla="*/ 28 w 312"/>
                <a:gd name="T7" fmla="*/ 214 h 253"/>
                <a:gd name="T8" fmla="*/ 35 w 312"/>
                <a:gd name="T9" fmla="*/ 162 h 253"/>
                <a:gd name="T10" fmla="*/ 262 w 312"/>
                <a:gd name="T11" fmla="*/ 11 h 253"/>
                <a:gd name="T12" fmla="*/ 254 w 312"/>
                <a:gd name="T13" fmla="*/ 0 h 253"/>
                <a:gd name="T14" fmla="*/ 26 w 312"/>
                <a:gd name="T15" fmla="*/ 153 h 253"/>
                <a:gd name="T16" fmla="*/ 15 w 312"/>
                <a:gd name="T17" fmla="*/ 222 h 253"/>
                <a:gd name="T18" fmla="*/ 83 w 312"/>
                <a:gd name="T19" fmla="*/ 239 h 253"/>
                <a:gd name="T20" fmla="*/ 312 w 312"/>
                <a:gd name="T21" fmla="*/ 8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2" h="253">
                  <a:moveTo>
                    <a:pt x="312" y="86"/>
                  </a:moveTo>
                  <a:cubicBezTo>
                    <a:pt x="305" y="75"/>
                    <a:pt x="305" y="75"/>
                    <a:pt x="305" y="75"/>
                  </a:cubicBezTo>
                  <a:cubicBezTo>
                    <a:pt x="79" y="226"/>
                    <a:pt x="79" y="226"/>
                    <a:pt x="79" y="226"/>
                  </a:cubicBezTo>
                  <a:cubicBezTo>
                    <a:pt x="63" y="237"/>
                    <a:pt x="40" y="231"/>
                    <a:pt x="28" y="214"/>
                  </a:cubicBezTo>
                  <a:cubicBezTo>
                    <a:pt x="16" y="196"/>
                    <a:pt x="19" y="173"/>
                    <a:pt x="35" y="16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4" y="167"/>
                    <a:pt x="0" y="198"/>
                    <a:pt x="15" y="222"/>
                  </a:cubicBezTo>
                  <a:cubicBezTo>
                    <a:pt x="31" y="246"/>
                    <a:pt x="62" y="253"/>
                    <a:pt x="83" y="239"/>
                  </a:cubicBezTo>
                  <a:lnTo>
                    <a:pt x="312" y="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9" name="Freeform 53"/>
            <p:cNvSpPr/>
            <p:nvPr/>
          </p:nvSpPr>
          <p:spPr bwMode="auto">
            <a:xfrm>
              <a:off x="5498778" y="1773169"/>
              <a:ext cx="191728" cy="263218"/>
            </a:xfrm>
            <a:custGeom>
              <a:avLst/>
              <a:gdLst>
                <a:gd name="T0" fmla="*/ 80 w 86"/>
                <a:gd name="T1" fmla="*/ 115 h 118"/>
                <a:gd name="T2" fmla="*/ 68 w 86"/>
                <a:gd name="T3" fmla="*/ 113 h 118"/>
                <a:gd name="T4" fmla="*/ 3 w 86"/>
                <a:gd name="T5" fmla="*/ 16 h 118"/>
                <a:gd name="T6" fmla="*/ 6 w 86"/>
                <a:gd name="T7" fmla="*/ 3 h 118"/>
                <a:gd name="T8" fmla="*/ 19 w 86"/>
                <a:gd name="T9" fmla="*/ 6 h 118"/>
                <a:gd name="T10" fmla="*/ 83 w 86"/>
                <a:gd name="T11" fmla="*/ 102 h 118"/>
                <a:gd name="T12" fmla="*/ 80 w 86"/>
                <a:gd name="T13" fmla="*/ 11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8">
                  <a:moveTo>
                    <a:pt x="80" y="115"/>
                  </a:moveTo>
                  <a:cubicBezTo>
                    <a:pt x="76" y="118"/>
                    <a:pt x="70" y="117"/>
                    <a:pt x="68" y="11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2"/>
                    <a:pt x="1" y="6"/>
                    <a:pt x="6" y="3"/>
                  </a:cubicBezTo>
                  <a:cubicBezTo>
                    <a:pt x="10" y="0"/>
                    <a:pt x="16" y="2"/>
                    <a:pt x="19" y="6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6" y="107"/>
                    <a:pt x="85" y="112"/>
                    <a:pt x="80" y="1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0" name="Freeform 54"/>
            <p:cNvSpPr/>
            <p:nvPr/>
          </p:nvSpPr>
          <p:spPr bwMode="auto">
            <a:xfrm>
              <a:off x="5061704" y="1953521"/>
              <a:ext cx="526438" cy="344460"/>
            </a:xfrm>
            <a:custGeom>
              <a:avLst/>
              <a:gdLst>
                <a:gd name="T0" fmla="*/ 236 w 236"/>
                <a:gd name="T1" fmla="*/ 13 h 154"/>
                <a:gd name="T2" fmla="*/ 227 w 236"/>
                <a:gd name="T3" fmla="*/ 0 h 154"/>
                <a:gd name="T4" fmla="*/ 25 w 236"/>
                <a:gd name="T5" fmla="*/ 135 h 154"/>
                <a:gd name="T6" fmla="*/ 0 w 236"/>
                <a:gd name="T7" fmla="*/ 136 h 154"/>
                <a:gd name="T8" fmla="*/ 1 w 236"/>
                <a:gd name="T9" fmla="*/ 138 h 154"/>
                <a:gd name="T10" fmla="*/ 36 w 236"/>
                <a:gd name="T11" fmla="*/ 146 h 154"/>
                <a:gd name="T12" fmla="*/ 236 w 236"/>
                <a:gd name="T13" fmla="*/ 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154">
                  <a:moveTo>
                    <a:pt x="236" y="13"/>
                  </a:moveTo>
                  <a:cubicBezTo>
                    <a:pt x="227" y="0"/>
                    <a:pt x="227" y="0"/>
                    <a:pt x="227" y="0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17" y="140"/>
                    <a:pt x="8" y="140"/>
                    <a:pt x="0" y="136"/>
                  </a:cubicBezTo>
                  <a:cubicBezTo>
                    <a:pt x="0" y="137"/>
                    <a:pt x="0" y="137"/>
                    <a:pt x="1" y="138"/>
                  </a:cubicBezTo>
                  <a:cubicBezTo>
                    <a:pt x="9" y="150"/>
                    <a:pt x="25" y="154"/>
                    <a:pt x="36" y="146"/>
                  </a:cubicBezTo>
                  <a:lnTo>
                    <a:pt x="236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1" name="Freeform 55"/>
            <p:cNvSpPr>
              <a:spLocks noEditPoints="1"/>
            </p:cNvSpPr>
            <p:nvPr/>
          </p:nvSpPr>
          <p:spPr bwMode="auto">
            <a:xfrm>
              <a:off x="4632755" y="2255735"/>
              <a:ext cx="303839" cy="532937"/>
            </a:xfrm>
            <a:custGeom>
              <a:avLst/>
              <a:gdLst>
                <a:gd name="T0" fmla="*/ 59 w 136"/>
                <a:gd name="T1" fmla="*/ 203 h 239"/>
                <a:gd name="T2" fmla="*/ 54 w 136"/>
                <a:gd name="T3" fmla="*/ 203 h 239"/>
                <a:gd name="T4" fmla="*/ 54 w 136"/>
                <a:gd name="T5" fmla="*/ 239 h 239"/>
                <a:gd name="T6" fmla="*/ 72 w 136"/>
                <a:gd name="T7" fmla="*/ 226 h 239"/>
                <a:gd name="T8" fmla="*/ 59 w 136"/>
                <a:gd name="T9" fmla="*/ 203 h 239"/>
                <a:gd name="T10" fmla="*/ 54 w 136"/>
                <a:gd name="T11" fmla="*/ 187 h 239"/>
                <a:gd name="T12" fmla="*/ 54 w 136"/>
                <a:gd name="T13" fmla="*/ 82 h 239"/>
                <a:gd name="T14" fmla="*/ 81 w 136"/>
                <a:gd name="T15" fmla="*/ 74 h 239"/>
                <a:gd name="T16" fmla="*/ 97 w 136"/>
                <a:gd name="T17" fmla="*/ 13 h 239"/>
                <a:gd name="T18" fmla="*/ 114 w 136"/>
                <a:gd name="T19" fmla="*/ 2 h 239"/>
                <a:gd name="T20" fmla="*/ 124 w 136"/>
                <a:gd name="T21" fmla="*/ 20 h 239"/>
                <a:gd name="T22" fmla="*/ 109 w 136"/>
                <a:gd name="T23" fmla="*/ 81 h 239"/>
                <a:gd name="T24" fmla="*/ 130 w 136"/>
                <a:gd name="T25" fmla="*/ 134 h 239"/>
                <a:gd name="T26" fmla="*/ 122 w 136"/>
                <a:gd name="T27" fmla="*/ 164 h 239"/>
                <a:gd name="T28" fmla="*/ 122 w 136"/>
                <a:gd name="T29" fmla="*/ 164 h 239"/>
                <a:gd name="T30" fmla="*/ 136 w 136"/>
                <a:gd name="T31" fmla="*/ 187 h 239"/>
                <a:gd name="T32" fmla="*/ 131 w 136"/>
                <a:gd name="T33" fmla="*/ 207 h 239"/>
                <a:gd name="T34" fmla="*/ 54 w 136"/>
                <a:gd name="T35" fmla="*/ 187 h 239"/>
                <a:gd name="T36" fmla="*/ 54 w 136"/>
                <a:gd name="T37" fmla="*/ 203 h 239"/>
                <a:gd name="T38" fmla="*/ 36 w 136"/>
                <a:gd name="T39" fmla="*/ 216 h 239"/>
                <a:gd name="T40" fmla="*/ 50 w 136"/>
                <a:gd name="T41" fmla="*/ 239 h 239"/>
                <a:gd name="T42" fmla="*/ 54 w 136"/>
                <a:gd name="T43" fmla="*/ 239 h 239"/>
                <a:gd name="T44" fmla="*/ 54 w 136"/>
                <a:gd name="T45" fmla="*/ 203 h 239"/>
                <a:gd name="T46" fmla="*/ 54 w 136"/>
                <a:gd name="T47" fmla="*/ 82 h 239"/>
                <a:gd name="T48" fmla="*/ 54 w 136"/>
                <a:gd name="T49" fmla="*/ 187 h 239"/>
                <a:gd name="T50" fmla="*/ 0 w 136"/>
                <a:gd name="T51" fmla="*/ 173 h 239"/>
                <a:gd name="T52" fmla="*/ 5 w 136"/>
                <a:gd name="T53" fmla="*/ 152 h 239"/>
                <a:gd name="T54" fmla="*/ 29 w 136"/>
                <a:gd name="T55" fmla="*/ 140 h 239"/>
                <a:gd name="T56" fmla="*/ 37 w 136"/>
                <a:gd name="T57" fmla="*/ 109 h 239"/>
                <a:gd name="T58" fmla="*/ 54 w 136"/>
                <a:gd name="T59" fmla="*/ 8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239">
                  <a:moveTo>
                    <a:pt x="59" y="203"/>
                  </a:moveTo>
                  <a:cubicBezTo>
                    <a:pt x="57" y="203"/>
                    <a:pt x="56" y="203"/>
                    <a:pt x="54" y="203"/>
                  </a:cubicBezTo>
                  <a:cubicBezTo>
                    <a:pt x="54" y="239"/>
                    <a:pt x="54" y="239"/>
                    <a:pt x="54" y="239"/>
                  </a:cubicBezTo>
                  <a:cubicBezTo>
                    <a:pt x="62" y="239"/>
                    <a:pt x="70" y="234"/>
                    <a:pt x="72" y="226"/>
                  </a:cubicBezTo>
                  <a:cubicBezTo>
                    <a:pt x="74" y="216"/>
                    <a:pt x="69" y="206"/>
                    <a:pt x="59" y="203"/>
                  </a:cubicBezTo>
                  <a:close/>
                  <a:moveTo>
                    <a:pt x="54" y="187"/>
                  </a:moveTo>
                  <a:cubicBezTo>
                    <a:pt x="54" y="82"/>
                    <a:pt x="54" y="82"/>
                    <a:pt x="54" y="82"/>
                  </a:cubicBezTo>
                  <a:cubicBezTo>
                    <a:pt x="62" y="76"/>
                    <a:pt x="71" y="74"/>
                    <a:pt x="81" y="74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9" y="5"/>
                    <a:pt x="107" y="0"/>
                    <a:pt x="114" y="2"/>
                  </a:cubicBezTo>
                  <a:cubicBezTo>
                    <a:pt x="122" y="4"/>
                    <a:pt x="126" y="12"/>
                    <a:pt x="124" y="20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25" y="90"/>
                    <a:pt x="136" y="109"/>
                    <a:pt x="130" y="134"/>
                  </a:cubicBezTo>
                  <a:cubicBezTo>
                    <a:pt x="130" y="134"/>
                    <a:pt x="125" y="154"/>
                    <a:pt x="122" y="164"/>
                  </a:cubicBezTo>
                  <a:cubicBezTo>
                    <a:pt x="122" y="164"/>
                    <a:pt x="122" y="164"/>
                    <a:pt x="122" y="164"/>
                  </a:cubicBezTo>
                  <a:cubicBezTo>
                    <a:pt x="118" y="178"/>
                    <a:pt x="136" y="187"/>
                    <a:pt x="136" y="187"/>
                  </a:cubicBezTo>
                  <a:cubicBezTo>
                    <a:pt x="131" y="207"/>
                    <a:pt x="131" y="207"/>
                    <a:pt x="131" y="207"/>
                  </a:cubicBezTo>
                  <a:lnTo>
                    <a:pt x="54" y="187"/>
                  </a:lnTo>
                  <a:close/>
                  <a:moveTo>
                    <a:pt x="54" y="203"/>
                  </a:moveTo>
                  <a:cubicBezTo>
                    <a:pt x="46" y="203"/>
                    <a:pt x="38" y="208"/>
                    <a:pt x="36" y="216"/>
                  </a:cubicBezTo>
                  <a:cubicBezTo>
                    <a:pt x="34" y="226"/>
                    <a:pt x="40" y="236"/>
                    <a:pt x="50" y="239"/>
                  </a:cubicBezTo>
                  <a:cubicBezTo>
                    <a:pt x="51" y="239"/>
                    <a:pt x="53" y="239"/>
                    <a:pt x="54" y="239"/>
                  </a:cubicBezTo>
                  <a:cubicBezTo>
                    <a:pt x="54" y="203"/>
                    <a:pt x="54" y="203"/>
                    <a:pt x="54" y="203"/>
                  </a:cubicBezTo>
                  <a:close/>
                  <a:moveTo>
                    <a:pt x="54" y="82"/>
                  </a:moveTo>
                  <a:cubicBezTo>
                    <a:pt x="54" y="187"/>
                    <a:pt x="54" y="187"/>
                    <a:pt x="54" y="187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25" y="154"/>
                    <a:pt x="29" y="140"/>
                  </a:cubicBezTo>
                  <a:cubicBezTo>
                    <a:pt x="32" y="128"/>
                    <a:pt x="37" y="109"/>
                    <a:pt x="37" y="109"/>
                  </a:cubicBezTo>
                  <a:cubicBezTo>
                    <a:pt x="40" y="97"/>
                    <a:pt x="46" y="88"/>
                    <a:pt x="54" y="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2" name="Freeform 56"/>
            <p:cNvSpPr>
              <a:spLocks noEditPoints="1"/>
            </p:cNvSpPr>
            <p:nvPr/>
          </p:nvSpPr>
          <p:spPr bwMode="auto">
            <a:xfrm>
              <a:off x="4356538" y="3371978"/>
              <a:ext cx="568683" cy="619053"/>
            </a:xfrm>
            <a:custGeom>
              <a:avLst/>
              <a:gdLst>
                <a:gd name="T0" fmla="*/ 198 w 255"/>
                <a:gd name="T1" fmla="*/ 128 h 277"/>
                <a:gd name="T2" fmla="*/ 191 w 255"/>
                <a:gd name="T3" fmla="*/ 158 h 277"/>
                <a:gd name="T4" fmla="*/ 191 w 255"/>
                <a:gd name="T5" fmla="*/ 185 h 277"/>
                <a:gd name="T6" fmla="*/ 196 w 255"/>
                <a:gd name="T7" fmla="*/ 187 h 277"/>
                <a:gd name="T8" fmla="*/ 218 w 255"/>
                <a:gd name="T9" fmla="*/ 218 h 277"/>
                <a:gd name="T10" fmla="*/ 191 w 255"/>
                <a:gd name="T11" fmla="*/ 201 h 277"/>
                <a:gd name="T12" fmla="*/ 191 w 255"/>
                <a:gd name="T13" fmla="*/ 55 h 277"/>
                <a:gd name="T14" fmla="*/ 218 w 255"/>
                <a:gd name="T15" fmla="*/ 38 h 277"/>
                <a:gd name="T16" fmla="*/ 196 w 255"/>
                <a:gd name="T17" fmla="*/ 69 h 277"/>
                <a:gd name="T18" fmla="*/ 191 w 255"/>
                <a:gd name="T19" fmla="*/ 71 h 277"/>
                <a:gd name="T20" fmla="*/ 249 w 255"/>
                <a:gd name="T21" fmla="*/ 121 h 277"/>
                <a:gd name="T22" fmla="*/ 211 w 255"/>
                <a:gd name="T23" fmla="*/ 128 h 277"/>
                <a:gd name="T24" fmla="*/ 249 w 255"/>
                <a:gd name="T25" fmla="*/ 134 h 277"/>
                <a:gd name="T26" fmla="*/ 249 w 255"/>
                <a:gd name="T27" fmla="*/ 121 h 277"/>
                <a:gd name="T28" fmla="*/ 132 w 255"/>
                <a:gd name="T29" fmla="*/ 277 h 277"/>
                <a:gd name="T30" fmla="*/ 167 w 255"/>
                <a:gd name="T31" fmla="*/ 186 h 277"/>
                <a:gd name="T32" fmla="*/ 191 w 255"/>
                <a:gd name="T33" fmla="*/ 98 h 277"/>
                <a:gd name="T34" fmla="*/ 127 w 255"/>
                <a:gd name="T35" fmla="*/ 72 h 277"/>
                <a:gd name="T36" fmla="*/ 183 w 255"/>
                <a:gd name="T37" fmla="*/ 128 h 277"/>
                <a:gd name="T38" fmla="*/ 156 w 255"/>
                <a:gd name="T39" fmla="*/ 176 h 277"/>
                <a:gd name="T40" fmla="*/ 153 w 255"/>
                <a:gd name="T41" fmla="*/ 214 h 277"/>
                <a:gd name="T42" fmla="*/ 127 w 255"/>
                <a:gd name="T43" fmla="*/ 277 h 277"/>
                <a:gd name="T44" fmla="*/ 191 w 255"/>
                <a:gd name="T45" fmla="*/ 71 h 277"/>
                <a:gd name="T46" fmla="*/ 186 w 255"/>
                <a:gd name="T47" fmla="*/ 60 h 277"/>
                <a:gd name="T48" fmla="*/ 191 w 255"/>
                <a:gd name="T49" fmla="*/ 185 h 277"/>
                <a:gd name="T50" fmla="*/ 186 w 255"/>
                <a:gd name="T51" fmla="*/ 196 h 277"/>
                <a:gd name="T52" fmla="*/ 191 w 255"/>
                <a:gd name="T53" fmla="*/ 185 h 277"/>
                <a:gd name="T54" fmla="*/ 127 w 255"/>
                <a:gd name="T55" fmla="*/ 0 h 277"/>
                <a:gd name="T56" fmla="*/ 134 w 255"/>
                <a:gd name="T57" fmla="*/ 7 h 277"/>
                <a:gd name="T58" fmla="*/ 128 w 255"/>
                <a:gd name="T59" fmla="*/ 45 h 277"/>
                <a:gd name="T60" fmla="*/ 127 w 255"/>
                <a:gd name="T61" fmla="*/ 45 h 277"/>
                <a:gd name="T62" fmla="*/ 64 w 255"/>
                <a:gd name="T63" fmla="*/ 97 h 277"/>
                <a:gd name="T64" fmla="*/ 89 w 255"/>
                <a:gd name="T65" fmla="*/ 187 h 277"/>
                <a:gd name="T66" fmla="*/ 124 w 255"/>
                <a:gd name="T67" fmla="*/ 277 h 277"/>
                <a:gd name="T68" fmla="*/ 127 w 255"/>
                <a:gd name="T69" fmla="*/ 214 h 277"/>
                <a:gd name="T70" fmla="*/ 103 w 255"/>
                <a:gd name="T71" fmla="*/ 183 h 277"/>
                <a:gd name="T72" fmla="*/ 71 w 255"/>
                <a:gd name="T73" fmla="*/ 128 h 277"/>
                <a:gd name="T74" fmla="*/ 127 w 255"/>
                <a:gd name="T75" fmla="*/ 72 h 277"/>
                <a:gd name="T76" fmla="*/ 127 w 255"/>
                <a:gd name="T77" fmla="*/ 57 h 277"/>
                <a:gd name="T78" fmla="*/ 127 w 255"/>
                <a:gd name="T79" fmla="*/ 0 h 277"/>
                <a:gd name="T80" fmla="*/ 121 w 255"/>
                <a:gd name="T81" fmla="*/ 38 h 277"/>
                <a:gd name="T82" fmla="*/ 127 w 255"/>
                <a:gd name="T83" fmla="*/ 0 h 277"/>
                <a:gd name="T84" fmla="*/ 64 w 255"/>
                <a:gd name="T85" fmla="*/ 185 h 277"/>
                <a:gd name="T86" fmla="*/ 69 w 255"/>
                <a:gd name="T87" fmla="*/ 196 h 277"/>
                <a:gd name="T88" fmla="*/ 64 w 255"/>
                <a:gd name="T89" fmla="*/ 71 h 277"/>
                <a:gd name="T90" fmla="*/ 69 w 255"/>
                <a:gd name="T91" fmla="*/ 60 h 277"/>
                <a:gd name="T92" fmla="*/ 64 w 255"/>
                <a:gd name="T93" fmla="*/ 71 h 277"/>
                <a:gd name="T94" fmla="*/ 57 w 255"/>
                <a:gd name="T95" fmla="*/ 128 h 277"/>
                <a:gd name="T96" fmla="*/ 64 w 255"/>
                <a:gd name="T97" fmla="*/ 97 h 277"/>
                <a:gd name="T98" fmla="*/ 64 w 255"/>
                <a:gd name="T99" fmla="*/ 71 h 277"/>
                <a:gd name="T100" fmla="*/ 60 w 255"/>
                <a:gd name="T101" fmla="*/ 69 h 277"/>
                <a:gd name="T102" fmla="*/ 38 w 255"/>
                <a:gd name="T103" fmla="*/ 38 h 277"/>
                <a:gd name="T104" fmla="*/ 64 w 255"/>
                <a:gd name="T105" fmla="*/ 55 h 277"/>
                <a:gd name="T106" fmla="*/ 64 w 255"/>
                <a:gd name="T107" fmla="*/ 201 h 277"/>
                <a:gd name="T108" fmla="*/ 38 w 255"/>
                <a:gd name="T109" fmla="*/ 218 h 277"/>
                <a:gd name="T110" fmla="*/ 60 w 255"/>
                <a:gd name="T111" fmla="*/ 187 h 277"/>
                <a:gd name="T112" fmla="*/ 64 w 255"/>
                <a:gd name="T113" fmla="*/ 185 h 277"/>
                <a:gd name="T114" fmla="*/ 45 w 255"/>
                <a:gd name="T115" fmla="*/ 128 h 277"/>
                <a:gd name="T116" fmla="*/ 7 w 255"/>
                <a:gd name="T117" fmla="*/ 121 h 277"/>
                <a:gd name="T118" fmla="*/ 7 w 255"/>
                <a:gd name="T119" fmla="*/ 134 h 277"/>
                <a:gd name="T120" fmla="*/ 45 w 255"/>
                <a:gd name="T121" fmla="*/ 12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5" h="277">
                  <a:moveTo>
                    <a:pt x="191" y="158"/>
                  </a:moveTo>
                  <a:cubicBezTo>
                    <a:pt x="195" y="149"/>
                    <a:pt x="198" y="139"/>
                    <a:pt x="198" y="128"/>
                  </a:cubicBezTo>
                  <a:cubicBezTo>
                    <a:pt x="198" y="117"/>
                    <a:pt x="195" y="107"/>
                    <a:pt x="191" y="98"/>
                  </a:cubicBezTo>
                  <a:cubicBezTo>
                    <a:pt x="191" y="158"/>
                    <a:pt x="191" y="158"/>
                    <a:pt x="191" y="158"/>
                  </a:cubicBezTo>
                  <a:close/>
                  <a:moveTo>
                    <a:pt x="191" y="201"/>
                  </a:moveTo>
                  <a:cubicBezTo>
                    <a:pt x="191" y="185"/>
                    <a:pt x="191" y="185"/>
                    <a:pt x="191" y="185"/>
                  </a:cubicBezTo>
                  <a:cubicBezTo>
                    <a:pt x="193" y="185"/>
                    <a:pt x="194" y="185"/>
                    <a:pt x="196" y="187"/>
                  </a:cubicBezTo>
                  <a:cubicBezTo>
                    <a:pt x="196" y="187"/>
                    <a:pt x="196" y="187"/>
                    <a:pt x="196" y="187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20" y="211"/>
                    <a:pt x="220" y="216"/>
                    <a:pt x="218" y="218"/>
                  </a:cubicBezTo>
                  <a:cubicBezTo>
                    <a:pt x="215" y="221"/>
                    <a:pt x="211" y="221"/>
                    <a:pt x="209" y="218"/>
                  </a:cubicBezTo>
                  <a:cubicBezTo>
                    <a:pt x="191" y="201"/>
                    <a:pt x="191" y="201"/>
                    <a:pt x="191" y="201"/>
                  </a:cubicBezTo>
                  <a:close/>
                  <a:moveTo>
                    <a:pt x="191" y="71"/>
                  </a:moveTo>
                  <a:cubicBezTo>
                    <a:pt x="191" y="55"/>
                    <a:pt x="191" y="55"/>
                    <a:pt x="191" y="55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11" y="35"/>
                    <a:pt x="215" y="35"/>
                    <a:pt x="218" y="38"/>
                  </a:cubicBezTo>
                  <a:cubicBezTo>
                    <a:pt x="220" y="40"/>
                    <a:pt x="220" y="44"/>
                    <a:pt x="218" y="47"/>
                  </a:cubicBezTo>
                  <a:cubicBezTo>
                    <a:pt x="196" y="69"/>
                    <a:pt x="196" y="69"/>
                    <a:pt x="196" y="69"/>
                  </a:cubicBezTo>
                  <a:cubicBezTo>
                    <a:pt x="196" y="69"/>
                    <a:pt x="196" y="69"/>
                    <a:pt x="196" y="69"/>
                  </a:cubicBezTo>
                  <a:cubicBezTo>
                    <a:pt x="194" y="71"/>
                    <a:pt x="193" y="71"/>
                    <a:pt x="191" y="71"/>
                  </a:cubicBezTo>
                  <a:close/>
                  <a:moveTo>
                    <a:pt x="249" y="121"/>
                  </a:moveTo>
                  <a:cubicBezTo>
                    <a:pt x="249" y="121"/>
                    <a:pt x="249" y="121"/>
                    <a:pt x="249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4" y="121"/>
                    <a:pt x="211" y="124"/>
                    <a:pt x="211" y="128"/>
                  </a:cubicBezTo>
                  <a:cubicBezTo>
                    <a:pt x="211" y="132"/>
                    <a:pt x="214" y="134"/>
                    <a:pt x="217" y="134"/>
                  </a:cubicBezTo>
                  <a:cubicBezTo>
                    <a:pt x="249" y="134"/>
                    <a:pt x="249" y="134"/>
                    <a:pt x="249" y="134"/>
                  </a:cubicBezTo>
                  <a:cubicBezTo>
                    <a:pt x="252" y="134"/>
                    <a:pt x="255" y="132"/>
                    <a:pt x="255" y="128"/>
                  </a:cubicBezTo>
                  <a:cubicBezTo>
                    <a:pt x="255" y="124"/>
                    <a:pt x="252" y="121"/>
                    <a:pt x="249" y="121"/>
                  </a:cubicBezTo>
                  <a:close/>
                  <a:moveTo>
                    <a:pt x="127" y="277"/>
                  </a:moveTo>
                  <a:cubicBezTo>
                    <a:pt x="132" y="277"/>
                    <a:pt x="132" y="277"/>
                    <a:pt x="132" y="277"/>
                  </a:cubicBezTo>
                  <a:cubicBezTo>
                    <a:pt x="151" y="277"/>
                    <a:pt x="167" y="262"/>
                    <a:pt x="167" y="242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77" y="179"/>
                    <a:pt x="186" y="169"/>
                    <a:pt x="191" y="158"/>
                  </a:cubicBezTo>
                  <a:cubicBezTo>
                    <a:pt x="191" y="98"/>
                    <a:pt x="191" y="98"/>
                    <a:pt x="191" y="98"/>
                  </a:cubicBezTo>
                  <a:cubicBezTo>
                    <a:pt x="180" y="74"/>
                    <a:pt x="156" y="57"/>
                    <a:pt x="127" y="57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43" y="72"/>
                    <a:pt x="157" y="78"/>
                    <a:pt x="167" y="88"/>
                  </a:cubicBezTo>
                  <a:cubicBezTo>
                    <a:pt x="177" y="98"/>
                    <a:pt x="183" y="112"/>
                    <a:pt x="183" y="128"/>
                  </a:cubicBezTo>
                  <a:cubicBezTo>
                    <a:pt x="183" y="148"/>
                    <a:pt x="172" y="166"/>
                    <a:pt x="156" y="176"/>
                  </a:cubicBezTo>
                  <a:cubicBezTo>
                    <a:pt x="156" y="176"/>
                    <a:pt x="156" y="176"/>
                    <a:pt x="156" y="176"/>
                  </a:cubicBezTo>
                  <a:cubicBezTo>
                    <a:pt x="154" y="177"/>
                    <a:pt x="153" y="180"/>
                    <a:pt x="153" y="182"/>
                  </a:cubicBezTo>
                  <a:cubicBezTo>
                    <a:pt x="153" y="214"/>
                    <a:pt x="153" y="214"/>
                    <a:pt x="153" y="214"/>
                  </a:cubicBezTo>
                  <a:cubicBezTo>
                    <a:pt x="127" y="214"/>
                    <a:pt x="127" y="214"/>
                    <a:pt x="127" y="214"/>
                  </a:cubicBezTo>
                  <a:cubicBezTo>
                    <a:pt x="127" y="277"/>
                    <a:pt x="127" y="277"/>
                    <a:pt x="127" y="277"/>
                  </a:cubicBezTo>
                  <a:close/>
                  <a:moveTo>
                    <a:pt x="191" y="55"/>
                  </a:moveTo>
                  <a:cubicBezTo>
                    <a:pt x="191" y="71"/>
                    <a:pt x="191" y="71"/>
                    <a:pt x="191" y="71"/>
                  </a:cubicBezTo>
                  <a:cubicBezTo>
                    <a:pt x="189" y="71"/>
                    <a:pt x="188" y="71"/>
                    <a:pt x="186" y="69"/>
                  </a:cubicBezTo>
                  <a:cubicBezTo>
                    <a:pt x="184" y="67"/>
                    <a:pt x="184" y="63"/>
                    <a:pt x="186" y="60"/>
                  </a:cubicBezTo>
                  <a:cubicBezTo>
                    <a:pt x="191" y="55"/>
                    <a:pt x="191" y="55"/>
                    <a:pt x="191" y="55"/>
                  </a:cubicBezTo>
                  <a:close/>
                  <a:moveTo>
                    <a:pt x="191" y="185"/>
                  </a:moveTo>
                  <a:cubicBezTo>
                    <a:pt x="191" y="201"/>
                    <a:pt x="191" y="201"/>
                    <a:pt x="191" y="20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4" y="193"/>
                    <a:pt x="184" y="189"/>
                    <a:pt x="186" y="187"/>
                  </a:cubicBezTo>
                  <a:cubicBezTo>
                    <a:pt x="188" y="185"/>
                    <a:pt x="189" y="185"/>
                    <a:pt x="191" y="185"/>
                  </a:cubicBezTo>
                  <a:close/>
                  <a:moveTo>
                    <a:pt x="127" y="45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8" y="0"/>
                    <a:pt x="128" y="0"/>
                  </a:cubicBezTo>
                  <a:cubicBezTo>
                    <a:pt x="131" y="0"/>
                    <a:pt x="134" y="3"/>
                    <a:pt x="134" y="7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42"/>
                    <a:pt x="131" y="45"/>
                    <a:pt x="128" y="4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28" y="45"/>
                    <a:pt x="127" y="45"/>
                    <a:pt x="127" y="45"/>
                  </a:cubicBezTo>
                  <a:close/>
                  <a:moveTo>
                    <a:pt x="127" y="57"/>
                  </a:moveTo>
                  <a:cubicBezTo>
                    <a:pt x="99" y="57"/>
                    <a:pt x="75" y="74"/>
                    <a:pt x="64" y="97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70" y="170"/>
                    <a:pt x="78" y="180"/>
                    <a:pt x="89" y="187"/>
                  </a:cubicBezTo>
                  <a:cubicBezTo>
                    <a:pt x="89" y="242"/>
                    <a:pt x="89" y="242"/>
                    <a:pt x="89" y="242"/>
                  </a:cubicBezTo>
                  <a:cubicBezTo>
                    <a:pt x="89" y="262"/>
                    <a:pt x="104" y="277"/>
                    <a:pt x="124" y="277"/>
                  </a:cubicBezTo>
                  <a:cubicBezTo>
                    <a:pt x="127" y="277"/>
                    <a:pt x="127" y="277"/>
                    <a:pt x="127" y="277"/>
                  </a:cubicBezTo>
                  <a:cubicBezTo>
                    <a:pt x="127" y="214"/>
                    <a:pt x="127" y="214"/>
                    <a:pt x="127" y="214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03" y="183"/>
                    <a:pt x="103" y="183"/>
                    <a:pt x="103" y="183"/>
                  </a:cubicBezTo>
                  <a:cubicBezTo>
                    <a:pt x="103" y="180"/>
                    <a:pt x="102" y="178"/>
                    <a:pt x="100" y="176"/>
                  </a:cubicBezTo>
                  <a:cubicBezTo>
                    <a:pt x="83" y="167"/>
                    <a:pt x="71" y="149"/>
                    <a:pt x="71" y="128"/>
                  </a:cubicBezTo>
                  <a:cubicBezTo>
                    <a:pt x="71" y="112"/>
                    <a:pt x="78" y="98"/>
                    <a:pt x="88" y="88"/>
                  </a:cubicBezTo>
                  <a:cubicBezTo>
                    <a:pt x="98" y="78"/>
                    <a:pt x="112" y="72"/>
                    <a:pt x="127" y="72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lose/>
                  <a:moveTo>
                    <a:pt x="127" y="0"/>
                  </a:moveTo>
                  <a:cubicBezTo>
                    <a:pt x="127" y="45"/>
                    <a:pt x="127" y="45"/>
                    <a:pt x="127" y="45"/>
                  </a:cubicBezTo>
                  <a:cubicBezTo>
                    <a:pt x="124" y="45"/>
                    <a:pt x="121" y="42"/>
                    <a:pt x="121" y="38"/>
                  </a:cubicBezTo>
                  <a:cubicBezTo>
                    <a:pt x="121" y="7"/>
                    <a:pt x="121" y="7"/>
                    <a:pt x="121" y="7"/>
                  </a:cubicBezTo>
                  <a:cubicBezTo>
                    <a:pt x="121" y="4"/>
                    <a:pt x="124" y="1"/>
                    <a:pt x="127" y="0"/>
                  </a:cubicBezTo>
                  <a:close/>
                  <a:moveTo>
                    <a:pt x="64" y="201"/>
                  </a:moveTo>
                  <a:cubicBezTo>
                    <a:pt x="64" y="185"/>
                    <a:pt x="64" y="185"/>
                    <a:pt x="64" y="185"/>
                  </a:cubicBezTo>
                  <a:cubicBezTo>
                    <a:pt x="66" y="185"/>
                    <a:pt x="68" y="185"/>
                    <a:pt x="69" y="187"/>
                  </a:cubicBezTo>
                  <a:cubicBezTo>
                    <a:pt x="72" y="189"/>
                    <a:pt x="72" y="193"/>
                    <a:pt x="69" y="196"/>
                  </a:cubicBezTo>
                  <a:cubicBezTo>
                    <a:pt x="64" y="201"/>
                    <a:pt x="64" y="201"/>
                    <a:pt x="64" y="201"/>
                  </a:cubicBezTo>
                  <a:close/>
                  <a:moveTo>
                    <a:pt x="64" y="71"/>
                  </a:moveTo>
                  <a:cubicBezTo>
                    <a:pt x="64" y="55"/>
                    <a:pt x="64" y="55"/>
                    <a:pt x="64" y="55"/>
                  </a:cubicBezTo>
                  <a:cubicBezTo>
                    <a:pt x="69" y="60"/>
                    <a:pt x="69" y="60"/>
                    <a:pt x="69" y="60"/>
                  </a:cubicBezTo>
                  <a:cubicBezTo>
                    <a:pt x="72" y="63"/>
                    <a:pt x="72" y="67"/>
                    <a:pt x="69" y="69"/>
                  </a:cubicBezTo>
                  <a:cubicBezTo>
                    <a:pt x="68" y="71"/>
                    <a:pt x="66" y="71"/>
                    <a:pt x="64" y="71"/>
                  </a:cubicBezTo>
                  <a:close/>
                  <a:moveTo>
                    <a:pt x="64" y="97"/>
                  </a:moveTo>
                  <a:cubicBezTo>
                    <a:pt x="59" y="106"/>
                    <a:pt x="57" y="117"/>
                    <a:pt x="57" y="128"/>
                  </a:cubicBezTo>
                  <a:cubicBezTo>
                    <a:pt x="57" y="139"/>
                    <a:pt x="59" y="149"/>
                    <a:pt x="64" y="159"/>
                  </a:cubicBezTo>
                  <a:cubicBezTo>
                    <a:pt x="64" y="97"/>
                    <a:pt x="64" y="97"/>
                    <a:pt x="64" y="97"/>
                  </a:cubicBezTo>
                  <a:close/>
                  <a:moveTo>
                    <a:pt x="64" y="55"/>
                  </a:moveTo>
                  <a:cubicBezTo>
                    <a:pt x="64" y="71"/>
                    <a:pt x="64" y="71"/>
                    <a:pt x="64" y="71"/>
                  </a:cubicBezTo>
                  <a:cubicBezTo>
                    <a:pt x="62" y="71"/>
                    <a:pt x="61" y="70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5" y="44"/>
                    <a:pt x="35" y="40"/>
                    <a:pt x="38" y="38"/>
                  </a:cubicBezTo>
                  <a:cubicBezTo>
                    <a:pt x="40" y="35"/>
                    <a:pt x="44" y="35"/>
                    <a:pt x="47" y="38"/>
                  </a:cubicBezTo>
                  <a:cubicBezTo>
                    <a:pt x="64" y="55"/>
                    <a:pt x="64" y="55"/>
                    <a:pt x="64" y="55"/>
                  </a:cubicBezTo>
                  <a:close/>
                  <a:moveTo>
                    <a:pt x="64" y="185"/>
                  </a:moveTo>
                  <a:cubicBezTo>
                    <a:pt x="64" y="201"/>
                    <a:pt x="64" y="201"/>
                    <a:pt x="64" y="201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44" y="221"/>
                    <a:pt x="40" y="221"/>
                    <a:pt x="38" y="218"/>
                  </a:cubicBezTo>
                  <a:cubicBezTo>
                    <a:pt x="35" y="216"/>
                    <a:pt x="35" y="211"/>
                    <a:pt x="38" y="209"/>
                  </a:cubicBezTo>
                  <a:cubicBezTo>
                    <a:pt x="60" y="187"/>
                    <a:pt x="60" y="187"/>
                    <a:pt x="60" y="187"/>
                  </a:cubicBezTo>
                  <a:cubicBezTo>
                    <a:pt x="60" y="187"/>
                    <a:pt x="60" y="187"/>
                    <a:pt x="60" y="187"/>
                  </a:cubicBezTo>
                  <a:cubicBezTo>
                    <a:pt x="61" y="185"/>
                    <a:pt x="62" y="185"/>
                    <a:pt x="64" y="185"/>
                  </a:cubicBezTo>
                  <a:close/>
                  <a:moveTo>
                    <a:pt x="45" y="128"/>
                  </a:moveTo>
                  <a:cubicBezTo>
                    <a:pt x="45" y="128"/>
                    <a:pt x="45" y="128"/>
                    <a:pt x="45" y="128"/>
                  </a:cubicBezTo>
                  <a:cubicBezTo>
                    <a:pt x="45" y="124"/>
                    <a:pt x="42" y="121"/>
                    <a:pt x="38" y="121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3" y="121"/>
                    <a:pt x="0" y="124"/>
                    <a:pt x="0" y="128"/>
                  </a:cubicBezTo>
                  <a:cubicBezTo>
                    <a:pt x="0" y="132"/>
                    <a:pt x="3" y="134"/>
                    <a:pt x="7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2" y="134"/>
                    <a:pt x="45" y="132"/>
                    <a:pt x="45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3" name="Freeform 57"/>
            <p:cNvSpPr>
              <a:spLocks noEditPoints="1"/>
            </p:cNvSpPr>
            <p:nvPr/>
          </p:nvSpPr>
          <p:spPr bwMode="auto">
            <a:xfrm>
              <a:off x="6454164" y="1771543"/>
              <a:ext cx="541062" cy="531313"/>
            </a:xfrm>
            <a:custGeom>
              <a:avLst/>
              <a:gdLst>
                <a:gd name="T0" fmla="*/ 231 w 243"/>
                <a:gd name="T1" fmla="*/ 92 h 238"/>
                <a:gd name="T2" fmla="*/ 214 w 243"/>
                <a:gd name="T3" fmla="*/ 83 h 238"/>
                <a:gd name="T4" fmla="*/ 206 w 243"/>
                <a:gd name="T5" fmla="*/ 71 h 238"/>
                <a:gd name="T6" fmla="*/ 192 w 243"/>
                <a:gd name="T7" fmla="*/ 82 h 238"/>
                <a:gd name="T8" fmla="*/ 194 w 243"/>
                <a:gd name="T9" fmla="*/ 64 h 238"/>
                <a:gd name="T10" fmla="*/ 179 w 243"/>
                <a:gd name="T11" fmla="*/ 64 h 238"/>
                <a:gd name="T12" fmla="*/ 162 w 243"/>
                <a:gd name="T13" fmla="*/ 54 h 238"/>
                <a:gd name="T14" fmla="*/ 154 w 243"/>
                <a:gd name="T15" fmla="*/ 42 h 238"/>
                <a:gd name="T16" fmla="*/ 140 w 243"/>
                <a:gd name="T17" fmla="*/ 53 h 238"/>
                <a:gd name="T18" fmla="*/ 142 w 243"/>
                <a:gd name="T19" fmla="*/ 35 h 238"/>
                <a:gd name="T20" fmla="*/ 128 w 243"/>
                <a:gd name="T21" fmla="*/ 35 h 238"/>
                <a:gd name="T22" fmla="*/ 110 w 243"/>
                <a:gd name="T23" fmla="*/ 25 h 238"/>
                <a:gd name="T24" fmla="*/ 102 w 243"/>
                <a:gd name="T25" fmla="*/ 13 h 238"/>
                <a:gd name="T26" fmla="*/ 101 w 243"/>
                <a:gd name="T27" fmla="*/ 22 h 238"/>
                <a:gd name="T28" fmla="*/ 208 w 243"/>
                <a:gd name="T29" fmla="*/ 128 h 238"/>
                <a:gd name="T30" fmla="*/ 206 w 243"/>
                <a:gd name="T31" fmla="*/ 132 h 238"/>
                <a:gd name="T32" fmla="*/ 101 w 243"/>
                <a:gd name="T33" fmla="*/ 74 h 238"/>
                <a:gd name="T34" fmla="*/ 196 w 243"/>
                <a:gd name="T35" fmla="*/ 149 h 238"/>
                <a:gd name="T36" fmla="*/ 194 w 243"/>
                <a:gd name="T37" fmla="*/ 153 h 238"/>
                <a:gd name="T38" fmla="*/ 101 w 243"/>
                <a:gd name="T39" fmla="*/ 101 h 238"/>
                <a:gd name="T40" fmla="*/ 185 w 243"/>
                <a:gd name="T41" fmla="*/ 170 h 238"/>
                <a:gd name="T42" fmla="*/ 182 w 243"/>
                <a:gd name="T43" fmla="*/ 174 h 238"/>
                <a:gd name="T44" fmla="*/ 101 w 243"/>
                <a:gd name="T45" fmla="*/ 129 h 238"/>
                <a:gd name="T46" fmla="*/ 173 w 243"/>
                <a:gd name="T47" fmla="*/ 191 h 238"/>
                <a:gd name="T48" fmla="*/ 171 w 243"/>
                <a:gd name="T49" fmla="*/ 195 h 238"/>
                <a:gd name="T50" fmla="*/ 101 w 243"/>
                <a:gd name="T51" fmla="*/ 156 h 238"/>
                <a:gd name="T52" fmla="*/ 138 w 243"/>
                <a:gd name="T53" fmla="*/ 231 h 238"/>
                <a:gd name="T54" fmla="*/ 243 w 243"/>
                <a:gd name="T55" fmla="*/ 91 h 238"/>
                <a:gd name="T56" fmla="*/ 101 w 243"/>
                <a:gd name="T57" fmla="*/ 22 h 238"/>
                <a:gd name="T58" fmla="*/ 85 w 243"/>
                <a:gd name="T59" fmla="*/ 11 h 238"/>
                <a:gd name="T60" fmla="*/ 78 w 243"/>
                <a:gd name="T61" fmla="*/ 0 h 238"/>
                <a:gd name="T62" fmla="*/ 15 w 243"/>
                <a:gd name="T63" fmla="*/ 163 h 238"/>
                <a:gd name="T64" fmla="*/ 101 w 243"/>
                <a:gd name="T65" fmla="*/ 156 h 238"/>
                <a:gd name="T66" fmla="*/ 27 w 243"/>
                <a:gd name="T67" fmla="*/ 113 h 238"/>
                <a:gd name="T68" fmla="*/ 101 w 243"/>
                <a:gd name="T69" fmla="*/ 151 h 238"/>
                <a:gd name="T70" fmla="*/ 40 w 243"/>
                <a:gd name="T71" fmla="*/ 95 h 238"/>
                <a:gd name="T72" fmla="*/ 42 w 243"/>
                <a:gd name="T73" fmla="*/ 91 h 238"/>
                <a:gd name="T74" fmla="*/ 101 w 243"/>
                <a:gd name="T75" fmla="*/ 101 h 238"/>
                <a:gd name="T76" fmla="*/ 51 w 243"/>
                <a:gd name="T77" fmla="*/ 71 h 238"/>
                <a:gd name="T78" fmla="*/ 101 w 243"/>
                <a:gd name="T79" fmla="*/ 96 h 238"/>
                <a:gd name="T80" fmla="*/ 63 w 243"/>
                <a:gd name="T81" fmla="*/ 53 h 238"/>
                <a:gd name="T82" fmla="*/ 65 w 243"/>
                <a:gd name="T83" fmla="*/ 49 h 238"/>
                <a:gd name="T84" fmla="*/ 101 w 243"/>
                <a:gd name="T85" fmla="*/ 2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3" h="238">
                  <a:moveTo>
                    <a:pt x="232" y="85"/>
                  </a:moveTo>
                  <a:cubicBezTo>
                    <a:pt x="233" y="87"/>
                    <a:pt x="233" y="90"/>
                    <a:pt x="231" y="92"/>
                  </a:cubicBezTo>
                  <a:cubicBezTo>
                    <a:pt x="229" y="97"/>
                    <a:pt x="223" y="99"/>
                    <a:pt x="218" y="96"/>
                  </a:cubicBezTo>
                  <a:cubicBezTo>
                    <a:pt x="213" y="94"/>
                    <a:pt x="212" y="88"/>
                    <a:pt x="214" y="83"/>
                  </a:cubicBezTo>
                  <a:cubicBezTo>
                    <a:pt x="216" y="81"/>
                    <a:pt x="218" y="79"/>
                    <a:pt x="220" y="78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7" y="73"/>
                    <a:pt x="207" y="76"/>
                    <a:pt x="205" y="78"/>
                  </a:cubicBezTo>
                  <a:cubicBezTo>
                    <a:pt x="203" y="83"/>
                    <a:pt x="197" y="84"/>
                    <a:pt x="192" y="82"/>
                  </a:cubicBezTo>
                  <a:cubicBezTo>
                    <a:pt x="188" y="79"/>
                    <a:pt x="186" y="73"/>
                    <a:pt x="188" y="69"/>
                  </a:cubicBezTo>
                  <a:cubicBezTo>
                    <a:pt x="190" y="66"/>
                    <a:pt x="192" y="65"/>
                    <a:pt x="194" y="64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1" y="59"/>
                    <a:pt x="181" y="61"/>
                    <a:pt x="179" y="64"/>
                  </a:cubicBezTo>
                  <a:cubicBezTo>
                    <a:pt x="177" y="68"/>
                    <a:pt x="171" y="70"/>
                    <a:pt x="166" y="67"/>
                  </a:cubicBezTo>
                  <a:cubicBezTo>
                    <a:pt x="161" y="65"/>
                    <a:pt x="160" y="59"/>
                    <a:pt x="162" y="54"/>
                  </a:cubicBezTo>
                  <a:cubicBezTo>
                    <a:pt x="164" y="52"/>
                    <a:pt x="166" y="50"/>
                    <a:pt x="168" y="50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5" y="44"/>
                    <a:pt x="155" y="47"/>
                    <a:pt x="153" y="49"/>
                  </a:cubicBezTo>
                  <a:cubicBezTo>
                    <a:pt x="151" y="54"/>
                    <a:pt x="145" y="56"/>
                    <a:pt x="140" y="53"/>
                  </a:cubicBezTo>
                  <a:cubicBezTo>
                    <a:pt x="136" y="50"/>
                    <a:pt x="134" y="45"/>
                    <a:pt x="136" y="40"/>
                  </a:cubicBezTo>
                  <a:cubicBezTo>
                    <a:pt x="138" y="37"/>
                    <a:pt x="140" y="36"/>
                    <a:pt x="142" y="35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9" y="30"/>
                    <a:pt x="129" y="33"/>
                    <a:pt x="128" y="35"/>
                  </a:cubicBezTo>
                  <a:cubicBezTo>
                    <a:pt x="125" y="40"/>
                    <a:pt x="119" y="41"/>
                    <a:pt x="114" y="39"/>
                  </a:cubicBezTo>
                  <a:cubicBezTo>
                    <a:pt x="110" y="36"/>
                    <a:pt x="108" y="30"/>
                    <a:pt x="110" y="25"/>
                  </a:cubicBezTo>
                  <a:cubicBezTo>
                    <a:pt x="112" y="23"/>
                    <a:pt x="114" y="22"/>
                    <a:pt x="116" y="21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3" y="16"/>
                    <a:pt x="103" y="18"/>
                    <a:pt x="102" y="21"/>
                  </a:cubicBezTo>
                  <a:cubicBezTo>
                    <a:pt x="101" y="21"/>
                    <a:pt x="101" y="22"/>
                    <a:pt x="101" y="22"/>
                  </a:cubicBezTo>
                  <a:cubicBezTo>
                    <a:pt x="101" y="69"/>
                    <a:pt x="101" y="69"/>
                    <a:pt x="101" y="69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9" y="129"/>
                    <a:pt x="209" y="130"/>
                    <a:pt x="209" y="131"/>
                  </a:cubicBezTo>
                  <a:cubicBezTo>
                    <a:pt x="208" y="132"/>
                    <a:pt x="207" y="133"/>
                    <a:pt x="206" y="132"/>
                  </a:cubicBezTo>
                  <a:cubicBezTo>
                    <a:pt x="206" y="132"/>
                    <a:pt x="206" y="132"/>
                    <a:pt x="206" y="132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96" y="149"/>
                    <a:pt x="196" y="149"/>
                    <a:pt x="196" y="149"/>
                  </a:cubicBezTo>
                  <a:cubicBezTo>
                    <a:pt x="197" y="150"/>
                    <a:pt x="198" y="151"/>
                    <a:pt x="197" y="152"/>
                  </a:cubicBezTo>
                  <a:cubicBezTo>
                    <a:pt x="197" y="153"/>
                    <a:pt x="195" y="154"/>
                    <a:pt x="194" y="153"/>
                  </a:cubicBezTo>
                  <a:cubicBezTo>
                    <a:pt x="194" y="153"/>
                    <a:pt x="194" y="153"/>
                    <a:pt x="194" y="153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85" y="170"/>
                    <a:pt x="185" y="170"/>
                    <a:pt x="185" y="170"/>
                  </a:cubicBezTo>
                  <a:cubicBezTo>
                    <a:pt x="186" y="171"/>
                    <a:pt x="186" y="172"/>
                    <a:pt x="186" y="173"/>
                  </a:cubicBezTo>
                  <a:cubicBezTo>
                    <a:pt x="185" y="174"/>
                    <a:pt x="184" y="175"/>
                    <a:pt x="182" y="174"/>
                  </a:cubicBezTo>
                  <a:cubicBezTo>
                    <a:pt x="182" y="174"/>
                    <a:pt x="182" y="174"/>
                    <a:pt x="182" y="174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73" y="191"/>
                    <a:pt x="173" y="191"/>
                    <a:pt x="173" y="191"/>
                  </a:cubicBezTo>
                  <a:cubicBezTo>
                    <a:pt x="174" y="192"/>
                    <a:pt x="174" y="193"/>
                    <a:pt x="174" y="194"/>
                  </a:cubicBezTo>
                  <a:cubicBezTo>
                    <a:pt x="173" y="196"/>
                    <a:pt x="172" y="196"/>
                    <a:pt x="171" y="195"/>
                  </a:cubicBezTo>
                  <a:cubicBezTo>
                    <a:pt x="171" y="195"/>
                    <a:pt x="171" y="195"/>
                    <a:pt x="171" y="195"/>
                  </a:cubicBezTo>
                  <a:cubicBezTo>
                    <a:pt x="101" y="156"/>
                    <a:pt x="101" y="156"/>
                    <a:pt x="101" y="156"/>
                  </a:cubicBezTo>
                  <a:cubicBezTo>
                    <a:pt x="101" y="210"/>
                    <a:pt x="101" y="210"/>
                    <a:pt x="101" y="210"/>
                  </a:cubicBezTo>
                  <a:cubicBezTo>
                    <a:pt x="138" y="231"/>
                    <a:pt x="138" y="231"/>
                    <a:pt x="138" y="231"/>
                  </a:cubicBezTo>
                  <a:cubicBezTo>
                    <a:pt x="150" y="238"/>
                    <a:pt x="164" y="233"/>
                    <a:pt x="171" y="222"/>
                  </a:cubicBezTo>
                  <a:cubicBezTo>
                    <a:pt x="243" y="91"/>
                    <a:pt x="243" y="91"/>
                    <a:pt x="243" y="91"/>
                  </a:cubicBezTo>
                  <a:lnTo>
                    <a:pt x="232" y="85"/>
                  </a:lnTo>
                  <a:close/>
                  <a:moveTo>
                    <a:pt x="101" y="22"/>
                  </a:moveTo>
                  <a:cubicBezTo>
                    <a:pt x="98" y="26"/>
                    <a:pt x="93" y="27"/>
                    <a:pt x="88" y="24"/>
                  </a:cubicBezTo>
                  <a:cubicBezTo>
                    <a:pt x="84" y="22"/>
                    <a:pt x="82" y="16"/>
                    <a:pt x="85" y="11"/>
                  </a:cubicBezTo>
                  <a:cubicBezTo>
                    <a:pt x="86" y="9"/>
                    <a:pt x="88" y="7"/>
                    <a:pt x="90" y="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0" y="142"/>
                    <a:pt x="4" y="157"/>
                    <a:pt x="15" y="163"/>
                  </a:cubicBezTo>
                  <a:cubicBezTo>
                    <a:pt x="101" y="210"/>
                    <a:pt x="101" y="210"/>
                    <a:pt x="101" y="210"/>
                  </a:cubicBezTo>
                  <a:cubicBezTo>
                    <a:pt x="101" y="156"/>
                    <a:pt x="101" y="156"/>
                    <a:pt x="101" y="156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7" y="116"/>
                    <a:pt x="27" y="114"/>
                    <a:pt x="27" y="113"/>
                  </a:cubicBezTo>
                  <a:cubicBezTo>
                    <a:pt x="28" y="112"/>
                    <a:pt x="29" y="112"/>
                    <a:pt x="30" y="112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39" y="95"/>
                    <a:pt x="38" y="93"/>
                    <a:pt x="39" y="92"/>
                  </a:cubicBezTo>
                  <a:cubicBezTo>
                    <a:pt x="40" y="91"/>
                    <a:pt x="41" y="91"/>
                    <a:pt x="42" y="91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0" y="74"/>
                    <a:pt x="50" y="72"/>
                    <a:pt x="51" y="71"/>
                  </a:cubicBezTo>
                  <a:cubicBezTo>
                    <a:pt x="51" y="70"/>
                    <a:pt x="53" y="70"/>
                    <a:pt x="54" y="70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2" y="53"/>
                    <a:pt x="62" y="51"/>
                    <a:pt x="62" y="50"/>
                  </a:cubicBezTo>
                  <a:cubicBezTo>
                    <a:pt x="63" y="49"/>
                    <a:pt x="64" y="49"/>
                    <a:pt x="65" y="49"/>
                  </a:cubicBezTo>
                  <a:cubicBezTo>
                    <a:pt x="101" y="69"/>
                    <a:pt x="101" y="69"/>
                    <a:pt x="101" y="69"/>
                  </a:cubicBezTo>
                  <a:lnTo>
                    <a:pt x="101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4" name="Freeform 58"/>
            <p:cNvSpPr>
              <a:spLocks noEditPoints="1"/>
            </p:cNvSpPr>
            <p:nvPr/>
          </p:nvSpPr>
          <p:spPr bwMode="auto">
            <a:xfrm>
              <a:off x="4542871" y="3988060"/>
              <a:ext cx="526438" cy="532937"/>
            </a:xfrm>
            <a:custGeom>
              <a:avLst/>
              <a:gdLst>
                <a:gd name="T0" fmla="*/ 189 w 236"/>
                <a:gd name="T1" fmla="*/ 60 h 239"/>
                <a:gd name="T2" fmla="*/ 196 w 236"/>
                <a:gd name="T3" fmla="*/ 122 h 239"/>
                <a:gd name="T4" fmla="*/ 198 w 236"/>
                <a:gd name="T5" fmla="*/ 136 h 239"/>
                <a:gd name="T6" fmla="*/ 208 w 236"/>
                <a:gd name="T7" fmla="*/ 157 h 239"/>
                <a:gd name="T8" fmla="*/ 189 w 236"/>
                <a:gd name="T9" fmla="*/ 195 h 239"/>
                <a:gd name="T10" fmla="*/ 168 w 236"/>
                <a:gd name="T11" fmla="*/ 156 h 239"/>
                <a:gd name="T12" fmla="*/ 168 w 236"/>
                <a:gd name="T13" fmla="*/ 78 h 239"/>
                <a:gd name="T14" fmla="*/ 182 w 236"/>
                <a:gd name="T15" fmla="*/ 92 h 239"/>
                <a:gd name="T16" fmla="*/ 185 w 236"/>
                <a:gd name="T17" fmla="*/ 107 h 239"/>
                <a:gd name="T18" fmla="*/ 189 w 236"/>
                <a:gd name="T19" fmla="*/ 141 h 239"/>
                <a:gd name="T20" fmla="*/ 189 w 236"/>
                <a:gd name="T21" fmla="*/ 130 h 239"/>
                <a:gd name="T22" fmla="*/ 168 w 236"/>
                <a:gd name="T23" fmla="*/ 155 h 239"/>
                <a:gd name="T24" fmla="*/ 160 w 236"/>
                <a:gd name="T25" fmla="*/ 138 h 239"/>
                <a:gd name="T26" fmla="*/ 165 w 236"/>
                <a:gd name="T27" fmla="*/ 172 h 239"/>
                <a:gd name="T28" fmla="*/ 168 w 236"/>
                <a:gd name="T29" fmla="*/ 16 h 239"/>
                <a:gd name="T30" fmla="*/ 163 w 236"/>
                <a:gd name="T31" fmla="*/ 49 h 239"/>
                <a:gd name="T32" fmla="*/ 168 w 236"/>
                <a:gd name="T33" fmla="*/ 78 h 239"/>
                <a:gd name="T34" fmla="*/ 159 w 236"/>
                <a:gd name="T35" fmla="*/ 118 h 239"/>
                <a:gd name="T36" fmla="*/ 159 w 236"/>
                <a:gd name="T37" fmla="*/ 209 h 239"/>
                <a:gd name="T38" fmla="*/ 159 w 236"/>
                <a:gd name="T39" fmla="*/ 5 h 239"/>
                <a:gd name="T40" fmla="*/ 159 w 236"/>
                <a:gd name="T41" fmla="*/ 40 h 239"/>
                <a:gd name="T42" fmla="*/ 144 w 236"/>
                <a:gd name="T43" fmla="*/ 89 h 239"/>
                <a:gd name="T44" fmla="*/ 159 w 236"/>
                <a:gd name="T45" fmla="*/ 108 h 239"/>
                <a:gd name="T46" fmla="*/ 159 w 236"/>
                <a:gd name="T47" fmla="*/ 136 h 239"/>
                <a:gd name="T48" fmla="*/ 144 w 236"/>
                <a:gd name="T49" fmla="*/ 162 h 239"/>
                <a:gd name="T50" fmla="*/ 151 w 236"/>
                <a:gd name="T51" fmla="*/ 143 h 239"/>
                <a:gd name="T52" fmla="*/ 146 w 236"/>
                <a:gd name="T53" fmla="*/ 109 h 239"/>
                <a:gd name="T54" fmla="*/ 123 w 236"/>
                <a:gd name="T55" fmla="*/ 7 h 239"/>
                <a:gd name="T56" fmla="*/ 144 w 236"/>
                <a:gd name="T57" fmla="*/ 0 h 239"/>
                <a:gd name="T58" fmla="*/ 144 w 236"/>
                <a:gd name="T59" fmla="*/ 187 h 239"/>
                <a:gd name="T60" fmla="*/ 123 w 236"/>
                <a:gd name="T61" fmla="*/ 225 h 239"/>
                <a:gd name="T62" fmla="*/ 140 w 236"/>
                <a:gd name="T63" fmla="*/ 96 h 239"/>
                <a:gd name="T64" fmla="*/ 123 w 236"/>
                <a:gd name="T65" fmla="*/ 135 h 239"/>
                <a:gd name="T66" fmla="*/ 137 w 236"/>
                <a:gd name="T67" fmla="*/ 113 h 239"/>
                <a:gd name="T68" fmla="*/ 123 w 236"/>
                <a:gd name="T69" fmla="*/ 82 h 239"/>
                <a:gd name="T70" fmla="*/ 125 w 236"/>
                <a:gd name="T71" fmla="*/ 171 h 239"/>
                <a:gd name="T72" fmla="*/ 123 w 236"/>
                <a:gd name="T73" fmla="*/ 7 h 239"/>
                <a:gd name="T74" fmla="*/ 123 w 236"/>
                <a:gd name="T75" fmla="*/ 7 h 239"/>
                <a:gd name="T76" fmla="*/ 123 w 236"/>
                <a:gd name="T77" fmla="*/ 177 h 239"/>
                <a:gd name="T78" fmla="*/ 121 w 236"/>
                <a:gd name="T79" fmla="*/ 162 h 239"/>
                <a:gd name="T80" fmla="*/ 123 w 236"/>
                <a:gd name="T81" fmla="*/ 135 h 239"/>
                <a:gd name="T82" fmla="*/ 99 w 236"/>
                <a:gd name="T83" fmla="*/ 124 h 239"/>
                <a:gd name="T84" fmla="*/ 106 w 236"/>
                <a:gd name="T85" fmla="*/ 164 h 239"/>
                <a:gd name="T86" fmla="*/ 108 w 236"/>
                <a:gd name="T87" fmla="*/ 179 h 239"/>
                <a:gd name="T88" fmla="*/ 118 w 236"/>
                <a:gd name="T89" fmla="*/ 199 h 239"/>
                <a:gd name="T90" fmla="*/ 123 w 236"/>
                <a:gd name="T91" fmla="*/ 99 h 239"/>
                <a:gd name="T92" fmla="*/ 99 w 236"/>
                <a:gd name="T93" fmla="*/ 18 h 239"/>
                <a:gd name="T94" fmla="*/ 99 w 236"/>
                <a:gd name="T95" fmla="*/ 18 h 239"/>
                <a:gd name="T96" fmla="*/ 89 w 236"/>
                <a:gd name="T97" fmla="*/ 212 h 239"/>
                <a:gd name="T98" fmla="*/ 99 w 236"/>
                <a:gd name="T99" fmla="*/ 183 h 239"/>
                <a:gd name="T100" fmla="*/ 71 w 236"/>
                <a:gd name="T101" fmla="*/ 227 h 239"/>
                <a:gd name="T102" fmla="*/ 95 w 236"/>
                <a:gd name="T103" fmla="*/ 117 h 239"/>
                <a:gd name="T104" fmla="*/ 71 w 236"/>
                <a:gd name="T105" fmla="*/ 160 h 239"/>
                <a:gd name="T106" fmla="*/ 92 w 236"/>
                <a:gd name="T107" fmla="*/ 134 h 239"/>
                <a:gd name="T108" fmla="*/ 71 w 236"/>
                <a:gd name="T109" fmla="*/ 107 h 239"/>
                <a:gd name="T110" fmla="*/ 7 w 236"/>
                <a:gd name="T111" fmla="*/ 91 h 239"/>
                <a:gd name="T112" fmla="*/ 70 w 236"/>
                <a:gd name="T113" fmla="*/ 181 h 239"/>
                <a:gd name="T114" fmla="*/ 71 w 236"/>
                <a:gd name="T115" fmla="*/ 149 h 239"/>
                <a:gd name="T116" fmla="*/ 52 w 236"/>
                <a:gd name="T117" fmla="*/ 133 h 239"/>
                <a:gd name="T118" fmla="*/ 35 w 236"/>
                <a:gd name="T119" fmla="*/ 109 h 239"/>
                <a:gd name="T120" fmla="*/ 71 w 236"/>
                <a:gd name="T121" fmla="*/ 3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6" h="239">
                  <a:moveTo>
                    <a:pt x="189" y="195"/>
                  </a:moveTo>
                  <a:cubicBezTo>
                    <a:pt x="216" y="182"/>
                    <a:pt x="216" y="182"/>
                    <a:pt x="216" y="182"/>
                  </a:cubicBezTo>
                  <a:cubicBezTo>
                    <a:pt x="230" y="176"/>
                    <a:pt x="236" y="159"/>
                    <a:pt x="229" y="146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107"/>
                    <a:pt x="189" y="107"/>
                    <a:pt x="189" y="107"/>
                  </a:cubicBezTo>
                  <a:cubicBezTo>
                    <a:pt x="190" y="108"/>
                    <a:pt x="190" y="108"/>
                    <a:pt x="190" y="109"/>
                  </a:cubicBezTo>
                  <a:cubicBezTo>
                    <a:pt x="196" y="122"/>
                    <a:pt x="196" y="122"/>
                    <a:pt x="196" y="122"/>
                  </a:cubicBezTo>
                  <a:cubicBezTo>
                    <a:pt x="196" y="122"/>
                    <a:pt x="196" y="122"/>
                    <a:pt x="196" y="122"/>
                  </a:cubicBezTo>
                  <a:cubicBezTo>
                    <a:pt x="197" y="124"/>
                    <a:pt x="196" y="126"/>
                    <a:pt x="194" y="127"/>
                  </a:cubicBezTo>
                  <a:cubicBezTo>
                    <a:pt x="189" y="130"/>
                    <a:pt x="189" y="130"/>
                    <a:pt x="189" y="130"/>
                  </a:cubicBezTo>
                  <a:cubicBezTo>
                    <a:pt x="189" y="141"/>
                    <a:pt x="189" y="141"/>
                    <a:pt x="189" y="141"/>
                  </a:cubicBezTo>
                  <a:cubicBezTo>
                    <a:pt x="198" y="136"/>
                    <a:pt x="198" y="136"/>
                    <a:pt x="198" y="136"/>
                  </a:cubicBezTo>
                  <a:cubicBezTo>
                    <a:pt x="201" y="135"/>
                    <a:pt x="203" y="136"/>
                    <a:pt x="204" y="138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1" y="153"/>
                    <a:pt x="210" y="156"/>
                    <a:pt x="208" y="157"/>
                  </a:cubicBezTo>
                  <a:cubicBezTo>
                    <a:pt x="189" y="166"/>
                    <a:pt x="189" y="166"/>
                    <a:pt x="189" y="166"/>
                  </a:cubicBezTo>
                  <a:lnTo>
                    <a:pt x="189" y="195"/>
                  </a:lnTo>
                  <a:close/>
                  <a:moveTo>
                    <a:pt x="168" y="204"/>
                  </a:moveTo>
                  <a:cubicBezTo>
                    <a:pt x="189" y="195"/>
                    <a:pt x="189" y="195"/>
                    <a:pt x="189" y="195"/>
                  </a:cubicBezTo>
                  <a:cubicBezTo>
                    <a:pt x="189" y="166"/>
                    <a:pt x="189" y="166"/>
                    <a:pt x="189" y="166"/>
                  </a:cubicBezTo>
                  <a:cubicBezTo>
                    <a:pt x="180" y="170"/>
                    <a:pt x="180" y="170"/>
                    <a:pt x="180" y="170"/>
                  </a:cubicBezTo>
                  <a:cubicBezTo>
                    <a:pt x="178" y="171"/>
                    <a:pt x="175" y="170"/>
                    <a:pt x="174" y="168"/>
                  </a:cubicBezTo>
                  <a:cubicBezTo>
                    <a:pt x="168" y="156"/>
                    <a:pt x="168" y="156"/>
                    <a:pt x="168" y="156"/>
                  </a:cubicBezTo>
                  <a:cubicBezTo>
                    <a:pt x="168" y="204"/>
                    <a:pt x="168" y="204"/>
                    <a:pt x="168" y="204"/>
                  </a:cubicBezTo>
                  <a:close/>
                  <a:moveTo>
                    <a:pt x="189" y="60"/>
                  </a:moveTo>
                  <a:cubicBezTo>
                    <a:pt x="168" y="16"/>
                    <a:pt x="168" y="16"/>
                    <a:pt x="168" y="16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71" y="77"/>
                    <a:pt x="171" y="77"/>
                    <a:pt x="171" y="77"/>
                  </a:cubicBezTo>
                  <a:cubicBezTo>
                    <a:pt x="173" y="76"/>
                    <a:pt x="175" y="77"/>
                    <a:pt x="176" y="79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3" y="94"/>
                    <a:pt x="182" y="97"/>
                    <a:pt x="180" y="98"/>
                  </a:cubicBezTo>
                  <a:cubicBezTo>
                    <a:pt x="168" y="103"/>
                    <a:pt x="168" y="103"/>
                    <a:pt x="168" y="103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85" y="107"/>
                    <a:pt x="185" y="107"/>
                    <a:pt x="185" y="107"/>
                  </a:cubicBezTo>
                  <a:cubicBezTo>
                    <a:pt x="186" y="106"/>
                    <a:pt x="188" y="106"/>
                    <a:pt x="189" y="107"/>
                  </a:cubicBezTo>
                  <a:cubicBezTo>
                    <a:pt x="189" y="60"/>
                    <a:pt x="189" y="60"/>
                    <a:pt x="189" y="60"/>
                  </a:cubicBezTo>
                  <a:close/>
                  <a:moveTo>
                    <a:pt x="189" y="130"/>
                  </a:moveTo>
                  <a:cubicBezTo>
                    <a:pt x="189" y="141"/>
                    <a:pt x="189" y="141"/>
                    <a:pt x="189" y="141"/>
                  </a:cubicBezTo>
                  <a:cubicBezTo>
                    <a:pt x="170" y="150"/>
                    <a:pt x="170" y="150"/>
                    <a:pt x="170" y="150"/>
                  </a:cubicBezTo>
                  <a:cubicBezTo>
                    <a:pt x="169" y="150"/>
                    <a:pt x="169" y="151"/>
                    <a:pt x="168" y="151"/>
                  </a:cubicBezTo>
                  <a:cubicBezTo>
                    <a:pt x="168" y="139"/>
                    <a:pt x="168" y="139"/>
                    <a:pt x="168" y="139"/>
                  </a:cubicBezTo>
                  <a:lnTo>
                    <a:pt x="189" y="130"/>
                  </a:lnTo>
                  <a:close/>
                  <a:moveTo>
                    <a:pt x="159" y="209"/>
                  </a:moveTo>
                  <a:cubicBezTo>
                    <a:pt x="168" y="204"/>
                    <a:pt x="168" y="204"/>
                    <a:pt x="168" y="204"/>
                  </a:cubicBezTo>
                  <a:cubicBezTo>
                    <a:pt x="168" y="156"/>
                    <a:pt x="168" y="156"/>
                    <a:pt x="168" y="156"/>
                  </a:cubicBezTo>
                  <a:cubicBezTo>
                    <a:pt x="168" y="155"/>
                    <a:pt x="168" y="155"/>
                    <a:pt x="168" y="155"/>
                  </a:cubicBezTo>
                  <a:cubicBezTo>
                    <a:pt x="168" y="154"/>
                    <a:pt x="168" y="152"/>
                    <a:pt x="168" y="151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4" y="142"/>
                    <a:pt x="161" y="141"/>
                    <a:pt x="160" y="138"/>
                  </a:cubicBezTo>
                  <a:cubicBezTo>
                    <a:pt x="159" y="136"/>
                    <a:pt x="159" y="136"/>
                    <a:pt x="159" y="136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6" y="175"/>
                    <a:pt x="165" y="177"/>
                    <a:pt x="163" y="178"/>
                  </a:cubicBezTo>
                  <a:cubicBezTo>
                    <a:pt x="159" y="180"/>
                    <a:pt x="159" y="180"/>
                    <a:pt x="159" y="180"/>
                  </a:cubicBezTo>
                  <a:cubicBezTo>
                    <a:pt x="159" y="209"/>
                    <a:pt x="159" y="209"/>
                    <a:pt x="159" y="209"/>
                  </a:cubicBezTo>
                  <a:close/>
                  <a:moveTo>
                    <a:pt x="168" y="16"/>
                  </a:moveTo>
                  <a:cubicBezTo>
                    <a:pt x="168" y="15"/>
                    <a:pt x="168" y="15"/>
                    <a:pt x="168" y="15"/>
                  </a:cubicBezTo>
                  <a:cubicBezTo>
                    <a:pt x="166" y="11"/>
                    <a:pt x="163" y="7"/>
                    <a:pt x="159" y="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63" y="49"/>
                    <a:pt x="163" y="49"/>
                    <a:pt x="163" y="49"/>
                  </a:cubicBezTo>
                  <a:cubicBezTo>
                    <a:pt x="163" y="49"/>
                    <a:pt x="163" y="49"/>
                    <a:pt x="163" y="49"/>
                  </a:cubicBezTo>
                  <a:cubicBezTo>
                    <a:pt x="166" y="55"/>
                    <a:pt x="164" y="61"/>
                    <a:pt x="159" y="65"/>
                  </a:cubicBezTo>
                  <a:cubicBezTo>
                    <a:pt x="159" y="82"/>
                    <a:pt x="159" y="82"/>
                    <a:pt x="159" y="82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68" y="16"/>
                    <a:pt x="168" y="16"/>
                    <a:pt x="168" y="16"/>
                  </a:cubicBezTo>
                  <a:close/>
                  <a:moveTo>
                    <a:pt x="168" y="103"/>
                  </a:moveTo>
                  <a:cubicBezTo>
                    <a:pt x="168" y="114"/>
                    <a:pt x="168" y="114"/>
                    <a:pt x="168" y="114"/>
                  </a:cubicBezTo>
                  <a:cubicBezTo>
                    <a:pt x="159" y="118"/>
                    <a:pt x="159" y="118"/>
                    <a:pt x="159" y="118"/>
                  </a:cubicBezTo>
                  <a:cubicBezTo>
                    <a:pt x="159" y="108"/>
                    <a:pt x="159" y="108"/>
                    <a:pt x="159" y="108"/>
                  </a:cubicBezTo>
                  <a:lnTo>
                    <a:pt x="168" y="103"/>
                  </a:lnTo>
                  <a:close/>
                  <a:moveTo>
                    <a:pt x="144" y="216"/>
                  </a:moveTo>
                  <a:cubicBezTo>
                    <a:pt x="159" y="209"/>
                    <a:pt x="159" y="209"/>
                    <a:pt x="159" y="209"/>
                  </a:cubicBezTo>
                  <a:cubicBezTo>
                    <a:pt x="159" y="180"/>
                    <a:pt x="159" y="180"/>
                    <a:pt x="159" y="180"/>
                  </a:cubicBezTo>
                  <a:cubicBezTo>
                    <a:pt x="144" y="187"/>
                    <a:pt x="144" y="187"/>
                    <a:pt x="144" y="187"/>
                  </a:cubicBezTo>
                  <a:cubicBezTo>
                    <a:pt x="144" y="216"/>
                    <a:pt x="144" y="216"/>
                    <a:pt x="144" y="216"/>
                  </a:cubicBezTo>
                  <a:close/>
                  <a:moveTo>
                    <a:pt x="159" y="5"/>
                  </a:moveTo>
                  <a:cubicBezTo>
                    <a:pt x="155" y="2"/>
                    <a:pt x="149" y="0"/>
                    <a:pt x="144" y="0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8" y="23"/>
                    <a:pt x="152" y="25"/>
                    <a:pt x="154" y="30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59" y="5"/>
                    <a:pt x="159" y="5"/>
                    <a:pt x="159" y="5"/>
                  </a:cubicBezTo>
                  <a:close/>
                  <a:moveTo>
                    <a:pt x="159" y="65"/>
                  </a:moveTo>
                  <a:cubicBezTo>
                    <a:pt x="159" y="82"/>
                    <a:pt x="159" y="82"/>
                    <a:pt x="159" y="82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57" y="66"/>
                    <a:pt x="157" y="66"/>
                    <a:pt x="157" y="66"/>
                  </a:cubicBezTo>
                  <a:cubicBezTo>
                    <a:pt x="158" y="66"/>
                    <a:pt x="159" y="66"/>
                    <a:pt x="159" y="65"/>
                  </a:cubicBezTo>
                  <a:close/>
                  <a:moveTo>
                    <a:pt x="159" y="108"/>
                  </a:moveTo>
                  <a:cubicBezTo>
                    <a:pt x="159" y="118"/>
                    <a:pt x="159" y="118"/>
                    <a:pt x="159" y="118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4" y="121"/>
                    <a:pt x="153" y="123"/>
                    <a:pt x="154" y="126"/>
                  </a:cubicBezTo>
                  <a:cubicBezTo>
                    <a:pt x="159" y="136"/>
                    <a:pt x="159" y="136"/>
                    <a:pt x="159" y="136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8" y="157"/>
                    <a:pt x="155" y="156"/>
                    <a:pt x="153" y="157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44" y="151"/>
                    <a:pt x="144" y="151"/>
                    <a:pt x="144" y="151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51" y="147"/>
                    <a:pt x="152" y="145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5" y="129"/>
                    <a:pt x="144" y="129"/>
                    <a:pt x="144" y="128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6" y="109"/>
                    <a:pt x="146" y="109"/>
                    <a:pt x="146" y="109"/>
                  </a:cubicBezTo>
                  <a:cubicBezTo>
                    <a:pt x="147" y="111"/>
                    <a:pt x="150" y="112"/>
                    <a:pt x="152" y="111"/>
                  </a:cubicBezTo>
                  <a:lnTo>
                    <a:pt x="159" y="108"/>
                  </a:lnTo>
                  <a:close/>
                  <a:moveTo>
                    <a:pt x="132" y="2"/>
                  </a:moveTo>
                  <a:cubicBezTo>
                    <a:pt x="123" y="7"/>
                    <a:pt x="123" y="7"/>
                    <a:pt x="123" y="7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9" y="22"/>
                    <a:pt x="142" y="22"/>
                    <a:pt x="144" y="22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0" y="0"/>
                    <a:pt x="136" y="1"/>
                    <a:pt x="132" y="2"/>
                  </a:cubicBezTo>
                  <a:close/>
                  <a:moveTo>
                    <a:pt x="123" y="225"/>
                  </a:moveTo>
                  <a:cubicBezTo>
                    <a:pt x="144" y="216"/>
                    <a:pt x="144" y="216"/>
                    <a:pt x="144" y="216"/>
                  </a:cubicBezTo>
                  <a:cubicBezTo>
                    <a:pt x="144" y="187"/>
                    <a:pt x="144" y="187"/>
                    <a:pt x="144" y="187"/>
                  </a:cubicBezTo>
                  <a:cubicBezTo>
                    <a:pt x="135" y="191"/>
                    <a:pt x="135" y="191"/>
                    <a:pt x="135" y="191"/>
                  </a:cubicBezTo>
                  <a:cubicBezTo>
                    <a:pt x="133" y="192"/>
                    <a:pt x="130" y="191"/>
                    <a:pt x="129" y="189"/>
                  </a:cubicBezTo>
                  <a:cubicBezTo>
                    <a:pt x="123" y="177"/>
                    <a:pt x="123" y="177"/>
                    <a:pt x="123" y="177"/>
                  </a:cubicBezTo>
                  <a:cubicBezTo>
                    <a:pt x="123" y="225"/>
                    <a:pt x="123" y="225"/>
                    <a:pt x="123" y="225"/>
                  </a:cubicBezTo>
                  <a:close/>
                  <a:moveTo>
                    <a:pt x="144" y="72"/>
                  </a:moveTo>
                  <a:cubicBezTo>
                    <a:pt x="144" y="89"/>
                    <a:pt x="144" y="89"/>
                    <a:pt x="144" y="89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40" y="91"/>
                    <a:pt x="139" y="94"/>
                    <a:pt x="140" y="96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3" y="127"/>
                    <a:pt x="141" y="127"/>
                    <a:pt x="139" y="128"/>
                  </a:cubicBezTo>
                  <a:cubicBezTo>
                    <a:pt x="123" y="135"/>
                    <a:pt x="123" y="135"/>
                    <a:pt x="123" y="13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35" y="119"/>
                    <a:pt x="135" y="119"/>
                    <a:pt x="135" y="119"/>
                  </a:cubicBezTo>
                  <a:cubicBezTo>
                    <a:pt x="137" y="118"/>
                    <a:pt x="138" y="115"/>
                    <a:pt x="137" y="113"/>
                  </a:cubicBezTo>
                  <a:cubicBezTo>
                    <a:pt x="137" y="113"/>
                    <a:pt x="137" y="113"/>
                    <a:pt x="137" y="113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0" y="98"/>
                    <a:pt x="128" y="97"/>
                    <a:pt x="126" y="98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44" y="72"/>
                    <a:pt x="144" y="72"/>
                    <a:pt x="144" y="72"/>
                  </a:cubicBezTo>
                  <a:close/>
                  <a:moveTo>
                    <a:pt x="144" y="151"/>
                  </a:moveTo>
                  <a:cubicBezTo>
                    <a:pt x="144" y="162"/>
                    <a:pt x="144" y="162"/>
                    <a:pt x="144" y="162"/>
                  </a:cubicBezTo>
                  <a:cubicBezTo>
                    <a:pt x="125" y="171"/>
                    <a:pt x="125" y="171"/>
                    <a:pt x="125" y="171"/>
                  </a:cubicBezTo>
                  <a:cubicBezTo>
                    <a:pt x="124" y="171"/>
                    <a:pt x="124" y="172"/>
                    <a:pt x="123" y="172"/>
                  </a:cubicBezTo>
                  <a:cubicBezTo>
                    <a:pt x="123" y="161"/>
                    <a:pt x="123" y="161"/>
                    <a:pt x="123" y="161"/>
                  </a:cubicBezTo>
                  <a:lnTo>
                    <a:pt x="144" y="151"/>
                  </a:lnTo>
                  <a:close/>
                  <a:moveTo>
                    <a:pt x="123" y="7"/>
                  </a:moveTo>
                  <a:cubicBezTo>
                    <a:pt x="99" y="18"/>
                    <a:pt x="99" y="18"/>
                    <a:pt x="99" y="18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3" y="7"/>
                    <a:pt x="123" y="7"/>
                    <a:pt x="123" y="7"/>
                  </a:cubicBezTo>
                  <a:close/>
                  <a:moveTo>
                    <a:pt x="99" y="236"/>
                  </a:moveTo>
                  <a:cubicBezTo>
                    <a:pt x="100" y="236"/>
                    <a:pt x="102" y="235"/>
                    <a:pt x="103" y="235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3" y="177"/>
                    <a:pt x="123" y="177"/>
                    <a:pt x="123" y="177"/>
                  </a:cubicBezTo>
                  <a:cubicBezTo>
                    <a:pt x="123" y="176"/>
                    <a:pt x="123" y="176"/>
                    <a:pt x="123" y="176"/>
                  </a:cubicBezTo>
                  <a:cubicBezTo>
                    <a:pt x="122" y="175"/>
                    <a:pt x="123" y="174"/>
                    <a:pt x="123" y="172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21" y="162"/>
                    <a:pt x="121" y="162"/>
                    <a:pt x="121" y="162"/>
                  </a:cubicBezTo>
                  <a:cubicBezTo>
                    <a:pt x="119" y="163"/>
                    <a:pt x="116" y="162"/>
                    <a:pt x="115" y="159"/>
                  </a:cubicBezTo>
                  <a:cubicBezTo>
                    <a:pt x="109" y="147"/>
                    <a:pt x="109" y="147"/>
                    <a:pt x="109" y="147"/>
                  </a:cubicBezTo>
                  <a:cubicBezTo>
                    <a:pt x="108" y="145"/>
                    <a:pt x="109" y="142"/>
                    <a:pt x="111" y="141"/>
                  </a:cubicBezTo>
                  <a:cubicBezTo>
                    <a:pt x="123" y="135"/>
                    <a:pt x="123" y="135"/>
                    <a:pt x="123" y="13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5" y="133"/>
                    <a:pt x="102" y="132"/>
                    <a:pt x="101" y="130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9" y="150"/>
                    <a:pt x="99" y="151"/>
                    <a:pt x="100" y="151"/>
                  </a:cubicBezTo>
                  <a:cubicBezTo>
                    <a:pt x="106" y="164"/>
                    <a:pt x="106" y="164"/>
                    <a:pt x="106" y="164"/>
                  </a:cubicBezTo>
                  <a:cubicBezTo>
                    <a:pt x="106" y="164"/>
                    <a:pt x="106" y="164"/>
                    <a:pt x="106" y="164"/>
                  </a:cubicBezTo>
                  <a:cubicBezTo>
                    <a:pt x="107" y="166"/>
                    <a:pt x="106" y="169"/>
                    <a:pt x="104" y="170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9" y="183"/>
                    <a:pt x="99" y="183"/>
                    <a:pt x="99" y="183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10" y="178"/>
                    <a:pt x="113" y="179"/>
                    <a:pt x="114" y="181"/>
                  </a:cubicBezTo>
                  <a:cubicBezTo>
                    <a:pt x="120" y="194"/>
                    <a:pt x="120" y="194"/>
                    <a:pt x="120" y="194"/>
                  </a:cubicBezTo>
                  <a:cubicBezTo>
                    <a:pt x="120" y="194"/>
                    <a:pt x="120" y="194"/>
                    <a:pt x="120" y="194"/>
                  </a:cubicBezTo>
                  <a:cubicBezTo>
                    <a:pt x="121" y="196"/>
                    <a:pt x="120" y="198"/>
                    <a:pt x="118" y="199"/>
                  </a:cubicBezTo>
                  <a:cubicBezTo>
                    <a:pt x="99" y="208"/>
                    <a:pt x="99" y="208"/>
                    <a:pt x="99" y="208"/>
                  </a:cubicBezTo>
                  <a:cubicBezTo>
                    <a:pt x="99" y="236"/>
                    <a:pt x="99" y="236"/>
                    <a:pt x="99" y="236"/>
                  </a:cubicBezTo>
                  <a:close/>
                  <a:moveTo>
                    <a:pt x="123" y="82"/>
                  </a:moveTo>
                  <a:cubicBezTo>
                    <a:pt x="123" y="99"/>
                    <a:pt x="123" y="99"/>
                    <a:pt x="123" y="99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94"/>
                    <a:pt x="99" y="94"/>
                    <a:pt x="99" y="94"/>
                  </a:cubicBezTo>
                  <a:lnTo>
                    <a:pt x="123" y="82"/>
                  </a:lnTo>
                  <a:close/>
                  <a:moveTo>
                    <a:pt x="99" y="18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99" y="18"/>
                    <a:pt x="99" y="18"/>
                    <a:pt x="99" y="18"/>
                  </a:cubicBezTo>
                  <a:close/>
                  <a:moveTo>
                    <a:pt x="71" y="227"/>
                  </a:moveTo>
                  <a:cubicBezTo>
                    <a:pt x="77" y="235"/>
                    <a:pt x="88" y="239"/>
                    <a:pt x="99" y="236"/>
                  </a:cubicBezTo>
                  <a:cubicBezTo>
                    <a:pt x="99" y="208"/>
                    <a:pt x="99" y="208"/>
                    <a:pt x="99" y="208"/>
                  </a:cubicBezTo>
                  <a:cubicBezTo>
                    <a:pt x="89" y="212"/>
                    <a:pt x="89" y="212"/>
                    <a:pt x="89" y="212"/>
                  </a:cubicBezTo>
                  <a:cubicBezTo>
                    <a:pt x="87" y="213"/>
                    <a:pt x="85" y="213"/>
                    <a:pt x="84" y="210"/>
                  </a:cubicBezTo>
                  <a:cubicBezTo>
                    <a:pt x="78" y="197"/>
                    <a:pt x="78" y="197"/>
                    <a:pt x="78" y="197"/>
                  </a:cubicBezTo>
                  <a:cubicBezTo>
                    <a:pt x="77" y="195"/>
                    <a:pt x="78" y="193"/>
                    <a:pt x="80" y="192"/>
                  </a:cubicBezTo>
                  <a:cubicBezTo>
                    <a:pt x="99" y="183"/>
                    <a:pt x="99" y="183"/>
                    <a:pt x="99" y="183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4" y="184"/>
                    <a:pt x="72" y="183"/>
                    <a:pt x="71" y="182"/>
                  </a:cubicBezTo>
                  <a:cubicBezTo>
                    <a:pt x="71" y="227"/>
                    <a:pt x="71" y="227"/>
                    <a:pt x="71" y="227"/>
                  </a:cubicBezTo>
                  <a:close/>
                  <a:moveTo>
                    <a:pt x="99" y="94"/>
                  </a:moveTo>
                  <a:cubicBezTo>
                    <a:pt x="99" y="111"/>
                    <a:pt x="99" y="111"/>
                    <a:pt x="99" y="111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95" y="112"/>
                    <a:pt x="94" y="115"/>
                    <a:pt x="95" y="117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7" y="149"/>
                    <a:pt x="96" y="148"/>
                    <a:pt x="94" y="149"/>
                  </a:cubicBezTo>
                  <a:cubicBezTo>
                    <a:pt x="71" y="160"/>
                    <a:pt x="71" y="160"/>
                    <a:pt x="71" y="160"/>
                  </a:cubicBezTo>
                  <a:cubicBezTo>
                    <a:pt x="71" y="149"/>
                    <a:pt x="71" y="149"/>
                    <a:pt x="71" y="149"/>
                  </a:cubicBezTo>
                  <a:cubicBezTo>
                    <a:pt x="90" y="140"/>
                    <a:pt x="90" y="140"/>
                    <a:pt x="90" y="140"/>
                  </a:cubicBezTo>
                  <a:cubicBezTo>
                    <a:pt x="92" y="139"/>
                    <a:pt x="93" y="136"/>
                    <a:pt x="92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85" y="119"/>
                    <a:pt x="82" y="118"/>
                    <a:pt x="80" y="119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1" y="107"/>
                    <a:pt x="71" y="107"/>
                    <a:pt x="71" y="107"/>
                  </a:cubicBezTo>
                  <a:lnTo>
                    <a:pt x="99" y="94"/>
                  </a:lnTo>
                  <a:close/>
                  <a:moveTo>
                    <a:pt x="71" y="31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6" y="62"/>
                    <a:pt x="0" y="78"/>
                    <a:pt x="7" y="91"/>
                  </a:cubicBezTo>
                  <a:cubicBezTo>
                    <a:pt x="68" y="222"/>
                    <a:pt x="68" y="222"/>
                    <a:pt x="68" y="222"/>
                  </a:cubicBezTo>
                  <a:cubicBezTo>
                    <a:pt x="69" y="223"/>
                    <a:pt x="70" y="225"/>
                    <a:pt x="71" y="227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0" y="181"/>
                    <a:pt x="70" y="181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3" y="166"/>
                    <a:pt x="64" y="163"/>
                    <a:pt x="66" y="162"/>
                  </a:cubicBezTo>
                  <a:cubicBezTo>
                    <a:pt x="71" y="160"/>
                    <a:pt x="71" y="160"/>
                    <a:pt x="71" y="160"/>
                  </a:cubicBezTo>
                  <a:cubicBezTo>
                    <a:pt x="71" y="149"/>
                    <a:pt x="71" y="149"/>
                    <a:pt x="71" y="149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0" y="154"/>
                    <a:pt x="57" y="153"/>
                    <a:pt x="56" y="151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6"/>
                    <a:pt x="50" y="134"/>
                    <a:pt x="52" y="133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46" y="118"/>
                    <a:pt x="38" y="116"/>
                    <a:pt x="35" y="10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3" y="83"/>
                    <a:pt x="26" y="75"/>
                    <a:pt x="33" y="72"/>
                  </a:cubicBezTo>
                  <a:cubicBezTo>
                    <a:pt x="71" y="54"/>
                    <a:pt x="71" y="54"/>
                    <a:pt x="71" y="54"/>
                  </a:cubicBezTo>
                  <a:lnTo>
                    <a:pt x="71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5" name="Rectangle 59"/>
            <p:cNvSpPr>
              <a:spLocks noChangeArrowheads="1"/>
            </p:cNvSpPr>
            <p:nvPr/>
          </p:nvSpPr>
          <p:spPr bwMode="auto">
            <a:xfrm>
              <a:off x="6585774" y="3482464"/>
              <a:ext cx="641799" cy="3249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6" name="Rectangle 60"/>
            <p:cNvSpPr>
              <a:spLocks noChangeArrowheads="1"/>
            </p:cNvSpPr>
            <p:nvPr/>
          </p:nvSpPr>
          <p:spPr bwMode="auto">
            <a:xfrm>
              <a:off x="6611771" y="3417472"/>
              <a:ext cx="589805" cy="3249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7" name="Rectangle 61"/>
            <p:cNvSpPr>
              <a:spLocks noChangeArrowheads="1"/>
            </p:cNvSpPr>
            <p:nvPr/>
          </p:nvSpPr>
          <p:spPr bwMode="auto">
            <a:xfrm>
              <a:off x="6844117" y="3350854"/>
              <a:ext cx="125111" cy="3249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8" name="Rectangle 62"/>
            <p:cNvSpPr>
              <a:spLocks noChangeArrowheads="1"/>
            </p:cNvSpPr>
            <p:nvPr/>
          </p:nvSpPr>
          <p:spPr bwMode="auto">
            <a:xfrm>
              <a:off x="6866865" y="3112009"/>
              <a:ext cx="79616" cy="25996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9" name="Rectangle 63"/>
            <p:cNvSpPr>
              <a:spLocks noChangeArrowheads="1"/>
            </p:cNvSpPr>
            <p:nvPr/>
          </p:nvSpPr>
          <p:spPr bwMode="auto">
            <a:xfrm>
              <a:off x="6844117" y="3099010"/>
              <a:ext cx="125111" cy="3249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60" name="Rectangle 64"/>
            <p:cNvSpPr>
              <a:spLocks noChangeArrowheads="1"/>
            </p:cNvSpPr>
            <p:nvPr/>
          </p:nvSpPr>
          <p:spPr bwMode="auto">
            <a:xfrm>
              <a:off x="7034220" y="3350854"/>
              <a:ext cx="121861" cy="3249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61" name="Rectangle 65"/>
            <p:cNvSpPr>
              <a:spLocks noChangeArrowheads="1"/>
            </p:cNvSpPr>
            <p:nvPr/>
          </p:nvSpPr>
          <p:spPr bwMode="auto">
            <a:xfrm>
              <a:off x="7055342" y="3112009"/>
              <a:ext cx="77991" cy="25996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62" name="Rectangle 66"/>
            <p:cNvSpPr>
              <a:spLocks noChangeArrowheads="1"/>
            </p:cNvSpPr>
            <p:nvPr/>
          </p:nvSpPr>
          <p:spPr bwMode="auto">
            <a:xfrm>
              <a:off x="7034220" y="3099010"/>
              <a:ext cx="121861" cy="3249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63" name="Rectangle 67"/>
            <p:cNvSpPr>
              <a:spLocks noChangeArrowheads="1"/>
            </p:cNvSpPr>
            <p:nvPr/>
          </p:nvSpPr>
          <p:spPr bwMode="auto">
            <a:xfrm>
              <a:off x="6657263" y="3350854"/>
              <a:ext cx="125111" cy="3249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64" name="Rectangle 68"/>
            <p:cNvSpPr>
              <a:spLocks noChangeArrowheads="1"/>
            </p:cNvSpPr>
            <p:nvPr/>
          </p:nvSpPr>
          <p:spPr bwMode="auto">
            <a:xfrm>
              <a:off x="6678388" y="3112009"/>
              <a:ext cx="81240" cy="25996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65" name="Rectangle 69"/>
            <p:cNvSpPr>
              <a:spLocks noChangeArrowheads="1"/>
            </p:cNvSpPr>
            <p:nvPr/>
          </p:nvSpPr>
          <p:spPr bwMode="auto">
            <a:xfrm>
              <a:off x="6657263" y="3099010"/>
              <a:ext cx="125111" cy="3249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66" name="Rectangle 70"/>
            <p:cNvSpPr>
              <a:spLocks noChangeArrowheads="1"/>
            </p:cNvSpPr>
            <p:nvPr/>
          </p:nvSpPr>
          <p:spPr bwMode="auto">
            <a:xfrm>
              <a:off x="6611771" y="3027518"/>
              <a:ext cx="589805" cy="3249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67" name="Freeform 71"/>
            <p:cNvSpPr/>
            <p:nvPr/>
          </p:nvSpPr>
          <p:spPr bwMode="auto">
            <a:xfrm>
              <a:off x="6611771" y="2839041"/>
              <a:ext cx="589805" cy="188478"/>
            </a:xfrm>
            <a:custGeom>
              <a:avLst/>
              <a:gdLst>
                <a:gd name="T0" fmla="*/ 181 w 363"/>
                <a:gd name="T1" fmla="*/ 0 h 116"/>
                <a:gd name="T2" fmla="*/ 363 w 363"/>
                <a:gd name="T3" fmla="*/ 116 h 116"/>
                <a:gd name="T4" fmla="*/ 0 w 363"/>
                <a:gd name="T5" fmla="*/ 116 h 116"/>
                <a:gd name="T6" fmla="*/ 181 w 363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3" h="116">
                  <a:moveTo>
                    <a:pt x="181" y="0"/>
                  </a:moveTo>
                  <a:lnTo>
                    <a:pt x="363" y="116"/>
                  </a:lnTo>
                  <a:lnTo>
                    <a:pt x="0" y="116"/>
                  </a:lnTo>
                  <a:lnTo>
                    <a:pt x="18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68" name="Freeform 72"/>
            <p:cNvSpPr>
              <a:spLocks noEditPoints="1"/>
            </p:cNvSpPr>
            <p:nvPr/>
          </p:nvSpPr>
          <p:spPr bwMode="auto">
            <a:xfrm>
              <a:off x="4990211" y="3009645"/>
              <a:ext cx="818903" cy="534562"/>
            </a:xfrm>
            <a:custGeom>
              <a:avLst/>
              <a:gdLst>
                <a:gd name="T0" fmla="*/ 82 w 367"/>
                <a:gd name="T1" fmla="*/ 27 h 240"/>
                <a:gd name="T2" fmla="*/ 367 w 367"/>
                <a:gd name="T3" fmla="*/ 120 h 240"/>
                <a:gd name="T4" fmla="*/ 82 w 367"/>
                <a:gd name="T5" fmla="*/ 213 h 240"/>
                <a:gd name="T6" fmla="*/ 82 w 367"/>
                <a:gd name="T7" fmla="*/ 177 h 240"/>
                <a:gd name="T8" fmla="*/ 127 w 367"/>
                <a:gd name="T9" fmla="*/ 143 h 240"/>
                <a:gd name="T10" fmla="*/ 127 w 367"/>
                <a:gd name="T11" fmla="*/ 87 h 240"/>
                <a:gd name="T12" fmla="*/ 138 w 367"/>
                <a:gd name="T13" fmla="*/ 87 h 240"/>
                <a:gd name="T14" fmla="*/ 138 w 367"/>
                <a:gd name="T15" fmla="*/ 64 h 240"/>
                <a:gd name="T16" fmla="*/ 127 w 367"/>
                <a:gd name="T17" fmla="*/ 64 h 240"/>
                <a:gd name="T18" fmla="*/ 102 w 367"/>
                <a:gd name="T19" fmla="*/ 64 h 240"/>
                <a:gd name="T20" fmla="*/ 91 w 367"/>
                <a:gd name="T21" fmla="*/ 64 h 240"/>
                <a:gd name="T22" fmla="*/ 91 w 367"/>
                <a:gd name="T23" fmla="*/ 87 h 240"/>
                <a:gd name="T24" fmla="*/ 102 w 367"/>
                <a:gd name="T25" fmla="*/ 87 h 240"/>
                <a:gd name="T26" fmla="*/ 102 w 367"/>
                <a:gd name="T27" fmla="*/ 143 h 240"/>
                <a:gd name="T28" fmla="*/ 82 w 367"/>
                <a:gd name="T29" fmla="*/ 156 h 240"/>
                <a:gd name="T30" fmla="*/ 82 w 367"/>
                <a:gd name="T31" fmla="*/ 27 h 240"/>
                <a:gd name="T32" fmla="*/ 0 w 367"/>
                <a:gd name="T33" fmla="*/ 0 h 240"/>
                <a:gd name="T34" fmla="*/ 82 w 367"/>
                <a:gd name="T35" fmla="*/ 27 h 240"/>
                <a:gd name="T36" fmla="*/ 82 w 367"/>
                <a:gd name="T37" fmla="*/ 156 h 240"/>
                <a:gd name="T38" fmla="*/ 82 w 367"/>
                <a:gd name="T39" fmla="*/ 156 h 240"/>
                <a:gd name="T40" fmla="*/ 62 w 367"/>
                <a:gd name="T41" fmla="*/ 143 h 240"/>
                <a:gd name="T42" fmla="*/ 62 w 367"/>
                <a:gd name="T43" fmla="*/ 87 h 240"/>
                <a:gd name="T44" fmla="*/ 73 w 367"/>
                <a:gd name="T45" fmla="*/ 87 h 240"/>
                <a:gd name="T46" fmla="*/ 73 w 367"/>
                <a:gd name="T47" fmla="*/ 64 h 240"/>
                <a:gd name="T48" fmla="*/ 62 w 367"/>
                <a:gd name="T49" fmla="*/ 64 h 240"/>
                <a:gd name="T50" fmla="*/ 37 w 367"/>
                <a:gd name="T51" fmla="*/ 64 h 240"/>
                <a:gd name="T52" fmla="*/ 26 w 367"/>
                <a:gd name="T53" fmla="*/ 64 h 240"/>
                <a:gd name="T54" fmla="*/ 26 w 367"/>
                <a:gd name="T55" fmla="*/ 87 h 240"/>
                <a:gd name="T56" fmla="*/ 37 w 367"/>
                <a:gd name="T57" fmla="*/ 87 h 240"/>
                <a:gd name="T58" fmla="*/ 37 w 367"/>
                <a:gd name="T59" fmla="*/ 143 h 240"/>
                <a:gd name="T60" fmla="*/ 82 w 367"/>
                <a:gd name="T61" fmla="*/ 177 h 240"/>
                <a:gd name="T62" fmla="*/ 82 w 367"/>
                <a:gd name="T63" fmla="*/ 177 h 240"/>
                <a:gd name="T64" fmla="*/ 82 w 367"/>
                <a:gd name="T65" fmla="*/ 213 h 240"/>
                <a:gd name="T66" fmla="*/ 0 w 367"/>
                <a:gd name="T67" fmla="*/ 240 h 240"/>
                <a:gd name="T68" fmla="*/ 0 w 367"/>
                <a:gd name="T6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7" h="240">
                  <a:moveTo>
                    <a:pt x="82" y="27"/>
                  </a:moveTo>
                  <a:cubicBezTo>
                    <a:pt x="367" y="120"/>
                    <a:pt x="367" y="120"/>
                    <a:pt x="367" y="120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107" y="177"/>
                    <a:pt x="127" y="162"/>
                    <a:pt x="127" y="143"/>
                  </a:cubicBezTo>
                  <a:cubicBezTo>
                    <a:pt x="127" y="87"/>
                    <a:pt x="127" y="87"/>
                    <a:pt x="127" y="87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102" y="150"/>
                    <a:pt x="93" y="156"/>
                    <a:pt x="82" y="156"/>
                  </a:cubicBezTo>
                  <a:lnTo>
                    <a:pt x="82" y="27"/>
                  </a:lnTo>
                  <a:close/>
                  <a:moveTo>
                    <a:pt x="0" y="0"/>
                  </a:moveTo>
                  <a:cubicBezTo>
                    <a:pt x="82" y="27"/>
                    <a:pt x="82" y="27"/>
                    <a:pt x="82" y="27"/>
                  </a:cubicBezTo>
                  <a:cubicBezTo>
                    <a:pt x="82" y="156"/>
                    <a:pt x="82" y="156"/>
                    <a:pt x="82" y="156"/>
                  </a:cubicBezTo>
                  <a:cubicBezTo>
                    <a:pt x="82" y="156"/>
                    <a:pt x="82" y="156"/>
                    <a:pt x="82" y="156"/>
                  </a:cubicBezTo>
                  <a:cubicBezTo>
                    <a:pt x="71" y="156"/>
                    <a:pt x="62" y="150"/>
                    <a:pt x="62" y="143"/>
                  </a:cubicBezTo>
                  <a:cubicBezTo>
                    <a:pt x="62" y="87"/>
                    <a:pt x="62" y="87"/>
                    <a:pt x="62" y="87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37" y="143"/>
                    <a:pt x="37" y="143"/>
                    <a:pt x="37" y="143"/>
                  </a:cubicBezTo>
                  <a:cubicBezTo>
                    <a:pt x="37" y="162"/>
                    <a:pt x="57" y="177"/>
                    <a:pt x="82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0" y="240"/>
                    <a:pt x="0" y="240"/>
                    <a:pt x="0" y="24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69" name="Freeform 73"/>
            <p:cNvSpPr>
              <a:spLocks noEditPoints="1"/>
            </p:cNvSpPr>
            <p:nvPr/>
          </p:nvSpPr>
          <p:spPr bwMode="auto">
            <a:xfrm>
              <a:off x="6796998" y="3596202"/>
              <a:ext cx="191728" cy="334711"/>
            </a:xfrm>
            <a:custGeom>
              <a:avLst/>
              <a:gdLst>
                <a:gd name="T0" fmla="*/ 37 w 86"/>
                <a:gd name="T1" fmla="*/ 128 h 150"/>
                <a:gd name="T2" fmla="*/ 34 w 86"/>
                <a:gd name="T3" fmla="*/ 127 h 150"/>
                <a:gd name="T4" fmla="*/ 34 w 86"/>
                <a:gd name="T5" fmla="*/ 150 h 150"/>
                <a:gd name="T6" fmla="*/ 45 w 86"/>
                <a:gd name="T7" fmla="*/ 142 h 150"/>
                <a:gd name="T8" fmla="*/ 37 w 86"/>
                <a:gd name="T9" fmla="*/ 128 h 150"/>
                <a:gd name="T10" fmla="*/ 34 w 86"/>
                <a:gd name="T11" fmla="*/ 118 h 150"/>
                <a:gd name="T12" fmla="*/ 34 w 86"/>
                <a:gd name="T13" fmla="*/ 51 h 150"/>
                <a:gd name="T14" fmla="*/ 51 w 86"/>
                <a:gd name="T15" fmla="*/ 46 h 150"/>
                <a:gd name="T16" fmla="*/ 61 w 86"/>
                <a:gd name="T17" fmla="*/ 8 h 150"/>
                <a:gd name="T18" fmla="*/ 72 w 86"/>
                <a:gd name="T19" fmla="*/ 1 h 150"/>
                <a:gd name="T20" fmla="*/ 78 w 86"/>
                <a:gd name="T21" fmla="*/ 12 h 150"/>
                <a:gd name="T22" fmla="*/ 69 w 86"/>
                <a:gd name="T23" fmla="*/ 51 h 150"/>
                <a:gd name="T24" fmla="*/ 82 w 86"/>
                <a:gd name="T25" fmla="*/ 84 h 150"/>
                <a:gd name="T26" fmla="*/ 77 w 86"/>
                <a:gd name="T27" fmla="*/ 103 h 150"/>
                <a:gd name="T28" fmla="*/ 77 w 86"/>
                <a:gd name="T29" fmla="*/ 103 h 150"/>
                <a:gd name="T30" fmla="*/ 86 w 86"/>
                <a:gd name="T31" fmla="*/ 117 h 150"/>
                <a:gd name="T32" fmla="*/ 83 w 86"/>
                <a:gd name="T33" fmla="*/ 130 h 150"/>
                <a:gd name="T34" fmla="*/ 34 w 86"/>
                <a:gd name="T35" fmla="*/ 118 h 150"/>
                <a:gd name="T36" fmla="*/ 34 w 86"/>
                <a:gd name="T37" fmla="*/ 127 h 150"/>
                <a:gd name="T38" fmla="*/ 23 w 86"/>
                <a:gd name="T39" fmla="*/ 136 h 150"/>
                <a:gd name="T40" fmla="*/ 31 w 86"/>
                <a:gd name="T41" fmla="*/ 150 h 150"/>
                <a:gd name="T42" fmla="*/ 34 w 86"/>
                <a:gd name="T43" fmla="*/ 150 h 150"/>
                <a:gd name="T44" fmla="*/ 34 w 86"/>
                <a:gd name="T45" fmla="*/ 127 h 150"/>
                <a:gd name="T46" fmla="*/ 34 w 86"/>
                <a:gd name="T47" fmla="*/ 51 h 150"/>
                <a:gd name="T48" fmla="*/ 34 w 86"/>
                <a:gd name="T49" fmla="*/ 118 h 150"/>
                <a:gd name="T50" fmla="*/ 0 w 86"/>
                <a:gd name="T51" fmla="*/ 109 h 150"/>
                <a:gd name="T52" fmla="*/ 3 w 86"/>
                <a:gd name="T53" fmla="*/ 96 h 150"/>
                <a:gd name="T54" fmla="*/ 18 w 86"/>
                <a:gd name="T55" fmla="*/ 88 h 150"/>
                <a:gd name="T56" fmla="*/ 23 w 86"/>
                <a:gd name="T57" fmla="*/ 69 h 150"/>
                <a:gd name="T58" fmla="*/ 34 w 86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6" h="150">
                  <a:moveTo>
                    <a:pt x="37" y="128"/>
                  </a:moveTo>
                  <a:cubicBezTo>
                    <a:pt x="36" y="127"/>
                    <a:pt x="35" y="127"/>
                    <a:pt x="34" y="127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9" y="150"/>
                    <a:pt x="44" y="147"/>
                    <a:pt x="45" y="142"/>
                  </a:cubicBezTo>
                  <a:cubicBezTo>
                    <a:pt x="47" y="136"/>
                    <a:pt x="43" y="129"/>
                    <a:pt x="37" y="128"/>
                  </a:cubicBezTo>
                  <a:close/>
                  <a:moveTo>
                    <a:pt x="34" y="118"/>
                  </a:moveTo>
                  <a:cubicBezTo>
                    <a:pt x="34" y="51"/>
                    <a:pt x="34" y="51"/>
                    <a:pt x="34" y="51"/>
                  </a:cubicBezTo>
                  <a:cubicBezTo>
                    <a:pt x="39" y="48"/>
                    <a:pt x="45" y="46"/>
                    <a:pt x="51" y="46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2" y="3"/>
                    <a:pt x="67" y="0"/>
                    <a:pt x="72" y="1"/>
                  </a:cubicBezTo>
                  <a:cubicBezTo>
                    <a:pt x="77" y="2"/>
                    <a:pt x="80" y="7"/>
                    <a:pt x="78" y="12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79" y="57"/>
                    <a:pt x="86" y="68"/>
                    <a:pt x="82" y="84"/>
                  </a:cubicBezTo>
                  <a:cubicBezTo>
                    <a:pt x="82" y="84"/>
                    <a:pt x="79" y="97"/>
                    <a:pt x="77" y="103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5" y="112"/>
                    <a:pt x="86" y="117"/>
                    <a:pt x="86" y="117"/>
                  </a:cubicBezTo>
                  <a:cubicBezTo>
                    <a:pt x="83" y="130"/>
                    <a:pt x="83" y="130"/>
                    <a:pt x="83" y="130"/>
                  </a:cubicBezTo>
                  <a:lnTo>
                    <a:pt x="34" y="118"/>
                  </a:lnTo>
                  <a:close/>
                  <a:moveTo>
                    <a:pt x="34" y="127"/>
                  </a:moveTo>
                  <a:cubicBezTo>
                    <a:pt x="29" y="127"/>
                    <a:pt x="24" y="131"/>
                    <a:pt x="23" y="136"/>
                  </a:cubicBezTo>
                  <a:cubicBezTo>
                    <a:pt x="21" y="142"/>
                    <a:pt x="25" y="148"/>
                    <a:pt x="31" y="150"/>
                  </a:cubicBezTo>
                  <a:cubicBezTo>
                    <a:pt x="32" y="150"/>
                    <a:pt x="33" y="150"/>
                    <a:pt x="34" y="150"/>
                  </a:cubicBezTo>
                  <a:cubicBezTo>
                    <a:pt x="34" y="127"/>
                    <a:pt x="34" y="127"/>
                    <a:pt x="34" y="127"/>
                  </a:cubicBezTo>
                  <a:close/>
                  <a:moveTo>
                    <a:pt x="34" y="51"/>
                  </a:moveTo>
                  <a:cubicBezTo>
                    <a:pt x="34" y="118"/>
                    <a:pt x="34" y="118"/>
                    <a:pt x="34" y="118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16" y="97"/>
                    <a:pt x="18" y="88"/>
                  </a:cubicBezTo>
                  <a:cubicBezTo>
                    <a:pt x="20" y="80"/>
                    <a:pt x="23" y="69"/>
                    <a:pt x="23" y="69"/>
                  </a:cubicBezTo>
                  <a:cubicBezTo>
                    <a:pt x="25" y="61"/>
                    <a:pt x="29" y="55"/>
                    <a:pt x="34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0" name="Freeform 74"/>
            <p:cNvSpPr>
              <a:spLocks noEditPoints="1"/>
            </p:cNvSpPr>
            <p:nvPr/>
          </p:nvSpPr>
          <p:spPr bwMode="auto">
            <a:xfrm>
              <a:off x="5123445" y="2449089"/>
              <a:ext cx="385080" cy="471194"/>
            </a:xfrm>
            <a:custGeom>
              <a:avLst/>
              <a:gdLst>
                <a:gd name="T0" fmla="*/ 172 w 172"/>
                <a:gd name="T1" fmla="*/ 9 h 211"/>
                <a:gd name="T2" fmla="*/ 121 w 172"/>
                <a:gd name="T3" fmla="*/ 37 h 211"/>
                <a:gd name="T4" fmla="*/ 143 w 172"/>
                <a:gd name="T5" fmla="*/ 211 h 211"/>
                <a:gd name="T6" fmla="*/ 124 w 172"/>
                <a:gd name="T7" fmla="*/ 165 h 211"/>
                <a:gd name="T8" fmla="*/ 131 w 172"/>
                <a:gd name="T9" fmla="*/ 108 h 211"/>
                <a:gd name="T10" fmla="*/ 121 w 172"/>
                <a:gd name="T11" fmla="*/ 86 h 211"/>
                <a:gd name="T12" fmla="*/ 129 w 172"/>
                <a:gd name="T13" fmla="*/ 146 h 211"/>
                <a:gd name="T14" fmla="*/ 127 w 172"/>
                <a:gd name="T15" fmla="*/ 116 h 211"/>
                <a:gd name="T16" fmla="*/ 121 w 172"/>
                <a:gd name="T17" fmla="*/ 156 h 211"/>
                <a:gd name="T18" fmla="*/ 121 w 172"/>
                <a:gd name="T19" fmla="*/ 9 h 211"/>
                <a:gd name="T20" fmla="*/ 98 w 172"/>
                <a:gd name="T21" fmla="*/ 37 h 211"/>
                <a:gd name="T22" fmla="*/ 110 w 172"/>
                <a:gd name="T23" fmla="*/ 88 h 211"/>
                <a:gd name="T24" fmla="*/ 100 w 172"/>
                <a:gd name="T25" fmla="*/ 81 h 211"/>
                <a:gd name="T26" fmla="*/ 121 w 172"/>
                <a:gd name="T27" fmla="*/ 211 h 211"/>
                <a:gd name="T28" fmla="*/ 101 w 172"/>
                <a:gd name="T29" fmla="*/ 163 h 211"/>
                <a:gd name="T30" fmla="*/ 121 w 172"/>
                <a:gd name="T31" fmla="*/ 211 h 211"/>
                <a:gd name="T32" fmla="*/ 113 w 172"/>
                <a:gd name="T33" fmla="*/ 148 h 211"/>
                <a:gd name="T34" fmla="*/ 121 w 172"/>
                <a:gd name="T35" fmla="*/ 156 h 211"/>
                <a:gd name="T36" fmla="*/ 98 w 172"/>
                <a:gd name="T37" fmla="*/ 0 h 211"/>
                <a:gd name="T38" fmla="*/ 71 w 172"/>
                <a:gd name="T39" fmla="*/ 0 h 211"/>
                <a:gd name="T40" fmla="*/ 98 w 172"/>
                <a:gd name="T41" fmla="*/ 80 h 211"/>
                <a:gd name="T42" fmla="*/ 71 w 172"/>
                <a:gd name="T43" fmla="*/ 37 h 211"/>
                <a:gd name="T44" fmla="*/ 71 w 172"/>
                <a:gd name="T45" fmla="*/ 166 h 211"/>
                <a:gd name="T46" fmla="*/ 98 w 172"/>
                <a:gd name="T47" fmla="*/ 141 h 211"/>
                <a:gd name="T48" fmla="*/ 98 w 172"/>
                <a:gd name="T49" fmla="*/ 160 h 211"/>
                <a:gd name="T50" fmla="*/ 74 w 172"/>
                <a:gd name="T51" fmla="*/ 124 h 211"/>
                <a:gd name="T52" fmla="*/ 71 w 172"/>
                <a:gd name="T53" fmla="*/ 118 h 211"/>
                <a:gd name="T54" fmla="*/ 71 w 172"/>
                <a:gd name="T55" fmla="*/ 98 h 211"/>
                <a:gd name="T56" fmla="*/ 71 w 172"/>
                <a:gd name="T57" fmla="*/ 0 h 211"/>
                <a:gd name="T58" fmla="*/ 60 w 172"/>
                <a:gd name="T59" fmla="*/ 0 h 211"/>
                <a:gd name="T60" fmla="*/ 71 w 172"/>
                <a:gd name="T61" fmla="*/ 88 h 211"/>
                <a:gd name="T62" fmla="*/ 60 w 172"/>
                <a:gd name="T63" fmla="*/ 37 h 211"/>
                <a:gd name="T64" fmla="*/ 60 w 172"/>
                <a:gd name="T65" fmla="*/ 120 h 211"/>
                <a:gd name="T66" fmla="*/ 65 w 172"/>
                <a:gd name="T67" fmla="*/ 166 h 211"/>
                <a:gd name="T68" fmla="*/ 71 w 172"/>
                <a:gd name="T69" fmla="*/ 98 h 211"/>
                <a:gd name="T70" fmla="*/ 71 w 172"/>
                <a:gd name="T71" fmla="*/ 98 h 211"/>
                <a:gd name="T72" fmla="*/ 60 w 172"/>
                <a:gd name="T73" fmla="*/ 9 h 211"/>
                <a:gd name="T74" fmla="*/ 12 w 172"/>
                <a:gd name="T75" fmla="*/ 23 h 211"/>
                <a:gd name="T76" fmla="*/ 60 w 172"/>
                <a:gd name="T77" fmla="*/ 100 h 211"/>
                <a:gd name="T78" fmla="*/ 28 w 172"/>
                <a:gd name="T79" fmla="*/ 118 h 211"/>
                <a:gd name="T80" fmla="*/ 29 w 172"/>
                <a:gd name="T81" fmla="*/ 134 h 211"/>
                <a:gd name="T82" fmla="*/ 34 w 172"/>
                <a:gd name="T83" fmla="*/ 127 h 211"/>
                <a:gd name="T84" fmla="*/ 47 w 172"/>
                <a:gd name="T85" fmla="*/ 120 h 211"/>
                <a:gd name="T86" fmla="*/ 36 w 172"/>
                <a:gd name="T87" fmla="*/ 178 h 211"/>
                <a:gd name="T88" fmla="*/ 45 w 172"/>
                <a:gd name="T89" fmla="*/ 163 h 211"/>
                <a:gd name="T90" fmla="*/ 60 w 172"/>
                <a:gd name="T91" fmla="*/ 211 h 211"/>
                <a:gd name="T92" fmla="*/ 0 w 172"/>
                <a:gd name="T93" fmla="*/ 2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2" h="211">
                  <a:moveTo>
                    <a:pt x="121" y="0"/>
                  </a:moveTo>
                  <a:cubicBezTo>
                    <a:pt x="172" y="0"/>
                    <a:pt x="172" y="0"/>
                    <a:pt x="172" y="0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1" y="0"/>
                    <a:pt x="121" y="0"/>
                    <a:pt x="121" y="0"/>
                  </a:cubicBezTo>
                  <a:close/>
                  <a:moveTo>
                    <a:pt x="121" y="37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2" y="183"/>
                    <a:pt x="172" y="183"/>
                    <a:pt x="172" y="183"/>
                  </a:cubicBezTo>
                  <a:cubicBezTo>
                    <a:pt x="172" y="198"/>
                    <a:pt x="159" y="211"/>
                    <a:pt x="143" y="211"/>
                  </a:cubicBezTo>
                  <a:cubicBezTo>
                    <a:pt x="121" y="211"/>
                    <a:pt x="121" y="211"/>
                    <a:pt x="121" y="211"/>
                  </a:cubicBezTo>
                  <a:cubicBezTo>
                    <a:pt x="121" y="166"/>
                    <a:pt x="121" y="166"/>
                    <a:pt x="121" y="166"/>
                  </a:cubicBezTo>
                  <a:cubicBezTo>
                    <a:pt x="122" y="166"/>
                    <a:pt x="123" y="166"/>
                    <a:pt x="124" y="165"/>
                  </a:cubicBezTo>
                  <a:cubicBezTo>
                    <a:pt x="130" y="163"/>
                    <a:pt x="134" y="159"/>
                    <a:pt x="138" y="153"/>
                  </a:cubicBezTo>
                  <a:cubicBezTo>
                    <a:pt x="142" y="145"/>
                    <a:pt x="145" y="137"/>
                    <a:pt x="145" y="128"/>
                  </a:cubicBezTo>
                  <a:cubicBezTo>
                    <a:pt x="145" y="115"/>
                    <a:pt x="140" y="108"/>
                    <a:pt x="131" y="108"/>
                  </a:cubicBezTo>
                  <a:cubicBezTo>
                    <a:pt x="128" y="108"/>
                    <a:pt x="125" y="109"/>
                    <a:pt x="121" y="111"/>
                  </a:cubicBezTo>
                  <a:cubicBezTo>
                    <a:pt x="127" y="85"/>
                    <a:pt x="127" y="85"/>
                    <a:pt x="127" y="85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21" y="37"/>
                    <a:pt x="121" y="37"/>
                    <a:pt x="121" y="37"/>
                  </a:cubicBezTo>
                  <a:close/>
                  <a:moveTo>
                    <a:pt x="121" y="156"/>
                  </a:moveTo>
                  <a:cubicBezTo>
                    <a:pt x="123" y="155"/>
                    <a:pt x="126" y="152"/>
                    <a:pt x="129" y="146"/>
                  </a:cubicBezTo>
                  <a:cubicBezTo>
                    <a:pt x="131" y="140"/>
                    <a:pt x="133" y="134"/>
                    <a:pt x="133" y="129"/>
                  </a:cubicBezTo>
                  <a:cubicBezTo>
                    <a:pt x="133" y="123"/>
                    <a:pt x="132" y="119"/>
                    <a:pt x="129" y="117"/>
                  </a:cubicBezTo>
                  <a:cubicBezTo>
                    <a:pt x="129" y="117"/>
                    <a:pt x="128" y="116"/>
                    <a:pt x="127" y="116"/>
                  </a:cubicBezTo>
                  <a:cubicBezTo>
                    <a:pt x="126" y="116"/>
                    <a:pt x="124" y="117"/>
                    <a:pt x="123" y="117"/>
                  </a:cubicBezTo>
                  <a:cubicBezTo>
                    <a:pt x="122" y="117"/>
                    <a:pt x="121" y="117"/>
                    <a:pt x="121" y="118"/>
                  </a:cubicBezTo>
                  <a:lnTo>
                    <a:pt x="121" y="156"/>
                  </a:lnTo>
                  <a:close/>
                  <a:moveTo>
                    <a:pt x="98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0"/>
                    <a:pt x="98" y="0"/>
                    <a:pt x="98" y="0"/>
                  </a:cubicBezTo>
                  <a:close/>
                  <a:moveTo>
                    <a:pt x="98" y="37"/>
                  </a:moveTo>
                  <a:cubicBezTo>
                    <a:pt x="121" y="37"/>
                    <a:pt x="121" y="37"/>
                    <a:pt x="121" y="37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81"/>
                    <a:pt x="99" y="81"/>
                    <a:pt x="98" y="80"/>
                  </a:cubicBezTo>
                  <a:cubicBezTo>
                    <a:pt x="98" y="37"/>
                    <a:pt x="98" y="37"/>
                    <a:pt x="98" y="37"/>
                  </a:cubicBezTo>
                  <a:close/>
                  <a:moveTo>
                    <a:pt x="121" y="211"/>
                  </a:moveTo>
                  <a:cubicBezTo>
                    <a:pt x="98" y="211"/>
                    <a:pt x="98" y="211"/>
                    <a:pt x="98" y="211"/>
                  </a:cubicBezTo>
                  <a:cubicBezTo>
                    <a:pt x="98" y="160"/>
                    <a:pt x="98" y="160"/>
                    <a:pt x="98" y="160"/>
                  </a:cubicBezTo>
                  <a:cubicBezTo>
                    <a:pt x="99" y="161"/>
                    <a:pt x="100" y="162"/>
                    <a:pt x="101" y="163"/>
                  </a:cubicBezTo>
                  <a:cubicBezTo>
                    <a:pt x="103" y="166"/>
                    <a:pt x="107" y="167"/>
                    <a:pt x="112" y="167"/>
                  </a:cubicBezTo>
                  <a:cubicBezTo>
                    <a:pt x="115" y="167"/>
                    <a:pt x="118" y="167"/>
                    <a:pt x="121" y="166"/>
                  </a:cubicBezTo>
                  <a:cubicBezTo>
                    <a:pt x="121" y="211"/>
                    <a:pt x="121" y="211"/>
                    <a:pt x="121" y="211"/>
                  </a:cubicBezTo>
                  <a:close/>
                  <a:moveTo>
                    <a:pt x="121" y="118"/>
                  </a:moveTo>
                  <a:cubicBezTo>
                    <a:pt x="120" y="118"/>
                    <a:pt x="120" y="118"/>
                    <a:pt x="120" y="119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13" y="149"/>
                    <a:pt x="113" y="150"/>
                    <a:pt x="113" y="151"/>
                  </a:cubicBezTo>
                  <a:cubicBezTo>
                    <a:pt x="113" y="154"/>
                    <a:pt x="115" y="156"/>
                    <a:pt x="119" y="156"/>
                  </a:cubicBezTo>
                  <a:cubicBezTo>
                    <a:pt x="120" y="156"/>
                    <a:pt x="120" y="156"/>
                    <a:pt x="121" y="156"/>
                  </a:cubicBezTo>
                  <a:lnTo>
                    <a:pt x="121" y="118"/>
                  </a:lnTo>
                  <a:close/>
                  <a:moveTo>
                    <a:pt x="71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0"/>
                    <a:pt x="71" y="0"/>
                    <a:pt x="71" y="0"/>
                  </a:cubicBezTo>
                  <a:close/>
                  <a:moveTo>
                    <a:pt x="71" y="37"/>
                  </a:moveTo>
                  <a:cubicBezTo>
                    <a:pt x="98" y="37"/>
                    <a:pt x="98" y="37"/>
                    <a:pt x="98" y="37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96" y="80"/>
                    <a:pt x="94" y="80"/>
                    <a:pt x="91" y="80"/>
                  </a:cubicBezTo>
                  <a:cubicBezTo>
                    <a:pt x="85" y="80"/>
                    <a:pt x="78" y="83"/>
                    <a:pt x="71" y="88"/>
                  </a:cubicBezTo>
                  <a:cubicBezTo>
                    <a:pt x="71" y="37"/>
                    <a:pt x="71" y="37"/>
                    <a:pt x="71" y="37"/>
                  </a:cubicBezTo>
                  <a:close/>
                  <a:moveTo>
                    <a:pt x="98" y="211"/>
                  </a:moveTo>
                  <a:cubicBezTo>
                    <a:pt x="71" y="211"/>
                    <a:pt x="71" y="211"/>
                    <a:pt x="71" y="211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82" y="166"/>
                    <a:pt x="82" y="166"/>
                    <a:pt x="82" y="166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7" y="146"/>
                    <a:pt x="97" y="146"/>
                    <a:pt x="97" y="146"/>
                  </a:cubicBezTo>
                  <a:cubicBezTo>
                    <a:pt x="97" y="148"/>
                    <a:pt x="97" y="150"/>
                    <a:pt x="97" y="152"/>
                  </a:cubicBezTo>
                  <a:cubicBezTo>
                    <a:pt x="97" y="155"/>
                    <a:pt x="97" y="158"/>
                    <a:pt x="98" y="160"/>
                  </a:cubicBezTo>
                  <a:cubicBezTo>
                    <a:pt x="98" y="211"/>
                    <a:pt x="98" y="211"/>
                    <a:pt x="98" y="211"/>
                  </a:cubicBezTo>
                  <a:close/>
                  <a:moveTo>
                    <a:pt x="71" y="137"/>
                  </a:moveTo>
                  <a:cubicBezTo>
                    <a:pt x="74" y="124"/>
                    <a:pt x="74" y="124"/>
                    <a:pt x="74" y="124"/>
                  </a:cubicBezTo>
                  <a:cubicBezTo>
                    <a:pt x="73" y="124"/>
                    <a:pt x="72" y="124"/>
                    <a:pt x="71" y="123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1" y="118"/>
                  </a:moveTo>
                  <a:cubicBezTo>
                    <a:pt x="73" y="118"/>
                    <a:pt x="74" y="119"/>
                    <a:pt x="75" y="11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79" y="90"/>
                    <a:pt x="75" y="93"/>
                    <a:pt x="71" y="98"/>
                  </a:cubicBezTo>
                  <a:lnTo>
                    <a:pt x="71" y="118"/>
                  </a:lnTo>
                  <a:close/>
                  <a:moveTo>
                    <a:pt x="60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0"/>
                    <a:pt x="60" y="0"/>
                    <a:pt x="60" y="0"/>
                  </a:cubicBezTo>
                  <a:close/>
                  <a:moveTo>
                    <a:pt x="60" y="37"/>
                  </a:moveTo>
                  <a:cubicBezTo>
                    <a:pt x="71" y="37"/>
                    <a:pt x="71" y="37"/>
                    <a:pt x="71" y="37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67" y="92"/>
                    <a:pt x="64" y="96"/>
                    <a:pt x="60" y="100"/>
                  </a:cubicBezTo>
                  <a:cubicBezTo>
                    <a:pt x="60" y="37"/>
                    <a:pt x="60" y="37"/>
                    <a:pt x="60" y="37"/>
                  </a:cubicBezTo>
                  <a:close/>
                  <a:moveTo>
                    <a:pt x="71" y="211"/>
                  </a:moveTo>
                  <a:cubicBezTo>
                    <a:pt x="60" y="211"/>
                    <a:pt x="60" y="211"/>
                    <a:pt x="60" y="211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4" y="121"/>
                    <a:pt x="68" y="122"/>
                    <a:pt x="71" y="123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65" y="166"/>
                    <a:pt x="65" y="166"/>
                    <a:pt x="65" y="166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71" y="211"/>
                    <a:pt x="71" y="211"/>
                    <a:pt x="71" y="211"/>
                  </a:cubicBezTo>
                  <a:close/>
                  <a:moveTo>
                    <a:pt x="71" y="98"/>
                  </a:moveTo>
                  <a:cubicBezTo>
                    <a:pt x="68" y="102"/>
                    <a:pt x="65" y="108"/>
                    <a:pt x="61" y="115"/>
                  </a:cubicBezTo>
                  <a:cubicBezTo>
                    <a:pt x="65" y="116"/>
                    <a:pt x="68" y="117"/>
                    <a:pt x="71" y="118"/>
                  </a:cubicBezTo>
                  <a:lnTo>
                    <a:pt x="71" y="98"/>
                  </a:lnTo>
                  <a:close/>
                  <a:moveTo>
                    <a:pt x="29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18" y="9"/>
                    <a:pt x="12" y="15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30"/>
                    <a:pt x="18" y="37"/>
                    <a:pt x="26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7" y="104"/>
                    <a:pt x="54" y="109"/>
                    <a:pt x="51" y="114"/>
                  </a:cubicBezTo>
                  <a:cubicBezTo>
                    <a:pt x="48" y="114"/>
                    <a:pt x="46" y="113"/>
                    <a:pt x="45" y="113"/>
                  </a:cubicBezTo>
                  <a:cubicBezTo>
                    <a:pt x="38" y="113"/>
                    <a:pt x="32" y="115"/>
                    <a:pt x="28" y="118"/>
                  </a:cubicBezTo>
                  <a:cubicBezTo>
                    <a:pt x="23" y="120"/>
                    <a:pt x="21" y="124"/>
                    <a:pt x="21" y="128"/>
                  </a:cubicBezTo>
                  <a:cubicBezTo>
                    <a:pt x="21" y="130"/>
                    <a:pt x="22" y="131"/>
                    <a:pt x="23" y="133"/>
                  </a:cubicBezTo>
                  <a:cubicBezTo>
                    <a:pt x="24" y="134"/>
                    <a:pt x="26" y="134"/>
                    <a:pt x="29" y="134"/>
                  </a:cubicBezTo>
                  <a:cubicBezTo>
                    <a:pt x="30" y="134"/>
                    <a:pt x="31" y="134"/>
                    <a:pt x="33" y="133"/>
                  </a:cubicBezTo>
                  <a:cubicBezTo>
                    <a:pt x="34" y="132"/>
                    <a:pt x="35" y="131"/>
                    <a:pt x="35" y="130"/>
                  </a:cubicBezTo>
                  <a:cubicBezTo>
                    <a:pt x="35" y="129"/>
                    <a:pt x="34" y="128"/>
                    <a:pt x="34" y="127"/>
                  </a:cubicBezTo>
                  <a:cubicBezTo>
                    <a:pt x="34" y="127"/>
                    <a:pt x="33" y="126"/>
                    <a:pt x="33" y="126"/>
                  </a:cubicBezTo>
                  <a:cubicBezTo>
                    <a:pt x="34" y="124"/>
                    <a:pt x="35" y="123"/>
                    <a:pt x="38" y="122"/>
                  </a:cubicBezTo>
                  <a:cubicBezTo>
                    <a:pt x="40" y="121"/>
                    <a:pt x="43" y="120"/>
                    <a:pt x="47" y="120"/>
                  </a:cubicBezTo>
                  <a:cubicBezTo>
                    <a:pt x="44" y="125"/>
                    <a:pt x="42" y="129"/>
                    <a:pt x="40" y="134"/>
                  </a:cubicBezTo>
                  <a:cubicBezTo>
                    <a:pt x="33" y="148"/>
                    <a:pt x="30" y="159"/>
                    <a:pt x="30" y="167"/>
                  </a:cubicBezTo>
                  <a:cubicBezTo>
                    <a:pt x="30" y="173"/>
                    <a:pt x="32" y="176"/>
                    <a:pt x="36" y="178"/>
                  </a:cubicBezTo>
                  <a:cubicBezTo>
                    <a:pt x="37" y="179"/>
                    <a:pt x="41" y="180"/>
                    <a:pt x="45" y="180"/>
                  </a:cubicBezTo>
                  <a:cubicBezTo>
                    <a:pt x="44" y="178"/>
                    <a:pt x="44" y="176"/>
                    <a:pt x="44" y="173"/>
                  </a:cubicBezTo>
                  <a:cubicBezTo>
                    <a:pt x="44" y="170"/>
                    <a:pt x="44" y="167"/>
                    <a:pt x="45" y="163"/>
                  </a:cubicBezTo>
                  <a:cubicBezTo>
                    <a:pt x="47" y="150"/>
                    <a:pt x="52" y="136"/>
                    <a:pt x="59" y="120"/>
                  </a:cubicBezTo>
                  <a:cubicBezTo>
                    <a:pt x="59" y="120"/>
                    <a:pt x="60" y="120"/>
                    <a:pt x="60" y="12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13" y="211"/>
                    <a:pt x="0" y="198"/>
                    <a:pt x="0" y="18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1" name="Freeform 75"/>
            <p:cNvSpPr>
              <a:spLocks noEditPoints="1"/>
            </p:cNvSpPr>
            <p:nvPr/>
          </p:nvSpPr>
          <p:spPr bwMode="auto">
            <a:xfrm>
              <a:off x="5864359" y="2944653"/>
              <a:ext cx="583307" cy="584931"/>
            </a:xfrm>
            <a:custGeom>
              <a:avLst/>
              <a:gdLst>
                <a:gd name="T0" fmla="*/ 249 w 261"/>
                <a:gd name="T1" fmla="*/ 220 h 262"/>
                <a:gd name="T2" fmla="*/ 261 w 261"/>
                <a:gd name="T3" fmla="*/ 70 h 262"/>
                <a:gd name="T4" fmla="*/ 249 w 261"/>
                <a:gd name="T5" fmla="*/ 70 h 262"/>
                <a:gd name="T6" fmla="*/ 249 w 261"/>
                <a:gd name="T7" fmla="*/ 154 h 262"/>
                <a:gd name="T8" fmla="*/ 227 w 261"/>
                <a:gd name="T9" fmla="*/ 180 h 262"/>
                <a:gd name="T10" fmla="*/ 209 w 261"/>
                <a:gd name="T11" fmla="*/ 262 h 262"/>
                <a:gd name="T12" fmla="*/ 209 w 261"/>
                <a:gd name="T13" fmla="*/ 262 h 262"/>
                <a:gd name="T14" fmla="*/ 209 w 261"/>
                <a:gd name="T15" fmla="*/ 15 h 262"/>
                <a:gd name="T16" fmla="*/ 203 w 261"/>
                <a:gd name="T17" fmla="*/ 28 h 262"/>
                <a:gd name="T18" fmla="*/ 209 w 261"/>
                <a:gd name="T19" fmla="*/ 50 h 262"/>
                <a:gd name="T20" fmla="*/ 201 w 261"/>
                <a:gd name="T21" fmla="*/ 120 h 262"/>
                <a:gd name="T22" fmla="*/ 209 w 261"/>
                <a:gd name="T23" fmla="*/ 197 h 262"/>
                <a:gd name="T24" fmla="*/ 209 w 261"/>
                <a:gd name="T25" fmla="*/ 197 h 262"/>
                <a:gd name="T26" fmla="*/ 195 w 261"/>
                <a:gd name="T27" fmla="*/ 232 h 262"/>
                <a:gd name="T28" fmla="*/ 168 w 261"/>
                <a:gd name="T29" fmla="*/ 36 h 262"/>
                <a:gd name="T30" fmla="*/ 195 w 261"/>
                <a:gd name="T31" fmla="*/ 20 h 262"/>
                <a:gd name="T32" fmla="*/ 195 w 261"/>
                <a:gd name="T33" fmla="*/ 50 h 262"/>
                <a:gd name="T34" fmla="*/ 195 w 261"/>
                <a:gd name="T35" fmla="*/ 120 h 262"/>
                <a:gd name="T36" fmla="*/ 168 w 261"/>
                <a:gd name="T37" fmla="*/ 220 h 262"/>
                <a:gd name="T38" fmla="*/ 192 w 261"/>
                <a:gd name="T39" fmla="*/ 249 h 262"/>
                <a:gd name="T40" fmla="*/ 168 w 261"/>
                <a:gd name="T41" fmla="*/ 21 h 262"/>
                <a:gd name="T42" fmla="*/ 168 w 261"/>
                <a:gd name="T43" fmla="*/ 44 h 262"/>
                <a:gd name="T44" fmla="*/ 135 w 261"/>
                <a:gd name="T45" fmla="*/ 120 h 262"/>
                <a:gd name="T46" fmla="*/ 167 w 261"/>
                <a:gd name="T47" fmla="*/ 198 h 262"/>
                <a:gd name="T48" fmla="*/ 167 w 261"/>
                <a:gd name="T49" fmla="*/ 167 h 262"/>
                <a:gd name="T50" fmla="*/ 130 w 261"/>
                <a:gd name="T51" fmla="*/ 147 h 262"/>
                <a:gd name="T52" fmla="*/ 93 w 261"/>
                <a:gd name="T53" fmla="*/ 44 h 262"/>
                <a:gd name="T54" fmla="*/ 130 w 261"/>
                <a:gd name="T55" fmla="*/ 0 h 262"/>
                <a:gd name="T56" fmla="*/ 126 w 261"/>
                <a:gd name="T57" fmla="*/ 120 h 262"/>
                <a:gd name="T58" fmla="*/ 130 w 261"/>
                <a:gd name="T59" fmla="*/ 159 h 262"/>
                <a:gd name="T60" fmla="*/ 130 w 261"/>
                <a:gd name="T61" fmla="*/ 179 h 262"/>
                <a:gd name="T62" fmla="*/ 130 w 261"/>
                <a:gd name="T63" fmla="*/ 198 h 262"/>
                <a:gd name="T64" fmla="*/ 93 w 261"/>
                <a:gd name="T65" fmla="*/ 3 h 262"/>
                <a:gd name="T66" fmla="*/ 93 w 261"/>
                <a:gd name="T67" fmla="*/ 36 h 262"/>
                <a:gd name="T68" fmla="*/ 67 w 261"/>
                <a:gd name="T69" fmla="*/ 20 h 262"/>
                <a:gd name="T70" fmla="*/ 67 w 261"/>
                <a:gd name="T71" fmla="*/ 70 h 262"/>
                <a:gd name="T72" fmla="*/ 92 w 261"/>
                <a:gd name="T73" fmla="*/ 147 h 262"/>
                <a:gd name="T74" fmla="*/ 92 w 261"/>
                <a:gd name="T75" fmla="*/ 179 h 262"/>
                <a:gd name="T76" fmla="*/ 93 w 261"/>
                <a:gd name="T77" fmla="*/ 198 h 262"/>
                <a:gd name="T78" fmla="*/ 67 w 261"/>
                <a:gd name="T79" fmla="*/ 171 h 262"/>
                <a:gd name="T80" fmla="*/ 69 w 261"/>
                <a:gd name="T81" fmla="*/ 232 h 262"/>
                <a:gd name="T82" fmla="*/ 58 w 261"/>
                <a:gd name="T83" fmla="*/ 28 h 262"/>
                <a:gd name="T84" fmla="*/ 67 w 261"/>
                <a:gd name="T85" fmla="*/ 9 h 262"/>
                <a:gd name="T86" fmla="*/ 67 w 261"/>
                <a:gd name="T87" fmla="*/ 120 h 262"/>
                <a:gd name="T88" fmla="*/ 67 w 261"/>
                <a:gd name="T89" fmla="*/ 188 h 262"/>
                <a:gd name="T90" fmla="*/ 67 w 261"/>
                <a:gd name="T91" fmla="*/ 232 h 262"/>
                <a:gd name="T92" fmla="*/ 67 w 261"/>
                <a:gd name="T93" fmla="*/ 232 h 262"/>
                <a:gd name="T94" fmla="*/ 52 w 261"/>
                <a:gd name="T95" fmla="*/ 50 h 262"/>
                <a:gd name="T96" fmla="*/ 12 w 261"/>
                <a:gd name="T97" fmla="*/ 220 h 262"/>
                <a:gd name="T98" fmla="*/ 52 w 261"/>
                <a:gd name="T99" fmla="*/ 232 h 262"/>
                <a:gd name="T100" fmla="*/ 52 w 261"/>
                <a:gd name="T101" fmla="*/ 232 h 262"/>
                <a:gd name="T102" fmla="*/ 12 w 261"/>
                <a:gd name="T103" fmla="*/ 114 h 262"/>
                <a:gd name="T104" fmla="*/ 0 w 261"/>
                <a:gd name="T105" fmla="*/ 104 h 262"/>
                <a:gd name="T106" fmla="*/ 12 w 261"/>
                <a:gd name="T107" fmla="*/ 15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1" h="262">
                  <a:moveTo>
                    <a:pt x="249" y="220"/>
                  </a:moveTo>
                  <a:cubicBezTo>
                    <a:pt x="249" y="154"/>
                    <a:pt x="249" y="154"/>
                    <a:pt x="249" y="154"/>
                  </a:cubicBezTo>
                  <a:cubicBezTo>
                    <a:pt x="251" y="157"/>
                    <a:pt x="252" y="160"/>
                    <a:pt x="252" y="164"/>
                  </a:cubicBezTo>
                  <a:cubicBezTo>
                    <a:pt x="252" y="220"/>
                    <a:pt x="252" y="220"/>
                    <a:pt x="252" y="220"/>
                  </a:cubicBezTo>
                  <a:cubicBezTo>
                    <a:pt x="249" y="220"/>
                    <a:pt x="249" y="220"/>
                    <a:pt x="249" y="220"/>
                  </a:cubicBezTo>
                  <a:close/>
                  <a:moveTo>
                    <a:pt x="249" y="114"/>
                  </a:moveTo>
                  <a:cubicBezTo>
                    <a:pt x="249" y="70"/>
                    <a:pt x="249" y="70"/>
                    <a:pt x="249" y="70"/>
                  </a:cubicBezTo>
                  <a:cubicBezTo>
                    <a:pt x="250" y="70"/>
                    <a:pt x="250" y="70"/>
                    <a:pt x="250" y="69"/>
                  </a:cubicBezTo>
                  <a:cubicBezTo>
                    <a:pt x="257" y="67"/>
                    <a:pt x="257" y="67"/>
                    <a:pt x="257" y="67"/>
                  </a:cubicBezTo>
                  <a:cubicBezTo>
                    <a:pt x="259" y="66"/>
                    <a:pt x="261" y="67"/>
                    <a:pt x="261" y="70"/>
                  </a:cubicBezTo>
                  <a:cubicBezTo>
                    <a:pt x="261" y="104"/>
                    <a:pt x="261" y="104"/>
                    <a:pt x="261" y="104"/>
                  </a:cubicBezTo>
                  <a:cubicBezTo>
                    <a:pt x="261" y="107"/>
                    <a:pt x="259" y="110"/>
                    <a:pt x="257" y="111"/>
                  </a:cubicBezTo>
                  <a:cubicBezTo>
                    <a:pt x="250" y="113"/>
                    <a:pt x="250" y="113"/>
                    <a:pt x="250" y="113"/>
                  </a:cubicBezTo>
                  <a:cubicBezTo>
                    <a:pt x="250" y="114"/>
                    <a:pt x="250" y="114"/>
                    <a:pt x="249" y="114"/>
                  </a:cubicBezTo>
                  <a:close/>
                  <a:moveTo>
                    <a:pt x="249" y="70"/>
                  </a:moveTo>
                  <a:cubicBezTo>
                    <a:pt x="249" y="114"/>
                    <a:pt x="249" y="114"/>
                    <a:pt x="249" y="114"/>
                  </a:cubicBezTo>
                  <a:cubicBezTo>
                    <a:pt x="248" y="114"/>
                    <a:pt x="246" y="112"/>
                    <a:pt x="246" y="110"/>
                  </a:cubicBezTo>
                  <a:cubicBezTo>
                    <a:pt x="246" y="76"/>
                    <a:pt x="246" y="76"/>
                    <a:pt x="246" y="76"/>
                  </a:cubicBezTo>
                  <a:cubicBezTo>
                    <a:pt x="246" y="74"/>
                    <a:pt x="248" y="71"/>
                    <a:pt x="249" y="70"/>
                  </a:cubicBezTo>
                  <a:close/>
                  <a:moveTo>
                    <a:pt x="249" y="154"/>
                  </a:moveTo>
                  <a:cubicBezTo>
                    <a:pt x="246" y="150"/>
                    <a:pt x="241" y="146"/>
                    <a:pt x="235" y="146"/>
                  </a:cubicBezTo>
                  <a:cubicBezTo>
                    <a:pt x="235" y="50"/>
                    <a:pt x="235" y="50"/>
                    <a:pt x="235" y="50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19" y="162"/>
                    <a:pt x="227" y="170"/>
                    <a:pt x="227" y="180"/>
                  </a:cubicBezTo>
                  <a:cubicBezTo>
                    <a:pt x="227" y="189"/>
                    <a:pt x="219" y="197"/>
                    <a:pt x="209" y="197"/>
                  </a:cubicBezTo>
                  <a:cubicBezTo>
                    <a:pt x="209" y="220"/>
                    <a:pt x="209" y="220"/>
                    <a:pt x="209" y="220"/>
                  </a:cubicBezTo>
                  <a:cubicBezTo>
                    <a:pt x="249" y="220"/>
                    <a:pt x="249" y="220"/>
                    <a:pt x="249" y="220"/>
                  </a:cubicBezTo>
                  <a:cubicBezTo>
                    <a:pt x="249" y="154"/>
                    <a:pt x="249" y="154"/>
                    <a:pt x="249" y="154"/>
                  </a:cubicBezTo>
                  <a:close/>
                  <a:moveTo>
                    <a:pt x="209" y="262"/>
                  </a:moveTo>
                  <a:cubicBezTo>
                    <a:pt x="209" y="232"/>
                    <a:pt x="209" y="232"/>
                    <a:pt x="209" y="232"/>
                  </a:cubicBezTo>
                  <a:cubicBezTo>
                    <a:pt x="226" y="232"/>
                    <a:pt x="226" y="232"/>
                    <a:pt x="226" y="232"/>
                  </a:cubicBezTo>
                  <a:cubicBezTo>
                    <a:pt x="226" y="249"/>
                    <a:pt x="226" y="249"/>
                    <a:pt x="226" y="249"/>
                  </a:cubicBezTo>
                  <a:cubicBezTo>
                    <a:pt x="226" y="257"/>
                    <a:pt x="220" y="262"/>
                    <a:pt x="213" y="262"/>
                  </a:cubicBezTo>
                  <a:cubicBezTo>
                    <a:pt x="209" y="262"/>
                    <a:pt x="209" y="262"/>
                    <a:pt x="209" y="262"/>
                  </a:cubicBezTo>
                  <a:close/>
                  <a:moveTo>
                    <a:pt x="209" y="44"/>
                  </a:moveTo>
                  <a:cubicBezTo>
                    <a:pt x="209" y="15"/>
                    <a:pt x="209" y="15"/>
                    <a:pt x="209" y="15"/>
                  </a:cubicBezTo>
                  <a:cubicBezTo>
                    <a:pt x="225" y="23"/>
                    <a:pt x="235" y="33"/>
                    <a:pt x="235" y="44"/>
                  </a:cubicBezTo>
                  <a:lnTo>
                    <a:pt x="209" y="44"/>
                  </a:lnTo>
                  <a:close/>
                  <a:moveTo>
                    <a:pt x="209" y="15"/>
                  </a:moveTo>
                  <a:cubicBezTo>
                    <a:pt x="209" y="44"/>
                    <a:pt x="209" y="44"/>
                    <a:pt x="209" y="44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9" y="37"/>
                    <a:pt x="203" y="33"/>
                    <a:pt x="203" y="28"/>
                  </a:cubicBezTo>
                  <a:cubicBezTo>
                    <a:pt x="203" y="24"/>
                    <a:pt x="199" y="20"/>
                    <a:pt x="195" y="20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95" y="9"/>
                    <a:pt x="195" y="9"/>
                    <a:pt x="195" y="9"/>
                  </a:cubicBezTo>
                  <a:cubicBezTo>
                    <a:pt x="200" y="11"/>
                    <a:pt x="205" y="13"/>
                    <a:pt x="209" y="15"/>
                  </a:cubicBezTo>
                  <a:close/>
                  <a:moveTo>
                    <a:pt x="209" y="50"/>
                  </a:move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3" y="162"/>
                    <a:pt x="198" y="166"/>
                    <a:pt x="195" y="171"/>
                  </a:cubicBezTo>
                  <a:cubicBezTo>
                    <a:pt x="195" y="120"/>
                    <a:pt x="195" y="120"/>
                    <a:pt x="195" y="120"/>
                  </a:cubicBezTo>
                  <a:cubicBezTo>
                    <a:pt x="201" y="120"/>
                    <a:pt x="201" y="120"/>
                    <a:pt x="201" y="120"/>
                  </a:cubicBezTo>
                  <a:cubicBezTo>
                    <a:pt x="201" y="70"/>
                    <a:pt x="201" y="70"/>
                    <a:pt x="201" y="70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209" y="50"/>
                    <a:pt x="209" y="50"/>
                    <a:pt x="209" y="50"/>
                  </a:cubicBezTo>
                  <a:close/>
                  <a:moveTo>
                    <a:pt x="209" y="197"/>
                  </a:moveTo>
                  <a:cubicBezTo>
                    <a:pt x="209" y="220"/>
                    <a:pt x="209" y="220"/>
                    <a:pt x="209" y="220"/>
                  </a:cubicBezTo>
                  <a:cubicBezTo>
                    <a:pt x="195" y="220"/>
                    <a:pt x="195" y="220"/>
                    <a:pt x="195" y="220"/>
                  </a:cubicBezTo>
                  <a:cubicBezTo>
                    <a:pt x="195" y="188"/>
                    <a:pt x="195" y="188"/>
                    <a:pt x="195" y="188"/>
                  </a:cubicBezTo>
                  <a:cubicBezTo>
                    <a:pt x="198" y="193"/>
                    <a:pt x="203" y="197"/>
                    <a:pt x="209" y="197"/>
                  </a:cubicBezTo>
                  <a:cubicBezTo>
                    <a:pt x="209" y="197"/>
                    <a:pt x="209" y="197"/>
                    <a:pt x="209" y="197"/>
                  </a:cubicBezTo>
                  <a:close/>
                  <a:moveTo>
                    <a:pt x="209" y="232"/>
                  </a:moveTo>
                  <a:cubicBezTo>
                    <a:pt x="209" y="262"/>
                    <a:pt x="209" y="262"/>
                    <a:pt x="209" y="262"/>
                  </a:cubicBezTo>
                  <a:cubicBezTo>
                    <a:pt x="206" y="262"/>
                    <a:pt x="206" y="262"/>
                    <a:pt x="206" y="262"/>
                  </a:cubicBezTo>
                  <a:cubicBezTo>
                    <a:pt x="201" y="262"/>
                    <a:pt x="197" y="260"/>
                    <a:pt x="195" y="257"/>
                  </a:cubicBezTo>
                  <a:cubicBezTo>
                    <a:pt x="195" y="232"/>
                    <a:pt x="195" y="232"/>
                    <a:pt x="195" y="232"/>
                  </a:cubicBezTo>
                  <a:lnTo>
                    <a:pt x="209" y="232"/>
                  </a:lnTo>
                  <a:close/>
                  <a:moveTo>
                    <a:pt x="171" y="20"/>
                  </a:moveTo>
                  <a:cubicBezTo>
                    <a:pt x="175" y="20"/>
                    <a:pt x="179" y="24"/>
                    <a:pt x="179" y="28"/>
                  </a:cubicBezTo>
                  <a:cubicBezTo>
                    <a:pt x="179" y="33"/>
                    <a:pt x="175" y="37"/>
                    <a:pt x="171" y="37"/>
                  </a:cubicBezTo>
                  <a:cubicBezTo>
                    <a:pt x="170" y="37"/>
                    <a:pt x="169" y="37"/>
                    <a:pt x="168" y="36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0" y="37"/>
                    <a:pt x="186" y="33"/>
                    <a:pt x="186" y="28"/>
                  </a:cubicBezTo>
                  <a:cubicBezTo>
                    <a:pt x="186" y="24"/>
                    <a:pt x="190" y="20"/>
                    <a:pt x="195" y="20"/>
                  </a:cubicBezTo>
                  <a:cubicBezTo>
                    <a:pt x="195" y="9"/>
                    <a:pt x="195" y="9"/>
                    <a:pt x="195" y="9"/>
                  </a:cubicBezTo>
                  <a:cubicBezTo>
                    <a:pt x="187" y="6"/>
                    <a:pt x="178" y="4"/>
                    <a:pt x="168" y="3"/>
                  </a:cubicBezTo>
                  <a:cubicBezTo>
                    <a:pt x="168" y="21"/>
                    <a:pt x="168" y="21"/>
                    <a:pt x="168" y="21"/>
                  </a:cubicBezTo>
                  <a:cubicBezTo>
                    <a:pt x="169" y="20"/>
                    <a:pt x="170" y="20"/>
                    <a:pt x="171" y="20"/>
                  </a:cubicBezTo>
                  <a:close/>
                  <a:moveTo>
                    <a:pt x="195" y="50"/>
                  </a:moveTo>
                  <a:cubicBezTo>
                    <a:pt x="195" y="70"/>
                    <a:pt x="195" y="70"/>
                    <a:pt x="195" y="70"/>
                  </a:cubicBezTo>
                  <a:cubicBezTo>
                    <a:pt x="168" y="70"/>
                    <a:pt x="168" y="70"/>
                    <a:pt x="168" y="70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95" y="50"/>
                    <a:pt x="195" y="50"/>
                    <a:pt x="195" y="50"/>
                  </a:cubicBezTo>
                  <a:close/>
                  <a:moveTo>
                    <a:pt x="195" y="120"/>
                  </a:moveTo>
                  <a:cubicBezTo>
                    <a:pt x="195" y="171"/>
                    <a:pt x="195" y="171"/>
                    <a:pt x="195" y="171"/>
                  </a:cubicBezTo>
                  <a:cubicBezTo>
                    <a:pt x="193" y="173"/>
                    <a:pt x="192" y="176"/>
                    <a:pt x="192" y="180"/>
                  </a:cubicBezTo>
                  <a:cubicBezTo>
                    <a:pt x="192" y="183"/>
                    <a:pt x="193" y="186"/>
                    <a:pt x="195" y="188"/>
                  </a:cubicBezTo>
                  <a:cubicBezTo>
                    <a:pt x="195" y="220"/>
                    <a:pt x="195" y="220"/>
                    <a:pt x="195" y="220"/>
                  </a:cubicBezTo>
                  <a:cubicBezTo>
                    <a:pt x="168" y="220"/>
                    <a:pt x="168" y="220"/>
                    <a:pt x="168" y="220"/>
                  </a:cubicBezTo>
                  <a:cubicBezTo>
                    <a:pt x="168" y="120"/>
                    <a:pt x="168" y="120"/>
                    <a:pt x="168" y="120"/>
                  </a:cubicBezTo>
                  <a:cubicBezTo>
                    <a:pt x="195" y="120"/>
                    <a:pt x="195" y="120"/>
                    <a:pt x="195" y="120"/>
                  </a:cubicBezTo>
                  <a:close/>
                  <a:moveTo>
                    <a:pt x="195" y="232"/>
                  </a:moveTo>
                  <a:cubicBezTo>
                    <a:pt x="195" y="257"/>
                    <a:pt x="195" y="257"/>
                    <a:pt x="195" y="257"/>
                  </a:cubicBezTo>
                  <a:cubicBezTo>
                    <a:pt x="193" y="254"/>
                    <a:pt x="192" y="252"/>
                    <a:pt x="192" y="249"/>
                  </a:cubicBezTo>
                  <a:cubicBezTo>
                    <a:pt x="192" y="232"/>
                    <a:pt x="192" y="232"/>
                    <a:pt x="192" y="232"/>
                  </a:cubicBezTo>
                  <a:lnTo>
                    <a:pt x="195" y="232"/>
                  </a:lnTo>
                  <a:close/>
                  <a:moveTo>
                    <a:pt x="168" y="36"/>
                  </a:moveTo>
                  <a:cubicBezTo>
                    <a:pt x="165" y="35"/>
                    <a:pt x="162" y="32"/>
                    <a:pt x="162" y="28"/>
                  </a:cubicBezTo>
                  <a:cubicBezTo>
                    <a:pt x="162" y="25"/>
                    <a:pt x="165" y="22"/>
                    <a:pt x="168" y="21"/>
                  </a:cubicBezTo>
                  <a:cubicBezTo>
                    <a:pt x="168" y="3"/>
                    <a:pt x="168" y="3"/>
                    <a:pt x="168" y="3"/>
                  </a:cubicBezTo>
                  <a:cubicBezTo>
                    <a:pt x="157" y="1"/>
                    <a:pt x="144" y="0"/>
                    <a:pt x="131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36"/>
                    <a:pt x="168" y="36"/>
                    <a:pt x="168" y="36"/>
                  </a:cubicBezTo>
                  <a:close/>
                  <a:moveTo>
                    <a:pt x="168" y="50"/>
                  </a:moveTo>
                  <a:cubicBezTo>
                    <a:pt x="168" y="70"/>
                    <a:pt x="168" y="70"/>
                    <a:pt x="168" y="70"/>
                  </a:cubicBezTo>
                  <a:cubicBezTo>
                    <a:pt x="135" y="70"/>
                    <a:pt x="135" y="70"/>
                    <a:pt x="135" y="70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68" y="120"/>
                    <a:pt x="168" y="120"/>
                    <a:pt x="168" y="120"/>
                  </a:cubicBezTo>
                  <a:cubicBezTo>
                    <a:pt x="168" y="220"/>
                    <a:pt x="168" y="220"/>
                    <a:pt x="168" y="220"/>
                  </a:cubicBezTo>
                  <a:cubicBezTo>
                    <a:pt x="130" y="220"/>
                    <a:pt x="130" y="220"/>
                    <a:pt x="130" y="220"/>
                  </a:cubicBezTo>
                  <a:cubicBezTo>
                    <a:pt x="130" y="198"/>
                    <a:pt x="130" y="198"/>
                    <a:pt x="130" y="198"/>
                  </a:cubicBezTo>
                  <a:cubicBezTo>
                    <a:pt x="167" y="198"/>
                    <a:pt x="167" y="198"/>
                    <a:pt x="167" y="198"/>
                  </a:cubicBezTo>
                  <a:cubicBezTo>
                    <a:pt x="167" y="187"/>
                    <a:pt x="167" y="187"/>
                    <a:pt x="167" y="187"/>
                  </a:cubicBezTo>
                  <a:cubicBezTo>
                    <a:pt x="130" y="187"/>
                    <a:pt x="130" y="187"/>
                    <a:pt x="130" y="187"/>
                  </a:cubicBezTo>
                  <a:cubicBezTo>
                    <a:pt x="130" y="179"/>
                    <a:pt x="130" y="179"/>
                    <a:pt x="130" y="179"/>
                  </a:cubicBezTo>
                  <a:cubicBezTo>
                    <a:pt x="167" y="179"/>
                    <a:pt x="167" y="179"/>
                    <a:pt x="167" y="179"/>
                  </a:cubicBezTo>
                  <a:cubicBezTo>
                    <a:pt x="167" y="167"/>
                    <a:pt x="167" y="167"/>
                    <a:pt x="167" y="167"/>
                  </a:cubicBezTo>
                  <a:cubicBezTo>
                    <a:pt x="130" y="167"/>
                    <a:pt x="130" y="167"/>
                    <a:pt x="130" y="167"/>
                  </a:cubicBezTo>
                  <a:cubicBezTo>
                    <a:pt x="130" y="159"/>
                    <a:pt x="130" y="159"/>
                    <a:pt x="130" y="159"/>
                  </a:cubicBezTo>
                  <a:cubicBezTo>
                    <a:pt x="167" y="159"/>
                    <a:pt x="167" y="159"/>
                    <a:pt x="167" y="159"/>
                  </a:cubicBezTo>
                  <a:cubicBezTo>
                    <a:pt x="167" y="147"/>
                    <a:pt x="167" y="147"/>
                    <a:pt x="167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30" y="50"/>
                    <a:pt x="130" y="50"/>
                    <a:pt x="130" y="50"/>
                  </a:cubicBezTo>
                  <a:lnTo>
                    <a:pt x="168" y="50"/>
                  </a:lnTo>
                  <a:close/>
                  <a:moveTo>
                    <a:pt x="130" y="0"/>
                  </a:moveTo>
                  <a:cubicBezTo>
                    <a:pt x="130" y="44"/>
                    <a:pt x="130" y="44"/>
                    <a:pt x="130" y="44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6" y="35"/>
                    <a:pt x="99" y="32"/>
                    <a:pt x="99" y="28"/>
                  </a:cubicBezTo>
                  <a:cubicBezTo>
                    <a:pt x="99" y="25"/>
                    <a:pt x="96" y="22"/>
                    <a:pt x="93" y="21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104" y="1"/>
                    <a:pt x="117" y="0"/>
                    <a:pt x="130" y="0"/>
                  </a:cubicBezTo>
                  <a:close/>
                  <a:moveTo>
                    <a:pt x="130" y="50"/>
                  </a:moveTo>
                  <a:cubicBezTo>
                    <a:pt x="130" y="147"/>
                    <a:pt x="130" y="147"/>
                    <a:pt x="130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93" y="120"/>
                    <a:pt x="93" y="120"/>
                    <a:pt x="93" y="120"/>
                  </a:cubicBezTo>
                  <a:cubicBezTo>
                    <a:pt x="126" y="120"/>
                    <a:pt x="126" y="120"/>
                    <a:pt x="126" y="120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130" y="50"/>
                    <a:pt x="130" y="50"/>
                    <a:pt x="130" y="50"/>
                  </a:cubicBezTo>
                  <a:close/>
                  <a:moveTo>
                    <a:pt x="130" y="159"/>
                  </a:moveTo>
                  <a:cubicBezTo>
                    <a:pt x="130" y="167"/>
                    <a:pt x="130" y="167"/>
                    <a:pt x="130" y="167"/>
                  </a:cubicBezTo>
                  <a:cubicBezTo>
                    <a:pt x="93" y="167"/>
                    <a:pt x="93" y="167"/>
                    <a:pt x="93" y="167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130" y="159"/>
                    <a:pt x="130" y="159"/>
                    <a:pt x="130" y="159"/>
                  </a:cubicBezTo>
                  <a:close/>
                  <a:moveTo>
                    <a:pt x="130" y="179"/>
                  </a:moveTo>
                  <a:cubicBezTo>
                    <a:pt x="130" y="187"/>
                    <a:pt x="130" y="187"/>
                    <a:pt x="130" y="187"/>
                  </a:cubicBezTo>
                  <a:cubicBezTo>
                    <a:pt x="93" y="187"/>
                    <a:pt x="93" y="187"/>
                    <a:pt x="93" y="187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130" y="179"/>
                    <a:pt x="130" y="179"/>
                    <a:pt x="130" y="179"/>
                  </a:cubicBezTo>
                  <a:close/>
                  <a:moveTo>
                    <a:pt x="130" y="198"/>
                  </a:moveTo>
                  <a:cubicBezTo>
                    <a:pt x="130" y="220"/>
                    <a:pt x="130" y="220"/>
                    <a:pt x="130" y="220"/>
                  </a:cubicBezTo>
                  <a:cubicBezTo>
                    <a:pt x="93" y="220"/>
                    <a:pt x="93" y="220"/>
                    <a:pt x="93" y="220"/>
                  </a:cubicBezTo>
                  <a:cubicBezTo>
                    <a:pt x="93" y="198"/>
                    <a:pt x="93" y="198"/>
                    <a:pt x="93" y="198"/>
                  </a:cubicBezTo>
                  <a:lnTo>
                    <a:pt x="130" y="198"/>
                  </a:lnTo>
                  <a:close/>
                  <a:moveTo>
                    <a:pt x="93" y="3"/>
                  </a:moveTo>
                  <a:cubicBezTo>
                    <a:pt x="93" y="21"/>
                    <a:pt x="93" y="21"/>
                    <a:pt x="93" y="21"/>
                  </a:cubicBezTo>
                  <a:cubicBezTo>
                    <a:pt x="92" y="20"/>
                    <a:pt x="92" y="20"/>
                    <a:pt x="91" y="20"/>
                  </a:cubicBezTo>
                  <a:cubicBezTo>
                    <a:pt x="86" y="20"/>
                    <a:pt x="83" y="24"/>
                    <a:pt x="83" y="28"/>
                  </a:cubicBezTo>
                  <a:cubicBezTo>
                    <a:pt x="83" y="33"/>
                    <a:pt x="86" y="37"/>
                    <a:pt x="91" y="37"/>
                  </a:cubicBezTo>
                  <a:cubicBezTo>
                    <a:pt x="92" y="37"/>
                    <a:pt x="92" y="37"/>
                    <a:pt x="93" y="36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71" y="37"/>
                    <a:pt x="75" y="33"/>
                    <a:pt x="75" y="28"/>
                  </a:cubicBezTo>
                  <a:cubicBezTo>
                    <a:pt x="75" y="24"/>
                    <a:pt x="71" y="20"/>
                    <a:pt x="67" y="20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5" y="6"/>
                    <a:pt x="84" y="4"/>
                    <a:pt x="93" y="3"/>
                  </a:cubicBezTo>
                  <a:close/>
                  <a:moveTo>
                    <a:pt x="93" y="50"/>
                  </a:moveTo>
                  <a:cubicBezTo>
                    <a:pt x="93" y="70"/>
                    <a:pt x="93" y="70"/>
                    <a:pt x="93" y="70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93" y="50"/>
                    <a:pt x="93" y="50"/>
                    <a:pt x="93" y="50"/>
                  </a:cubicBezTo>
                  <a:close/>
                  <a:moveTo>
                    <a:pt x="93" y="120"/>
                  </a:moveTo>
                  <a:cubicBezTo>
                    <a:pt x="93" y="147"/>
                    <a:pt x="93" y="147"/>
                    <a:pt x="93" y="147"/>
                  </a:cubicBezTo>
                  <a:cubicBezTo>
                    <a:pt x="92" y="147"/>
                    <a:pt x="92" y="147"/>
                    <a:pt x="92" y="147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67"/>
                    <a:pt x="93" y="167"/>
                    <a:pt x="93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2" y="179"/>
                    <a:pt x="92" y="179"/>
                    <a:pt x="92" y="179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93" y="187"/>
                    <a:pt x="93" y="187"/>
                    <a:pt x="93" y="187"/>
                  </a:cubicBezTo>
                  <a:cubicBezTo>
                    <a:pt x="92" y="187"/>
                    <a:pt x="92" y="187"/>
                    <a:pt x="92" y="187"/>
                  </a:cubicBezTo>
                  <a:cubicBezTo>
                    <a:pt x="92" y="198"/>
                    <a:pt x="92" y="198"/>
                    <a:pt x="92" y="198"/>
                  </a:cubicBezTo>
                  <a:cubicBezTo>
                    <a:pt x="93" y="198"/>
                    <a:pt x="93" y="198"/>
                    <a:pt x="93" y="198"/>
                  </a:cubicBezTo>
                  <a:cubicBezTo>
                    <a:pt x="93" y="220"/>
                    <a:pt x="93" y="220"/>
                    <a:pt x="93" y="220"/>
                  </a:cubicBezTo>
                  <a:cubicBezTo>
                    <a:pt x="67" y="220"/>
                    <a:pt x="67" y="220"/>
                    <a:pt x="67" y="220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6"/>
                    <a:pt x="69" y="183"/>
                    <a:pt x="69" y="180"/>
                  </a:cubicBezTo>
                  <a:cubicBezTo>
                    <a:pt x="69" y="176"/>
                    <a:pt x="68" y="173"/>
                    <a:pt x="67" y="171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93" y="120"/>
                    <a:pt x="93" y="120"/>
                    <a:pt x="93" y="120"/>
                  </a:cubicBezTo>
                  <a:close/>
                  <a:moveTo>
                    <a:pt x="67" y="257"/>
                  </a:moveTo>
                  <a:cubicBezTo>
                    <a:pt x="67" y="232"/>
                    <a:pt x="67" y="232"/>
                    <a:pt x="67" y="232"/>
                  </a:cubicBezTo>
                  <a:cubicBezTo>
                    <a:pt x="69" y="232"/>
                    <a:pt x="69" y="232"/>
                    <a:pt x="69" y="232"/>
                  </a:cubicBezTo>
                  <a:cubicBezTo>
                    <a:pt x="69" y="249"/>
                    <a:pt x="69" y="249"/>
                    <a:pt x="69" y="249"/>
                  </a:cubicBezTo>
                  <a:cubicBezTo>
                    <a:pt x="69" y="252"/>
                    <a:pt x="68" y="254"/>
                    <a:pt x="67" y="257"/>
                  </a:cubicBezTo>
                  <a:close/>
                  <a:moveTo>
                    <a:pt x="67" y="9"/>
                  </a:moveTo>
                  <a:cubicBezTo>
                    <a:pt x="67" y="20"/>
                    <a:pt x="67" y="20"/>
                    <a:pt x="67" y="20"/>
                  </a:cubicBezTo>
                  <a:cubicBezTo>
                    <a:pt x="62" y="20"/>
                    <a:pt x="58" y="24"/>
                    <a:pt x="58" y="28"/>
                  </a:cubicBezTo>
                  <a:cubicBezTo>
                    <a:pt x="58" y="33"/>
                    <a:pt x="62" y="37"/>
                    <a:pt x="67" y="37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3"/>
                    <a:pt x="61" y="11"/>
                    <a:pt x="67" y="9"/>
                  </a:cubicBezTo>
                  <a:close/>
                  <a:moveTo>
                    <a:pt x="67" y="50"/>
                  </a:moveTo>
                  <a:cubicBezTo>
                    <a:pt x="67" y="70"/>
                    <a:pt x="67" y="70"/>
                    <a:pt x="67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71"/>
                    <a:pt x="67" y="171"/>
                    <a:pt x="67" y="171"/>
                  </a:cubicBezTo>
                  <a:cubicBezTo>
                    <a:pt x="64" y="166"/>
                    <a:pt x="58" y="162"/>
                    <a:pt x="52" y="162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67" y="50"/>
                    <a:pt x="67" y="50"/>
                    <a:pt x="67" y="50"/>
                  </a:cubicBezTo>
                  <a:close/>
                  <a:moveTo>
                    <a:pt x="67" y="188"/>
                  </a:moveTo>
                  <a:cubicBezTo>
                    <a:pt x="67" y="220"/>
                    <a:pt x="67" y="220"/>
                    <a:pt x="67" y="220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2" y="197"/>
                    <a:pt x="52" y="197"/>
                    <a:pt x="52" y="197"/>
                  </a:cubicBezTo>
                  <a:cubicBezTo>
                    <a:pt x="58" y="197"/>
                    <a:pt x="64" y="193"/>
                    <a:pt x="67" y="188"/>
                  </a:cubicBezTo>
                  <a:close/>
                  <a:moveTo>
                    <a:pt x="67" y="232"/>
                  </a:moveTo>
                  <a:cubicBezTo>
                    <a:pt x="67" y="257"/>
                    <a:pt x="67" y="257"/>
                    <a:pt x="67" y="257"/>
                  </a:cubicBezTo>
                  <a:cubicBezTo>
                    <a:pt x="64" y="260"/>
                    <a:pt x="60" y="262"/>
                    <a:pt x="56" y="262"/>
                  </a:cubicBezTo>
                  <a:cubicBezTo>
                    <a:pt x="52" y="262"/>
                    <a:pt x="52" y="262"/>
                    <a:pt x="52" y="262"/>
                  </a:cubicBezTo>
                  <a:cubicBezTo>
                    <a:pt x="52" y="232"/>
                    <a:pt x="52" y="232"/>
                    <a:pt x="52" y="232"/>
                  </a:cubicBezTo>
                  <a:lnTo>
                    <a:pt x="67" y="232"/>
                  </a:lnTo>
                  <a:close/>
                  <a:moveTo>
                    <a:pt x="52" y="15"/>
                  </a:moveTo>
                  <a:cubicBezTo>
                    <a:pt x="52" y="44"/>
                    <a:pt x="52" y="44"/>
                    <a:pt x="52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33"/>
                    <a:pt x="36" y="23"/>
                    <a:pt x="52" y="15"/>
                  </a:cubicBezTo>
                  <a:close/>
                  <a:moveTo>
                    <a:pt x="52" y="50"/>
                  </a:moveTo>
                  <a:cubicBezTo>
                    <a:pt x="52" y="162"/>
                    <a:pt x="52" y="162"/>
                    <a:pt x="52" y="162"/>
                  </a:cubicBezTo>
                  <a:cubicBezTo>
                    <a:pt x="42" y="162"/>
                    <a:pt x="35" y="170"/>
                    <a:pt x="35" y="180"/>
                  </a:cubicBezTo>
                  <a:cubicBezTo>
                    <a:pt x="35" y="189"/>
                    <a:pt x="42" y="197"/>
                    <a:pt x="52" y="197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12" y="220"/>
                    <a:pt x="12" y="220"/>
                    <a:pt x="12" y="220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5" y="150"/>
                    <a:pt x="21" y="146"/>
                    <a:pt x="27" y="146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52" y="50"/>
                    <a:pt x="52" y="50"/>
                    <a:pt x="52" y="50"/>
                  </a:cubicBezTo>
                  <a:close/>
                  <a:moveTo>
                    <a:pt x="52" y="232"/>
                  </a:moveTo>
                  <a:cubicBezTo>
                    <a:pt x="52" y="262"/>
                    <a:pt x="52" y="262"/>
                    <a:pt x="52" y="262"/>
                  </a:cubicBezTo>
                  <a:cubicBezTo>
                    <a:pt x="48" y="262"/>
                    <a:pt x="48" y="262"/>
                    <a:pt x="48" y="262"/>
                  </a:cubicBezTo>
                  <a:cubicBezTo>
                    <a:pt x="41" y="262"/>
                    <a:pt x="35" y="257"/>
                    <a:pt x="35" y="249"/>
                  </a:cubicBezTo>
                  <a:cubicBezTo>
                    <a:pt x="35" y="232"/>
                    <a:pt x="35" y="232"/>
                    <a:pt x="35" y="232"/>
                  </a:cubicBezTo>
                  <a:cubicBezTo>
                    <a:pt x="52" y="232"/>
                    <a:pt x="52" y="232"/>
                    <a:pt x="52" y="232"/>
                  </a:cubicBezTo>
                  <a:close/>
                  <a:moveTo>
                    <a:pt x="12" y="114"/>
                  </a:moveTo>
                  <a:cubicBezTo>
                    <a:pt x="14" y="114"/>
                    <a:pt x="15" y="112"/>
                    <a:pt x="15" y="110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4"/>
                    <a:pt x="14" y="71"/>
                    <a:pt x="12" y="70"/>
                  </a:cubicBezTo>
                  <a:lnTo>
                    <a:pt x="12" y="114"/>
                  </a:lnTo>
                  <a:close/>
                  <a:moveTo>
                    <a:pt x="12" y="70"/>
                  </a:moveTo>
                  <a:cubicBezTo>
                    <a:pt x="12" y="114"/>
                    <a:pt x="12" y="114"/>
                    <a:pt x="12" y="114"/>
                  </a:cubicBezTo>
                  <a:cubicBezTo>
                    <a:pt x="12" y="114"/>
                    <a:pt x="11" y="114"/>
                    <a:pt x="11" y="113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2" y="110"/>
                    <a:pt x="0" y="107"/>
                    <a:pt x="0" y="10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7"/>
                    <a:pt x="2" y="66"/>
                    <a:pt x="4" y="67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70"/>
                    <a:pt x="12" y="70"/>
                    <a:pt x="12" y="70"/>
                  </a:cubicBezTo>
                  <a:close/>
                  <a:moveTo>
                    <a:pt x="12" y="154"/>
                  </a:moveTo>
                  <a:cubicBezTo>
                    <a:pt x="12" y="220"/>
                    <a:pt x="12" y="220"/>
                    <a:pt x="12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9" y="164"/>
                    <a:pt x="9" y="164"/>
                    <a:pt x="9" y="164"/>
                  </a:cubicBezTo>
                  <a:cubicBezTo>
                    <a:pt x="9" y="160"/>
                    <a:pt x="10" y="157"/>
                    <a:pt x="12" y="1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2" name="Freeform 76"/>
            <p:cNvSpPr>
              <a:spLocks noEditPoints="1"/>
            </p:cNvSpPr>
            <p:nvPr/>
          </p:nvSpPr>
          <p:spPr bwMode="auto">
            <a:xfrm>
              <a:off x="5282677" y="3698565"/>
              <a:ext cx="658048" cy="498816"/>
            </a:xfrm>
            <a:custGeom>
              <a:avLst/>
              <a:gdLst>
                <a:gd name="T0" fmla="*/ 271 w 295"/>
                <a:gd name="T1" fmla="*/ 0 h 224"/>
                <a:gd name="T2" fmla="*/ 277 w 295"/>
                <a:gd name="T3" fmla="*/ 35 h 224"/>
                <a:gd name="T4" fmla="*/ 224 w 295"/>
                <a:gd name="T5" fmla="*/ 224 h 224"/>
                <a:gd name="T6" fmla="*/ 248 w 295"/>
                <a:gd name="T7" fmla="*/ 188 h 224"/>
                <a:gd name="T8" fmla="*/ 249 w 295"/>
                <a:gd name="T9" fmla="*/ 29 h 224"/>
                <a:gd name="T10" fmla="*/ 224 w 295"/>
                <a:gd name="T11" fmla="*/ 194 h 224"/>
                <a:gd name="T12" fmla="*/ 224 w 295"/>
                <a:gd name="T13" fmla="*/ 16 h 224"/>
                <a:gd name="T14" fmla="*/ 224 w 295"/>
                <a:gd name="T15" fmla="*/ 208 h 224"/>
                <a:gd name="T16" fmla="*/ 224 w 295"/>
                <a:gd name="T17" fmla="*/ 179 h 224"/>
                <a:gd name="T18" fmla="*/ 224 w 295"/>
                <a:gd name="T19" fmla="*/ 194 h 224"/>
                <a:gd name="T20" fmla="*/ 201 w 295"/>
                <a:gd name="T21" fmla="*/ 128 h 224"/>
                <a:gd name="T22" fmla="*/ 203 w 295"/>
                <a:gd name="T23" fmla="*/ 98 h 224"/>
                <a:gd name="T24" fmla="*/ 195 w 295"/>
                <a:gd name="T25" fmla="*/ 67 h 224"/>
                <a:gd name="T26" fmla="*/ 187 w 295"/>
                <a:gd name="T27" fmla="*/ 128 h 224"/>
                <a:gd name="T28" fmla="*/ 187 w 295"/>
                <a:gd name="T29" fmla="*/ 100 h 224"/>
                <a:gd name="T30" fmla="*/ 190 w 295"/>
                <a:gd name="T31" fmla="*/ 75 h 224"/>
                <a:gd name="T32" fmla="*/ 187 w 295"/>
                <a:gd name="T33" fmla="*/ 0 h 224"/>
                <a:gd name="T34" fmla="*/ 187 w 295"/>
                <a:gd name="T35" fmla="*/ 0 h 224"/>
                <a:gd name="T36" fmla="*/ 147 w 295"/>
                <a:gd name="T37" fmla="*/ 208 h 224"/>
                <a:gd name="T38" fmla="*/ 182 w 295"/>
                <a:gd name="T39" fmla="*/ 67 h 224"/>
                <a:gd name="T40" fmla="*/ 168 w 295"/>
                <a:gd name="T41" fmla="*/ 109 h 224"/>
                <a:gd name="T42" fmla="*/ 187 w 295"/>
                <a:gd name="T43" fmla="*/ 194 h 224"/>
                <a:gd name="T44" fmla="*/ 148 w 295"/>
                <a:gd name="T45" fmla="*/ 125 h 224"/>
                <a:gd name="T46" fmla="*/ 147 w 295"/>
                <a:gd name="T47" fmla="*/ 106 h 224"/>
                <a:gd name="T48" fmla="*/ 184 w 295"/>
                <a:gd name="T49" fmla="*/ 70 h 224"/>
                <a:gd name="T50" fmla="*/ 187 w 295"/>
                <a:gd name="T51" fmla="*/ 91 h 224"/>
                <a:gd name="T52" fmla="*/ 179 w 295"/>
                <a:gd name="T53" fmla="*/ 116 h 224"/>
                <a:gd name="T54" fmla="*/ 187 w 295"/>
                <a:gd name="T55" fmla="*/ 100 h 224"/>
                <a:gd name="T56" fmla="*/ 147 w 295"/>
                <a:gd name="T57" fmla="*/ 16 h 224"/>
                <a:gd name="T58" fmla="*/ 147 w 295"/>
                <a:gd name="T59" fmla="*/ 208 h 224"/>
                <a:gd name="T60" fmla="*/ 147 w 295"/>
                <a:gd name="T61" fmla="*/ 106 h 224"/>
                <a:gd name="T62" fmla="*/ 127 w 295"/>
                <a:gd name="T63" fmla="*/ 121 h 224"/>
                <a:gd name="T64" fmla="*/ 147 w 295"/>
                <a:gd name="T65" fmla="*/ 137 h 224"/>
                <a:gd name="T66" fmla="*/ 102 w 295"/>
                <a:gd name="T67" fmla="*/ 156 h 224"/>
                <a:gd name="T68" fmla="*/ 109 w 295"/>
                <a:gd name="T69" fmla="*/ 113 h 224"/>
                <a:gd name="T70" fmla="*/ 100 w 295"/>
                <a:gd name="T71" fmla="*/ 93 h 224"/>
                <a:gd name="T72" fmla="*/ 111 w 295"/>
                <a:gd name="T73" fmla="*/ 97 h 224"/>
                <a:gd name="T74" fmla="*/ 99 w 295"/>
                <a:gd name="T75" fmla="*/ 88 h 224"/>
                <a:gd name="T76" fmla="*/ 101 w 295"/>
                <a:gd name="T77" fmla="*/ 150 h 224"/>
                <a:gd name="T78" fmla="*/ 99 w 295"/>
                <a:gd name="T79" fmla="*/ 123 h 224"/>
                <a:gd name="T80" fmla="*/ 0 w 295"/>
                <a:gd name="T81" fmla="*/ 23 h 224"/>
                <a:gd name="T82" fmla="*/ 99 w 295"/>
                <a:gd name="T83" fmla="*/ 208 h 224"/>
                <a:gd name="T84" fmla="*/ 17 w 295"/>
                <a:gd name="T85" fmla="*/ 35 h 224"/>
                <a:gd name="T86" fmla="*/ 99 w 295"/>
                <a:gd name="T87" fmla="*/ 29 h 224"/>
                <a:gd name="T88" fmla="*/ 79 w 295"/>
                <a:gd name="T89" fmla="*/ 129 h 224"/>
                <a:gd name="T90" fmla="*/ 99 w 295"/>
                <a:gd name="T91" fmla="*/ 157 h 224"/>
                <a:gd name="T92" fmla="*/ 30 w 295"/>
                <a:gd name="T93" fmla="*/ 45 h 224"/>
                <a:gd name="T94" fmla="*/ 99 w 295"/>
                <a:gd name="T95" fmla="*/ 115 h 224"/>
                <a:gd name="T96" fmla="*/ 99 w 295"/>
                <a:gd name="T97" fmla="*/ 123 h 224"/>
                <a:gd name="T98" fmla="*/ 91 w 295"/>
                <a:gd name="T99" fmla="*/ 13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5" h="224">
                  <a:moveTo>
                    <a:pt x="271" y="224"/>
                  </a:moveTo>
                  <a:cubicBezTo>
                    <a:pt x="284" y="224"/>
                    <a:pt x="295" y="213"/>
                    <a:pt x="295" y="200"/>
                  </a:cubicBezTo>
                  <a:cubicBezTo>
                    <a:pt x="295" y="23"/>
                    <a:pt x="295" y="23"/>
                    <a:pt x="295" y="23"/>
                  </a:cubicBezTo>
                  <a:cubicBezTo>
                    <a:pt x="295" y="10"/>
                    <a:pt x="284" y="0"/>
                    <a:pt x="271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58" y="16"/>
                    <a:pt x="258" y="16"/>
                    <a:pt x="258" y="16"/>
                  </a:cubicBezTo>
                  <a:cubicBezTo>
                    <a:pt x="268" y="16"/>
                    <a:pt x="277" y="24"/>
                    <a:pt x="277" y="35"/>
                  </a:cubicBezTo>
                  <a:cubicBezTo>
                    <a:pt x="277" y="189"/>
                    <a:pt x="277" y="189"/>
                    <a:pt x="277" y="189"/>
                  </a:cubicBezTo>
                  <a:cubicBezTo>
                    <a:pt x="277" y="199"/>
                    <a:pt x="268" y="208"/>
                    <a:pt x="258" y="208"/>
                  </a:cubicBezTo>
                  <a:cubicBezTo>
                    <a:pt x="224" y="208"/>
                    <a:pt x="224" y="208"/>
                    <a:pt x="224" y="208"/>
                  </a:cubicBezTo>
                  <a:cubicBezTo>
                    <a:pt x="224" y="224"/>
                    <a:pt x="224" y="224"/>
                    <a:pt x="224" y="224"/>
                  </a:cubicBezTo>
                  <a:cubicBezTo>
                    <a:pt x="271" y="224"/>
                    <a:pt x="271" y="224"/>
                    <a:pt x="271" y="224"/>
                  </a:cubicBezTo>
                  <a:close/>
                  <a:moveTo>
                    <a:pt x="224" y="194"/>
                  </a:moveTo>
                  <a:cubicBezTo>
                    <a:pt x="224" y="188"/>
                    <a:pt x="224" y="188"/>
                    <a:pt x="224" y="188"/>
                  </a:cubicBezTo>
                  <a:cubicBezTo>
                    <a:pt x="248" y="188"/>
                    <a:pt x="248" y="188"/>
                    <a:pt x="248" y="188"/>
                  </a:cubicBezTo>
                  <a:cubicBezTo>
                    <a:pt x="248" y="179"/>
                    <a:pt x="248" y="179"/>
                    <a:pt x="248" y="179"/>
                  </a:cubicBezTo>
                  <a:cubicBezTo>
                    <a:pt x="224" y="179"/>
                    <a:pt x="224" y="179"/>
                    <a:pt x="224" y="179"/>
                  </a:cubicBezTo>
                  <a:cubicBezTo>
                    <a:pt x="224" y="29"/>
                    <a:pt x="224" y="29"/>
                    <a:pt x="224" y="29"/>
                  </a:cubicBezTo>
                  <a:cubicBezTo>
                    <a:pt x="249" y="29"/>
                    <a:pt x="249" y="29"/>
                    <a:pt x="249" y="29"/>
                  </a:cubicBezTo>
                  <a:cubicBezTo>
                    <a:pt x="257" y="29"/>
                    <a:pt x="264" y="36"/>
                    <a:pt x="264" y="45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264" y="187"/>
                    <a:pt x="257" y="194"/>
                    <a:pt x="249" y="194"/>
                  </a:cubicBezTo>
                  <a:lnTo>
                    <a:pt x="224" y="194"/>
                  </a:lnTo>
                  <a:close/>
                  <a:moveTo>
                    <a:pt x="224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16"/>
                    <a:pt x="187" y="16"/>
                    <a:pt x="187" y="16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0"/>
                    <a:pt x="224" y="0"/>
                    <a:pt x="224" y="0"/>
                  </a:cubicBezTo>
                  <a:close/>
                  <a:moveTo>
                    <a:pt x="187" y="224"/>
                  </a:moveTo>
                  <a:cubicBezTo>
                    <a:pt x="224" y="224"/>
                    <a:pt x="224" y="224"/>
                    <a:pt x="224" y="224"/>
                  </a:cubicBezTo>
                  <a:cubicBezTo>
                    <a:pt x="224" y="208"/>
                    <a:pt x="224" y="208"/>
                    <a:pt x="224" y="208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87" y="224"/>
                    <a:pt x="187" y="224"/>
                    <a:pt x="187" y="224"/>
                  </a:cubicBezTo>
                  <a:close/>
                  <a:moveTo>
                    <a:pt x="224" y="29"/>
                  </a:moveTo>
                  <a:cubicBezTo>
                    <a:pt x="224" y="179"/>
                    <a:pt x="224" y="179"/>
                    <a:pt x="224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88"/>
                    <a:pt x="200" y="188"/>
                    <a:pt x="200" y="188"/>
                  </a:cubicBezTo>
                  <a:cubicBezTo>
                    <a:pt x="224" y="188"/>
                    <a:pt x="224" y="188"/>
                    <a:pt x="224" y="188"/>
                  </a:cubicBezTo>
                  <a:cubicBezTo>
                    <a:pt x="224" y="194"/>
                    <a:pt x="224" y="194"/>
                    <a:pt x="224" y="194"/>
                  </a:cubicBezTo>
                  <a:cubicBezTo>
                    <a:pt x="187" y="194"/>
                    <a:pt x="187" y="194"/>
                    <a:pt x="187" y="194"/>
                  </a:cubicBezTo>
                  <a:cubicBezTo>
                    <a:pt x="187" y="135"/>
                    <a:pt x="187" y="135"/>
                    <a:pt x="187" y="135"/>
                  </a:cubicBezTo>
                  <a:cubicBezTo>
                    <a:pt x="188" y="135"/>
                    <a:pt x="189" y="134"/>
                    <a:pt x="189" y="134"/>
                  </a:cubicBezTo>
                  <a:cubicBezTo>
                    <a:pt x="194" y="133"/>
                    <a:pt x="197" y="131"/>
                    <a:pt x="201" y="128"/>
                  </a:cubicBezTo>
                  <a:cubicBezTo>
                    <a:pt x="204" y="124"/>
                    <a:pt x="206" y="121"/>
                    <a:pt x="207" y="117"/>
                  </a:cubicBezTo>
                  <a:cubicBezTo>
                    <a:pt x="208" y="115"/>
                    <a:pt x="208" y="113"/>
                    <a:pt x="208" y="111"/>
                  </a:cubicBezTo>
                  <a:cubicBezTo>
                    <a:pt x="208" y="109"/>
                    <a:pt x="208" y="107"/>
                    <a:pt x="207" y="104"/>
                  </a:cubicBezTo>
                  <a:cubicBezTo>
                    <a:pt x="207" y="102"/>
                    <a:pt x="205" y="100"/>
                    <a:pt x="203" y="98"/>
                  </a:cubicBezTo>
                  <a:cubicBezTo>
                    <a:pt x="200" y="96"/>
                    <a:pt x="197" y="94"/>
                    <a:pt x="193" y="94"/>
                  </a:cubicBezTo>
                  <a:cubicBezTo>
                    <a:pt x="197" y="91"/>
                    <a:pt x="199" y="88"/>
                    <a:pt x="201" y="85"/>
                  </a:cubicBezTo>
                  <a:cubicBezTo>
                    <a:pt x="202" y="81"/>
                    <a:pt x="202" y="78"/>
                    <a:pt x="201" y="74"/>
                  </a:cubicBezTo>
                  <a:cubicBezTo>
                    <a:pt x="200" y="71"/>
                    <a:pt x="198" y="69"/>
                    <a:pt x="195" y="67"/>
                  </a:cubicBezTo>
                  <a:cubicBezTo>
                    <a:pt x="193" y="66"/>
                    <a:pt x="190" y="66"/>
                    <a:pt x="187" y="66"/>
                  </a:cubicBezTo>
                  <a:cubicBezTo>
                    <a:pt x="187" y="29"/>
                    <a:pt x="187" y="29"/>
                    <a:pt x="187" y="29"/>
                  </a:cubicBezTo>
                  <a:cubicBezTo>
                    <a:pt x="224" y="29"/>
                    <a:pt x="224" y="29"/>
                    <a:pt x="224" y="29"/>
                  </a:cubicBezTo>
                  <a:close/>
                  <a:moveTo>
                    <a:pt x="187" y="128"/>
                  </a:moveTo>
                  <a:cubicBezTo>
                    <a:pt x="187" y="128"/>
                    <a:pt x="188" y="128"/>
                    <a:pt x="188" y="128"/>
                  </a:cubicBezTo>
                  <a:cubicBezTo>
                    <a:pt x="191" y="127"/>
                    <a:pt x="193" y="125"/>
                    <a:pt x="194" y="122"/>
                  </a:cubicBezTo>
                  <a:cubicBezTo>
                    <a:pt x="195" y="118"/>
                    <a:pt x="195" y="115"/>
                    <a:pt x="194" y="111"/>
                  </a:cubicBezTo>
                  <a:cubicBezTo>
                    <a:pt x="193" y="106"/>
                    <a:pt x="191" y="103"/>
                    <a:pt x="187" y="100"/>
                  </a:cubicBezTo>
                  <a:cubicBezTo>
                    <a:pt x="187" y="128"/>
                    <a:pt x="187" y="128"/>
                    <a:pt x="187" y="128"/>
                  </a:cubicBezTo>
                  <a:close/>
                  <a:moveTo>
                    <a:pt x="187" y="91"/>
                  </a:moveTo>
                  <a:cubicBezTo>
                    <a:pt x="189" y="87"/>
                    <a:pt x="190" y="84"/>
                    <a:pt x="190" y="80"/>
                  </a:cubicBezTo>
                  <a:cubicBezTo>
                    <a:pt x="190" y="78"/>
                    <a:pt x="190" y="77"/>
                    <a:pt x="190" y="75"/>
                  </a:cubicBezTo>
                  <a:cubicBezTo>
                    <a:pt x="189" y="74"/>
                    <a:pt x="189" y="72"/>
                    <a:pt x="188" y="71"/>
                  </a:cubicBezTo>
                  <a:cubicBezTo>
                    <a:pt x="187" y="71"/>
                    <a:pt x="187" y="71"/>
                    <a:pt x="187" y="71"/>
                  </a:cubicBezTo>
                  <a:lnTo>
                    <a:pt x="187" y="91"/>
                  </a:lnTo>
                  <a:close/>
                  <a:moveTo>
                    <a:pt x="18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87" y="16"/>
                    <a:pt x="187" y="16"/>
                    <a:pt x="187" y="16"/>
                  </a:cubicBezTo>
                  <a:cubicBezTo>
                    <a:pt x="187" y="0"/>
                    <a:pt x="187" y="0"/>
                    <a:pt x="187" y="0"/>
                  </a:cubicBezTo>
                  <a:close/>
                  <a:moveTo>
                    <a:pt x="147" y="224"/>
                  </a:moveTo>
                  <a:cubicBezTo>
                    <a:pt x="187" y="224"/>
                    <a:pt x="187" y="224"/>
                    <a:pt x="187" y="224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47" y="208"/>
                    <a:pt x="147" y="208"/>
                    <a:pt x="147" y="208"/>
                  </a:cubicBezTo>
                  <a:cubicBezTo>
                    <a:pt x="147" y="224"/>
                    <a:pt x="147" y="224"/>
                    <a:pt x="147" y="224"/>
                  </a:cubicBezTo>
                  <a:close/>
                  <a:moveTo>
                    <a:pt x="187" y="29"/>
                  </a:moveTo>
                  <a:cubicBezTo>
                    <a:pt x="187" y="66"/>
                    <a:pt x="187" y="66"/>
                    <a:pt x="187" y="66"/>
                  </a:cubicBezTo>
                  <a:cubicBezTo>
                    <a:pt x="185" y="66"/>
                    <a:pt x="184" y="66"/>
                    <a:pt x="182" y="67"/>
                  </a:cubicBezTo>
                  <a:cubicBezTo>
                    <a:pt x="176" y="68"/>
                    <a:pt x="172" y="71"/>
                    <a:pt x="169" y="75"/>
                  </a:cubicBezTo>
                  <a:cubicBezTo>
                    <a:pt x="167" y="80"/>
                    <a:pt x="166" y="84"/>
                    <a:pt x="167" y="88"/>
                  </a:cubicBezTo>
                  <a:cubicBezTo>
                    <a:pt x="168" y="93"/>
                    <a:pt x="172" y="97"/>
                    <a:pt x="177" y="98"/>
                  </a:cubicBezTo>
                  <a:cubicBezTo>
                    <a:pt x="173" y="101"/>
                    <a:pt x="169" y="105"/>
                    <a:pt x="168" y="109"/>
                  </a:cubicBezTo>
                  <a:cubicBezTo>
                    <a:pt x="166" y="113"/>
                    <a:pt x="165" y="117"/>
                    <a:pt x="167" y="122"/>
                  </a:cubicBezTo>
                  <a:cubicBezTo>
                    <a:pt x="168" y="126"/>
                    <a:pt x="170" y="130"/>
                    <a:pt x="175" y="133"/>
                  </a:cubicBezTo>
                  <a:cubicBezTo>
                    <a:pt x="178" y="135"/>
                    <a:pt x="182" y="135"/>
                    <a:pt x="187" y="135"/>
                  </a:cubicBezTo>
                  <a:cubicBezTo>
                    <a:pt x="187" y="194"/>
                    <a:pt x="187" y="194"/>
                    <a:pt x="187" y="194"/>
                  </a:cubicBezTo>
                  <a:cubicBezTo>
                    <a:pt x="147" y="194"/>
                    <a:pt x="147" y="194"/>
                    <a:pt x="147" y="194"/>
                  </a:cubicBezTo>
                  <a:cubicBezTo>
                    <a:pt x="147" y="137"/>
                    <a:pt x="147" y="137"/>
                    <a:pt x="147" y="137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06"/>
                    <a:pt x="147" y="106"/>
                    <a:pt x="147" y="106"/>
                  </a:cubicBezTo>
                  <a:cubicBezTo>
                    <a:pt x="147" y="29"/>
                    <a:pt x="147" y="29"/>
                    <a:pt x="147" y="29"/>
                  </a:cubicBezTo>
                  <a:cubicBezTo>
                    <a:pt x="187" y="29"/>
                    <a:pt x="187" y="29"/>
                    <a:pt x="187" y="29"/>
                  </a:cubicBezTo>
                  <a:close/>
                  <a:moveTo>
                    <a:pt x="187" y="71"/>
                  </a:moveTo>
                  <a:cubicBezTo>
                    <a:pt x="186" y="70"/>
                    <a:pt x="185" y="70"/>
                    <a:pt x="184" y="70"/>
                  </a:cubicBezTo>
                  <a:cubicBezTo>
                    <a:pt x="181" y="71"/>
                    <a:pt x="179" y="73"/>
                    <a:pt x="178" y="76"/>
                  </a:cubicBezTo>
                  <a:cubicBezTo>
                    <a:pt x="177" y="78"/>
                    <a:pt x="177" y="81"/>
                    <a:pt x="178" y="83"/>
                  </a:cubicBezTo>
                  <a:cubicBezTo>
                    <a:pt x="179" y="88"/>
                    <a:pt x="181" y="91"/>
                    <a:pt x="185" y="93"/>
                  </a:cubicBezTo>
                  <a:cubicBezTo>
                    <a:pt x="186" y="92"/>
                    <a:pt x="187" y="91"/>
                    <a:pt x="187" y="91"/>
                  </a:cubicBezTo>
                  <a:cubicBezTo>
                    <a:pt x="187" y="71"/>
                    <a:pt x="187" y="71"/>
                    <a:pt x="187" y="71"/>
                  </a:cubicBezTo>
                  <a:close/>
                  <a:moveTo>
                    <a:pt x="187" y="100"/>
                  </a:moveTo>
                  <a:cubicBezTo>
                    <a:pt x="187" y="100"/>
                    <a:pt x="186" y="100"/>
                    <a:pt x="186" y="99"/>
                  </a:cubicBezTo>
                  <a:cubicBezTo>
                    <a:pt x="181" y="104"/>
                    <a:pt x="179" y="110"/>
                    <a:pt x="179" y="116"/>
                  </a:cubicBezTo>
                  <a:cubicBezTo>
                    <a:pt x="179" y="118"/>
                    <a:pt x="179" y="120"/>
                    <a:pt x="180" y="121"/>
                  </a:cubicBezTo>
                  <a:cubicBezTo>
                    <a:pt x="180" y="124"/>
                    <a:pt x="182" y="126"/>
                    <a:pt x="183" y="127"/>
                  </a:cubicBezTo>
                  <a:cubicBezTo>
                    <a:pt x="184" y="128"/>
                    <a:pt x="186" y="128"/>
                    <a:pt x="187" y="128"/>
                  </a:cubicBezTo>
                  <a:lnTo>
                    <a:pt x="187" y="100"/>
                  </a:lnTo>
                  <a:close/>
                  <a:moveTo>
                    <a:pt x="147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0"/>
                    <a:pt x="147" y="0"/>
                    <a:pt x="147" y="0"/>
                  </a:cubicBezTo>
                  <a:close/>
                  <a:moveTo>
                    <a:pt x="99" y="224"/>
                  </a:moveTo>
                  <a:cubicBezTo>
                    <a:pt x="147" y="224"/>
                    <a:pt x="147" y="224"/>
                    <a:pt x="147" y="224"/>
                  </a:cubicBezTo>
                  <a:cubicBezTo>
                    <a:pt x="147" y="208"/>
                    <a:pt x="147" y="208"/>
                    <a:pt x="147" y="208"/>
                  </a:cubicBezTo>
                  <a:cubicBezTo>
                    <a:pt x="99" y="208"/>
                    <a:pt x="99" y="208"/>
                    <a:pt x="99" y="208"/>
                  </a:cubicBezTo>
                  <a:cubicBezTo>
                    <a:pt x="99" y="224"/>
                    <a:pt x="99" y="224"/>
                    <a:pt x="99" y="224"/>
                  </a:cubicBezTo>
                  <a:close/>
                  <a:moveTo>
                    <a:pt x="147" y="29"/>
                  </a:moveTo>
                  <a:cubicBezTo>
                    <a:pt x="147" y="106"/>
                    <a:pt x="147" y="106"/>
                    <a:pt x="147" y="106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38" y="128"/>
                    <a:pt x="138" y="128"/>
                    <a:pt x="138" y="128"/>
                  </a:cubicBezTo>
                  <a:cubicBezTo>
                    <a:pt x="138" y="139"/>
                    <a:pt x="138" y="139"/>
                    <a:pt x="138" y="139"/>
                  </a:cubicBezTo>
                  <a:cubicBezTo>
                    <a:pt x="147" y="137"/>
                    <a:pt x="147" y="137"/>
                    <a:pt x="147" y="137"/>
                  </a:cubicBezTo>
                  <a:cubicBezTo>
                    <a:pt x="147" y="194"/>
                    <a:pt x="147" y="194"/>
                    <a:pt x="147" y="194"/>
                  </a:cubicBezTo>
                  <a:cubicBezTo>
                    <a:pt x="99" y="194"/>
                    <a:pt x="99" y="194"/>
                    <a:pt x="99" y="194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7"/>
                    <a:pt x="101" y="157"/>
                    <a:pt x="102" y="156"/>
                  </a:cubicBezTo>
                  <a:cubicBezTo>
                    <a:pt x="109" y="155"/>
                    <a:pt x="113" y="151"/>
                    <a:pt x="117" y="145"/>
                  </a:cubicBezTo>
                  <a:cubicBezTo>
                    <a:pt x="120" y="139"/>
                    <a:pt x="121" y="132"/>
                    <a:pt x="119" y="124"/>
                  </a:cubicBezTo>
                  <a:cubicBezTo>
                    <a:pt x="118" y="120"/>
                    <a:pt x="116" y="117"/>
                    <a:pt x="114" y="115"/>
                  </a:cubicBezTo>
                  <a:cubicBezTo>
                    <a:pt x="112" y="114"/>
                    <a:pt x="111" y="113"/>
                    <a:pt x="109" y="113"/>
                  </a:cubicBezTo>
                  <a:cubicBezTo>
                    <a:pt x="108" y="112"/>
                    <a:pt x="105" y="113"/>
                    <a:pt x="103" y="113"/>
                  </a:cubicBezTo>
                  <a:cubicBezTo>
                    <a:pt x="101" y="114"/>
                    <a:pt x="100" y="114"/>
                    <a:pt x="99" y="115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93"/>
                    <a:pt x="103" y="93"/>
                    <a:pt x="104" y="94"/>
                  </a:cubicBezTo>
                  <a:cubicBezTo>
                    <a:pt x="105" y="94"/>
                    <a:pt x="106" y="95"/>
                    <a:pt x="106" y="97"/>
                  </a:cubicBezTo>
                  <a:cubicBezTo>
                    <a:pt x="106" y="98"/>
                    <a:pt x="106" y="99"/>
                    <a:pt x="105" y="100"/>
                  </a:cubicBezTo>
                  <a:cubicBezTo>
                    <a:pt x="108" y="99"/>
                    <a:pt x="110" y="98"/>
                    <a:pt x="111" y="97"/>
                  </a:cubicBezTo>
                  <a:cubicBezTo>
                    <a:pt x="112" y="95"/>
                    <a:pt x="112" y="93"/>
                    <a:pt x="111" y="92"/>
                  </a:cubicBezTo>
                  <a:cubicBezTo>
                    <a:pt x="111" y="90"/>
                    <a:pt x="110" y="89"/>
                    <a:pt x="107" y="88"/>
                  </a:cubicBezTo>
                  <a:cubicBezTo>
                    <a:pt x="105" y="87"/>
                    <a:pt x="103" y="87"/>
                    <a:pt x="100" y="88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47" y="29"/>
                    <a:pt x="147" y="29"/>
                    <a:pt x="147" y="29"/>
                  </a:cubicBezTo>
                  <a:close/>
                  <a:moveTo>
                    <a:pt x="99" y="150"/>
                  </a:moveTo>
                  <a:cubicBezTo>
                    <a:pt x="100" y="150"/>
                    <a:pt x="101" y="150"/>
                    <a:pt x="101" y="150"/>
                  </a:cubicBezTo>
                  <a:cubicBezTo>
                    <a:pt x="105" y="149"/>
                    <a:pt x="107" y="146"/>
                    <a:pt x="109" y="142"/>
                  </a:cubicBezTo>
                  <a:cubicBezTo>
                    <a:pt x="110" y="137"/>
                    <a:pt x="111" y="133"/>
                    <a:pt x="110" y="129"/>
                  </a:cubicBezTo>
                  <a:cubicBezTo>
                    <a:pt x="108" y="123"/>
                    <a:pt x="106" y="120"/>
                    <a:pt x="103" y="121"/>
                  </a:cubicBezTo>
                  <a:cubicBezTo>
                    <a:pt x="101" y="121"/>
                    <a:pt x="100" y="122"/>
                    <a:pt x="99" y="123"/>
                  </a:cubicBezTo>
                  <a:lnTo>
                    <a:pt x="99" y="150"/>
                  </a:lnTo>
                  <a:close/>
                  <a:moveTo>
                    <a:pt x="99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3"/>
                    <a:pt x="10" y="224"/>
                    <a:pt x="23" y="224"/>
                  </a:cubicBezTo>
                  <a:cubicBezTo>
                    <a:pt x="99" y="224"/>
                    <a:pt x="99" y="224"/>
                    <a:pt x="99" y="224"/>
                  </a:cubicBezTo>
                  <a:cubicBezTo>
                    <a:pt x="99" y="208"/>
                    <a:pt x="99" y="208"/>
                    <a:pt x="99" y="208"/>
                  </a:cubicBezTo>
                  <a:cubicBezTo>
                    <a:pt x="37" y="208"/>
                    <a:pt x="37" y="208"/>
                    <a:pt x="37" y="208"/>
                  </a:cubicBezTo>
                  <a:cubicBezTo>
                    <a:pt x="37" y="208"/>
                    <a:pt x="37" y="208"/>
                    <a:pt x="37" y="208"/>
                  </a:cubicBezTo>
                  <a:cubicBezTo>
                    <a:pt x="26" y="208"/>
                    <a:pt x="17" y="199"/>
                    <a:pt x="17" y="189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24"/>
                    <a:pt x="26" y="16"/>
                    <a:pt x="37" y="16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0"/>
                    <a:pt x="99" y="0"/>
                    <a:pt x="99" y="0"/>
                  </a:cubicBezTo>
                  <a:close/>
                  <a:moveTo>
                    <a:pt x="99" y="29"/>
                  </a:moveTo>
                  <a:cubicBezTo>
                    <a:pt x="99" y="88"/>
                    <a:pt x="99" y="88"/>
                    <a:pt x="99" y="88"/>
                  </a:cubicBezTo>
                  <a:cubicBezTo>
                    <a:pt x="93" y="89"/>
                    <a:pt x="89" y="93"/>
                    <a:pt x="85" y="97"/>
                  </a:cubicBezTo>
                  <a:cubicBezTo>
                    <a:pt x="82" y="102"/>
                    <a:pt x="80" y="109"/>
                    <a:pt x="79" y="116"/>
                  </a:cubicBezTo>
                  <a:cubicBezTo>
                    <a:pt x="78" y="120"/>
                    <a:pt x="78" y="124"/>
                    <a:pt x="79" y="129"/>
                  </a:cubicBezTo>
                  <a:cubicBezTo>
                    <a:pt x="79" y="134"/>
                    <a:pt x="80" y="138"/>
                    <a:pt x="81" y="142"/>
                  </a:cubicBezTo>
                  <a:cubicBezTo>
                    <a:pt x="81" y="144"/>
                    <a:pt x="81" y="144"/>
                    <a:pt x="81" y="144"/>
                  </a:cubicBezTo>
                  <a:cubicBezTo>
                    <a:pt x="82" y="146"/>
                    <a:pt x="82" y="148"/>
                    <a:pt x="83" y="150"/>
                  </a:cubicBezTo>
                  <a:cubicBezTo>
                    <a:pt x="86" y="156"/>
                    <a:pt x="92" y="158"/>
                    <a:pt x="99" y="157"/>
                  </a:cubicBezTo>
                  <a:cubicBezTo>
                    <a:pt x="99" y="194"/>
                    <a:pt x="99" y="194"/>
                    <a:pt x="99" y="194"/>
                  </a:cubicBezTo>
                  <a:cubicBezTo>
                    <a:pt x="46" y="194"/>
                    <a:pt x="46" y="194"/>
                    <a:pt x="46" y="194"/>
                  </a:cubicBezTo>
                  <a:cubicBezTo>
                    <a:pt x="37" y="194"/>
                    <a:pt x="30" y="187"/>
                    <a:pt x="30" y="179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36"/>
                    <a:pt x="37" y="29"/>
                    <a:pt x="46" y="29"/>
                  </a:cubicBezTo>
                  <a:cubicBezTo>
                    <a:pt x="99" y="29"/>
                    <a:pt x="99" y="29"/>
                    <a:pt x="99" y="29"/>
                  </a:cubicBezTo>
                  <a:close/>
                  <a:moveTo>
                    <a:pt x="99" y="93"/>
                  </a:moveTo>
                  <a:cubicBezTo>
                    <a:pt x="99" y="115"/>
                    <a:pt x="99" y="115"/>
                    <a:pt x="99" y="115"/>
                  </a:cubicBezTo>
                  <a:cubicBezTo>
                    <a:pt x="98" y="115"/>
                    <a:pt x="97" y="116"/>
                    <a:pt x="96" y="118"/>
                  </a:cubicBezTo>
                  <a:cubicBezTo>
                    <a:pt x="94" y="120"/>
                    <a:pt x="93" y="122"/>
                    <a:pt x="94" y="125"/>
                  </a:cubicBezTo>
                  <a:cubicBezTo>
                    <a:pt x="94" y="127"/>
                    <a:pt x="95" y="128"/>
                    <a:pt x="97" y="129"/>
                  </a:cubicBezTo>
                  <a:cubicBezTo>
                    <a:pt x="97" y="127"/>
                    <a:pt x="98" y="125"/>
                    <a:pt x="99" y="123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8" y="150"/>
                    <a:pt x="97" y="149"/>
                    <a:pt x="96" y="149"/>
                  </a:cubicBezTo>
                  <a:cubicBezTo>
                    <a:pt x="95" y="148"/>
                    <a:pt x="94" y="146"/>
                    <a:pt x="93" y="142"/>
                  </a:cubicBezTo>
                  <a:cubicBezTo>
                    <a:pt x="92" y="140"/>
                    <a:pt x="92" y="137"/>
                    <a:pt x="91" y="133"/>
                  </a:cubicBezTo>
                  <a:cubicBezTo>
                    <a:pt x="91" y="128"/>
                    <a:pt x="90" y="124"/>
                    <a:pt x="90" y="119"/>
                  </a:cubicBezTo>
                  <a:cubicBezTo>
                    <a:pt x="90" y="111"/>
                    <a:pt x="91" y="104"/>
                    <a:pt x="93" y="100"/>
                  </a:cubicBezTo>
                  <a:cubicBezTo>
                    <a:pt x="95" y="97"/>
                    <a:pt x="97" y="94"/>
                    <a:pt x="99" y="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3" name="Freeform 77"/>
            <p:cNvSpPr/>
            <p:nvPr/>
          </p:nvSpPr>
          <p:spPr bwMode="auto">
            <a:xfrm>
              <a:off x="5570269" y="2967401"/>
              <a:ext cx="219350" cy="164107"/>
            </a:xfrm>
            <a:custGeom>
              <a:avLst/>
              <a:gdLst>
                <a:gd name="T0" fmla="*/ 69 w 98"/>
                <a:gd name="T1" fmla="*/ 0 h 74"/>
                <a:gd name="T2" fmla="*/ 49 w 98"/>
                <a:gd name="T3" fmla="*/ 8 h 74"/>
                <a:gd name="T4" fmla="*/ 30 w 98"/>
                <a:gd name="T5" fmla="*/ 0 h 74"/>
                <a:gd name="T6" fmla="*/ 0 w 98"/>
                <a:gd name="T7" fmla="*/ 29 h 74"/>
                <a:gd name="T8" fmla="*/ 51 w 98"/>
                <a:gd name="T9" fmla="*/ 74 h 74"/>
                <a:gd name="T10" fmla="*/ 98 w 98"/>
                <a:gd name="T11" fmla="*/ 29 h 74"/>
                <a:gd name="T12" fmla="*/ 69 w 98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74">
                  <a:moveTo>
                    <a:pt x="69" y="0"/>
                  </a:moveTo>
                  <a:cubicBezTo>
                    <a:pt x="61" y="0"/>
                    <a:pt x="54" y="3"/>
                    <a:pt x="49" y="8"/>
                  </a:cubicBezTo>
                  <a:cubicBezTo>
                    <a:pt x="44" y="3"/>
                    <a:pt x="37" y="0"/>
                    <a:pt x="30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7"/>
                    <a:pt x="15" y="74"/>
                    <a:pt x="51" y="74"/>
                  </a:cubicBezTo>
                  <a:cubicBezTo>
                    <a:pt x="88" y="74"/>
                    <a:pt x="98" y="45"/>
                    <a:pt x="98" y="29"/>
                  </a:cubicBezTo>
                  <a:cubicBezTo>
                    <a:pt x="98" y="13"/>
                    <a:pt x="85" y="0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4" name="Freeform 78"/>
            <p:cNvSpPr/>
            <p:nvPr/>
          </p:nvSpPr>
          <p:spPr bwMode="auto">
            <a:xfrm>
              <a:off x="5667756" y="2925156"/>
              <a:ext cx="60119" cy="74741"/>
            </a:xfrm>
            <a:custGeom>
              <a:avLst/>
              <a:gdLst>
                <a:gd name="T0" fmla="*/ 6 w 27"/>
                <a:gd name="T1" fmla="*/ 34 h 34"/>
                <a:gd name="T2" fmla="*/ 13 w 27"/>
                <a:gd name="T3" fmla="*/ 0 h 34"/>
                <a:gd name="T4" fmla="*/ 27 w 27"/>
                <a:gd name="T5" fmla="*/ 3 h 34"/>
                <a:gd name="T6" fmla="*/ 6 w 27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4">
                  <a:moveTo>
                    <a:pt x="6" y="34"/>
                  </a:moveTo>
                  <a:cubicBezTo>
                    <a:pt x="0" y="22"/>
                    <a:pt x="4" y="9"/>
                    <a:pt x="13" y="0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14" y="10"/>
                    <a:pt x="6" y="18"/>
                    <a:pt x="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5" name="Freeform 79"/>
            <p:cNvSpPr>
              <a:spLocks noEditPoints="1"/>
            </p:cNvSpPr>
            <p:nvPr/>
          </p:nvSpPr>
          <p:spPr bwMode="auto">
            <a:xfrm>
              <a:off x="5326547" y="4293243"/>
              <a:ext cx="230723" cy="320088"/>
            </a:xfrm>
            <a:custGeom>
              <a:avLst/>
              <a:gdLst>
                <a:gd name="T0" fmla="*/ 87 w 103"/>
                <a:gd name="T1" fmla="*/ 88 h 143"/>
                <a:gd name="T2" fmla="*/ 103 w 103"/>
                <a:gd name="T3" fmla="*/ 112 h 143"/>
                <a:gd name="T4" fmla="*/ 102 w 103"/>
                <a:gd name="T5" fmla="*/ 143 h 143"/>
                <a:gd name="T6" fmla="*/ 87 w 103"/>
                <a:gd name="T7" fmla="*/ 137 h 143"/>
                <a:gd name="T8" fmla="*/ 87 w 103"/>
                <a:gd name="T9" fmla="*/ 134 h 143"/>
                <a:gd name="T10" fmla="*/ 91 w 103"/>
                <a:gd name="T11" fmla="*/ 136 h 143"/>
                <a:gd name="T12" fmla="*/ 100 w 103"/>
                <a:gd name="T13" fmla="*/ 130 h 143"/>
                <a:gd name="T14" fmla="*/ 100 w 103"/>
                <a:gd name="T15" fmla="*/ 113 h 143"/>
                <a:gd name="T16" fmla="*/ 100 w 103"/>
                <a:gd name="T17" fmla="*/ 113 h 143"/>
                <a:gd name="T18" fmla="*/ 99 w 103"/>
                <a:gd name="T19" fmla="*/ 111 h 143"/>
                <a:gd name="T20" fmla="*/ 92 w 103"/>
                <a:gd name="T21" fmla="*/ 110 h 143"/>
                <a:gd name="T22" fmla="*/ 90 w 103"/>
                <a:gd name="T23" fmla="*/ 116 h 143"/>
                <a:gd name="T24" fmla="*/ 87 w 103"/>
                <a:gd name="T25" fmla="*/ 115 h 143"/>
                <a:gd name="T26" fmla="*/ 87 w 103"/>
                <a:gd name="T27" fmla="*/ 88 h 143"/>
                <a:gd name="T28" fmla="*/ 73 w 103"/>
                <a:gd name="T29" fmla="*/ 132 h 143"/>
                <a:gd name="T30" fmla="*/ 32 w 103"/>
                <a:gd name="T31" fmla="*/ 70 h 143"/>
                <a:gd name="T32" fmla="*/ 28 w 103"/>
                <a:gd name="T33" fmla="*/ 68 h 143"/>
                <a:gd name="T34" fmla="*/ 28 w 103"/>
                <a:gd name="T35" fmla="*/ 67 h 143"/>
                <a:gd name="T36" fmla="*/ 28 w 103"/>
                <a:gd name="T37" fmla="*/ 63 h 143"/>
                <a:gd name="T38" fmla="*/ 29 w 103"/>
                <a:gd name="T39" fmla="*/ 65 h 143"/>
                <a:gd name="T40" fmla="*/ 34 w 103"/>
                <a:gd name="T41" fmla="*/ 66 h 143"/>
                <a:gd name="T42" fmla="*/ 41 w 103"/>
                <a:gd name="T43" fmla="*/ 61 h 143"/>
                <a:gd name="T44" fmla="*/ 41 w 103"/>
                <a:gd name="T45" fmla="*/ 61 h 143"/>
                <a:gd name="T46" fmla="*/ 37 w 103"/>
                <a:gd name="T47" fmla="*/ 59 h 143"/>
                <a:gd name="T48" fmla="*/ 28 w 103"/>
                <a:gd name="T49" fmla="*/ 45 h 143"/>
                <a:gd name="T50" fmla="*/ 28 w 103"/>
                <a:gd name="T51" fmla="*/ 26 h 143"/>
                <a:gd name="T52" fmla="*/ 39 w 103"/>
                <a:gd name="T53" fmla="*/ 19 h 143"/>
                <a:gd name="T54" fmla="*/ 44 w 103"/>
                <a:gd name="T55" fmla="*/ 21 h 143"/>
                <a:gd name="T56" fmla="*/ 61 w 103"/>
                <a:gd name="T57" fmla="*/ 46 h 143"/>
                <a:gd name="T58" fmla="*/ 61 w 103"/>
                <a:gd name="T59" fmla="*/ 50 h 143"/>
                <a:gd name="T60" fmla="*/ 87 w 103"/>
                <a:gd name="T61" fmla="*/ 88 h 143"/>
                <a:gd name="T62" fmla="*/ 87 w 103"/>
                <a:gd name="T63" fmla="*/ 115 h 143"/>
                <a:gd name="T64" fmla="*/ 84 w 103"/>
                <a:gd name="T65" fmla="*/ 116 h 143"/>
                <a:gd name="T66" fmla="*/ 82 w 103"/>
                <a:gd name="T67" fmla="*/ 122 h 143"/>
                <a:gd name="T68" fmla="*/ 75 w 103"/>
                <a:gd name="T69" fmla="*/ 121 h 143"/>
                <a:gd name="T70" fmla="*/ 74 w 103"/>
                <a:gd name="T71" fmla="*/ 128 h 143"/>
                <a:gd name="T72" fmla="*/ 75 w 103"/>
                <a:gd name="T73" fmla="*/ 130 h 143"/>
                <a:gd name="T74" fmla="*/ 87 w 103"/>
                <a:gd name="T75" fmla="*/ 134 h 143"/>
                <a:gd name="T76" fmla="*/ 87 w 103"/>
                <a:gd name="T77" fmla="*/ 137 h 143"/>
                <a:gd name="T78" fmla="*/ 73 w 103"/>
                <a:gd name="T79" fmla="*/ 132 h 143"/>
                <a:gd name="T80" fmla="*/ 28 w 103"/>
                <a:gd name="T81" fmla="*/ 4 h 143"/>
                <a:gd name="T82" fmla="*/ 28 w 103"/>
                <a:gd name="T83" fmla="*/ 24 h 143"/>
                <a:gd name="T84" fmla="*/ 36 w 103"/>
                <a:gd name="T85" fmla="*/ 15 h 143"/>
                <a:gd name="T86" fmla="*/ 32 w 103"/>
                <a:gd name="T87" fmla="*/ 8 h 143"/>
                <a:gd name="T88" fmla="*/ 28 w 103"/>
                <a:gd name="T89" fmla="*/ 4 h 143"/>
                <a:gd name="T90" fmla="*/ 28 w 103"/>
                <a:gd name="T91" fmla="*/ 67 h 143"/>
                <a:gd name="T92" fmla="*/ 11 w 103"/>
                <a:gd name="T93" fmla="*/ 43 h 143"/>
                <a:gd name="T94" fmla="*/ 11 w 103"/>
                <a:gd name="T95" fmla="*/ 37 h 143"/>
                <a:gd name="T96" fmla="*/ 5 w 103"/>
                <a:gd name="T97" fmla="*/ 27 h 143"/>
                <a:gd name="T98" fmla="*/ 9 w 103"/>
                <a:gd name="T99" fmla="*/ 4 h 143"/>
                <a:gd name="T100" fmla="*/ 28 w 103"/>
                <a:gd name="T101" fmla="*/ 4 h 143"/>
                <a:gd name="T102" fmla="*/ 28 w 103"/>
                <a:gd name="T103" fmla="*/ 24 h 143"/>
                <a:gd name="T104" fmla="*/ 21 w 103"/>
                <a:gd name="T105" fmla="*/ 31 h 143"/>
                <a:gd name="T106" fmla="*/ 28 w 103"/>
                <a:gd name="T107" fmla="*/ 26 h 143"/>
                <a:gd name="T108" fmla="*/ 28 w 103"/>
                <a:gd name="T109" fmla="*/ 45 h 143"/>
                <a:gd name="T110" fmla="*/ 22 w 103"/>
                <a:gd name="T111" fmla="*/ 37 h 143"/>
                <a:gd name="T112" fmla="*/ 22 w 103"/>
                <a:gd name="T113" fmla="*/ 33 h 143"/>
                <a:gd name="T114" fmla="*/ 15 w 103"/>
                <a:gd name="T115" fmla="*/ 37 h 143"/>
                <a:gd name="T116" fmla="*/ 14 w 103"/>
                <a:gd name="T117" fmla="*/ 43 h 143"/>
                <a:gd name="T118" fmla="*/ 28 w 103"/>
                <a:gd name="T119" fmla="*/ 63 h 143"/>
                <a:gd name="T120" fmla="*/ 28 w 103"/>
                <a:gd name="T121" fmla="*/ 6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3" h="143">
                  <a:moveTo>
                    <a:pt x="87" y="88"/>
                  </a:moveTo>
                  <a:cubicBezTo>
                    <a:pt x="103" y="112"/>
                    <a:pt x="103" y="112"/>
                    <a:pt x="103" y="112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87" y="137"/>
                    <a:pt x="87" y="137"/>
                    <a:pt x="87" y="137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0" y="113"/>
                    <a:pt x="100" y="113"/>
                    <a:pt x="100" y="113"/>
                  </a:cubicBezTo>
                  <a:cubicBezTo>
                    <a:pt x="100" y="113"/>
                    <a:pt x="100" y="113"/>
                    <a:pt x="100" y="113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8" y="109"/>
                    <a:pt x="95" y="108"/>
                    <a:pt x="92" y="110"/>
                  </a:cubicBezTo>
                  <a:cubicBezTo>
                    <a:pt x="90" y="111"/>
                    <a:pt x="89" y="114"/>
                    <a:pt x="90" y="116"/>
                  </a:cubicBezTo>
                  <a:cubicBezTo>
                    <a:pt x="89" y="115"/>
                    <a:pt x="88" y="115"/>
                    <a:pt x="87" y="115"/>
                  </a:cubicBezTo>
                  <a:lnTo>
                    <a:pt x="87" y="88"/>
                  </a:lnTo>
                  <a:close/>
                  <a:moveTo>
                    <a:pt x="73" y="132"/>
                  </a:moveTo>
                  <a:cubicBezTo>
                    <a:pt x="32" y="70"/>
                    <a:pt x="32" y="70"/>
                    <a:pt x="32" y="70"/>
                  </a:cubicBezTo>
                  <a:cubicBezTo>
                    <a:pt x="30" y="70"/>
                    <a:pt x="29" y="69"/>
                    <a:pt x="28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0" y="67"/>
                    <a:pt x="33" y="67"/>
                    <a:pt x="34" y="66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0" y="61"/>
                    <a:pt x="38" y="61"/>
                    <a:pt x="37" y="59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1" y="18"/>
                    <a:pt x="43" y="19"/>
                    <a:pt x="44" y="21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2" y="47"/>
                    <a:pt x="62" y="49"/>
                    <a:pt x="61" y="50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6" y="115"/>
                    <a:pt x="85" y="115"/>
                    <a:pt x="84" y="116"/>
                  </a:cubicBezTo>
                  <a:cubicBezTo>
                    <a:pt x="82" y="117"/>
                    <a:pt x="81" y="120"/>
                    <a:pt x="82" y="122"/>
                  </a:cubicBezTo>
                  <a:cubicBezTo>
                    <a:pt x="80" y="120"/>
                    <a:pt x="77" y="120"/>
                    <a:pt x="75" y="121"/>
                  </a:cubicBezTo>
                  <a:cubicBezTo>
                    <a:pt x="73" y="123"/>
                    <a:pt x="72" y="126"/>
                    <a:pt x="74" y="128"/>
                  </a:cubicBezTo>
                  <a:cubicBezTo>
                    <a:pt x="75" y="130"/>
                    <a:pt x="75" y="130"/>
                    <a:pt x="75" y="130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7" y="137"/>
                    <a:pt x="87" y="137"/>
                    <a:pt x="87" y="137"/>
                  </a:cubicBezTo>
                  <a:cubicBezTo>
                    <a:pt x="73" y="132"/>
                    <a:pt x="73" y="132"/>
                    <a:pt x="73" y="132"/>
                  </a:cubicBezTo>
                  <a:close/>
                  <a:moveTo>
                    <a:pt x="28" y="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29" y="5"/>
                    <a:pt x="28" y="4"/>
                  </a:cubicBezTo>
                  <a:close/>
                  <a:moveTo>
                    <a:pt x="28" y="67"/>
                  </a:moveTo>
                  <a:cubicBezTo>
                    <a:pt x="11" y="43"/>
                    <a:pt x="11" y="43"/>
                    <a:pt x="11" y="43"/>
                  </a:cubicBezTo>
                  <a:cubicBezTo>
                    <a:pt x="10" y="41"/>
                    <a:pt x="10" y="38"/>
                    <a:pt x="11" y="3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0" y="19"/>
                    <a:pt x="2" y="9"/>
                    <a:pt x="9" y="4"/>
                  </a:cubicBezTo>
                  <a:cubicBezTo>
                    <a:pt x="15" y="0"/>
                    <a:pt x="22" y="0"/>
                    <a:pt x="28" y="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1" y="36"/>
                    <a:pt x="21" y="34"/>
                    <a:pt x="22" y="33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9"/>
                    <a:pt x="13" y="41"/>
                    <a:pt x="14" y="43"/>
                  </a:cubicBezTo>
                  <a:cubicBezTo>
                    <a:pt x="28" y="63"/>
                    <a:pt x="28" y="63"/>
                    <a:pt x="28" y="63"/>
                  </a:cubicBezTo>
                  <a:lnTo>
                    <a:pt x="28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6" name="Freeform 80"/>
            <p:cNvSpPr>
              <a:spLocks noEditPoints="1"/>
            </p:cNvSpPr>
            <p:nvPr/>
          </p:nvSpPr>
          <p:spPr bwMode="auto">
            <a:xfrm>
              <a:off x="7099212" y="2652188"/>
              <a:ext cx="289215" cy="316838"/>
            </a:xfrm>
            <a:custGeom>
              <a:avLst/>
              <a:gdLst>
                <a:gd name="T0" fmla="*/ 101 w 130"/>
                <a:gd name="T1" fmla="*/ 65 h 142"/>
                <a:gd name="T2" fmla="*/ 97 w 130"/>
                <a:gd name="T3" fmla="*/ 81 h 142"/>
                <a:gd name="T4" fmla="*/ 97 w 130"/>
                <a:gd name="T5" fmla="*/ 94 h 142"/>
                <a:gd name="T6" fmla="*/ 100 w 130"/>
                <a:gd name="T7" fmla="*/ 95 h 142"/>
                <a:gd name="T8" fmla="*/ 111 w 130"/>
                <a:gd name="T9" fmla="*/ 112 h 142"/>
                <a:gd name="T10" fmla="*/ 97 w 130"/>
                <a:gd name="T11" fmla="*/ 103 h 142"/>
                <a:gd name="T12" fmla="*/ 97 w 130"/>
                <a:gd name="T13" fmla="*/ 28 h 142"/>
                <a:gd name="T14" fmla="*/ 111 w 130"/>
                <a:gd name="T15" fmla="*/ 19 h 142"/>
                <a:gd name="T16" fmla="*/ 100 w 130"/>
                <a:gd name="T17" fmla="*/ 35 h 142"/>
                <a:gd name="T18" fmla="*/ 97 w 130"/>
                <a:gd name="T19" fmla="*/ 36 h 142"/>
                <a:gd name="T20" fmla="*/ 127 w 130"/>
                <a:gd name="T21" fmla="*/ 62 h 142"/>
                <a:gd name="T22" fmla="*/ 108 w 130"/>
                <a:gd name="T23" fmla="*/ 65 h 142"/>
                <a:gd name="T24" fmla="*/ 127 w 130"/>
                <a:gd name="T25" fmla="*/ 69 h 142"/>
                <a:gd name="T26" fmla="*/ 127 w 130"/>
                <a:gd name="T27" fmla="*/ 62 h 142"/>
                <a:gd name="T28" fmla="*/ 67 w 130"/>
                <a:gd name="T29" fmla="*/ 142 h 142"/>
                <a:gd name="T30" fmla="*/ 85 w 130"/>
                <a:gd name="T31" fmla="*/ 95 h 142"/>
                <a:gd name="T32" fmla="*/ 97 w 130"/>
                <a:gd name="T33" fmla="*/ 50 h 142"/>
                <a:gd name="T34" fmla="*/ 65 w 130"/>
                <a:gd name="T35" fmla="*/ 37 h 142"/>
                <a:gd name="T36" fmla="*/ 93 w 130"/>
                <a:gd name="T37" fmla="*/ 65 h 142"/>
                <a:gd name="T38" fmla="*/ 79 w 130"/>
                <a:gd name="T39" fmla="*/ 90 h 142"/>
                <a:gd name="T40" fmla="*/ 78 w 130"/>
                <a:gd name="T41" fmla="*/ 110 h 142"/>
                <a:gd name="T42" fmla="*/ 65 w 130"/>
                <a:gd name="T43" fmla="*/ 142 h 142"/>
                <a:gd name="T44" fmla="*/ 97 w 130"/>
                <a:gd name="T45" fmla="*/ 36 h 142"/>
                <a:gd name="T46" fmla="*/ 95 w 130"/>
                <a:gd name="T47" fmla="*/ 31 h 142"/>
                <a:gd name="T48" fmla="*/ 97 w 130"/>
                <a:gd name="T49" fmla="*/ 94 h 142"/>
                <a:gd name="T50" fmla="*/ 95 w 130"/>
                <a:gd name="T51" fmla="*/ 100 h 142"/>
                <a:gd name="T52" fmla="*/ 97 w 130"/>
                <a:gd name="T53" fmla="*/ 94 h 142"/>
                <a:gd name="T54" fmla="*/ 65 w 130"/>
                <a:gd name="T55" fmla="*/ 0 h 142"/>
                <a:gd name="T56" fmla="*/ 68 w 130"/>
                <a:gd name="T57" fmla="*/ 3 h 142"/>
                <a:gd name="T58" fmla="*/ 65 w 130"/>
                <a:gd name="T59" fmla="*/ 23 h 142"/>
                <a:gd name="T60" fmla="*/ 65 w 130"/>
                <a:gd name="T61" fmla="*/ 23 h 142"/>
                <a:gd name="T62" fmla="*/ 32 w 130"/>
                <a:gd name="T63" fmla="*/ 50 h 142"/>
                <a:gd name="T64" fmla="*/ 45 w 130"/>
                <a:gd name="T65" fmla="*/ 96 h 142"/>
                <a:gd name="T66" fmla="*/ 63 w 130"/>
                <a:gd name="T67" fmla="*/ 142 h 142"/>
                <a:gd name="T68" fmla="*/ 65 w 130"/>
                <a:gd name="T69" fmla="*/ 110 h 142"/>
                <a:gd name="T70" fmla="*/ 52 w 130"/>
                <a:gd name="T71" fmla="*/ 93 h 142"/>
                <a:gd name="T72" fmla="*/ 36 w 130"/>
                <a:gd name="T73" fmla="*/ 65 h 142"/>
                <a:gd name="T74" fmla="*/ 65 w 130"/>
                <a:gd name="T75" fmla="*/ 37 h 142"/>
                <a:gd name="T76" fmla="*/ 65 w 130"/>
                <a:gd name="T77" fmla="*/ 29 h 142"/>
                <a:gd name="T78" fmla="*/ 65 w 130"/>
                <a:gd name="T79" fmla="*/ 0 h 142"/>
                <a:gd name="T80" fmla="*/ 62 w 130"/>
                <a:gd name="T81" fmla="*/ 20 h 142"/>
                <a:gd name="T82" fmla="*/ 65 w 130"/>
                <a:gd name="T83" fmla="*/ 0 h 142"/>
                <a:gd name="T84" fmla="*/ 32 w 130"/>
                <a:gd name="T85" fmla="*/ 94 h 142"/>
                <a:gd name="T86" fmla="*/ 35 w 130"/>
                <a:gd name="T87" fmla="*/ 100 h 142"/>
                <a:gd name="T88" fmla="*/ 32 w 130"/>
                <a:gd name="T89" fmla="*/ 36 h 142"/>
                <a:gd name="T90" fmla="*/ 35 w 130"/>
                <a:gd name="T91" fmla="*/ 31 h 142"/>
                <a:gd name="T92" fmla="*/ 32 w 130"/>
                <a:gd name="T93" fmla="*/ 36 h 142"/>
                <a:gd name="T94" fmla="*/ 29 w 130"/>
                <a:gd name="T95" fmla="*/ 65 h 142"/>
                <a:gd name="T96" fmla="*/ 32 w 130"/>
                <a:gd name="T97" fmla="*/ 50 h 142"/>
                <a:gd name="T98" fmla="*/ 32 w 130"/>
                <a:gd name="T99" fmla="*/ 36 h 142"/>
                <a:gd name="T100" fmla="*/ 30 w 130"/>
                <a:gd name="T101" fmla="*/ 35 h 142"/>
                <a:gd name="T102" fmla="*/ 19 w 130"/>
                <a:gd name="T103" fmla="*/ 19 h 142"/>
                <a:gd name="T104" fmla="*/ 32 w 130"/>
                <a:gd name="T105" fmla="*/ 28 h 142"/>
                <a:gd name="T106" fmla="*/ 32 w 130"/>
                <a:gd name="T107" fmla="*/ 103 h 142"/>
                <a:gd name="T108" fmla="*/ 19 w 130"/>
                <a:gd name="T109" fmla="*/ 112 h 142"/>
                <a:gd name="T110" fmla="*/ 30 w 130"/>
                <a:gd name="T111" fmla="*/ 95 h 142"/>
                <a:gd name="T112" fmla="*/ 32 w 130"/>
                <a:gd name="T113" fmla="*/ 94 h 142"/>
                <a:gd name="T114" fmla="*/ 22 w 130"/>
                <a:gd name="T115" fmla="*/ 65 h 142"/>
                <a:gd name="T116" fmla="*/ 3 w 130"/>
                <a:gd name="T117" fmla="*/ 62 h 142"/>
                <a:gd name="T118" fmla="*/ 3 w 130"/>
                <a:gd name="T119" fmla="*/ 69 h 142"/>
                <a:gd name="T120" fmla="*/ 22 w 130"/>
                <a:gd name="T121" fmla="*/ 6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" h="142">
                  <a:moveTo>
                    <a:pt x="97" y="81"/>
                  </a:moveTo>
                  <a:cubicBezTo>
                    <a:pt x="100" y="76"/>
                    <a:pt x="101" y="71"/>
                    <a:pt x="101" y="65"/>
                  </a:cubicBezTo>
                  <a:cubicBezTo>
                    <a:pt x="101" y="60"/>
                    <a:pt x="100" y="55"/>
                    <a:pt x="97" y="50"/>
                  </a:cubicBezTo>
                  <a:cubicBezTo>
                    <a:pt x="97" y="81"/>
                    <a:pt x="97" y="81"/>
                    <a:pt x="97" y="81"/>
                  </a:cubicBezTo>
                  <a:close/>
                  <a:moveTo>
                    <a:pt x="97" y="103"/>
                  </a:moveTo>
                  <a:cubicBezTo>
                    <a:pt x="97" y="94"/>
                    <a:pt x="97" y="94"/>
                    <a:pt x="97" y="94"/>
                  </a:cubicBezTo>
                  <a:cubicBezTo>
                    <a:pt x="98" y="94"/>
                    <a:pt x="99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113" y="108"/>
                    <a:pt x="113" y="110"/>
                    <a:pt x="111" y="112"/>
                  </a:cubicBezTo>
                  <a:cubicBezTo>
                    <a:pt x="110" y="113"/>
                    <a:pt x="108" y="113"/>
                    <a:pt x="106" y="112"/>
                  </a:cubicBezTo>
                  <a:cubicBezTo>
                    <a:pt x="97" y="103"/>
                    <a:pt x="97" y="103"/>
                    <a:pt x="97" y="103"/>
                  </a:cubicBezTo>
                  <a:close/>
                  <a:moveTo>
                    <a:pt x="97" y="36"/>
                  </a:moveTo>
                  <a:cubicBezTo>
                    <a:pt x="97" y="28"/>
                    <a:pt x="97" y="28"/>
                    <a:pt x="97" y="28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8" y="18"/>
                    <a:pt x="110" y="18"/>
                    <a:pt x="111" y="19"/>
                  </a:cubicBezTo>
                  <a:cubicBezTo>
                    <a:pt x="113" y="20"/>
                    <a:pt x="113" y="23"/>
                    <a:pt x="111" y="24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9" y="36"/>
                    <a:pt x="98" y="36"/>
                    <a:pt x="97" y="36"/>
                  </a:cubicBezTo>
                  <a:close/>
                  <a:moveTo>
                    <a:pt x="127" y="62"/>
                  </a:moveTo>
                  <a:cubicBezTo>
                    <a:pt x="127" y="62"/>
                    <a:pt x="127" y="62"/>
                    <a:pt x="127" y="62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09" y="62"/>
                    <a:pt x="108" y="64"/>
                    <a:pt x="108" y="65"/>
                  </a:cubicBezTo>
                  <a:cubicBezTo>
                    <a:pt x="108" y="67"/>
                    <a:pt x="109" y="69"/>
                    <a:pt x="111" y="69"/>
                  </a:cubicBezTo>
                  <a:cubicBezTo>
                    <a:pt x="127" y="69"/>
                    <a:pt x="127" y="69"/>
                    <a:pt x="127" y="69"/>
                  </a:cubicBezTo>
                  <a:cubicBezTo>
                    <a:pt x="129" y="69"/>
                    <a:pt x="130" y="67"/>
                    <a:pt x="130" y="65"/>
                  </a:cubicBezTo>
                  <a:cubicBezTo>
                    <a:pt x="130" y="64"/>
                    <a:pt x="129" y="62"/>
                    <a:pt x="127" y="62"/>
                  </a:cubicBezTo>
                  <a:close/>
                  <a:moveTo>
                    <a:pt x="65" y="142"/>
                  </a:moveTo>
                  <a:cubicBezTo>
                    <a:pt x="67" y="142"/>
                    <a:pt x="67" y="142"/>
                    <a:pt x="67" y="142"/>
                  </a:cubicBezTo>
                  <a:cubicBezTo>
                    <a:pt x="77" y="142"/>
                    <a:pt x="85" y="134"/>
                    <a:pt x="85" y="124"/>
                  </a:cubicBezTo>
                  <a:cubicBezTo>
                    <a:pt x="85" y="95"/>
                    <a:pt x="85" y="95"/>
                    <a:pt x="85" y="95"/>
                  </a:cubicBezTo>
                  <a:cubicBezTo>
                    <a:pt x="90" y="92"/>
                    <a:pt x="95" y="87"/>
                    <a:pt x="97" y="81"/>
                  </a:cubicBezTo>
                  <a:cubicBezTo>
                    <a:pt x="97" y="50"/>
                    <a:pt x="97" y="50"/>
                    <a:pt x="97" y="50"/>
                  </a:cubicBezTo>
                  <a:cubicBezTo>
                    <a:pt x="92" y="38"/>
                    <a:pt x="79" y="29"/>
                    <a:pt x="65" y="29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73" y="37"/>
                    <a:pt x="80" y="40"/>
                    <a:pt x="85" y="45"/>
                  </a:cubicBezTo>
                  <a:cubicBezTo>
                    <a:pt x="90" y="50"/>
                    <a:pt x="93" y="57"/>
                    <a:pt x="93" y="65"/>
                  </a:cubicBezTo>
                  <a:cubicBezTo>
                    <a:pt x="93" y="76"/>
                    <a:pt x="88" y="85"/>
                    <a:pt x="7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8" y="91"/>
                    <a:pt x="78" y="92"/>
                    <a:pt x="78" y="93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42"/>
                    <a:pt x="65" y="142"/>
                    <a:pt x="65" y="142"/>
                  </a:cubicBezTo>
                  <a:close/>
                  <a:moveTo>
                    <a:pt x="97" y="28"/>
                  </a:moveTo>
                  <a:cubicBezTo>
                    <a:pt x="97" y="36"/>
                    <a:pt x="97" y="36"/>
                    <a:pt x="97" y="36"/>
                  </a:cubicBezTo>
                  <a:cubicBezTo>
                    <a:pt x="97" y="36"/>
                    <a:pt x="96" y="36"/>
                    <a:pt x="95" y="35"/>
                  </a:cubicBezTo>
                  <a:cubicBezTo>
                    <a:pt x="94" y="34"/>
                    <a:pt x="94" y="32"/>
                    <a:pt x="95" y="31"/>
                  </a:cubicBezTo>
                  <a:cubicBezTo>
                    <a:pt x="97" y="28"/>
                    <a:pt x="97" y="28"/>
                    <a:pt x="97" y="28"/>
                  </a:cubicBezTo>
                  <a:close/>
                  <a:moveTo>
                    <a:pt x="97" y="94"/>
                  </a:moveTo>
                  <a:cubicBezTo>
                    <a:pt x="97" y="103"/>
                    <a:pt x="97" y="103"/>
                    <a:pt x="97" y="103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4" y="99"/>
                    <a:pt x="94" y="97"/>
                    <a:pt x="95" y="95"/>
                  </a:cubicBezTo>
                  <a:cubicBezTo>
                    <a:pt x="96" y="95"/>
                    <a:pt x="97" y="94"/>
                    <a:pt x="97" y="94"/>
                  </a:cubicBezTo>
                  <a:close/>
                  <a:moveTo>
                    <a:pt x="65" y="23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7" y="0"/>
                    <a:pt x="68" y="2"/>
                    <a:pt x="68" y="3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1"/>
                    <a:pt x="67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lose/>
                  <a:moveTo>
                    <a:pt x="65" y="29"/>
                  </a:moveTo>
                  <a:cubicBezTo>
                    <a:pt x="50" y="29"/>
                    <a:pt x="38" y="37"/>
                    <a:pt x="32" y="50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5" y="87"/>
                    <a:pt x="40" y="92"/>
                    <a:pt x="45" y="96"/>
                  </a:cubicBezTo>
                  <a:cubicBezTo>
                    <a:pt x="45" y="124"/>
                    <a:pt x="45" y="124"/>
                    <a:pt x="45" y="124"/>
                  </a:cubicBezTo>
                  <a:cubicBezTo>
                    <a:pt x="45" y="134"/>
                    <a:pt x="53" y="142"/>
                    <a:pt x="63" y="142"/>
                  </a:cubicBezTo>
                  <a:cubicBezTo>
                    <a:pt x="65" y="142"/>
                    <a:pt x="65" y="142"/>
                    <a:pt x="65" y="142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92"/>
                    <a:pt x="52" y="91"/>
                    <a:pt x="51" y="90"/>
                  </a:cubicBezTo>
                  <a:cubicBezTo>
                    <a:pt x="42" y="85"/>
                    <a:pt x="36" y="76"/>
                    <a:pt x="36" y="65"/>
                  </a:cubicBezTo>
                  <a:cubicBezTo>
                    <a:pt x="36" y="57"/>
                    <a:pt x="39" y="50"/>
                    <a:pt x="44" y="45"/>
                  </a:cubicBezTo>
                  <a:cubicBezTo>
                    <a:pt x="50" y="40"/>
                    <a:pt x="57" y="37"/>
                    <a:pt x="65" y="37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lose/>
                  <a:moveTo>
                    <a:pt x="65" y="0"/>
                  </a:moveTo>
                  <a:cubicBezTo>
                    <a:pt x="65" y="23"/>
                    <a:pt x="65" y="23"/>
                    <a:pt x="65" y="23"/>
                  </a:cubicBezTo>
                  <a:cubicBezTo>
                    <a:pt x="63" y="23"/>
                    <a:pt x="62" y="21"/>
                    <a:pt x="62" y="20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2"/>
                    <a:pt x="63" y="0"/>
                    <a:pt x="65" y="0"/>
                  </a:cubicBezTo>
                  <a:close/>
                  <a:moveTo>
                    <a:pt x="32" y="103"/>
                  </a:moveTo>
                  <a:cubicBezTo>
                    <a:pt x="32" y="94"/>
                    <a:pt x="32" y="94"/>
                    <a:pt x="32" y="94"/>
                  </a:cubicBezTo>
                  <a:cubicBezTo>
                    <a:pt x="33" y="94"/>
                    <a:pt x="34" y="95"/>
                    <a:pt x="35" y="95"/>
                  </a:cubicBezTo>
                  <a:cubicBezTo>
                    <a:pt x="36" y="97"/>
                    <a:pt x="36" y="99"/>
                    <a:pt x="35" y="100"/>
                  </a:cubicBezTo>
                  <a:cubicBezTo>
                    <a:pt x="32" y="103"/>
                    <a:pt x="32" y="103"/>
                    <a:pt x="32" y="103"/>
                  </a:cubicBezTo>
                  <a:close/>
                  <a:moveTo>
                    <a:pt x="32" y="36"/>
                  </a:moveTo>
                  <a:cubicBezTo>
                    <a:pt x="32" y="28"/>
                    <a:pt x="32" y="28"/>
                    <a:pt x="32" y="28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2"/>
                    <a:pt x="36" y="34"/>
                    <a:pt x="35" y="35"/>
                  </a:cubicBezTo>
                  <a:cubicBezTo>
                    <a:pt x="34" y="36"/>
                    <a:pt x="33" y="36"/>
                    <a:pt x="32" y="36"/>
                  </a:cubicBezTo>
                  <a:close/>
                  <a:moveTo>
                    <a:pt x="32" y="50"/>
                  </a:moveTo>
                  <a:cubicBezTo>
                    <a:pt x="30" y="54"/>
                    <a:pt x="29" y="60"/>
                    <a:pt x="29" y="65"/>
                  </a:cubicBezTo>
                  <a:cubicBezTo>
                    <a:pt x="29" y="71"/>
                    <a:pt x="30" y="76"/>
                    <a:pt x="32" y="81"/>
                  </a:cubicBezTo>
                  <a:cubicBezTo>
                    <a:pt x="32" y="50"/>
                    <a:pt x="32" y="50"/>
                    <a:pt x="32" y="50"/>
                  </a:cubicBezTo>
                  <a:close/>
                  <a:moveTo>
                    <a:pt x="32" y="28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1" y="36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3"/>
                    <a:pt x="17" y="20"/>
                    <a:pt x="19" y="19"/>
                  </a:cubicBezTo>
                  <a:cubicBezTo>
                    <a:pt x="20" y="18"/>
                    <a:pt x="22" y="18"/>
                    <a:pt x="24" y="19"/>
                  </a:cubicBezTo>
                  <a:cubicBezTo>
                    <a:pt x="32" y="28"/>
                    <a:pt x="32" y="28"/>
                    <a:pt x="32" y="28"/>
                  </a:cubicBezTo>
                  <a:close/>
                  <a:moveTo>
                    <a:pt x="32" y="94"/>
                  </a:moveTo>
                  <a:cubicBezTo>
                    <a:pt x="32" y="103"/>
                    <a:pt x="32" y="103"/>
                    <a:pt x="32" y="103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2" y="113"/>
                    <a:pt x="20" y="113"/>
                    <a:pt x="19" y="112"/>
                  </a:cubicBezTo>
                  <a:cubicBezTo>
                    <a:pt x="17" y="110"/>
                    <a:pt x="17" y="108"/>
                    <a:pt x="19" y="107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1" y="95"/>
                    <a:pt x="32" y="95"/>
                    <a:pt x="32" y="94"/>
                  </a:cubicBezTo>
                  <a:close/>
                  <a:moveTo>
                    <a:pt x="22" y="65"/>
                  </a:moveTo>
                  <a:cubicBezTo>
                    <a:pt x="22" y="65"/>
                    <a:pt x="22" y="65"/>
                    <a:pt x="22" y="65"/>
                  </a:cubicBezTo>
                  <a:cubicBezTo>
                    <a:pt x="22" y="64"/>
                    <a:pt x="21" y="62"/>
                    <a:pt x="1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2"/>
                    <a:pt x="0" y="64"/>
                    <a:pt x="0" y="65"/>
                  </a:cubicBezTo>
                  <a:cubicBezTo>
                    <a:pt x="0" y="67"/>
                    <a:pt x="1" y="69"/>
                    <a:pt x="3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1" y="69"/>
                    <a:pt x="22" y="67"/>
                    <a:pt x="22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7" name="Freeform 81"/>
            <p:cNvSpPr>
              <a:spLocks noEditPoints="1"/>
            </p:cNvSpPr>
            <p:nvPr/>
          </p:nvSpPr>
          <p:spPr bwMode="auto">
            <a:xfrm>
              <a:off x="5653133" y="2226490"/>
              <a:ext cx="437074" cy="628800"/>
            </a:xfrm>
            <a:custGeom>
              <a:avLst/>
              <a:gdLst>
                <a:gd name="T0" fmla="*/ 98 w 196"/>
                <a:gd name="T1" fmla="*/ 5 h 282"/>
                <a:gd name="T2" fmla="*/ 113 w 196"/>
                <a:gd name="T3" fmla="*/ 0 h 282"/>
                <a:gd name="T4" fmla="*/ 155 w 196"/>
                <a:gd name="T5" fmla="*/ 128 h 282"/>
                <a:gd name="T6" fmla="*/ 108 w 196"/>
                <a:gd name="T7" fmla="*/ 143 h 282"/>
                <a:gd name="T8" fmla="*/ 98 w 196"/>
                <a:gd name="T9" fmla="*/ 111 h 282"/>
                <a:gd name="T10" fmla="*/ 98 w 196"/>
                <a:gd name="T11" fmla="*/ 5 h 282"/>
                <a:gd name="T12" fmla="*/ 98 w 196"/>
                <a:gd name="T13" fmla="*/ 222 h 282"/>
                <a:gd name="T14" fmla="*/ 136 w 196"/>
                <a:gd name="T15" fmla="*/ 209 h 282"/>
                <a:gd name="T16" fmla="*/ 107 w 196"/>
                <a:gd name="T17" fmla="*/ 209 h 282"/>
                <a:gd name="T18" fmla="*/ 107 w 196"/>
                <a:gd name="T19" fmla="*/ 192 h 282"/>
                <a:gd name="T20" fmla="*/ 152 w 196"/>
                <a:gd name="T21" fmla="*/ 192 h 282"/>
                <a:gd name="T22" fmla="*/ 189 w 196"/>
                <a:gd name="T23" fmla="*/ 192 h 282"/>
                <a:gd name="T24" fmla="*/ 196 w 196"/>
                <a:gd name="T25" fmla="*/ 192 h 282"/>
                <a:gd name="T26" fmla="*/ 196 w 196"/>
                <a:gd name="T27" fmla="*/ 209 h 282"/>
                <a:gd name="T28" fmla="*/ 180 w 196"/>
                <a:gd name="T29" fmla="*/ 209 h 282"/>
                <a:gd name="T30" fmla="*/ 134 w 196"/>
                <a:gd name="T31" fmla="*/ 247 h 282"/>
                <a:gd name="T32" fmla="*/ 169 w 196"/>
                <a:gd name="T33" fmla="*/ 267 h 282"/>
                <a:gd name="T34" fmla="*/ 169 w 196"/>
                <a:gd name="T35" fmla="*/ 282 h 282"/>
                <a:gd name="T36" fmla="*/ 98 w 196"/>
                <a:gd name="T37" fmla="*/ 282 h 282"/>
                <a:gd name="T38" fmla="*/ 98 w 196"/>
                <a:gd name="T39" fmla="*/ 268 h 282"/>
                <a:gd name="T40" fmla="*/ 111 w 196"/>
                <a:gd name="T41" fmla="*/ 255 h 282"/>
                <a:gd name="T42" fmla="*/ 98 w 196"/>
                <a:gd name="T43" fmla="*/ 242 h 282"/>
                <a:gd name="T44" fmla="*/ 98 w 196"/>
                <a:gd name="T45" fmla="*/ 222 h 282"/>
                <a:gd name="T46" fmla="*/ 67 w 196"/>
                <a:gd name="T47" fmla="*/ 15 h 282"/>
                <a:gd name="T48" fmla="*/ 98 w 196"/>
                <a:gd name="T49" fmla="*/ 5 h 282"/>
                <a:gd name="T50" fmla="*/ 98 w 196"/>
                <a:gd name="T51" fmla="*/ 111 h 282"/>
                <a:gd name="T52" fmla="*/ 92 w 196"/>
                <a:gd name="T53" fmla="*/ 92 h 282"/>
                <a:gd name="T54" fmla="*/ 33 w 196"/>
                <a:gd name="T55" fmla="*/ 157 h 282"/>
                <a:gd name="T56" fmla="*/ 98 w 196"/>
                <a:gd name="T57" fmla="*/ 222 h 282"/>
                <a:gd name="T58" fmla="*/ 98 w 196"/>
                <a:gd name="T59" fmla="*/ 222 h 282"/>
                <a:gd name="T60" fmla="*/ 98 w 196"/>
                <a:gd name="T61" fmla="*/ 242 h 282"/>
                <a:gd name="T62" fmla="*/ 85 w 196"/>
                <a:gd name="T63" fmla="*/ 255 h 282"/>
                <a:gd name="T64" fmla="*/ 98 w 196"/>
                <a:gd name="T65" fmla="*/ 268 h 282"/>
                <a:gd name="T66" fmla="*/ 98 w 196"/>
                <a:gd name="T67" fmla="*/ 282 h 282"/>
                <a:gd name="T68" fmla="*/ 27 w 196"/>
                <a:gd name="T69" fmla="*/ 282 h 282"/>
                <a:gd name="T70" fmla="*/ 27 w 196"/>
                <a:gd name="T71" fmla="*/ 267 h 282"/>
                <a:gd name="T72" fmla="*/ 61 w 196"/>
                <a:gd name="T73" fmla="*/ 247 h 282"/>
                <a:gd name="T74" fmla="*/ 0 w 196"/>
                <a:gd name="T75" fmla="*/ 157 h 282"/>
                <a:gd name="T76" fmla="*/ 82 w 196"/>
                <a:gd name="T77" fmla="*/ 61 h 282"/>
                <a:gd name="T78" fmla="*/ 67 w 196"/>
                <a:gd name="T79" fmla="*/ 15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6" h="282">
                  <a:moveTo>
                    <a:pt x="98" y="5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8" y="5"/>
                    <a:pt x="98" y="5"/>
                    <a:pt x="98" y="5"/>
                  </a:cubicBezTo>
                  <a:close/>
                  <a:moveTo>
                    <a:pt x="98" y="222"/>
                  </a:moveTo>
                  <a:cubicBezTo>
                    <a:pt x="112" y="222"/>
                    <a:pt x="125" y="217"/>
                    <a:pt x="136" y="209"/>
                  </a:cubicBezTo>
                  <a:cubicBezTo>
                    <a:pt x="107" y="209"/>
                    <a:pt x="107" y="209"/>
                    <a:pt x="107" y="209"/>
                  </a:cubicBezTo>
                  <a:cubicBezTo>
                    <a:pt x="107" y="192"/>
                    <a:pt x="107" y="192"/>
                    <a:pt x="107" y="192"/>
                  </a:cubicBezTo>
                  <a:cubicBezTo>
                    <a:pt x="152" y="192"/>
                    <a:pt x="152" y="192"/>
                    <a:pt x="152" y="192"/>
                  </a:cubicBezTo>
                  <a:cubicBezTo>
                    <a:pt x="189" y="192"/>
                    <a:pt x="189" y="192"/>
                    <a:pt x="189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6" y="209"/>
                    <a:pt x="196" y="209"/>
                    <a:pt x="196" y="209"/>
                  </a:cubicBezTo>
                  <a:cubicBezTo>
                    <a:pt x="180" y="209"/>
                    <a:pt x="180" y="209"/>
                    <a:pt x="180" y="209"/>
                  </a:cubicBezTo>
                  <a:cubicBezTo>
                    <a:pt x="169" y="226"/>
                    <a:pt x="153" y="239"/>
                    <a:pt x="134" y="247"/>
                  </a:cubicBezTo>
                  <a:cubicBezTo>
                    <a:pt x="154" y="251"/>
                    <a:pt x="169" y="257"/>
                    <a:pt x="169" y="267"/>
                  </a:cubicBezTo>
                  <a:cubicBezTo>
                    <a:pt x="169" y="282"/>
                    <a:pt x="169" y="282"/>
                    <a:pt x="169" y="282"/>
                  </a:cubicBezTo>
                  <a:cubicBezTo>
                    <a:pt x="98" y="282"/>
                    <a:pt x="98" y="282"/>
                    <a:pt x="98" y="282"/>
                  </a:cubicBezTo>
                  <a:cubicBezTo>
                    <a:pt x="98" y="268"/>
                    <a:pt x="98" y="268"/>
                    <a:pt x="98" y="268"/>
                  </a:cubicBezTo>
                  <a:cubicBezTo>
                    <a:pt x="105" y="268"/>
                    <a:pt x="111" y="262"/>
                    <a:pt x="111" y="255"/>
                  </a:cubicBezTo>
                  <a:cubicBezTo>
                    <a:pt x="111" y="248"/>
                    <a:pt x="105" y="242"/>
                    <a:pt x="98" y="242"/>
                  </a:cubicBezTo>
                  <a:lnTo>
                    <a:pt x="98" y="222"/>
                  </a:lnTo>
                  <a:close/>
                  <a:moveTo>
                    <a:pt x="67" y="15"/>
                  </a:moveTo>
                  <a:cubicBezTo>
                    <a:pt x="98" y="5"/>
                    <a:pt x="98" y="5"/>
                    <a:pt x="98" y="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59" y="95"/>
                    <a:pt x="33" y="123"/>
                    <a:pt x="33" y="157"/>
                  </a:cubicBezTo>
                  <a:cubicBezTo>
                    <a:pt x="33" y="193"/>
                    <a:pt x="62" y="222"/>
                    <a:pt x="98" y="222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98" y="242"/>
                    <a:pt x="98" y="242"/>
                    <a:pt x="98" y="242"/>
                  </a:cubicBezTo>
                  <a:cubicBezTo>
                    <a:pt x="91" y="242"/>
                    <a:pt x="85" y="248"/>
                    <a:pt x="85" y="255"/>
                  </a:cubicBezTo>
                  <a:cubicBezTo>
                    <a:pt x="85" y="262"/>
                    <a:pt x="91" y="268"/>
                    <a:pt x="98" y="268"/>
                  </a:cubicBezTo>
                  <a:cubicBezTo>
                    <a:pt x="98" y="282"/>
                    <a:pt x="98" y="282"/>
                    <a:pt x="98" y="282"/>
                  </a:cubicBezTo>
                  <a:cubicBezTo>
                    <a:pt x="27" y="282"/>
                    <a:pt x="27" y="282"/>
                    <a:pt x="27" y="282"/>
                  </a:cubicBezTo>
                  <a:cubicBezTo>
                    <a:pt x="27" y="267"/>
                    <a:pt x="27" y="267"/>
                    <a:pt x="27" y="267"/>
                  </a:cubicBezTo>
                  <a:cubicBezTo>
                    <a:pt x="27" y="257"/>
                    <a:pt x="41" y="251"/>
                    <a:pt x="61" y="247"/>
                  </a:cubicBezTo>
                  <a:cubicBezTo>
                    <a:pt x="26" y="233"/>
                    <a:pt x="0" y="198"/>
                    <a:pt x="0" y="157"/>
                  </a:cubicBezTo>
                  <a:cubicBezTo>
                    <a:pt x="0" y="108"/>
                    <a:pt x="36" y="68"/>
                    <a:pt x="82" y="61"/>
                  </a:cubicBezTo>
                  <a:lnTo>
                    <a:pt x="67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8" name="Freeform 82"/>
            <p:cNvSpPr>
              <a:spLocks noEditPoints="1"/>
            </p:cNvSpPr>
            <p:nvPr/>
          </p:nvSpPr>
          <p:spPr bwMode="auto">
            <a:xfrm>
              <a:off x="5497153" y="2137125"/>
              <a:ext cx="251845" cy="222599"/>
            </a:xfrm>
            <a:custGeom>
              <a:avLst/>
              <a:gdLst>
                <a:gd name="T0" fmla="*/ 103 w 113"/>
                <a:gd name="T1" fmla="*/ 31 h 100"/>
                <a:gd name="T2" fmla="*/ 57 w 113"/>
                <a:gd name="T3" fmla="*/ 0 h 100"/>
                <a:gd name="T4" fmla="*/ 57 w 113"/>
                <a:gd name="T5" fmla="*/ 9 h 100"/>
                <a:gd name="T6" fmla="*/ 95 w 113"/>
                <a:gd name="T7" fmla="*/ 35 h 100"/>
                <a:gd name="T8" fmla="*/ 72 w 113"/>
                <a:gd name="T9" fmla="*/ 88 h 100"/>
                <a:gd name="T10" fmla="*/ 57 w 113"/>
                <a:gd name="T11" fmla="*/ 91 h 100"/>
                <a:gd name="T12" fmla="*/ 57 w 113"/>
                <a:gd name="T13" fmla="*/ 100 h 100"/>
                <a:gd name="T14" fmla="*/ 75 w 113"/>
                <a:gd name="T15" fmla="*/ 96 h 100"/>
                <a:gd name="T16" fmla="*/ 103 w 113"/>
                <a:gd name="T17" fmla="*/ 31 h 100"/>
                <a:gd name="T18" fmla="*/ 57 w 113"/>
                <a:gd name="T19" fmla="*/ 0 h 100"/>
                <a:gd name="T20" fmla="*/ 38 w 113"/>
                <a:gd name="T21" fmla="*/ 4 h 100"/>
                <a:gd name="T22" fmla="*/ 11 w 113"/>
                <a:gd name="T23" fmla="*/ 68 h 100"/>
                <a:gd name="T24" fmla="*/ 57 w 113"/>
                <a:gd name="T25" fmla="*/ 100 h 100"/>
                <a:gd name="T26" fmla="*/ 57 w 113"/>
                <a:gd name="T27" fmla="*/ 91 h 100"/>
                <a:gd name="T28" fmla="*/ 19 w 113"/>
                <a:gd name="T29" fmla="*/ 65 h 100"/>
                <a:gd name="T30" fmla="*/ 19 w 113"/>
                <a:gd name="T31" fmla="*/ 65 h 100"/>
                <a:gd name="T32" fmla="*/ 42 w 113"/>
                <a:gd name="T33" fmla="*/ 12 h 100"/>
                <a:gd name="T34" fmla="*/ 57 w 113"/>
                <a:gd name="T35" fmla="*/ 9 h 100"/>
                <a:gd name="T36" fmla="*/ 57 w 113"/>
                <a:gd name="T3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100">
                  <a:moveTo>
                    <a:pt x="103" y="31"/>
                  </a:moveTo>
                  <a:cubicBezTo>
                    <a:pt x="95" y="12"/>
                    <a:pt x="77" y="0"/>
                    <a:pt x="57" y="0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73" y="9"/>
                    <a:pt x="88" y="19"/>
                    <a:pt x="95" y="35"/>
                  </a:cubicBezTo>
                  <a:cubicBezTo>
                    <a:pt x="103" y="56"/>
                    <a:pt x="93" y="79"/>
                    <a:pt x="72" y="88"/>
                  </a:cubicBezTo>
                  <a:cubicBezTo>
                    <a:pt x="67" y="90"/>
                    <a:pt x="62" y="91"/>
                    <a:pt x="57" y="9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63" y="100"/>
                    <a:pt x="69" y="99"/>
                    <a:pt x="75" y="96"/>
                  </a:cubicBezTo>
                  <a:cubicBezTo>
                    <a:pt x="101" y="86"/>
                    <a:pt x="113" y="57"/>
                    <a:pt x="103" y="31"/>
                  </a:cubicBezTo>
                  <a:close/>
                  <a:moveTo>
                    <a:pt x="57" y="0"/>
                  </a:moveTo>
                  <a:cubicBezTo>
                    <a:pt x="51" y="0"/>
                    <a:pt x="44" y="1"/>
                    <a:pt x="38" y="4"/>
                  </a:cubicBezTo>
                  <a:cubicBezTo>
                    <a:pt x="13" y="14"/>
                    <a:pt x="0" y="43"/>
                    <a:pt x="11" y="68"/>
                  </a:cubicBezTo>
                  <a:cubicBezTo>
                    <a:pt x="18" y="88"/>
                    <a:pt x="37" y="100"/>
                    <a:pt x="57" y="100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41" y="90"/>
                    <a:pt x="26" y="81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1" y="44"/>
                    <a:pt x="21" y="21"/>
                    <a:pt x="42" y="12"/>
                  </a:cubicBezTo>
                  <a:cubicBezTo>
                    <a:pt x="47" y="10"/>
                    <a:pt x="52" y="9"/>
                    <a:pt x="57" y="9"/>
                  </a:cubicBez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9" name="Freeform 83"/>
            <p:cNvSpPr/>
            <p:nvPr/>
          </p:nvSpPr>
          <p:spPr bwMode="auto">
            <a:xfrm>
              <a:off x="5425660" y="2270360"/>
              <a:ext cx="110488" cy="69867"/>
            </a:xfrm>
            <a:custGeom>
              <a:avLst/>
              <a:gdLst>
                <a:gd name="T0" fmla="*/ 7 w 68"/>
                <a:gd name="T1" fmla="*/ 43 h 43"/>
                <a:gd name="T2" fmla="*/ 0 w 68"/>
                <a:gd name="T3" fmla="*/ 25 h 43"/>
                <a:gd name="T4" fmla="*/ 62 w 68"/>
                <a:gd name="T5" fmla="*/ 0 h 43"/>
                <a:gd name="T6" fmla="*/ 68 w 68"/>
                <a:gd name="T7" fmla="*/ 18 h 43"/>
                <a:gd name="T8" fmla="*/ 7 w 68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3">
                  <a:moveTo>
                    <a:pt x="7" y="43"/>
                  </a:moveTo>
                  <a:lnTo>
                    <a:pt x="0" y="25"/>
                  </a:lnTo>
                  <a:lnTo>
                    <a:pt x="62" y="0"/>
                  </a:lnTo>
                  <a:lnTo>
                    <a:pt x="68" y="18"/>
                  </a:lnTo>
                  <a:lnTo>
                    <a:pt x="7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0" name="Freeform 84"/>
            <p:cNvSpPr/>
            <p:nvPr/>
          </p:nvSpPr>
          <p:spPr bwMode="auto">
            <a:xfrm>
              <a:off x="5355794" y="2280108"/>
              <a:ext cx="149483" cy="90989"/>
            </a:xfrm>
            <a:custGeom>
              <a:avLst/>
              <a:gdLst>
                <a:gd name="T0" fmla="*/ 16 w 67"/>
                <a:gd name="T1" fmla="*/ 39 h 41"/>
                <a:gd name="T2" fmla="*/ 2 w 67"/>
                <a:gd name="T3" fmla="*/ 33 h 41"/>
                <a:gd name="T4" fmla="*/ 8 w 67"/>
                <a:gd name="T5" fmla="*/ 19 h 41"/>
                <a:gd name="T6" fmla="*/ 50 w 67"/>
                <a:gd name="T7" fmla="*/ 2 h 41"/>
                <a:gd name="T8" fmla="*/ 64 w 67"/>
                <a:gd name="T9" fmla="*/ 8 h 41"/>
                <a:gd name="T10" fmla="*/ 58 w 67"/>
                <a:gd name="T11" fmla="*/ 22 h 41"/>
                <a:gd name="T12" fmla="*/ 16 w 67"/>
                <a:gd name="T13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1">
                  <a:moveTo>
                    <a:pt x="16" y="39"/>
                  </a:moveTo>
                  <a:cubicBezTo>
                    <a:pt x="10" y="41"/>
                    <a:pt x="4" y="39"/>
                    <a:pt x="2" y="33"/>
                  </a:cubicBezTo>
                  <a:cubicBezTo>
                    <a:pt x="0" y="28"/>
                    <a:pt x="2" y="21"/>
                    <a:pt x="8" y="19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6" y="0"/>
                    <a:pt x="62" y="3"/>
                    <a:pt x="64" y="8"/>
                  </a:cubicBezTo>
                  <a:cubicBezTo>
                    <a:pt x="67" y="14"/>
                    <a:pt x="64" y="20"/>
                    <a:pt x="58" y="22"/>
                  </a:cubicBezTo>
                  <a:lnTo>
                    <a:pt x="16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1" name="Freeform 85"/>
            <p:cNvSpPr>
              <a:spLocks noEditPoints="1"/>
            </p:cNvSpPr>
            <p:nvPr/>
          </p:nvSpPr>
          <p:spPr bwMode="auto">
            <a:xfrm>
              <a:off x="5269679" y="3466216"/>
              <a:ext cx="456571" cy="162481"/>
            </a:xfrm>
            <a:custGeom>
              <a:avLst/>
              <a:gdLst>
                <a:gd name="T0" fmla="*/ 142 w 205"/>
                <a:gd name="T1" fmla="*/ 5 h 73"/>
                <a:gd name="T2" fmla="*/ 157 w 205"/>
                <a:gd name="T3" fmla="*/ 2 h 73"/>
                <a:gd name="T4" fmla="*/ 164 w 205"/>
                <a:gd name="T5" fmla="*/ 5 h 73"/>
                <a:gd name="T6" fmla="*/ 179 w 205"/>
                <a:gd name="T7" fmla="*/ 2 h 73"/>
                <a:gd name="T8" fmla="*/ 202 w 205"/>
                <a:gd name="T9" fmla="*/ 18 h 73"/>
                <a:gd name="T10" fmla="*/ 187 w 205"/>
                <a:gd name="T11" fmla="*/ 42 h 73"/>
                <a:gd name="T12" fmla="*/ 177 w 205"/>
                <a:gd name="T13" fmla="*/ 43 h 73"/>
                <a:gd name="T14" fmla="*/ 166 w 205"/>
                <a:gd name="T15" fmla="*/ 18 h 73"/>
                <a:gd name="T16" fmla="*/ 172 w 205"/>
                <a:gd name="T17" fmla="*/ 45 h 73"/>
                <a:gd name="T18" fmla="*/ 167 w 205"/>
                <a:gd name="T19" fmla="*/ 50 h 73"/>
                <a:gd name="T20" fmla="*/ 142 w 205"/>
                <a:gd name="T21" fmla="*/ 55 h 73"/>
                <a:gd name="T22" fmla="*/ 142 w 205"/>
                <a:gd name="T23" fmla="*/ 20 h 73"/>
                <a:gd name="T24" fmla="*/ 158 w 205"/>
                <a:gd name="T25" fmla="*/ 17 h 73"/>
                <a:gd name="T26" fmla="*/ 163 w 205"/>
                <a:gd name="T27" fmla="*/ 19 h 73"/>
                <a:gd name="T28" fmla="*/ 161 w 205"/>
                <a:gd name="T29" fmla="*/ 9 h 73"/>
                <a:gd name="T30" fmla="*/ 155 w 205"/>
                <a:gd name="T31" fmla="*/ 5 h 73"/>
                <a:gd name="T32" fmla="*/ 142 w 205"/>
                <a:gd name="T33" fmla="*/ 8 h 73"/>
                <a:gd name="T34" fmla="*/ 142 w 205"/>
                <a:gd name="T35" fmla="*/ 5 h 73"/>
                <a:gd name="T36" fmla="*/ 28 w 205"/>
                <a:gd name="T37" fmla="*/ 30 h 73"/>
                <a:gd name="T38" fmla="*/ 116 w 205"/>
                <a:gd name="T39" fmla="*/ 13 h 73"/>
                <a:gd name="T40" fmla="*/ 121 w 205"/>
                <a:gd name="T41" fmla="*/ 9 h 73"/>
                <a:gd name="T42" fmla="*/ 142 w 205"/>
                <a:gd name="T43" fmla="*/ 5 h 73"/>
                <a:gd name="T44" fmla="*/ 142 w 205"/>
                <a:gd name="T45" fmla="*/ 8 h 73"/>
                <a:gd name="T46" fmla="*/ 124 w 205"/>
                <a:gd name="T47" fmla="*/ 11 h 73"/>
                <a:gd name="T48" fmla="*/ 120 w 205"/>
                <a:gd name="T49" fmla="*/ 17 h 73"/>
                <a:gd name="T50" fmla="*/ 122 w 205"/>
                <a:gd name="T51" fmla="*/ 28 h 73"/>
                <a:gd name="T52" fmla="*/ 122 w 205"/>
                <a:gd name="T53" fmla="*/ 28 h 73"/>
                <a:gd name="T54" fmla="*/ 126 w 205"/>
                <a:gd name="T55" fmla="*/ 24 h 73"/>
                <a:gd name="T56" fmla="*/ 142 w 205"/>
                <a:gd name="T57" fmla="*/ 20 h 73"/>
                <a:gd name="T58" fmla="*/ 142 w 205"/>
                <a:gd name="T59" fmla="*/ 55 h 73"/>
                <a:gd name="T60" fmla="*/ 130 w 205"/>
                <a:gd name="T61" fmla="*/ 57 h 73"/>
                <a:gd name="T62" fmla="*/ 125 w 205"/>
                <a:gd name="T63" fmla="*/ 56 h 73"/>
                <a:gd name="T64" fmla="*/ 35 w 205"/>
                <a:gd name="T65" fmla="*/ 73 h 73"/>
                <a:gd name="T66" fmla="*/ 28 w 205"/>
                <a:gd name="T67" fmla="*/ 70 h 73"/>
                <a:gd name="T68" fmla="*/ 28 w 205"/>
                <a:gd name="T69" fmla="*/ 67 h 73"/>
                <a:gd name="T70" fmla="*/ 35 w 205"/>
                <a:gd name="T71" fmla="*/ 70 h 73"/>
                <a:gd name="T72" fmla="*/ 35 w 205"/>
                <a:gd name="T73" fmla="*/ 70 h 73"/>
                <a:gd name="T74" fmla="*/ 37 w 205"/>
                <a:gd name="T75" fmla="*/ 70 h 73"/>
                <a:gd name="T76" fmla="*/ 42 w 205"/>
                <a:gd name="T77" fmla="*/ 62 h 73"/>
                <a:gd name="T78" fmla="*/ 36 w 205"/>
                <a:gd name="T79" fmla="*/ 57 h 73"/>
                <a:gd name="T80" fmla="*/ 40 w 205"/>
                <a:gd name="T81" fmla="*/ 50 h 73"/>
                <a:gd name="T82" fmla="*/ 34 w 205"/>
                <a:gd name="T83" fmla="*/ 45 h 73"/>
                <a:gd name="T84" fmla="*/ 37 w 205"/>
                <a:gd name="T85" fmla="*/ 38 h 73"/>
                <a:gd name="T86" fmla="*/ 30 w 205"/>
                <a:gd name="T87" fmla="*/ 33 h 73"/>
                <a:gd name="T88" fmla="*/ 28 w 205"/>
                <a:gd name="T89" fmla="*/ 33 h 73"/>
                <a:gd name="T90" fmla="*/ 28 w 205"/>
                <a:gd name="T91" fmla="*/ 34 h 73"/>
                <a:gd name="T92" fmla="*/ 28 w 205"/>
                <a:gd name="T93" fmla="*/ 30 h 73"/>
                <a:gd name="T94" fmla="*/ 26 w 205"/>
                <a:gd name="T95" fmla="*/ 31 h 73"/>
                <a:gd name="T96" fmla="*/ 28 w 205"/>
                <a:gd name="T97" fmla="*/ 30 h 73"/>
                <a:gd name="T98" fmla="*/ 28 w 205"/>
                <a:gd name="T99" fmla="*/ 34 h 73"/>
                <a:gd name="T100" fmla="*/ 13 w 205"/>
                <a:gd name="T101" fmla="*/ 49 h 73"/>
                <a:gd name="T102" fmla="*/ 15 w 205"/>
                <a:gd name="T103" fmla="*/ 62 h 73"/>
                <a:gd name="T104" fmla="*/ 28 w 205"/>
                <a:gd name="T105" fmla="*/ 67 h 73"/>
                <a:gd name="T106" fmla="*/ 28 w 205"/>
                <a:gd name="T107" fmla="*/ 70 h 73"/>
                <a:gd name="T108" fmla="*/ 0 w 205"/>
                <a:gd name="T109" fmla="*/ 58 h 73"/>
                <a:gd name="T110" fmla="*/ 26 w 205"/>
                <a:gd name="T111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5" h="73">
                  <a:moveTo>
                    <a:pt x="142" y="5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60" y="1"/>
                    <a:pt x="163" y="3"/>
                    <a:pt x="164" y="5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90" y="0"/>
                    <a:pt x="200" y="7"/>
                    <a:pt x="202" y="18"/>
                  </a:cubicBezTo>
                  <a:cubicBezTo>
                    <a:pt x="205" y="29"/>
                    <a:pt x="197" y="39"/>
                    <a:pt x="187" y="42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66" y="18"/>
                    <a:pt x="166" y="18"/>
                    <a:pt x="166" y="18"/>
                  </a:cubicBezTo>
                  <a:cubicBezTo>
                    <a:pt x="172" y="45"/>
                    <a:pt x="172" y="45"/>
                    <a:pt x="172" y="45"/>
                  </a:cubicBezTo>
                  <a:cubicBezTo>
                    <a:pt x="172" y="47"/>
                    <a:pt x="170" y="50"/>
                    <a:pt x="167" y="50"/>
                  </a:cubicBezTo>
                  <a:cubicBezTo>
                    <a:pt x="142" y="55"/>
                    <a:pt x="142" y="55"/>
                    <a:pt x="142" y="55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60" y="17"/>
                    <a:pt x="162" y="18"/>
                    <a:pt x="163" y="1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6"/>
                    <a:pt x="158" y="5"/>
                    <a:pt x="155" y="5"/>
                  </a:cubicBezTo>
                  <a:cubicBezTo>
                    <a:pt x="142" y="8"/>
                    <a:pt x="142" y="8"/>
                    <a:pt x="142" y="8"/>
                  </a:cubicBezTo>
                  <a:lnTo>
                    <a:pt x="142" y="5"/>
                  </a:lnTo>
                  <a:close/>
                  <a:moveTo>
                    <a:pt x="28" y="30"/>
                  </a:moveTo>
                  <a:cubicBezTo>
                    <a:pt x="116" y="13"/>
                    <a:pt x="116" y="13"/>
                    <a:pt x="116" y="13"/>
                  </a:cubicBezTo>
                  <a:cubicBezTo>
                    <a:pt x="117" y="11"/>
                    <a:pt x="119" y="9"/>
                    <a:pt x="121" y="9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24" y="11"/>
                    <a:pt x="124" y="11"/>
                    <a:pt x="124" y="11"/>
                  </a:cubicBezTo>
                  <a:cubicBezTo>
                    <a:pt x="121" y="12"/>
                    <a:pt x="119" y="15"/>
                    <a:pt x="120" y="17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6"/>
                    <a:pt x="124" y="24"/>
                    <a:pt x="126" y="2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55"/>
                    <a:pt x="142" y="55"/>
                    <a:pt x="142" y="55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28" y="58"/>
                    <a:pt x="126" y="57"/>
                    <a:pt x="125" y="56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41" y="69"/>
                    <a:pt x="43" y="66"/>
                    <a:pt x="42" y="62"/>
                  </a:cubicBezTo>
                  <a:cubicBezTo>
                    <a:pt x="42" y="59"/>
                    <a:pt x="39" y="57"/>
                    <a:pt x="36" y="57"/>
                  </a:cubicBezTo>
                  <a:cubicBezTo>
                    <a:pt x="39" y="56"/>
                    <a:pt x="40" y="53"/>
                    <a:pt x="40" y="50"/>
                  </a:cubicBezTo>
                  <a:cubicBezTo>
                    <a:pt x="39" y="47"/>
                    <a:pt x="37" y="45"/>
                    <a:pt x="34" y="45"/>
                  </a:cubicBezTo>
                  <a:cubicBezTo>
                    <a:pt x="36" y="44"/>
                    <a:pt x="38" y="41"/>
                    <a:pt x="37" y="38"/>
                  </a:cubicBezTo>
                  <a:cubicBezTo>
                    <a:pt x="37" y="34"/>
                    <a:pt x="33" y="32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lnTo>
                    <a:pt x="28" y="30"/>
                  </a:lnTo>
                  <a:close/>
                  <a:moveTo>
                    <a:pt x="26" y="31"/>
                  </a:moveTo>
                  <a:cubicBezTo>
                    <a:pt x="28" y="30"/>
                    <a:pt x="28" y="30"/>
                    <a:pt x="28" y="30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26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2" name="Freeform 86"/>
            <p:cNvSpPr/>
            <p:nvPr/>
          </p:nvSpPr>
          <p:spPr bwMode="auto">
            <a:xfrm>
              <a:off x="7160955" y="3885418"/>
              <a:ext cx="251845" cy="323337"/>
            </a:xfrm>
            <a:custGeom>
              <a:avLst/>
              <a:gdLst>
                <a:gd name="T0" fmla="*/ 113 w 113"/>
                <a:gd name="T1" fmla="*/ 25 h 145"/>
                <a:gd name="T2" fmla="*/ 108 w 113"/>
                <a:gd name="T3" fmla="*/ 22 h 145"/>
                <a:gd name="T4" fmla="*/ 42 w 113"/>
                <a:gd name="T5" fmla="*/ 128 h 145"/>
                <a:gd name="T6" fmla="*/ 19 w 113"/>
                <a:gd name="T7" fmla="*/ 132 h 145"/>
                <a:gd name="T8" fmla="*/ 12 w 113"/>
                <a:gd name="T9" fmla="*/ 109 h 145"/>
                <a:gd name="T10" fmla="*/ 78 w 113"/>
                <a:gd name="T11" fmla="*/ 3 h 145"/>
                <a:gd name="T12" fmla="*/ 73 w 113"/>
                <a:gd name="T13" fmla="*/ 0 h 145"/>
                <a:gd name="T14" fmla="*/ 6 w 113"/>
                <a:gd name="T15" fmla="*/ 107 h 145"/>
                <a:gd name="T16" fmla="*/ 15 w 113"/>
                <a:gd name="T17" fmla="*/ 138 h 145"/>
                <a:gd name="T18" fmla="*/ 47 w 113"/>
                <a:gd name="T19" fmla="*/ 132 h 145"/>
                <a:gd name="T20" fmla="*/ 113 w 113"/>
                <a:gd name="T21" fmla="*/ 2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3" h="145">
                  <a:moveTo>
                    <a:pt x="113" y="25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38" y="135"/>
                    <a:pt x="27" y="137"/>
                    <a:pt x="19" y="132"/>
                  </a:cubicBezTo>
                  <a:cubicBezTo>
                    <a:pt x="11" y="127"/>
                    <a:pt x="8" y="117"/>
                    <a:pt x="12" y="109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0" y="117"/>
                    <a:pt x="4" y="131"/>
                    <a:pt x="15" y="138"/>
                  </a:cubicBezTo>
                  <a:cubicBezTo>
                    <a:pt x="26" y="145"/>
                    <a:pt x="40" y="142"/>
                    <a:pt x="47" y="132"/>
                  </a:cubicBezTo>
                  <a:lnTo>
                    <a:pt x="113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3" name="Freeform 87"/>
            <p:cNvSpPr/>
            <p:nvPr/>
          </p:nvSpPr>
          <p:spPr bwMode="auto">
            <a:xfrm>
              <a:off x="7303938" y="3874043"/>
              <a:ext cx="121861" cy="84491"/>
            </a:xfrm>
            <a:custGeom>
              <a:avLst/>
              <a:gdLst>
                <a:gd name="T0" fmla="*/ 54 w 55"/>
                <a:gd name="T1" fmla="*/ 35 h 38"/>
                <a:gd name="T2" fmla="*/ 48 w 55"/>
                <a:gd name="T3" fmla="*/ 37 h 38"/>
                <a:gd name="T4" fmla="*/ 3 w 55"/>
                <a:gd name="T5" fmla="*/ 9 h 38"/>
                <a:gd name="T6" fmla="*/ 2 w 55"/>
                <a:gd name="T7" fmla="*/ 3 h 38"/>
                <a:gd name="T8" fmla="*/ 8 w 55"/>
                <a:gd name="T9" fmla="*/ 1 h 38"/>
                <a:gd name="T10" fmla="*/ 53 w 55"/>
                <a:gd name="T11" fmla="*/ 29 h 38"/>
                <a:gd name="T12" fmla="*/ 54 w 55"/>
                <a:gd name="T13" fmla="*/ 3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38">
                  <a:moveTo>
                    <a:pt x="54" y="35"/>
                  </a:moveTo>
                  <a:cubicBezTo>
                    <a:pt x="53" y="37"/>
                    <a:pt x="50" y="38"/>
                    <a:pt x="48" y="3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6" y="0"/>
                    <a:pt x="8" y="1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5" y="31"/>
                    <a:pt x="55" y="33"/>
                    <a:pt x="54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4" name="Freeform 88"/>
            <p:cNvSpPr/>
            <p:nvPr/>
          </p:nvSpPr>
          <p:spPr bwMode="auto">
            <a:xfrm>
              <a:off x="7209698" y="3940661"/>
              <a:ext cx="167356" cy="232348"/>
            </a:xfrm>
            <a:custGeom>
              <a:avLst/>
              <a:gdLst>
                <a:gd name="T0" fmla="*/ 75 w 75"/>
                <a:gd name="T1" fmla="*/ 4 h 104"/>
                <a:gd name="T2" fmla="*/ 69 w 75"/>
                <a:gd name="T3" fmla="*/ 0 h 104"/>
                <a:gd name="T4" fmla="*/ 10 w 75"/>
                <a:gd name="T5" fmla="*/ 95 h 104"/>
                <a:gd name="T6" fmla="*/ 0 w 75"/>
                <a:gd name="T7" fmla="*/ 100 h 104"/>
                <a:gd name="T8" fmla="*/ 1 w 75"/>
                <a:gd name="T9" fmla="*/ 101 h 104"/>
                <a:gd name="T10" fmla="*/ 17 w 75"/>
                <a:gd name="T11" fmla="*/ 98 h 104"/>
                <a:gd name="T12" fmla="*/ 75 w 75"/>
                <a:gd name="T13" fmla="*/ 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04">
                  <a:moveTo>
                    <a:pt x="75" y="4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8" y="98"/>
                    <a:pt x="4" y="100"/>
                    <a:pt x="0" y="100"/>
                  </a:cubicBezTo>
                  <a:cubicBezTo>
                    <a:pt x="0" y="100"/>
                    <a:pt x="1" y="100"/>
                    <a:pt x="1" y="101"/>
                  </a:cubicBezTo>
                  <a:cubicBezTo>
                    <a:pt x="7" y="104"/>
                    <a:pt x="14" y="103"/>
                    <a:pt x="17" y="98"/>
                  </a:cubicBezTo>
                  <a:lnTo>
                    <a:pt x="7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5" name="Freeform 89"/>
            <p:cNvSpPr>
              <a:spLocks noEditPoints="1"/>
            </p:cNvSpPr>
            <p:nvPr/>
          </p:nvSpPr>
          <p:spPr bwMode="auto">
            <a:xfrm>
              <a:off x="6819744" y="2618068"/>
              <a:ext cx="227474" cy="165731"/>
            </a:xfrm>
            <a:custGeom>
              <a:avLst/>
              <a:gdLst>
                <a:gd name="T0" fmla="*/ 84 w 102"/>
                <a:gd name="T1" fmla="*/ 71 h 74"/>
                <a:gd name="T2" fmla="*/ 79 w 102"/>
                <a:gd name="T3" fmla="*/ 69 h 74"/>
                <a:gd name="T4" fmla="*/ 79 w 102"/>
                <a:gd name="T5" fmla="*/ 69 h 74"/>
                <a:gd name="T6" fmla="*/ 79 w 102"/>
                <a:gd name="T7" fmla="*/ 52 h 74"/>
                <a:gd name="T8" fmla="*/ 86 w 102"/>
                <a:gd name="T9" fmla="*/ 49 h 74"/>
                <a:gd name="T10" fmla="*/ 90 w 102"/>
                <a:gd name="T11" fmla="*/ 38 h 74"/>
                <a:gd name="T12" fmla="*/ 79 w 102"/>
                <a:gd name="T13" fmla="*/ 31 h 74"/>
                <a:gd name="T14" fmla="*/ 85 w 102"/>
                <a:gd name="T15" fmla="*/ 20 h 74"/>
                <a:gd name="T16" fmla="*/ 79 w 102"/>
                <a:gd name="T17" fmla="*/ 16 h 74"/>
                <a:gd name="T18" fmla="*/ 72 w 102"/>
                <a:gd name="T19" fmla="*/ 3 h 74"/>
                <a:gd name="T20" fmla="*/ 79 w 102"/>
                <a:gd name="T21" fmla="*/ 16 h 74"/>
                <a:gd name="T22" fmla="*/ 72 w 102"/>
                <a:gd name="T23" fmla="*/ 21 h 74"/>
                <a:gd name="T24" fmla="*/ 72 w 102"/>
                <a:gd name="T25" fmla="*/ 9 h 74"/>
                <a:gd name="T26" fmla="*/ 79 w 102"/>
                <a:gd name="T27" fmla="*/ 73 h 74"/>
                <a:gd name="T28" fmla="*/ 72 w 102"/>
                <a:gd name="T29" fmla="*/ 69 h 74"/>
                <a:gd name="T30" fmla="*/ 79 w 102"/>
                <a:gd name="T31" fmla="*/ 73 h 74"/>
                <a:gd name="T32" fmla="*/ 79 w 102"/>
                <a:gd name="T33" fmla="*/ 34 h 74"/>
                <a:gd name="T34" fmla="*/ 75 w 102"/>
                <a:gd name="T35" fmla="*/ 45 h 74"/>
                <a:gd name="T36" fmla="*/ 79 w 102"/>
                <a:gd name="T37" fmla="*/ 52 h 74"/>
                <a:gd name="T38" fmla="*/ 72 w 102"/>
                <a:gd name="T39" fmla="*/ 25 h 74"/>
                <a:gd name="T40" fmla="*/ 79 w 102"/>
                <a:gd name="T41" fmla="*/ 31 h 74"/>
                <a:gd name="T42" fmla="*/ 72 w 102"/>
                <a:gd name="T43" fmla="*/ 3 h 74"/>
                <a:gd name="T44" fmla="*/ 71 w 102"/>
                <a:gd name="T45" fmla="*/ 8 h 74"/>
                <a:gd name="T46" fmla="*/ 66 w 102"/>
                <a:gd name="T47" fmla="*/ 2 h 74"/>
                <a:gd name="T48" fmla="*/ 66 w 102"/>
                <a:gd name="T49" fmla="*/ 73 h 74"/>
                <a:gd name="T50" fmla="*/ 67 w 102"/>
                <a:gd name="T51" fmla="*/ 65 h 74"/>
                <a:gd name="T52" fmla="*/ 72 w 102"/>
                <a:gd name="T53" fmla="*/ 74 h 74"/>
                <a:gd name="T54" fmla="*/ 72 w 102"/>
                <a:gd name="T55" fmla="*/ 21 h 74"/>
                <a:gd name="T56" fmla="*/ 72 w 102"/>
                <a:gd name="T57" fmla="*/ 52 h 74"/>
                <a:gd name="T58" fmla="*/ 66 w 102"/>
                <a:gd name="T59" fmla="*/ 57 h 74"/>
                <a:gd name="T60" fmla="*/ 69 w 102"/>
                <a:gd name="T61" fmla="*/ 16 h 74"/>
                <a:gd name="T62" fmla="*/ 22 w 102"/>
                <a:gd name="T63" fmla="*/ 10 h 74"/>
                <a:gd name="T64" fmla="*/ 66 w 102"/>
                <a:gd name="T65" fmla="*/ 5 h 74"/>
                <a:gd name="T66" fmla="*/ 64 w 102"/>
                <a:gd name="T67" fmla="*/ 6 h 74"/>
                <a:gd name="T68" fmla="*/ 66 w 102"/>
                <a:gd name="T69" fmla="*/ 16 h 74"/>
                <a:gd name="T70" fmla="*/ 66 w 102"/>
                <a:gd name="T71" fmla="*/ 64 h 74"/>
                <a:gd name="T72" fmla="*/ 37 w 102"/>
                <a:gd name="T73" fmla="*/ 57 h 74"/>
                <a:gd name="T74" fmla="*/ 22 w 102"/>
                <a:gd name="T75" fmla="*/ 49 h 74"/>
                <a:gd name="T76" fmla="*/ 27 w 102"/>
                <a:gd name="T77" fmla="*/ 48 h 74"/>
                <a:gd name="T78" fmla="*/ 22 w 102"/>
                <a:gd name="T79" fmla="*/ 27 h 74"/>
                <a:gd name="T80" fmla="*/ 2 w 102"/>
                <a:gd name="T81" fmla="*/ 41 h 74"/>
                <a:gd name="T82" fmla="*/ 22 w 102"/>
                <a:gd name="T83" fmla="*/ 10 h 74"/>
                <a:gd name="T84" fmla="*/ 17 w 102"/>
                <a:gd name="T85" fmla="*/ 28 h 74"/>
                <a:gd name="T86" fmla="*/ 22 w 102"/>
                <a:gd name="T87" fmla="*/ 49 h 74"/>
                <a:gd name="T88" fmla="*/ 2 w 102"/>
                <a:gd name="T89" fmla="*/ 4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2" h="74">
                  <a:moveTo>
                    <a:pt x="79" y="7"/>
                  </a:moveTo>
                  <a:cubicBezTo>
                    <a:pt x="102" y="22"/>
                    <a:pt x="98" y="62"/>
                    <a:pt x="84" y="71"/>
                  </a:cubicBezTo>
                  <a:cubicBezTo>
                    <a:pt x="82" y="72"/>
                    <a:pt x="80" y="73"/>
                    <a:pt x="79" y="73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83" y="67"/>
                    <a:pt x="85" y="61"/>
                    <a:pt x="83" y="57"/>
                  </a:cubicBezTo>
                  <a:cubicBezTo>
                    <a:pt x="82" y="55"/>
                    <a:pt x="80" y="53"/>
                    <a:pt x="79" y="52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1" y="50"/>
                    <a:pt x="84" y="50"/>
                    <a:pt x="86" y="49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90" y="47"/>
                    <a:pt x="92" y="42"/>
                    <a:pt x="90" y="38"/>
                  </a:cubicBezTo>
                  <a:cubicBezTo>
                    <a:pt x="88" y="34"/>
                    <a:pt x="83" y="32"/>
                    <a:pt x="79" y="34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80" y="31"/>
                    <a:pt x="81" y="30"/>
                    <a:pt x="82" y="30"/>
                  </a:cubicBezTo>
                  <a:cubicBezTo>
                    <a:pt x="86" y="28"/>
                    <a:pt x="87" y="24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4" y="17"/>
                    <a:pt x="81" y="16"/>
                    <a:pt x="79" y="16"/>
                  </a:cubicBezTo>
                  <a:lnTo>
                    <a:pt x="79" y="7"/>
                  </a:lnTo>
                  <a:close/>
                  <a:moveTo>
                    <a:pt x="72" y="3"/>
                  </a:moveTo>
                  <a:cubicBezTo>
                    <a:pt x="74" y="4"/>
                    <a:pt x="76" y="5"/>
                    <a:pt x="79" y="7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7" y="16"/>
                    <a:pt x="76" y="16"/>
                    <a:pt x="75" y="17"/>
                  </a:cubicBezTo>
                  <a:cubicBezTo>
                    <a:pt x="73" y="17"/>
                    <a:pt x="72" y="19"/>
                    <a:pt x="72" y="21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2"/>
                    <a:pt x="72" y="10"/>
                    <a:pt x="72" y="9"/>
                  </a:cubicBezTo>
                  <a:cubicBezTo>
                    <a:pt x="72" y="3"/>
                    <a:pt x="72" y="3"/>
                    <a:pt x="72" y="3"/>
                  </a:cubicBezTo>
                  <a:close/>
                  <a:moveTo>
                    <a:pt x="79" y="73"/>
                  </a:moveTo>
                  <a:cubicBezTo>
                    <a:pt x="76" y="74"/>
                    <a:pt x="74" y="74"/>
                    <a:pt x="72" y="74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4" y="70"/>
                    <a:pt x="76" y="70"/>
                    <a:pt x="79" y="69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31"/>
                  </a:moveTo>
                  <a:cubicBezTo>
                    <a:pt x="79" y="34"/>
                    <a:pt x="79" y="34"/>
                    <a:pt x="79" y="34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4" y="36"/>
                    <a:pt x="73" y="41"/>
                    <a:pt x="75" y="45"/>
                  </a:cubicBezTo>
                  <a:cubicBezTo>
                    <a:pt x="76" y="47"/>
                    <a:pt x="77" y="48"/>
                    <a:pt x="79" y="49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6" y="51"/>
                    <a:pt x="74" y="51"/>
                    <a:pt x="72" y="52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3" y="29"/>
                    <a:pt x="76" y="31"/>
                    <a:pt x="79" y="31"/>
                  </a:cubicBezTo>
                  <a:close/>
                  <a:moveTo>
                    <a:pt x="66" y="2"/>
                  </a:moveTo>
                  <a:cubicBezTo>
                    <a:pt x="68" y="2"/>
                    <a:pt x="70" y="3"/>
                    <a:pt x="72" y="3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1" y="9"/>
                    <a:pt x="71" y="9"/>
                    <a:pt x="71" y="8"/>
                  </a:cubicBezTo>
                  <a:cubicBezTo>
                    <a:pt x="70" y="7"/>
                    <a:pt x="68" y="5"/>
                    <a:pt x="66" y="5"/>
                  </a:cubicBezTo>
                  <a:cubicBezTo>
                    <a:pt x="66" y="2"/>
                    <a:pt x="66" y="2"/>
                    <a:pt x="66" y="2"/>
                  </a:cubicBezTo>
                  <a:close/>
                  <a:moveTo>
                    <a:pt x="72" y="74"/>
                  </a:moveTo>
                  <a:cubicBezTo>
                    <a:pt x="70" y="74"/>
                    <a:pt x="68" y="73"/>
                    <a:pt x="66" y="73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7" y="64"/>
                    <a:pt x="67" y="65"/>
                  </a:cubicBezTo>
                  <a:cubicBezTo>
                    <a:pt x="68" y="67"/>
                    <a:pt x="70" y="68"/>
                    <a:pt x="72" y="69"/>
                  </a:cubicBezTo>
                  <a:cubicBezTo>
                    <a:pt x="72" y="74"/>
                    <a:pt x="72" y="74"/>
                    <a:pt x="72" y="74"/>
                  </a:cubicBezTo>
                  <a:close/>
                  <a:moveTo>
                    <a:pt x="72" y="13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1" y="22"/>
                    <a:pt x="71" y="24"/>
                    <a:pt x="72" y="25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69" y="54"/>
                    <a:pt x="67" y="55"/>
                    <a:pt x="66" y="57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16"/>
                    <a:pt x="68" y="16"/>
                    <a:pt x="69" y="16"/>
                  </a:cubicBezTo>
                  <a:cubicBezTo>
                    <a:pt x="70" y="15"/>
                    <a:pt x="71" y="14"/>
                    <a:pt x="72" y="13"/>
                  </a:cubicBezTo>
                  <a:close/>
                  <a:moveTo>
                    <a:pt x="22" y="10"/>
                  </a:moveTo>
                  <a:cubicBezTo>
                    <a:pt x="41" y="2"/>
                    <a:pt x="55" y="0"/>
                    <a:pt x="66" y="2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5"/>
                    <a:pt x="65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1" y="7"/>
                    <a:pt x="60" y="11"/>
                    <a:pt x="61" y="13"/>
                  </a:cubicBezTo>
                  <a:cubicBezTo>
                    <a:pt x="62" y="15"/>
                    <a:pt x="64" y="16"/>
                    <a:pt x="66" y="1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9"/>
                    <a:pt x="66" y="62"/>
                    <a:pt x="66" y="64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6" y="68"/>
                    <a:pt x="48" y="56"/>
                    <a:pt x="37" y="57"/>
                  </a:cubicBezTo>
                  <a:cubicBezTo>
                    <a:pt x="32" y="57"/>
                    <a:pt x="27" y="58"/>
                    <a:pt x="22" y="57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4" y="49"/>
                    <a:pt x="25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2" y="45"/>
                    <a:pt x="34" y="38"/>
                    <a:pt x="32" y="33"/>
                  </a:cubicBezTo>
                  <a:cubicBezTo>
                    <a:pt x="30" y="29"/>
                    <a:pt x="26" y="27"/>
                    <a:pt x="22" y="27"/>
                  </a:cubicBezTo>
                  <a:lnTo>
                    <a:pt x="22" y="10"/>
                  </a:lnTo>
                  <a:close/>
                  <a:moveTo>
                    <a:pt x="2" y="41"/>
                  </a:moveTo>
                  <a:cubicBezTo>
                    <a:pt x="0" y="23"/>
                    <a:pt x="18" y="12"/>
                    <a:pt x="18" y="12"/>
                  </a:cubicBezTo>
                  <a:cubicBezTo>
                    <a:pt x="20" y="12"/>
                    <a:pt x="21" y="11"/>
                    <a:pt x="22" y="10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0" y="27"/>
                    <a:pt x="19" y="27"/>
                    <a:pt x="17" y="28"/>
                  </a:cubicBezTo>
                  <a:cubicBezTo>
                    <a:pt x="12" y="31"/>
                    <a:pt x="9" y="37"/>
                    <a:pt x="12" y="43"/>
                  </a:cubicBezTo>
                  <a:cubicBezTo>
                    <a:pt x="14" y="47"/>
                    <a:pt x="18" y="49"/>
                    <a:pt x="22" y="49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12" y="57"/>
                    <a:pt x="4" y="53"/>
                    <a:pt x="2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6" name="Freeform 90"/>
            <p:cNvSpPr/>
            <p:nvPr/>
          </p:nvSpPr>
          <p:spPr bwMode="auto">
            <a:xfrm>
              <a:off x="4923597" y="3703439"/>
              <a:ext cx="211225" cy="272968"/>
            </a:xfrm>
            <a:custGeom>
              <a:avLst/>
              <a:gdLst>
                <a:gd name="T0" fmla="*/ 0 w 95"/>
                <a:gd name="T1" fmla="*/ 21 h 123"/>
                <a:gd name="T2" fmla="*/ 4 w 95"/>
                <a:gd name="T3" fmla="*/ 19 h 123"/>
                <a:gd name="T4" fmla="*/ 59 w 95"/>
                <a:gd name="T5" fmla="*/ 109 h 123"/>
                <a:gd name="T6" fmla="*/ 79 w 95"/>
                <a:gd name="T7" fmla="*/ 112 h 123"/>
                <a:gd name="T8" fmla="*/ 85 w 95"/>
                <a:gd name="T9" fmla="*/ 93 h 123"/>
                <a:gd name="T10" fmla="*/ 29 w 95"/>
                <a:gd name="T11" fmla="*/ 3 h 123"/>
                <a:gd name="T12" fmla="*/ 34 w 95"/>
                <a:gd name="T13" fmla="*/ 0 h 123"/>
                <a:gd name="T14" fmla="*/ 90 w 95"/>
                <a:gd name="T15" fmla="*/ 91 h 123"/>
                <a:gd name="T16" fmla="*/ 82 w 95"/>
                <a:gd name="T17" fmla="*/ 117 h 123"/>
                <a:gd name="T18" fmla="*/ 56 w 95"/>
                <a:gd name="T19" fmla="*/ 112 h 123"/>
                <a:gd name="T20" fmla="*/ 0 w 95"/>
                <a:gd name="T21" fmla="*/ 2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23">
                  <a:moveTo>
                    <a:pt x="0" y="21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59" y="109"/>
                    <a:pt x="59" y="109"/>
                    <a:pt x="59" y="109"/>
                  </a:cubicBezTo>
                  <a:cubicBezTo>
                    <a:pt x="63" y="115"/>
                    <a:pt x="72" y="117"/>
                    <a:pt x="79" y="112"/>
                  </a:cubicBezTo>
                  <a:cubicBezTo>
                    <a:pt x="87" y="108"/>
                    <a:pt x="89" y="99"/>
                    <a:pt x="85" y="9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5" y="100"/>
                    <a:pt x="92" y="111"/>
                    <a:pt x="82" y="117"/>
                  </a:cubicBezTo>
                  <a:cubicBezTo>
                    <a:pt x="73" y="123"/>
                    <a:pt x="61" y="121"/>
                    <a:pt x="56" y="112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7" name="Freeform 91"/>
            <p:cNvSpPr/>
            <p:nvPr/>
          </p:nvSpPr>
          <p:spPr bwMode="auto">
            <a:xfrm>
              <a:off x="4910597" y="3693690"/>
              <a:ext cx="103988" cy="71492"/>
            </a:xfrm>
            <a:custGeom>
              <a:avLst/>
              <a:gdLst>
                <a:gd name="T0" fmla="*/ 1 w 47"/>
                <a:gd name="T1" fmla="*/ 30 h 32"/>
                <a:gd name="T2" fmla="*/ 6 w 47"/>
                <a:gd name="T3" fmla="*/ 31 h 32"/>
                <a:gd name="T4" fmla="*/ 44 w 47"/>
                <a:gd name="T5" fmla="*/ 7 h 32"/>
                <a:gd name="T6" fmla="*/ 46 w 47"/>
                <a:gd name="T7" fmla="*/ 2 h 32"/>
                <a:gd name="T8" fmla="*/ 41 w 47"/>
                <a:gd name="T9" fmla="*/ 1 h 32"/>
                <a:gd name="T10" fmla="*/ 2 w 47"/>
                <a:gd name="T11" fmla="*/ 25 h 32"/>
                <a:gd name="T12" fmla="*/ 1 w 47"/>
                <a:gd name="T13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2">
                  <a:moveTo>
                    <a:pt x="1" y="30"/>
                  </a:moveTo>
                  <a:cubicBezTo>
                    <a:pt x="2" y="32"/>
                    <a:pt x="4" y="32"/>
                    <a:pt x="6" y="31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6" y="6"/>
                    <a:pt x="47" y="4"/>
                    <a:pt x="46" y="2"/>
                  </a:cubicBezTo>
                  <a:cubicBezTo>
                    <a:pt x="45" y="1"/>
                    <a:pt x="42" y="0"/>
                    <a:pt x="41" y="1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6"/>
                    <a:pt x="0" y="28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8" name="Freeform 92"/>
            <p:cNvSpPr/>
            <p:nvPr/>
          </p:nvSpPr>
          <p:spPr bwMode="auto">
            <a:xfrm>
              <a:off x="4952841" y="3752183"/>
              <a:ext cx="142983" cy="196602"/>
            </a:xfrm>
            <a:custGeom>
              <a:avLst/>
              <a:gdLst>
                <a:gd name="T0" fmla="*/ 0 w 64"/>
                <a:gd name="T1" fmla="*/ 3 h 88"/>
                <a:gd name="T2" fmla="*/ 5 w 64"/>
                <a:gd name="T3" fmla="*/ 0 h 88"/>
                <a:gd name="T4" fmla="*/ 55 w 64"/>
                <a:gd name="T5" fmla="*/ 80 h 88"/>
                <a:gd name="T6" fmla="*/ 64 w 64"/>
                <a:gd name="T7" fmla="*/ 85 h 88"/>
                <a:gd name="T8" fmla="*/ 63 w 64"/>
                <a:gd name="T9" fmla="*/ 85 h 88"/>
                <a:gd name="T10" fmla="*/ 49 w 64"/>
                <a:gd name="T11" fmla="*/ 82 h 88"/>
                <a:gd name="T12" fmla="*/ 0 w 64"/>
                <a:gd name="T13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8">
                  <a:moveTo>
                    <a:pt x="0" y="3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7" y="83"/>
                    <a:pt x="60" y="85"/>
                    <a:pt x="64" y="85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58" y="88"/>
                    <a:pt x="52" y="87"/>
                    <a:pt x="49" y="82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9" name="Freeform 93"/>
            <p:cNvSpPr>
              <a:spLocks noEditPoints="1"/>
            </p:cNvSpPr>
            <p:nvPr/>
          </p:nvSpPr>
          <p:spPr bwMode="auto">
            <a:xfrm>
              <a:off x="6316055" y="5393239"/>
              <a:ext cx="224223" cy="245347"/>
            </a:xfrm>
            <a:custGeom>
              <a:avLst/>
              <a:gdLst>
                <a:gd name="T0" fmla="*/ 78 w 101"/>
                <a:gd name="T1" fmla="*/ 51 h 110"/>
                <a:gd name="T2" fmla="*/ 75 w 101"/>
                <a:gd name="T3" fmla="*/ 63 h 110"/>
                <a:gd name="T4" fmla="*/ 75 w 101"/>
                <a:gd name="T5" fmla="*/ 73 h 110"/>
                <a:gd name="T6" fmla="*/ 77 w 101"/>
                <a:gd name="T7" fmla="*/ 74 h 110"/>
                <a:gd name="T8" fmla="*/ 86 w 101"/>
                <a:gd name="T9" fmla="*/ 86 h 110"/>
                <a:gd name="T10" fmla="*/ 75 w 101"/>
                <a:gd name="T11" fmla="*/ 80 h 110"/>
                <a:gd name="T12" fmla="*/ 75 w 101"/>
                <a:gd name="T13" fmla="*/ 22 h 110"/>
                <a:gd name="T14" fmla="*/ 86 w 101"/>
                <a:gd name="T15" fmla="*/ 15 h 110"/>
                <a:gd name="T16" fmla="*/ 77 w 101"/>
                <a:gd name="T17" fmla="*/ 28 h 110"/>
                <a:gd name="T18" fmla="*/ 75 w 101"/>
                <a:gd name="T19" fmla="*/ 28 h 110"/>
                <a:gd name="T20" fmla="*/ 98 w 101"/>
                <a:gd name="T21" fmla="*/ 48 h 110"/>
                <a:gd name="T22" fmla="*/ 83 w 101"/>
                <a:gd name="T23" fmla="*/ 51 h 110"/>
                <a:gd name="T24" fmla="*/ 98 w 101"/>
                <a:gd name="T25" fmla="*/ 53 h 110"/>
                <a:gd name="T26" fmla="*/ 98 w 101"/>
                <a:gd name="T27" fmla="*/ 48 h 110"/>
                <a:gd name="T28" fmla="*/ 52 w 101"/>
                <a:gd name="T29" fmla="*/ 110 h 110"/>
                <a:gd name="T30" fmla="*/ 66 w 101"/>
                <a:gd name="T31" fmla="*/ 74 h 110"/>
                <a:gd name="T32" fmla="*/ 75 w 101"/>
                <a:gd name="T33" fmla="*/ 39 h 110"/>
                <a:gd name="T34" fmla="*/ 50 w 101"/>
                <a:gd name="T35" fmla="*/ 29 h 110"/>
                <a:gd name="T36" fmla="*/ 72 w 101"/>
                <a:gd name="T37" fmla="*/ 51 h 110"/>
                <a:gd name="T38" fmla="*/ 62 w 101"/>
                <a:gd name="T39" fmla="*/ 70 h 110"/>
                <a:gd name="T40" fmla="*/ 60 w 101"/>
                <a:gd name="T41" fmla="*/ 85 h 110"/>
                <a:gd name="T42" fmla="*/ 50 w 101"/>
                <a:gd name="T43" fmla="*/ 110 h 110"/>
                <a:gd name="T44" fmla="*/ 75 w 101"/>
                <a:gd name="T45" fmla="*/ 28 h 110"/>
                <a:gd name="T46" fmla="*/ 74 w 101"/>
                <a:gd name="T47" fmla="*/ 24 h 110"/>
                <a:gd name="T48" fmla="*/ 75 w 101"/>
                <a:gd name="T49" fmla="*/ 73 h 110"/>
                <a:gd name="T50" fmla="*/ 74 w 101"/>
                <a:gd name="T51" fmla="*/ 78 h 110"/>
                <a:gd name="T52" fmla="*/ 75 w 101"/>
                <a:gd name="T53" fmla="*/ 73 h 110"/>
                <a:gd name="T54" fmla="*/ 50 w 101"/>
                <a:gd name="T55" fmla="*/ 0 h 110"/>
                <a:gd name="T56" fmla="*/ 53 w 101"/>
                <a:gd name="T57" fmla="*/ 3 h 110"/>
                <a:gd name="T58" fmla="*/ 50 w 101"/>
                <a:gd name="T59" fmla="*/ 18 h 110"/>
                <a:gd name="T60" fmla="*/ 50 w 101"/>
                <a:gd name="T61" fmla="*/ 23 h 110"/>
                <a:gd name="T62" fmla="*/ 25 w 101"/>
                <a:gd name="T63" fmla="*/ 63 h 110"/>
                <a:gd name="T64" fmla="*/ 35 w 101"/>
                <a:gd name="T65" fmla="*/ 96 h 110"/>
                <a:gd name="T66" fmla="*/ 50 w 101"/>
                <a:gd name="T67" fmla="*/ 110 h 110"/>
                <a:gd name="T68" fmla="*/ 41 w 101"/>
                <a:gd name="T69" fmla="*/ 85 h 110"/>
                <a:gd name="T70" fmla="*/ 39 w 101"/>
                <a:gd name="T71" fmla="*/ 70 h 110"/>
                <a:gd name="T72" fmla="*/ 34 w 101"/>
                <a:gd name="T73" fmla="*/ 35 h 110"/>
                <a:gd name="T74" fmla="*/ 50 w 101"/>
                <a:gd name="T75" fmla="*/ 23 h 110"/>
                <a:gd name="T76" fmla="*/ 50 w 101"/>
                <a:gd name="T77" fmla="*/ 18 h 110"/>
                <a:gd name="T78" fmla="*/ 48 w 101"/>
                <a:gd name="T79" fmla="*/ 3 h 110"/>
                <a:gd name="T80" fmla="*/ 25 w 101"/>
                <a:gd name="T81" fmla="*/ 80 h 110"/>
                <a:gd name="T82" fmla="*/ 27 w 101"/>
                <a:gd name="T83" fmla="*/ 74 h 110"/>
                <a:gd name="T84" fmla="*/ 25 w 101"/>
                <a:gd name="T85" fmla="*/ 80 h 110"/>
                <a:gd name="T86" fmla="*/ 25 w 101"/>
                <a:gd name="T87" fmla="*/ 22 h 110"/>
                <a:gd name="T88" fmla="*/ 27 w 101"/>
                <a:gd name="T89" fmla="*/ 28 h 110"/>
                <a:gd name="T90" fmla="*/ 25 w 101"/>
                <a:gd name="T91" fmla="*/ 39 h 110"/>
                <a:gd name="T92" fmla="*/ 25 w 101"/>
                <a:gd name="T93" fmla="*/ 63 h 110"/>
                <a:gd name="T94" fmla="*/ 25 w 101"/>
                <a:gd name="T95" fmla="*/ 22 h 110"/>
                <a:gd name="T96" fmla="*/ 23 w 101"/>
                <a:gd name="T97" fmla="*/ 28 h 110"/>
                <a:gd name="T98" fmla="*/ 15 w 101"/>
                <a:gd name="T99" fmla="*/ 19 h 110"/>
                <a:gd name="T100" fmla="*/ 18 w 101"/>
                <a:gd name="T101" fmla="*/ 15 h 110"/>
                <a:gd name="T102" fmla="*/ 25 w 101"/>
                <a:gd name="T103" fmla="*/ 73 h 110"/>
                <a:gd name="T104" fmla="*/ 18 w 101"/>
                <a:gd name="T105" fmla="*/ 86 h 110"/>
                <a:gd name="T106" fmla="*/ 15 w 101"/>
                <a:gd name="T107" fmla="*/ 83 h 110"/>
                <a:gd name="T108" fmla="*/ 23 w 101"/>
                <a:gd name="T109" fmla="*/ 74 h 110"/>
                <a:gd name="T110" fmla="*/ 18 w 101"/>
                <a:gd name="T111" fmla="*/ 51 h 110"/>
                <a:gd name="T112" fmla="*/ 15 w 101"/>
                <a:gd name="T113" fmla="*/ 48 h 110"/>
                <a:gd name="T114" fmla="*/ 0 w 101"/>
                <a:gd name="T115" fmla="*/ 51 h 110"/>
                <a:gd name="T116" fmla="*/ 15 w 101"/>
                <a:gd name="T117" fmla="*/ 5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" h="110">
                  <a:moveTo>
                    <a:pt x="75" y="63"/>
                  </a:moveTo>
                  <a:cubicBezTo>
                    <a:pt x="77" y="59"/>
                    <a:pt x="78" y="55"/>
                    <a:pt x="78" y="51"/>
                  </a:cubicBezTo>
                  <a:cubicBezTo>
                    <a:pt x="78" y="47"/>
                    <a:pt x="77" y="43"/>
                    <a:pt x="75" y="39"/>
                  </a:cubicBezTo>
                  <a:cubicBezTo>
                    <a:pt x="75" y="63"/>
                    <a:pt x="75" y="63"/>
                    <a:pt x="75" y="63"/>
                  </a:cubicBezTo>
                  <a:close/>
                  <a:moveTo>
                    <a:pt x="75" y="80"/>
                  </a:moveTo>
                  <a:cubicBezTo>
                    <a:pt x="75" y="73"/>
                    <a:pt x="75" y="73"/>
                    <a:pt x="75" y="73"/>
                  </a:cubicBezTo>
                  <a:cubicBezTo>
                    <a:pt x="76" y="73"/>
                    <a:pt x="77" y="73"/>
                    <a:pt x="77" y="74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7" y="84"/>
                    <a:pt x="87" y="85"/>
                    <a:pt x="86" y="86"/>
                  </a:cubicBezTo>
                  <a:cubicBezTo>
                    <a:pt x="85" y="87"/>
                    <a:pt x="83" y="87"/>
                    <a:pt x="82" y="86"/>
                  </a:cubicBezTo>
                  <a:cubicBezTo>
                    <a:pt x="75" y="80"/>
                    <a:pt x="75" y="80"/>
                    <a:pt x="75" y="80"/>
                  </a:cubicBezTo>
                  <a:close/>
                  <a:moveTo>
                    <a:pt x="75" y="28"/>
                  </a:moveTo>
                  <a:cubicBezTo>
                    <a:pt x="75" y="22"/>
                    <a:pt x="75" y="22"/>
                    <a:pt x="75" y="22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3" y="14"/>
                    <a:pt x="85" y="14"/>
                    <a:pt x="86" y="15"/>
                  </a:cubicBezTo>
                  <a:cubicBezTo>
                    <a:pt x="87" y="16"/>
                    <a:pt x="87" y="18"/>
                    <a:pt x="86" y="1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6" y="28"/>
                    <a:pt x="75" y="28"/>
                  </a:cubicBezTo>
                  <a:close/>
                  <a:moveTo>
                    <a:pt x="98" y="48"/>
                  </a:moveTo>
                  <a:cubicBezTo>
                    <a:pt x="98" y="48"/>
                    <a:pt x="98" y="48"/>
                    <a:pt x="98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4" y="48"/>
                    <a:pt x="83" y="49"/>
                    <a:pt x="83" y="51"/>
                  </a:cubicBezTo>
                  <a:cubicBezTo>
                    <a:pt x="83" y="52"/>
                    <a:pt x="84" y="53"/>
                    <a:pt x="86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00" y="53"/>
                    <a:pt x="101" y="52"/>
                    <a:pt x="101" y="51"/>
                  </a:cubicBezTo>
                  <a:cubicBezTo>
                    <a:pt x="101" y="49"/>
                    <a:pt x="100" y="48"/>
                    <a:pt x="98" y="48"/>
                  </a:cubicBezTo>
                  <a:close/>
                  <a:moveTo>
                    <a:pt x="50" y="110"/>
                  </a:moveTo>
                  <a:cubicBezTo>
                    <a:pt x="52" y="110"/>
                    <a:pt x="52" y="110"/>
                    <a:pt x="52" y="110"/>
                  </a:cubicBezTo>
                  <a:cubicBezTo>
                    <a:pt x="60" y="110"/>
                    <a:pt x="66" y="104"/>
                    <a:pt x="66" y="96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70" y="71"/>
                    <a:pt x="73" y="67"/>
                    <a:pt x="75" y="63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1" y="29"/>
                    <a:pt x="61" y="23"/>
                    <a:pt x="50" y="23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6" y="29"/>
                    <a:pt x="62" y="31"/>
                    <a:pt x="66" y="35"/>
                  </a:cubicBezTo>
                  <a:cubicBezTo>
                    <a:pt x="70" y="39"/>
                    <a:pt x="72" y="45"/>
                    <a:pt x="72" y="51"/>
                  </a:cubicBezTo>
                  <a:cubicBezTo>
                    <a:pt x="72" y="59"/>
                    <a:pt x="68" y="66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1" y="70"/>
                    <a:pt x="60" y="71"/>
                    <a:pt x="60" y="72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110"/>
                    <a:pt x="50" y="110"/>
                    <a:pt x="50" y="110"/>
                  </a:cubicBezTo>
                  <a:close/>
                  <a:moveTo>
                    <a:pt x="75" y="22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4" y="28"/>
                    <a:pt x="74" y="28"/>
                  </a:cubicBezTo>
                  <a:cubicBezTo>
                    <a:pt x="72" y="27"/>
                    <a:pt x="72" y="25"/>
                    <a:pt x="74" y="24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5" y="73"/>
                  </a:moveTo>
                  <a:cubicBezTo>
                    <a:pt x="75" y="80"/>
                    <a:pt x="75" y="80"/>
                    <a:pt x="75" y="80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2" y="77"/>
                    <a:pt x="72" y="75"/>
                    <a:pt x="74" y="74"/>
                  </a:cubicBezTo>
                  <a:cubicBezTo>
                    <a:pt x="74" y="73"/>
                    <a:pt x="75" y="73"/>
                    <a:pt x="75" y="73"/>
                  </a:cubicBezTo>
                  <a:close/>
                  <a:moveTo>
                    <a:pt x="50" y="18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3" y="2"/>
                    <a:pt x="53" y="3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7"/>
                    <a:pt x="52" y="18"/>
                    <a:pt x="50" y="18"/>
                  </a:cubicBezTo>
                  <a:cubicBezTo>
                    <a:pt x="50" y="18"/>
                    <a:pt x="50" y="18"/>
                    <a:pt x="50" y="18"/>
                  </a:cubicBezTo>
                  <a:close/>
                  <a:moveTo>
                    <a:pt x="50" y="23"/>
                  </a:moveTo>
                  <a:cubicBezTo>
                    <a:pt x="39" y="23"/>
                    <a:pt x="30" y="29"/>
                    <a:pt x="25" y="39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7" y="68"/>
                    <a:pt x="31" y="71"/>
                    <a:pt x="35" y="74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104"/>
                    <a:pt x="41" y="110"/>
                    <a:pt x="49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1" y="71"/>
                    <a:pt x="40" y="71"/>
                    <a:pt x="39" y="70"/>
                  </a:cubicBezTo>
                  <a:cubicBezTo>
                    <a:pt x="33" y="66"/>
                    <a:pt x="28" y="59"/>
                    <a:pt x="28" y="51"/>
                  </a:cubicBezTo>
                  <a:cubicBezTo>
                    <a:pt x="28" y="45"/>
                    <a:pt x="30" y="39"/>
                    <a:pt x="34" y="35"/>
                  </a:cubicBezTo>
                  <a:cubicBezTo>
                    <a:pt x="39" y="31"/>
                    <a:pt x="44" y="29"/>
                    <a:pt x="50" y="29"/>
                  </a:cubicBezTo>
                  <a:cubicBezTo>
                    <a:pt x="50" y="23"/>
                    <a:pt x="50" y="23"/>
                    <a:pt x="50" y="23"/>
                  </a:cubicBezTo>
                  <a:close/>
                  <a:moveTo>
                    <a:pt x="50" y="0"/>
                  </a:moveTo>
                  <a:cubicBezTo>
                    <a:pt x="50" y="18"/>
                    <a:pt x="50" y="18"/>
                    <a:pt x="50" y="18"/>
                  </a:cubicBezTo>
                  <a:cubicBezTo>
                    <a:pt x="49" y="18"/>
                    <a:pt x="48" y="17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2"/>
                    <a:pt x="49" y="1"/>
                    <a:pt x="50" y="0"/>
                  </a:cubicBezTo>
                  <a:close/>
                  <a:moveTo>
                    <a:pt x="25" y="80"/>
                  </a:moveTo>
                  <a:cubicBezTo>
                    <a:pt x="25" y="73"/>
                    <a:pt x="25" y="73"/>
                    <a:pt x="25" y="73"/>
                  </a:cubicBezTo>
                  <a:cubicBezTo>
                    <a:pt x="26" y="73"/>
                    <a:pt x="27" y="73"/>
                    <a:pt x="27" y="74"/>
                  </a:cubicBezTo>
                  <a:cubicBezTo>
                    <a:pt x="28" y="75"/>
                    <a:pt x="28" y="77"/>
                    <a:pt x="27" y="78"/>
                  </a:cubicBezTo>
                  <a:cubicBezTo>
                    <a:pt x="25" y="80"/>
                    <a:pt x="25" y="80"/>
                    <a:pt x="25" y="80"/>
                  </a:cubicBezTo>
                  <a:close/>
                  <a:moveTo>
                    <a:pt x="25" y="28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5"/>
                    <a:pt x="28" y="27"/>
                    <a:pt x="27" y="28"/>
                  </a:cubicBezTo>
                  <a:cubicBezTo>
                    <a:pt x="27" y="28"/>
                    <a:pt x="26" y="28"/>
                    <a:pt x="25" y="28"/>
                  </a:cubicBezTo>
                  <a:close/>
                  <a:moveTo>
                    <a:pt x="25" y="39"/>
                  </a:moveTo>
                  <a:cubicBezTo>
                    <a:pt x="23" y="42"/>
                    <a:pt x="22" y="46"/>
                    <a:pt x="22" y="51"/>
                  </a:cubicBezTo>
                  <a:cubicBezTo>
                    <a:pt x="22" y="55"/>
                    <a:pt x="23" y="59"/>
                    <a:pt x="25" y="63"/>
                  </a:cubicBezTo>
                  <a:cubicBezTo>
                    <a:pt x="25" y="39"/>
                    <a:pt x="25" y="39"/>
                    <a:pt x="25" y="39"/>
                  </a:cubicBezTo>
                  <a:close/>
                  <a:moveTo>
                    <a:pt x="25" y="22"/>
                  </a:move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4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8"/>
                    <a:pt x="14" y="16"/>
                    <a:pt x="15" y="15"/>
                  </a:cubicBezTo>
                  <a:cubicBezTo>
                    <a:pt x="16" y="14"/>
                    <a:pt x="17" y="14"/>
                    <a:pt x="18" y="15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25" y="73"/>
                  </a:moveTo>
                  <a:cubicBezTo>
                    <a:pt x="25" y="80"/>
                    <a:pt x="25" y="80"/>
                    <a:pt x="25" y="80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7" y="87"/>
                    <a:pt x="16" y="87"/>
                    <a:pt x="15" y="86"/>
                  </a:cubicBezTo>
                  <a:cubicBezTo>
                    <a:pt x="14" y="85"/>
                    <a:pt x="14" y="84"/>
                    <a:pt x="15" y="83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4" y="74"/>
                    <a:pt x="25" y="73"/>
                    <a:pt x="25" y="73"/>
                  </a:cubicBezTo>
                  <a:close/>
                  <a:moveTo>
                    <a:pt x="18" y="51"/>
                  </a:moveTo>
                  <a:cubicBezTo>
                    <a:pt x="18" y="51"/>
                    <a:pt x="18" y="51"/>
                    <a:pt x="18" y="51"/>
                  </a:cubicBezTo>
                  <a:cubicBezTo>
                    <a:pt x="18" y="49"/>
                    <a:pt x="16" y="48"/>
                    <a:pt x="15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9"/>
                    <a:pt x="0" y="51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6" y="53"/>
                    <a:pt x="18" y="52"/>
                    <a:pt x="18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90" name="Freeform 94"/>
            <p:cNvSpPr/>
            <p:nvPr/>
          </p:nvSpPr>
          <p:spPr bwMode="auto">
            <a:xfrm>
              <a:off x="6044712" y="3776555"/>
              <a:ext cx="64992" cy="61743"/>
            </a:xfrm>
            <a:custGeom>
              <a:avLst/>
              <a:gdLst>
                <a:gd name="T0" fmla="*/ 28 w 29"/>
                <a:gd name="T1" fmla="*/ 16 h 28"/>
                <a:gd name="T2" fmla="*/ 12 w 29"/>
                <a:gd name="T3" fmla="*/ 27 h 28"/>
                <a:gd name="T4" fmla="*/ 1 w 29"/>
                <a:gd name="T5" fmla="*/ 12 h 28"/>
                <a:gd name="T6" fmla="*/ 17 w 29"/>
                <a:gd name="T7" fmla="*/ 1 h 28"/>
                <a:gd name="T8" fmla="*/ 28 w 29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28" y="16"/>
                  </a:moveTo>
                  <a:cubicBezTo>
                    <a:pt x="26" y="23"/>
                    <a:pt x="19" y="28"/>
                    <a:pt x="12" y="27"/>
                  </a:cubicBezTo>
                  <a:cubicBezTo>
                    <a:pt x="5" y="26"/>
                    <a:pt x="0" y="19"/>
                    <a:pt x="1" y="12"/>
                  </a:cubicBezTo>
                  <a:cubicBezTo>
                    <a:pt x="3" y="4"/>
                    <a:pt x="10" y="0"/>
                    <a:pt x="17" y="1"/>
                  </a:cubicBezTo>
                  <a:cubicBezTo>
                    <a:pt x="24" y="2"/>
                    <a:pt x="29" y="9"/>
                    <a:pt x="28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91" name="Freeform 95"/>
            <p:cNvSpPr/>
            <p:nvPr/>
          </p:nvSpPr>
          <p:spPr bwMode="auto">
            <a:xfrm>
              <a:off x="6030088" y="3589703"/>
              <a:ext cx="60119" cy="201477"/>
            </a:xfrm>
            <a:custGeom>
              <a:avLst/>
              <a:gdLst>
                <a:gd name="T0" fmla="*/ 27 w 27"/>
                <a:gd name="T1" fmla="*/ 90 h 91"/>
                <a:gd name="T2" fmla="*/ 12 w 27"/>
                <a:gd name="T3" fmla="*/ 14 h 91"/>
                <a:gd name="T4" fmla="*/ 1 w 27"/>
                <a:gd name="T5" fmla="*/ 0 h 91"/>
                <a:gd name="T6" fmla="*/ 17 w 27"/>
                <a:gd name="T7" fmla="*/ 91 h 91"/>
                <a:gd name="T8" fmla="*/ 27 w 27"/>
                <a:gd name="T9" fmla="*/ 9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91">
                  <a:moveTo>
                    <a:pt x="27" y="90"/>
                  </a:moveTo>
                  <a:cubicBezTo>
                    <a:pt x="27" y="90"/>
                    <a:pt x="12" y="14"/>
                    <a:pt x="12" y="14"/>
                  </a:cubicBezTo>
                  <a:cubicBezTo>
                    <a:pt x="12" y="14"/>
                    <a:pt x="3" y="0"/>
                    <a:pt x="1" y="0"/>
                  </a:cubicBezTo>
                  <a:cubicBezTo>
                    <a:pt x="0" y="0"/>
                    <a:pt x="17" y="91"/>
                    <a:pt x="17" y="91"/>
                  </a:cubicBezTo>
                  <a:lnTo>
                    <a:pt x="27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92" name="Freeform 96"/>
            <p:cNvSpPr/>
            <p:nvPr/>
          </p:nvSpPr>
          <p:spPr bwMode="auto">
            <a:xfrm>
              <a:off x="6072334" y="3622199"/>
              <a:ext cx="129985" cy="173855"/>
            </a:xfrm>
            <a:custGeom>
              <a:avLst/>
              <a:gdLst>
                <a:gd name="T0" fmla="*/ 1 w 80"/>
                <a:gd name="T1" fmla="*/ 99 h 107"/>
                <a:gd name="T2" fmla="*/ 60 w 80"/>
                <a:gd name="T3" fmla="*/ 13 h 107"/>
                <a:gd name="T4" fmla="*/ 80 w 80"/>
                <a:gd name="T5" fmla="*/ 0 h 107"/>
                <a:gd name="T6" fmla="*/ 71 w 80"/>
                <a:gd name="T7" fmla="*/ 21 h 107"/>
                <a:gd name="T8" fmla="*/ 12 w 80"/>
                <a:gd name="T9" fmla="*/ 107 h 107"/>
                <a:gd name="T10" fmla="*/ 0 w 80"/>
                <a:gd name="T11" fmla="*/ 100 h 107"/>
                <a:gd name="T12" fmla="*/ 1 w 80"/>
                <a:gd name="T13" fmla="*/ 9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07">
                  <a:moveTo>
                    <a:pt x="1" y="99"/>
                  </a:moveTo>
                  <a:lnTo>
                    <a:pt x="60" y="13"/>
                  </a:lnTo>
                  <a:lnTo>
                    <a:pt x="80" y="0"/>
                  </a:lnTo>
                  <a:lnTo>
                    <a:pt x="71" y="21"/>
                  </a:lnTo>
                  <a:lnTo>
                    <a:pt x="12" y="107"/>
                  </a:lnTo>
                  <a:lnTo>
                    <a:pt x="0" y="100"/>
                  </a:lnTo>
                  <a:lnTo>
                    <a:pt x="1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93" name="Freeform 97"/>
            <p:cNvSpPr/>
            <p:nvPr/>
          </p:nvSpPr>
          <p:spPr bwMode="auto">
            <a:xfrm>
              <a:off x="6060961" y="3823675"/>
              <a:ext cx="16248" cy="32497"/>
            </a:xfrm>
            <a:custGeom>
              <a:avLst/>
              <a:gdLst>
                <a:gd name="T0" fmla="*/ 2 w 7"/>
                <a:gd name="T1" fmla="*/ 3 h 15"/>
                <a:gd name="T2" fmla="*/ 5 w 7"/>
                <a:gd name="T3" fmla="*/ 1 h 15"/>
                <a:gd name="T4" fmla="*/ 7 w 7"/>
                <a:gd name="T5" fmla="*/ 3 h 15"/>
                <a:gd name="T6" fmla="*/ 5 w 7"/>
                <a:gd name="T7" fmla="*/ 13 h 15"/>
                <a:gd name="T8" fmla="*/ 3 w 7"/>
                <a:gd name="T9" fmla="*/ 15 h 15"/>
                <a:gd name="T10" fmla="*/ 1 w 7"/>
                <a:gd name="T11" fmla="*/ 12 h 15"/>
                <a:gd name="T12" fmla="*/ 2 w 7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2" y="3"/>
                  </a:moveTo>
                  <a:cubicBezTo>
                    <a:pt x="3" y="1"/>
                    <a:pt x="4" y="0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ubicBezTo>
                    <a:pt x="1" y="15"/>
                    <a:pt x="0" y="13"/>
                    <a:pt x="1" y="12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94" name="Freeform 98"/>
            <p:cNvSpPr>
              <a:spLocks noEditPoints="1"/>
            </p:cNvSpPr>
            <p:nvPr/>
          </p:nvSpPr>
          <p:spPr bwMode="auto">
            <a:xfrm>
              <a:off x="6008967" y="2177744"/>
              <a:ext cx="225848" cy="242097"/>
            </a:xfrm>
            <a:custGeom>
              <a:avLst/>
              <a:gdLst>
                <a:gd name="T0" fmla="*/ 78 w 101"/>
                <a:gd name="T1" fmla="*/ 50 h 109"/>
                <a:gd name="T2" fmla="*/ 76 w 101"/>
                <a:gd name="T3" fmla="*/ 62 h 109"/>
                <a:gd name="T4" fmla="*/ 76 w 101"/>
                <a:gd name="T5" fmla="*/ 73 h 109"/>
                <a:gd name="T6" fmla="*/ 78 w 101"/>
                <a:gd name="T7" fmla="*/ 73 h 109"/>
                <a:gd name="T8" fmla="*/ 86 w 101"/>
                <a:gd name="T9" fmla="*/ 86 h 109"/>
                <a:gd name="T10" fmla="*/ 76 w 101"/>
                <a:gd name="T11" fmla="*/ 79 h 109"/>
                <a:gd name="T12" fmla="*/ 76 w 101"/>
                <a:gd name="T13" fmla="*/ 22 h 109"/>
                <a:gd name="T14" fmla="*/ 86 w 101"/>
                <a:gd name="T15" fmla="*/ 15 h 109"/>
                <a:gd name="T16" fmla="*/ 78 w 101"/>
                <a:gd name="T17" fmla="*/ 27 h 109"/>
                <a:gd name="T18" fmla="*/ 76 w 101"/>
                <a:gd name="T19" fmla="*/ 28 h 109"/>
                <a:gd name="T20" fmla="*/ 99 w 101"/>
                <a:gd name="T21" fmla="*/ 48 h 109"/>
                <a:gd name="T22" fmla="*/ 84 w 101"/>
                <a:gd name="T23" fmla="*/ 50 h 109"/>
                <a:gd name="T24" fmla="*/ 99 w 101"/>
                <a:gd name="T25" fmla="*/ 53 h 109"/>
                <a:gd name="T26" fmla="*/ 99 w 101"/>
                <a:gd name="T27" fmla="*/ 48 h 109"/>
                <a:gd name="T28" fmla="*/ 53 w 101"/>
                <a:gd name="T29" fmla="*/ 109 h 109"/>
                <a:gd name="T30" fmla="*/ 66 w 101"/>
                <a:gd name="T31" fmla="*/ 73 h 109"/>
                <a:gd name="T32" fmla="*/ 76 w 101"/>
                <a:gd name="T33" fmla="*/ 38 h 109"/>
                <a:gd name="T34" fmla="*/ 51 w 101"/>
                <a:gd name="T35" fmla="*/ 28 h 109"/>
                <a:gd name="T36" fmla="*/ 73 w 101"/>
                <a:gd name="T37" fmla="*/ 50 h 109"/>
                <a:gd name="T38" fmla="*/ 62 w 101"/>
                <a:gd name="T39" fmla="*/ 69 h 109"/>
                <a:gd name="T40" fmla="*/ 61 w 101"/>
                <a:gd name="T41" fmla="*/ 84 h 109"/>
                <a:gd name="T42" fmla="*/ 51 w 101"/>
                <a:gd name="T43" fmla="*/ 109 h 109"/>
                <a:gd name="T44" fmla="*/ 76 w 101"/>
                <a:gd name="T45" fmla="*/ 28 h 109"/>
                <a:gd name="T46" fmla="*/ 74 w 101"/>
                <a:gd name="T47" fmla="*/ 23 h 109"/>
                <a:gd name="T48" fmla="*/ 76 w 101"/>
                <a:gd name="T49" fmla="*/ 73 h 109"/>
                <a:gd name="T50" fmla="*/ 74 w 101"/>
                <a:gd name="T51" fmla="*/ 77 h 109"/>
                <a:gd name="T52" fmla="*/ 76 w 101"/>
                <a:gd name="T53" fmla="*/ 73 h 109"/>
                <a:gd name="T54" fmla="*/ 51 w 101"/>
                <a:gd name="T55" fmla="*/ 0 h 109"/>
                <a:gd name="T56" fmla="*/ 53 w 101"/>
                <a:gd name="T57" fmla="*/ 2 h 109"/>
                <a:gd name="T58" fmla="*/ 51 w 101"/>
                <a:gd name="T59" fmla="*/ 17 h 109"/>
                <a:gd name="T60" fmla="*/ 51 w 101"/>
                <a:gd name="T61" fmla="*/ 22 h 109"/>
                <a:gd name="T62" fmla="*/ 26 w 101"/>
                <a:gd name="T63" fmla="*/ 62 h 109"/>
                <a:gd name="T64" fmla="*/ 35 w 101"/>
                <a:gd name="T65" fmla="*/ 95 h 109"/>
                <a:gd name="T66" fmla="*/ 51 w 101"/>
                <a:gd name="T67" fmla="*/ 109 h 109"/>
                <a:gd name="T68" fmla="*/ 41 w 101"/>
                <a:gd name="T69" fmla="*/ 84 h 109"/>
                <a:gd name="T70" fmla="*/ 40 w 101"/>
                <a:gd name="T71" fmla="*/ 69 h 109"/>
                <a:gd name="T72" fmla="*/ 35 w 101"/>
                <a:gd name="T73" fmla="*/ 35 h 109"/>
                <a:gd name="T74" fmla="*/ 51 w 101"/>
                <a:gd name="T75" fmla="*/ 22 h 109"/>
                <a:gd name="T76" fmla="*/ 51 w 101"/>
                <a:gd name="T77" fmla="*/ 17 h 109"/>
                <a:gd name="T78" fmla="*/ 48 w 101"/>
                <a:gd name="T79" fmla="*/ 2 h 109"/>
                <a:gd name="T80" fmla="*/ 26 w 101"/>
                <a:gd name="T81" fmla="*/ 79 h 109"/>
                <a:gd name="T82" fmla="*/ 28 w 101"/>
                <a:gd name="T83" fmla="*/ 73 h 109"/>
                <a:gd name="T84" fmla="*/ 26 w 101"/>
                <a:gd name="T85" fmla="*/ 79 h 109"/>
                <a:gd name="T86" fmla="*/ 26 w 101"/>
                <a:gd name="T87" fmla="*/ 21 h 109"/>
                <a:gd name="T88" fmla="*/ 28 w 101"/>
                <a:gd name="T89" fmla="*/ 27 h 109"/>
                <a:gd name="T90" fmla="*/ 26 w 101"/>
                <a:gd name="T91" fmla="*/ 38 h 109"/>
                <a:gd name="T92" fmla="*/ 26 w 101"/>
                <a:gd name="T93" fmla="*/ 62 h 109"/>
                <a:gd name="T94" fmla="*/ 26 w 101"/>
                <a:gd name="T95" fmla="*/ 21 h 109"/>
                <a:gd name="T96" fmla="*/ 24 w 101"/>
                <a:gd name="T97" fmla="*/ 27 h 109"/>
                <a:gd name="T98" fmla="*/ 15 w 101"/>
                <a:gd name="T99" fmla="*/ 18 h 109"/>
                <a:gd name="T100" fmla="*/ 19 w 101"/>
                <a:gd name="T101" fmla="*/ 15 h 109"/>
                <a:gd name="T102" fmla="*/ 26 w 101"/>
                <a:gd name="T103" fmla="*/ 73 h 109"/>
                <a:gd name="T104" fmla="*/ 19 w 101"/>
                <a:gd name="T105" fmla="*/ 86 h 109"/>
                <a:gd name="T106" fmla="*/ 15 w 101"/>
                <a:gd name="T107" fmla="*/ 82 h 109"/>
                <a:gd name="T108" fmla="*/ 24 w 101"/>
                <a:gd name="T109" fmla="*/ 73 h 109"/>
                <a:gd name="T110" fmla="*/ 18 w 101"/>
                <a:gd name="T111" fmla="*/ 50 h 109"/>
                <a:gd name="T112" fmla="*/ 15 w 101"/>
                <a:gd name="T113" fmla="*/ 48 h 109"/>
                <a:gd name="T114" fmla="*/ 0 w 101"/>
                <a:gd name="T115" fmla="*/ 50 h 109"/>
                <a:gd name="T116" fmla="*/ 15 w 101"/>
                <a:gd name="T117" fmla="*/ 5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" h="109">
                  <a:moveTo>
                    <a:pt x="76" y="62"/>
                  </a:moveTo>
                  <a:cubicBezTo>
                    <a:pt x="78" y="58"/>
                    <a:pt x="78" y="54"/>
                    <a:pt x="78" y="50"/>
                  </a:cubicBezTo>
                  <a:cubicBezTo>
                    <a:pt x="78" y="46"/>
                    <a:pt x="78" y="42"/>
                    <a:pt x="76" y="38"/>
                  </a:cubicBezTo>
                  <a:cubicBezTo>
                    <a:pt x="76" y="62"/>
                    <a:pt x="76" y="62"/>
                    <a:pt x="76" y="62"/>
                  </a:cubicBezTo>
                  <a:close/>
                  <a:moveTo>
                    <a:pt x="76" y="79"/>
                  </a:move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7" y="83"/>
                    <a:pt x="87" y="85"/>
                    <a:pt x="86" y="86"/>
                  </a:cubicBezTo>
                  <a:cubicBezTo>
                    <a:pt x="85" y="87"/>
                    <a:pt x="84" y="87"/>
                    <a:pt x="83" y="86"/>
                  </a:cubicBezTo>
                  <a:cubicBezTo>
                    <a:pt x="76" y="79"/>
                    <a:pt x="76" y="79"/>
                    <a:pt x="76" y="79"/>
                  </a:cubicBezTo>
                  <a:close/>
                  <a:moveTo>
                    <a:pt x="76" y="28"/>
                  </a:moveTo>
                  <a:cubicBezTo>
                    <a:pt x="76" y="22"/>
                    <a:pt x="76" y="22"/>
                    <a:pt x="76" y="22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4" y="14"/>
                    <a:pt x="85" y="14"/>
                    <a:pt x="86" y="15"/>
                  </a:cubicBezTo>
                  <a:cubicBezTo>
                    <a:pt x="87" y="16"/>
                    <a:pt x="87" y="17"/>
                    <a:pt x="86" y="18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7" y="28"/>
                    <a:pt x="77" y="28"/>
                    <a:pt x="76" y="28"/>
                  </a:cubicBezTo>
                  <a:close/>
                  <a:moveTo>
                    <a:pt x="99" y="48"/>
                  </a:moveTo>
                  <a:cubicBezTo>
                    <a:pt x="99" y="48"/>
                    <a:pt x="99" y="48"/>
                    <a:pt x="99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5" y="48"/>
                    <a:pt x="84" y="49"/>
                    <a:pt x="84" y="50"/>
                  </a:cubicBezTo>
                  <a:cubicBezTo>
                    <a:pt x="84" y="52"/>
                    <a:pt x="85" y="53"/>
                    <a:pt x="86" y="53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0" y="53"/>
                    <a:pt x="101" y="52"/>
                    <a:pt x="101" y="50"/>
                  </a:cubicBezTo>
                  <a:cubicBezTo>
                    <a:pt x="101" y="49"/>
                    <a:pt x="100" y="48"/>
                    <a:pt x="99" y="48"/>
                  </a:cubicBezTo>
                  <a:close/>
                  <a:moveTo>
                    <a:pt x="51" y="109"/>
                  </a:moveTo>
                  <a:cubicBezTo>
                    <a:pt x="53" y="109"/>
                    <a:pt x="53" y="109"/>
                    <a:pt x="53" y="109"/>
                  </a:cubicBezTo>
                  <a:cubicBezTo>
                    <a:pt x="60" y="109"/>
                    <a:pt x="66" y="103"/>
                    <a:pt x="66" y="95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70" y="70"/>
                    <a:pt x="74" y="67"/>
                    <a:pt x="76" y="62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1" y="29"/>
                    <a:pt x="62" y="22"/>
                    <a:pt x="51" y="2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7" y="28"/>
                    <a:pt x="62" y="31"/>
                    <a:pt x="66" y="35"/>
                  </a:cubicBezTo>
                  <a:cubicBezTo>
                    <a:pt x="70" y="39"/>
                    <a:pt x="73" y="44"/>
                    <a:pt x="73" y="50"/>
                  </a:cubicBezTo>
                  <a:cubicBezTo>
                    <a:pt x="73" y="58"/>
                    <a:pt x="68" y="65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1" y="70"/>
                    <a:pt x="61" y="71"/>
                    <a:pt x="61" y="72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109"/>
                    <a:pt x="51" y="109"/>
                    <a:pt x="51" y="109"/>
                  </a:cubicBezTo>
                  <a:close/>
                  <a:moveTo>
                    <a:pt x="76" y="22"/>
                  </a:move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4" y="27"/>
                  </a:cubicBezTo>
                  <a:cubicBezTo>
                    <a:pt x="73" y="26"/>
                    <a:pt x="73" y="24"/>
                    <a:pt x="74" y="23"/>
                  </a:cubicBezTo>
                  <a:cubicBezTo>
                    <a:pt x="76" y="22"/>
                    <a:pt x="76" y="22"/>
                    <a:pt x="76" y="22"/>
                  </a:cubicBezTo>
                  <a:close/>
                  <a:moveTo>
                    <a:pt x="76" y="73"/>
                  </a:moveTo>
                  <a:cubicBezTo>
                    <a:pt x="76" y="79"/>
                    <a:pt x="76" y="79"/>
                    <a:pt x="76" y="79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3" y="76"/>
                    <a:pt x="73" y="74"/>
                    <a:pt x="74" y="73"/>
                  </a:cubicBezTo>
                  <a:cubicBezTo>
                    <a:pt x="75" y="73"/>
                    <a:pt x="75" y="73"/>
                    <a:pt x="76" y="73"/>
                  </a:cubicBezTo>
                  <a:close/>
                  <a:moveTo>
                    <a:pt x="51" y="17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6"/>
                    <a:pt x="52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lose/>
                  <a:moveTo>
                    <a:pt x="51" y="22"/>
                  </a:moveTo>
                  <a:cubicBezTo>
                    <a:pt x="40" y="22"/>
                    <a:pt x="30" y="29"/>
                    <a:pt x="26" y="38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8" y="67"/>
                    <a:pt x="31" y="71"/>
                    <a:pt x="35" y="74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103"/>
                    <a:pt x="42" y="109"/>
                    <a:pt x="49" y="109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1" y="71"/>
                    <a:pt x="41" y="70"/>
                    <a:pt x="40" y="69"/>
                  </a:cubicBezTo>
                  <a:cubicBezTo>
                    <a:pt x="33" y="66"/>
                    <a:pt x="28" y="58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9" y="31"/>
                    <a:pt x="44" y="28"/>
                    <a:pt x="51" y="28"/>
                  </a:cubicBezTo>
                  <a:cubicBezTo>
                    <a:pt x="51" y="22"/>
                    <a:pt x="51" y="22"/>
                    <a:pt x="51" y="22"/>
                  </a:cubicBezTo>
                  <a:close/>
                  <a:moveTo>
                    <a:pt x="51" y="0"/>
                  </a:move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8" y="16"/>
                    <a:pt x="48" y="15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1"/>
                    <a:pt x="49" y="0"/>
                    <a:pt x="51" y="0"/>
                  </a:cubicBezTo>
                  <a:close/>
                  <a:moveTo>
                    <a:pt x="26" y="79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73"/>
                    <a:pt x="27" y="73"/>
                    <a:pt x="28" y="73"/>
                  </a:cubicBezTo>
                  <a:cubicBezTo>
                    <a:pt x="29" y="74"/>
                    <a:pt x="29" y="76"/>
                    <a:pt x="28" y="77"/>
                  </a:cubicBezTo>
                  <a:cubicBezTo>
                    <a:pt x="26" y="79"/>
                    <a:pt x="26" y="79"/>
                    <a:pt x="26" y="79"/>
                  </a:cubicBezTo>
                  <a:close/>
                  <a:moveTo>
                    <a:pt x="26" y="28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4"/>
                    <a:pt x="29" y="26"/>
                    <a:pt x="28" y="27"/>
                  </a:cubicBezTo>
                  <a:cubicBezTo>
                    <a:pt x="27" y="28"/>
                    <a:pt x="26" y="28"/>
                    <a:pt x="26" y="28"/>
                  </a:cubicBezTo>
                  <a:close/>
                  <a:moveTo>
                    <a:pt x="26" y="38"/>
                  </a:moveTo>
                  <a:cubicBezTo>
                    <a:pt x="24" y="42"/>
                    <a:pt x="23" y="46"/>
                    <a:pt x="23" y="50"/>
                  </a:cubicBezTo>
                  <a:cubicBezTo>
                    <a:pt x="23" y="55"/>
                    <a:pt x="24" y="59"/>
                    <a:pt x="26" y="62"/>
                  </a:cubicBezTo>
                  <a:cubicBezTo>
                    <a:pt x="26" y="38"/>
                    <a:pt x="26" y="38"/>
                    <a:pt x="26" y="38"/>
                  </a:cubicBezTo>
                  <a:close/>
                  <a:moveTo>
                    <a:pt x="26" y="21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5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7"/>
                    <a:pt x="14" y="16"/>
                    <a:pt x="15" y="15"/>
                  </a:cubicBezTo>
                  <a:cubicBezTo>
                    <a:pt x="16" y="14"/>
                    <a:pt x="18" y="14"/>
                    <a:pt x="19" y="15"/>
                  </a:cubicBezTo>
                  <a:cubicBezTo>
                    <a:pt x="26" y="21"/>
                    <a:pt x="26" y="21"/>
                    <a:pt x="26" y="21"/>
                  </a:cubicBezTo>
                  <a:close/>
                  <a:moveTo>
                    <a:pt x="26" y="73"/>
                  </a:moveTo>
                  <a:cubicBezTo>
                    <a:pt x="26" y="79"/>
                    <a:pt x="26" y="79"/>
                    <a:pt x="26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8" y="87"/>
                    <a:pt x="16" y="87"/>
                    <a:pt x="15" y="86"/>
                  </a:cubicBezTo>
                  <a:cubicBezTo>
                    <a:pt x="14" y="85"/>
                    <a:pt x="14" y="83"/>
                    <a:pt x="15" y="82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5" y="73"/>
                    <a:pt x="26" y="73"/>
                  </a:cubicBezTo>
                  <a:close/>
                  <a:moveTo>
                    <a:pt x="18" y="50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18" y="49"/>
                    <a:pt x="17" y="48"/>
                    <a:pt x="15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0" y="49"/>
                    <a:pt x="0" y="50"/>
                  </a:cubicBezTo>
                  <a:cubicBezTo>
                    <a:pt x="0" y="52"/>
                    <a:pt x="2" y="53"/>
                    <a:pt x="3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7" y="53"/>
                    <a:pt x="18" y="52"/>
                    <a:pt x="18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</p:grpSp>
      <p:sp>
        <p:nvSpPr>
          <p:cNvPr id="111" name="Oval 133"/>
          <p:cNvSpPr/>
          <p:nvPr/>
        </p:nvSpPr>
        <p:spPr>
          <a:xfrm>
            <a:off x="8201770" y="1950676"/>
            <a:ext cx="562662" cy="562662"/>
          </a:xfrm>
          <a:prstGeom prst="ellipse">
            <a:avLst/>
          </a:prstGeom>
          <a:gradFill>
            <a:gsLst>
              <a:gs pos="0">
                <a:srgbClr val="6DBFAE"/>
              </a:gs>
              <a:gs pos="100000">
                <a:srgbClr val="5BC15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cs typeface="+mn-ea"/>
              <a:sym typeface="+mn-lt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8264814" y="2040466"/>
            <a:ext cx="481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id-ID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  <a:endParaRPr lang="zh-CN" altLang="en-US" sz="2800" b="1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891018" y="1908157"/>
            <a:ext cx="2467343" cy="1130554"/>
            <a:chOff x="9135195" y="1908157"/>
            <a:chExt cx="2467343" cy="1130554"/>
          </a:xfrm>
        </p:grpSpPr>
        <p:sp>
          <p:nvSpPr>
            <p:cNvPr id="128" name="TextBox 62"/>
            <p:cNvSpPr txBox="1"/>
            <p:nvPr/>
          </p:nvSpPr>
          <p:spPr>
            <a:xfrm flipH="1">
              <a:off x="9149817" y="2251136"/>
              <a:ext cx="2452721" cy="787575"/>
            </a:xfrm>
            <a:prstGeom prst="rect">
              <a:avLst/>
            </a:prstGeom>
            <a:noFill/>
          </p:spPr>
          <p:txBody>
            <a:bodyPr wrap="square" lIns="83999" tIns="41999" rIns="83999" bIns="41999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9135195" y="1908157"/>
              <a:ext cx="142693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6DB8AA"/>
                  </a:solidFill>
                </a:rPr>
                <a:t>加标题文本</a:t>
              </a:r>
              <a:endParaRPr lang="zh-CN" altLang="en-US" b="1" dirty="0">
                <a:solidFill>
                  <a:srgbClr val="6DB8AA"/>
                </a:solidFill>
              </a:endParaRPr>
            </a:p>
          </p:txBody>
        </p:sp>
      </p:grpSp>
      <p:sp>
        <p:nvSpPr>
          <p:cNvPr id="130" name="Oval 133"/>
          <p:cNvSpPr/>
          <p:nvPr/>
        </p:nvSpPr>
        <p:spPr>
          <a:xfrm>
            <a:off x="8201770" y="3594982"/>
            <a:ext cx="562662" cy="562662"/>
          </a:xfrm>
          <a:prstGeom prst="ellipse">
            <a:avLst/>
          </a:prstGeom>
          <a:gradFill>
            <a:gsLst>
              <a:gs pos="0">
                <a:srgbClr val="6DBFAE"/>
              </a:gs>
              <a:gs pos="100000">
                <a:srgbClr val="6D919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cs typeface="+mn-ea"/>
              <a:sym typeface="+mn-lt"/>
            </a:endParaRPr>
          </a:p>
        </p:txBody>
      </p:sp>
      <p:sp>
        <p:nvSpPr>
          <p:cNvPr id="131" name="TextBox 111"/>
          <p:cNvSpPr txBox="1"/>
          <p:nvPr/>
        </p:nvSpPr>
        <p:spPr>
          <a:xfrm>
            <a:off x="8264814" y="3684772"/>
            <a:ext cx="481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id-ID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8891018" y="3552463"/>
            <a:ext cx="2467343" cy="1130554"/>
            <a:chOff x="9135195" y="1908157"/>
            <a:chExt cx="2467343" cy="1130554"/>
          </a:xfrm>
        </p:grpSpPr>
        <p:sp>
          <p:nvSpPr>
            <p:cNvPr id="133" name="TextBox 62"/>
            <p:cNvSpPr txBox="1"/>
            <p:nvPr/>
          </p:nvSpPr>
          <p:spPr>
            <a:xfrm flipH="1">
              <a:off x="9149817" y="2251136"/>
              <a:ext cx="2452721" cy="787575"/>
            </a:xfrm>
            <a:prstGeom prst="rect">
              <a:avLst/>
            </a:prstGeom>
            <a:noFill/>
          </p:spPr>
          <p:txBody>
            <a:bodyPr wrap="square" lIns="83999" tIns="41999" rIns="83999" bIns="41999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9135195" y="1908157"/>
              <a:ext cx="142693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6DB8AA"/>
                  </a:solidFill>
                </a:rPr>
                <a:t>加标题文本</a:t>
              </a:r>
              <a:endParaRPr lang="zh-CN" altLang="en-US" b="1" dirty="0">
                <a:solidFill>
                  <a:srgbClr val="6DB8AA"/>
                </a:solidFill>
              </a:endParaRPr>
            </a:p>
          </p:txBody>
        </p:sp>
      </p:grpSp>
      <p:sp>
        <p:nvSpPr>
          <p:cNvPr id="135" name="Oval 133"/>
          <p:cNvSpPr/>
          <p:nvPr/>
        </p:nvSpPr>
        <p:spPr>
          <a:xfrm>
            <a:off x="3485236" y="1950676"/>
            <a:ext cx="562662" cy="562662"/>
          </a:xfrm>
          <a:prstGeom prst="ellipse">
            <a:avLst/>
          </a:prstGeom>
          <a:gradFill>
            <a:gsLst>
              <a:gs pos="0">
                <a:srgbClr val="6DBFAE"/>
              </a:gs>
              <a:gs pos="100000">
                <a:srgbClr val="6D919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id-ID" sz="1350">
              <a:cs typeface="+mn-ea"/>
              <a:sym typeface="+mn-lt"/>
            </a:endParaRPr>
          </a:p>
        </p:txBody>
      </p:sp>
      <p:sp>
        <p:nvSpPr>
          <p:cNvPr id="136" name="TextBox 111"/>
          <p:cNvSpPr txBox="1"/>
          <p:nvPr/>
        </p:nvSpPr>
        <p:spPr>
          <a:xfrm>
            <a:off x="3504738" y="2040466"/>
            <a:ext cx="481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id-ID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8" name="TextBox 62"/>
          <p:cNvSpPr txBox="1"/>
          <p:nvPr/>
        </p:nvSpPr>
        <p:spPr>
          <a:xfrm flipH="1">
            <a:off x="863843" y="2251136"/>
            <a:ext cx="2452721" cy="787575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1880387" y="1908157"/>
            <a:ext cx="14269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b="1" dirty="0">
                <a:solidFill>
                  <a:srgbClr val="6DB8AA"/>
                </a:solidFill>
              </a:rPr>
              <a:t>加标题文本</a:t>
            </a:r>
            <a:endParaRPr lang="zh-CN" altLang="en-US" b="1" dirty="0">
              <a:solidFill>
                <a:srgbClr val="6DB8AA"/>
              </a:solidFill>
            </a:endParaRPr>
          </a:p>
        </p:txBody>
      </p:sp>
      <p:sp>
        <p:nvSpPr>
          <p:cNvPr id="140" name="Oval 133"/>
          <p:cNvSpPr/>
          <p:nvPr/>
        </p:nvSpPr>
        <p:spPr>
          <a:xfrm>
            <a:off x="3485236" y="3594982"/>
            <a:ext cx="562662" cy="562662"/>
          </a:xfrm>
          <a:prstGeom prst="ellipse">
            <a:avLst/>
          </a:prstGeom>
          <a:gradFill>
            <a:gsLst>
              <a:gs pos="0">
                <a:srgbClr val="6DBFAE"/>
              </a:gs>
              <a:gs pos="100000">
                <a:srgbClr val="5BC15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id-ID" sz="1350">
              <a:cs typeface="+mn-ea"/>
              <a:sym typeface="+mn-lt"/>
            </a:endParaRPr>
          </a:p>
        </p:txBody>
      </p:sp>
      <p:sp>
        <p:nvSpPr>
          <p:cNvPr id="141" name="TextBox 111"/>
          <p:cNvSpPr txBox="1"/>
          <p:nvPr/>
        </p:nvSpPr>
        <p:spPr>
          <a:xfrm>
            <a:off x="3504738" y="3684772"/>
            <a:ext cx="481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id-ID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3" name="TextBox 62"/>
          <p:cNvSpPr txBox="1"/>
          <p:nvPr/>
        </p:nvSpPr>
        <p:spPr>
          <a:xfrm flipH="1">
            <a:off x="863843" y="3895442"/>
            <a:ext cx="2452721" cy="787575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1880387" y="3552463"/>
            <a:ext cx="14269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b="1" dirty="0">
                <a:solidFill>
                  <a:srgbClr val="6DB8AA"/>
                </a:solidFill>
              </a:rPr>
              <a:t>加标题文本</a:t>
            </a:r>
            <a:endParaRPr lang="zh-CN" altLang="en-US" b="1" dirty="0">
              <a:solidFill>
                <a:srgbClr val="6DB8AA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033033" y="1413551"/>
            <a:ext cx="6124345" cy="4433614"/>
            <a:chOff x="1996070" y="971550"/>
            <a:chExt cx="5120745" cy="3707076"/>
          </a:xfrm>
          <a:gradFill>
            <a:gsLst>
              <a:gs pos="0">
                <a:srgbClr val="6DBFAE"/>
              </a:gs>
              <a:gs pos="100000">
                <a:srgbClr val="5BC158"/>
              </a:gs>
            </a:gsLst>
            <a:lin ang="5400000" scaled="1"/>
          </a:gradFill>
        </p:grpSpPr>
        <p:grpSp>
          <p:nvGrpSpPr>
            <p:cNvPr id="11" name="Group 8"/>
            <p:cNvGrpSpPr/>
            <p:nvPr/>
          </p:nvGrpSpPr>
          <p:grpSpPr>
            <a:xfrm>
              <a:off x="4316541" y="3097190"/>
              <a:ext cx="1233547" cy="1581436"/>
              <a:chOff x="3125788" y="690563"/>
              <a:chExt cx="2949575" cy="3781426"/>
            </a:xfrm>
            <a:grpFill/>
          </p:grpSpPr>
          <p:sp>
            <p:nvSpPr>
              <p:cNvPr id="59" name="Freeform 5"/>
              <p:cNvSpPr/>
              <p:nvPr/>
            </p:nvSpPr>
            <p:spPr bwMode="auto">
              <a:xfrm>
                <a:off x="3125788" y="2511426"/>
                <a:ext cx="2949575" cy="1960563"/>
              </a:xfrm>
              <a:custGeom>
                <a:avLst/>
                <a:gdLst>
                  <a:gd name="T0" fmla="*/ 567 w 783"/>
                  <a:gd name="T1" fmla="*/ 47 h 521"/>
                  <a:gd name="T2" fmla="*/ 500 w 783"/>
                  <a:gd name="T3" fmla="*/ 0 h 521"/>
                  <a:gd name="T4" fmla="*/ 267 w 783"/>
                  <a:gd name="T5" fmla="*/ 1 h 521"/>
                  <a:gd name="T6" fmla="*/ 122 w 783"/>
                  <a:gd name="T7" fmla="*/ 77 h 521"/>
                  <a:gd name="T8" fmla="*/ 65 w 783"/>
                  <a:gd name="T9" fmla="*/ 115 h 521"/>
                  <a:gd name="T10" fmla="*/ 0 w 783"/>
                  <a:gd name="T11" fmla="*/ 396 h 521"/>
                  <a:gd name="T12" fmla="*/ 20 w 783"/>
                  <a:gd name="T13" fmla="*/ 445 h 521"/>
                  <a:gd name="T14" fmla="*/ 367 w 783"/>
                  <a:gd name="T15" fmla="*/ 516 h 521"/>
                  <a:gd name="T16" fmla="*/ 743 w 783"/>
                  <a:gd name="T17" fmla="*/ 454 h 521"/>
                  <a:gd name="T18" fmla="*/ 767 w 783"/>
                  <a:gd name="T19" fmla="*/ 428 h 521"/>
                  <a:gd name="T20" fmla="*/ 714 w 783"/>
                  <a:gd name="T21" fmla="*/ 133 h 521"/>
                  <a:gd name="T22" fmla="*/ 567 w 783"/>
                  <a:gd name="T23" fmla="*/ 47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3" h="521">
                    <a:moveTo>
                      <a:pt x="567" y="47"/>
                    </a:moveTo>
                    <a:cubicBezTo>
                      <a:pt x="500" y="24"/>
                      <a:pt x="500" y="0"/>
                      <a:pt x="500" y="0"/>
                    </a:cubicBezTo>
                    <a:cubicBezTo>
                      <a:pt x="367" y="260"/>
                      <a:pt x="267" y="1"/>
                      <a:pt x="267" y="1"/>
                    </a:cubicBezTo>
                    <a:cubicBezTo>
                      <a:pt x="258" y="36"/>
                      <a:pt x="122" y="77"/>
                      <a:pt x="122" y="77"/>
                    </a:cubicBezTo>
                    <a:cubicBezTo>
                      <a:pt x="82" y="92"/>
                      <a:pt x="65" y="115"/>
                      <a:pt x="65" y="115"/>
                    </a:cubicBezTo>
                    <a:cubicBezTo>
                      <a:pt x="7" y="202"/>
                      <a:pt x="0" y="396"/>
                      <a:pt x="0" y="396"/>
                    </a:cubicBezTo>
                    <a:cubicBezTo>
                      <a:pt x="1" y="441"/>
                      <a:pt x="20" y="445"/>
                      <a:pt x="20" y="445"/>
                    </a:cubicBezTo>
                    <a:cubicBezTo>
                      <a:pt x="155" y="505"/>
                      <a:pt x="367" y="516"/>
                      <a:pt x="367" y="516"/>
                    </a:cubicBezTo>
                    <a:cubicBezTo>
                      <a:pt x="585" y="521"/>
                      <a:pt x="743" y="454"/>
                      <a:pt x="743" y="454"/>
                    </a:cubicBezTo>
                    <a:cubicBezTo>
                      <a:pt x="766" y="440"/>
                      <a:pt x="767" y="428"/>
                      <a:pt x="767" y="428"/>
                    </a:cubicBezTo>
                    <a:cubicBezTo>
                      <a:pt x="783" y="289"/>
                      <a:pt x="714" y="133"/>
                      <a:pt x="714" y="133"/>
                    </a:cubicBezTo>
                    <a:cubicBezTo>
                      <a:pt x="693" y="87"/>
                      <a:pt x="567" y="47"/>
                      <a:pt x="56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6"/>
              <p:cNvSpPr>
                <a:spLocks noEditPoints="1"/>
              </p:cNvSpPr>
              <p:nvPr/>
            </p:nvSpPr>
            <p:spPr bwMode="auto">
              <a:xfrm>
                <a:off x="3890963" y="690563"/>
                <a:ext cx="1419225" cy="1944688"/>
              </a:xfrm>
              <a:custGeom>
                <a:avLst/>
                <a:gdLst>
                  <a:gd name="T0" fmla="*/ 31 w 377"/>
                  <a:gd name="T1" fmla="*/ 346 h 517"/>
                  <a:gd name="T2" fmla="*/ 178 w 377"/>
                  <a:gd name="T3" fmla="*/ 517 h 517"/>
                  <a:gd name="T4" fmla="*/ 336 w 377"/>
                  <a:gd name="T5" fmla="*/ 346 h 517"/>
                  <a:gd name="T6" fmla="*/ 350 w 377"/>
                  <a:gd name="T7" fmla="*/ 319 h 517"/>
                  <a:gd name="T8" fmla="*/ 345 w 377"/>
                  <a:gd name="T9" fmla="*/ 268 h 517"/>
                  <a:gd name="T10" fmla="*/ 329 w 377"/>
                  <a:gd name="T11" fmla="*/ 106 h 517"/>
                  <a:gd name="T12" fmla="*/ 253 w 377"/>
                  <a:gd name="T13" fmla="*/ 60 h 517"/>
                  <a:gd name="T14" fmla="*/ 246 w 377"/>
                  <a:gd name="T15" fmla="*/ 55 h 517"/>
                  <a:gd name="T16" fmla="*/ 249 w 377"/>
                  <a:gd name="T17" fmla="*/ 59 h 517"/>
                  <a:gd name="T18" fmla="*/ 240 w 377"/>
                  <a:gd name="T19" fmla="*/ 56 h 517"/>
                  <a:gd name="T20" fmla="*/ 230 w 377"/>
                  <a:gd name="T21" fmla="*/ 47 h 517"/>
                  <a:gd name="T22" fmla="*/ 237 w 377"/>
                  <a:gd name="T23" fmla="*/ 56 h 517"/>
                  <a:gd name="T24" fmla="*/ 233 w 377"/>
                  <a:gd name="T25" fmla="*/ 55 h 517"/>
                  <a:gd name="T26" fmla="*/ 224 w 377"/>
                  <a:gd name="T27" fmla="*/ 43 h 517"/>
                  <a:gd name="T28" fmla="*/ 227 w 377"/>
                  <a:gd name="T29" fmla="*/ 51 h 517"/>
                  <a:gd name="T30" fmla="*/ 197 w 377"/>
                  <a:gd name="T31" fmla="*/ 8 h 517"/>
                  <a:gd name="T32" fmla="*/ 177 w 377"/>
                  <a:gd name="T33" fmla="*/ 24 h 517"/>
                  <a:gd name="T34" fmla="*/ 193 w 377"/>
                  <a:gd name="T35" fmla="*/ 0 h 517"/>
                  <a:gd name="T36" fmla="*/ 177 w 377"/>
                  <a:gd name="T37" fmla="*/ 14 h 517"/>
                  <a:gd name="T38" fmla="*/ 153 w 377"/>
                  <a:gd name="T39" fmla="*/ 43 h 517"/>
                  <a:gd name="T40" fmla="*/ 149 w 377"/>
                  <a:gd name="T41" fmla="*/ 41 h 517"/>
                  <a:gd name="T42" fmla="*/ 158 w 377"/>
                  <a:gd name="T43" fmla="*/ 26 h 517"/>
                  <a:gd name="T44" fmla="*/ 147 w 377"/>
                  <a:gd name="T45" fmla="*/ 40 h 517"/>
                  <a:gd name="T46" fmla="*/ 138 w 377"/>
                  <a:gd name="T47" fmla="*/ 35 h 517"/>
                  <a:gd name="T48" fmla="*/ 149 w 377"/>
                  <a:gd name="T49" fmla="*/ 21 h 517"/>
                  <a:gd name="T50" fmla="*/ 139 w 377"/>
                  <a:gd name="T51" fmla="*/ 30 h 517"/>
                  <a:gd name="T52" fmla="*/ 123 w 377"/>
                  <a:gd name="T53" fmla="*/ 37 h 517"/>
                  <a:gd name="T54" fmla="*/ 21 w 377"/>
                  <a:gd name="T55" fmla="*/ 143 h 517"/>
                  <a:gd name="T56" fmla="*/ 25 w 377"/>
                  <a:gd name="T57" fmla="*/ 269 h 517"/>
                  <a:gd name="T58" fmla="*/ 17 w 377"/>
                  <a:gd name="T59" fmla="*/ 319 h 517"/>
                  <a:gd name="T60" fmla="*/ 31 w 377"/>
                  <a:gd name="T61" fmla="*/ 346 h 517"/>
                  <a:gd name="T62" fmla="*/ 175 w 377"/>
                  <a:gd name="T63" fmla="*/ 17 h 517"/>
                  <a:gd name="T64" fmla="*/ 166 w 377"/>
                  <a:gd name="T65" fmla="*/ 37 h 517"/>
                  <a:gd name="T66" fmla="*/ 163 w 377"/>
                  <a:gd name="T67" fmla="*/ 36 h 517"/>
                  <a:gd name="T68" fmla="*/ 175 w 377"/>
                  <a:gd name="T69" fmla="*/ 17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77" h="517">
                    <a:moveTo>
                      <a:pt x="31" y="346"/>
                    </a:moveTo>
                    <a:cubicBezTo>
                      <a:pt x="41" y="430"/>
                      <a:pt x="113" y="517"/>
                      <a:pt x="178" y="517"/>
                    </a:cubicBezTo>
                    <a:cubicBezTo>
                      <a:pt x="254" y="517"/>
                      <a:pt x="325" y="425"/>
                      <a:pt x="336" y="346"/>
                    </a:cubicBezTo>
                    <a:cubicBezTo>
                      <a:pt x="340" y="343"/>
                      <a:pt x="347" y="336"/>
                      <a:pt x="350" y="319"/>
                    </a:cubicBezTo>
                    <a:cubicBezTo>
                      <a:pt x="350" y="319"/>
                      <a:pt x="366" y="262"/>
                      <a:pt x="345" y="268"/>
                    </a:cubicBezTo>
                    <a:cubicBezTo>
                      <a:pt x="352" y="246"/>
                      <a:pt x="377" y="160"/>
                      <a:pt x="329" y="106"/>
                    </a:cubicBezTo>
                    <a:cubicBezTo>
                      <a:pt x="329" y="106"/>
                      <a:pt x="307" y="76"/>
                      <a:pt x="253" y="60"/>
                    </a:cubicBezTo>
                    <a:cubicBezTo>
                      <a:pt x="251" y="58"/>
                      <a:pt x="249" y="56"/>
                      <a:pt x="246" y="55"/>
                    </a:cubicBezTo>
                    <a:cubicBezTo>
                      <a:pt x="246" y="55"/>
                      <a:pt x="248" y="56"/>
                      <a:pt x="249" y="59"/>
                    </a:cubicBezTo>
                    <a:cubicBezTo>
                      <a:pt x="246" y="58"/>
                      <a:pt x="243" y="57"/>
                      <a:pt x="240" y="56"/>
                    </a:cubicBezTo>
                    <a:cubicBezTo>
                      <a:pt x="237" y="53"/>
                      <a:pt x="234" y="50"/>
                      <a:pt x="230" y="47"/>
                    </a:cubicBezTo>
                    <a:cubicBezTo>
                      <a:pt x="230" y="47"/>
                      <a:pt x="233" y="50"/>
                      <a:pt x="237" y="56"/>
                    </a:cubicBezTo>
                    <a:cubicBezTo>
                      <a:pt x="236" y="55"/>
                      <a:pt x="234" y="55"/>
                      <a:pt x="233" y="55"/>
                    </a:cubicBezTo>
                    <a:cubicBezTo>
                      <a:pt x="230" y="51"/>
                      <a:pt x="227" y="47"/>
                      <a:pt x="224" y="43"/>
                    </a:cubicBezTo>
                    <a:cubicBezTo>
                      <a:pt x="224" y="43"/>
                      <a:pt x="225" y="46"/>
                      <a:pt x="227" y="51"/>
                    </a:cubicBezTo>
                    <a:cubicBezTo>
                      <a:pt x="217" y="44"/>
                      <a:pt x="197" y="27"/>
                      <a:pt x="197" y="8"/>
                    </a:cubicBezTo>
                    <a:cubicBezTo>
                      <a:pt x="197" y="8"/>
                      <a:pt x="185" y="13"/>
                      <a:pt x="177" y="24"/>
                    </a:cubicBezTo>
                    <a:cubicBezTo>
                      <a:pt x="180" y="15"/>
                      <a:pt x="185" y="7"/>
                      <a:pt x="193" y="0"/>
                    </a:cubicBezTo>
                    <a:cubicBezTo>
                      <a:pt x="193" y="0"/>
                      <a:pt x="185" y="5"/>
                      <a:pt x="177" y="14"/>
                    </a:cubicBezTo>
                    <a:cubicBezTo>
                      <a:pt x="171" y="17"/>
                      <a:pt x="158" y="26"/>
                      <a:pt x="153" y="43"/>
                    </a:cubicBezTo>
                    <a:cubicBezTo>
                      <a:pt x="149" y="41"/>
                      <a:pt x="149" y="41"/>
                      <a:pt x="149" y="41"/>
                    </a:cubicBezTo>
                    <a:cubicBezTo>
                      <a:pt x="151" y="36"/>
                      <a:pt x="154" y="31"/>
                      <a:pt x="158" y="26"/>
                    </a:cubicBezTo>
                    <a:cubicBezTo>
                      <a:pt x="158" y="26"/>
                      <a:pt x="152" y="31"/>
                      <a:pt x="147" y="4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141" y="31"/>
                      <a:pt x="144" y="26"/>
                      <a:pt x="149" y="21"/>
                    </a:cubicBezTo>
                    <a:cubicBezTo>
                      <a:pt x="149" y="21"/>
                      <a:pt x="144" y="24"/>
                      <a:pt x="139" y="30"/>
                    </a:cubicBezTo>
                    <a:cubicBezTo>
                      <a:pt x="141" y="25"/>
                      <a:pt x="140" y="18"/>
                      <a:pt x="123" y="37"/>
                    </a:cubicBezTo>
                    <a:cubicBezTo>
                      <a:pt x="123" y="37"/>
                      <a:pt x="44" y="72"/>
                      <a:pt x="21" y="143"/>
                    </a:cubicBezTo>
                    <a:cubicBezTo>
                      <a:pt x="21" y="143"/>
                      <a:pt x="7" y="175"/>
                      <a:pt x="25" y="269"/>
                    </a:cubicBezTo>
                    <a:cubicBezTo>
                      <a:pt x="0" y="257"/>
                      <a:pt x="17" y="319"/>
                      <a:pt x="17" y="319"/>
                    </a:cubicBezTo>
                    <a:cubicBezTo>
                      <a:pt x="20" y="336"/>
                      <a:pt x="27" y="343"/>
                      <a:pt x="31" y="346"/>
                    </a:cubicBezTo>
                    <a:close/>
                    <a:moveTo>
                      <a:pt x="175" y="17"/>
                    </a:moveTo>
                    <a:cubicBezTo>
                      <a:pt x="171" y="22"/>
                      <a:pt x="167" y="29"/>
                      <a:pt x="166" y="37"/>
                    </a:cubicBezTo>
                    <a:cubicBezTo>
                      <a:pt x="163" y="36"/>
                      <a:pt x="163" y="36"/>
                      <a:pt x="163" y="36"/>
                    </a:cubicBezTo>
                    <a:cubicBezTo>
                      <a:pt x="165" y="29"/>
                      <a:pt x="169" y="23"/>
                      <a:pt x="17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2676525" y="2292350"/>
              <a:ext cx="1495425" cy="1498600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4019773" y="1540560"/>
              <a:ext cx="1151348" cy="1153792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5253320" y="1740210"/>
              <a:ext cx="805374" cy="807084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Straight Arrow Connector 25"/>
            <p:cNvCxnSpPr/>
            <p:nvPr/>
          </p:nvCxnSpPr>
          <p:spPr>
            <a:xfrm>
              <a:off x="5334000" y="1435844"/>
              <a:ext cx="1524000" cy="0"/>
            </a:xfrm>
            <a:prstGeom prst="straightConnector1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27"/>
            <p:cNvSpPr/>
            <p:nvPr/>
          </p:nvSpPr>
          <p:spPr>
            <a:xfrm>
              <a:off x="6858000" y="1305694"/>
              <a:ext cx="258815" cy="260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Oval 34"/>
            <p:cNvSpPr/>
            <p:nvPr/>
          </p:nvSpPr>
          <p:spPr>
            <a:xfrm>
              <a:off x="6858000" y="3882340"/>
              <a:ext cx="258815" cy="260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Oval 36"/>
            <p:cNvSpPr/>
            <p:nvPr/>
          </p:nvSpPr>
          <p:spPr>
            <a:xfrm>
              <a:off x="6858000" y="2586940"/>
              <a:ext cx="258815" cy="260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2" name="Straight Arrow Connector 38"/>
            <p:cNvCxnSpPr/>
            <p:nvPr/>
          </p:nvCxnSpPr>
          <p:spPr>
            <a:xfrm>
              <a:off x="6553200" y="2101898"/>
              <a:ext cx="358007" cy="498486"/>
            </a:xfrm>
            <a:prstGeom prst="straightConnector1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41"/>
            <p:cNvCxnSpPr>
              <a:endCxn id="14" idx="0"/>
            </p:cNvCxnSpPr>
            <p:nvPr/>
          </p:nvCxnSpPr>
          <p:spPr>
            <a:xfrm flipH="1" flipV="1">
              <a:off x="6025383" y="2115615"/>
              <a:ext cx="527817" cy="1841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42"/>
            <p:cNvCxnSpPr/>
            <p:nvPr/>
          </p:nvCxnSpPr>
          <p:spPr>
            <a:xfrm>
              <a:off x="6477601" y="4012490"/>
              <a:ext cx="381602" cy="0"/>
            </a:xfrm>
            <a:prstGeom prst="straightConnector1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45"/>
            <p:cNvCxnSpPr/>
            <p:nvPr/>
          </p:nvCxnSpPr>
          <p:spPr>
            <a:xfrm flipH="1" flipV="1">
              <a:off x="6076184" y="3506171"/>
              <a:ext cx="401417" cy="506319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48"/>
            <p:cNvSpPr/>
            <p:nvPr/>
          </p:nvSpPr>
          <p:spPr>
            <a:xfrm>
              <a:off x="1996070" y="1305694"/>
              <a:ext cx="258815" cy="260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Oval 50"/>
            <p:cNvSpPr/>
            <p:nvPr/>
          </p:nvSpPr>
          <p:spPr>
            <a:xfrm>
              <a:off x="1996070" y="3882340"/>
              <a:ext cx="258815" cy="260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Oval 52"/>
            <p:cNvSpPr/>
            <p:nvPr/>
          </p:nvSpPr>
          <p:spPr>
            <a:xfrm>
              <a:off x="1996070" y="2586940"/>
              <a:ext cx="258815" cy="260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2" name="Straight Arrow Connector 57"/>
            <p:cNvCxnSpPr>
              <a:endCxn id="29" idx="6"/>
            </p:cNvCxnSpPr>
            <p:nvPr/>
          </p:nvCxnSpPr>
          <p:spPr>
            <a:xfrm flipH="1">
              <a:off x="2254885" y="4012490"/>
              <a:ext cx="813675" cy="0"/>
            </a:xfrm>
            <a:prstGeom prst="straightConnector1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60"/>
            <p:cNvCxnSpPr>
              <a:stCxn id="12" idx="42"/>
            </p:cNvCxnSpPr>
            <p:nvPr/>
          </p:nvCxnSpPr>
          <p:spPr>
            <a:xfrm flipH="1">
              <a:off x="3068561" y="3711208"/>
              <a:ext cx="192114" cy="301283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62"/>
            <p:cNvCxnSpPr>
              <a:endCxn id="31" idx="7"/>
            </p:cNvCxnSpPr>
            <p:nvPr/>
          </p:nvCxnSpPr>
          <p:spPr>
            <a:xfrm flipH="1">
              <a:off x="2216982" y="2190749"/>
              <a:ext cx="261642" cy="434311"/>
            </a:xfrm>
            <a:prstGeom prst="straightConnector1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64"/>
            <p:cNvCxnSpPr/>
            <p:nvPr/>
          </p:nvCxnSpPr>
          <p:spPr>
            <a:xfrm flipH="1">
              <a:off x="2478624" y="2190749"/>
              <a:ext cx="1559976" cy="0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70"/>
            <p:cNvCxnSpPr/>
            <p:nvPr/>
          </p:nvCxnSpPr>
          <p:spPr>
            <a:xfrm flipH="1">
              <a:off x="2216982" y="1435844"/>
              <a:ext cx="754818" cy="0"/>
            </a:xfrm>
            <a:prstGeom prst="straightConnector1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72"/>
            <p:cNvCxnSpPr>
              <a:endCxn id="42" idx="25"/>
            </p:cNvCxnSpPr>
            <p:nvPr/>
          </p:nvCxnSpPr>
          <p:spPr>
            <a:xfrm>
              <a:off x="2971800" y="1435844"/>
              <a:ext cx="389045" cy="202860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 97"/>
            <p:cNvGrpSpPr/>
            <p:nvPr/>
          </p:nvGrpSpPr>
          <p:grpSpPr>
            <a:xfrm>
              <a:off x="3127372" y="2693635"/>
              <a:ext cx="626533" cy="638898"/>
              <a:chOff x="7160655" y="2178006"/>
              <a:chExt cx="379359" cy="386846"/>
            </a:xfrm>
            <a:grpFill/>
          </p:grpSpPr>
          <p:sp>
            <p:nvSpPr>
              <p:cNvPr id="56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37"/>
              <p:cNvSpPr/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38"/>
              <p:cNvSpPr/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Group 105"/>
            <p:cNvGrpSpPr/>
            <p:nvPr/>
          </p:nvGrpSpPr>
          <p:grpSpPr>
            <a:xfrm>
              <a:off x="5451674" y="1954242"/>
              <a:ext cx="433698" cy="396899"/>
              <a:chOff x="6726389" y="1486674"/>
              <a:chExt cx="411805" cy="376863"/>
            </a:xfrm>
            <a:grpFill/>
          </p:grpSpPr>
          <p:sp>
            <p:nvSpPr>
              <p:cNvPr id="53" name="Oval 52"/>
              <p:cNvSpPr>
                <a:spLocks noChangeArrowheads="1"/>
              </p:cNvSpPr>
              <p:nvPr/>
            </p:nvSpPr>
            <p:spPr bwMode="auto">
              <a:xfrm>
                <a:off x="6773808" y="1786168"/>
                <a:ext cx="44924" cy="424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Oval 53"/>
              <p:cNvSpPr>
                <a:spLocks noChangeArrowheads="1"/>
              </p:cNvSpPr>
              <p:nvPr/>
            </p:nvSpPr>
            <p:spPr bwMode="auto">
              <a:xfrm>
                <a:off x="6748851" y="1836083"/>
                <a:ext cx="24958" cy="27454"/>
              </a:xfrm>
              <a:prstGeom prst="ellipse">
                <a:avLst/>
              </a:prstGeom>
              <a:grpFill/>
              <a:ln w="9525">
                <a:solidFill>
                  <a:srgbClr val="6A9E4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Freeform 54"/>
              <p:cNvSpPr/>
              <p:nvPr/>
            </p:nvSpPr>
            <p:spPr bwMode="auto">
              <a:xfrm>
                <a:off x="6726389" y="1486674"/>
                <a:ext cx="411805" cy="292007"/>
              </a:xfrm>
              <a:custGeom>
                <a:avLst/>
                <a:gdLst>
                  <a:gd name="T0" fmla="*/ 124 w 124"/>
                  <a:gd name="T1" fmla="*/ 34 h 88"/>
                  <a:gd name="T2" fmla="*/ 99 w 124"/>
                  <a:gd name="T3" fmla="*/ 9 h 88"/>
                  <a:gd name="T4" fmla="*/ 93 w 124"/>
                  <a:gd name="T5" fmla="*/ 10 h 88"/>
                  <a:gd name="T6" fmla="*/ 74 w 124"/>
                  <a:gd name="T7" fmla="*/ 0 h 88"/>
                  <a:gd name="T8" fmla="*/ 60 w 124"/>
                  <a:gd name="T9" fmla="*/ 5 h 88"/>
                  <a:gd name="T10" fmla="*/ 46 w 124"/>
                  <a:gd name="T11" fmla="*/ 0 h 88"/>
                  <a:gd name="T12" fmla="*/ 31 w 124"/>
                  <a:gd name="T13" fmla="*/ 5 h 88"/>
                  <a:gd name="T14" fmla="*/ 25 w 124"/>
                  <a:gd name="T15" fmla="*/ 5 h 88"/>
                  <a:gd name="T16" fmla="*/ 0 w 124"/>
                  <a:gd name="T17" fmla="*/ 30 h 88"/>
                  <a:gd name="T18" fmla="*/ 3 w 124"/>
                  <a:gd name="T19" fmla="*/ 43 h 88"/>
                  <a:gd name="T20" fmla="*/ 0 w 124"/>
                  <a:gd name="T21" fmla="*/ 55 h 88"/>
                  <a:gd name="T22" fmla="*/ 25 w 124"/>
                  <a:gd name="T23" fmla="*/ 80 h 88"/>
                  <a:gd name="T24" fmla="*/ 28 w 124"/>
                  <a:gd name="T25" fmla="*/ 80 h 88"/>
                  <a:gd name="T26" fmla="*/ 46 w 124"/>
                  <a:gd name="T27" fmla="*/ 88 h 88"/>
                  <a:gd name="T28" fmla="*/ 64 w 124"/>
                  <a:gd name="T29" fmla="*/ 80 h 88"/>
                  <a:gd name="T30" fmla="*/ 79 w 124"/>
                  <a:gd name="T31" fmla="*/ 85 h 88"/>
                  <a:gd name="T32" fmla="*/ 104 w 124"/>
                  <a:gd name="T33" fmla="*/ 60 h 88"/>
                  <a:gd name="T34" fmla="*/ 104 w 124"/>
                  <a:gd name="T35" fmla="*/ 59 h 88"/>
                  <a:gd name="T36" fmla="*/ 124 w 124"/>
                  <a:gd name="T37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Freeform 55"/>
            <p:cNvSpPr>
              <a:spLocks noEditPoints="1"/>
            </p:cNvSpPr>
            <p:nvPr/>
          </p:nvSpPr>
          <p:spPr bwMode="auto">
            <a:xfrm>
              <a:off x="4349846" y="1880894"/>
              <a:ext cx="482637" cy="505086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1"/>
            <p:cNvSpPr/>
            <p:nvPr/>
          </p:nvSpPr>
          <p:spPr bwMode="auto">
            <a:xfrm>
              <a:off x="5487988" y="2547294"/>
              <a:ext cx="1141412" cy="1153792"/>
            </a:xfrm>
            <a:custGeom>
              <a:avLst/>
              <a:gdLst>
                <a:gd name="T0" fmla="*/ 951 w 1064"/>
                <a:gd name="T1" fmla="*/ 573 h 1077"/>
                <a:gd name="T2" fmla="*/ 936 w 1064"/>
                <a:gd name="T3" fmla="*/ 508 h 1077"/>
                <a:gd name="T4" fmla="*/ 1041 w 1064"/>
                <a:gd name="T5" fmla="*/ 479 h 1077"/>
                <a:gd name="T6" fmla="*/ 982 w 1064"/>
                <a:gd name="T7" fmla="*/ 424 h 1077"/>
                <a:gd name="T8" fmla="*/ 902 w 1064"/>
                <a:gd name="T9" fmla="*/ 371 h 1077"/>
                <a:gd name="T10" fmla="*/ 990 w 1064"/>
                <a:gd name="T11" fmla="*/ 308 h 1077"/>
                <a:gd name="T12" fmla="*/ 915 w 1064"/>
                <a:gd name="T13" fmla="*/ 276 h 1077"/>
                <a:gd name="T14" fmla="*/ 822 w 1064"/>
                <a:gd name="T15" fmla="*/ 255 h 1077"/>
                <a:gd name="T16" fmla="*/ 884 w 1064"/>
                <a:gd name="T17" fmla="*/ 165 h 1077"/>
                <a:gd name="T18" fmla="*/ 803 w 1064"/>
                <a:gd name="T19" fmla="*/ 161 h 1077"/>
                <a:gd name="T20" fmla="*/ 708 w 1064"/>
                <a:gd name="T21" fmla="*/ 172 h 1077"/>
                <a:gd name="T22" fmla="*/ 735 w 1064"/>
                <a:gd name="T23" fmla="*/ 67 h 1077"/>
                <a:gd name="T24" fmla="*/ 658 w 1064"/>
                <a:gd name="T25" fmla="*/ 91 h 1077"/>
                <a:gd name="T26" fmla="*/ 572 w 1064"/>
                <a:gd name="T27" fmla="*/ 134 h 1077"/>
                <a:gd name="T28" fmla="*/ 562 w 1064"/>
                <a:gd name="T29" fmla="*/ 26 h 1077"/>
                <a:gd name="T30" fmla="*/ 497 w 1064"/>
                <a:gd name="T31" fmla="*/ 75 h 1077"/>
                <a:gd name="T32" fmla="*/ 432 w 1064"/>
                <a:gd name="T33" fmla="*/ 144 h 1077"/>
                <a:gd name="T34" fmla="*/ 385 w 1064"/>
                <a:gd name="T35" fmla="*/ 46 h 1077"/>
                <a:gd name="T36" fmla="*/ 341 w 1064"/>
                <a:gd name="T37" fmla="*/ 115 h 1077"/>
                <a:gd name="T38" fmla="*/ 303 w 1064"/>
                <a:gd name="T39" fmla="*/ 203 h 1077"/>
                <a:gd name="T40" fmla="*/ 226 w 1064"/>
                <a:gd name="T41" fmla="*/ 126 h 1077"/>
                <a:gd name="T42" fmla="*/ 208 w 1064"/>
                <a:gd name="T43" fmla="*/ 206 h 1077"/>
                <a:gd name="T44" fmla="*/ 203 w 1064"/>
                <a:gd name="T45" fmla="*/ 301 h 1077"/>
                <a:gd name="T46" fmla="*/ 104 w 1064"/>
                <a:gd name="T47" fmla="*/ 256 h 1077"/>
                <a:gd name="T48" fmla="*/ 114 w 1064"/>
                <a:gd name="T49" fmla="*/ 337 h 1077"/>
                <a:gd name="T50" fmla="*/ 142 w 1064"/>
                <a:gd name="T51" fmla="*/ 428 h 1077"/>
                <a:gd name="T52" fmla="*/ 33 w 1064"/>
                <a:gd name="T53" fmla="*/ 420 h 1077"/>
                <a:gd name="T54" fmla="*/ 70 w 1064"/>
                <a:gd name="T55" fmla="*/ 492 h 1077"/>
                <a:gd name="T56" fmla="*/ 126 w 1064"/>
                <a:gd name="T57" fmla="*/ 538 h 1077"/>
                <a:gd name="T58" fmla="*/ 70 w 1064"/>
                <a:gd name="T59" fmla="*/ 585 h 1077"/>
                <a:gd name="T60" fmla="*/ 33 w 1064"/>
                <a:gd name="T61" fmla="*/ 657 h 1077"/>
                <a:gd name="T62" fmla="*/ 142 w 1064"/>
                <a:gd name="T63" fmla="*/ 648 h 1077"/>
                <a:gd name="T64" fmla="*/ 114 w 1064"/>
                <a:gd name="T65" fmla="*/ 740 h 1077"/>
                <a:gd name="T66" fmla="*/ 104 w 1064"/>
                <a:gd name="T67" fmla="*/ 821 h 1077"/>
                <a:gd name="T68" fmla="*/ 203 w 1064"/>
                <a:gd name="T69" fmla="*/ 775 h 1077"/>
                <a:gd name="T70" fmla="*/ 208 w 1064"/>
                <a:gd name="T71" fmla="*/ 871 h 1077"/>
                <a:gd name="T72" fmla="*/ 226 w 1064"/>
                <a:gd name="T73" fmla="*/ 950 h 1077"/>
                <a:gd name="T74" fmla="*/ 303 w 1064"/>
                <a:gd name="T75" fmla="*/ 874 h 1077"/>
                <a:gd name="T76" fmla="*/ 341 w 1064"/>
                <a:gd name="T77" fmla="*/ 962 h 1077"/>
                <a:gd name="T78" fmla="*/ 385 w 1064"/>
                <a:gd name="T79" fmla="*/ 1030 h 1077"/>
                <a:gd name="T80" fmla="*/ 432 w 1064"/>
                <a:gd name="T81" fmla="*/ 932 h 1077"/>
                <a:gd name="T82" fmla="*/ 497 w 1064"/>
                <a:gd name="T83" fmla="*/ 1002 h 1077"/>
                <a:gd name="T84" fmla="*/ 562 w 1064"/>
                <a:gd name="T85" fmla="*/ 1051 h 1077"/>
                <a:gd name="T86" fmla="*/ 572 w 1064"/>
                <a:gd name="T87" fmla="*/ 943 h 1077"/>
                <a:gd name="T88" fmla="*/ 658 w 1064"/>
                <a:gd name="T89" fmla="*/ 986 h 1077"/>
                <a:gd name="T90" fmla="*/ 735 w 1064"/>
                <a:gd name="T91" fmla="*/ 1010 h 1077"/>
                <a:gd name="T92" fmla="*/ 708 w 1064"/>
                <a:gd name="T93" fmla="*/ 905 h 1077"/>
                <a:gd name="T94" fmla="*/ 803 w 1064"/>
                <a:gd name="T95" fmla="*/ 916 h 1077"/>
                <a:gd name="T96" fmla="*/ 884 w 1064"/>
                <a:gd name="T97" fmla="*/ 911 h 1077"/>
                <a:gd name="T98" fmla="*/ 822 w 1064"/>
                <a:gd name="T99" fmla="*/ 822 h 1077"/>
                <a:gd name="T100" fmla="*/ 915 w 1064"/>
                <a:gd name="T101" fmla="*/ 800 h 1077"/>
                <a:gd name="T102" fmla="*/ 990 w 1064"/>
                <a:gd name="T103" fmla="*/ 768 h 1077"/>
                <a:gd name="T104" fmla="*/ 902 w 1064"/>
                <a:gd name="T105" fmla="*/ 705 h 1077"/>
                <a:gd name="T106" fmla="*/ 982 w 1064"/>
                <a:gd name="T107" fmla="*/ 653 h 1077"/>
                <a:gd name="T108" fmla="*/ 1041 w 1064"/>
                <a:gd name="T109" fmla="*/ 598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1"/>
            <p:cNvSpPr/>
            <p:nvPr/>
          </p:nvSpPr>
          <p:spPr bwMode="auto">
            <a:xfrm>
              <a:off x="3259361" y="1333238"/>
              <a:ext cx="760412" cy="768660"/>
            </a:xfrm>
            <a:custGeom>
              <a:avLst/>
              <a:gdLst>
                <a:gd name="T0" fmla="*/ 951 w 1064"/>
                <a:gd name="T1" fmla="*/ 573 h 1077"/>
                <a:gd name="T2" fmla="*/ 936 w 1064"/>
                <a:gd name="T3" fmla="*/ 508 h 1077"/>
                <a:gd name="T4" fmla="*/ 1041 w 1064"/>
                <a:gd name="T5" fmla="*/ 479 h 1077"/>
                <a:gd name="T6" fmla="*/ 982 w 1064"/>
                <a:gd name="T7" fmla="*/ 424 h 1077"/>
                <a:gd name="T8" fmla="*/ 902 w 1064"/>
                <a:gd name="T9" fmla="*/ 371 h 1077"/>
                <a:gd name="T10" fmla="*/ 990 w 1064"/>
                <a:gd name="T11" fmla="*/ 308 h 1077"/>
                <a:gd name="T12" fmla="*/ 915 w 1064"/>
                <a:gd name="T13" fmla="*/ 276 h 1077"/>
                <a:gd name="T14" fmla="*/ 822 w 1064"/>
                <a:gd name="T15" fmla="*/ 255 h 1077"/>
                <a:gd name="T16" fmla="*/ 884 w 1064"/>
                <a:gd name="T17" fmla="*/ 165 h 1077"/>
                <a:gd name="T18" fmla="*/ 803 w 1064"/>
                <a:gd name="T19" fmla="*/ 161 h 1077"/>
                <a:gd name="T20" fmla="*/ 708 w 1064"/>
                <a:gd name="T21" fmla="*/ 172 h 1077"/>
                <a:gd name="T22" fmla="*/ 735 w 1064"/>
                <a:gd name="T23" fmla="*/ 67 h 1077"/>
                <a:gd name="T24" fmla="*/ 658 w 1064"/>
                <a:gd name="T25" fmla="*/ 91 h 1077"/>
                <a:gd name="T26" fmla="*/ 572 w 1064"/>
                <a:gd name="T27" fmla="*/ 134 h 1077"/>
                <a:gd name="T28" fmla="*/ 562 w 1064"/>
                <a:gd name="T29" fmla="*/ 26 h 1077"/>
                <a:gd name="T30" fmla="*/ 497 w 1064"/>
                <a:gd name="T31" fmla="*/ 75 h 1077"/>
                <a:gd name="T32" fmla="*/ 432 w 1064"/>
                <a:gd name="T33" fmla="*/ 144 h 1077"/>
                <a:gd name="T34" fmla="*/ 385 w 1064"/>
                <a:gd name="T35" fmla="*/ 46 h 1077"/>
                <a:gd name="T36" fmla="*/ 341 w 1064"/>
                <a:gd name="T37" fmla="*/ 115 h 1077"/>
                <a:gd name="T38" fmla="*/ 303 w 1064"/>
                <a:gd name="T39" fmla="*/ 203 h 1077"/>
                <a:gd name="T40" fmla="*/ 226 w 1064"/>
                <a:gd name="T41" fmla="*/ 126 h 1077"/>
                <a:gd name="T42" fmla="*/ 208 w 1064"/>
                <a:gd name="T43" fmla="*/ 206 h 1077"/>
                <a:gd name="T44" fmla="*/ 203 w 1064"/>
                <a:gd name="T45" fmla="*/ 301 h 1077"/>
                <a:gd name="T46" fmla="*/ 104 w 1064"/>
                <a:gd name="T47" fmla="*/ 256 h 1077"/>
                <a:gd name="T48" fmla="*/ 114 w 1064"/>
                <a:gd name="T49" fmla="*/ 337 h 1077"/>
                <a:gd name="T50" fmla="*/ 142 w 1064"/>
                <a:gd name="T51" fmla="*/ 428 h 1077"/>
                <a:gd name="T52" fmla="*/ 33 w 1064"/>
                <a:gd name="T53" fmla="*/ 420 h 1077"/>
                <a:gd name="T54" fmla="*/ 70 w 1064"/>
                <a:gd name="T55" fmla="*/ 492 h 1077"/>
                <a:gd name="T56" fmla="*/ 126 w 1064"/>
                <a:gd name="T57" fmla="*/ 538 h 1077"/>
                <a:gd name="T58" fmla="*/ 70 w 1064"/>
                <a:gd name="T59" fmla="*/ 585 h 1077"/>
                <a:gd name="T60" fmla="*/ 33 w 1064"/>
                <a:gd name="T61" fmla="*/ 657 h 1077"/>
                <a:gd name="T62" fmla="*/ 142 w 1064"/>
                <a:gd name="T63" fmla="*/ 648 h 1077"/>
                <a:gd name="T64" fmla="*/ 114 w 1064"/>
                <a:gd name="T65" fmla="*/ 740 h 1077"/>
                <a:gd name="T66" fmla="*/ 104 w 1064"/>
                <a:gd name="T67" fmla="*/ 821 h 1077"/>
                <a:gd name="T68" fmla="*/ 203 w 1064"/>
                <a:gd name="T69" fmla="*/ 775 h 1077"/>
                <a:gd name="T70" fmla="*/ 208 w 1064"/>
                <a:gd name="T71" fmla="*/ 871 h 1077"/>
                <a:gd name="T72" fmla="*/ 226 w 1064"/>
                <a:gd name="T73" fmla="*/ 950 h 1077"/>
                <a:gd name="T74" fmla="*/ 303 w 1064"/>
                <a:gd name="T75" fmla="*/ 874 h 1077"/>
                <a:gd name="T76" fmla="*/ 341 w 1064"/>
                <a:gd name="T77" fmla="*/ 962 h 1077"/>
                <a:gd name="T78" fmla="*/ 385 w 1064"/>
                <a:gd name="T79" fmla="*/ 1030 h 1077"/>
                <a:gd name="T80" fmla="*/ 432 w 1064"/>
                <a:gd name="T81" fmla="*/ 932 h 1077"/>
                <a:gd name="T82" fmla="*/ 497 w 1064"/>
                <a:gd name="T83" fmla="*/ 1002 h 1077"/>
                <a:gd name="T84" fmla="*/ 562 w 1064"/>
                <a:gd name="T85" fmla="*/ 1051 h 1077"/>
                <a:gd name="T86" fmla="*/ 572 w 1064"/>
                <a:gd name="T87" fmla="*/ 943 h 1077"/>
                <a:gd name="T88" fmla="*/ 658 w 1064"/>
                <a:gd name="T89" fmla="*/ 986 h 1077"/>
                <a:gd name="T90" fmla="*/ 735 w 1064"/>
                <a:gd name="T91" fmla="*/ 1010 h 1077"/>
                <a:gd name="T92" fmla="*/ 708 w 1064"/>
                <a:gd name="T93" fmla="*/ 905 h 1077"/>
                <a:gd name="T94" fmla="*/ 803 w 1064"/>
                <a:gd name="T95" fmla="*/ 916 h 1077"/>
                <a:gd name="T96" fmla="*/ 884 w 1064"/>
                <a:gd name="T97" fmla="*/ 911 h 1077"/>
                <a:gd name="T98" fmla="*/ 822 w 1064"/>
                <a:gd name="T99" fmla="*/ 822 h 1077"/>
                <a:gd name="T100" fmla="*/ 915 w 1064"/>
                <a:gd name="T101" fmla="*/ 800 h 1077"/>
                <a:gd name="T102" fmla="*/ 990 w 1064"/>
                <a:gd name="T103" fmla="*/ 768 h 1077"/>
                <a:gd name="T104" fmla="*/ 902 w 1064"/>
                <a:gd name="T105" fmla="*/ 705 h 1077"/>
                <a:gd name="T106" fmla="*/ 982 w 1064"/>
                <a:gd name="T107" fmla="*/ 653 h 1077"/>
                <a:gd name="T108" fmla="*/ 1041 w 1064"/>
                <a:gd name="T109" fmla="*/ 598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1"/>
            <p:cNvSpPr/>
            <p:nvPr/>
          </p:nvSpPr>
          <p:spPr bwMode="auto">
            <a:xfrm>
              <a:off x="4876800" y="971550"/>
              <a:ext cx="760412" cy="768660"/>
            </a:xfrm>
            <a:custGeom>
              <a:avLst/>
              <a:gdLst>
                <a:gd name="T0" fmla="*/ 951 w 1064"/>
                <a:gd name="T1" fmla="*/ 573 h 1077"/>
                <a:gd name="T2" fmla="*/ 936 w 1064"/>
                <a:gd name="T3" fmla="*/ 508 h 1077"/>
                <a:gd name="T4" fmla="*/ 1041 w 1064"/>
                <a:gd name="T5" fmla="*/ 479 h 1077"/>
                <a:gd name="T6" fmla="*/ 982 w 1064"/>
                <a:gd name="T7" fmla="*/ 424 h 1077"/>
                <a:gd name="T8" fmla="*/ 902 w 1064"/>
                <a:gd name="T9" fmla="*/ 371 h 1077"/>
                <a:gd name="T10" fmla="*/ 990 w 1064"/>
                <a:gd name="T11" fmla="*/ 308 h 1077"/>
                <a:gd name="T12" fmla="*/ 915 w 1064"/>
                <a:gd name="T13" fmla="*/ 276 h 1077"/>
                <a:gd name="T14" fmla="*/ 822 w 1064"/>
                <a:gd name="T15" fmla="*/ 255 h 1077"/>
                <a:gd name="T16" fmla="*/ 884 w 1064"/>
                <a:gd name="T17" fmla="*/ 165 h 1077"/>
                <a:gd name="T18" fmla="*/ 803 w 1064"/>
                <a:gd name="T19" fmla="*/ 161 h 1077"/>
                <a:gd name="T20" fmla="*/ 708 w 1064"/>
                <a:gd name="T21" fmla="*/ 172 h 1077"/>
                <a:gd name="T22" fmla="*/ 735 w 1064"/>
                <a:gd name="T23" fmla="*/ 67 h 1077"/>
                <a:gd name="T24" fmla="*/ 658 w 1064"/>
                <a:gd name="T25" fmla="*/ 91 h 1077"/>
                <a:gd name="T26" fmla="*/ 572 w 1064"/>
                <a:gd name="T27" fmla="*/ 134 h 1077"/>
                <a:gd name="T28" fmla="*/ 562 w 1064"/>
                <a:gd name="T29" fmla="*/ 26 h 1077"/>
                <a:gd name="T30" fmla="*/ 497 w 1064"/>
                <a:gd name="T31" fmla="*/ 75 h 1077"/>
                <a:gd name="T32" fmla="*/ 432 w 1064"/>
                <a:gd name="T33" fmla="*/ 144 h 1077"/>
                <a:gd name="T34" fmla="*/ 385 w 1064"/>
                <a:gd name="T35" fmla="*/ 46 h 1077"/>
                <a:gd name="T36" fmla="*/ 341 w 1064"/>
                <a:gd name="T37" fmla="*/ 115 h 1077"/>
                <a:gd name="T38" fmla="*/ 303 w 1064"/>
                <a:gd name="T39" fmla="*/ 203 h 1077"/>
                <a:gd name="T40" fmla="*/ 226 w 1064"/>
                <a:gd name="T41" fmla="*/ 126 h 1077"/>
                <a:gd name="T42" fmla="*/ 208 w 1064"/>
                <a:gd name="T43" fmla="*/ 206 h 1077"/>
                <a:gd name="T44" fmla="*/ 203 w 1064"/>
                <a:gd name="T45" fmla="*/ 301 h 1077"/>
                <a:gd name="T46" fmla="*/ 104 w 1064"/>
                <a:gd name="T47" fmla="*/ 256 h 1077"/>
                <a:gd name="T48" fmla="*/ 114 w 1064"/>
                <a:gd name="T49" fmla="*/ 337 h 1077"/>
                <a:gd name="T50" fmla="*/ 142 w 1064"/>
                <a:gd name="T51" fmla="*/ 428 h 1077"/>
                <a:gd name="T52" fmla="*/ 33 w 1064"/>
                <a:gd name="T53" fmla="*/ 420 h 1077"/>
                <a:gd name="T54" fmla="*/ 70 w 1064"/>
                <a:gd name="T55" fmla="*/ 492 h 1077"/>
                <a:gd name="T56" fmla="*/ 126 w 1064"/>
                <a:gd name="T57" fmla="*/ 538 h 1077"/>
                <a:gd name="T58" fmla="*/ 70 w 1064"/>
                <a:gd name="T59" fmla="*/ 585 h 1077"/>
                <a:gd name="T60" fmla="*/ 33 w 1064"/>
                <a:gd name="T61" fmla="*/ 657 h 1077"/>
                <a:gd name="T62" fmla="*/ 142 w 1064"/>
                <a:gd name="T63" fmla="*/ 648 h 1077"/>
                <a:gd name="T64" fmla="*/ 114 w 1064"/>
                <a:gd name="T65" fmla="*/ 740 h 1077"/>
                <a:gd name="T66" fmla="*/ 104 w 1064"/>
                <a:gd name="T67" fmla="*/ 821 h 1077"/>
                <a:gd name="T68" fmla="*/ 203 w 1064"/>
                <a:gd name="T69" fmla="*/ 775 h 1077"/>
                <a:gd name="T70" fmla="*/ 208 w 1064"/>
                <a:gd name="T71" fmla="*/ 871 h 1077"/>
                <a:gd name="T72" fmla="*/ 226 w 1064"/>
                <a:gd name="T73" fmla="*/ 950 h 1077"/>
                <a:gd name="T74" fmla="*/ 303 w 1064"/>
                <a:gd name="T75" fmla="*/ 874 h 1077"/>
                <a:gd name="T76" fmla="*/ 341 w 1064"/>
                <a:gd name="T77" fmla="*/ 962 h 1077"/>
                <a:gd name="T78" fmla="*/ 385 w 1064"/>
                <a:gd name="T79" fmla="*/ 1030 h 1077"/>
                <a:gd name="T80" fmla="*/ 432 w 1064"/>
                <a:gd name="T81" fmla="*/ 932 h 1077"/>
                <a:gd name="T82" fmla="*/ 497 w 1064"/>
                <a:gd name="T83" fmla="*/ 1002 h 1077"/>
                <a:gd name="T84" fmla="*/ 562 w 1064"/>
                <a:gd name="T85" fmla="*/ 1051 h 1077"/>
                <a:gd name="T86" fmla="*/ 572 w 1064"/>
                <a:gd name="T87" fmla="*/ 943 h 1077"/>
                <a:gd name="T88" fmla="*/ 658 w 1064"/>
                <a:gd name="T89" fmla="*/ 986 h 1077"/>
                <a:gd name="T90" fmla="*/ 735 w 1064"/>
                <a:gd name="T91" fmla="*/ 1010 h 1077"/>
                <a:gd name="T92" fmla="*/ 708 w 1064"/>
                <a:gd name="T93" fmla="*/ 905 h 1077"/>
                <a:gd name="T94" fmla="*/ 803 w 1064"/>
                <a:gd name="T95" fmla="*/ 916 h 1077"/>
                <a:gd name="T96" fmla="*/ 884 w 1064"/>
                <a:gd name="T97" fmla="*/ 911 h 1077"/>
                <a:gd name="T98" fmla="*/ 822 w 1064"/>
                <a:gd name="T99" fmla="*/ 822 h 1077"/>
                <a:gd name="T100" fmla="*/ 915 w 1064"/>
                <a:gd name="T101" fmla="*/ 800 h 1077"/>
                <a:gd name="T102" fmla="*/ 990 w 1064"/>
                <a:gd name="T103" fmla="*/ 768 h 1077"/>
                <a:gd name="T104" fmla="*/ 902 w 1064"/>
                <a:gd name="T105" fmla="*/ 705 h 1077"/>
                <a:gd name="T106" fmla="*/ 982 w 1064"/>
                <a:gd name="T107" fmla="*/ 653 h 1077"/>
                <a:gd name="T108" fmla="*/ 1041 w 1064"/>
                <a:gd name="T109" fmla="*/ 598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4" name="Group 101"/>
            <p:cNvGrpSpPr/>
            <p:nvPr/>
          </p:nvGrpSpPr>
          <p:grpSpPr>
            <a:xfrm>
              <a:off x="5844474" y="2909970"/>
              <a:ext cx="428440" cy="428440"/>
              <a:chOff x="6352022" y="2360197"/>
              <a:chExt cx="406813" cy="406813"/>
            </a:xfrm>
            <a:grpFill/>
          </p:grpSpPr>
          <p:sp>
            <p:nvSpPr>
              <p:cNvPr id="50" name="Freeform 39"/>
              <p:cNvSpPr>
                <a:spLocks noEditPoints="1"/>
              </p:cNvSpPr>
              <p:nvPr/>
            </p:nvSpPr>
            <p:spPr bwMode="auto">
              <a:xfrm>
                <a:off x="6352022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Freeform 40"/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Oval 41"/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5" name="Freeform 62"/>
            <p:cNvSpPr>
              <a:spLocks noEditPoints="1"/>
            </p:cNvSpPr>
            <p:nvPr/>
          </p:nvSpPr>
          <p:spPr bwMode="auto">
            <a:xfrm>
              <a:off x="5156166" y="1220025"/>
              <a:ext cx="201681" cy="271710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6 h 145"/>
                <a:gd name="T6" fmla="*/ 13 w 108"/>
                <a:gd name="T7" fmla="*/ 125 h 145"/>
                <a:gd name="T8" fmla="*/ 96 w 108"/>
                <a:gd name="T9" fmla="*/ 125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2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8 w 108"/>
                <a:gd name="T35" fmla="*/ 12 h 145"/>
                <a:gd name="T36" fmla="*/ 60 w 108"/>
                <a:gd name="T37" fmla="*/ 12 h 145"/>
                <a:gd name="T38" fmla="*/ 67 w 108"/>
                <a:gd name="T39" fmla="*/ 37 h 145"/>
                <a:gd name="T40" fmla="*/ 41 w 108"/>
                <a:gd name="T41" fmla="*/ 37 h 145"/>
                <a:gd name="T42" fmla="*/ 48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Group 134"/>
            <p:cNvGrpSpPr/>
            <p:nvPr/>
          </p:nvGrpSpPr>
          <p:grpSpPr>
            <a:xfrm>
              <a:off x="3438490" y="1534419"/>
              <a:ext cx="402154" cy="327244"/>
              <a:chOff x="1550139" y="1314466"/>
              <a:chExt cx="509139" cy="414300"/>
            </a:xfrm>
            <a:grpFill/>
          </p:grpSpPr>
          <p:sp>
            <p:nvSpPr>
              <p:cNvPr id="47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6"/>
              <p:cNvSpPr/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1" name="文本框 60"/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  <a:endParaRPr lang="zh-CN" altLang="en-US" sz="2800" b="1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9232469" y="1767581"/>
            <a:ext cx="2467343" cy="1130554"/>
            <a:chOff x="9135195" y="1908157"/>
            <a:chExt cx="2467343" cy="1130554"/>
          </a:xfrm>
        </p:grpSpPr>
        <p:sp>
          <p:nvSpPr>
            <p:cNvPr id="64" name="TextBox 62"/>
            <p:cNvSpPr txBox="1"/>
            <p:nvPr/>
          </p:nvSpPr>
          <p:spPr>
            <a:xfrm flipH="1">
              <a:off x="9149817" y="2251136"/>
              <a:ext cx="2452721" cy="787575"/>
            </a:xfrm>
            <a:prstGeom prst="rect">
              <a:avLst/>
            </a:prstGeom>
            <a:noFill/>
          </p:spPr>
          <p:txBody>
            <a:bodyPr wrap="square" lIns="83999" tIns="41999" rIns="83999" bIns="41999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9135195" y="1908157"/>
              <a:ext cx="1807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6DB8AA"/>
                  </a:solidFill>
                </a:rPr>
                <a:t>添加标题文本</a:t>
              </a:r>
              <a:endParaRPr lang="zh-CN" altLang="en-US" b="1" dirty="0">
                <a:solidFill>
                  <a:srgbClr val="6DB8AA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48808" y="1741143"/>
            <a:ext cx="2452721" cy="1130554"/>
            <a:chOff x="863843" y="1908157"/>
            <a:chExt cx="2452721" cy="1130554"/>
          </a:xfrm>
        </p:grpSpPr>
        <p:sp>
          <p:nvSpPr>
            <p:cNvPr id="66" name="TextBox 62"/>
            <p:cNvSpPr txBox="1"/>
            <p:nvPr/>
          </p:nvSpPr>
          <p:spPr>
            <a:xfrm flipH="1">
              <a:off x="863843" y="2251136"/>
              <a:ext cx="2452721" cy="787575"/>
            </a:xfrm>
            <a:prstGeom prst="rect">
              <a:avLst/>
            </a:prstGeom>
            <a:noFill/>
          </p:spPr>
          <p:txBody>
            <a:bodyPr wrap="square" lIns="83999" tIns="41999" rIns="83999" bIns="41999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654989" y="1908157"/>
              <a:ext cx="16523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6DB8AA"/>
                  </a:solidFill>
                </a:rPr>
                <a:t>添加标题文本</a:t>
              </a:r>
              <a:endParaRPr lang="zh-CN" altLang="en-US" b="1" dirty="0">
                <a:solidFill>
                  <a:srgbClr val="6DB8AA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48808" y="3292344"/>
            <a:ext cx="2452721" cy="1130554"/>
            <a:chOff x="863843" y="1908157"/>
            <a:chExt cx="2452721" cy="1130554"/>
          </a:xfrm>
        </p:grpSpPr>
        <p:sp>
          <p:nvSpPr>
            <p:cNvPr id="69" name="TextBox 62"/>
            <p:cNvSpPr txBox="1"/>
            <p:nvPr/>
          </p:nvSpPr>
          <p:spPr>
            <a:xfrm flipH="1">
              <a:off x="863843" y="2251136"/>
              <a:ext cx="2452721" cy="787575"/>
            </a:xfrm>
            <a:prstGeom prst="rect">
              <a:avLst/>
            </a:prstGeom>
            <a:noFill/>
          </p:spPr>
          <p:txBody>
            <a:bodyPr wrap="square" lIns="83999" tIns="41999" rIns="83999" bIns="41999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654989" y="1908157"/>
              <a:ext cx="16523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6DB8AA"/>
                  </a:solidFill>
                </a:rPr>
                <a:t>添加标题文本</a:t>
              </a:r>
              <a:endParaRPr lang="zh-CN" altLang="en-US" b="1" dirty="0">
                <a:solidFill>
                  <a:srgbClr val="6DB8AA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48808" y="4866539"/>
            <a:ext cx="2452721" cy="1130554"/>
            <a:chOff x="863843" y="1908157"/>
            <a:chExt cx="2452721" cy="1130554"/>
          </a:xfrm>
        </p:grpSpPr>
        <p:sp>
          <p:nvSpPr>
            <p:cNvPr id="72" name="TextBox 62"/>
            <p:cNvSpPr txBox="1"/>
            <p:nvPr/>
          </p:nvSpPr>
          <p:spPr>
            <a:xfrm flipH="1">
              <a:off x="863843" y="2251136"/>
              <a:ext cx="2452721" cy="787575"/>
            </a:xfrm>
            <a:prstGeom prst="rect">
              <a:avLst/>
            </a:prstGeom>
            <a:noFill/>
          </p:spPr>
          <p:txBody>
            <a:bodyPr wrap="square" lIns="83999" tIns="41999" rIns="83999" bIns="41999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654989" y="1908157"/>
              <a:ext cx="16523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6DB8AA"/>
                  </a:solidFill>
                </a:rPr>
                <a:t>添加标题文本</a:t>
              </a:r>
              <a:endParaRPr lang="zh-CN" altLang="en-US" b="1" dirty="0">
                <a:solidFill>
                  <a:srgbClr val="6DB8AA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232469" y="3292344"/>
            <a:ext cx="2467343" cy="1130554"/>
            <a:chOff x="9135195" y="1908157"/>
            <a:chExt cx="2467343" cy="1130554"/>
          </a:xfrm>
        </p:grpSpPr>
        <p:sp>
          <p:nvSpPr>
            <p:cNvPr id="75" name="TextBox 62"/>
            <p:cNvSpPr txBox="1"/>
            <p:nvPr/>
          </p:nvSpPr>
          <p:spPr>
            <a:xfrm flipH="1">
              <a:off x="9149817" y="2251136"/>
              <a:ext cx="2452721" cy="787575"/>
            </a:xfrm>
            <a:prstGeom prst="rect">
              <a:avLst/>
            </a:prstGeom>
            <a:noFill/>
          </p:spPr>
          <p:txBody>
            <a:bodyPr wrap="square" lIns="83999" tIns="41999" rIns="83999" bIns="41999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9135195" y="1908157"/>
              <a:ext cx="1807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6DB8AA"/>
                  </a:solidFill>
                </a:rPr>
                <a:t>添加标题文本</a:t>
              </a:r>
              <a:endParaRPr lang="zh-CN" altLang="en-US" b="1" dirty="0">
                <a:solidFill>
                  <a:srgbClr val="6DB8AA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232469" y="4866539"/>
            <a:ext cx="2467343" cy="1130554"/>
            <a:chOff x="9135195" y="1908157"/>
            <a:chExt cx="2467343" cy="1130554"/>
          </a:xfrm>
        </p:grpSpPr>
        <p:sp>
          <p:nvSpPr>
            <p:cNvPr id="78" name="TextBox 62"/>
            <p:cNvSpPr txBox="1"/>
            <p:nvPr/>
          </p:nvSpPr>
          <p:spPr>
            <a:xfrm flipH="1">
              <a:off x="9149817" y="2251136"/>
              <a:ext cx="2452721" cy="787575"/>
            </a:xfrm>
            <a:prstGeom prst="rect">
              <a:avLst/>
            </a:prstGeom>
            <a:noFill/>
          </p:spPr>
          <p:txBody>
            <a:bodyPr wrap="square" lIns="83999" tIns="41999" rIns="83999" bIns="41999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9135195" y="1908157"/>
              <a:ext cx="1807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6DB8AA"/>
                  </a:solidFill>
                </a:rPr>
                <a:t>添加标题文本</a:t>
              </a:r>
              <a:endParaRPr lang="zh-CN" altLang="en-US" b="1" dirty="0">
                <a:solidFill>
                  <a:srgbClr val="6DB8AA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1"/>
          <p:cNvGrpSpPr/>
          <p:nvPr/>
        </p:nvGrpSpPr>
        <p:grpSpPr>
          <a:xfrm>
            <a:off x="1001311" y="1423146"/>
            <a:ext cx="2661892" cy="2524779"/>
            <a:chOff x="313180" y="1510976"/>
            <a:chExt cx="3021837" cy="2866184"/>
          </a:xfrm>
        </p:grpSpPr>
        <p:graphicFrame>
          <p:nvGraphicFramePr>
            <p:cNvPr id="36" name="Chart 44"/>
            <p:cNvGraphicFramePr/>
            <p:nvPr/>
          </p:nvGraphicFramePr>
          <p:xfrm>
            <a:off x="313180" y="1510976"/>
            <a:ext cx="3021837" cy="28661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37" name="TextBox 118"/>
            <p:cNvSpPr txBox="1"/>
            <p:nvPr/>
          </p:nvSpPr>
          <p:spPr>
            <a:xfrm>
              <a:off x="1462018" y="3862082"/>
              <a:ext cx="733729" cy="419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prstClr val="white"/>
                  </a:solidFill>
                  <a:cs typeface="+mn-ea"/>
                  <a:sym typeface="+mn-lt"/>
                </a:rPr>
                <a:t>5</a:t>
              </a:r>
              <a:r>
                <a:rPr lang="id-ID" b="1" dirty="0">
                  <a:solidFill>
                    <a:prstClr val="white"/>
                  </a:solidFill>
                  <a:cs typeface="+mn-ea"/>
                  <a:sym typeface="+mn-lt"/>
                </a:rPr>
                <a:t>5%</a:t>
              </a:r>
              <a:endParaRPr lang="id-ID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8" name="33"/>
            <p:cNvSpPr>
              <a:spLocks noEditPoints="1"/>
            </p:cNvSpPr>
            <p:nvPr/>
          </p:nvSpPr>
          <p:spPr bwMode="auto">
            <a:xfrm>
              <a:off x="1437011" y="2631794"/>
              <a:ext cx="811213" cy="596900"/>
            </a:xfrm>
            <a:custGeom>
              <a:avLst/>
              <a:gdLst>
                <a:gd name="T0" fmla="*/ 133 w 511"/>
                <a:gd name="T1" fmla="*/ 76 h 376"/>
                <a:gd name="T2" fmla="*/ 116 w 511"/>
                <a:gd name="T3" fmla="*/ 92 h 376"/>
                <a:gd name="T4" fmla="*/ 116 w 511"/>
                <a:gd name="T5" fmla="*/ 315 h 376"/>
                <a:gd name="T6" fmla="*/ 495 w 511"/>
                <a:gd name="T7" fmla="*/ 315 h 376"/>
                <a:gd name="T8" fmla="*/ 511 w 511"/>
                <a:gd name="T9" fmla="*/ 298 h 376"/>
                <a:gd name="T10" fmla="*/ 511 w 511"/>
                <a:gd name="T11" fmla="*/ 76 h 376"/>
                <a:gd name="T12" fmla="*/ 495 w 511"/>
                <a:gd name="T13" fmla="*/ 76 h 376"/>
                <a:gd name="T14" fmla="*/ 0 w 511"/>
                <a:gd name="T15" fmla="*/ 376 h 376"/>
                <a:gd name="T16" fmla="*/ 173 w 511"/>
                <a:gd name="T17" fmla="*/ 0 h 376"/>
                <a:gd name="T18" fmla="*/ 123 w 511"/>
                <a:gd name="T19" fmla="*/ 52 h 376"/>
                <a:gd name="T20" fmla="*/ 24 w 511"/>
                <a:gd name="T21" fmla="*/ 52 h 376"/>
                <a:gd name="T22" fmla="*/ 14 w 511"/>
                <a:gd name="T23" fmla="*/ 59 h 376"/>
                <a:gd name="T24" fmla="*/ 14 w 511"/>
                <a:gd name="T25" fmla="*/ 114 h 376"/>
                <a:gd name="T26" fmla="*/ 93 w 511"/>
                <a:gd name="T27" fmla="*/ 114 h 376"/>
                <a:gd name="T28" fmla="*/ 24 w 511"/>
                <a:gd name="T29" fmla="*/ 128 h 376"/>
                <a:gd name="T30" fmla="*/ 14 w 511"/>
                <a:gd name="T31" fmla="*/ 135 h 376"/>
                <a:gd name="T32" fmla="*/ 14 w 511"/>
                <a:gd name="T33" fmla="*/ 189 h 376"/>
                <a:gd name="T34" fmla="*/ 93 w 511"/>
                <a:gd name="T35" fmla="*/ 189 h 376"/>
                <a:gd name="T36" fmla="*/ 173 w 511"/>
                <a:gd name="T37" fmla="*/ 341 h 376"/>
                <a:gd name="T38" fmla="*/ 173 w 511"/>
                <a:gd name="T39" fmla="*/ 376 h 376"/>
                <a:gd name="T40" fmla="*/ 17 w 511"/>
                <a:gd name="T41" fmla="*/ 213 h 376"/>
                <a:gd name="T42" fmla="*/ 50 w 511"/>
                <a:gd name="T43" fmla="*/ 230 h 376"/>
                <a:gd name="T44" fmla="*/ 50 w 511"/>
                <a:gd name="T45" fmla="*/ 213 h 376"/>
                <a:gd name="T46" fmla="*/ 17 w 511"/>
                <a:gd name="T47" fmla="*/ 241 h 376"/>
                <a:gd name="T48" fmla="*/ 50 w 511"/>
                <a:gd name="T49" fmla="*/ 260 h 376"/>
                <a:gd name="T50" fmla="*/ 50 w 511"/>
                <a:gd name="T51" fmla="*/ 241 h 376"/>
                <a:gd name="T52" fmla="*/ 31 w 511"/>
                <a:gd name="T53" fmla="*/ 69 h 376"/>
                <a:gd name="T54" fmla="*/ 93 w 511"/>
                <a:gd name="T55" fmla="*/ 99 h 376"/>
                <a:gd name="T56" fmla="*/ 93 w 511"/>
                <a:gd name="T57" fmla="*/ 69 h 376"/>
                <a:gd name="T58" fmla="*/ 31 w 511"/>
                <a:gd name="T59" fmla="*/ 144 h 376"/>
                <a:gd name="T60" fmla="*/ 93 w 511"/>
                <a:gd name="T61" fmla="*/ 175 h 376"/>
                <a:gd name="T62" fmla="*/ 93 w 511"/>
                <a:gd name="T63" fmla="*/ 144 h 376"/>
                <a:gd name="T64" fmla="*/ 379 w 511"/>
                <a:gd name="T65" fmla="*/ 357 h 376"/>
                <a:gd name="T66" fmla="*/ 251 w 511"/>
                <a:gd name="T67" fmla="*/ 327 h 376"/>
                <a:gd name="T68" fmla="*/ 227 w 511"/>
                <a:gd name="T69" fmla="*/ 357 h 376"/>
                <a:gd name="T70" fmla="*/ 407 w 511"/>
                <a:gd name="T71" fmla="*/ 376 h 376"/>
                <a:gd name="T72" fmla="*/ 407 w 511"/>
                <a:gd name="T73" fmla="*/ 357 h 376"/>
                <a:gd name="T74" fmla="*/ 466 w 511"/>
                <a:gd name="T75" fmla="*/ 118 h 376"/>
                <a:gd name="T76" fmla="*/ 161 w 511"/>
                <a:gd name="T77" fmla="*/ 275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1" h="376">
                  <a:moveTo>
                    <a:pt x="495" y="76"/>
                  </a:moveTo>
                  <a:lnTo>
                    <a:pt x="133" y="76"/>
                  </a:lnTo>
                  <a:lnTo>
                    <a:pt x="116" y="76"/>
                  </a:lnTo>
                  <a:lnTo>
                    <a:pt x="116" y="92"/>
                  </a:lnTo>
                  <a:lnTo>
                    <a:pt x="116" y="298"/>
                  </a:lnTo>
                  <a:lnTo>
                    <a:pt x="116" y="315"/>
                  </a:lnTo>
                  <a:lnTo>
                    <a:pt x="133" y="315"/>
                  </a:lnTo>
                  <a:lnTo>
                    <a:pt x="495" y="315"/>
                  </a:lnTo>
                  <a:lnTo>
                    <a:pt x="511" y="315"/>
                  </a:lnTo>
                  <a:lnTo>
                    <a:pt x="511" y="298"/>
                  </a:lnTo>
                  <a:lnTo>
                    <a:pt x="511" y="92"/>
                  </a:lnTo>
                  <a:lnTo>
                    <a:pt x="511" y="76"/>
                  </a:lnTo>
                  <a:lnTo>
                    <a:pt x="495" y="76"/>
                  </a:lnTo>
                  <a:lnTo>
                    <a:pt x="495" y="76"/>
                  </a:lnTo>
                  <a:close/>
                  <a:moveTo>
                    <a:pt x="173" y="376"/>
                  </a:moveTo>
                  <a:lnTo>
                    <a:pt x="0" y="376"/>
                  </a:lnTo>
                  <a:lnTo>
                    <a:pt x="0" y="0"/>
                  </a:lnTo>
                  <a:lnTo>
                    <a:pt x="173" y="0"/>
                  </a:lnTo>
                  <a:lnTo>
                    <a:pt x="173" y="52"/>
                  </a:lnTo>
                  <a:lnTo>
                    <a:pt x="123" y="52"/>
                  </a:lnTo>
                  <a:lnTo>
                    <a:pt x="93" y="52"/>
                  </a:lnTo>
                  <a:lnTo>
                    <a:pt x="24" y="52"/>
                  </a:lnTo>
                  <a:lnTo>
                    <a:pt x="14" y="52"/>
                  </a:lnTo>
                  <a:lnTo>
                    <a:pt x="14" y="59"/>
                  </a:lnTo>
                  <a:lnTo>
                    <a:pt x="14" y="107"/>
                  </a:lnTo>
                  <a:lnTo>
                    <a:pt x="14" y="114"/>
                  </a:lnTo>
                  <a:lnTo>
                    <a:pt x="24" y="114"/>
                  </a:lnTo>
                  <a:lnTo>
                    <a:pt x="93" y="114"/>
                  </a:lnTo>
                  <a:lnTo>
                    <a:pt x="93" y="128"/>
                  </a:lnTo>
                  <a:lnTo>
                    <a:pt x="24" y="128"/>
                  </a:lnTo>
                  <a:lnTo>
                    <a:pt x="14" y="128"/>
                  </a:lnTo>
                  <a:lnTo>
                    <a:pt x="14" y="135"/>
                  </a:lnTo>
                  <a:lnTo>
                    <a:pt x="14" y="182"/>
                  </a:lnTo>
                  <a:lnTo>
                    <a:pt x="14" y="189"/>
                  </a:lnTo>
                  <a:lnTo>
                    <a:pt x="24" y="189"/>
                  </a:lnTo>
                  <a:lnTo>
                    <a:pt x="93" y="189"/>
                  </a:lnTo>
                  <a:lnTo>
                    <a:pt x="93" y="341"/>
                  </a:lnTo>
                  <a:lnTo>
                    <a:pt x="173" y="341"/>
                  </a:lnTo>
                  <a:lnTo>
                    <a:pt x="173" y="376"/>
                  </a:lnTo>
                  <a:lnTo>
                    <a:pt x="173" y="376"/>
                  </a:lnTo>
                  <a:close/>
                  <a:moveTo>
                    <a:pt x="50" y="213"/>
                  </a:moveTo>
                  <a:lnTo>
                    <a:pt x="17" y="213"/>
                  </a:lnTo>
                  <a:lnTo>
                    <a:pt x="17" y="230"/>
                  </a:lnTo>
                  <a:lnTo>
                    <a:pt x="50" y="230"/>
                  </a:lnTo>
                  <a:lnTo>
                    <a:pt x="50" y="213"/>
                  </a:lnTo>
                  <a:lnTo>
                    <a:pt x="50" y="213"/>
                  </a:lnTo>
                  <a:close/>
                  <a:moveTo>
                    <a:pt x="50" y="241"/>
                  </a:moveTo>
                  <a:lnTo>
                    <a:pt x="17" y="241"/>
                  </a:lnTo>
                  <a:lnTo>
                    <a:pt x="17" y="260"/>
                  </a:lnTo>
                  <a:lnTo>
                    <a:pt x="50" y="260"/>
                  </a:lnTo>
                  <a:lnTo>
                    <a:pt x="50" y="241"/>
                  </a:lnTo>
                  <a:lnTo>
                    <a:pt x="50" y="241"/>
                  </a:lnTo>
                  <a:close/>
                  <a:moveTo>
                    <a:pt x="93" y="69"/>
                  </a:moveTo>
                  <a:lnTo>
                    <a:pt x="31" y="69"/>
                  </a:lnTo>
                  <a:lnTo>
                    <a:pt x="31" y="99"/>
                  </a:lnTo>
                  <a:lnTo>
                    <a:pt x="93" y="99"/>
                  </a:lnTo>
                  <a:lnTo>
                    <a:pt x="93" y="69"/>
                  </a:lnTo>
                  <a:lnTo>
                    <a:pt x="93" y="69"/>
                  </a:lnTo>
                  <a:close/>
                  <a:moveTo>
                    <a:pt x="93" y="144"/>
                  </a:moveTo>
                  <a:lnTo>
                    <a:pt x="31" y="144"/>
                  </a:lnTo>
                  <a:lnTo>
                    <a:pt x="31" y="175"/>
                  </a:lnTo>
                  <a:lnTo>
                    <a:pt x="93" y="175"/>
                  </a:lnTo>
                  <a:lnTo>
                    <a:pt x="93" y="144"/>
                  </a:lnTo>
                  <a:lnTo>
                    <a:pt x="93" y="144"/>
                  </a:lnTo>
                  <a:close/>
                  <a:moveTo>
                    <a:pt x="407" y="357"/>
                  </a:moveTo>
                  <a:lnTo>
                    <a:pt x="379" y="357"/>
                  </a:lnTo>
                  <a:lnTo>
                    <a:pt x="379" y="327"/>
                  </a:lnTo>
                  <a:lnTo>
                    <a:pt x="251" y="327"/>
                  </a:lnTo>
                  <a:lnTo>
                    <a:pt x="251" y="357"/>
                  </a:lnTo>
                  <a:lnTo>
                    <a:pt x="227" y="357"/>
                  </a:lnTo>
                  <a:lnTo>
                    <a:pt x="227" y="376"/>
                  </a:lnTo>
                  <a:lnTo>
                    <a:pt x="407" y="376"/>
                  </a:lnTo>
                  <a:lnTo>
                    <a:pt x="407" y="357"/>
                  </a:lnTo>
                  <a:lnTo>
                    <a:pt x="407" y="357"/>
                  </a:lnTo>
                  <a:close/>
                  <a:moveTo>
                    <a:pt x="161" y="118"/>
                  </a:moveTo>
                  <a:lnTo>
                    <a:pt x="466" y="118"/>
                  </a:lnTo>
                  <a:lnTo>
                    <a:pt x="466" y="275"/>
                  </a:lnTo>
                  <a:lnTo>
                    <a:pt x="161" y="275"/>
                  </a:lnTo>
                  <a:lnTo>
                    <a:pt x="161" y="118"/>
                  </a:lnTo>
                  <a:close/>
                </a:path>
              </a:pathLst>
            </a:custGeom>
            <a:solidFill>
              <a:srgbClr val="5BC1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2"/>
          <p:cNvGrpSpPr/>
          <p:nvPr/>
        </p:nvGrpSpPr>
        <p:grpSpPr>
          <a:xfrm>
            <a:off x="3514706" y="1423146"/>
            <a:ext cx="2661892" cy="2524779"/>
            <a:chOff x="3166441" y="1510976"/>
            <a:chExt cx="3021837" cy="2866184"/>
          </a:xfrm>
        </p:grpSpPr>
        <p:graphicFrame>
          <p:nvGraphicFramePr>
            <p:cNvPr id="33" name="Chart 46"/>
            <p:cNvGraphicFramePr/>
            <p:nvPr/>
          </p:nvGraphicFramePr>
          <p:xfrm>
            <a:off x="3166441" y="1510976"/>
            <a:ext cx="3021837" cy="28661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4" name="TextBox 119"/>
            <p:cNvSpPr txBox="1"/>
            <p:nvPr/>
          </p:nvSpPr>
          <p:spPr>
            <a:xfrm>
              <a:off x="4327301" y="3862082"/>
              <a:ext cx="733729" cy="419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prstClr val="white"/>
                  </a:solidFill>
                  <a:cs typeface="+mn-ea"/>
                  <a:sym typeface="+mn-lt"/>
                </a:rPr>
                <a:t>8</a:t>
              </a:r>
              <a:r>
                <a:rPr lang="id-ID" b="1" dirty="0">
                  <a:solidFill>
                    <a:prstClr val="white"/>
                  </a:solidFill>
                  <a:cs typeface="+mn-ea"/>
                  <a:sym typeface="+mn-lt"/>
                </a:rPr>
                <a:t>0%</a:t>
              </a:r>
              <a:endParaRPr lang="id-ID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5" name="35"/>
            <p:cNvSpPr>
              <a:spLocks noEditPoints="1"/>
            </p:cNvSpPr>
            <p:nvPr/>
          </p:nvSpPr>
          <p:spPr bwMode="auto">
            <a:xfrm>
              <a:off x="4292803" y="2726123"/>
              <a:ext cx="781050" cy="484188"/>
            </a:xfrm>
            <a:custGeom>
              <a:avLst/>
              <a:gdLst>
                <a:gd name="T0" fmla="*/ 25 w 208"/>
                <a:gd name="T1" fmla="*/ 0 h 129"/>
                <a:gd name="T2" fmla="*/ 183 w 208"/>
                <a:gd name="T3" fmla="*/ 0 h 129"/>
                <a:gd name="T4" fmla="*/ 208 w 208"/>
                <a:gd name="T5" fmla="*/ 25 h 129"/>
                <a:gd name="T6" fmla="*/ 208 w 208"/>
                <a:gd name="T7" fmla="*/ 104 h 129"/>
                <a:gd name="T8" fmla="*/ 183 w 208"/>
                <a:gd name="T9" fmla="*/ 129 h 129"/>
                <a:gd name="T10" fmla="*/ 25 w 208"/>
                <a:gd name="T11" fmla="*/ 129 h 129"/>
                <a:gd name="T12" fmla="*/ 0 w 208"/>
                <a:gd name="T13" fmla="*/ 104 h 129"/>
                <a:gd name="T14" fmla="*/ 0 w 208"/>
                <a:gd name="T15" fmla="*/ 25 h 129"/>
                <a:gd name="T16" fmla="*/ 25 w 208"/>
                <a:gd name="T17" fmla="*/ 0 h 129"/>
                <a:gd name="T18" fmla="*/ 26 w 208"/>
                <a:gd name="T19" fmla="*/ 20 h 129"/>
                <a:gd name="T20" fmla="*/ 26 w 208"/>
                <a:gd name="T21" fmla="*/ 109 h 129"/>
                <a:gd name="T22" fmla="*/ 184 w 208"/>
                <a:gd name="T23" fmla="*/ 109 h 129"/>
                <a:gd name="T24" fmla="*/ 184 w 208"/>
                <a:gd name="T25" fmla="*/ 20 h 129"/>
                <a:gd name="T26" fmla="*/ 26 w 208"/>
                <a:gd name="T27" fmla="*/ 20 h 129"/>
                <a:gd name="T28" fmla="*/ 6 w 208"/>
                <a:gd name="T29" fmla="*/ 51 h 129"/>
                <a:gd name="T30" fmla="*/ 6 w 208"/>
                <a:gd name="T31" fmla="*/ 76 h 129"/>
                <a:gd name="T32" fmla="*/ 21 w 208"/>
                <a:gd name="T33" fmla="*/ 76 h 129"/>
                <a:gd name="T34" fmla="*/ 21 w 208"/>
                <a:gd name="T35" fmla="*/ 51 h 129"/>
                <a:gd name="T36" fmla="*/ 6 w 208"/>
                <a:gd name="T37" fmla="*/ 51 h 129"/>
                <a:gd name="T38" fmla="*/ 193 w 208"/>
                <a:gd name="T39" fmla="*/ 51 h 129"/>
                <a:gd name="T40" fmla="*/ 193 w 208"/>
                <a:gd name="T41" fmla="*/ 76 h 129"/>
                <a:gd name="T42" fmla="*/ 200 w 208"/>
                <a:gd name="T43" fmla="*/ 76 h 129"/>
                <a:gd name="T44" fmla="*/ 200 w 208"/>
                <a:gd name="T45" fmla="*/ 51 h 129"/>
                <a:gd name="T46" fmla="*/ 193 w 208"/>
                <a:gd name="T47" fmla="*/ 5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8" h="129">
                  <a:moveTo>
                    <a:pt x="25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7" y="0"/>
                    <a:pt x="208" y="11"/>
                    <a:pt x="208" y="25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8" y="117"/>
                    <a:pt x="197" y="129"/>
                    <a:pt x="183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12" y="129"/>
                    <a:pt x="0" y="117"/>
                    <a:pt x="0" y="10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2" y="0"/>
                    <a:pt x="25" y="0"/>
                  </a:cubicBezTo>
                  <a:close/>
                  <a:moveTo>
                    <a:pt x="26" y="20"/>
                  </a:moveTo>
                  <a:cubicBezTo>
                    <a:pt x="26" y="109"/>
                    <a:pt x="26" y="109"/>
                    <a:pt x="26" y="109"/>
                  </a:cubicBezTo>
                  <a:cubicBezTo>
                    <a:pt x="184" y="109"/>
                    <a:pt x="184" y="109"/>
                    <a:pt x="184" y="109"/>
                  </a:cubicBezTo>
                  <a:cubicBezTo>
                    <a:pt x="184" y="20"/>
                    <a:pt x="184" y="20"/>
                    <a:pt x="184" y="20"/>
                  </a:cubicBezTo>
                  <a:cubicBezTo>
                    <a:pt x="26" y="20"/>
                    <a:pt x="26" y="20"/>
                    <a:pt x="26" y="20"/>
                  </a:cubicBezTo>
                  <a:close/>
                  <a:moveTo>
                    <a:pt x="6" y="51"/>
                  </a:moveTo>
                  <a:cubicBezTo>
                    <a:pt x="6" y="76"/>
                    <a:pt x="6" y="76"/>
                    <a:pt x="6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6" y="51"/>
                    <a:pt x="6" y="51"/>
                    <a:pt x="6" y="51"/>
                  </a:cubicBezTo>
                  <a:close/>
                  <a:moveTo>
                    <a:pt x="193" y="51"/>
                  </a:moveTo>
                  <a:cubicBezTo>
                    <a:pt x="193" y="76"/>
                    <a:pt x="193" y="76"/>
                    <a:pt x="193" y="76"/>
                  </a:cubicBezTo>
                  <a:cubicBezTo>
                    <a:pt x="200" y="76"/>
                    <a:pt x="200" y="76"/>
                    <a:pt x="200" y="76"/>
                  </a:cubicBezTo>
                  <a:cubicBezTo>
                    <a:pt x="200" y="51"/>
                    <a:pt x="200" y="51"/>
                    <a:pt x="200" y="51"/>
                  </a:cubicBezTo>
                  <a:lnTo>
                    <a:pt x="193" y="51"/>
                  </a:lnTo>
                  <a:close/>
                </a:path>
              </a:pathLst>
            </a:custGeom>
            <a:solidFill>
              <a:srgbClr val="6DB8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3"/>
          <p:cNvGrpSpPr/>
          <p:nvPr/>
        </p:nvGrpSpPr>
        <p:grpSpPr>
          <a:xfrm>
            <a:off x="6028102" y="1423146"/>
            <a:ext cx="2661892" cy="2524779"/>
            <a:chOff x="6019702" y="1510976"/>
            <a:chExt cx="3021837" cy="2866184"/>
          </a:xfrm>
        </p:grpSpPr>
        <p:graphicFrame>
          <p:nvGraphicFramePr>
            <p:cNvPr id="30" name="Chart 47"/>
            <p:cNvGraphicFramePr/>
            <p:nvPr/>
          </p:nvGraphicFramePr>
          <p:xfrm>
            <a:off x="6019702" y="1510976"/>
            <a:ext cx="3021837" cy="28661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1" name="TextBox 120"/>
            <p:cNvSpPr txBox="1"/>
            <p:nvPr/>
          </p:nvSpPr>
          <p:spPr>
            <a:xfrm>
              <a:off x="7171747" y="3862082"/>
              <a:ext cx="733729" cy="419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b="1" dirty="0">
                  <a:solidFill>
                    <a:prstClr val="white"/>
                  </a:solidFill>
                  <a:cs typeface="+mn-ea"/>
                  <a:sym typeface="+mn-lt"/>
                </a:rPr>
                <a:t>70%</a:t>
              </a:r>
              <a:endParaRPr lang="id-ID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28"/>
            <p:cNvSpPr>
              <a:spLocks noEditPoints="1"/>
            </p:cNvSpPr>
            <p:nvPr/>
          </p:nvSpPr>
          <p:spPr bwMode="auto">
            <a:xfrm>
              <a:off x="7145320" y="2627698"/>
              <a:ext cx="784225" cy="582613"/>
            </a:xfrm>
            <a:custGeom>
              <a:avLst/>
              <a:gdLst>
                <a:gd name="T0" fmla="*/ 44 w 209"/>
                <a:gd name="T1" fmla="*/ 99 h 155"/>
                <a:gd name="T2" fmla="*/ 24 w 209"/>
                <a:gd name="T3" fmla="*/ 87 h 155"/>
                <a:gd name="T4" fmla="*/ 28 w 209"/>
                <a:gd name="T5" fmla="*/ 4 h 155"/>
                <a:gd name="T6" fmla="*/ 179 w 209"/>
                <a:gd name="T7" fmla="*/ 4 h 155"/>
                <a:gd name="T8" fmla="*/ 182 w 209"/>
                <a:gd name="T9" fmla="*/ 87 h 155"/>
                <a:gd name="T10" fmla="*/ 161 w 209"/>
                <a:gd name="T11" fmla="*/ 99 h 155"/>
                <a:gd name="T12" fmla="*/ 209 w 209"/>
                <a:gd name="T13" fmla="*/ 141 h 155"/>
                <a:gd name="T14" fmla="*/ 7 w 209"/>
                <a:gd name="T15" fmla="*/ 155 h 155"/>
                <a:gd name="T16" fmla="*/ 63 w 209"/>
                <a:gd name="T17" fmla="*/ 102 h 155"/>
                <a:gd name="T18" fmla="*/ 63 w 209"/>
                <a:gd name="T19" fmla="*/ 99 h 155"/>
                <a:gd name="T20" fmla="*/ 36 w 209"/>
                <a:gd name="T21" fmla="*/ 12 h 155"/>
                <a:gd name="T22" fmla="*/ 36 w 209"/>
                <a:gd name="T23" fmla="*/ 12 h 155"/>
                <a:gd name="T24" fmla="*/ 36 w 209"/>
                <a:gd name="T25" fmla="*/ 87 h 155"/>
                <a:gd name="T26" fmla="*/ 170 w 209"/>
                <a:gd name="T27" fmla="*/ 87 h 155"/>
                <a:gd name="T28" fmla="*/ 170 w 209"/>
                <a:gd name="T29" fmla="*/ 12 h 155"/>
                <a:gd name="T30" fmla="*/ 27 w 209"/>
                <a:gd name="T31" fmla="*/ 133 h 155"/>
                <a:gd name="T32" fmla="*/ 31 w 209"/>
                <a:gd name="T33" fmla="*/ 126 h 155"/>
                <a:gd name="T34" fmla="*/ 61 w 209"/>
                <a:gd name="T35" fmla="*/ 115 h 155"/>
                <a:gd name="T36" fmla="*/ 157 w 209"/>
                <a:gd name="T37" fmla="*/ 110 h 155"/>
                <a:gd name="T38" fmla="*/ 170 w 209"/>
                <a:gd name="T39" fmla="*/ 110 h 155"/>
                <a:gd name="T40" fmla="*/ 140 w 209"/>
                <a:gd name="T41" fmla="*/ 115 h 155"/>
                <a:gd name="T42" fmla="*/ 139 w 209"/>
                <a:gd name="T43" fmla="*/ 110 h 155"/>
                <a:gd name="T44" fmla="*/ 136 w 209"/>
                <a:gd name="T45" fmla="*/ 115 h 155"/>
                <a:gd name="T46" fmla="*/ 103 w 209"/>
                <a:gd name="T47" fmla="*/ 110 h 155"/>
                <a:gd name="T48" fmla="*/ 117 w 209"/>
                <a:gd name="T49" fmla="*/ 110 h 155"/>
                <a:gd name="T50" fmla="*/ 84 w 209"/>
                <a:gd name="T51" fmla="*/ 115 h 155"/>
                <a:gd name="T52" fmla="*/ 85 w 209"/>
                <a:gd name="T53" fmla="*/ 110 h 155"/>
                <a:gd name="T54" fmla="*/ 80 w 209"/>
                <a:gd name="T55" fmla="*/ 115 h 155"/>
                <a:gd name="T56" fmla="*/ 152 w 209"/>
                <a:gd name="T57" fmla="*/ 117 h 155"/>
                <a:gd name="T58" fmla="*/ 175 w 209"/>
                <a:gd name="T59" fmla="*/ 117 h 155"/>
                <a:gd name="T60" fmla="*/ 134 w 209"/>
                <a:gd name="T61" fmla="*/ 123 h 155"/>
                <a:gd name="T62" fmla="*/ 132 w 209"/>
                <a:gd name="T63" fmla="*/ 117 h 155"/>
                <a:gd name="T64" fmla="*/ 129 w 209"/>
                <a:gd name="T65" fmla="*/ 123 h 155"/>
                <a:gd name="T66" fmla="*/ 94 w 209"/>
                <a:gd name="T67" fmla="*/ 117 h 155"/>
                <a:gd name="T68" fmla="*/ 109 w 209"/>
                <a:gd name="T69" fmla="*/ 117 h 155"/>
                <a:gd name="T70" fmla="*/ 73 w 209"/>
                <a:gd name="T71" fmla="*/ 123 h 155"/>
                <a:gd name="T72" fmla="*/ 75 w 209"/>
                <a:gd name="T73" fmla="*/ 117 h 155"/>
                <a:gd name="T74" fmla="*/ 68 w 209"/>
                <a:gd name="T75" fmla="*/ 123 h 155"/>
                <a:gd name="T76" fmla="*/ 37 w 209"/>
                <a:gd name="T77" fmla="*/ 117 h 155"/>
                <a:gd name="T78" fmla="*/ 51 w 209"/>
                <a:gd name="T79" fmla="*/ 117 h 155"/>
                <a:gd name="T80" fmla="*/ 163 w 209"/>
                <a:gd name="T81" fmla="*/ 133 h 155"/>
                <a:gd name="T82" fmla="*/ 160 w 209"/>
                <a:gd name="T83" fmla="*/ 126 h 155"/>
                <a:gd name="T84" fmla="*/ 158 w 209"/>
                <a:gd name="T85" fmla="*/ 133 h 155"/>
                <a:gd name="T86" fmla="*/ 119 w 209"/>
                <a:gd name="T87" fmla="*/ 126 h 155"/>
                <a:gd name="T88" fmla="*/ 135 w 209"/>
                <a:gd name="T89" fmla="*/ 126 h 155"/>
                <a:gd name="T90" fmla="*/ 98 w 209"/>
                <a:gd name="T91" fmla="*/ 133 h 155"/>
                <a:gd name="T92" fmla="*/ 98 w 209"/>
                <a:gd name="T93" fmla="*/ 126 h 155"/>
                <a:gd name="T94" fmla="*/ 92 w 209"/>
                <a:gd name="T95" fmla="*/ 133 h 155"/>
                <a:gd name="T96" fmla="*/ 57 w 209"/>
                <a:gd name="T97" fmla="*/ 126 h 155"/>
                <a:gd name="T98" fmla="*/ 73 w 209"/>
                <a:gd name="T99" fmla="*/ 12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9" h="155">
                  <a:moveTo>
                    <a:pt x="27" y="102"/>
                  </a:moveTo>
                  <a:cubicBezTo>
                    <a:pt x="44" y="102"/>
                    <a:pt x="44" y="102"/>
                    <a:pt x="44" y="102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3" y="99"/>
                    <a:pt x="30" y="98"/>
                    <a:pt x="28" y="96"/>
                  </a:cubicBezTo>
                  <a:cubicBezTo>
                    <a:pt x="25" y="93"/>
                    <a:pt x="24" y="90"/>
                    <a:pt x="24" y="87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9"/>
                    <a:pt x="25" y="6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0" y="1"/>
                    <a:pt x="33" y="0"/>
                    <a:pt x="3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3" y="0"/>
                    <a:pt x="177" y="1"/>
                    <a:pt x="179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1" y="6"/>
                    <a:pt x="182" y="9"/>
                    <a:pt x="182" y="12"/>
                  </a:cubicBezTo>
                  <a:cubicBezTo>
                    <a:pt x="182" y="87"/>
                    <a:pt x="182" y="87"/>
                    <a:pt x="182" y="87"/>
                  </a:cubicBezTo>
                  <a:cubicBezTo>
                    <a:pt x="182" y="90"/>
                    <a:pt x="181" y="93"/>
                    <a:pt x="179" y="96"/>
                  </a:cubicBezTo>
                  <a:cubicBezTo>
                    <a:pt x="177" y="98"/>
                    <a:pt x="173" y="99"/>
                    <a:pt x="170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27" y="102"/>
                    <a:pt x="27" y="102"/>
                    <a:pt x="27" y="102"/>
                  </a:cubicBezTo>
                  <a:close/>
                  <a:moveTo>
                    <a:pt x="63" y="102"/>
                  </a:moveTo>
                  <a:cubicBezTo>
                    <a:pt x="143" y="102"/>
                    <a:pt x="143" y="102"/>
                    <a:pt x="143" y="102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102"/>
                    <a:pt x="63" y="102"/>
                    <a:pt x="63" y="102"/>
                  </a:cubicBezTo>
                  <a:close/>
                  <a:moveTo>
                    <a:pt x="170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lose/>
                  <a:moveTo>
                    <a:pt x="31" y="126"/>
                  </a:moveTo>
                  <a:cubicBezTo>
                    <a:pt x="30" y="128"/>
                    <a:pt x="28" y="131"/>
                    <a:pt x="27" y="133"/>
                  </a:cubicBezTo>
                  <a:cubicBezTo>
                    <a:pt x="34" y="133"/>
                    <a:pt x="41" y="133"/>
                    <a:pt x="48" y="133"/>
                  </a:cubicBezTo>
                  <a:cubicBezTo>
                    <a:pt x="49" y="131"/>
                    <a:pt x="50" y="128"/>
                    <a:pt x="51" y="126"/>
                  </a:cubicBezTo>
                  <a:cubicBezTo>
                    <a:pt x="44" y="126"/>
                    <a:pt x="38" y="126"/>
                    <a:pt x="31" y="126"/>
                  </a:cubicBezTo>
                  <a:close/>
                  <a:moveTo>
                    <a:pt x="41" y="110"/>
                  </a:moveTo>
                  <a:cubicBezTo>
                    <a:pt x="40" y="111"/>
                    <a:pt x="39" y="113"/>
                    <a:pt x="38" y="115"/>
                  </a:cubicBezTo>
                  <a:cubicBezTo>
                    <a:pt x="46" y="115"/>
                    <a:pt x="53" y="115"/>
                    <a:pt x="61" y="115"/>
                  </a:cubicBezTo>
                  <a:cubicBezTo>
                    <a:pt x="62" y="113"/>
                    <a:pt x="62" y="111"/>
                    <a:pt x="63" y="110"/>
                  </a:cubicBezTo>
                  <a:cubicBezTo>
                    <a:pt x="56" y="110"/>
                    <a:pt x="49" y="110"/>
                    <a:pt x="41" y="110"/>
                  </a:cubicBezTo>
                  <a:close/>
                  <a:moveTo>
                    <a:pt x="157" y="110"/>
                  </a:moveTo>
                  <a:cubicBezTo>
                    <a:pt x="157" y="111"/>
                    <a:pt x="158" y="113"/>
                    <a:pt x="159" y="115"/>
                  </a:cubicBezTo>
                  <a:cubicBezTo>
                    <a:pt x="164" y="115"/>
                    <a:pt x="169" y="115"/>
                    <a:pt x="173" y="115"/>
                  </a:cubicBezTo>
                  <a:cubicBezTo>
                    <a:pt x="172" y="113"/>
                    <a:pt x="171" y="111"/>
                    <a:pt x="170" y="110"/>
                  </a:cubicBezTo>
                  <a:cubicBezTo>
                    <a:pt x="166" y="110"/>
                    <a:pt x="161" y="110"/>
                    <a:pt x="157" y="110"/>
                  </a:cubicBezTo>
                  <a:close/>
                  <a:moveTo>
                    <a:pt x="139" y="110"/>
                  </a:moveTo>
                  <a:cubicBezTo>
                    <a:pt x="139" y="111"/>
                    <a:pt x="140" y="113"/>
                    <a:pt x="140" y="115"/>
                  </a:cubicBezTo>
                  <a:cubicBezTo>
                    <a:pt x="145" y="115"/>
                    <a:pt x="150" y="115"/>
                    <a:pt x="155" y="115"/>
                  </a:cubicBezTo>
                  <a:cubicBezTo>
                    <a:pt x="154" y="113"/>
                    <a:pt x="153" y="111"/>
                    <a:pt x="152" y="110"/>
                  </a:cubicBezTo>
                  <a:cubicBezTo>
                    <a:pt x="148" y="110"/>
                    <a:pt x="143" y="110"/>
                    <a:pt x="139" y="110"/>
                  </a:cubicBezTo>
                  <a:close/>
                  <a:moveTo>
                    <a:pt x="121" y="110"/>
                  </a:moveTo>
                  <a:cubicBezTo>
                    <a:pt x="121" y="111"/>
                    <a:pt x="121" y="113"/>
                    <a:pt x="122" y="115"/>
                  </a:cubicBezTo>
                  <a:cubicBezTo>
                    <a:pt x="126" y="115"/>
                    <a:pt x="131" y="115"/>
                    <a:pt x="136" y="115"/>
                  </a:cubicBezTo>
                  <a:cubicBezTo>
                    <a:pt x="135" y="113"/>
                    <a:pt x="135" y="111"/>
                    <a:pt x="134" y="110"/>
                  </a:cubicBezTo>
                  <a:cubicBezTo>
                    <a:pt x="130" y="110"/>
                    <a:pt x="125" y="110"/>
                    <a:pt x="121" y="110"/>
                  </a:cubicBezTo>
                  <a:close/>
                  <a:moveTo>
                    <a:pt x="103" y="110"/>
                  </a:moveTo>
                  <a:cubicBezTo>
                    <a:pt x="103" y="111"/>
                    <a:pt x="103" y="113"/>
                    <a:pt x="103" y="115"/>
                  </a:cubicBezTo>
                  <a:cubicBezTo>
                    <a:pt x="108" y="115"/>
                    <a:pt x="113" y="115"/>
                    <a:pt x="117" y="115"/>
                  </a:cubicBezTo>
                  <a:cubicBezTo>
                    <a:pt x="117" y="113"/>
                    <a:pt x="117" y="111"/>
                    <a:pt x="117" y="110"/>
                  </a:cubicBezTo>
                  <a:cubicBezTo>
                    <a:pt x="112" y="110"/>
                    <a:pt x="108" y="110"/>
                    <a:pt x="103" y="110"/>
                  </a:cubicBezTo>
                  <a:close/>
                  <a:moveTo>
                    <a:pt x="85" y="110"/>
                  </a:moveTo>
                  <a:cubicBezTo>
                    <a:pt x="85" y="111"/>
                    <a:pt x="85" y="113"/>
                    <a:pt x="84" y="115"/>
                  </a:cubicBezTo>
                  <a:cubicBezTo>
                    <a:pt x="89" y="115"/>
                    <a:pt x="94" y="115"/>
                    <a:pt x="98" y="115"/>
                  </a:cubicBezTo>
                  <a:cubicBezTo>
                    <a:pt x="99" y="113"/>
                    <a:pt x="99" y="111"/>
                    <a:pt x="99" y="110"/>
                  </a:cubicBezTo>
                  <a:cubicBezTo>
                    <a:pt x="94" y="110"/>
                    <a:pt x="90" y="110"/>
                    <a:pt x="85" y="110"/>
                  </a:cubicBezTo>
                  <a:close/>
                  <a:moveTo>
                    <a:pt x="67" y="110"/>
                  </a:moveTo>
                  <a:cubicBezTo>
                    <a:pt x="67" y="111"/>
                    <a:pt x="66" y="113"/>
                    <a:pt x="66" y="115"/>
                  </a:cubicBezTo>
                  <a:cubicBezTo>
                    <a:pt x="70" y="115"/>
                    <a:pt x="75" y="115"/>
                    <a:pt x="80" y="115"/>
                  </a:cubicBezTo>
                  <a:cubicBezTo>
                    <a:pt x="80" y="113"/>
                    <a:pt x="81" y="111"/>
                    <a:pt x="81" y="110"/>
                  </a:cubicBezTo>
                  <a:cubicBezTo>
                    <a:pt x="77" y="110"/>
                    <a:pt x="72" y="110"/>
                    <a:pt x="67" y="110"/>
                  </a:cubicBezTo>
                  <a:close/>
                  <a:moveTo>
                    <a:pt x="152" y="117"/>
                  </a:moveTo>
                  <a:cubicBezTo>
                    <a:pt x="153" y="119"/>
                    <a:pt x="153" y="121"/>
                    <a:pt x="154" y="123"/>
                  </a:cubicBezTo>
                  <a:cubicBezTo>
                    <a:pt x="162" y="123"/>
                    <a:pt x="170" y="123"/>
                    <a:pt x="178" y="123"/>
                  </a:cubicBezTo>
                  <a:cubicBezTo>
                    <a:pt x="177" y="121"/>
                    <a:pt x="176" y="119"/>
                    <a:pt x="175" y="117"/>
                  </a:cubicBezTo>
                  <a:cubicBezTo>
                    <a:pt x="167" y="117"/>
                    <a:pt x="160" y="117"/>
                    <a:pt x="152" y="117"/>
                  </a:cubicBezTo>
                  <a:close/>
                  <a:moveTo>
                    <a:pt x="132" y="117"/>
                  </a:moveTo>
                  <a:cubicBezTo>
                    <a:pt x="133" y="119"/>
                    <a:pt x="133" y="121"/>
                    <a:pt x="134" y="123"/>
                  </a:cubicBezTo>
                  <a:cubicBezTo>
                    <a:pt x="139" y="123"/>
                    <a:pt x="144" y="123"/>
                    <a:pt x="149" y="123"/>
                  </a:cubicBezTo>
                  <a:cubicBezTo>
                    <a:pt x="148" y="121"/>
                    <a:pt x="148" y="119"/>
                    <a:pt x="147" y="117"/>
                  </a:cubicBezTo>
                  <a:cubicBezTo>
                    <a:pt x="142" y="117"/>
                    <a:pt x="137" y="117"/>
                    <a:pt x="132" y="117"/>
                  </a:cubicBezTo>
                  <a:close/>
                  <a:moveTo>
                    <a:pt x="113" y="117"/>
                  </a:moveTo>
                  <a:cubicBezTo>
                    <a:pt x="113" y="119"/>
                    <a:pt x="114" y="121"/>
                    <a:pt x="114" y="123"/>
                  </a:cubicBezTo>
                  <a:cubicBezTo>
                    <a:pt x="119" y="123"/>
                    <a:pt x="124" y="123"/>
                    <a:pt x="129" y="123"/>
                  </a:cubicBezTo>
                  <a:cubicBezTo>
                    <a:pt x="129" y="121"/>
                    <a:pt x="128" y="119"/>
                    <a:pt x="128" y="117"/>
                  </a:cubicBezTo>
                  <a:cubicBezTo>
                    <a:pt x="123" y="117"/>
                    <a:pt x="118" y="117"/>
                    <a:pt x="113" y="117"/>
                  </a:cubicBezTo>
                  <a:close/>
                  <a:moveTo>
                    <a:pt x="94" y="117"/>
                  </a:moveTo>
                  <a:cubicBezTo>
                    <a:pt x="94" y="119"/>
                    <a:pt x="94" y="121"/>
                    <a:pt x="93" y="123"/>
                  </a:cubicBezTo>
                  <a:cubicBezTo>
                    <a:pt x="99" y="123"/>
                    <a:pt x="104" y="123"/>
                    <a:pt x="109" y="123"/>
                  </a:cubicBezTo>
                  <a:cubicBezTo>
                    <a:pt x="109" y="121"/>
                    <a:pt x="109" y="119"/>
                    <a:pt x="109" y="117"/>
                  </a:cubicBezTo>
                  <a:cubicBezTo>
                    <a:pt x="104" y="117"/>
                    <a:pt x="99" y="117"/>
                    <a:pt x="94" y="117"/>
                  </a:cubicBezTo>
                  <a:close/>
                  <a:moveTo>
                    <a:pt x="75" y="117"/>
                  </a:moveTo>
                  <a:cubicBezTo>
                    <a:pt x="74" y="119"/>
                    <a:pt x="74" y="121"/>
                    <a:pt x="73" y="123"/>
                  </a:cubicBezTo>
                  <a:cubicBezTo>
                    <a:pt x="79" y="123"/>
                    <a:pt x="84" y="123"/>
                    <a:pt x="89" y="123"/>
                  </a:cubicBezTo>
                  <a:cubicBezTo>
                    <a:pt x="89" y="121"/>
                    <a:pt x="89" y="119"/>
                    <a:pt x="90" y="117"/>
                  </a:cubicBezTo>
                  <a:cubicBezTo>
                    <a:pt x="85" y="117"/>
                    <a:pt x="80" y="117"/>
                    <a:pt x="75" y="117"/>
                  </a:cubicBezTo>
                  <a:close/>
                  <a:moveTo>
                    <a:pt x="56" y="117"/>
                  </a:moveTo>
                  <a:cubicBezTo>
                    <a:pt x="55" y="119"/>
                    <a:pt x="54" y="121"/>
                    <a:pt x="53" y="123"/>
                  </a:cubicBezTo>
                  <a:cubicBezTo>
                    <a:pt x="58" y="123"/>
                    <a:pt x="63" y="123"/>
                    <a:pt x="68" y="123"/>
                  </a:cubicBezTo>
                  <a:cubicBezTo>
                    <a:pt x="69" y="121"/>
                    <a:pt x="70" y="119"/>
                    <a:pt x="70" y="117"/>
                  </a:cubicBezTo>
                  <a:cubicBezTo>
                    <a:pt x="65" y="117"/>
                    <a:pt x="60" y="117"/>
                    <a:pt x="56" y="117"/>
                  </a:cubicBezTo>
                  <a:close/>
                  <a:moveTo>
                    <a:pt x="37" y="117"/>
                  </a:moveTo>
                  <a:cubicBezTo>
                    <a:pt x="35" y="119"/>
                    <a:pt x="34" y="121"/>
                    <a:pt x="33" y="123"/>
                  </a:cubicBezTo>
                  <a:cubicBezTo>
                    <a:pt x="38" y="123"/>
                    <a:pt x="43" y="123"/>
                    <a:pt x="48" y="123"/>
                  </a:cubicBezTo>
                  <a:cubicBezTo>
                    <a:pt x="49" y="121"/>
                    <a:pt x="50" y="119"/>
                    <a:pt x="51" y="117"/>
                  </a:cubicBezTo>
                  <a:cubicBezTo>
                    <a:pt x="46" y="117"/>
                    <a:pt x="41" y="117"/>
                    <a:pt x="37" y="117"/>
                  </a:cubicBezTo>
                  <a:close/>
                  <a:moveTo>
                    <a:pt x="160" y="126"/>
                  </a:moveTo>
                  <a:cubicBezTo>
                    <a:pt x="161" y="128"/>
                    <a:pt x="162" y="131"/>
                    <a:pt x="163" y="133"/>
                  </a:cubicBezTo>
                  <a:cubicBezTo>
                    <a:pt x="170" y="133"/>
                    <a:pt x="177" y="133"/>
                    <a:pt x="184" y="133"/>
                  </a:cubicBezTo>
                  <a:cubicBezTo>
                    <a:pt x="183" y="131"/>
                    <a:pt x="182" y="128"/>
                    <a:pt x="180" y="126"/>
                  </a:cubicBezTo>
                  <a:cubicBezTo>
                    <a:pt x="174" y="126"/>
                    <a:pt x="167" y="126"/>
                    <a:pt x="160" y="126"/>
                  </a:cubicBezTo>
                  <a:close/>
                  <a:moveTo>
                    <a:pt x="139" y="126"/>
                  </a:moveTo>
                  <a:cubicBezTo>
                    <a:pt x="140" y="128"/>
                    <a:pt x="141" y="131"/>
                    <a:pt x="141" y="133"/>
                  </a:cubicBezTo>
                  <a:cubicBezTo>
                    <a:pt x="147" y="133"/>
                    <a:pt x="152" y="133"/>
                    <a:pt x="158" y="133"/>
                  </a:cubicBezTo>
                  <a:cubicBezTo>
                    <a:pt x="157" y="131"/>
                    <a:pt x="156" y="128"/>
                    <a:pt x="155" y="126"/>
                  </a:cubicBezTo>
                  <a:cubicBezTo>
                    <a:pt x="150" y="126"/>
                    <a:pt x="145" y="126"/>
                    <a:pt x="139" y="126"/>
                  </a:cubicBezTo>
                  <a:close/>
                  <a:moveTo>
                    <a:pt x="119" y="126"/>
                  </a:moveTo>
                  <a:cubicBezTo>
                    <a:pt x="119" y="128"/>
                    <a:pt x="119" y="131"/>
                    <a:pt x="119" y="133"/>
                  </a:cubicBezTo>
                  <a:cubicBezTo>
                    <a:pt x="125" y="133"/>
                    <a:pt x="131" y="133"/>
                    <a:pt x="136" y="133"/>
                  </a:cubicBezTo>
                  <a:cubicBezTo>
                    <a:pt x="136" y="131"/>
                    <a:pt x="135" y="128"/>
                    <a:pt x="135" y="126"/>
                  </a:cubicBezTo>
                  <a:cubicBezTo>
                    <a:pt x="129" y="126"/>
                    <a:pt x="124" y="126"/>
                    <a:pt x="119" y="126"/>
                  </a:cubicBezTo>
                  <a:close/>
                  <a:moveTo>
                    <a:pt x="98" y="126"/>
                  </a:moveTo>
                  <a:cubicBezTo>
                    <a:pt x="98" y="128"/>
                    <a:pt x="98" y="131"/>
                    <a:pt x="98" y="133"/>
                  </a:cubicBezTo>
                  <a:cubicBezTo>
                    <a:pt x="103" y="133"/>
                    <a:pt x="109" y="133"/>
                    <a:pt x="115" y="133"/>
                  </a:cubicBezTo>
                  <a:cubicBezTo>
                    <a:pt x="114" y="131"/>
                    <a:pt x="114" y="128"/>
                    <a:pt x="114" y="126"/>
                  </a:cubicBezTo>
                  <a:cubicBezTo>
                    <a:pt x="109" y="126"/>
                    <a:pt x="103" y="126"/>
                    <a:pt x="98" y="126"/>
                  </a:cubicBezTo>
                  <a:close/>
                  <a:moveTo>
                    <a:pt x="77" y="126"/>
                  </a:moveTo>
                  <a:cubicBezTo>
                    <a:pt x="77" y="128"/>
                    <a:pt x="76" y="131"/>
                    <a:pt x="76" y="133"/>
                  </a:cubicBezTo>
                  <a:cubicBezTo>
                    <a:pt x="81" y="133"/>
                    <a:pt x="87" y="133"/>
                    <a:pt x="92" y="133"/>
                  </a:cubicBezTo>
                  <a:cubicBezTo>
                    <a:pt x="93" y="131"/>
                    <a:pt x="93" y="128"/>
                    <a:pt x="93" y="126"/>
                  </a:cubicBezTo>
                  <a:cubicBezTo>
                    <a:pt x="88" y="126"/>
                    <a:pt x="83" y="126"/>
                    <a:pt x="77" y="126"/>
                  </a:cubicBezTo>
                  <a:close/>
                  <a:moveTo>
                    <a:pt x="57" y="126"/>
                  </a:moveTo>
                  <a:cubicBezTo>
                    <a:pt x="56" y="128"/>
                    <a:pt x="55" y="131"/>
                    <a:pt x="54" y="133"/>
                  </a:cubicBezTo>
                  <a:cubicBezTo>
                    <a:pt x="60" y="133"/>
                    <a:pt x="65" y="133"/>
                    <a:pt x="71" y="133"/>
                  </a:cubicBezTo>
                  <a:cubicBezTo>
                    <a:pt x="71" y="131"/>
                    <a:pt x="72" y="128"/>
                    <a:pt x="73" y="126"/>
                  </a:cubicBezTo>
                  <a:cubicBezTo>
                    <a:pt x="67" y="126"/>
                    <a:pt x="62" y="126"/>
                    <a:pt x="57" y="126"/>
                  </a:cubicBezTo>
                  <a:close/>
                </a:path>
              </a:pathLst>
            </a:custGeom>
            <a:solidFill>
              <a:srgbClr val="5BC1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4"/>
          <p:cNvGrpSpPr/>
          <p:nvPr/>
        </p:nvGrpSpPr>
        <p:grpSpPr>
          <a:xfrm>
            <a:off x="8541497" y="1423146"/>
            <a:ext cx="2661892" cy="2524779"/>
            <a:chOff x="8872963" y="1510976"/>
            <a:chExt cx="3021837" cy="2866184"/>
          </a:xfrm>
        </p:grpSpPr>
        <p:graphicFrame>
          <p:nvGraphicFramePr>
            <p:cNvPr id="27" name="Chart 48"/>
            <p:cNvGraphicFramePr/>
            <p:nvPr/>
          </p:nvGraphicFramePr>
          <p:xfrm>
            <a:off x="8872963" y="1510976"/>
            <a:ext cx="3021837" cy="28661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8" name="TextBox 121"/>
            <p:cNvSpPr txBox="1"/>
            <p:nvPr/>
          </p:nvSpPr>
          <p:spPr>
            <a:xfrm>
              <a:off x="10029015" y="3862082"/>
              <a:ext cx="733729" cy="419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prstClr val="white"/>
                  </a:solidFill>
                  <a:cs typeface="+mn-ea"/>
                  <a:sym typeface="+mn-lt"/>
                </a:rPr>
                <a:t>60</a:t>
              </a:r>
              <a:r>
                <a:rPr lang="id-ID" b="1" dirty="0">
                  <a:solidFill>
                    <a:prstClr val="white"/>
                  </a:solidFill>
                  <a:cs typeface="+mn-ea"/>
                  <a:sym typeface="+mn-lt"/>
                </a:rPr>
                <a:t>%</a:t>
              </a:r>
              <a:endParaRPr lang="id-ID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" name="31"/>
            <p:cNvSpPr>
              <a:spLocks noEditPoints="1"/>
            </p:cNvSpPr>
            <p:nvPr/>
          </p:nvSpPr>
          <p:spPr bwMode="auto">
            <a:xfrm>
              <a:off x="10145925" y="2538004"/>
              <a:ext cx="503238" cy="762000"/>
            </a:xfrm>
            <a:custGeom>
              <a:avLst/>
              <a:gdLst>
                <a:gd name="T0" fmla="*/ 116 w 134"/>
                <a:gd name="T1" fmla="*/ 0 h 203"/>
                <a:gd name="T2" fmla="*/ 134 w 134"/>
                <a:gd name="T3" fmla="*/ 185 h 203"/>
                <a:gd name="T4" fmla="*/ 18 w 134"/>
                <a:gd name="T5" fmla="*/ 203 h 203"/>
                <a:gd name="T6" fmla="*/ 0 w 134"/>
                <a:gd name="T7" fmla="*/ 18 h 203"/>
                <a:gd name="T8" fmla="*/ 15 w 134"/>
                <a:gd name="T9" fmla="*/ 29 h 203"/>
                <a:gd name="T10" fmla="*/ 119 w 134"/>
                <a:gd name="T11" fmla="*/ 100 h 203"/>
                <a:gd name="T12" fmla="*/ 15 w 134"/>
                <a:gd name="T13" fmla="*/ 29 h 203"/>
                <a:gd name="T14" fmla="*/ 42 w 134"/>
                <a:gd name="T15" fmla="*/ 17 h 203"/>
                <a:gd name="T16" fmla="*/ 89 w 134"/>
                <a:gd name="T17" fmla="*/ 9 h 203"/>
                <a:gd name="T18" fmla="*/ 57 w 134"/>
                <a:gd name="T19" fmla="*/ 108 h 203"/>
                <a:gd name="T20" fmla="*/ 50 w 134"/>
                <a:gd name="T21" fmla="*/ 124 h 203"/>
                <a:gd name="T22" fmla="*/ 76 w 134"/>
                <a:gd name="T23" fmla="*/ 130 h 203"/>
                <a:gd name="T24" fmla="*/ 82 w 134"/>
                <a:gd name="T25" fmla="*/ 114 h 203"/>
                <a:gd name="T26" fmla="*/ 57 w 134"/>
                <a:gd name="T27" fmla="*/ 108 h 203"/>
                <a:gd name="T28" fmla="*/ 17 w 134"/>
                <a:gd name="T29" fmla="*/ 116 h 203"/>
                <a:gd name="T30" fmla="*/ 46 w 134"/>
                <a:gd name="T31" fmla="*/ 123 h 203"/>
                <a:gd name="T32" fmla="*/ 115 w 134"/>
                <a:gd name="T33" fmla="*/ 116 h 203"/>
                <a:gd name="T34" fmla="*/ 87 w 134"/>
                <a:gd name="T35" fmla="*/ 123 h 203"/>
                <a:gd name="T36" fmla="*/ 115 w 134"/>
                <a:gd name="T37" fmla="*/ 116 h 203"/>
                <a:gd name="T38" fmla="*/ 17 w 134"/>
                <a:gd name="T39" fmla="*/ 136 h 203"/>
                <a:gd name="T40" fmla="*/ 46 w 134"/>
                <a:gd name="T41" fmla="*/ 150 h 203"/>
                <a:gd name="T42" fmla="*/ 80 w 134"/>
                <a:gd name="T43" fmla="*/ 136 h 203"/>
                <a:gd name="T44" fmla="*/ 52 w 134"/>
                <a:gd name="T45" fmla="*/ 150 h 203"/>
                <a:gd name="T46" fmla="*/ 80 w 134"/>
                <a:gd name="T47" fmla="*/ 136 h 203"/>
                <a:gd name="T48" fmla="*/ 86 w 134"/>
                <a:gd name="T49" fmla="*/ 136 h 203"/>
                <a:gd name="T50" fmla="*/ 115 w 134"/>
                <a:gd name="T51" fmla="*/ 150 h 203"/>
                <a:gd name="T52" fmla="*/ 46 w 134"/>
                <a:gd name="T53" fmla="*/ 154 h 203"/>
                <a:gd name="T54" fmla="*/ 17 w 134"/>
                <a:gd name="T55" fmla="*/ 167 h 203"/>
                <a:gd name="T56" fmla="*/ 46 w 134"/>
                <a:gd name="T57" fmla="*/ 154 h 203"/>
                <a:gd name="T58" fmla="*/ 52 w 134"/>
                <a:gd name="T59" fmla="*/ 154 h 203"/>
                <a:gd name="T60" fmla="*/ 80 w 134"/>
                <a:gd name="T61" fmla="*/ 167 h 203"/>
                <a:gd name="T62" fmla="*/ 115 w 134"/>
                <a:gd name="T63" fmla="*/ 154 h 203"/>
                <a:gd name="T64" fmla="*/ 86 w 134"/>
                <a:gd name="T65" fmla="*/ 167 h 203"/>
                <a:gd name="T66" fmla="*/ 115 w 134"/>
                <a:gd name="T67" fmla="*/ 154 h 203"/>
                <a:gd name="T68" fmla="*/ 17 w 134"/>
                <a:gd name="T69" fmla="*/ 173 h 203"/>
                <a:gd name="T70" fmla="*/ 46 w 134"/>
                <a:gd name="T71" fmla="*/ 186 h 203"/>
                <a:gd name="T72" fmla="*/ 80 w 134"/>
                <a:gd name="T73" fmla="*/ 173 h 203"/>
                <a:gd name="T74" fmla="*/ 52 w 134"/>
                <a:gd name="T75" fmla="*/ 186 h 203"/>
                <a:gd name="T76" fmla="*/ 80 w 134"/>
                <a:gd name="T77" fmla="*/ 173 h 203"/>
                <a:gd name="T78" fmla="*/ 86 w 134"/>
                <a:gd name="T79" fmla="*/ 173 h 203"/>
                <a:gd name="T80" fmla="*/ 115 w 134"/>
                <a:gd name="T81" fmla="*/ 18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4" h="203">
                  <a:moveTo>
                    <a:pt x="18" y="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26" y="0"/>
                    <a:pt x="134" y="8"/>
                    <a:pt x="134" y="18"/>
                  </a:cubicBezTo>
                  <a:cubicBezTo>
                    <a:pt x="134" y="185"/>
                    <a:pt x="134" y="185"/>
                    <a:pt x="134" y="185"/>
                  </a:cubicBezTo>
                  <a:cubicBezTo>
                    <a:pt x="134" y="195"/>
                    <a:pt x="126" y="203"/>
                    <a:pt x="116" y="203"/>
                  </a:cubicBezTo>
                  <a:cubicBezTo>
                    <a:pt x="18" y="203"/>
                    <a:pt x="18" y="203"/>
                    <a:pt x="18" y="203"/>
                  </a:cubicBezTo>
                  <a:cubicBezTo>
                    <a:pt x="8" y="203"/>
                    <a:pt x="0" y="195"/>
                    <a:pt x="0" y="18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15" y="29"/>
                  </a:moveTo>
                  <a:cubicBezTo>
                    <a:pt x="15" y="100"/>
                    <a:pt x="15" y="100"/>
                    <a:pt x="15" y="100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5" y="29"/>
                    <a:pt x="15" y="29"/>
                    <a:pt x="15" y="29"/>
                  </a:cubicBezTo>
                  <a:close/>
                  <a:moveTo>
                    <a:pt x="42" y="9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42" y="9"/>
                    <a:pt x="42" y="9"/>
                    <a:pt x="42" y="9"/>
                  </a:cubicBezTo>
                  <a:close/>
                  <a:moveTo>
                    <a:pt x="57" y="108"/>
                  </a:moveTo>
                  <a:cubicBezTo>
                    <a:pt x="53" y="108"/>
                    <a:pt x="50" y="111"/>
                    <a:pt x="50" y="114"/>
                  </a:cubicBezTo>
                  <a:cubicBezTo>
                    <a:pt x="50" y="124"/>
                    <a:pt x="50" y="124"/>
                    <a:pt x="50" y="124"/>
                  </a:cubicBezTo>
                  <a:cubicBezTo>
                    <a:pt x="50" y="128"/>
                    <a:pt x="53" y="130"/>
                    <a:pt x="57" y="130"/>
                  </a:cubicBezTo>
                  <a:cubicBezTo>
                    <a:pt x="76" y="130"/>
                    <a:pt x="76" y="130"/>
                    <a:pt x="76" y="130"/>
                  </a:cubicBezTo>
                  <a:cubicBezTo>
                    <a:pt x="79" y="130"/>
                    <a:pt x="82" y="128"/>
                    <a:pt x="82" y="12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1"/>
                    <a:pt x="79" y="108"/>
                    <a:pt x="76" y="108"/>
                  </a:cubicBezTo>
                  <a:cubicBezTo>
                    <a:pt x="57" y="108"/>
                    <a:pt x="57" y="108"/>
                    <a:pt x="57" y="108"/>
                  </a:cubicBezTo>
                  <a:close/>
                  <a:moveTo>
                    <a:pt x="46" y="116"/>
                  </a:moveTo>
                  <a:cubicBezTo>
                    <a:pt x="17" y="116"/>
                    <a:pt x="17" y="116"/>
                    <a:pt x="17" y="116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6" y="116"/>
                    <a:pt x="46" y="116"/>
                    <a:pt x="46" y="116"/>
                  </a:cubicBezTo>
                  <a:close/>
                  <a:moveTo>
                    <a:pt x="115" y="116"/>
                  </a:moveTo>
                  <a:cubicBezTo>
                    <a:pt x="87" y="116"/>
                    <a:pt x="87" y="116"/>
                    <a:pt x="87" y="116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5" y="116"/>
                    <a:pt x="115" y="116"/>
                    <a:pt x="115" y="116"/>
                  </a:cubicBezTo>
                  <a:close/>
                  <a:moveTo>
                    <a:pt x="46" y="136"/>
                  </a:moveTo>
                  <a:cubicBezTo>
                    <a:pt x="17" y="136"/>
                    <a:pt x="17" y="136"/>
                    <a:pt x="17" y="136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46" y="136"/>
                    <a:pt x="46" y="136"/>
                    <a:pt x="46" y="136"/>
                  </a:cubicBezTo>
                  <a:close/>
                  <a:moveTo>
                    <a:pt x="80" y="136"/>
                  </a:moveTo>
                  <a:cubicBezTo>
                    <a:pt x="52" y="136"/>
                    <a:pt x="52" y="136"/>
                    <a:pt x="52" y="136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80" y="150"/>
                    <a:pt x="80" y="150"/>
                    <a:pt x="80" y="150"/>
                  </a:cubicBezTo>
                  <a:cubicBezTo>
                    <a:pt x="80" y="136"/>
                    <a:pt x="80" y="136"/>
                    <a:pt x="80" y="136"/>
                  </a:cubicBezTo>
                  <a:close/>
                  <a:moveTo>
                    <a:pt x="115" y="136"/>
                  </a:moveTo>
                  <a:cubicBezTo>
                    <a:pt x="86" y="136"/>
                    <a:pt x="86" y="136"/>
                    <a:pt x="86" y="136"/>
                  </a:cubicBezTo>
                  <a:cubicBezTo>
                    <a:pt x="86" y="150"/>
                    <a:pt x="86" y="150"/>
                    <a:pt x="86" y="150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36"/>
                    <a:pt x="115" y="136"/>
                    <a:pt x="115" y="136"/>
                  </a:cubicBezTo>
                  <a:close/>
                  <a:moveTo>
                    <a:pt x="46" y="154"/>
                  </a:moveTo>
                  <a:cubicBezTo>
                    <a:pt x="17" y="154"/>
                    <a:pt x="17" y="154"/>
                    <a:pt x="17" y="154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46" y="167"/>
                    <a:pt x="46" y="167"/>
                    <a:pt x="46" y="167"/>
                  </a:cubicBezTo>
                  <a:cubicBezTo>
                    <a:pt x="46" y="154"/>
                    <a:pt x="46" y="154"/>
                    <a:pt x="46" y="154"/>
                  </a:cubicBezTo>
                  <a:close/>
                  <a:moveTo>
                    <a:pt x="80" y="154"/>
                  </a:moveTo>
                  <a:cubicBezTo>
                    <a:pt x="52" y="154"/>
                    <a:pt x="52" y="154"/>
                    <a:pt x="52" y="154"/>
                  </a:cubicBezTo>
                  <a:cubicBezTo>
                    <a:pt x="52" y="167"/>
                    <a:pt x="52" y="167"/>
                    <a:pt x="52" y="167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80" y="154"/>
                    <a:pt x="80" y="154"/>
                    <a:pt x="80" y="154"/>
                  </a:cubicBezTo>
                  <a:close/>
                  <a:moveTo>
                    <a:pt x="115" y="154"/>
                  </a:moveTo>
                  <a:cubicBezTo>
                    <a:pt x="86" y="154"/>
                    <a:pt x="86" y="154"/>
                    <a:pt x="86" y="154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54"/>
                    <a:pt x="115" y="154"/>
                    <a:pt x="115" y="154"/>
                  </a:cubicBezTo>
                  <a:close/>
                  <a:moveTo>
                    <a:pt x="46" y="173"/>
                  </a:moveTo>
                  <a:cubicBezTo>
                    <a:pt x="17" y="173"/>
                    <a:pt x="17" y="173"/>
                    <a:pt x="17" y="173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6" y="173"/>
                    <a:pt x="46" y="173"/>
                    <a:pt x="46" y="173"/>
                  </a:cubicBezTo>
                  <a:close/>
                  <a:moveTo>
                    <a:pt x="80" y="173"/>
                  </a:moveTo>
                  <a:cubicBezTo>
                    <a:pt x="52" y="173"/>
                    <a:pt x="52" y="173"/>
                    <a:pt x="52" y="173"/>
                  </a:cubicBezTo>
                  <a:cubicBezTo>
                    <a:pt x="52" y="186"/>
                    <a:pt x="52" y="186"/>
                    <a:pt x="52" y="186"/>
                  </a:cubicBezTo>
                  <a:cubicBezTo>
                    <a:pt x="80" y="186"/>
                    <a:pt x="80" y="186"/>
                    <a:pt x="80" y="186"/>
                  </a:cubicBezTo>
                  <a:cubicBezTo>
                    <a:pt x="80" y="173"/>
                    <a:pt x="80" y="173"/>
                    <a:pt x="80" y="173"/>
                  </a:cubicBezTo>
                  <a:close/>
                  <a:moveTo>
                    <a:pt x="115" y="173"/>
                  </a:moveTo>
                  <a:cubicBezTo>
                    <a:pt x="86" y="173"/>
                    <a:pt x="86" y="173"/>
                    <a:pt x="86" y="173"/>
                  </a:cubicBezTo>
                  <a:cubicBezTo>
                    <a:pt x="86" y="186"/>
                    <a:pt x="86" y="186"/>
                    <a:pt x="86" y="186"/>
                  </a:cubicBezTo>
                  <a:cubicBezTo>
                    <a:pt x="115" y="186"/>
                    <a:pt x="115" y="186"/>
                    <a:pt x="115" y="186"/>
                  </a:cubicBezTo>
                  <a:lnTo>
                    <a:pt x="115" y="173"/>
                  </a:lnTo>
                  <a:close/>
                </a:path>
              </a:pathLst>
            </a:custGeom>
            <a:solidFill>
              <a:srgbClr val="6DB8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5"/>
          <p:cNvGrpSpPr/>
          <p:nvPr/>
        </p:nvGrpSpPr>
        <p:grpSpPr>
          <a:xfrm>
            <a:off x="1272630" y="4010914"/>
            <a:ext cx="2119253" cy="1425528"/>
            <a:chOff x="621187" y="4448667"/>
            <a:chExt cx="2405822" cy="1618290"/>
          </a:xfrm>
        </p:grpSpPr>
        <p:sp>
          <p:nvSpPr>
            <p:cNvPr id="25" name="104"/>
            <p:cNvSpPr/>
            <p:nvPr/>
          </p:nvSpPr>
          <p:spPr>
            <a:xfrm>
              <a:off x="621187" y="4448667"/>
              <a:ext cx="2405822" cy="535813"/>
            </a:xfrm>
            <a:prstGeom prst="roundRect">
              <a:avLst/>
            </a:prstGeom>
            <a:gradFill>
              <a:gsLst>
                <a:gs pos="0">
                  <a:srgbClr val="6DBFAE"/>
                </a:gs>
                <a:gs pos="100000">
                  <a:srgbClr val="5BC158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添加标题文本</a:t>
              </a:r>
              <a:endParaRPr lang="id-ID" altLang="zh-CN" sz="1600" dirty="0">
                <a:cs typeface="+mn-ea"/>
                <a:sym typeface="+mn-lt"/>
              </a:endParaRPr>
            </a:p>
          </p:txBody>
        </p:sp>
        <p:sp>
          <p:nvSpPr>
            <p:cNvPr id="26" name="5"/>
            <p:cNvSpPr/>
            <p:nvPr/>
          </p:nvSpPr>
          <p:spPr bwMode="auto">
            <a:xfrm>
              <a:off x="816864" y="5153511"/>
              <a:ext cx="2014468" cy="913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  <a:endParaRPr lang="zh-CN" altLang="en-US" sz="2800" b="1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41" name="5"/>
          <p:cNvGrpSpPr/>
          <p:nvPr/>
        </p:nvGrpSpPr>
        <p:grpSpPr>
          <a:xfrm>
            <a:off x="6306460" y="4010914"/>
            <a:ext cx="2119253" cy="1425528"/>
            <a:chOff x="621187" y="4448667"/>
            <a:chExt cx="2405822" cy="1618290"/>
          </a:xfrm>
        </p:grpSpPr>
        <p:sp>
          <p:nvSpPr>
            <p:cNvPr id="42" name="104"/>
            <p:cNvSpPr/>
            <p:nvPr/>
          </p:nvSpPr>
          <p:spPr>
            <a:xfrm>
              <a:off x="621187" y="4448667"/>
              <a:ext cx="2405822" cy="535813"/>
            </a:xfrm>
            <a:prstGeom prst="roundRect">
              <a:avLst/>
            </a:prstGeom>
            <a:gradFill>
              <a:gsLst>
                <a:gs pos="0">
                  <a:srgbClr val="6DBFAE"/>
                </a:gs>
                <a:gs pos="100000">
                  <a:srgbClr val="5BC158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添加标题文本</a:t>
              </a:r>
              <a:endParaRPr lang="id-ID" altLang="zh-CN" sz="1600" dirty="0">
                <a:cs typeface="+mn-ea"/>
                <a:sym typeface="+mn-lt"/>
              </a:endParaRPr>
            </a:p>
          </p:txBody>
        </p:sp>
        <p:sp>
          <p:nvSpPr>
            <p:cNvPr id="43" name="5"/>
            <p:cNvSpPr/>
            <p:nvPr/>
          </p:nvSpPr>
          <p:spPr bwMode="auto">
            <a:xfrm>
              <a:off x="816864" y="5153511"/>
              <a:ext cx="2014468" cy="913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5"/>
          <p:cNvGrpSpPr/>
          <p:nvPr/>
        </p:nvGrpSpPr>
        <p:grpSpPr>
          <a:xfrm>
            <a:off x="3800829" y="4010914"/>
            <a:ext cx="2119253" cy="1425528"/>
            <a:chOff x="621187" y="4448667"/>
            <a:chExt cx="2405822" cy="1618290"/>
          </a:xfrm>
        </p:grpSpPr>
        <p:sp>
          <p:nvSpPr>
            <p:cNvPr id="45" name="104"/>
            <p:cNvSpPr/>
            <p:nvPr/>
          </p:nvSpPr>
          <p:spPr>
            <a:xfrm>
              <a:off x="621187" y="4448667"/>
              <a:ext cx="2405822" cy="535813"/>
            </a:xfrm>
            <a:prstGeom prst="roundRect">
              <a:avLst/>
            </a:prstGeom>
            <a:gradFill>
              <a:gsLst>
                <a:gs pos="0">
                  <a:srgbClr val="6DBFAE"/>
                </a:gs>
                <a:gs pos="100000">
                  <a:srgbClr val="6D9195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添加标题文本</a:t>
              </a:r>
              <a:endParaRPr lang="id-ID" altLang="zh-CN" sz="1600" dirty="0">
                <a:cs typeface="+mn-ea"/>
                <a:sym typeface="+mn-lt"/>
              </a:endParaRPr>
            </a:p>
          </p:txBody>
        </p:sp>
        <p:sp>
          <p:nvSpPr>
            <p:cNvPr id="46" name="5"/>
            <p:cNvSpPr/>
            <p:nvPr/>
          </p:nvSpPr>
          <p:spPr bwMode="auto">
            <a:xfrm>
              <a:off x="816864" y="5153511"/>
              <a:ext cx="2014468" cy="913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5"/>
          <p:cNvGrpSpPr/>
          <p:nvPr/>
        </p:nvGrpSpPr>
        <p:grpSpPr>
          <a:xfrm>
            <a:off x="8823384" y="4010914"/>
            <a:ext cx="2119253" cy="1425528"/>
            <a:chOff x="621187" y="4448667"/>
            <a:chExt cx="2405822" cy="1618290"/>
          </a:xfrm>
        </p:grpSpPr>
        <p:sp>
          <p:nvSpPr>
            <p:cNvPr id="48" name="104"/>
            <p:cNvSpPr/>
            <p:nvPr/>
          </p:nvSpPr>
          <p:spPr>
            <a:xfrm>
              <a:off x="621187" y="4448667"/>
              <a:ext cx="2405822" cy="535813"/>
            </a:xfrm>
            <a:prstGeom prst="roundRect">
              <a:avLst/>
            </a:prstGeom>
            <a:gradFill>
              <a:gsLst>
                <a:gs pos="0">
                  <a:srgbClr val="6DBFAE"/>
                </a:gs>
                <a:gs pos="100000">
                  <a:srgbClr val="6D9195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添加标题文本</a:t>
              </a:r>
              <a:endParaRPr lang="id-ID" altLang="zh-CN" sz="1600" dirty="0">
                <a:cs typeface="+mn-ea"/>
                <a:sym typeface="+mn-lt"/>
              </a:endParaRPr>
            </a:p>
          </p:txBody>
        </p:sp>
        <p:sp>
          <p:nvSpPr>
            <p:cNvPr id="49" name="5"/>
            <p:cNvSpPr/>
            <p:nvPr/>
          </p:nvSpPr>
          <p:spPr bwMode="auto">
            <a:xfrm>
              <a:off x="816864" y="5153511"/>
              <a:ext cx="2014468" cy="913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0"/>
          <p:cNvSpPr/>
          <p:nvPr/>
        </p:nvSpPr>
        <p:spPr>
          <a:xfrm>
            <a:off x="5922952" y="1493186"/>
            <a:ext cx="4660122" cy="3288451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cs typeface="+mn-ea"/>
              <a:sym typeface="+mn-lt"/>
            </a:endParaRPr>
          </a:p>
        </p:txBody>
      </p:sp>
      <p:sp>
        <p:nvSpPr>
          <p:cNvPr id="48" name="Rectangle 46"/>
          <p:cNvSpPr>
            <a:spLocks noChangeArrowheads="1"/>
          </p:cNvSpPr>
          <p:nvPr/>
        </p:nvSpPr>
        <p:spPr bwMode="auto">
          <a:xfrm flipH="1">
            <a:off x="8098069" y="1846741"/>
            <a:ext cx="3370785" cy="841459"/>
          </a:xfrm>
          <a:prstGeom prst="rect">
            <a:avLst/>
          </a:prstGeom>
          <a:gradFill flip="none" rotWithShape="1">
            <a:gsLst>
              <a:gs pos="0">
                <a:srgbClr val="5BC158"/>
              </a:gs>
              <a:gs pos="100000">
                <a:srgbClr val="6DB8AA"/>
              </a:gs>
            </a:gsLst>
            <a:lin ang="0" scaled="1"/>
            <a:tileRect/>
          </a:gradFill>
          <a:ln>
            <a:noFill/>
          </a:ln>
        </p:spPr>
        <p:txBody>
          <a:bodyPr/>
          <a:lstStyle/>
          <a:p>
            <a:endParaRPr lang="zh-CN" altLang="en-US" sz="3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25119" y="3886097"/>
            <a:ext cx="1541317" cy="1546326"/>
            <a:chOff x="4863310" y="3657497"/>
            <a:chExt cx="1541317" cy="1546326"/>
          </a:xfrm>
        </p:grpSpPr>
        <p:sp>
          <p:nvSpPr>
            <p:cNvPr id="45" name="Oval 43"/>
            <p:cNvSpPr>
              <a:spLocks noChangeArrowheads="1"/>
            </p:cNvSpPr>
            <p:nvPr/>
          </p:nvSpPr>
          <p:spPr bwMode="auto">
            <a:xfrm flipH="1">
              <a:off x="4863310" y="3657497"/>
              <a:ext cx="1541317" cy="1546326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rgbClr val="6DB8AA"/>
                  </a:gs>
                  <a:gs pos="100000">
                    <a:srgbClr val="6D9195"/>
                  </a:gs>
                </a:gsLst>
                <a:lin ang="5400000" scaled="1"/>
              </a:gradFill>
            </a:ln>
          </p:spPr>
          <p:txBody>
            <a:bodyPr/>
            <a:lstStyle/>
            <a:p>
              <a:endParaRPr lang="zh-CN" alt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0" name="Group 57"/>
            <p:cNvGrpSpPr/>
            <p:nvPr/>
          </p:nvGrpSpPr>
          <p:grpSpPr bwMode="auto">
            <a:xfrm flipH="1">
              <a:off x="5436770" y="4038410"/>
              <a:ext cx="394396" cy="389982"/>
              <a:chOff x="834" y="1832"/>
              <a:chExt cx="174" cy="172"/>
            </a:xfrm>
            <a:solidFill>
              <a:srgbClr val="267F42"/>
            </a:solidFill>
          </p:grpSpPr>
          <p:sp>
            <p:nvSpPr>
              <p:cNvPr id="58" name="Freeform 54"/>
              <p:cNvSpPr>
                <a:spLocks noEditPoints="1"/>
              </p:cNvSpPr>
              <p:nvPr/>
            </p:nvSpPr>
            <p:spPr bwMode="auto">
              <a:xfrm>
                <a:off x="834" y="1832"/>
                <a:ext cx="174" cy="172"/>
              </a:xfrm>
              <a:custGeom>
                <a:avLst/>
                <a:gdLst>
                  <a:gd name="T0" fmla="*/ 83 w 86"/>
                  <a:gd name="T1" fmla="*/ 33 h 85"/>
                  <a:gd name="T2" fmla="*/ 75 w 86"/>
                  <a:gd name="T3" fmla="*/ 28 h 85"/>
                  <a:gd name="T4" fmla="*/ 77 w 86"/>
                  <a:gd name="T5" fmla="*/ 17 h 85"/>
                  <a:gd name="T6" fmla="*/ 65 w 86"/>
                  <a:gd name="T7" fmla="*/ 8 h 85"/>
                  <a:gd name="T8" fmla="*/ 55 w 86"/>
                  <a:gd name="T9" fmla="*/ 10 h 85"/>
                  <a:gd name="T10" fmla="*/ 49 w 86"/>
                  <a:gd name="T11" fmla="*/ 0 h 85"/>
                  <a:gd name="T12" fmla="*/ 34 w 86"/>
                  <a:gd name="T13" fmla="*/ 3 h 85"/>
                  <a:gd name="T14" fmla="*/ 28 w 86"/>
                  <a:gd name="T15" fmla="*/ 11 h 85"/>
                  <a:gd name="T16" fmla="*/ 18 w 86"/>
                  <a:gd name="T17" fmla="*/ 8 h 85"/>
                  <a:gd name="T18" fmla="*/ 8 w 86"/>
                  <a:gd name="T19" fmla="*/ 21 h 85"/>
                  <a:gd name="T20" fmla="*/ 10 w 86"/>
                  <a:gd name="T21" fmla="*/ 31 h 85"/>
                  <a:gd name="T22" fmla="*/ 1 w 86"/>
                  <a:gd name="T23" fmla="*/ 36 h 85"/>
                  <a:gd name="T24" fmla="*/ 1 w 86"/>
                  <a:gd name="T25" fmla="*/ 49 h 85"/>
                  <a:gd name="T26" fmla="*/ 10 w 86"/>
                  <a:gd name="T27" fmla="*/ 54 h 85"/>
                  <a:gd name="T28" fmla="*/ 8 w 86"/>
                  <a:gd name="T29" fmla="*/ 64 h 85"/>
                  <a:gd name="T30" fmla="*/ 18 w 86"/>
                  <a:gd name="T31" fmla="*/ 77 h 85"/>
                  <a:gd name="T32" fmla="*/ 28 w 86"/>
                  <a:gd name="T33" fmla="*/ 74 h 85"/>
                  <a:gd name="T34" fmla="*/ 34 w 86"/>
                  <a:gd name="T35" fmla="*/ 82 h 85"/>
                  <a:gd name="T36" fmla="*/ 43 w 86"/>
                  <a:gd name="T37" fmla="*/ 85 h 85"/>
                  <a:gd name="T38" fmla="*/ 52 w 86"/>
                  <a:gd name="T39" fmla="*/ 82 h 85"/>
                  <a:gd name="T40" fmla="*/ 58 w 86"/>
                  <a:gd name="T41" fmla="*/ 74 h 85"/>
                  <a:gd name="T42" fmla="*/ 68 w 86"/>
                  <a:gd name="T43" fmla="*/ 77 h 85"/>
                  <a:gd name="T44" fmla="*/ 78 w 86"/>
                  <a:gd name="T45" fmla="*/ 64 h 85"/>
                  <a:gd name="T46" fmla="*/ 76 w 86"/>
                  <a:gd name="T47" fmla="*/ 54 h 85"/>
                  <a:gd name="T48" fmla="*/ 85 w 86"/>
                  <a:gd name="T49" fmla="*/ 49 h 85"/>
                  <a:gd name="T50" fmla="*/ 85 w 86"/>
                  <a:gd name="T51" fmla="*/ 36 h 85"/>
                  <a:gd name="T52" fmla="*/ 72 w 86"/>
                  <a:gd name="T53" fmla="*/ 48 h 85"/>
                  <a:gd name="T54" fmla="*/ 67 w 86"/>
                  <a:gd name="T55" fmla="*/ 56 h 85"/>
                  <a:gd name="T56" fmla="*/ 70 w 86"/>
                  <a:gd name="T57" fmla="*/ 65 h 85"/>
                  <a:gd name="T58" fmla="*/ 60 w 86"/>
                  <a:gd name="T59" fmla="*/ 67 h 85"/>
                  <a:gd name="T60" fmla="*/ 51 w 86"/>
                  <a:gd name="T61" fmla="*/ 69 h 85"/>
                  <a:gd name="T62" fmla="*/ 46 w 86"/>
                  <a:gd name="T63" fmla="*/ 78 h 85"/>
                  <a:gd name="T64" fmla="*/ 38 w 86"/>
                  <a:gd name="T65" fmla="*/ 72 h 85"/>
                  <a:gd name="T66" fmla="*/ 30 w 86"/>
                  <a:gd name="T67" fmla="*/ 67 h 85"/>
                  <a:gd name="T68" fmla="*/ 20 w 86"/>
                  <a:gd name="T69" fmla="*/ 70 h 85"/>
                  <a:gd name="T70" fmla="*/ 19 w 86"/>
                  <a:gd name="T71" fmla="*/ 59 h 85"/>
                  <a:gd name="T72" fmla="*/ 16 w 86"/>
                  <a:gd name="T73" fmla="*/ 51 h 85"/>
                  <a:gd name="T74" fmla="*/ 8 w 86"/>
                  <a:gd name="T75" fmla="*/ 46 h 85"/>
                  <a:gd name="T76" fmla="*/ 8 w 86"/>
                  <a:gd name="T77" fmla="*/ 39 h 85"/>
                  <a:gd name="T78" fmla="*/ 16 w 86"/>
                  <a:gd name="T79" fmla="*/ 35 h 85"/>
                  <a:gd name="T80" fmla="*/ 19 w 86"/>
                  <a:gd name="T81" fmla="*/ 26 h 85"/>
                  <a:gd name="T82" fmla="*/ 20 w 86"/>
                  <a:gd name="T83" fmla="*/ 15 h 85"/>
                  <a:gd name="T84" fmla="*/ 30 w 86"/>
                  <a:gd name="T85" fmla="*/ 18 h 85"/>
                  <a:gd name="T86" fmla="*/ 38 w 86"/>
                  <a:gd name="T87" fmla="*/ 14 h 85"/>
                  <a:gd name="T88" fmla="*/ 46 w 86"/>
                  <a:gd name="T89" fmla="*/ 7 h 85"/>
                  <a:gd name="T90" fmla="*/ 51 w 86"/>
                  <a:gd name="T91" fmla="*/ 16 h 85"/>
                  <a:gd name="T92" fmla="*/ 60 w 86"/>
                  <a:gd name="T93" fmla="*/ 18 h 85"/>
                  <a:gd name="T94" fmla="*/ 70 w 86"/>
                  <a:gd name="T95" fmla="*/ 20 h 85"/>
                  <a:gd name="T96" fmla="*/ 67 w 86"/>
                  <a:gd name="T97" fmla="*/ 29 h 85"/>
                  <a:gd name="T98" fmla="*/ 72 w 86"/>
                  <a:gd name="T99" fmla="*/ 37 h 85"/>
                  <a:gd name="T100" fmla="*/ 78 w 86"/>
                  <a:gd name="T101" fmla="*/ 4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" h="85">
                    <a:moveTo>
                      <a:pt x="85" y="36"/>
                    </a:moveTo>
                    <a:cubicBezTo>
                      <a:pt x="85" y="35"/>
                      <a:pt x="84" y="34"/>
                      <a:pt x="83" y="33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6" y="30"/>
                      <a:pt x="75" y="29"/>
                      <a:pt x="75" y="28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0"/>
                      <a:pt x="78" y="18"/>
                      <a:pt x="77" y="17"/>
                    </a:cubicBezTo>
                    <a:cubicBezTo>
                      <a:pt x="75" y="14"/>
                      <a:pt x="72" y="11"/>
                      <a:pt x="68" y="8"/>
                    </a:cubicBezTo>
                    <a:cubicBezTo>
                      <a:pt x="67" y="7"/>
                      <a:pt x="66" y="7"/>
                      <a:pt x="65" y="8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10"/>
                      <a:pt x="56" y="10"/>
                      <a:pt x="55" y="10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2" y="2"/>
                      <a:pt x="51" y="1"/>
                      <a:pt x="49" y="0"/>
                    </a:cubicBezTo>
                    <a:cubicBezTo>
                      <a:pt x="45" y="0"/>
                      <a:pt x="41" y="0"/>
                      <a:pt x="37" y="0"/>
                    </a:cubicBezTo>
                    <a:cubicBezTo>
                      <a:pt x="35" y="1"/>
                      <a:pt x="34" y="2"/>
                      <a:pt x="34" y="3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0"/>
                      <a:pt x="29" y="10"/>
                      <a:pt x="28" y="11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14" y="11"/>
                      <a:pt x="11" y="14"/>
                      <a:pt x="9" y="17"/>
                    </a:cubicBezTo>
                    <a:cubicBezTo>
                      <a:pt x="8" y="18"/>
                      <a:pt x="8" y="20"/>
                      <a:pt x="8" y="21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9"/>
                      <a:pt x="10" y="30"/>
                      <a:pt x="10" y="31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2" y="34"/>
                      <a:pt x="1" y="35"/>
                      <a:pt x="1" y="36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5"/>
                      <a:pt x="0" y="47"/>
                      <a:pt x="1" y="49"/>
                    </a:cubicBezTo>
                    <a:cubicBezTo>
                      <a:pt x="1" y="50"/>
                      <a:pt x="2" y="52"/>
                      <a:pt x="3" y="52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10" y="56"/>
                      <a:pt x="11" y="57"/>
                      <a:pt x="11" y="58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5"/>
                      <a:pt x="8" y="67"/>
                      <a:pt x="9" y="68"/>
                    </a:cubicBezTo>
                    <a:cubicBezTo>
                      <a:pt x="11" y="71"/>
                      <a:pt x="14" y="74"/>
                      <a:pt x="18" y="77"/>
                    </a:cubicBezTo>
                    <a:cubicBezTo>
                      <a:pt x="19" y="78"/>
                      <a:pt x="20" y="78"/>
                      <a:pt x="22" y="77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9" y="75"/>
                      <a:pt x="30" y="75"/>
                      <a:pt x="31" y="76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4" y="84"/>
                      <a:pt x="35" y="85"/>
                      <a:pt x="37" y="85"/>
                    </a:cubicBezTo>
                    <a:cubicBezTo>
                      <a:pt x="39" y="85"/>
                      <a:pt x="41" y="85"/>
                      <a:pt x="43" y="85"/>
                    </a:cubicBezTo>
                    <a:cubicBezTo>
                      <a:pt x="45" y="85"/>
                      <a:pt x="47" y="85"/>
                      <a:pt x="49" y="85"/>
                    </a:cubicBezTo>
                    <a:cubicBezTo>
                      <a:pt x="51" y="85"/>
                      <a:pt x="52" y="84"/>
                      <a:pt x="52" y="82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6" y="75"/>
                      <a:pt x="57" y="75"/>
                      <a:pt x="58" y="74"/>
                    </a:cubicBezTo>
                    <a:cubicBezTo>
                      <a:pt x="65" y="77"/>
                      <a:pt x="65" y="77"/>
                      <a:pt x="65" y="77"/>
                    </a:cubicBezTo>
                    <a:cubicBezTo>
                      <a:pt x="66" y="78"/>
                      <a:pt x="67" y="78"/>
                      <a:pt x="68" y="77"/>
                    </a:cubicBezTo>
                    <a:cubicBezTo>
                      <a:pt x="72" y="74"/>
                      <a:pt x="75" y="71"/>
                      <a:pt x="77" y="68"/>
                    </a:cubicBezTo>
                    <a:cubicBezTo>
                      <a:pt x="78" y="67"/>
                      <a:pt x="78" y="65"/>
                      <a:pt x="78" y="64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7"/>
                      <a:pt x="76" y="56"/>
                      <a:pt x="76" y="54"/>
                    </a:cubicBezTo>
                    <a:cubicBezTo>
                      <a:pt x="83" y="52"/>
                      <a:pt x="83" y="52"/>
                      <a:pt x="83" y="52"/>
                    </a:cubicBezTo>
                    <a:cubicBezTo>
                      <a:pt x="84" y="52"/>
                      <a:pt x="85" y="50"/>
                      <a:pt x="85" y="49"/>
                    </a:cubicBezTo>
                    <a:cubicBezTo>
                      <a:pt x="86" y="47"/>
                      <a:pt x="86" y="45"/>
                      <a:pt x="86" y="43"/>
                    </a:cubicBezTo>
                    <a:cubicBezTo>
                      <a:pt x="86" y="41"/>
                      <a:pt x="86" y="39"/>
                      <a:pt x="85" y="36"/>
                    </a:cubicBezTo>
                    <a:moveTo>
                      <a:pt x="78" y="46"/>
                    </a:moveTo>
                    <a:cubicBezTo>
                      <a:pt x="72" y="48"/>
                      <a:pt x="72" y="48"/>
                      <a:pt x="72" y="48"/>
                    </a:cubicBezTo>
                    <a:cubicBezTo>
                      <a:pt x="71" y="48"/>
                      <a:pt x="70" y="49"/>
                      <a:pt x="70" y="51"/>
                    </a:cubicBezTo>
                    <a:cubicBezTo>
                      <a:pt x="69" y="52"/>
                      <a:pt x="68" y="54"/>
                      <a:pt x="67" y="56"/>
                    </a:cubicBezTo>
                    <a:cubicBezTo>
                      <a:pt x="67" y="57"/>
                      <a:pt x="67" y="58"/>
                      <a:pt x="67" y="59"/>
                    </a:cubicBezTo>
                    <a:cubicBezTo>
                      <a:pt x="70" y="65"/>
                      <a:pt x="70" y="65"/>
                      <a:pt x="70" y="65"/>
                    </a:cubicBezTo>
                    <a:cubicBezTo>
                      <a:pt x="69" y="67"/>
                      <a:pt x="67" y="68"/>
                      <a:pt x="66" y="70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59" y="66"/>
                      <a:pt x="57" y="66"/>
                      <a:pt x="56" y="67"/>
                    </a:cubicBezTo>
                    <a:cubicBezTo>
                      <a:pt x="55" y="68"/>
                      <a:pt x="53" y="69"/>
                      <a:pt x="51" y="69"/>
                    </a:cubicBezTo>
                    <a:cubicBezTo>
                      <a:pt x="50" y="70"/>
                      <a:pt x="49" y="70"/>
                      <a:pt x="48" y="72"/>
                    </a:cubicBezTo>
                    <a:cubicBezTo>
                      <a:pt x="46" y="78"/>
                      <a:pt x="46" y="78"/>
                      <a:pt x="46" y="78"/>
                    </a:cubicBezTo>
                    <a:cubicBezTo>
                      <a:pt x="44" y="78"/>
                      <a:pt x="42" y="78"/>
                      <a:pt x="40" y="78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7" y="70"/>
                      <a:pt x="36" y="70"/>
                      <a:pt x="35" y="69"/>
                    </a:cubicBezTo>
                    <a:cubicBezTo>
                      <a:pt x="33" y="69"/>
                      <a:pt x="31" y="68"/>
                      <a:pt x="30" y="67"/>
                    </a:cubicBezTo>
                    <a:cubicBezTo>
                      <a:pt x="29" y="66"/>
                      <a:pt x="27" y="66"/>
                      <a:pt x="26" y="67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19" y="68"/>
                      <a:pt x="17" y="67"/>
                      <a:pt x="16" y="65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9" y="58"/>
                      <a:pt x="19" y="57"/>
                      <a:pt x="19" y="56"/>
                    </a:cubicBezTo>
                    <a:cubicBezTo>
                      <a:pt x="18" y="54"/>
                      <a:pt x="17" y="52"/>
                      <a:pt x="16" y="51"/>
                    </a:cubicBezTo>
                    <a:cubicBezTo>
                      <a:pt x="16" y="49"/>
                      <a:pt x="15" y="48"/>
                      <a:pt x="14" y="48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5"/>
                      <a:pt x="8" y="44"/>
                      <a:pt x="8" y="43"/>
                    </a:cubicBezTo>
                    <a:cubicBezTo>
                      <a:pt x="8" y="42"/>
                      <a:pt x="8" y="41"/>
                      <a:pt x="8" y="39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6" y="36"/>
                      <a:pt x="16" y="35"/>
                    </a:cubicBezTo>
                    <a:cubicBezTo>
                      <a:pt x="17" y="33"/>
                      <a:pt x="18" y="31"/>
                      <a:pt x="19" y="29"/>
                    </a:cubicBezTo>
                    <a:cubicBezTo>
                      <a:pt x="19" y="28"/>
                      <a:pt x="19" y="27"/>
                      <a:pt x="19" y="26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18"/>
                      <a:pt x="19" y="17"/>
                      <a:pt x="20" y="15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7" y="19"/>
                      <a:pt x="29" y="19"/>
                      <a:pt x="30" y="18"/>
                    </a:cubicBezTo>
                    <a:cubicBezTo>
                      <a:pt x="31" y="17"/>
                      <a:pt x="33" y="17"/>
                      <a:pt x="35" y="16"/>
                    </a:cubicBezTo>
                    <a:cubicBezTo>
                      <a:pt x="36" y="16"/>
                      <a:pt x="37" y="15"/>
                      <a:pt x="38" y="14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2" y="7"/>
                      <a:pt x="44" y="7"/>
                      <a:pt x="46" y="7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9" y="15"/>
                      <a:pt x="50" y="16"/>
                      <a:pt x="51" y="16"/>
                    </a:cubicBezTo>
                    <a:cubicBezTo>
                      <a:pt x="53" y="17"/>
                      <a:pt x="55" y="17"/>
                      <a:pt x="56" y="18"/>
                    </a:cubicBezTo>
                    <a:cubicBezTo>
                      <a:pt x="57" y="19"/>
                      <a:pt x="59" y="19"/>
                      <a:pt x="60" y="18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7" y="17"/>
                      <a:pt x="69" y="18"/>
                      <a:pt x="70" y="20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7"/>
                      <a:pt x="67" y="28"/>
                      <a:pt x="67" y="29"/>
                    </a:cubicBezTo>
                    <a:cubicBezTo>
                      <a:pt x="68" y="31"/>
                      <a:pt x="69" y="33"/>
                      <a:pt x="70" y="35"/>
                    </a:cubicBezTo>
                    <a:cubicBezTo>
                      <a:pt x="70" y="36"/>
                      <a:pt x="71" y="37"/>
                      <a:pt x="72" y="37"/>
                    </a:cubicBezTo>
                    <a:cubicBezTo>
                      <a:pt x="78" y="39"/>
                      <a:pt x="78" y="39"/>
                      <a:pt x="78" y="39"/>
                    </a:cubicBezTo>
                    <a:cubicBezTo>
                      <a:pt x="78" y="41"/>
                      <a:pt x="78" y="42"/>
                      <a:pt x="78" y="43"/>
                    </a:cubicBezTo>
                    <a:cubicBezTo>
                      <a:pt x="78" y="44"/>
                      <a:pt x="78" y="45"/>
                      <a:pt x="78" y="46"/>
                    </a:cubicBezTo>
                  </a:path>
                </a:pathLst>
              </a:custGeom>
              <a:solidFill>
                <a:srgbClr val="6F97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55"/>
              <p:cNvSpPr>
                <a:spLocks noEditPoints="1"/>
              </p:cNvSpPr>
              <p:nvPr/>
            </p:nvSpPr>
            <p:spPr bwMode="auto">
              <a:xfrm>
                <a:off x="887" y="1883"/>
                <a:ext cx="69" cy="68"/>
              </a:xfrm>
              <a:custGeom>
                <a:avLst/>
                <a:gdLst>
                  <a:gd name="T0" fmla="*/ 17 w 34"/>
                  <a:gd name="T1" fmla="*/ 0 h 34"/>
                  <a:gd name="T2" fmla="*/ 0 w 34"/>
                  <a:gd name="T3" fmla="*/ 17 h 34"/>
                  <a:gd name="T4" fmla="*/ 17 w 34"/>
                  <a:gd name="T5" fmla="*/ 34 h 34"/>
                  <a:gd name="T6" fmla="*/ 34 w 34"/>
                  <a:gd name="T7" fmla="*/ 17 h 34"/>
                  <a:gd name="T8" fmla="*/ 17 w 34"/>
                  <a:gd name="T9" fmla="*/ 0 h 34"/>
                  <a:gd name="T10" fmla="*/ 17 w 34"/>
                  <a:gd name="T11" fmla="*/ 26 h 34"/>
                  <a:gd name="T12" fmla="*/ 7 w 34"/>
                  <a:gd name="T13" fmla="*/ 17 h 34"/>
                  <a:gd name="T14" fmla="*/ 17 w 34"/>
                  <a:gd name="T15" fmla="*/ 7 h 34"/>
                  <a:gd name="T16" fmla="*/ 27 w 34"/>
                  <a:gd name="T17" fmla="*/ 17 h 34"/>
                  <a:gd name="T18" fmla="*/ 17 w 34"/>
                  <a:gd name="T19" fmla="*/ 2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17" y="0"/>
                    </a:move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ubicBezTo>
                      <a:pt x="26" y="34"/>
                      <a:pt x="34" y="26"/>
                      <a:pt x="34" y="17"/>
                    </a:cubicBezTo>
                    <a:cubicBezTo>
                      <a:pt x="34" y="7"/>
                      <a:pt x="26" y="0"/>
                      <a:pt x="17" y="0"/>
                    </a:cubicBezTo>
                    <a:moveTo>
                      <a:pt x="17" y="26"/>
                    </a:moveTo>
                    <a:cubicBezTo>
                      <a:pt x="12" y="26"/>
                      <a:pt x="7" y="22"/>
                      <a:pt x="7" y="17"/>
                    </a:cubicBezTo>
                    <a:cubicBezTo>
                      <a:pt x="7" y="11"/>
                      <a:pt x="12" y="7"/>
                      <a:pt x="17" y="7"/>
                    </a:cubicBezTo>
                    <a:cubicBezTo>
                      <a:pt x="22" y="7"/>
                      <a:pt x="27" y="11"/>
                      <a:pt x="27" y="17"/>
                    </a:cubicBezTo>
                    <a:cubicBezTo>
                      <a:pt x="27" y="22"/>
                      <a:pt x="22" y="26"/>
                      <a:pt x="17" y="26"/>
                    </a:cubicBezTo>
                  </a:path>
                </a:pathLst>
              </a:custGeom>
              <a:solidFill>
                <a:srgbClr val="6F97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3" name="Rectangle 60"/>
            <p:cNvSpPr>
              <a:spLocks noChangeArrowheads="1"/>
            </p:cNvSpPr>
            <p:nvPr/>
          </p:nvSpPr>
          <p:spPr bwMode="auto">
            <a:xfrm flipH="1">
              <a:off x="4999308" y="4584840"/>
              <a:ext cx="1233053" cy="20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  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31614" y="3886097"/>
            <a:ext cx="1541317" cy="1546326"/>
            <a:chOff x="1431614" y="3657497"/>
            <a:chExt cx="1541317" cy="1546326"/>
          </a:xfrm>
        </p:grpSpPr>
        <p:sp>
          <p:nvSpPr>
            <p:cNvPr id="47" name="Oval 45"/>
            <p:cNvSpPr>
              <a:spLocks noChangeArrowheads="1"/>
            </p:cNvSpPr>
            <p:nvPr/>
          </p:nvSpPr>
          <p:spPr bwMode="auto">
            <a:xfrm flipH="1">
              <a:off x="1431614" y="3657497"/>
              <a:ext cx="1541317" cy="1546326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rgbClr val="5BC158"/>
                  </a:gs>
                  <a:gs pos="100000">
                    <a:srgbClr val="6DB8AA"/>
                  </a:gs>
                </a:gsLst>
                <a:lin ang="5400000" scaled="1"/>
              </a:gradFill>
            </a:ln>
          </p:spPr>
          <p:txBody>
            <a:bodyPr/>
            <a:lstStyle/>
            <a:p>
              <a:endParaRPr lang="zh-CN" alt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Group 58"/>
            <p:cNvGrpSpPr/>
            <p:nvPr/>
          </p:nvGrpSpPr>
          <p:grpSpPr bwMode="auto">
            <a:xfrm flipH="1">
              <a:off x="2014140" y="4038412"/>
              <a:ext cx="376263" cy="394517"/>
              <a:chOff x="2352" y="1832"/>
              <a:chExt cx="166" cy="174"/>
            </a:xfrm>
            <a:solidFill>
              <a:srgbClr val="267F42"/>
            </a:solidFill>
          </p:grpSpPr>
          <p:sp>
            <p:nvSpPr>
              <p:cNvPr id="60" name="Freeform 48"/>
              <p:cNvSpPr/>
              <p:nvPr/>
            </p:nvSpPr>
            <p:spPr bwMode="auto">
              <a:xfrm>
                <a:off x="2352" y="1832"/>
                <a:ext cx="166" cy="14"/>
              </a:xfrm>
              <a:custGeom>
                <a:avLst/>
                <a:gdLst>
                  <a:gd name="T0" fmla="*/ 79 w 82"/>
                  <a:gd name="T1" fmla="*/ 0 h 7"/>
                  <a:gd name="T2" fmla="*/ 3 w 82"/>
                  <a:gd name="T3" fmla="*/ 0 h 7"/>
                  <a:gd name="T4" fmla="*/ 0 w 82"/>
                  <a:gd name="T5" fmla="*/ 4 h 7"/>
                  <a:gd name="T6" fmla="*/ 3 w 82"/>
                  <a:gd name="T7" fmla="*/ 7 h 7"/>
                  <a:gd name="T8" fmla="*/ 79 w 82"/>
                  <a:gd name="T9" fmla="*/ 7 h 7"/>
                  <a:gd name="T10" fmla="*/ 82 w 82"/>
                  <a:gd name="T11" fmla="*/ 4 h 7"/>
                  <a:gd name="T12" fmla="*/ 79 w 82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7">
                    <a:moveTo>
                      <a:pt x="7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81" y="7"/>
                      <a:pt x="82" y="6"/>
                      <a:pt x="82" y="4"/>
                    </a:cubicBezTo>
                    <a:cubicBezTo>
                      <a:pt x="82" y="2"/>
                      <a:pt x="81" y="0"/>
                      <a:pt x="79" y="0"/>
                    </a:cubicBezTo>
                  </a:path>
                </a:pathLst>
              </a:custGeom>
              <a:solidFill>
                <a:srgbClr val="6F97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49"/>
              <p:cNvSpPr/>
              <p:nvPr/>
            </p:nvSpPr>
            <p:spPr bwMode="auto">
              <a:xfrm>
                <a:off x="2368" y="1866"/>
                <a:ext cx="134" cy="87"/>
              </a:xfrm>
              <a:custGeom>
                <a:avLst/>
                <a:gdLst>
                  <a:gd name="T0" fmla="*/ 63 w 66"/>
                  <a:gd name="T1" fmla="*/ 0 h 43"/>
                  <a:gd name="T2" fmla="*/ 59 w 66"/>
                  <a:gd name="T3" fmla="*/ 3 h 43"/>
                  <a:gd name="T4" fmla="*/ 59 w 66"/>
                  <a:gd name="T5" fmla="*/ 32 h 43"/>
                  <a:gd name="T6" fmla="*/ 55 w 66"/>
                  <a:gd name="T7" fmla="*/ 36 h 43"/>
                  <a:gd name="T8" fmla="*/ 11 w 66"/>
                  <a:gd name="T9" fmla="*/ 36 h 43"/>
                  <a:gd name="T10" fmla="*/ 7 w 66"/>
                  <a:gd name="T11" fmla="*/ 32 h 43"/>
                  <a:gd name="T12" fmla="*/ 7 w 66"/>
                  <a:gd name="T13" fmla="*/ 3 h 43"/>
                  <a:gd name="T14" fmla="*/ 3 w 66"/>
                  <a:gd name="T15" fmla="*/ 0 h 43"/>
                  <a:gd name="T16" fmla="*/ 0 w 66"/>
                  <a:gd name="T17" fmla="*/ 3 h 43"/>
                  <a:gd name="T18" fmla="*/ 0 w 66"/>
                  <a:gd name="T19" fmla="*/ 32 h 43"/>
                  <a:gd name="T20" fmla="*/ 11 w 66"/>
                  <a:gd name="T21" fmla="*/ 43 h 43"/>
                  <a:gd name="T22" fmla="*/ 55 w 66"/>
                  <a:gd name="T23" fmla="*/ 43 h 43"/>
                  <a:gd name="T24" fmla="*/ 66 w 66"/>
                  <a:gd name="T25" fmla="*/ 32 h 43"/>
                  <a:gd name="T26" fmla="*/ 66 w 66"/>
                  <a:gd name="T27" fmla="*/ 3 h 43"/>
                  <a:gd name="T28" fmla="*/ 63 w 66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" h="43">
                    <a:moveTo>
                      <a:pt x="63" y="0"/>
                    </a:moveTo>
                    <a:cubicBezTo>
                      <a:pt x="61" y="0"/>
                      <a:pt x="59" y="1"/>
                      <a:pt x="59" y="3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4"/>
                      <a:pt x="57" y="36"/>
                      <a:pt x="55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9" y="36"/>
                      <a:pt x="7" y="34"/>
                      <a:pt x="7" y="3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8"/>
                      <a:pt x="5" y="43"/>
                      <a:pt x="11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61" y="43"/>
                      <a:pt x="66" y="38"/>
                      <a:pt x="66" y="32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1"/>
                      <a:pt x="65" y="0"/>
                      <a:pt x="63" y="0"/>
                    </a:cubicBezTo>
                  </a:path>
                </a:pathLst>
              </a:custGeom>
              <a:solidFill>
                <a:srgbClr val="6F97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50"/>
              <p:cNvSpPr/>
              <p:nvPr/>
            </p:nvSpPr>
            <p:spPr bwMode="auto">
              <a:xfrm>
                <a:off x="2402" y="1895"/>
                <a:ext cx="15" cy="28"/>
              </a:xfrm>
              <a:custGeom>
                <a:avLst/>
                <a:gdLst>
                  <a:gd name="T0" fmla="*/ 7 w 7"/>
                  <a:gd name="T1" fmla="*/ 10 h 14"/>
                  <a:gd name="T2" fmla="*/ 7 w 7"/>
                  <a:gd name="T3" fmla="*/ 4 h 14"/>
                  <a:gd name="T4" fmla="*/ 3 w 7"/>
                  <a:gd name="T5" fmla="*/ 0 h 14"/>
                  <a:gd name="T6" fmla="*/ 0 w 7"/>
                  <a:gd name="T7" fmla="*/ 4 h 14"/>
                  <a:gd name="T8" fmla="*/ 0 w 7"/>
                  <a:gd name="T9" fmla="*/ 10 h 14"/>
                  <a:gd name="T10" fmla="*/ 3 w 7"/>
                  <a:gd name="T11" fmla="*/ 14 h 14"/>
                  <a:gd name="T12" fmla="*/ 7 w 7"/>
                  <a:gd name="T1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4">
                    <a:moveTo>
                      <a:pt x="7" y="1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2"/>
                      <a:pt x="1" y="14"/>
                      <a:pt x="3" y="14"/>
                    </a:cubicBezTo>
                    <a:cubicBezTo>
                      <a:pt x="5" y="14"/>
                      <a:pt x="7" y="12"/>
                      <a:pt x="7" y="10"/>
                    </a:cubicBezTo>
                  </a:path>
                </a:pathLst>
              </a:custGeom>
              <a:solidFill>
                <a:srgbClr val="6F97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51"/>
              <p:cNvSpPr/>
              <p:nvPr/>
            </p:nvSpPr>
            <p:spPr bwMode="auto">
              <a:xfrm>
                <a:off x="2427" y="1868"/>
                <a:ext cx="16" cy="55"/>
              </a:xfrm>
              <a:custGeom>
                <a:avLst/>
                <a:gdLst>
                  <a:gd name="T0" fmla="*/ 8 w 8"/>
                  <a:gd name="T1" fmla="*/ 23 h 27"/>
                  <a:gd name="T2" fmla="*/ 8 w 8"/>
                  <a:gd name="T3" fmla="*/ 3 h 27"/>
                  <a:gd name="T4" fmla="*/ 4 w 8"/>
                  <a:gd name="T5" fmla="*/ 0 h 27"/>
                  <a:gd name="T6" fmla="*/ 0 w 8"/>
                  <a:gd name="T7" fmla="*/ 3 h 27"/>
                  <a:gd name="T8" fmla="*/ 0 w 8"/>
                  <a:gd name="T9" fmla="*/ 23 h 27"/>
                  <a:gd name="T10" fmla="*/ 4 w 8"/>
                  <a:gd name="T11" fmla="*/ 27 h 27"/>
                  <a:gd name="T12" fmla="*/ 8 w 8"/>
                  <a:gd name="T13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7">
                    <a:moveTo>
                      <a:pt x="8" y="2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8" y="1"/>
                      <a:pt x="6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2" y="27"/>
                      <a:pt x="4" y="27"/>
                    </a:cubicBezTo>
                    <a:cubicBezTo>
                      <a:pt x="6" y="27"/>
                      <a:pt x="8" y="25"/>
                      <a:pt x="8" y="23"/>
                    </a:cubicBezTo>
                  </a:path>
                </a:pathLst>
              </a:custGeom>
              <a:solidFill>
                <a:srgbClr val="6F97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52"/>
              <p:cNvSpPr/>
              <p:nvPr/>
            </p:nvSpPr>
            <p:spPr bwMode="auto">
              <a:xfrm>
                <a:off x="2453" y="1881"/>
                <a:ext cx="14" cy="42"/>
              </a:xfrm>
              <a:custGeom>
                <a:avLst/>
                <a:gdLst>
                  <a:gd name="T0" fmla="*/ 7 w 7"/>
                  <a:gd name="T1" fmla="*/ 17 h 21"/>
                  <a:gd name="T2" fmla="*/ 7 w 7"/>
                  <a:gd name="T3" fmla="*/ 4 h 21"/>
                  <a:gd name="T4" fmla="*/ 4 w 7"/>
                  <a:gd name="T5" fmla="*/ 0 h 21"/>
                  <a:gd name="T6" fmla="*/ 0 w 7"/>
                  <a:gd name="T7" fmla="*/ 4 h 21"/>
                  <a:gd name="T8" fmla="*/ 0 w 7"/>
                  <a:gd name="T9" fmla="*/ 17 h 21"/>
                  <a:gd name="T10" fmla="*/ 4 w 7"/>
                  <a:gd name="T11" fmla="*/ 21 h 21"/>
                  <a:gd name="T12" fmla="*/ 7 w 7"/>
                  <a:gd name="T13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1">
                    <a:moveTo>
                      <a:pt x="7" y="17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2" y="21"/>
                      <a:pt x="4" y="21"/>
                    </a:cubicBezTo>
                    <a:cubicBezTo>
                      <a:pt x="6" y="21"/>
                      <a:pt x="7" y="19"/>
                      <a:pt x="7" y="17"/>
                    </a:cubicBezTo>
                  </a:path>
                </a:pathLst>
              </a:custGeom>
              <a:solidFill>
                <a:srgbClr val="6F97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53"/>
              <p:cNvSpPr/>
              <p:nvPr/>
            </p:nvSpPr>
            <p:spPr bwMode="auto">
              <a:xfrm>
                <a:off x="2396" y="1965"/>
                <a:ext cx="77" cy="41"/>
              </a:xfrm>
              <a:custGeom>
                <a:avLst/>
                <a:gdLst>
                  <a:gd name="T0" fmla="*/ 30 w 38"/>
                  <a:gd name="T1" fmla="*/ 2 h 20"/>
                  <a:gd name="T2" fmla="*/ 26 w 38"/>
                  <a:gd name="T3" fmla="*/ 0 h 20"/>
                  <a:gd name="T4" fmla="*/ 12 w 38"/>
                  <a:gd name="T5" fmla="*/ 0 h 20"/>
                  <a:gd name="T6" fmla="*/ 8 w 38"/>
                  <a:gd name="T7" fmla="*/ 2 h 20"/>
                  <a:gd name="T8" fmla="*/ 1 w 38"/>
                  <a:gd name="T9" fmla="*/ 14 h 20"/>
                  <a:gd name="T10" fmla="*/ 2 w 38"/>
                  <a:gd name="T11" fmla="*/ 19 h 20"/>
                  <a:gd name="T12" fmla="*/ 7 w 38"/>
                  <a:gd name="T13" fmla="*/ 18 h 20"/>
                  <a:gd name="T14" fmla="*/ 14 w 38"/>
                  <a:gd name="T15" fmla="*/ 7 h 20"/>
                  <a:gd name="T16" fmla="*/ 24 w 38"/>
                  <a:gd name="T17" fmla="*/ 7 h 20"/>
                  <a:gd name="T18" fmla="*/ 31 w 38"/>
                  <a:gd name="T19" fmla="*/ 18 h 20"/>
                  <a:gd name="T20" fmla="*/ 34 w 38"/>
                  <a:gd name="T21" fmla="*/ 19 h 20"/>
                  <a:gd name="T22" fmla="*/ 36 w 38"/>
                  <a:gd name="T23" fmla="*/ 19 h 20"/>
                  <a:gd name="T24" fmla="*/ 37 w 38"/>
                  <a:gd name="T25" fmla="*/ 14 h 20"/>
                  <a:gd name="T26" fmla="*/ 30 w 38"/>
                  <a:gd name="T27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0">
                    <a:moveTo>
                      <a:pt x="30" y="2"/>
                    </a:moveTo>
                    <a:cubicBezTo>
                      <a:pt x="29" y="1"/>
                      <a:pt x="28" y="0"/>
                      <a:pt x="2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9" y="1"/>
                      <a:pt x="8" y="2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6"/>
                      <a:pt x="1" y="18"/>
                      <a:pt x="2" y="19"/>
                    </a:cubicBezTo>
                    <a:cubicBezTo>
                      <a:pt x="4" y="20"/>
                      <a:pt x="6" y="19"/>
                      <a:pt x="7" y="1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9"/>
                      <a:pt x="32" y="19"/>
                      <a:pt x="34" y="19"/>
                    </a:cubicBezTo>
                    <a:cubicBezTo>
                      <a:pt x="34" y="19"/>
                      <a:pt x="35" y="19"/>
                      <a:pt x="36" y="19"/>
                    </a:cubicBezTo>
                    <a:cubicBezTo>
                      <a:pt x="37" y="18"/>
                      <a:pt x="38" y="16"/>
                      <a:pt x="37" y="14"/>
                    </a:cubicBezTo>
                    <a:lnTo>
                      <a:pt x="30" y="2"/>
                    </a:lnTo>
                    <a:close/>
                  </a:path>
                </a:pathLst>
              </a:custGeom>
              <a:solidFill>
                <a:srgbClr val="6F97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5" name="Rectangle 62"/>
            <p:cNvSpPr>
              <a:spLocks noChangeArrowheads="1"/>
            </p:cNvSpPr>
            <p:nvPr/>
          </p:nvSpPr>
          <p:spPr bwMode="auto">
            <a:xfrm flipH="1">
              <a:off x="1569880" y="4584840"/>
              <a:ext cx="1233053" cy="20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  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  <a:endParaRPr lang="zh-CN" altLang="en-US" sz="2800" b="1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35" name="TextBox 62"/>
          <p:cNvSpPr txBox="1"/>
          <p:nvPr/>
        </p:nvSpPr>
        <p:spPr>
          <a:xfrm flipH="1">
            <a:off x="1426927" y="2275466"/>
            <a:ext cx="3939672" cy="1267706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6" name="组合 12"/>
          <p:cNvGrpSpPr/>
          <p:nvPr/>
        </p:nvGrpSpPr>
        <p:grpSpPr bwMode="auto">
          <a:xfrm>
            <a:off x="1406970" y="1493186"/>
            <a:ext cx="3741078" cy="722887"/>
            <a:chOff x="5013325" y="1410493"/>
            <a:chExt cx="3741078" cy="720906"/>
          </a:xfrm>
        </p:grpSpPr>
        <p:sp>
          <p:nvSpPr>
            <p:cNvPr id="41" name="文本框 40"/>
            <p:cNvSpPr txBox="1">
              <a:spLocks noChangeArrowheads="1"/>
            </p:cNvSpPr>
            <p:nvPr/>
          </p:nvSpPr>
          <p:spPr bwMode="auto">
            <a:xfrm>
              <a:off x="5013325" y="1410493"/>
              <a:ext cx="2870200" cy="36832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53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53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53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53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800" b="1" dirty="0">
                  <a:solidFill>
                    <a:srgbClr val="6DB8AA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zh-CN" altLang="en-US" sz="1800" b="1" dirty="0">
                <a:solidFill>
                  <a:srgbClr val="6DB8A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013325" y="1763079"/>
              <a:ext cx="3741078" cy="3683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5820230" y="5022215"/>
            <a:ext cx="4800303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  <a:endParaRPr lang="zh-CN" altLang="en-US" sz="1200" dirty="0"/>
          </a:p>
        </p:txBody>
      </p:sp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9047962" y="2044633"/>
            <a:ext cx="287020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453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453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453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453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1" name="图形 10" descr="气球 纯色填充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50223" y="1983352"/>
            <a:ext cx="584227" cy="5842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tags/tag1.xml><?xml version="1.0" encoding="utf-8"?>
<p:tagLst xmlns:p="http://schemas.openxmlformats.org/presentationml/2006/main">
  <p:tag name="ISPRING_ULTRA_SCORM_TRACKING_SLIDES" val="1"/>
  <p:tag name="GENSWF_OUTPUT_FILE_NAME" val="33"/>
</p:tagLst>
</file>

<file path=ppt/theme/theme1.xml><?xml version="1.0" encoding="utf-8"?>
<a:theme xmlns:a="http://schemas.openxmlformats.org/drawingml/2006/main" name="office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6708F4"/>
      </a:accent1>
      <a:accent2>
        <a:srgbClr val="2E7FED"/>
      </a:accent2>
      <a:accent3>
        <a:srgbClr val="03CAE8"/>
      </a:accent3>
      <a:accent4>
        <a:srgbClr val="13F7C5"/>
      </a:accent4>
      <a:accent5>
        <a:srgbClr val="7F8EA0"/>
      </a:accent5>
      <a:accent6>
        <a:srgbClr val="ADB5BB"/>
      </a:accent6>
      <a:hlink>
        <a:srgbClr val="4472C4"/>
      </a:hlink>
      <a:folHlink>
        <a:srgbClr val="BFBFBF"/>
      </a:folHlink>
    </a:clrScheme>
    <a:fontScheme name="jqeyps5o">
      <a:majorFont>
        <a:latin typeface="Arial"/>
        <a:ea typeface="阿里巴巴普惠体 2 55 Regular"/>
        <a:cs typeface=""/>
      </a:majorFont>
      <a:minorFont>
        <a:latin typeface="Arial"/>
        <a:ea typeface="阿里巴巴普惠体 2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4002</Words>
  <Application>WPS 演示</Application>
  <PresentationFormat>自定义</PresentationFormat>
  <Paragraphs>454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江城律动宋</vt:lpstr>
      <vt:lpstr>华文细黑</vt:lpstr>
      <vt:lpstr>阿里巴巴普惠体 2 55 Regular</vt:lpstr>
      <vt:lpstr>阿里巴巴普惠体</vt:lpstr>
      <vt:lpstr>Arial Unicode MS</vt:lpstr>
      <vt:lpstr>等线</vt:lpstr>
      <vt:lpstr>Arial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小清新绿流体几何春季工作汇报ppt模板</dc:title>
  <dc:creator>51PPT模板网</dc:creator>
  <cp:keywords>www.51pptmoban.com</cp:keywords>
  <dc:description>www.51pptmoban.com</dc:description>
  <cp:lastModifiedBy>铭</cp:lastModifiedBy>
  <cp:revision>3677</cp:revision>
  <dcterms:created xsi:type="dcterms:W3CDTF">2015-12-01T09:06:00Z</dcterms:created>
  <dcterms:modified xsi:type="dcterms:W3CDTF">2022-02-28T05:35:54Z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626A575EF6514C5C82FC28C951057F7B</vt:lpwstr>
  </property>
  <property fmtid="{D5CDD505-2E9C-101B-9397-08002B2CF9AE}" pid="3" name="KSOProductBuildVer">
    <vt:lpwstr>2052-11.1.0.11194</vt:lpwstr>
  </property>
</Properties>
</file>