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61" r:id="rId3"/>
    <p:sldId id="263" r:id="rId4"/>
    <p:sldId id="264" r:id="rId5"/>
    <p:sldId id="514" r:id="rId6"/>
    <p:sldId id="268" r:id="rId7"/>
    <p:sldId id="270" r:id="rId8"/>
    <p:sldId id="265" r:id="rId9"/>
    <p:sldId id="269" r:id="rId10"/>
    <p:sldId id="524" r:id="rId11"/>
    <p:sldId id="839" r:id="rId12"/>
    <p:sldId id="266" r:id="rId13"/>
    <p:sldId id="528" r:id="rId14"/>
    <p:sldId id="527" r:id="rId15"/>
    <p:sldId id="552" r:id="rId16"/>
    <p:sldId id="267" r:id="rId17"/>
    <p:sldId id="517" r:id="rId18"/>
    <p:sldId id="531" r:id="rId19"/>
    <p:sldId id="537" r:id="rId20"/>
    <p:sldId id="882" r:id="rId21"/>
    <p:sldId id="262" r:id="rId22"/>
  </p:sldIdLst>
  <p:sldSz cx="12192000" cy="6858000"/>
  <p:notesSz cx="6858000" cy="9144000"/>
  <p:embeddedFontLst>
    <p:embeddedFont>
      <p:font typeface="Pacifico" panose="00000500000000000000" pitchFamily="2" charset="0"/>
      <p:regular r:id="rId27"/>
    </p:embeddedFont>
    <p:embeddedFont>
      <p:font typeface="站酷小薇LOGO体" panose="02010600010101010101" charset="-122"/>
      <p:regular r:id="rId28"/>
    </p:embeddedFont>
    <p:embeddedFont>
      <p:font typeface="等线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EC"/>
    <a:srgbClr val="90D3D0"/>
    <a:srgbClr val="4F1F37"/>
    <a:srgbClr val="FFD27E"/>
    <a:srgbClr val="FFCC7A"/>
    <a:srgbClr val="6C92E6"/>
    <a:srgbClr val="FF955A"/>
    <a:srgbClr val="FF567E"/>
    <a:srgbClr val="FFFFFF"/>
    <a:srgbClr val="C714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7" autoAdjust="0"/>
    <p:restoredTop sz="94660"/>
  </p:normalViewPr>
  <p:slideViewPr>
    <p:cSldViewPr snapToGrid="0">
      <p:cViewPr>
        <p:scale>
          <a:sx n="75" d="100"/>
          <a:sy n="75" d="100"/>
        </p:scale>
        <p:origin x="-198" y="5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BA430-9691-48CB-A3D3-9D6A17F920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A20CA-116A-49D1-AF6E-54FF8F9FE4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16" y="-13114"/>
            <a:ext cx="4597401" cy="2531769"/>
            <a:chOff x="-1" y="-9938"/>
            <a:chExt cx="5863772" cy="3229154"/>
          </a:xfrm>
        </p:grpSpPr>
        <p:sp>
          <p:nvSpPr>
            <p:cNvPr id="3" name="任意多边形: 形状 2"/>
            <p:cNvSpPr/>
            <p:nvPr/>
          </p:nvSpPr>
          <p:spPr>
            <a:xfrm flipH="1">
              <a:off x="-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734347" cy="285651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 userDrawn="1"/>
        </p:nvGrpSpPr>
        <p:grpSpPr>
          <a:xfrm>
            <a:off x="7594599" y="-9058"/>
            <a:ext cx="4597401" cy="2531769"/>
            <a:chOff x="6328231" y="-9938"/>
            <a:chExt cx="5863772" cy="3229154"/>
          </a:xfrm>
        </p:grpSpPr>
        <p:sp>
          <p:nvSpPr>
            <p:cNvPr id="6" name="任意多边形: 形状 5"/>
            <p:cNvSpPr/>
            <p:nvPr/>
          </p:nvSpPr>
          <p:spPr>
            <a:xfrm>
              <a:off x="632823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430128" y="0"/>
              <a:ext cx="4761872" cy="2728061"/>
              <a:chOff x="7430128" y="0"/>
              <a:chExt cx="4761872" cy="272806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30128" y="0"/>
                <a:ext cx="4761872" cy="2728061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2106275" y="0"/>
                <a:ext cx="85725" cy="219075"/>
              </a:xfrm>
              <a:prstGeom prst="rect">
                <a:avLst/>
              </a:prstGeom>
              <a:solidFill>
                <a:srgbClr val="90D3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 userDrawn="1"/>
        </p:nvGrpSpPr>
        <p:grpSpPr>
          <a:xfrm>
            <a:off x="0" y="4338931"/>
            <a:ext cx="4597400" cy="2531768"/>
            <a:chOff x="0" y="3947276"/>
            <a:chExt cx="5308600" cy="2923423"/>
          </a:xfrm>
        </p:grpSpPr>
        <p:sp>
          <p:nvSpPr>
            <p:cNvPr id="11" name="任意多边形: 形状 10"/>
            <p:cNvSpPr/>
            <p:nvPr/>
          </p:nvSpPr>
          <p:spPr>
            <a:xfrm rot="10800000">
              <a:off x="0" y="3947276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8979" y="4157012"/>
              <a:ext cx="4463374" cy="2713687"/>
              <a:chOff x="2619279" y="4170523"/>
              <a:chExt cx="2617089" cy="1591164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3829716" y="4221004"/>
                <a:ext cx="285750" cy="676275"/>
              </a:xfrm>
              <a:custGeom>
                <a:avLst/>
                <a:gdLst>
                  <a:gd name="connsiteX0" fmla="*/ 7144 w 285750"/>
                  <a:gd name="connsiteY0" fmla="*/ 7144 h 676275"/>
                  <a:gd name="connsiteX1" fmla="*/ 213646 w 285750"/>
                  <a:gd name="connsiteY1" fmla="*/ 331851 h 676275"/>
                  <a:gd name="connsiteX2" fmla="*/ 281940 w 285750"/>
                  <a:gd name="connsiteY2" fmla="*/ 670179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0" h="676275">
                    <a:moveTo>
                      <a:pt x="7144" y="7144"/>
                    </a:moveTo>
                    <a:cubicBezTo>
                      <a:pt x="101632" y="95821"/>
                      <a:pt x="173355" y="208597"/>
                      <a:pt x="213646" y="331851"/>
                    </a:cubicBezTo>
                    <a:cubicBezTo>
                      <a:pt x="213646" y="331851"/>
                      <a:pt x="263176" y="469583"/>
                      <a:pt x="281940" y="67017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792317" y="4173381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8"/>
                      <a:pt x="5300" y="10380"/>
                      <a:pt x="23969" y="7332"/>
                    </a:cubicBezTo>
                    <a:cubicBezTo>
                      <a:pt x="40542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824893" y="42086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3851753" y="424653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3896330" y="4302920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3919952" y="4350843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542" y="4654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3898997" y="4255117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4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849372" y="429455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1"/>
                    </a:cubicBezTo>
                    <a:cubicBezTo>
                      <a:pt x="40542" y="4653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3870803" y="434016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3936716" y="430417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874137" y="421054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9"/>
                      <a:pt x="23969" y="7321"/>
                    </a:cubicBezTo>
                    <a:cubicBezTo>
                      <a:pt x="40542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3842514" y="41705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3787460" y="422416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637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3814415" y="4260915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152289" y="5334994"/>
                <a:ext cx="152400" cy="47625"/>
              </a:xfrm>
              <a:custGeom>
                <a:avLst/>
                <a:gdLst>
                  <a:gd name="connsiteX0" fmla="*/ 129930 w 152400"/>
                  <a:gd name="connsiteY0" fmla="*/ 15675 h 47625"/>
                  <a:gd name="connsiteX1" fmla="*/ 20393 w 152400"/>
                  <a:gd name="connsiteY1" fmla="*/ 19199 h 47625"/>
                  <a:gd name="connsiteX2" fmla="*/ 10010 w 152400"/>
                  <a:gd name="connsiteY2" fmla="*/ 25962 h 47625"/>
                  <a:gd name="connsiteX3" fmla="*/ 8201 w 152400"/>
                  <a:gd name="connsiteY3" fmla="*/ 37583 h 47625"/>
                  <a:gd name="connsiteX4" fmla="*/ 23345 w 152400"/>
                  <a:gd name="connsiteY4" fmla="*/ 42440 h 47625"/>
                  <a:gd name="connsiteX5" fmla="*/ 86687 w 152400"/>
                  <a:gd name="connsiteY5" fmla="*/ 34630 h 47625"/>
                  <a:gd name="connsiteX6" fmla="*/ 117738 w 152400"/>
                  <a:gd name="connsiteY6" fmla="*/ 31772 h 47625"/>
                  <a:gd name="connsiteX7" fmla="*/ 133550 w 152400"/>
                  <a:gd name="connsiteY7" fmla="*/ 31677 h 47625"/>
                  <a:gd name="connsiteX8" fmla="*/ 147837 w 152400"/>
                  <a:gd name="connsiteY8" fmla="*/ 31963 h 47625"/>
                  <a:gd name="connsiteX9" fmla="*/ 129930 w 152400"/>
                  <a:gd name="connsiteY9" fmla="*/ 156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47625">
                    <a:moveTo>
                      <a:pt x="129930" y="15675"/>
                    </a:moveTo>
                    <a:cubicBezTo>
                      <a:pt x="94688" y="3197"/>
                      <a:pt x="54778" y="4436"/>
                      <a:pt x="20393" y="19199"/>
                    </a:cubicBezTo>
                    <a:cubicBezTo>
                      <a:pt x="16583" y="20819"/>
                      <a:pt x="12677" y="22724"/>
                      <a:pt x="10010" y="25962"/>
                    </a:cubicBezTo>
                    <a:cubicBezTo>
                      <a:pt x="7343" y="29105"/>
                      <a:pt x="6105" y="33963"/>
                      <a:pt x="8201" y="37583"/>
                    </a:cubicBezTo>
                    <a:cubicBezTo>
                      <a:pt x="10963" y="42440"/>
                      <a:pt x="17726" y="42822"/>
                      <a:pt x="23345" y="42440"/>
                    </a:cubicBezTo>
                    <a:cubicBezTo>
                      <a:pt x="44586" y="41107"/>
                      <a:pt x="65636" y="37392"/>
                      <a:pt x="86687" y="34630"/>
                    </a:cubicBezTo>
                    <a:cubicBezTo>
                      <a:pt x="96974" y="33297"/>
                      <a:pt x="107356" y="32249"/>
                      <a:pt x="117738" y="31772"/>
                    </a:cubicBezTo>
                    <a:cubicBezTo>
                      <a:pt x="122977" y="31582"/>
                      <a:pt x="128311" y="31487"/>
                      <a:pt x="133550" y="31677"/>
                    </a:cubicBezTo>
                    <a:cubicBezTo>
                      <a:pt x="136217" y="31772"/>
                      <a:pt x="145837" y="33963"/>
                      <a:pt x="147837" y="31963"/>
                    </a:cubicBezTo>
                    <a:cubicBezTo>
                      <a:pt x="154409" y="25486"/>
                      <a:pt x="133454" y="17009"/>
                      <a:pt x="129930" y="156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3179449" y="5358405"/>
                <a:ext cx="133350" cy="57150"/>
              </a:xfrm>
              <a:custGeom>
                <a:avLst/>
                <a:gdLst>
                  <a:gd name="connsiteX0" fmla="*/ 67527 w 133350"/>
                  <a:gd name="connsiteY0" fmla="*/ 13028 h 57150"/>
                  <a:gd name="connsiteX1" fmla="*/ 14759 w 133350"/>
                  <a:gd name="connsiteY1" fmla="*/ 37793 h 57150"/>
                  <a:gd name="connsiteX2" fmla="*/ 7234 w 133350"/>
                  <a:gd name="connsiteY2" fmla="*/ 50842 h 57150"/>
                  <a:gd name="connsiteX3" fmla="*/ 17331 w 133350"/>
                  <a:gd name="connsiteY3" fmla="*/ 59320 h 57150"/>
                  <a:gd name="connsiteX4" fmla="*/ 31142 w 133350"/>
                  <a:gd name="connsiteY4" fmla="*/ 56938 h 57150"/>
                  <a:gd name="connsiteX5" fmla="*/ 97055 w 133350"/>
                  <a:gd name="connsiteY5" fmla="*/ 30078 h 57150"/>
                  <a:gd name="connsiteX6" fmla="*/ 112962 w 133350"/>
                  <a:gd name="connsiteY6" fmla="*/ 22077 h 57150"/>
                  <a:gd name="connsiteX7" fmla="*/ 127630 w 133350"/>
                  <a:gd name="connsiteY7" fmla="*/ 13790 h 57150"/>
                  <a:gd name="connsiteX8" fmla="*/ 107342 w 133350"/>
                  <a:gd name="connsiteY8" fmla="*/ 7504 h 57150"/>
                  <a:gd name="connsiteX9" fmla="*/ 67527 w 133350"/>
                  <a:gd name="connsiteY9" fmla="*/ 1302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57150">
                    <a:moveTo>
                      <a:pt x="67527" y="13028"/>
                    </a:moveTo>
                    <a:cubicBezTo>
                      <a:pt x="48477" y="17600"/>
                      <a:pt x="29999" y="25506"/>
                      <a:pt x="14759" y="37793"/>
                    </a:cubicBezTo>
                    <a:cubicBezTo>
                      <a:pt x="10663" y="41127"/>
                      <a:pt x="6472" y="45604"/>
                      <a:pt x="7234" y="50842"/>
                    </a:cubicBezTo>
                    <a:cubicBezTo>
                      <a:pt x="7901" y="55510"/>
                      <a:pt x="12663" y="58748"/>
                      <a:pt x="17331" y="59320"/>
                    </a:cubicBezTo>
                    <a:cubicBezTo>
                      <a:pt x="21998" y="59891"/>
                      <a:pt x="26665" y="58462"/>
                      <a:pt x="31142" y="56938"/>
                    </a:cubicBezTo>
                    <a:cubicBezTo>
                      <a:pt x="53621" y="49318"/>
                      <a:pt x="75719" y="40365"/>
                      <a:pt x="97055" y="30078"/>
                    </a:cubicBezTo>
                    <a:cubicBezTo>
                      <a:pt x="102389" y="27506"/>
                      <a:pt x="107723" y="24839"/>
                      <a:pt x="112962" y="22077"/>
                    </a:cubicBezTo>
                    <a:cubicBezTo>
                      <a:pt x="115914" y="20553"/>
                      <a:pt x="126392" y="16933"/>
                      <a:pt x="127630" y="13790"/>
                    </a:cubicBezTo>
                    <a:cubicBezTo>
                      <a:pt x="130773" y="5408"/>
                      <a:pt x="110961" y="7218"/>
                      <a:pt x="107342" y="7504"/>
                    </a:cubicBezTo>
                    <a:cubicBezTo>
                      <a:pt x="94007" y="8265"/>
                      <a:pt x="80577" y="9885"/>
                      <a:pt x="67527" y="13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3212304" y="5363201"/>
                <a:ext cx="104775" cy="104775"/>
              </a:xfrm>
              <a:custGeom>
                <a:avLst/>
                <a:gdLst>
                  <a:gd name="connsiteX0" fmla="*/ 74868 w 104775"/>
                  <a:gd name="connsiteY0" fmla="*/ 14996 h 104775"/>
                  <a:gd name="connsiteX1" fmla="*/ 20099 w 104775"/>
                  <a:gd name="connsiteY1" fmla="*/ 58906 h 104775"/>
                  <a:gd name="connsiteX2" fmla="*/ 7812 w 104775"/>
                  <a:gd name="connsiteY2" fmla="*/ 80527 h 104775"/>
                  <a:gd name="connsiteX3" fmla="*/ 8193 w 104775"/>
                  <a:gd name="connsiteY3" fmla="*/ 91767 h 104775"/>
                  <a:gd name="connsiteX4" fmla="*/ 16385 w 104775"/>
                  <a:gd name="connsiteY4" fmla="*/ 99006 h 104775"/>
                  <a:gd name="connsiteX5" fmla="*/ 30196 w 104775"/>
                  <a:gd name="connsiteY5" fmla="*/ 92529 h 104775"/>
                  <a:gd name="connsiteX6" fmla="*/ 84488 w 104775"/>
                  <a:gd name="connsiteY6" fmla="*/ 32045 h 104775"/>
                  <a:gd name="connsiteX7" fmla="*/ 98585 w 104775"/>
                  <a:gd name="connsiteY7" fmla="*/ 8518 h 104775"/>
                  <a:gd name="connsiteX8" fmla="*/ 74868 w 104775"/>
                  <a:gd name="connsiteY8" fmla="*/ 1499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4868" y="14996"/>
                    </a:moveTo>
                    <a:cubicBezTo>
                      <a:pt x="54008" y="25854"/>
                      <a:pt x="35244" y="40808"/>
                      <a:pt x="20099" y="58906"/>
                    </a:cubicBezTo>
                    <a:cubicBezTo>
                      <a:pt x="14670" y="65288"/>
                      <a:pt x="9622" y="72336"/>
                      <a:pt x="7812" y="80527"/>
                    </a:cubicBezTo>
                    <a:cubicBezTo>
                      <a:pt x="6955" y="84242"/>
                      <a:pt x="6764" y="88243"/>
                      <a:pt x="8193" y="91767"/>
                    </a:cubicBezTo>
                    <a:cubicBezTo>
                      <a:pt x="9526" y="95291"/>
                      <a:pt x="12670" y="98339"/>
                      <a:pt x="16385" y="99006"/>
                    </a:cubicBezTo>
                    <a:cubicBezTo>
                      <a:pt x="21623" y="99863"/>
                      <a:pt x="26291" y="96148"/>
                      <a:pt x="30196" y="92529"/>
                    </a:cubicBezTo>
                    <a:cubicBezTo>
                      <a:pt x="50103" y="74050"/>
                      <a:pt x="67343" y="53096"/>
                      <a:pt x="84488" y="32045"/>
                    </a:cubicBezTo>
                    <a:cubicBezTo>
                      <a:pt x="87346" y="28616"/>
                      <a:pt x="101062" y="13567"/>
                      <a:pt x="98585" y="8518"/>
                    </a:cubicBezTo>
                    <a:cubicBezTo>
                      <a:pt x="96014" y="3661"/>
                      <a:pt x="78678" y="13090"/>
                      <a:pt x="74868" y="149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3245393" y="5331895"/>
                <a:ext cx="257175" cy="161925"/>
              </a:xfrm>
              <a:custGeom>
                <a:avLst/>
                <a:gdLst>
                  <a:gd name="connsiteX0" fmla="*/ 8918 w 257175"/>
                  <a:gd name="connsiteY0" fmla="*/ 132122 h 161925"/>
                  <a:gd name="connsiteX1" fmla="*/ 11490 w 257175"/>
                  <a:gd name="connsiteY1" fmla="*/ 152410 h 161925"/>
                  <a:gd name="connsiteX2" fmla="*/ 30064 w 257175"/>
                  <a:gd name="connsiteY2" fmla="*/ 149457 h 161925"/>
                  <a:gd name="connsiteX3" fmla="*/ 56734 w 257175"/>
                  <a:gd name="connsiteY3" fmla="*/ 116215 h 161925"/>
                  <a:gd name="connsiteX4" fmla="*/ 85309 w 257175"/>
                  <a:gd name="connsiteY4" fmla="*/ 57160 h 161925"/>
                  <a:gd name="connsiteX5" fmla="*/ 68164 w 257175"/>
                  <a:gd name="connsiteY5" fmla="*/ 145171 h 161925"/>
                  <a:gd name="connsiteX6" fmla="*/ 75498 w 257175"/>
                  <a:gd name="connsiteY6" fmla="*/ 161363 h 161925"/>
                  <a:gd name="connsiteX7" fmla="*/ 86737 w 257175"/>
                  <a:gd name="connsiteY7" fmla="*/ 159554 h 161925"/>
                  <a:gd name="connsiteX8" fmla="*/ 94167 w 257175"/>
                  <a:gd name="connsiteY8" fmla="*/ 150410 h 161925"/>
                  <a:gd name="connsiteX9" fmla="*/ 109788 w 257175"/>
                  <a:gd name="connsiteY9" fmla="*/ 58017 h 161925"/>
                  <a:gd name="connsiteX10" fmla="*/ 155794 w 257175"/>
                  <a:gd name="connsiteY10" fmla="*/ 140980 h 161925"/>
                  <a:gd name="connsiteX11" fmla="*/ 166462 w 257175"/>
                  <a:gd name="connsiteY11" fmla="*/ 148029 h 161925"/>
                  <a:gd name="connsiteX12" fmla="*/ 178558 w 257175"/>
                  <a:gd name="connsiteY12" fmla="*/ 146219 h 161925"/>
                  <a:gd name="connsiteX13" fmla="*/ 182559 w 257175"/>
                  <a:gd name="connsiteY13" fmla="*/ 137265 h 161925"/>
                  <a:gd name="connsiteX14" fmla="*/ 175891 w 257175"/>
                  <a:gd name="connsiteY14" fmla="*/ 107833 h 161925"/>
                  <a:gd name="connsiteX15" fmla="*/ 132457 w 257175"/>
                  <a:gd name="connsiteY15" fmla="*/ 50683 h 161925"/>
                  <a:gd name="connsiteX16" fmla="*/ 188179 w 257175"/>
                  <a:gd name="connsiteY16" fmla="*/ 83639 h 161925"/>
                  <a:gd name="connsiteX17" fmla="*/ 225898 w 257175"/>
                  <a:gd name="connsiteY17" fmla="*/ 95450 h 161925"/>
                  <a:gd name="connsiteX18" fmla="*/ 241233 w 257175"/>
                  <a:gd name="connsiteY18" fmla="*/ 90974 h 161925"/>
                  <a:gd name="connsiteX19" fmla="*/ 241519 w 257175"/>
                  <a:gd name="connsiteY19" fmla="*/ 68399 h 161925"/>
                  <a:gd name="connsiteX20" fmla="*/ 221230 w 257175"/>
                  <a:gd name="connsiteY20" fmla="*/ 54874 h 161925"/>
                  <a:gd name="connsiteX21" fmla="*/ 157699 w 257175"/>
                  <a:gd name="connsiteY21" fmla="*/ 36777 h 161925"/>
                  <a:gd name="connsiteX22" fmla="*/ 233899 w 257175"/>
                  <a:gd name="connsiteY22" fmla="*/ 35633 h 161925"/>
                  <a:gd name="connsiteX23" fmla="*/ 246662 w 257175"/>
                  <a:gd name="connsiteY23" fmla="*/ 32395 h 161925"/>
                  <a:gd name="connsiteX24" fmla="*/ 252758 w 257175"/>
                  <a:gd name="connsiteY24" fmla="*/ 21441 h 161925"/>
                  <a:gd name="connsiteX25" fmla="*/ 241328 w 257175"/>
                  <a:gd name="connsiteY25" fmla="*/ 11249 h 161925"/>
                  <a:gd name="connsiteX26" fmla="*/ 175891 w 257175"/>
                  <a:gd name="connsiteY26" fmla="*/ 13536 h 161925"/>
                  <a:gd name="connsiteX27" fmla="*/ 112360 w 257175"/>
                  <a:gd name="connsiteY27" fmla="*/ 33252 h 161925"/>
                  <a:gd name="connsiteX28" fmla="*/ 80546 w 257175"/>
                  <a:gd name="connsiteY28" fmla="*/ 38872 h 161925"/>
                  <a:gd name="connsiteX29" fmla="*/ 58448 w 257175"/>
                  <a:gd name="connsiteY29" fmla="*/ 53064 h 161925"/>
                  <a:gd name="connsiteX30" fmla="*/ 22158 w 257175"/>
                  <a:gd name="connsiteY30" fmla="*/ 100499 h 161925"/>
                  <a:gd name="connsiteX31" fmla="*/ 8918 w 257175"/>
                  <a:gd name="connsiteY31" fmla="*/ 13212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7175" h="161925">
                    <a:moveTo>
                      <a:pt x="8918" y="132122"/>
                    </a:moveTo>
                    <a:cubicBezTo>
                      <a:pt x="6727" y="139075"/>
                      <a:pt x="5584" y="148124"/>
                      <a:pt x="11490" y="152410"/>
                    </a:cubicBezTo>
                    <a:cubicBezTo>
                      <a:pt x="16919" y="156315"/>
                      <a:pt x="24634" y="153362"/>
                      <a:pt x="30064" y="149457"/>
                    </a:cubicBezTo>
                    <a:cubicBezTo>
                      <a:pt x="41589" y="140980"/>
                      <a:pt x="49590" y="128597"/>
                      <a:pt x="56734" y="116215"/>
                    </a:cubicBezTo>
                    <a:cubicBezTo>
                      <a:pt x="67687" y="97260"/>
                      <a:pt x="77212" y="77448"/>
                      <a:pt x="85309" y="57160"/>
                    </a:cubicBezTo>
                    <a:cubicBezTo>
                      <a:pt x="76260" y="85830"/>
                      <a:pt x="67211" y="115167"/>
                      <a:pt x="68164" y="145171"/>
                    </a:cubicBezTo>
                    <a:cubicBezTo>
                      <a:pt x="68354" y="151457"/>
                      <a:pt x="69783" y="158792"/>
                      <a:pt x="75498" y="161363"/>
                    </a:cubicBezTo>
                    <a:cubicBezTo>
                      <a:pt x="79117" y="162983"/>
                      <a:pt x="83499" y="161840"/>
                      <a:pt x="86737" y="159554"/>
                    </a:cubicBezTo>
                    <a:cubicBezTo>
                      <a:pt x="89976" y="157268"/>
                      <a:pt x="92167" y="153839"/>
                      <a:pt x="94167" y="150410"/>
                    </a:cubicBezTo>
                    <a:cubicBezTo>
                      <a:pt x="109883" y="122882"/>
                      <a:pt x="111788" y="89640"/>
                      <a:pt x="109788" y="58017"/>
                    </a:cubicBezTo>
                    <a:cubicBezTo>
                      <a:pt x="115598" y="89640"/>
                      <a:pt x="131981" y="119358"/>
                      <a:pt x="155794" y="140980"/>
                    </a:cubicBezTo>
                    <a:cubicBezTo>
                      <a:pt x="158937" y="143837"/>
                      <a:pt x="162366" y="146695"/>
                      <a:pt x="166462" y="148029"/>
                    </a:cubicBezTo>
                    <a:cubicBezTo>
                      <a:pt x="170557" y="149362"/>
                      <a:pt x="175415" y="149076"/>
                      <a:pt x="178558" y="146219"/>
                    </a:cubicBezTo>
                    <a:cubicBezTo>
                      <a:pt x="181035" y="143933"/>
                      <a:pt x="182083" y="140599"/>
                      <a:pt x="182559" y="137265"/>
                    </a:cubicBezTo>
                    <a:cubicBezTo>
                      <a:pt x="183892" y="127169"/>
                      <a:pt x="179987" y="117072"/>
                      <a:pt x="175891" y="107833"/>
                    </a:cubicBezTo>
                    <a:cubicBezTo>
                      <a:pt x="165985" y="85640"/>
                      <a:pt x="152936" y="63732"/>
                      <a:pt x="132457" y="50683"/>
                    </a:cubicBezTo>
                    <a:cubicBezTo>
                      <a:pt x="150174" y="63065"/>
                      <a:pt x="168748" y="74114"/>
                      <a:pt x="188179" y="83639"/>
                    </a:cubicBezTo>
                    <a:cubicBezTo>
                      <a:pt x="200085" y="89545"/>
                      <a:pt x="212658" y="94974"/>
                      <a:pt x="225898" y="95450"/>
                    </a:cubicBezTo>
                    <a:cubicBezTo>
                      <a:pt x="231327" y="95641"/>
                      <a:pt x="237232" y="94784"/>
                      <a:pt x="241233" y="90974"/>
                    </a:cubicBezTo>
                    <a:cubicBezTo>
                      <a:pt x="247234" y="85354"/>
                      <a:pt x="246376" y="74972"/>
                      <a:pt x="241519" y="68399"/>
                    </a:cubicBezTo>
                    <a:cubicBezTo>
                      <a:pt x="236661" y="61732"/>
                      <a:pt x="228850" y="58017"/>
                      <a:pt x="221230" y="54874"/>
                    </a:cubicBezTo>
                    <a:cubicBezTo>
                      <a:pt x="200847" y="46397"/>
                      <a:pt x="179416" y="40396"/>
                      <a:pt x="157699" y="36777"/>
                    </a:cubicBezTo>
                    <a:cubicBezTo>
                      <a:pt x="183130" y="37538"/>
                      <a:pt x="208657" y="38205"/>
                      <a:pt x="233899" y="35633"/>
                    </a:cubicBezTo>
                    <a:cubicBezTo>
                      <a:pt x="238280" y="35157"/>
                      <a:pt x="242852" y="34586"/>
                      <a:pt x="246662" y="32395"/>
                    </a:cubicBezTo>
                    <a:cubicBezTo>
                      <a:pt x="250472" y="30109"/>
                      <a:pt x="253425" y="25823"/>
                      <a:pt x="252758" y="21441"/>
                    </a:cubicBezTo>
                    <a:cubicBezTo>
                      <a:pt x="251901" y="16107"/>
                      <a:pt x="246376" y="13059"/>
                      <a:pt x="241328" y="11249"/>
                    </a:cubicBezTo>
                    <a:cubicBezTo>
                      <a:pt x="220373" y="4011"/>
                      <a:pt x="197132" y="7344"/>
                      <a:pt x="175891" y="13536"/>
                    </a:cubicBezTo>
                    <a:cubicBezTo>
                      <a:pt x="154651" y="19727"/>
                      <a:pt x="134077" y="28775"/>
                      <a:pt x="112360" y="33252"/>
                    </a:cubicBezTo>
                    <a:cubicBezTo>
                      <a:pt x="101787" y="35443"/>
                      <a:pt x="91024" y="36395"/>
                      <a:pt x="80546" y="38872"/>
                    </a:cubicBezTo>
                    <a:cubicBezTo>
                      <a:pt x="71402" y="40967"/>
                      <a:pt x="65401" y="46873"/>
                      <a:pt x="58448" y="53064"/>
                    </a:cubicBezTo>
                    <a:cubicBezTo>
                      <a:pt x="43399" y="66399"/>
                      <a:pt x="31302" y="82782"/>
                      <a:pt x="22158" y="100499"/>
                    </a:cubicBezTo>
                    <a:cubicBezTo>
                      <a:pt x="16538" y="110595"/>
                      <a:pt x="12252" y="121263"/>
                      <a:pt x="8918" y="1321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3272562" y="5298330"/>
                <a:ext cx="123825" cy="85725"/>
              </a:xfrm>
              <a:custGeom>
                <a:avLst/>
                <a:gdLst>
                  <a:gd name="connsiteX0" fmla="*/ 125290 w 123825"/>
                  <a:gd name="connsiteY0" fmla="*/ 67007 h 85725"/>
                  <a:gd name="connsiteX1" fmla="*/ 97477 w 123825"/>
                  <a:gd name="connsiteY1" fmla="*/ 15953 h 85725"/>
                  <a:gd name="connsiteX2" fmla="*/ 39375 w 123825"/>
                  <a:gd name="connsiteY2" fmla="*/ 13382 h 85725"/>
                  <a:gd name="connsiteX3" fmla="*/ 7180 w 123825"/>
                  <a:gd name="connsiteY3" fmla="*/ 61768 h 85725"/>
                  <a:gd name="connsiteX4" fmla="*/ 31850 w 123825"/>
                  <a:gd name="connsiteY4" fmla="*/ 81104 h 85725"/>
                  <a:gd name="connsiteX5" fmla="*/ 81094 w 123825"/>
                  <a:gd name="connsiteY5" fmla="*/ 85295 h 85725"/>
                  <a:gd name="connsiteX6" fmla="*/ 125290 w 123825"/>
                  <a:gd name="connsiteY6" fmla="*/ 6700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85725">
                    <a:moveTo>
                      <a:pt x="125290" y="67007"/>
                    </a:moveTo>
                    <a:cubicBezTo>
                      <a:pt x="125576" y="46719"/>
                      <a:pt x="114718" y="26621"/>
                      <a:pt x="97477" y="15953"/>
                    </a:cubicBezTo>
                    <a:cubicBezTo>
                      <a:pt x="80332" y="5190"/>
                      <a:pt x="57472" y="4238"/>
                      <a:pt x="39375" y="13382"/>
                    </a:cubicBezTo>
                    <a:cubicBezTo>
                      <a:pt x="21277" y="22526"/>
                      <a:pt x="8609" y="41576"/>
                      <a:pt x="7180" y="61768"/>
                    </a:cubicBezTo>
                    <a:cubicBezTo>
                      <a:pt x="6323" y="73389"/>
                      <a:pt x="20706" y="78056"/>
                      <a:pt x="31850" y="81104"/>
                    </a:cubicBezTo>
                    <a:cubicBezTo>
                      <a:pt x="47852" y="85486"/>
                      <a:pt x="64616" y="87486"/>
                      <a:pt x="81094" y="85295"/>
                    </a:cubicBezTo>
                    <a:cubicBezTo>
                      <a:pt x="97477" y="83009"/>
                      <a:pt x="113384" y="78533"/>
                      <a:pt x="125290" y="6700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83480" y="5498759"/>
                <a:ext cx="161925" cy="47625"/>
              </a:xfrm>
              <a:custGeom>
                <a:avLst/>
                <a:gdLst>
                  <a:gd name="connsiteX0" fmla="*/ 136182 w 161925"/>
                  <a:gd name="connsiteY0" fmla="*/ 16121 h 47625"/>
                  <a:gd name="connsiteX1" fmla="*/ 21120 w 161925"/>
                  <a:gd name="connsiteY1" fmla="*/ 19836 h 47625"/>
                  <a:gd name="connsiteX2" fmla="*/ 10167 w 161925"/>
                  <a:gd name="connsiteY2" fmla="*/ 26884 h 47625"/>
                  <a:gd name="connsiteX3" fmla="*/ 8262 w 161925"/>
                  <a:gd name="connsiteY3" fmla="*/ 39076 h 47625"/>
                  <a:gd name="connsiteX4" fmla="*/ 24168 w 161925"/>
                  <a:gd name="connsiteY4" fmla="*/ 44220 h 47625"/>
                  <a:gd name="connsiteX5" fmla="*/ 90748 w 161925"/>
                  <a:gd name="connsiteY5" fmla="*/ 36028 h 47625"/>
                  <a:gd name="connsiteX6" fmla="*/ 123323 w 161925"/>
                  <a:gd name="connsiteY6" fmla="*/ 33075 h 47625"/>
                  <a:gd name="connsiteX7" fmla="*/ 139992 w 161925"/>
                  <a:gd name="connsiteY7" fmla="*/ 32980 h 47625"/>
                  <a:gd name="connsiteX8" fmla="*/ 155042 w 161925"/>
                  <a:gd name="connsiteY8" fmla="*/ 33266 h 47625"/>
                  <a:gd name="connsiteX9" fmla="*/ 136182 w 161925"/>
                  <a:gd name="connsiteY9" fmla="*/ 1612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47625">
                    <a:moveTo>
                      <a:pt x="136182" y="16121"/>
                    </a:moveTo>
                    <a:cubicBezTo>
                      <a:pt x="99130" y="2976"/>
                      <a:pt x="57220" y="4310"/>
                      <a:pt x="21120" y="19836"/>
                    </a:cubicBezTo>
                    <a:cubicBezTo>
                      <a:pt x="17120" y="21550"/>
                      <a:pt x="13024" y="23550"/>
                      <a:pt x="10167" y="26884"/>
                    </a:cubicBezTo>
                    <a:cubicBezTo>
                      <a:pt x="7309" y="30218"/>
                      <a:pt x="6071" y="35266"/>
                      <a:pt x="8262" y="39076"/>
                    </a:cubicBezTo>
                    <a:cubicBezTo>
                      <a:pt x="11214" y="44125"/>
                      <a:pt x="18263" y="44601"/>
                      <a:pt x="24168" y="44220"/>
                    </a:cubicBezTo>
                    <a:cubicBezTo>
                      <a:pt x="46457" y="42791"/>
                      <a:pt x="68555" y="38886"/>
                      <a:pt x="90748" y="36028"/>
                    </a:cubicBezTo>
                    <a:cubicBezTo>
                      <a:pt x="101606" y="34600"/>
                      <a:pt x="112465" y="33457"/>
                      <a:pt x="123323" y="33075"/>
                    </a:cubicBezTo>
                    <a:cubicBezTo>
                      <a:pt x="128848" y="32885"/>
                      <a:pt x="134372" y="32790"/>
                      <a:pt x="139992" y="32980"/>
                    </a:cubicBezTo>
                    <a:cubicBezTo>
                      <a:pt x="142755" y="33075"/>
                      <a:pt x="152851" y="35362"/>
                      <a:pt x="155042" y="33266"/>
                    </a:cubicBezTo>
                    <a:cubicBezTo>
                      <a:pt x="161995" y="26408"/>
                      <a:pt x="139897" y="17455"/>
                      <a:pt x="136182" y="161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812114" y="5523434"/>
                <a:ext cx="133350" cy="66675"/>
              </a:xfrm>
              <a:custGeom>
                <a:avLst/>
                <a:gdLst>
                  <a:gd name="connsiteX0" fmla="*/ 70591 w 133350"/>
                  <a:gd name="connsiteY0" fmla="*/ 13258 h 66675"/>
                  <a:gd name="connsiteX1" fmla="*/ 15156 w 133350"/>
                  <a:gd name="connsiteY1" fmla="*/ 39261 h 66675"/>
                  <a:gd name="connsiteX2" fmla="*/ 7250 w 133350"/>
                  <a:gd name="connsiteY2" fmla="*/ 52977 h 66675"/>
                  <a:gd name="connsiteX3" fmla="*/ 17823 w 133350"/>
                  <a:gd name="connsiteY3" fmla="*/ 61931 h 66675"/>
                  <a:gd name="connsiteX4" fmla="*/ 32396 w 133350"/>
                  <a:gd name="connsiteY4" fmla="*/ 59454 h 66675"/>
                  <a:gd name="connsiteX5" fmla="*/ 101643 w 133350"/>
                  <a:gd name="connsiteY5" fmla="*/ 31260 h 66675"/>
                  <a:gd name="connsiteX6" fmla="*/ 118407 w 133350"/>
                  <a:gd name="connsiteY6" fmla="*/ 22878 h 66675"/>
                  <a:gd name="connsiteX7" fmla="*/ 133742 w 133350"/>
                  <a:gd name="connsiteY7" fmla="*/ 14115 h 66675"/>
                  <a:gd name="connsiteX8" fmla="*/ 112406 w 133350"/>
                  <a:gd name="connsiteY8" fmla="*/ 7448 h 66675"/>
                  <a:gd name="connsiteX9" fmla="*/ 70591 w 133350"/>
                  <a:gd name="connsiteY9" fmla="*/ 1325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66675">
                    <a:moveTo>
                      <a:pt x="70591" y="13258"/>
                    </a:moveTo>
                    <a:cubicBezTo>
                      <a:pt x="50589" y="18020"/>
                      <a:pt x="31158" y="26307"/>
                      <a:pt x="15156" y="39261"/>
                    </a:cubicBezTo>
                    <a:cubicBezTo>
                      <a:pt x="10870" y="42785"/>
                      <a:pt x="6393" y="47548"/>
                      <a:pt x="7250" y="52977"/>
                    </a:cubicBezTo>
                    <a:cubicBezTo>
                      <a:pt x="8012" y="57930"/>
                      <a:pt x="12870" y="61264"/>
                      <a:pt x="17823" y="61931"/>
                    </a:cubicBezTo>
                    <a:cubicBezTo>
                      <a:pt x="22776" y="62502"/>
                      <a:pt x="27634" y="60978"/>
                      <a:pt x="32396" y="59454"/>
                    </a:cubicBezTo>
                    <a:cubicBezTo>
                      <a:pt x="56018" y="51453"/>
                      <a:pt x="79164" y="42023"/>
                      <a:pt x="101643" y="31260"/>
                    </a:cubicBezTo>
                    <a:cubicBezTo>
                      <a:pt x="107263" y="28593"/>
                      <a:pt x="112882" y="25736"/>
                      <a:pt x="118407" y="22878"/>
                    </a:cubicBezTo>
                    <a:cubicBezTo>
                      <a:pt x="121550" y="21259"/>
                      <a:pt x="132504" y="17449"/>
                      <a:pt x="133742" y="14115"/>
                    </a:cubicBezTo>
                    <a:cubicBezTo>
                      <a:pt x="136981" y="5352"/>
                      <a:pt x="116216" y="7257"/>
                      <a:pt x="112406" y="7448"/>
                    </a:cubicBezTo>
                    <a:cubicBezTo>
                      <a:pt x="98404" y="8305"/>
                      <a:pt x="84307" y="9924"/>
                      <a:pt x="70591" y="13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846566" y="5528419"/>
                <a:ext cx="104775" cy="104775"/>
              </a:xfrm>
              <a:custGeom>
                <a:avLst/>
                <a:gdLst>
                  <a:gd name="connsiteX0" fmla="*/ 78335 w 104775"/>
                  <a:gd name="connsiteY0" fmla="*/ 15417 h 104775"/>
                  <a:gd name="connsiteX1" fmla="*/ 20803 w 104775"/>
                  <a:gd name="connsiteY1" fmla="*/ 61518 h 104775"/>
                  <a:gd name="connsiteX2" fmla="*/ 7849 w 104775"/>
                  <a:gd name="connsiteY2" fmla="*/ 84187 h 104775"/>
                  <a:gd name="connsiteX3" fmla="*/ 8230 w 104775"/>
                  <a:gd name="connsiteY3" fmla="*/ 95998 h 104775"/>
                  <a:gd name="connsiteX4" fmla="*/ 16898 w 104775"/>
                  <a:gd name="connsiteY4" fmla="*/ 103618 h 104775"/>
                  <a:gd name="connsiteX5" fmla="*/ 31376 w 104775"/>
                  <a:gd name="connsiteY5" fmla="*/ 96855 h 104775"/>
                  <a:gd name="connsiteX6" fmla="*/ 88431 w 104775"/>
                  <a:gd name="connsiteY6" fmla="*/ 33324 h 104775"/>
                  <a:gd name="connsiteX7" fmla="*/ 103195 w 104775"/>
                  <a:gd name="connsiteY7" fmla="*/ 8654 h 104775"/>
                  <a:gd name="connsiteX8" fmla="*/ 78335 w 104775"/>
                  <a:gd name="connsiteY8" fmla="*/ 1541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8335" y="15417"/>
                    </a:moveTo>
                    <a:cubicBezTo>
                      <a:pt x="56427" y="26847"/>
                      <a:pt x="36710" y="42563"/>
                      <a:pt x="20803" y="61518"/>
                    </a:cubicBezTo>
                    <a:cubicBezTo>
                      <a:pt x="15184" y="68280"/>
                      <a:pt x="9850" y="75615"/>
                      <a:pt x="7849" y="84187"/>
                    </a:cubicBezTo>
                    <a:cubicBezTo>
                      <a:pt x="6897" y="88093"/>
                      <a:pt x="6802" y="92284"/>
                      <a:pt x="8230" y="95998"/>
                    </a:cubicBezTo>
                    <a:cubicBezTo>
                      <a:pt x="9659" y="99713"/>
                      <a:pt x="12898" y="102951"/>
                      <a:pt x="16898" y="103618"/>
                    </a:cubicBezTo>
                    <a:cubicBezTo>
                      <a:pt x="22327" y="104476"/>
                      <a:pt x="27376" y="100570"/>
                      <a:pt x="31376" y="96855"/>
                    </a:cubicBezTo>
                    <a:cubicBezTo>
                      <a:pt x="52236" y="77520"/>
                      <a:pt x="70429" y="55422"/>
                      <a:pt x="88431" y="33324"/>
                    </a:cubicBezTo>
                    <a:cubicBezTo>
                      <a:pt x="91384" y="29704"/>
                      <a:pt x="105862" y="13893"/>
                      <a:pt x="103195" y="8654"/>
                    </a:cubicBezTo>
                    <a:cubicBezTo>
                      <a:pt x="100623" y="3415"/>
                      <a:pt x="82335" y="13321"/>
                      <a:pt x="78335" y="154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881408" y="5495511"/>
                <a:ext cx="266700" cy="171450"/>
              </a:xfrm>
              <a:custGeom>
                <a:avLst/>
                <a:gdLst>
                  <a:gd name="connsiteX0" fmla="*/ 9012 w 266700"/>
                  <a:gd name="connsiteY0" fmla="*/ 138431 h 171450"/>
                  <a:gd name="connsiteX1" fmla="*/ 11679 w 266700"/>
                  <a:gd name="connsiteY1" fmla="*/ 159767 h 171450"/>
                  <a:gd name="connsiteX2" fmla="*/ 31110 w 266700"/>
                  <a:gd name="connsiteY2" fmla="*/ 156624 h 171450"/>
                  <a:gd name="connsiteX3" fmla="*/ 59114 w 266700"/>
                  <a:gd name="connsiteY3" fmla="*/ 121762 h 171450"/>
                  <a:gd name="connsiteX4" fmla="*/ 89118 w 266700"/>
                  <a:gd name="connsiteY4" fmla="*/ 59659 h 171450"/>
                  <a:gd name="connsiteX5" fmla="*/ 71115 w 266700"/>
                  <a:gd name="connsiteY5" fmla="*/ 152147 h 171450"/>
                  <a:gd name="connsiteX6" fmla="*/ 78831 w 266700"/>
                  <a:gd name="connsiteY6" fmla="*/ 169101 h 171450"/>
                  <a:gd name="connsiteX7" fmla="*/ 90642 w 266700"/>
                  <a:gd name="connsiteY7" fmla="*/ 167197 h 171450"/>
                  <a:gd name="connsiteX8" fmla="*/ 98452 w 266700"/>
                  <a:gd name="connsiteY8" fmla="*/ 157576 h 171450"/>
                  <a:gd name="connsiteX9" fmla="*/ 114835 w 266700"/>
                  <a:gd name="connsiteY9" fmla="*/ 60517 h 171450"/>
                  <a:gd name="connsiteX10" fmla="*/ 163127 w 266700"/>
                  <a:gd name="connsiteY10" fmla="*/ 147670 h 171450"/>
                  <a:gd name="connsiteX11" fmla="*/ 174271 w 266700"/>
                  <a:gd name="connsiteY11" fmla="*/ 155100 h 171450"/>
                  <a:gd name="connsiteX12" fmla="*/ 187035 w 266700"/>
                  <a:gd name="connsiteY12" fmla="*/ 153195 h 171450"/>
                  <a:gd name="connsiteX13" fmla="*/ 191226 w 266700"/>
                  <a:gd name="connsiteY13" fmla="*/ 143765 h 171450"/>
                  <a:gd name="connsiteX14" fmla="*/ 184177 w 266700"/>
                  <a:gd name="connsiteY14" fmla="*/ 112809 h 171450"/>
                  <a:gd name="connsiteX15" fmla="*/ 138552 w 266700"/>
                  <a:gd name="connsiteY15" fmla="*/ 52801 h 171450"/>
                  <a:gd name="connsiteX16" fmla="*/ 197036 w 266700"/>
                  <a:gd name="connsiteY16" fmla="*/ 87472 h 171450"/>
                  <a:gd name="connsiteX17" fmla="*/ 236660 w 266700"/>
                  <a:gd name="connsiteY17" fmla="*/ 99855 h 171450"/>
                  <a:gd name="connsiteX18" fmla="*/ 252757 w 266700"/>
                  <a:gd name="connsiteY18" fmla="*/ 95188 h 171450"/>
                  <a:gd name="connsiteX19" fmla="*/ 253043 w 266700"/>
                  <a:gd name="connsiteY19" fmla="*/ 71470 h 171450"/>
                  <a:gd name="connsiteX20" fmla="*/ 231707 w 266700"/>
                  <a:gd name="connsiteY20" fmla="*/ 57278 h 171450"/>
                  <a:gd name="connsiteX21" fmla="*/ 164936 w 266700"/>
                  <a:gd name="connsiteY21" fmla="*/ 38228 h 171450"/>
                  <a:gd name="connsiteX22" fmla="*/ 245042 w 266700"/>
                  <a:gd name="connsiteY22" fmla="*/ 37085 h 171450"/>
                  <a:gd name="connsiteX23" fmla="*/ 258472 w 266700"/>
                  <a:gd name="connsiteY23" fmla="*/ 33656 h 171450"/>
                  <a:gd name="connsiteX24" fmla="*/ 264854 w 266700"/>
                  <a:gd name="connsiteY24" fmla="*/ 22131 h 171450"/>
                  <a:gd name="connsiteX25" fmla="*/ 252852 w 266700"/>
                  <a:gd name="connsiteY25" fmla="*/ 11463 h 171450"/>
                  <a:gd name="connsiteX26" fmla="*/ 184082 w 266700"/>
                  <a:gd name="connsiteY26" fmla="*/ 13844 h 171450"/>
                  <a:gd name="connsiteX27" fmla="*/ 117311 w 266700"/>
                  <a:gd name="connsiteY27" fmla="*/ 34513 h 171450"/>
                  <a:gd name="connsiteX28" fmla="*/ 83879 w 266700"/>
                  <a:gd name="connsiteY28" fmla="*/ 40419 h 171450"/>
                  <a:gd name="connsiteX29" fmla="*/ 60638 w 266700"/>
                  <a:gd name="connsiteY29" fmla="*/ 55278 h 171450"/>
                  <a:gd name="connsiteX30" fmla="*/ 22538 w 266700"/>
                  <a:gd name="connsiteY30" fmla="*/ 105189 h 171450"/>
                  <a:gd name="connsiteX31" fmla="*/ 9012 w 266700"/>
                  <a:gd name="connsiteY31" fmla="*/ 13843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66700" h="171450">
                    <a:moveTo>
                      <a:pt x="9012" y="138431"/>
                    </a:moveTo>
                    <a:cubicBezTo>
                      <a:pt x="6726" y="145765"/>
                      <a:pt x="5488" y="155290"/>
                      <a:pt x="11679" y="159767"/>
                    </a:cubicBezTo>
                    <a:cubicBezTo>
                      <a:pt x="17394" y="163958"/>
                      <a:pt x="25491" y="160815"/>
                      <a:pt x="31110" y="156624"/>
                    </a:cubicBezTo>
                    <a:cubicBezTo>
                      <a:pt x="43207" y="147766"/>
                      <a:pt x="51589" y="134716"/>
                      <a:pt x="59114" y="121762"/>
                    </a:cubicBezTo>
                    <a:cubicBezTo>
                      <a:pt x="70544" y="101855"/>
                      <a:pt x="80640" y="81091"/>
                      <a:pt x="89118" y="59659"/>
                    </a:cubicBezTo>
                    <a:cubicBezTo>
                      <a:pt x="79688" y="89758"/>
                      <a:pt x="70068" y="120524"/>
                      <a:pt x="71115" y="152147"/>
                    </a:cubicBezTo>
                    <a:cubicBezTo>
                      <a:pt x="71306" y="158719"/>
                      <a:pt x="72830" y="166530"/>
                      <a:pt x="78831" y="169101"/>
                    </a:cubicBezTo>
                    <a:cubicBezTo>
                      <a:pt x="82641" y="170816"/>
                      <a:pt x="87308" y="169673"/>
                      <a:pt x="90642" y="167197"/>
                    </a:cubicBezTo>
                    <a:cubicBezTo>
                      <a:pt x="94070" y="164720"/>
                      <a:pt x="96357" y="161196"/>
                      <a:pt x="98452" y="157576"/>
                    </a:cubicBezTo>
                    <a:cubicBezTo>
                      <a:pt x="115026" y="128716"/>
                      <a:pt x="117026" y="93759"/>
                      <a:pt x="114835" y="60517"/>
                    </a:cubicBezTo>
                    <a:cubicBezTo>
                      <a:pt x="120931" y="93759"/>
                      <a:pt x="138171" y="124906"/>
                      <a:pt x="163127" y="147670"/>
                    </a:cubicBezTo>
                    <a:cubicBezTo>
                      <a:pt x="166460" y="150718"/>
                      <a:pt x="169985" y="153671"/>
                      <a:pt x="174271" y="155100"/>
                    </a:cubicBezTo>
                    <a:cubicBezTo>
                      <a:pt x="178557" y="156529"/>
                      <a:pt x="183701" y="156243"/>
                      <a:pt x="187035" y="153195"/>
                    </a:cubicBezTo>
                    <a:cubicBezTo>
                      <a:pt x="189606" y="150814"/>
                      <a:pt x="190749" y="147289"/>
                      <a:pt x="191226" y="143765"/>
                    </a:cubicBezTo>
                    <a:cubicBezTo>
                      <a:pt x="192559" y="133097"/>
                      <a:pt x="188559" y="122619"/>
                      <a:pt x="184177" y="112809"/>
                    </a:cubicBezTo>
                    <a:cubicBezTo>
                      <a:pt x="173795" y="89568"/>
                      <a:pt x="160079" y="66517"/>
                      <a:pt x="138552" y="52801"/>
                    </a:cubicBezTo>
                    <a:cubicBezTo>
                      <a:pt x="157126" y="65755"/>
                      <a:pt x="176748" y="77376"/>
                      <a:pt x="197036" y="87472"/>
                    </a:cubicBezTo>
                    <a:cubicBezTo>
                      <a:pt x="209514" y="93664"/>
                      <a:pt x="222753" y="99379"/>
                      <a:pt x="236660" y="99855"/>
                    </a:cubicBezTo>
                    <a:cubicBezTo>
                      <a:pt x="242375" y="100045"/>
                      <a:pt x="248661" y="99188"/>
                      <a:pt x="252757" y="95188"/>
                    </a:cubicBezTo>
                    <a:cubicBezTo>
                      <a:pt x="259043" y="89282"/>
                      <a:pt x="258186" y="78424"/>
                      <a:pt x="253043" y="71470"/>
                    </a:cubicBezTo>
                    <a:cubicBezTo>
                      <a:pt x="247899" y="64517"/>
                      <a:pt x="239708" y="60612"/>
                      <a:pt x="231707" y="57278"/>
                    </a:cubicBezTo>
                    <a:cubicBezTo>
                      <a:pt x="210276" y="48420"/>
                      <a:pt x="187797" y="42038"/>
                      <a:pt x="164936" y="38228"/>
                    </a:cubicBezTo>
                    <a:cubicBezTo>
                      <a:pt x="191607" y="38990"/>
                      <a:pt x="218467" y="39752"/>
                      <a:pt x="245042" y="37085"/>
                    </a:cubicBezTo>
                    <a:cubicBezTo>
                      <a:pt x="249709" y="36609"/>
                      <a:pt x="254472" y="36037"/>
                      <a:pt x="258472" y="33656"/>
                    </a:cubicBezTo>
                    <a:cubicBezTo>
                      <a:pt x="262473" y="31275"/>
                      <a:pt x="265616" y="26798"/>
                      <a:pt x="264854" y="22131"/>
                    </a:cubicBezTo>
                    <a:cubicBezTo>
                      <a:pt x="263901" y="16606"/>
                      <a:pt x="258186" y="13273"/>
                      <a:pt x="252852" y="11463"/>
                    </a:cubicBezTo>
                    <a:cubicBezTo>
                      <a:pt x="230850" y="3843"/>
                      <a:pt x="206466" y="7367"/>
                      <a:pt x="184082" y="13844"/>
                    </a:cubicBezTo>
                    <a:cubicBezTo>
                      <a:pt x="161698" y="20416"/>
                      <a:pt x="140172" y="29941"/>
                      <a:pt x="117311" y="34513"/>
                    </a:cubicBezTo>
                    <a:cubicBezTo>
                      <a:pt x="106263" y="36799"/>
                      <a:pt x="94928" y="37847"/>
                      <a:pt x="83879" y="40419"/>
                    </a:cubicBezTo>
                    <a:cubicBezTo>
                      <a:pt x="74354" y="42609"/>
                      <a:pt x="67972" y="48801"/>
                      <a:pt x="60638" y="55278"/>
                    </a:cubicBezTo>
                    <a:cubicBezTo>
                      <a:pt x="44826" y="69280"/>
                      <a:pt x="32158" y="86425"/>
                      <a:pt x="22538" y="105189"/>
                    </a:cubicBezTo>
                    <a:cubicBezTo>
                      <a:pt x="17013" y="115857"/>
                      <a:pt x="12537" y="127001"/>
                      <a:pt x="9012" y="138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909911" y="5460269"/>
                <a:ext cx="133350" cy="95250"/>
              </a:xfrm>
              <a:custGeom>
                <a:avLst/>
                <a:gdLst>
                  <a:gd name="connsiteX0" fmla="*/ 131194 w 133350"/>
                  <a:gd name="connsiteY0" fmla="*/ 70041 h 95250"/>
                  <a:gd name="connsiteX1" fmla="*/ 102048 w 133350"/>
                  <a:gd name="connsiteY1" fmla="*/ 16416 h 95250"/>
                  <a:gd name="connsiteX2" fmla="*/ 40993 w 133350"/>
                  <a:gd name="connsiteY2" fmla="*/ 13654 h 95250"/>
                  <a:gd name="connsiteX3" fmla="*/ 7179 w 133350"/>
                  <a:gd name="connsiteY3" fmla="*/ 64517 h 95250"/>
                  <a:gd name="connsiteX4" fmla="*/ 33087 w 133350"/>
                  <a:gd name="connsiteY4" fmla="*/ 84901 h 95250"/>
                  <a:gd name="connsiteX5" fmla="*/ 84808 w 133350"/>
                  <a:gd name="connsiteY5" fmla="*/ 89282 h 95250"/>
                  <a:gd name="connsiteX6" fmla="*/ 131194 w 133350"/>
                  <a:gd name="connsiteY6" fmla="*/ 7004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95250">
                    <a:moveTo>
                      <a:pt x="131194" y="70041"/>
                    </a:moveTo>
                    <a:cubicBezTo>
                      <a:pt x="131575" y="48801"/>
                      <a:pt x="120050" y="27655"/>
                      <a:pt x="102048" y="16416"/>
                    </a:cubicBezTo>
                    <a:cubicBezTo>
                      <a:pt x="83950" y="5176"/>
                      <a:pt x="60043" y="4033"/>
                      <a:pt x="40993" y="13654"/>
                    </a:cubicBezTo>
                    <a:cubicBezTo>
                      <a:pt x="22038" y="23274"/>
                      <a:pt x="8703" y="43276"/>
                      <a:pt x="7179" y="64517"/>
                    </a:cubicBezTo>
                    <a:cubicBezTo>
                      <a:pt x="6322" y="76709"/>
                      <a:pt x="21371" y="81662"/>
                      <a:pt x="33087" y="84901"/>
                    </a:cubicBezTo>
                    <a:cubicBezTo>
                      <a:pt x="49851" y="89473"/>
                      <a:pt x="67567" y="91568"/>
                      <a:pt x="84808" y="89282"/>
                    </a:cubicBezTo>
                    <a:cubicBezTo>
                      <a:pt x="102048" y="86806"/>
                      <a:pt x="118717" y="82138"/>
                      <a:pt x="131194" y="70041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12140" y="5121725"/>
                <a:ext cx="133350" cy="38100"/>
              </a:xfrm>
              <a:custGeom>
                <a:avLst/>
                <a:gdLst>
                  <a:gd name="connsiteX0" fmla="*/ 117448 w 133350"/>
                  <a:gd name="connsiteY0" fmla="*/ 14822 h 38100"/>
                  <a:gd name="connsiteX1" fmla="*/ 19055 w 133350"/>
                  <a:gd name="connsiteY1" fmla="*/ 17966 h 38100"/>
                  <a:gd name="connsiteX2" fmla="*/ 9721 w 133350"/>
                  <a:gd name="connsiteY2" fmla="*/ 24061 h 38100"/>
                  <a:gd name="connsiteX3" fmla="*/ 8102 w 133350"/>
                  <a:gd name="connsiteY3" fmla="*/ 34539 h 38100"/>
                  <a:gd name="connsiteX4" fmla="*/ 21722 w 133350"/>
                  <a:gd name="connsiteY4" fmla="*/ 38920 h 38100"/>
                  <a:gd name="connsiteX5" fmla="*/ 78682 w 133350"/>
                  <a:gd name="connsiteY5" fmla="*/ 31967 h 38100"/>
                  <a:gd name="connsiteX6" fmla="*/ 106590 w 133350"/>
                  <a:gd name="connsiteY6" fmla="*/ 29395 h 38100"/>
                  <a:gd name="connsiteX7" fmla="*/ 120782 w 133350"/>
                  <a:gd name="connsiteY7" fmla="*/ 29300 h 38100"/>
                  <a:gd name="connsiteX8" fmla="*/ 133641 w 133350"/>
                  <a:gd name="connsiteY8" fmla="*/ 29491 h 38100"/>
                  <a:gd name="connsiteX9" fmla="*/ 117448 w 133350"/>
                  <a:gd name="connsiteY9" fmla="*/ 1482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38100">
                    <a:moveTo>
                      <a:pt x="117448" y="14822"/>
                    </a:moveTo>
                    <a:cubicBezTo>
                      <a:pt x="85825" y="3583"/>
                      <a:pt x="49916" y="4726"/>
                      <a:pt x="19055" y="17966"/>
                    </a:cubicBezTo>
                    <a:cubicBezTo>
                      <a:pt x="15626" y="19490"/>
                      <a:pt x="12102" y="21109"/>
                      <a:pt x="9721" y="24061"/>
                    </a:cubicBezTo>
                    <a:cubicBezTo>
                      <a:pt x="7340" y="26919"/>
                      <a:pt x="6196" y="31205"/>
                      <a:pt x="8102" y="34539"/>
                    </a:cubicBezTo>
                    <a:cubicBezTo>
                      <a:pt x="10578" y="38920"/>
                      <a:pt x="16674" y="39301"/>
                      <a:pt x="21722" y="38920"/>
                    </a:cubicBezTo>
                    <a:cubicBezTo>
                      <a:pt x="40867" y="37682"/>
                      <a:pt x="59727" y="34349"/>
                      <a:pt x="78682" y="31967"/>
                    </a:cubicBezTo>
                    <a:cubicBezTo>
                      <a:pt x="87921" y="30824"/>
                      <a:pt x="97255" y="29776"/>
                      <a:pt x="106590" y="29395"/>
                    </a:cubicBezTo>
                    <a:cubicBezTo>
                      <a:pt x="111352" y="29205"/>
                      <a:pt x="116115" y="29205"/>
                      <a:pt x="120782" y="29300"/>
                    </a:cubicBezTo>
                    <a:cubicBezTo>
                      <a:pt x="123163" y="29395"/>
                      <a:pt x="131831" y="31300"/>
                      <a:pt x="133641" y="29491"/>
                    </a:cubicBezTo>
                    <a:cubicBezTo>
                      <a:pt x="139451" y="23681"/>
                      <a:pt x="120592" y="15965"/>
                      <a:pt x="117448" y="148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236546" y="5142748"/>
                <a:ext cx="114300" cy="57150"/>
              </a:xfrm>
              <a:custGeom>
                <a:avLst/>
                <a:gdLst>
                  <a:gd name="connsiteX0" fmla="*/ 61419 w 114300"/>
                  <a:gd name="connsiteY0" fmla="*/ 12468 h 57150"/>
                  <a:gd name="connsiteX1" fmla="*/ 13985 w 114300"/>
                  <a:gd name="connsiteY1" fmla="*/ 34756 h 57150"/>
                  <a:gd name="connsiteX2" fmla="*/ 7222 w 114300"/>
                  <a:gd name="connsiteY2" fmla="*/ 46472 h 57150"/>
                  <a:gd name="connsiteX3" fmla="*/ 16271 w 114300"/>
                  <a:gd name="connsiteY3" fmla="*/ 54092 h 57150"/>
                  <a:gd name="connsiteX4" fmla="*/ 28748 w 114300"/>
                  <a:gd name="connsiteY4" fmla="*/ 51901 h 57150"/>
                  <a:gd name="connsiteX5" fmla="*/ 87994 w 114300"/>
                  <a:gd name="connsiteY5" fmla="*/ 27707 h 57150"/>
                  <a:gd name="connsiteX6" fmla="*/ 102281 w 114300"/>
                  <a:gd name="connsiteY6" fmla="*/ 20564 h 57150"/>
                  <a:gd name="connsiteX7" fmla="*/ 115426 w 114300"/>
                  <a:gd name="connsiteY7" fmla="*/ 13134 h 57150"/>
                  <a:gd name="connsiteX8" fmla="*/ 97233 w 114300"/>
                  <a:gd name="connsiteY8" fmla="*/ 7419 h 57150"/>
                  <a:gd name="connsiteX9" fmla="*/ 61419 w 114300"/>
                  <a:gd name="connsiteY9" fmla="*/ 1246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00" h="57150">
                    <a:moveTo>
                      <a:pt x="61419" y="12468"/>
                    </a:moveTo>
                    <a:cubicBezTo>
                      <a:pt x="44274" y="16563"/>
                      <a:pt x="27701" y="23612"/>
                      <a:pt x="13985" y="34756"/>
                    </a:cubicBezTo>
                    <a:cubicBezTo>
                      <a:pt x="10270" y="37709"/>
                      <a:pt x="6555" y="41804"/>
                      <a:pt x="7222" y="46472"/>
                    </a:cubicBezTo>
                    <a:cubicBezTo>
                      <a:pt x="7889" y="50663"/>
                      <a:pt x="12080" y="53615"/>
                      <a:pt x="16271" y="54092"/>
                    </a:cubicBezTo>
                    <a:cubicBezTo>
                      <a:pt x="20462" y="54663"/>
                      <a:pt x="24653" y="53330"/>
                      <a:pt x="28748" y="51901"/>
                    </a:cubicBezTo>
                    <a:cubicBezTo>
                      <a:pt x="48941" y="45043"/>
                      <a:pt x="68753" y="37042"/>
                      <a:pt x="87994" y="27707"/>
                    </a:cubicBezTo>
                    <a:cubicBezTo>
                      <a:pt x="92756" y="25421"/>
                      <a:pt x="97614" y="23040"/>
                      <a:pt x="102281" y="20564"/>
                    </a:cubicBezTo>
                    <a:cubicBezTo>
                      <a:pt x="104948" y="19135"/>
                      <a:pt x="114378" y="15992"/>
                      <a:pt x="115426" y="13134"/>
                    </a:cubicBezTo>
                    <a:cubicBezTo>
                      <a:pt x="118188" y="5610"/>
                      <a:pt x="100377" y="7229"/>
                      <a:pt x="97233" y="7419"/>
                    </a:cubicBezTo>
                    <a:cubicBezTo>
                      <a:pt x="85136" y="8181"/>
                      <a:pt x="73135" y="9610"/>
                      <a:pt x="61419" y="124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266020" y="5147069"/>
                <a:ext cx="95250" cy="95250"/>
              </a:xfrm>
              <a:custGeom>
                <a:avLst/>
                <a:gdLst>
                  <a:gd name="connsiteX0" fmla="*/ 68045 w 95250"/>
                  <a:gd name="connsiteY0" fmla="*/ 14243 h 95250"/>
                  <a:gd name="connsiteX1" fmla="*/ 18800 w 95250"/>
                  <a:gd name="connsiteY1" fmla="*/ 53677 h 95250"/>
                  <a:gd name="connsiteX2" fmla="*/ 7751 w 95250"/>
                  <a:gd name="connsiteY2" fmla="*/ 73107 h 95250"/>
                  <a:gd name="connsiteX3" fmla="*/ 8037 w 95250"/>
                  <a:gd name="connsiteY3" fmla="*/ 83204 h 95250"/>
                  <a:gd name="connsiteX4" fmla="*/ 15371 w 95250"/>
                  <a:gd name="connsiteY4" fmla="*/ 89681 h 95250"/>
                  <a:gd name="connsiteX5" fmla="*/ 27754 w 95250"/>
                  <a:gd name="connsiteY5" fmla="*/ 83871 h 95250"/>
                  <a:gd name="connsiteX6" fmla="*/ 76617 w 95250"/>
                  <a:gd name="connsiteY6" fmla="*/ 29578 h 95250"/>
                  <a:gd name="connsiteX7" fmla="*/ 89285 w 95250"/>
                  <a:gd name="connsiteY7" fmla="*/ 8433 h 95250"/>
                  <a:gd name="connsiteX8" fmla="*/ 68045 w 95250"/>
                  <a:gd name="connsiteY8" fmla="*/ 1424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95250">
                    <a:moveTo>
                      <a:pt x="68045" y="14243"/>
                    </a:moveTo>
                    <a:cubicBezTo>
                      <a:pt x="49280" y="23959"/>
                      <a:pt x="32421" y="37484"/>
                      <a:pt x="18800" y="53677"/>
                    </a:cubicBezTo>
                    <a:cubicBezTo>
                      <a:pt x="13943" y="59487"/>
                      <a:pt x="9371" y="65773"/>
                      <a:pt x="7751" y="73107"/>
                    </a:cubicBezTo>
                    <a:cubicBezTo>
                      <a:pt x="6989" y="76441"/>
                      <a:pt x="6799" y="80061"/>
                      <a:pt x="8037" y="83204"/>
                    </a:cubicBezTo>
                    <a:cubicBezTo>
                      <a:pt x="9275" y="86443"/>
                      <a:pt x="12038" y="89110"/>
                      <a:pt x="15371" y="89681"/>
                    </a:cubicBezTo>
                    <a:cubicBezTo>
                      <a:pt x="20039" y="90443"/>
                      <a:pt x="24325" y="87109"/>
                      <a:pt x="27754" y="83871"/>
                    </a:cubicBezTo>
                    <a:cubicBezTo>
                      <a:pt x="45661" y="67297"/>
                      <a:pt x="61187" y="48438"/>
                      <a:pt x="76617" y="29578"/>
                    </a:cubicBezTo>
                    <a:cubicBezTo>
                      <a:pt x="79189" y="26435"/>
                      <a:pt x="91571" y="12910"/>
                      <a:pt x="89285" y="8433"/>
                    </a:cubicBezTo>
                    <a:cubicBezTo>
                      <a:pt x="87095" y="3956"/>
                      <a:pt x="71474" y="12433"/>
                      <a:pt x="68045" y="14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295837" y="5118961"/>
                <a:ext cx="228600" cy="152400"/>
              </a:xfrm>
              <a:custGeom>
                <a:avLst/>
                <a:gdLst>
                  <a:gd name="connsiteX0" fmla="*/ 8700 w 228600"/>
                  <a:gd name="connsiteY0" fmla="*/ 119503 h 152400"/>
                  <a:gd name="connsiteX1" fmla="*/ 10986 w 228600"/>
                  <a:gd name="connsiteY1" fmla="*/ 137791 h 152400"/>
                  <a:gd name="connsiteX2" fmla="*/ 27655 w 228600"/>
                  <a:gd name="connsiteY2" fmla="*/ 135124 h 152400"/>
                  <a:gd name="connsiteX3" fmla="*/ 51563 w 228600"/>
                  <a:gd name="connsiteY3" fmla="*/ 105311 h 152400"/>
                  <a:gd name="connsiteX4" fmla="*/ 77185 w 228600"/>
                  <a:gd name="connsiteY4" fmla="*/ 52161 h 152400"/>
                  <a:gd name="connsiteX5" fmla="*/ 61755 w 228600"/>
                  <a:gd name="connsiteY5" fmla="*/ 131314 h 152400"/>
                  <a:gd name="connsiteX6" fmla="*/ 68327 w 228600"/>
                  <a:gd name="connsiteY6" fmla="*/ 145792 h 152400"/>
                  <a:gd name="connsiteX7" fmla="*/ 78423 w 228600"/>
                  <a:gd name="connsiteY7" fmla="*/ 144173 h 152400"/>
                  <a:gd name="connsiteX8" fmla="*/ 85091 w 228600"/>
                  <a:gd name="connsiteY8" fmla="*/ 135886 h 152400"/>
                  <a:gd name="connsiteX9" fmla="*/ 99188 w 228600"/>
                  <a:gd name="connsiteY9" fmla="*/ 52828 h 152400"/>
                  <a:gd name="connsiteX10" fmla="*/ 140526 w 228600"/>
                  <a:gd name="connsiteY10" fmla="*/ 127409 h 152400"/>
                  <a:gd name="connsiteX11" fmla="*/ 150051 w 228600"/>
                  <a:gd name="connsiteY11" fmla="*/ 133790 h 152400"/>
                  <a:gd name="connsiteX12" fmla="*/ 160910 w 228600"/>
                  <a:gd name="connsiteY12" fmla="*/ 132171 h 152400"/>
                  <a:gd name="connsiteX13" fmla="*/ 164529 w 228600"/>
                  <a:gd name="connsiteY13" fmla="*/ 124075 h 152400"/>
                  <a:gd name="connsiteX14" fmla="*/ 158528 w 228600"/>
                  <a:gd name="connsiteY14" fmla="*/ 97596 h 152400"/>
                  <a:gd name="connsiteX15" fmla="*/ 119476 w 228600"/>
                  <a:gd name="connsiteY15" fmla="*/ 46256 h 152400"/>
                  <a:gd name="connsiteX16" fmla="*/ 169482 w 228600"/>
                  <a:gd name="connsiteY16" fmla="*/ 75879 h 152400"/>
                  <a:gd name="connsiteX17" fmla="*/ 203391 w 228600"/>
                  <a:gd name="connsiteY17" fmla="*/ 86451 h 152400"/>
                  <a:gd name="connsiteX18" fmla="*/ 217202 w 228600"/>
                  <a:gd name="connsiteY18" fmla="*/ 82451 h 152400"/>
                  <a:gd name="connsiteX19" fmla="*/ 217393 w 228600"/>
                  <a:gd name="connsiteY19" fmla="*/ 62163 h 152400"/>
                  <a:gd name="connsiteX20" fmla="*/ 199105 w 228600"/>
                  <a:gd name="connsiteY20" fmla="*/ 49971 h 152400"/>
                  <a:gd name="connsiteX21" fmla="*/ 141955 w 228600"/>
                  <a:gd name="connsiteY21" fmla="*/ 33683 h 152400"/>
                  <a:gd name="connsiteX22" fmla="*/ 210440 w 228600"/>
                  <a:gd name="connsiteY22" fmla="*/ 32730 h 152400"/>
                  <a:gd name="connsiteX23" fmla="*/ 221965 w 228600"/>
                  <a:gd name="connsiteY23" fmla="*/ 29777 h 152400"/>
                  <a:gd name="connsiteX24" fmla="*/ 227394 w 228600"/>
                  <a:gd name="connsiteY24" fmla="*/ 19967 h 152400"/>
                  <a:gd name="connsiteX25" fmla="*/ 217107 w 228600"/>
                  <a:gd name="connsiteY25" fmla="*/ 10823 h 152400"/>
                  <a:gd name="connsiteX26" fmla="*/ 158243 w 228600"/>
                  <a:gd name="connsiteY26" fmla="*/ 12918 h 152400"/>
                  <a:gd name="connsiteX27" fmla="*/ 101093 w 228600"/>
                  <a:gd name="connsiteY27" fmla="*/ 30635 h 152400"/>
                  <a:gd name="connsiteX28" fmla="*/ 72518 w 228600"/>
                  <a:gd name="connsiteY28" fmla="*/ 35683 h 152400"/>
                  <a:gd name="connsiteX29" fmla="*/ 52610 w 228600"/>
                  <a:gd name="connsiteY29" fmla="*/ 48447 h 152400"/>
                  <a:gd name="connsiteX30" fmla="*/ 19940 w 228600"/>
                  <a:gd name="connsiteY30" fmla="*/ 91118 h 152400"/>
                  <a:gd name="connsiteX31" fmla="*/ 8700 w 228600"/>
                  <a:gd name="connsiteY31" fmla="*/ 11950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600" h="152400">
                    <a:moveTo>
                      <a:pt x="8700" y="119503"/>
                    </a:moveTo>
                    <a:cubicBezTo>
                      <a:pt x="6795" y="125789"/>
                      <a:pt x="5747" y="133886"/>
                      <a:pt x="10986" y="137791"/>
                    </a:cubicBezTo>
                    <a:cubicBezTo>
                      <a:pt x="15844" y="141315"/>
                      <a:pt x="22797" y="138648"/>
                      <a:pt x="27655" y="135124"/>
                    </a:cubicBezTo>
                    <a:cubicBezTo>
                      <a:pt x="38037" y="127504"/>
                      <a:pt x="45181" y="116455"/>
                      <a:pt x="51563" y="105311"/>
                    </a:cubicBezTo>
                    <a:cubicBezTo>
                      <a:pt x="61373" y="88261"/>
                      <a:pt x="69946" y="70449"/>
                      <a:pt x="77185" y="52161"/>
                    </a:cubicBezTo>
                    <a:cubicBezTo>
                      <a:pt x="69089" y="77879"/>
                      <a:pt x="60897" y="104263"/>
                      <a:pt x="61755" y="131314"/>
                    </a:cubicBezTo>
                    <a:cubicBezTo>
                      <a:pt x="61945" y="136934"/>
                      <a:pt x="63183" y="143601"/>
                      <a:pt x="68327" y="145792"/>
                    </a:cubicBezTo>
                    <a:cubicBezTo>
                      <a:pt x="71565" y="147221"/>
                      <a:pt x="75566" y="146268"/>
                      <a:pt x="78423" y="144173"/>
                    </a:cubicBezTo>
                    <a:cubicBezTo>
                      <a:pt x="81281" y="142077"/>
                      <a:pt x="83376" y="139029"/>
                      <a:pt x="85091" y="135886"/>
                    </a:cubicBezTo>
                    <a:cubicBezTo>
                      <a:pt x="99283" y="111216"/>
                      <a:pt x="100997" y="81308"/>
                      <a:pt x="99188" y="52828"/>
                    </a:cubicBezTo>
                    <a:cubicBezTo>
                      <a:pt x="104331" y="81308"/>
                      <a:pt x="119095" y="107978"/>
                      <a:pt x="140526" y="127409"/>
                    </a:cubicBezTo>
                    <a:cubicBezTo>
                      <a:pt x="143384" y="129981"/>
                      <a:pt x="146432" y="132552"/>
                      <a:pt x="150051" y="133790"/>
                    </a:cubicBezTo>
                    <a:cubicBezTo>
                      <a:pt x="153671" y="135029"/>
                      <a:pt x="158052" y="134743"/>
                      <a:pt x="160910" y="132171"/>
                    </a:cubicBezTo>
                    <a:cubicBezTo>
                      <a:pt x="163101" y="130171"/>
                      <a:pt x="164148" y="127123"/>
                      <a:pt x="164529" y="124075"/>
                    </a:cubicBezTo>
                    <a:cubicBezTo>
                      <a:pt x="165672" y="114931"/>
                      <a:pt x="162243" y="105977"/>
                      <a:pt x="158528" y="97596"/>
                    </a:cubicBezTo>
                    <a:cubicBezTo>
                      <a:pt x="149670" y="77688"/>
                      <a:pt x="137955" y="57972"/>
                      <a:pt x="119476" y="46256"/>
                    </a:cubicBezTo>
                    <a:cubicBezTo>
                      <a:pt x="135383" y="57400"/>
                      <a:pt x="152147" y="67306"/>
                      <a:pt x="169482" y="75879"/>
                    </a:cubicBezTo>
                    <a:cubicBezTo>
                      <a:pt x="180150" y="81213"/>
                      <a:pt x="191485" y="86070"/>
                      <a:pt x="203391" y="86451"/>
                    </a:cubicBezTo>
                    <a:cubicBezTo>
                      <a:pt x="208344" y="86642"/>
                      <a:pt x="213583" y="85880"/>
                      <a:pt x="217202" y="82451"/>
                    </a:cubicBezTo>
                    <a:cubicBezTo>
                      <a:pt x="222632" y="77402"/>
                      <a:pt x="221870" y="68068"/>
                      <a:pt x="217393" y="62163"/>
                    </a:cubicBezTo>
                    <a:cubicBezTo>
                      <a:pt x="213011" y="56162"/>
                      <a:pt x="205963" y="52828"/>
                      <a:pt x="199105" y="49971"/>
                    </a:cubicBezTo>
                    <a:cubicBezTo>
                      <a:pt x="180722" y="42350"/>
                      <a:pt x="161577" y="36921"/>
                      <a:pt x="141955" y="33683"/>
                    </a:cubicBezTo>
                    <a:cubicBezTo>
                      <a:pt x="164815" y="34349"/>
                      <a:pt x="187770" y="35016"/>
                      <a:pt x="210440" y="32730"/>
                    </a:cubicBezTo>
                    <a:cubicBezTo>
                      <a:pt x="214440" y="32349"/>
                      <a:pt x="218536" y="31778"/>
                      <a:pt x="221965" y="29777"/>
                    </a:cubicBezTo>
                    <a:cubicBezTo>
                      <a:pt x="225394" y="27777"/>
                      <a:pt x="228061" y="23872"/>
                      <a:pt x="227394" y="19967"/>
                    </a:cubicBezTo>
                    <a:cubicBezTo>
                      <a:pt x="226632" y="15204"/>
                      <a:pt x="221679" y="12347"/>
                      <a:pt x="217107" y="10823"/>
                    </a:cubicBezTo>
                    <a:cubicBezTo>
                      <a:pt x="198248" y="4346"/>
                      <a:pt x="177388" y="7298"/>
                      <a:pt x="158243" y="12918"/>
                    </a:cubicBezTo>
                    <a:cubicBezTo>
                      <a:pt x="139097" y="18538"/>
                      <a:pt x="120619" y="26634"/>
                      <a:pt x="101093" y="30635"/>
                    </a:cubicBezTo>
                    <a:cubicBezTo>
                      <a:pt x="91568" y="32540"/>
                      <a:pt x="81947" y="33492"/>
                      <a:pt x="72518" y="35683"/>
                    </a:cubicBezTo>
                    <a:cubicBezTo>
                      <a:pt x="64326" y="37588"/>
                      <a:pt x="58897" y="42922"/>
                      <a:pt x="52610" y="48447"/>
                    </a:cubicBezTo>
                    <a:cubicBezTo>
                      <a:pt x="39085" y="60448"/>
                      <a:pt x="28226" y="75116"/>
                      <a:pt x="19940" y="91118"/>
                    </a:cubicBezTo>
                    <a:cubicBezTo>
                      <a:pt x="15558" y="100167"/>
                      <a:pt x="11653" y="109692"/>
                      <a:pt x="8700" y="1195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4320221" y="5088724"/>
                <a:ext cx="114300" cy="76200"/>
              </a:xfrm>
              <a:custGeom>
                <a:avLst/>
                <a:gdLst>
                  <a:gd name="connsiteX0" fmla="*/ 113285 w 114300"/>
                  <a:gd name="connsiteY0" fmla="*/ 60967 h 76200"/>
                  <a:gd name="connsiteX1" fmla="*/ 88329 w 114300"/>
                  <a:gd name="connsiteY1" fmla="*/ 15057 h 76200"/>
                  <a:gd name="connsiteX2" fmla="*/ 36132 w 114300"/>
                  <a:gd name="connsiteY2" fmla="*/ 12771 h 76200"/>
                  <a:gd name="connsiteX3" fmla="*/ 7176 w 114300"/>
                  <a:gd name="connsiteY3" fmla="*/ 56300 h 76200"/>
                  <a:gd name="connsiteX4" fmla="*/ 29369 w 114300"/>
                  <a:gd name="connsiteY4" fmla="*/ 73731 h 76200"/>
                  <a:gd name="connsiteX5" fmla="*/ 73565 w 114300"/>
                  <a:gd name="connsiteY5" fmla="*/ 77446 h 76200"/>
                  <a:gd name="connsiteX6" fmla="*/ 113285 w 114300"/>
                  <a:gd name="connsiteY6" fmla="*/ 60967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76200">
                    <a:moveTo>
                      <a:pt x="113285" y="60967"/>
                    </a:moveTo>
                    <a:cubicBezTo>
                      <a:pt x="113570" y="42774"/>
                      <a:pt x="103760" y="24677"/>
                      <a:pt x="88329" y="15057"/>
                    </a:cubicBezTo>
                    <a:cubicBezTo>
                      <a:pt x="72899" y="5437"/>
                      <a:pt x="52325" y="4484"/>
                      <a:pt x="36132" y="12771"/>
                    </a:cubicBezTo>
                    <a:cubicBezTo>
                      <a:pt x="19844" y="21057"/>
                      <a:pt x="8510" y="38107"/>
                      <a:pt x="7176" y="56300"/>
                    </a:cubicBezTo>
                    <a:cubicBezTo>
                      <a:pt x="6414" y="66682"/>
                      <a:pt x="19273" y="70969"/>
                      <a:pt x="29369" y="73731"/>
                    </a:cubicBezTo>
                    <a:cubicBezTo>
                      <a:pt x="43752" y="77636"/>
                      <a:pt x="58897" y="79446"/>
                      <a:pt x="73565" y="77446"/>
                    </a:cubicBezTo>
                    <a:cubicBezTo>
                      <a:pt x="88329" y="75350"/>
                      <a:pt x="102616" y="71445"/>
                      <a:pt x="113285" y="6096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3670109" y="5022056"/>
                <a:ext cx="123825" cy="238125"/>
              </a:xfrm>
              <a:custGeom>
                <a:avLst/>
                <a:gdLst>
                  <a:gd name="connsiteX0" fmla="*/ 13208 w 123825"/>
                  <a:gd name="connsiteY0" fmla="*/ 228029 h 238125"/>
                  <a:gd name="connsiteX1" fmla="*/ 71215 w 123825"/>
                  <a:gd name="connsiteY1" fmla="*/ 239839 h 238125"/>
                  <a:gd name="connsiteX2" fmla="*/ 123317 w 123825"/>
                  <a:gd name="connsiteY2" fmla="*/ 213836 h 238125"/>
                  <a:gd name="connsiteX3" fmla="*/ 85884 w 123825"/>
                  <a:gd name="connsiteY3" fmla="*/ 80677 h 238125"/>
                  <a:gd name="connsiteX4" fmla="*/ 84741 w 123825"/>
                  <a:gd name="connsiteY4" fmla="*/ 29718 h 238125"/>
                  <a:gd name="connsiteX5" fmla="*/ 67025 w 123825"/>
                  <a:gd name="connsiteY5" fmla="*/ 15716 h 238125"/>
                  <a:gd name="connsiteX6" fmla="*/ 57881 w 123825"/>
                  <a:gd name="connsiteY6" fmla="*/ 7144 h 238125"/>
                  <a:gd name="connsiteX7" fmla="*/ 54166 w 123825"/>
                  <a:gd name="connsiteY7" fmla="*/ 12573 h 238125"/>
                  <a:gd name="connsiteX8" fmla="*/ 38640 w 123825"/>
                  <a:gd name="connsiteY8" fmla="*/ 38767 h 238125"/>
                  <a:gd name="connsiteX9" fmla="*/ 13208 w 123825"/>
                  <a:gd name="connsiteY9" fmla="*/ 22802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238125">
                    <a:moveTo>
                      <a:pt x="13208" y="228029"/>
                    </a:moveTo>
                    <a:cubicBezTo>
                      <a:pt x="31306" y="236506"/>
                      <a:pt x="51308" y="241554"/>
                      <a:pt x="71215" y="239839"/>
                    </a:cubicBezTo>
                    <a:cubicBezTo>
                      <a:pt x="91027" y="238125"/>
                      <a:pt x="110744" y="229267"/>
                      <a:pt x="123317" y="213836"/>
                    </a:cubicBezTo>
                    <a:cubicBezTo>
                      <a:pt x="102743" y="172212"/>
                      <a:pt x="90075" y="126873"/>
                      <a:pt x="85884" y="80677"/>
                    </a:cubicBezTo>
                    <a:cubicBezTo>
                      <a:pt x="84360" y="63818"/>
                      <a:pt x="83979" y="46672"/>
                      <a:pt x="84741" y="29718"/>
                    </a:cubicBezTo>
                    <a:cubicBezTo>
                      <a:pt x="79121" y="25527"/>
                      <a:pt x="72835" y="20764"/>
                      <a:pt x="67025" y="15716"/>
                    </a:cubicBezTo>
                    <a:cubicBezTo>
                      <a:pt x="63691" y="12859"/>
                      <a:pt x="60643" y="10001"/>
                      <a:pt x="57881" y="7144"/>
                    </a:cubicBezTo>
                    <a:cubicBezTo>
                      <a:pt x="56642" y="8954"/>
                      <a:pt x="55309" y="10763"/>
                      <a:pt x="54166" y="12573"/>
                    </a:cubicBezTo>
                    <a:cubicBezTo>
                      <a:pt x="48451" y="20955"/>
                      <a:pt x="43307" y="29718"/>
                      <a:pt x="38640" y="38767"/>
                    </a:cubicBezTo>
                    <a:cubicBezTo>
                      <a:pt x="8827" y="96298"/>
                      <a:pt x="-222" y="164497"/>
                      <a:pt x="13208" y="2280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3701700" y="5027390"/>
                <a:ext cx="57150" cy="76200"/>
              </a:xfrm>
              <a:custGeom>
                <a:avLst/>
                <a:gdLst>
                  <a:gd name="connsiteX0" fmla="*/ 7144 w 57150"/>
                  <a:gd name="connsiteY0" fmla="*/ 33433 h 76200"/>
                  <a:gd name="connsiteX1" fmla="*/ 46863 w 57150"/>
                  <a:gd name="connsiteY1" fmla="*/ 70961 h 76200"/>
                  <a:gd name="connsiteX2" fmla="*/ 54293 w 57150"/>
                  <a:gd name="connsiteY2" fmla="*/ 75247 h 76200"/>
                  <a:gd name="connsiteX3" fmla="*/ 53150 w 57150"/>
                  <a:gd name="connsiteY3" fmla="*/ 24289 h 76200"/>
                  <a:gd name="connsiteX4" fmla="*/ 35433 w 57150"/>
                  <a:gd name="connsiteY4" fmla="*/ 10287 h 76200"/>
                  <a:gd name="connsiteX5" fmla="*/ 22670 w 57150"/>
                  <a:gd name="connsiteY5" fmla="*/ 7144 h 76200"/>
                  <a:gd name="connsiteX6" fmla="*/ 7144 w 57150"/>
                  <a:gd name="connsiteY6" fmla="*/ 33433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76200">
                    <a:moveTo>
                      <a:pt x="7144" y="33433"/>
                    </a:moveTo>
                    <a:cubicBezTo>
                      <a:pt x="18383" y="47911"/>
                      <a:pt x="31814" y="60674"/>
                      <a:pt x="46863" y="70961"/>
                    </a:cubicBezTo>
                    <a:cubicBezTo>
                      <a:pt x="49244" y="72580"/>
                      <a:pt x="51721" y="74104"/>
                      <a:pt x="54293" y="75247"/>
                    </a:cubicBezTo>
                    <a:cubicBezTo>
                      <a:pt x="52769" y="58388"/>
                      <a:pt x="52388" y="41243"/>
                      <a:pt x="53150" y="24289"/>
                    </a:cubicBezTo>
                    <a:cubicBezTo>
                      <a:pt x="47530" y="20098"/>
                      <a:pt x="41243" y="15335"/>
                      <a:pt x="35433" y="10287"/>
                    </a:cubicBezTo>
                    <a:cubicBezTo>
                      <a:pt x="31147" y="9144"/>
                      <a:pt x="26860" y="8192"/>
                      <a:pt x="22670" y="7144"/>
                    </a:cubicBezTo>
                    <a:cubicBezTo>
                      <a:pt x="16955" y="15621"/>
                      <a:pt x="11811" y="24384"/>
                      <a:pt x="7144" y="33433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2799125" y="4679347"/>
                <a:ext cx="361950" cy="714375"/>
              </a:xfrm>
              <a:custGeom>
                <a:avLst/>
                <a:gdLst>
                  <a:gd name="connsiteX0" fmla="*/ 25513 w 361950"/>
                  <a:gd name="connsiteY0" fmla="*/ 671513 h 714375"/>
                  <a:gd name="connsiteX1" fmla="*/ 200106 w 361950"/>
                  <a:gd name="connsiteY1" fmla="*/ 706946 h 714375"/>
                  <a:gd name="connsiteX2" fmla="*/ 356793 w 361950"/>
                  <a:gd name="connsiteY2" fmla="*/ 628650 h 714375"/>
                  <a:gd name="connsiteX3" fmla="*/ 244112 w 361950"/>
                  <a:gd name="connsiteY3" fmla="*/ 228029 h 714375"/>
                  <a:gd name="connsiteX4" fmla="*/ 240683 w 361950"/>
                  <a:gd name="connsiteY4" fmla="*/ 74867 h 714375"/>
                  <a:gd name="connsiteX5" fmla="*/ 187438 w 361950"/>
                  <a:gd name="connsiteY5" fmla="*/ 32861 h 714375"/>
                  <a:gd name="connsiteX6" fmla="*/ 160006 w 361950"/>
                  <a:gd name="connsiteY6" fmla="*/ 7144 h 714375"/>
                  <a:gd name="connsiteX7" fmla="*/ 148862 w 361950"/>
                  <a:gd name="connsiteY7" fmla="*/ 23432 h 714375"/>
                  <a:gd name="connsiteX8" fmla="*/ 102189 w 361950"/>
                  <a:gd name="connsiteY8" fmla="*/ 102203 h 714375"/>
                  <a:gd name="connsiteX9" fmla="*/ 25513 w 361950"/>
                  <a:gd name="connsiteY9" fmla="*/ 671513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1950" h="714375">
                    <a:moveTo>
                      <a:pt x="25513" y="671513"/>
                    </a:moveTo>
                    <a:cubicBezTo>
                      <a:pt x="79806" y="697040"/>
                      <a:pt x="140194" y="712089"/>
                      <a:pt x="200106" y="706946"/>
                    </a:cubicBezTo>
                    <a:cubicBezTo>
                      <a:pt x="259828" y="701897"/>
                      <a:pt x="318978" y="675227"/>
                      <a:pt x="356793" y="628650"/>
                    </a:cubicBezTo>
                    <a:cubicBezTo>
                      <a:pt x="294975" y="503587"/>
                      <a:pt x="256780" y="366998"/>
                      <a:pt x="244112" y="228029"/>
                    </a:cubicBezTo>
                    <a:cubicBezTo>
                      <a:pt x="239635" y="177165"/>
                      <a:pt x="238397" y="125825"/>
                      <a:pt x="240683" y="74867"/>
                    </a:cubicBezTo>
                    <a:cubicBezTo>
                      <a:pt x="223633" y="62389"/>
                      <a:pt x="204774" y="48006"/>
                      <a:pt x="187438" y="32861"/>
                    </a:cubicBezTo>
                    <a:cubicBezTo>
                      <a:pt x="177532" y="24384"/>
                      <a:pt x="168388" y="15716"/>
                      <a:pt x="160006" y="7144"/>
                    </a:cubicBezTo>
                    <a:cubicBezTo>
                      <a:pt x="156196" y="12478"/>
                      <a:pt x="152386" y="17907"/>
                      <a:pt x="148862" y="23432"/>
                    </a:cubicBezTo>
                    <a:cubicBezTo>
                      <a:pt x="131717" y="48768"/>
                      <a:pt x="116096" y="75152"/>
                      <a:pt x="102189" y="102203"/>
                    </a:cubicBezTo>
                    <a:cubicBezTo>
                      <a:pt x="12273" y="275368"/>
                      <a:pt x="-15159" y="480346"/>
                      <a:pt x="25513" y="6715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2894171" y="4695730"/>
                <a:ext cx="152400" cy="209550"/>
              </a:xfrm>
              <a:custGeom>
                <a:avLst/>
                <a:gdLst>
                  <a:gd name="connsiteX0" fmla="*/ 7144 w 152400"/>
                  <a:gd name="connsiteY0" fmla="*/ 85820 h 209550"/>
                  <a:gd name="connsiteX1" fmla="*/ 126683 w 152400"/>
                  <a:gd name="connsiteY1" fmla="*/ 198596 h 209550"/>
                  <a:gd name="connsiteX2" fmla="*/ 149066 w 152400"/>
                  <a:gd name="connsiteY2" fmla="*/ 211646 h 209550"/>
                  <a:gd name="connsiteX3" fmla="*/ 145637 w 152400"/>
                  <a:gd name="connsiteY3" fmla="*/ 58484 h 209550"/>
                  <a:gd name="connsiteX4" fmla="*/ 92393 w 152400"/>
                  <a:gd name="connsiteY4" fmla="*/ 16478 h 209550"/>
                  <a:gd name="connsiteX5" fmla="*/ 53912 w 152400"/>
                  <a:gd name="connsiteY5" fmla="*/ 7144 h 209550"/>
                  <a:gd name="connsiteX6" fmla="*/ 7144 w 152400"/>
                  <a:gd name="connsiteY6" fmla="*/ 8582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209550">
                    <a:moveTo>
                      <a:pt x="7144" y="85820"/>
                    </a:moveTo>
                    <a:cubicBezTo>
                      <a:pt x="40767" y="129350"/>
                      <a:pt x="81248" y="167735"/>
                      <a:pt x="126683" y="198596"/>
                    </a:cubicBezTo>
                    <a:cubicBezTo>
                      <a:pt x="133826" y="203454"/>
                      <a:pt x="141256" y="208121"/>
                      <a:pt x="149066" y="211646"/>
                    </a:cubicBezTo>
                    <a:cubicBezTo>
                      <a:pt x="144590" y="160782"/>
                      <a:pt x="143351" y="109442"/>
                      <a:pt x="145637" y="58484"/>
                    </a:cubicBezTo>
                    <a:cubicBezTo>
                      <a:pt x="128588" y="46006"/>
                      <a:pt x="109728" y="31623"/>
                      <a:pt x="92393" y="16478"/>
                    </a:cubicBezTo>
                    <a:cubicBezTo>
                      <a:pt x="79534" y="13145"/>
                      <a:pt x="66675" y="10096"/>
                      <a:pt x="53912" y="7144"/>
                    </a:cubicBezTo>
                    <a:cubicBezTo>
                      <a:pt x="36576" y="32385"/>
                      <a:pt x="21050" y="58769"/>
                      <a:pt x="7144" y="85820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2619279" y="4212471"/>
                <a:ext cx="876300" cy="695325"/>
              </a:xfrm>
              <a:custGeom>
                <a:avLst/>
                <a:gdLst>
                  <a:gd name="connsiteX0" fmla="*/ 7144 w 876300"/>
                  <a:gd name="connsiteY0" fmla="*/ 309046 h 695325"/>
                  <a:gd name="connsiteX1" fmla="*/ 399098 w 876300"/>
                  <a:gd name="connsiteY1" fmla="*/ 609750 h 695325"/>
                  <a:gd name="connsiteX2" fmla="*/ 745427 w 876300"/>
                  <a:gd name="connsiteY2" fmla="*/ 693380 h 695325"/>
                  <a:gd name="connsiteX3" fmla="*/ 871538 w 876300"/>
                  <a:gd name="connsiteY3" fmla="*/ 663567 h 695325"/>
                  <a:gd name="connsiteX4" fmla="*/ 872395 w 876300"/>
                  <a:gd name="connsiteY4" fmla="*/ 646231 h 695325"/>
                  <a:gd name="connsiteX5" fmla="*/ 872871 w 876300"/>
                  <a:gd name="connsiteY5" fmla="*/ 636992 h 695325"/>
                  <a:gd name="connsiteX6" fmla="*/ 874109 w 876300"/>
                  <a:gd name="connsiteY6" fmla="*/ 597463 h 695325"/>
                  <a:gd name="connsiteX7" fmla="*/ 868013 w 876300"/>
                  <a:gd name="connsiteY7" fmla="*/ 445444 h 695325"/>
                  <a:gd name="connsiteX8" fmla="*/ 854678 w 876300"/>
                  <a:gd name="connsiteY8" fmla="*/ 348098 h 695325"/>
                  <a:gd name="connsiteX9" fmla="*/ 819245 w 876300"/>
                  <a:gd name="connsiteY9" fmla="*/ 223702 h 695325"/>
                  <a:gd name="connsiteX10" fmla="*/ 566642 w 876300"/>
                  <a:gd name="connsiteY10" fmla="*/ 19105 h 695325"/>
                  <a:gd name="connsiteX11" fmla="*/ 405479 w 876300"/>
                  <a:gd name="connsiteY11" fmla="*/ 11295 h 695325"/>
                  <a:gd name="connsiteX12" fmla="*/ 240983 w 876300"/>
                  <a:gd name="connsiteY12" fmla="*/ 64730 h 695325"/>
                  <a:gd name="connsiteX13" fmla="*/ 231267 w 876300"/>
                  <a:gd name="connsiteY13" fmla="*/ 70254 h 695325"/>
                  <a:gd name="connsiteX14" fmla="*/ 118872 w 876300"/>
                  <a:gd name="connsiteY14" fmla="*/ 158742 h 695325"/>
                  <a:gd name="connsiteX15" fmla="*/ 54864 w 876300"/>
                  <a:gd name="connsiteY15" fmla="*/ 235227 h 695325"/>
                  <a:gd name="connsiteX16" fmla="*/ 35433 w 876300"/>
                  <a:gd name="connsiteY16" fmla="*/ 263326 h 695325"/>
                  <a:gd name="connsiteX17" fmla="*/ 30385 w 876300"/>
                  <a:gd name="connsiteY17" fmla="*/ 270756 h 695325"/>
                  <a:gd name="connsiteX18" fmla="*/ 7144 w 876300"/>
                  <a:gd name="connsiteY18" fmla="*/ 309046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6300" h="695325">
                    <a:moveTo>
                      <a:pt x="7144" y="309046"/>
                    </a:moveTo>
                    <a:cubicBezTo>
                      <a:pt x="88487" y="455826"/>
                      <a:pt x="244126" y="545361"/>
                      <a:pt x="399098" y="609750"/>
                    </a:cubicBezTo>
                    <a:cubicBezTo>
                      <a:pt x="509492" y="655565"/>
                      <a:pt x="625888" y="692904"/>
                      <a:pt x="745427" y="693380"/>
                    </a:cubicBezTo>
                    <a:cubicBezTo>
                      <a:pt x="789337" y="693570"/>
                      <a:pt x="835343" y="688141"/>
                      <a:pt x="871538" y="663567"/>
                    </a:cubicBezTo>
                    <a:cubicBezTo>
                      <a:pt x="871919" y="657852"/>
                      <a:pt x="872204" y="652137"/>
                      <a:pt x="872395" y="646231"/>
                    </a:cubicBezTo>
                    <a:cubicBezTo>
                      <a:pt x="872776" y="643278"/>
                      <a:pt x="872776" y="640135"/>
                      <a:pt x="872871" y="636992"/>
                    </a:cubicBezTo>
                    <a:cubicBezTo>
                      <a:pt x="873538" y="623943"/>
                      <a:pt x="873919" y="610607"/>
                      <a:pt x="874109" y="597463"/>
                    </a:cubicBezTo>
                    <a:cubicBezTo>
                      <a:pt x="874967" y="546981"/>
                      <a:pt x="873062" y="495831"/>
                      <a:pt x="868013" y="445444"/>
                    </a:cubicBezTo>
                    <a:cubicBezTo>
                      <a:pt x="864870" y="412678"/>
                      <a:pt x="860393" y="380007"/>
                      <a:pt x="854678" y="348098"/>
                    </a:cubicBezTo>
                    <a:cubicBezTo>
                      <a:pt x="846868" y="305617"/>
                      <a:pt x="836962" y="263040"/>
                      <a:pt x="819245" y="223702"/>
                    </a:cubicBezTo>
                    <a:cubicBezTo>
                      <a:pt x="773430" y="121308"/>
                      <a:pt x="675608" y="46061"/>
                      <a:pt x="566642" y="19105"/>
                    </a:cubicBezTo>
                    <a:cubicBezTo>
                      <a:pt x="514064" y="6056"/>
                      <a:pt x="459200" y="4056"/>
                      <a:pt x="405479" y="11295"/>
                    </a:cubicBezTo>
                    <a:cubicBezTo>
                      <a:pt x="348234" y="19105"/>
                      <a:pt x="292037" y="37488"/>
                      <a:pt x="240983" y="64730"/>
                    </a:cubicBezTo>
                    <a:cubicBezTo>
                      <a:pt x="237649" y="66444"/>
                      <a:pt x="234410" y="68159"/>
                      <a:pt x="231267" y="70254"/>
                    </a:cubicBezTo>
                    <a:cubicBezTo>
                      <a:pt x="190119" y="93495"/>
                      <a:pt x="152495" y="124071"/>
                      <a:pt x="118872" y="158742"/>
                    </a:cubicBezTo>
                    <a:cubicBezTo>
                      <a:pt x="95631" y="182554"/>
                      <a:pt x="74295" y="208367"/>
                      <a:pt x="54864" y="235227"/>
                    </a:cubicBezTo>
                    <a:cubicBezTo>
                      <a:pt x="48101" y="244467"/>
                      <a:pt x="41720" y="253992"/>
                      <a:pt x="35433" y="263326"/>
                    </a:cubicBezTo>
                    <a:cubicBezTo>
                      <a:pt x="33719" y="265803"/>
                      <a:pt x="32099" y="268374"/>
                      <a:pt x="30385" y="270756"/>
                    </a:cubicBezTo>
                    <a:cubicBezTo>
                      <a:pt x="22289" y="283519"/>
                      <a:pt x="14478" y="296187"/>
                      <a:pt x="7144" y="309046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3162446" y="4249680"/>
                <a:ext cx="171450" cy="180975"/>
              </a:xfrm>
              <a:custGeom>
                <a:avLst/>
                <a:gdLst>
                  <a:gd name="connsiteX0" fmla="*/ 163493 w 171450"/>
                  <a:gd name="connsiteY0" fmla="*/ 150680 h 180975"/>
                  <a:gd name="connsiteX1" fmla="*/ 147205 w 171450"/>
                  <a:gd name="connsiteY1" fmla="*/ 176302 h 180975"/>
                  <a:gd name="connsiteX2" fmla="*/ 99295 w 171450"/>
                  <a:gd name="connsiteY2" fmla="*/ 178492 h 180975"/>
                  <a:gd name="connsiteX3" fmla="*/ 10141 w 171450"/>
                  <a:gd name="connsiteY3" fmla="*/ 86290 h 180975"/>
                  <a:gd name="connsiteX4" fmla="*/ 90627 w 171450"/>
                  <a:gd name="connsiteY4" fmla="*/ 16282 h 180975"/>
                  <a:gd name="connsiteX5" fmla="*/ 163493 w 171450"/>
                  <a:gd name="connsiteY5" fmla="*/ 15068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50" h="180975">
                    <a:moveTo>
                      <a:pt x="163493" y="150680"/>
                    </a:moveTo>
                    <a:cubicBezTo>
                      <a:pt x="160636" y="160585"/>
                      <a:pt x="155587" y="170301"/>
                      <a:pt x="147205" y="176302"/>
                    </a:cubicBezTo>
                    <a:cubicBezTo>
                      <a:pt x="133680" y="185922"/>
                      <a:pt x="115011" y="183826"/>
                      <a:pt x="99295" y="178492"/>
                    </a:cubicBezTo>
                    <a:cubicBezTo>
                      <a:pt x="57289" y="164110"/>
                      <a:pt x="23095" y="128772"/>
                      <a:pt x="10141" y="86290"/>
                    </a:cubicBezTo>
                    <a:cubicBezTo>
                      <a:pt x="-5290" y="35522"/>
                      <a:pt x="41478" y="-13722"/>
                      <a:pt x="90627" y="16282"/>
                    </a:cubicBezTo>
                    <a:cubicBezTo>
                      <a:pt x="133775" y="42761"/>
                      <a:pt x="178828" y="97339"/>
                      <a:pt x="163493" y="1506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36510" y="4524958"/>
                <a:ext cx="142875" cy="104775"/>
              </a:xfrm>
              <a:custGeom>
                <a:avLst/>
                <a:gdLst>
                  <a:gd name="connsiteX0" fmla="*/ 136578 w 142875"/>
                  <a:gd name="connsiteY0" fmla="*/ 76379 h 104775"/>
                  <a:gd name="connsiteX1" fmla="*/ 76189 w 142875"/>
                  <a:gd name="connsiteY1" fmla="*/ 103526 h 104775"/>
                  <a:gd name="connsiteX2" fmla="*/ 31993 w 142875"/>
                  <a:gd name="connsiteY2" fmla="*/ 96858 h 104775"/>
                  <a:gd name="connsiteX3" fmla="*/ 49805 w 142875"/>
                  <a:gd name="connsiteY3" fmla="*/ 8371 h 104775"/>
                  <a:gd name="connsiteX4" fmla="*/ 136578 w 142875"/>
                  <a:gd name="connsiteY4" fmla="*/ 76379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75" h="104775">
                    <a:moveTo>
                      <a:pt x="136578" y="76379"/>
                    </a:moveTo>
                    <a:cubicBezTo>
                      <a:pt x="126672" y="97525"/>
                      <a:pt x="99525" y="103049"/>
                      <a:pt x="76189" y="103526"/>
                    </a:cubicBezTo>
                    <a:cubicBezTo>
                      <a:pt x="61140" y="103811"/>
                      <a:pt x="45614" y="103049"/>
                      <a:pt x="31993" y="96858"/>
                    </a:cubicBezTo>
                    <a:cubicBezTo>
                      <a:pt x="-12774" y="76665"/>
                      <a:pt x="8943" y="17039"/>
                      <a:pt x="49805" y="8371"/>
                    </a:cubicBezTo>
                    <a:cubicBezTo>
                      <a:pt x="85619" y="846"/>
                      <a:pt x="158866" y="28469"/>
                      <a:pt x="136578" y="76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2923697" y="4417566"/>
                <a:ext cx="228600" cy="247650"/>
              </a:xfrm>
              <a:custGeom>
                <a:avLst/>
                <a:gdLst>
                  <a:gd name="connsiteX0" fmla="*/ 223553 w 228600"/>
                  <a:gd name="connsiteY0" fmla="*/ 134812 h 247650"/>
                  <a:gd name="connsiteX1" fmla="*/ 197741 w 228600"/>
                  <a:gd name="connsiteY1" fmla="*/ 222347 h 247650"/>
                  <a:gd name="connsiteX2" fmla="*/ 153640 w 228600"/>
                  <a:gd name="connsiteY2" fmla="*/ 245493 h 247650"/>
                  <a:gd name="connsiteX3" fmla="*/ 27243 w 228600"/>
                  <a:gd name="connsiteY3" fmla="*/ 196249 h 247650"/>
                  <a:gd name="connsiteX4" fmla="*/ 27910 w 228600"/>
                  <a:gd name="connsiteY4" fmla="*/ 60517 h 247650"/>
                  <a:gd name="connsiteX5" fmla="*/ 154211 w 228600"/>
                  <a:gd name="connsiteY5" fmla="*/ 11083 h 247650"/>
                  <a:gd name="connsiteX6" fmla="*/ 223553 w 228600"/>
                  <a:gd name="connsiteY6" fmla="*/ 13481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247650">
                    <a:moveTo>
                      <a:pt x="223553" y="134812"/>
                    </a:moveTo>
                    <a:cubicBezTo>
                      <a:pt x="226411" y="166150"/>
                      <a:pt x="220124" y="200249"/>
                      <a:pt x="197741" y="222347"/>
                    </a:cubicBezTo>
                    <a:cubicBezTo>
                      <a:pt x="185739" y="234158"/>
                      <a:pt x="170023" y="241587"/>
                      <a:pt x="153640" y="245493"/>
                    </a:cubicBezTo>
                    <a:cubicBezTo>
                      <a:pt x="106872" y="256446"/>
                      <a:pt x="54294" y="235968"/>
                      <a:pt x="27243" y="196249"/>
                    </a:cubicBezTo>
                    <a:cubicBezTo>
                      <a:pt x="192" y="156529"/>
                      <a:pt x="478" y="100046"/>
                      <a:pt x="27910" y="60517"/>
                    </a:cubicBezTo>
                    <a:cubicBezTo>
                      <a:pt x="52675" y="24894"/>
                      <a:pt x="110301" y="-3586"/>
                      <a:pt x="154211" y="11083"/>
                    </a:cubicBezTo>
                    <a:cubicBezTo>
                      <a:pt x="197360" y="25561"/>
                      <a:pt x="219839" y="94617"/>
                      <a:pt x="223553" y="134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358322" y="4645010"/>
                <a:ext cx="133350" cy="171450"/>
              </a:xfrm>
              <a:custGeom>
                <a:avLst/>
                <a:gdLst>
                  <a:gd name="connsiteX0" fmla="*/ 7146 w 133350"/>
                  <a:gd name="connsiteY0" fmla="*/ 100440 h 171450"/>
                  <a:gd name="connsiteX1" fmla="*/ 26101 w 133350"/>
                  <a:gd name="connsiteY1" fmla="*/ 150922 h 171450"/>
                  <a:gd name="connsiteX2" fmla="*/ 72583 w 133350"/>
                  <a:gd name="connsiteY2" fmla="*/ 171782 h 171450"/>
                  <a:gd name="connsiteX3" fmla="*/ 135257 w 133350"/>
                  <a:gd name="connsiteY3" fmla="*/ 164829 h 171450"/>
                  <a:gd name="connsiteX4" fmla="*/ 129161 w 133350"/>
                  <a:gd name="connsiteY4" fmla="*/ 12810 h 171450"/>
                  <a:gd name="connsiteX5" fmla="*/ 38388 w 133350"/>
                  <a:gd name="connsiteY5" fmla="*/ 30145 h 171450"/>
                  <a:gd name="connsiteX6" fmla="*/ 7146 w 133350"/>
                  <a:gd name="connsiteY6" fmla="*/ 10044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171450">
                    <a:moveTo>
                      <a:pt x="7146" y="100440"/>
                    </a:moveTo>
                    <a:cubicBezTo>
                      <a:pt x="7146" y="119014"/>
                      <a:pt x="13051" y="137873"/>
                      <a:pt x="26101" y="150922"/>
                    </a:cubicBezTo>
                    <a:cubicBezTo>
                      <a:pt x="38293" y="163210"/>
                      <a:pt x="55438" y="169115"/>
                      <a:pt x="72583" y="171782"/>
                    </a:cubicBezTo>
                    <a:cubicBezTo>
                      <a:pt x="93538" y="174735"/>
                      <a:pt x="115636" y="173020"/>
                      <a:pt x="135257" y="164829"/>
                    </a:cubicBezTo>
                    <a:cubicBezTo>
                      <a:pt x="136115" y="114346"/>
                      <a:pt x="134209" y="63197"/>
                      <a:pt x="129161" y="12810"/>
                    </a:cubicBezTo>
                    <a:cubicBezTo>
                      <a:pt x="98967" y="1666"/>
                      <a:pt x="64296" y="6714"/>
                      <a:pt x="38388" y="30145"/>
                    </a:cubicBezTo>
                    <a:cubicBezTo>
                      <a:pt x="18767" y="47862"/>
                      <a:pt x="6955" y="74056"/>
                      <a:pt x="7146" y="100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843498" y="4216622"/>
                <a:ext cx="190500" cy="152400"/>
              </a:xfrm>
              <a:custGeom>
                <a:avLst/>
                <a:gdLst>
                  <a:gd name="connsiteX0" fmla="*/ 7144 w 190500"/>
                  <a:gd name="connsiteY0" fmla="*/ 66104 h 152400"/>
                  <a:gd name="connsiteX1" fmla="*/ 16859 w 190500"/>
                  <a:gd name="connsiteY1" fmla="*/ 95060 h 152400"/>
                  <a:gd name="connsiteX2" fmla="*/ 74486 w 190500"/>
                  <a:gd name="connsiteY2" fmla="*/ 141541 h 152400"/>
                  <a:gd name="connsiteX3" fmla="*/ 158591 w 190500"/>
                  <a:gd name="connsiteY3" fmla="*/ 130302 h 152400"/>
                  <a:gd name="connsiteX4" fmla="*/ 190691 w 190500"/>
                  <a:gd name="connsiteY4" fmla="*/ 42196 h 152400"/>
                  <a:gd name="connsiteX5" fmla="*/ 181356 w 190500"/>
                  <a:gd name="connsiteY5" fmla="*/ 7144 h 152400"/>
                  <a:gd name="connsiteX6" fmla="*/ 16859 w 190500"/>
                  <a:gd name="connsiteY6" fmla="*/ 60579 h 152400"/>
                  <a:gd name="connsiteX7" fmla="*/ 7144 w 190500"/>
                  <a:gd name="connsiteY7" fmla="*/ 6610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52400">
                    <a:moveTo>
                      <a:pt x="7144" y="66104"/>
                    </a:moveTo>
                    <a:cubicBezTo>
                      <a:pt x="8573" y="76200"/>
                      <a:pt x="11811" y="86011"/>
                      <a:pt x="16859" y="95060"/>
                    </a:cubicBezTo>
                    <a:cubicBezTo>
                      <a:pt x="29051" y="117253"/>
                      <a:pt x="50483" y="133540"/>
                      <a:pt x="74486" y="141541"/>
                    </a:cubicBezTo>
                    <a:cubicBezTo>
                      <a:pt x="102394" y="150781"/>
                      <a:pt x="135255" y="148114"/>
                      <a:pt x="158591" y="130302"/>
                    </a:cubicBezTo>
                    <a:cubicBezTo>
                      <a:pt x="184595" y="110395"/>
                      <a:pt x="195167" y="74581"/>
                      <a:pt x="190691" y="42196"/>
                    </a:cubicBezTo>
                    <a:cubicBezTo>
                      <a:pt x="189167" y="30956"/>
                      <a:pt x="186023" y="18764"/>
                      <a:pt x="181356" y="7144"/>
                    </a:cubicBezTo>
                    <a:cubicBezTo>
                      <a:pt x="124111" y="14954"/>
                      <a:pt x="67913" y="33338"/>
                      <a:pt x="16859" y="60579"/>
                    </a:cubicBezTo>
                    <a:cubicBezTo>
                      <a:pt x="13526" y="62294"/>
                      <a:pt x="10287" y="64008"/>
                      <a:pt x="7144" y="66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2667000" y="4363974"/>
                <a:ext cx="123825" cy="123825"/>
              </a:xfrm>
              <a:custGeom>
                <a:avLst/>
                <a:gdLst>
                  <a:gd name="connsiteX0" fmla="*/ 7144 w 123825"/>
                  <a:gd name="connsiteY0" fmla="*/ 83725 h 123825"/>
                  <a:gd name="connsiteX1" fmla="*/ 31814 w 123825"/>
                  <a:gd name="connsiteY1" fmla="*/ 105728 h 123825"/>
                  <a:gd name="connsiteX2" fmla="*/ 98298 w 123825"/>
                  <a:gd name="connsiteY2" fmla="*/ 122396 h 123825"/>
                  <a:gd name="connsiteX3" fmla="*/ 125063 w 123825"/>
                  <a:gd name="connsiteY3" fmla="*/ 76581 h 123825"/>
                  <a:gd name="connsiteX4" fmla="*/ 71247 w 123825"/>
                  <a:gd name="connsiteY4" fmla="*/ 7144 h 123825"/>
                  <a:gd name="connsiteX5" fmla="*/ 7144 w 123825"/>
                  <a:gd name="connsiteY5" fmla="*/ 837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123825">
                    <a:moveTo>
                      <a:pt x="7144" y="83725"/>
                    </a:moveTo>
                    <a:cubicBezTo>
                      <a:pt x="13906" y="92392"/>
                      <a:pt x="22765" y="99346"/>
                      <a:pt x="31814" y="105728"/>
                    </a:cubicBezTo>
                    <a:cubicBezTo>
                      <a:pt x="51244" y="119634"/>
                      <a:pt x="76200" y="131540"/>
                      <a:pt x="98298" y="122396"/>
                    </a:cubicBezTo>
                    <a:cubicBezTo>
                      <a:pt x="115633" y="115157"/>
                      <a:pt x="125920" y="95345"/>
                      <a:pt x="125063" y="76581"/>
                    </a:cubicBezTo>
                    <a:cubicBezTo>
                      <a:pt x="123825" y="49339"/>
                      <a:pt x="99060" y="20003"/>
                      <a:pt x="71247" y="7144"/>
                    </a:cubicBezTo>
                    <a:cubicBezTo>
                      <a:pt x="47911" y="31052"/>
                      <a:pt x="26575" y="56864"/>
                      <a:pt x="7144" y="83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3570982" y="4895034"/>
                <a:ext cx="323850" cy="228600"/>
              </a:xfrm>
              <a:custGeom>
                <a:avLst/>
                <a:gdLst>
                  <a:gd name="connsiteX0" fmla="*/ 9370 w 323850"/>
                  <a:gd name="connsiteY0" fmla="*/ 211985 h 228600"/>
                  <a:gd name="connsiteX1" fmla="*/ 178534 w 323850"/>
                  <a:gd name="connsiteY1" fmla="*/ 214081 h 228600"/>
                  <a:gd name="connsiteX2" fmla="*/ 290643 w 323850"/>
                  <a:gd name="connsiteY2" fmla="*/ 166075 h 228600"/>
                  <a:gd name="connsiteX3" fmla="*/ 319123 w 323850"/>
                  <a:gd name="connsiteY3" fmla="*/ 132070 h 228600"/>
                  <a:gd name="connsiteX4" fmla="*/ 315789 w 323850"/>
                  <a:gd name="connsiteY4" fmla="*/ 127118 h 228600"/>
                  <a:gd name="connsiteX5" fmla="*/ 314075 w 323850"/>
                  <a:gd name="connsiteY5" fmla="*/ 124451 h 228600"/>
                  <a:gd name="connsiteX6" fmla="*/ 306264 w 323850"/>
                  <a:gd name="connsiteY6" fmla="*/ 113306 h 228600"/>
                  <a:gd name="connsiteX7" fmla="*/ 273403 w 323850"/>
                  <a:gd name="connsiteY7" fmla="*/ 72825 h 228600"/>
                  <a:gd name="connsiteX8" fmla="*/ 249781 w 323850"/>
                  <a:gd name="connsiteY8" fmla="*/ 48822 h 228600"/>
                  <a:gd name="connsiteX9" fmla="*/ 214538 w 323850"/>
                  <a:gd name="connsiteY9" fmla="*/ 21961 h 228600"/>
                  <a:gd name="connsiteX10" fmla="*/ 103286 w 323850"/>
                  <a:gd name="connsiteY10" fmla="*/ 17675 h 228600"/>
                  <a:gd name="connsiteX11" fmla="*/ 57471 w 323850"/>
                  <a:gd name="connsiteY11" fmla="*/ 48536 h 228600"/>
                  <a:gd name="connsiteX12" fmla="*/ 23276 w 323850"/>
                  <a:gd name="connsiteY12" fmla="*/ 96923 h 228600"/>
                  <a:gd name="connsiteX13" fmla="*/ 21752 w 323850"/>
                  <a:gd name="connsiteY13" fmla="*/ 100447 h 228600"/>
                  <a:gd name="connsiteX14" fmla="*/ 9084 w 323850"/>
                  <a:gd name="connsiteY14" fmla="*/ 147787 h 228600"/>
                  <a:gd name="connsiteX15" fmla="*/ 7179 w 323850"/>
                  <a:gd name="connsiteY15" fmla="*/ 181886 h 228600"/>
                  <a:gd name="connsiteX16" fmla="*/ 7655 w 323850"/>
                  <a:gd name="connsiteY16" fmla="*/ 193602 h 228600"/>
                  <a:gd name="connsiteX17" fmla="*/ 7846 w 323850"/>
                  <a:gd name="connsiteY17" fmla="*/ 196650 h 228600"/>
                  <a:gd name="connsiteX18" fmla="*/ 9370 w 323850"/>
                  <a:gd name="connsiteY18" fmla="*/ 2119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3850" h="228600">
                    <a:moveTo>
                      <a:pt x="9370" y="211985"/>
                    </a:moveTo>
                    <a:cubicBezTo>
                      <a:pt x="61757" y="235607"/>
                      <a:pt x="122813" y="228178"/>
                      <a:pt x="178534" y="214081"/>
                    </a:cubicBezTo>
                    <a:cubicBezTo>
                      <a:pt x="218158" y="203984"/>
                      <a:pt x="257782" y="190363"/>
                      <a:pt x="290643" y="166075"/>
                    </a:cubicBezTo>
                    <a:cubicBezTo>
                      <a:pt x="302740" y="157121"/>
                      <a:pt x="314265" y="146263"/>
                      <a:pt x="319123" y="132070"/>
                    </a:cubicBezTo>
                    <a:cubicBezTo>
                      <a:pt x="318075" y="130451"/>
                      <a:pt x="316932" y="128832"/>
                      <a:pt x="315789" y="127118"/>
                    </a:cubicBezTo>
                    <a:cubicBezTo>
                      <a:pt x="315313" y="126260"/>
                      <a:pt x="314646" y="125403"/>
                      <a:pt x="314075" y="124451"/>
                    </a:cubicBezTo>
                    <a:cubicBezTo>
                      <a:pt x="311598" y="120736"/>
                      <a:pt x="308931" y="117021"/>
                      <a:pt x="306264" y="113306"/>
                    </a:cubicBezTo>
                    <a:cubicBezTo>
                      <a:pt x="296168" y="99304"/>
                      <a:pt x="285119" y="85588"/>
                      <a:pt x="273403" y="72825"/>
                    </a:cubicBezTo>
                    <a:cubicBezTo>
                      <a:pt x="265783" y="64443"/>
                      <a:pt x="257877" y="56442"/>
                      <a:pt x="249781" y="48822"/>
                    </a:cubicBezTo>
                    <a:cubicBezTo>
                      <a:pt x="238922" y="38726"/>
                      <a:pt x="227492" y="29105"/>
                      <a:pt x="214538" y="21961"/>
                    </a:cubicBezTo>
                    <a:cubicBezTo>
                      <a:pt x="181010" y="3293"/>
                      <a:pt x="138719" y="2721"/>
                      <a:pt x="103286" y="17675"/>
                    </a:cubicBezTo>
                    <a:cubicBezTo>
                      <a:pt x="86237" y="24914"/>
                      <a:pt x="70711" y="35582"/>
                      <a:pt x="57471" y="48536"/>
                    </a:cubicBezTo>
                    <a:cubicBezTo>
                      <a:pt x="43374" y="62443"/>
                      <a:pt x="31754" y="79016"/>
                      <a:pt x="23276" y="96923"/>
                    </a:cubicBezTo>
                    <a:cubicBezTo>
                      <a:pt x="22705" y="98066"/>
                      <a:pt x="22133" y="99209"/>
                      <a:pt x="21752" y="100447"/>
                    </a:cubicBezTo>
                    <a:cubicBezTo>
                      <a:pt x="15275" y="115211"/>
                      <a:pt x="11180" y="131309"/>
                      <a:pt x="9084" y="147787"/>
                    </a:cubicBezTo>
                    <a:cubicBezTo>
                      <a:pt x="7560" y="159026"/>
                      <a:pt x="6989" y="170552"/>
                      <a:pt x="7179" y="181886"/>
                    </a:cubicBezTo>
                    <a:cubicBezTo>
                      <a:pt x="7179" y="185792"/>
                      <a:pt x="7370" y="189697"/>
                      <a:pt x="7655" y="193602"/>
                    </a:cubicBezTo>
                    <a:cubicBezTo>
                      <a:pt x="7655" y="194650"/>
                      <a:pt x="7751" y="195697"/>
                      <a:pt x="7846" y="196650"/>
                    </a:cubicBezTo>
                    <a:cubicBezTo>
                      <a:pt x="8322" y="201889"/>
                      <a:pt x="8798" y="206937"/>
                      <a:pt x="9370" y="21198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675730" y="49010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3666205" y="49772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752251" y="4957963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3761776" y="5024638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615387" y="5028508"/>
                <a:ext cx="85725" cy="85725"/>
              </a:xfrm>
              <a:custGeom>
                <a:avLst/>
                <a:gdLst>
                  <a:gd name="connsiteX0" fmla="*/ 76026 w 85725"/>
                  <a:gd name="connsiteY0" fmla="*/ 27839 h 85725"/>
                  <a:gd name="connsiteX1" fmla="*/ 86884 w 85725"/>
                  <a:gd name="connsiteY1" fmla="*/ 57176 h 85725"/>
                  <a:gd name="connsiteX2" fmla="*/ 79550 w 85725"/>
                  <a:gd name="connsiteY2" fmla="*/ 72511 h 85725"/>
                  <a:gd name="connsiteX3" fmla="*/ 34783 w 85725"/>
                  <a:gd name="connsiteY3" fmla="*/ 84893 h 85725"/>
                  <a:gd name="connsiteX4" fmla="*/ 7160 w 85725"/>
                  <a:gd name="connsiteY4" fmla="*/ 47556 h 85725"/>
                  <a:gd name="connsiteX5" fmla="*/ 31639 w 85725"/>
                  <a:gd name="connsiteY5" fmla="*/ 8122 h 85725"/>
                  <a:gd name="connsiteX6" fmla="*/ 76026 w 85725"/>
                  <a:gd name="connsiteY6" fmla="*/ 2783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85725">
                    <a:moveTo>
                      <a:pt x="76026" y="27839"/>
                    </a:moveTo>
                    <a:cubicBezTo>
                      <a:pt x="83265" y="35840"/>
                      <a:pt x="88504" y="46508"/>
                      <a:pt x="86884" y="57176"/>
                    </a:cubicBezTo>
                    <a:cubicBezTo>
                      <a:pt x="86027" y="62891"/>
                      <a:pt x="83265" y="68129"/>
                      <a:pt x="79550" y="72511"/>
                    </a:cubicBezTo>
                    <a:cubicBezTo>
                      <a:pt x="68977" y="85084"/>
                      <a:pt x="50308" y="90227"/>
                      <a:pt x="34783" y="84893"/>
                    </a:cubicBezTo>
                    <a:cubicBezTo>
                      <a:pt x="19257" y="79559"/>
                      <a:pt x="7732" y="64034"/>
                      <a:pt x="7160" y="47556"/>
                    </a:cubicBezTo>
                    <a:cubicBezTo>
                      <a:pt x="6684" y="32696"/>
                      <a:pt x="16590" y="13075"/>
                      <a:pt x="31639" y="8122"/>
                    </a:cubicBezTo>
                    <a:cubicBezTo>
                      <a:pt x="46498" y="3264"/>
                      <a:pt x="66787" y="17552"/>
                      <a:pt x="76026" y="278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3815372" y="4960811"/>
                <a:ext cx="66675" cy="66675"/>
              </a:xfrm>
              <a:custGeom>
                <a:avLst/>
                <a:gdLst>
                  <a:gd name="connsiteX0" fmla="*/ 13583 w 66675"/>
                  <a:gd name="connsiteY0" fmla="*/ 56197 h 66675"/>
                  <a:gd name="connsiteX1" fmla="*/ 29108 w 66675"/>
                  <a:gd name="connsiteY1" fmla="*/ 66199 h 66675"/>
                  <a:gd name="connsiteX2" fmla="*/ 46158 w 66675"/>
                  <a:gd name="connsiteY2" fmla="*/ 62389 h 66675"/>
                  <a:gd name="connsiteX3" fmla="*/ 61874 w 66675"/>
                  <a:gd name="connsiteY3" fmla="*/ 47625 h 66675"/>
                  <a:gd name="connsiteX4" fmla="*/ 29013 w 66675"/>
                  <a:gd name="connsiteY4" fmla="*/ 7144 h 66675"/>
                  <a:gd name="connsiteX5" fmla="*/ 7677 w 66675"/>
                  <a:gd name="connsiteY5" fmla="*/ 30480 h 66675"/>
                  <a:gd name="connsiteX6" fmla="*/ 13583 w 66675"/>
                  <a:gd name="connsiteY6" fmla="*/ 561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" h="66675">
                    <a:moveTo>
                      <a:pt x="13583" y="56197"/>
                    </a:moveTo>
                    <a:cubicBezTo>
                      <a:pt x="17393" y="61246"/>
                      <a:pt x="22917" y="65246"/>
                      <a:pt x="29108" y="66199"/>
                    </a:cubicBezTo>
                    <a:cubicBezTo>
                      <a:pt x="34919" y="67056"/>
                      <a:pt x="40919" y="65151"/>
                      <a:pt x="46158" y="62389"/>
                    </a:cubicBezTo>
                    <a:cubicBezTo>
                      <a:pt x="52540" y="58864"/>
                      <a:pt x="58255" y="53912"/>
                      <a:pt x="61874" y="47625"/>
                    </a:cubicBezTo>
                    <a:cubicBezTo>
                      <a:pt x="51778" y="33623"/>
                      <a:pt x="40729" y="19907"/>
                      <a:pt x="29013" y="7144"/>
                    </a:cubicBezTo>
                    <a:cubicBezTo>
                      <a:pt x="18440" y="10287"/>
                      <a:pt x="9963" y="18764"/>
                      <a:pt x="7677" y="30480"/>
                    </a:cubicBezTo>
                    <a:cubicBezTo>
                      <a:pt x="6058" y="39338"/>
                      <a:pt x="8153" y="48958"/>
                      <a:pt x="13583" y="56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585781" y="4936522"/>
                <a:ext cx="66675" cy="66675"/>
              </a:xfrm>
              <a:custGeom>
                <a:avLst/>
                <a:gdLst>
                  <a:gd name="connsiteX0" fmla="*/ 7144 w 66675"/>
                  <a:gd name="connsiteY0" fmla="*/ 59055 h 66675"/>
                  <a:gd name="connsiteX1" fmla="*/ 15716 w 66675"/>
                  <a:gd name="connsiteY1" fmla="*/ 65056 h 66675"/>
                  <a:gd name="connsiteX2" fmla="*/ 41053 w 66675"/>
                  <a:gd name="connsiteY2" fmla="*/ 66008 h 66675"/>
                  <a:gd name="connsiteX3" fmla="*/ 61817 w 66675"/>
                  <a:gd name="connsiteY3" fmla="*/ 45625 h 66675"/>
                  <a:gd name="connsiteX4" fmla="*/ 52578 w 66675"/>
                  <a:gd name="connsiteY4" fmla="*/ 14859 h 66675"/>
                  <a:gd name="connsiteX5" fmla="*/ 42863 w 66675"/>
                  <a:gd name="connsiteY5" fmla="*/ 7144 h 66675"/>
                  <a:gd name="connsiteX6" fmla="*/ 8668 w 66675"/>
                  <a:gd name="connsiteY6" fmla="*/ 55531 h 66675"/>
                  <a:gd name="connsiteX7" fmla="*/ 7144 w 66675"/>
                  <a:gd name="connsiteY7" fmla="*/ 5905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66675">
                    <a:moveTo>
                      <a:pt x="7144" y="59055"/>
                    </a:moveTo>
                    <a:cubicBezTo>
                      <a:pt x="9620" y="61532"/>
                      <a:pt x="12478" y="63532"/>
                      <a:pt x="15716" y="65056"/>
                    </a:cubicBezTo>
                    <a:cubicBezTo>
                      <a:pt x="23622" y="68675"/>
                      <a:pt x="32861" y="68675"/>
                      <a:pt x="41053" y="66008"/>
                    </a:cubicBezTo>
                    <a:cubicBezTo>
                      <a:pt x="50578" y="62770"/>
                      <a:pt x="59055" y="55340"/>
                      <a:pt x="61817" y="45625"/>
                    </a:cubicBezTo>
                    <a:cubicBezTo>
                      <a:pt x="64865" y="34862"/>
                      <a:pt x="60484" y="22860"/>
                      <a:pt x="52578" y="14859"/>
                    </a:cubicBezTo>
                    <a:cubicBezTo>
                      <a:pt x="49816" y="12097"/>
                      <a:pt x="46482" y="9430"/>
                      <a:pt x="42863" y="7144"/>
                    </a:cubicBezTo>
                    <a:cubicBezTo>
                      <a:pt x="28766" y="21050"/>
                      <a:pt x="17145" y="37624"/>
                      <a:pt x="8668" y="55531"/>
                    </a:cubicBezTo>
                    <a:cubicBezTo>
                      <a:pt x="8192" y="56674"/>
                      <a:pt x="7620" y="57817"/>
                      <a:pt x="7144" y="590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3571172" y="5035064"/>
                <a:ext cx="47625" cy="47625"/>
              </a:xfrm>
              <a:custGeom>
                <a:avLst/>
                <a:gdLst>
                  <a:gd name="connsiteX0" fmla="*/ 7179 w 47625"/>
                  <a:gd name="connsiteY0" fmla="*/ 41952 h 47625"/>
                  <a:gd name="connsiteX1" fmla="*/ 18419 w 47625"/>
                  <a:gd name="connsiteY1" fmla="*/ 42904 h 47625"/>
                  <a:gd name="connsiteX2" fmla="*/ 40040 w 47625"/>
                  <a:gd name="connsiteY2" fmla="*/ 33855 h 47625"/>
                  <a:gd name="connsiteX3" fmla="*/ 37945 w 47625"/>
                  <a:gd name="connsiteY3" fmla="*/ 15853 h 47625"/>
                  <a:gd name="connsiteX4" fmla="*/ 8989 w 47625"/>
                  <a:gd name="connsiteY4" fmla="*/ 7852 h 47625"/>
                  <a:gd name="connsiteX5" fmla="*/ 7179 w 47625"/>
                  <a:gd name="connsiteY5" fmla="*/ 41952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" h="47625">
                    <a:moveTo>
                      <a:pt x="7179" y="41952"/>
                    </a:moveTo>
                    <a:cubicBezTo>
                      <a:pt x="10799" y="42904"/>
                      <a:pt x="14704" y="42999"/>
                      <a:pt x="18419" y="42904"/>
                    </a:cubicBezTo>
                    <a:cubicBezTo>
                      <a:pt x="26610" y="42714"/>
                      <a:pt x="35945" y="40904"/>
                      <a:pt x="40040" y="33855"/>
                    </a:cubicBezTo>
                    <a:cubicBezTo>
                      <a:pt x="43279" y="28331"/>
                      <a:pt x="42041" y="20806"/>
                      <a:pt x="37945" y="15853"/>
                    </a:cubicBezTo>
                    <a:cubicBezTo>
                      <a:pt x="32040" y="8614"/>
                      <a:pt x="19181" y="5661"/>
                      <a:pt x="8989" y="7852"/>
                    </a:cubicBezTo>
                    <a:cubicBezTo>
                      <a:pt x="7560" y="19092"/>
                      <a:pt x="6989" y="30522"/>
                      <a:pt x="7179" y="41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909257" y="4925908"/>
                <a:ext cx="238125" cy="95250"/>
              </a:xfrm>
              <a:custGeom>
                <a:avLst/>
                <a:gdLst>
                  <a:gd name="connsiteX0" fmla="*/ 40951 w 238125"/>
                  <a:gd name="connsiteY0" fmla="*/ 90339 h 95250"/>
                  <a:gd name="connsiteX1" fmla="*/ 20853 w 238125"/>
                  <a:gd name="connsiteY1" fmla="*/ 90339 h 95250"/>
                  <a:gd name="connsiteX2" fmla="*/ 7328 w 238125"/>
                  <a:gd name="connsiteY2" fmla="*/ 76718 h 95250"/>
                  <a:gd name="connsiteX3" fmla="*/ 20091 w 238125"/>
                  <a:gd name="connsiteY3" fmla="*/ 54524 h 95250"/>
                  <a:gd name="connsiteX4" fmla="*/ 195351 w 238125"/>
                  <a:gd name="connsiteY4" fmla="*/ 7185 h 95250"/>
                  <a:gd name="connsiteX5" fmla="*/ 232308 w 238125"/>
                  <a:gd name="connsiteY5" fmla="*/ 13567 h 95250"/>
                  <a:gd name="connsiteX6" fmla="*/ 201733 w 238125"/>
                  <a:gd name="connsiteY6" fmla="*/ 31760 h 95250"/>
                  <a:gd name="connsiteX7" fmla="*/ 150965 w 238125"/>
                  <a:gd name="connsiteY7" fmla="*/ 48809 h 95250"/>
                  <a:gd name="connsiteX8" fmla="*/ 40951 w 238125"/>
                  <a:gd name="connsiteY8" fmla="*/ 9033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95250">
                    <a:moveTo>
                      <a:pt x="40951" y="90339"/>
                    </a:moveTo>
                    <a:cubicBezTo>
                      <a:pt x="34283" y="91482"/>
                      <a:pt x="27330" y="92243"/>
                      <a:pt x="20853" y="90339"/>
                    </a:cubicBezTo>
                    <a:cubicBezTo>
                      <a:pt x="14376" y="88433"/>
                      <a:pt x="8375" y="83385"/>
                      <a:pt x="7328" y="76718"/>
                    </a:cubicBezTo>
                    <a:cubicBezTo>
                      <a:pt x="5899" y="67859"/>
                      <a:pt x="13043" y="60144"/>
                      <a:pt x="20091" y="54524"/>
                    </a:cubicBezTo>
                    <a:cubicBezTo>
                      <a:pt x="68288" y="15948"/>
                      <a:pt x="133629" y="6423"/>
                      <a:pt x="195351" y="7185"/>
                    </a:cubicBezTo>
                    <a:cubicBezTo>
                      <a:pt x="207162" y="7281"/>
                      <a:pt x="222021" y="7090"/>
                      <a:pt x="232308" y="13567"/>
                    </a:cubicBezTo>
                    <a:cubicBezTo>
                      <a:pt x="225831" y="26807"/>
                      <a:pt x="214782" y="29283"/>
                      <a:pt x="201733" y="31760"/>
                    </a:cubicBezTo>
                    <a:cubicBezTo>
                      <a:pt x="184112" y="34998"/>
                      <a:pt x="167443" y="41761"/>
                      <a:pt x="150965" y="48809"/>
                    </a:cubicBezTo>
                    <a:cubicBezTo>
                      <a:pt x="114960" y="64240"/>
                      <a:pt x="79908" y="83576"/>
                      <a:pt x="40951" y="9033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3906283" y="4858044"/>
                <a:ext cx="219075" cy="85725"/>
              </a:xfrm>
              <a:custGeom>
                <a:avLst/>
                <a:gdLst>
                  <a:gd name="connsiteX0" fmla="*/ 25256 w 219075"/>
                  <a:gd name="connsiteY0" fmla="*/ 44855 h 85725"/>
                  <a:gd name="connsiteX1" fmla="*/ 10016 w 219075"/>
                  <a:gd name="connsiteY1" fmla="*/ 32091 h 85725"/>
                  <a:gd name="connsiteX2" fmla="*/ 10206 w 219075"/>
                  <a:gd name="connsiteY2" fmla="*/ 13327 h 85725"/>
                  <a:gd name="connsiteX3" fmla="*/ 19922 w 219075"/>
                  <a:gd name="connsiteY3" fmla="*/ 8088 h 85725"/>
                  <a:gd name="connsiteX4" fmla="*/ 52116 w 219075"/>
                  <a:gd name="connsiteY4" fmla="*/ 11327 h 85725"/>
                  <a:gd name="connsiteX5" fmla="*/ 201564 w 219075"/>
                  <a:gd name="connsiteY5" fmla="*/ 64952 h 85725"/>
                  <a:gd name="connsiteX6" fmla="*/ 213470 w 219075"/>
                  <a:gd name="connsiteY6" fmla="*/ 78002 h 85725"/>
                  <a:gd name="connsiteX7" fmla="*/ 181466 w 219075"/>
                  <a:gd name="connsiteY7" fmla="*/ 77526 h 85725"/>
                  <a:gd name="connsiteX8" fmla="*/ 105552 w 219075"/>
                  <a:gd name="connsiteY8" fmla="*/ 70191 h 85725"/>
                  <a:gd name="connsiteX9" fmla="*/ 25256 w 219075"/>
                  <a:gd name="connsiteY9" fmla="*/ 448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9075" h="85725">
                    <a:moveTo>
                      <a:pt x="25256" y="44855"/>
                    </a:moveTo>
                    <a:cubicBezTo>
                      <a:pt x="19350" y="41616"/>
                      <a:pt x="13540" y="37806"/>
                      <a:pt x="10016" y="32091"/>
                    </a:cubicBezTo>
                    <a:cubicBezTo>
                      <a:pt x="6492" y="26376"/>
                      <a:pt x="5825" y="18375"/>
                      <a:pt x="10206" y="13327"/>
                    </a:cubicBezTo>
                    <a:cubicBezTo>
                      <a:pt x="12683" y="10469"/>
                      <a:pt x="16302" y="8945"/>
                      <a:pt x="19922" y="8088"/>
                    </a:cubicBezTo>
                    <a:cubicBezTo>
                      <a:pt x="30495" y="5612"/>
                      <a:pt x="41544" y="8469"/>
                      <a:pt x="52116" y="11327"/>
                    </a:cubicBezTo>
                    <a:cubicBezTo>
                      <a:pt x="103170" y="25233"/>
                      <a:pt x="154224" y="40854"/>
                      <a:pt x="201564" y="64952"/>
                    </a:cubicBezTo>
                    <a:cubicBezTo>
                      <a:pt x="208422" y="68477"/>
                      <a:pt x="222995" y="71906"/>
                      <a:pt x="213470" y="78002"/>
                    </a:cubicBezTo>
                    <a:cubicBezTo>
                      <a:pt x="205945" y="82764"/>
                      <a:pt x="189467" y="78192"/>
                      <a:pt x="181466" y="77526"/>
                    </a:cubicBezTo>
                    <a:cubicBezTo>
                      <a:pt x="156129" y="75525"/>
                      <a:pt x="130698" y="74001"/>
                      <a:pt x="105552" y="70191"/>
                    </a:cubicBezTo>
                    <a:cubicBezTo>
                      <a:pt x="77643" y="65905"/>
                      <a:pt x="50021" y="58666"/>
                      <a:pt x="25256" y="4485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3970412" y="4764977"/>
                <a:ext cx="142875" cy="161925"/>
              </a:xfrm>
              <a:custGeom>
                <a:avLst/>
                <a:gdLst>
                  <a:gd name="connsiteX0" fmla="*/ 65520 w 142875"/>
                  <a:gd name="connsiteY0" fmla="*/ 107632 h 161925"/>
                  <a:gd name="connsiteX1" fmla="*/ 8085 w 142875"/>
                  <a:gd name="connsiteY1" fmla="*/ 29242 h 161925"/>
                  <a:gd name="connsiteX2" fmla="*/ 8085 w 142875"/>
                  <a:gd name="connsiteY2" fmla="*/ 15430 h 161925"/>
                  <a:gd name="connsiteX3" fmla="*/ 18276 w 142875"/>
                  <a:gd name="connsiteY3" fmla="*/ 7144 h 161925"/>
                  <a:gd name="connsiteX4" fmla="*/ 24944 w 142875"/>
                  <a:gd name="connsiteY4" fmla="*/ 9049 h 161925"/>
                  <a:gd name="connsiteX5" fmla="*/ 77998 w 142875"/>
                  <a:gd name="connsiteY5" fmla="*/ 55340 h 161925"/>
                  <a:gd name="connsiteX6" fmla="*/ 142006 w 142875"/>
                  <a:gd name="connsiteY6" fmla="*/ 152495 h 161925"/>
                  <a:gd name="connsiteX7" fmla="*/ 111717 w 142875"/>
                  <a:gd name="connsiteY7" fmla="*/ 145732 h 161925"/>
                  <a:gd name="connsiteX8" fmla="*/ 65520 w 142875"/>
                  <a:gd name="connsiteY8" fmla="*/ 10763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875" h="161925">
                    <a:moveTo>
                      <a:pt x="65520" y="107632"/>
                    </a:moveTo>
                    <a:cubicBezTo>
                      <a:pt x="40755" y="85820"/>
                      <a:pt x="14847" y="61531"/>
                      <a:pt x="8085" y="29242"/>
                    </a:cubicBezTo>
                    <a:cubicBezTo>
                      <a:pt x="7132" y="24670"/>
                      <a:pt x="6560" y="19812"/>
                      <a:pt x="8085" y="15430"/>
                    </a:cubicBezTo>
                    <a:cubicBezTo>
                      <a:pt x="9609" y="11049"/>
                      <a:pt x="13609" y="7144"/>
                      <a:pt x="18276" y="7144"/>
                    </a:cubicBezTo>
                    <a:cubicBezTo>
                      <a:pt x="20562" y="7144"/>
                      <a:pt x="22848" y="8096"/>
                      <a:pt x="24944" y="9049"/>
                    </a:cubicBezTo>
                    <a:cubicBezTo>
                      <a:pt x="46375" y="19050"/>
                      <a:pt x="63044" y="36957"/>
                      <a:pt x="77998" y="55340"/>
                    </a:cubicBezTo>
                    <a:cubicBezTo>
                      <a:pt x="100572" y="83058"/>
                      <a:pt x="130290" y="118205"/>
                      <a:pt x="142006" y="152495"/>
                    </a:cubicBezTo>
                    <a:cubicBezTo>
                      <a:pt x="149626" y="174784"/>
                      <a:pt x="119336" y="151162"/>
                      <a:pt x="111717" y="145732"/>
                    </a:cubicBezTo>
                    <a:cubicBezTo>
                      <a:pt x="95524" y="133921"/>
                      <a:pt x="80474" y="120777"/>
                      <a:pt x="65520" y="10763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4082263" y="4745045"/>
                <a:ext cx="66675" cy="190500"/>
              </a:xfrm>
              <a:custGeom>
                <a:avLst/>
                <a:gdLst>
                  <a:gd name="connsiteX0" fmla="*/ 9582 w 66675"/>
                  <a:gd name="connsiteY0" fmla="*/ 123849 h 190500"/>
                  <a:gd name="connsiteX1" fmla="*/ 7391 w 66675"/>
                  <a:gd name="connsiteY1" fmla="*/ 54602 h 190500"/>
                  <a:gd name="connsiteX2" fmla="*/ 25012 w 66675"/>
                  <a:gd name="connsiteY2" fmla="*/ 10216 h 190500"/>
                  <a:gd name="connsiteX3" fmla="*/ 38633 w 66675"/>
                  <a:gd name="connsiteY3" fmla="*/ 7454 h 190500"/>
                  <a:gd name="connsiteX4" fmla="*/ 56159 w 66675"/>
                  <a:gd name="connsiteY4" fmla="*/ 31076 h 190500"/>
                  <a:gd name="connsiteX5" fmla="*/ 48063 w 66675"/>
                  <a:gd name="connsiteY5" fmla="*/ 176808 h 190500"/>
                  <a:gd name="connsiteX6" fmla="*/ 21774 w 66675"/>
                  <a:gd name="connsiteY6" fmla="*/ 179475 h 190500"/>
                  <a:gd name="connsiteX7" fmla="*/ 9582 w 66675"/>
                  <a:gd name="connsiteY7" fmla="*/ 12384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190500">
                    <a:moveTo>
                      <a:pt x="9582" y="123849"/>
                    </a:moveTo>
                    <a:cubicBezTo>
                      <a:pt x="7391" y="100894"/>
                      <a:pt x="6724" y="77748"/>
                      <a:pt x="7391" y="54602"/>
                    </a:cubicBezTo>
                    <a:cubicBezTo>
                      <a:pt x="7867" y="37934"/>
                      <a:pt x="10725" y="18693"/>
                      <a:pt x="25012" y="10216"/>
                    </a:cubicBezTo>
                    <a:cubicBezTo>
                      <a:pt x="29108" y="7835"/>
                      <a:pt x="33966" y="6501"/>
                      <a:pt x="38633" y="7454"/>
                    </a:cubicBezTo>
                    <a:cubicBezTo>
                      <a:pt x="48729" y="9644"/>
                      <a:pt x="53587" y="21074"/>
                      <a:pt x="56159" y="31076"/>
                    </a:cubicBezTo>
                    <a:cubicBezTo>
                      <a:pt x="68446" y="78986"/>
                      <a:pt x="65589" y="130612"/>
                      <a:pt x="48063" y="176808"/>
                    </a:cubicBezTo>
                    <a:cubicBezTo>
                      <a:pt x="40919" y="195477"/>
                      <a:pt x="30156" y="198430"/>
                      <a:pt x="21774" y="179475"/>
                    </a:cubicBezTo>
                    <a:cubicBezTo>
                      <a:pt x="13963" y="162140"/>
                      <a:pt x="11296" y="142614"/>
                      <a:pt x="9582" y="12384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4111990" y="4777799"/>
                <a:ext cx="133350" cy="161925"/>
              </a:xfrm>
              <a:custGeom>
                <a:avLst/>
                <a:gdLst>
                  <a:gd name="connsiteX0" fmla="*/ 82725 w 133350"/>
                  <a:gd name="connsiteY0" fmla="*/ 107764 h 161925"/>
                  <a:gd name="connsiteX1" fmla="*/ 116443 w 133350"/>
                  <a:gd name="connsiteY1" fmla="*/ 68711 h 161925"/>
                  <a:gd name="connsiteX2" fmla="*/ 128921 w 133350"/>
                  <a:gd name="connsiteY2" fmla="*/ 19467 h 161925"/>
                  <a:gd name="connsiteX3" fmla="*/ 126159 w 133350"/>
                  <a:gd name="connsiteY3" fmla="*/ 10990 h 161925"/>
                  <a:gd name="connsiteX4" fmla="*/ 112443 w 133350"/>
                  <a:gd name="connsiteY4" fmla="*/ 7942 h 161925"/>
                  <a:gd name="connsiteX5" fmla="*/ 100346 w 133350"/>
                  <a:gd name="connsiteY5" fmla="*/ 16705 h 161925"/>
                  <a:gd name="connsiteX6" fmla="*/ 18336 w 133350"/>
                  <a:gd name="connsiteY6" fmla="*/ 130147 h 161925"/>
                  <a:gd name="connsiteX7" fmla="*/ 23193 w 133350"/>
                  <a:gd name="connsiteY7" fmla="*/ 155294 h 161925"/>
                  <a:gd name="connsiteX8" fmla="*/ 82725 w 133350"/>
                  <a:gd name="connsiteY8" fmla="*/ 10776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61925">
                    <a:moveTo>
                      <a:pt x="82725" y="107764"/>
                    </a:moveTo>
                    <a:cubicBezTo>
                      <a:pt x="95393" y="96048"/>
                      <a:pt x="107490" y="83475"/>
                      <a:pt x="116443" y="68711"/>
                    </a:cubicBezTo>
                    <a:cubicBezTo>
                      <a:pt x="125301" y="53947"/>
                      <a:pt x="130731" y="36612"/>
                      <a:pt x="128921" y="19467"/>
                    </a:cubicBezTo>
                    <a:cubicBezTo>
                      <a:pt x="128635" y="16514"/>
                      <a:pt x="127968" y="13371"/>
                      <a:pt x="126159" y="10990"/>
                    </a:cubicBezTo>
                    <a:cubicBezTo>
                      <a:pt x="123015" y="7085"/>
                      <a:pt x="117110" y="6322"/>
                      <a:pt x="112443" y="7942"/>
                    </a:cubicBezTo>
                    <a:cubicBezTo>
                      <a:pt x="107680" y="9561"/>
                      <a:pt x="103870" y="13181"/>
                      <a:pt x="100346" y="16705"/>
                    </a:cubicBezTo>
                    <a:cubicBezTo>
                      <a:pt x="67008" y="49756"/>
                      <a:pt x="41958" y="89857"/>
                      <a:pt x="18336" y="130147"/>
                    </a:cubicBezTo>
                    <a:cubicBezTo>
                      <a:pt x="10525" y="143578"/>
                      <a:pt x="-4620" y="170819"/>
                      <a:pt x="23193" y="155294"/>
                    </a:cubicBezTo>
                    <a:cubicBezTo>
                      <a:pt x="44625" y="143197"/>
                      <a:pt x="64722" y="124528"/>
                      <a:pt x="82725" y="107764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097601" y="4896787"/>
                <a:ext cx="200025" cy="57150"/>
              </a:xfrm>
              <a:custGeom>
                <a:avLst/>
                <a:gdLst>
                  <a:gd name="connsiteX0" fmla="*/ 106352 w 200025"/>
                  <a:gd name="connsiteY0" fmla="*/ 51260 h 57150"/>
                  <a:gd name="connsiteX1" fmla="*/ 187981 w 200025"/>
                  <a:gd name="connsiteY1" fmla="*/ 29924 h 57150"/>
                  <a:gd name="connsiteX2" fmla="*/ 195220 w 200025"/>
                  <a:gd name="connsiteY2" fmla="*/ 19160 h 57150"/>
                  <a:gd name="connsiteX3" fmla="*/ 183124 w 200025"/>
                  <a:gd name="connsiteY3" fmla="*/ 8112 h 57150"/>
                  <a:gd name="connsiteX4" fmla="*/ 163026 w 200025"/>
                  <a:gd name="connsiteY4" fmla="*/ 7826 h 57150"/>
                  <a:gd name="connsiteX5" fmla="*/ 19198 w 200025"/>
                  <a:gd name="connsiteY5" fmla="*/ 33734 h 57150"/>
                  <a:gd name="connsiteX6" fmla="*/ 32057 w 200025"/>
                  <a:gd name="connsiteY6" fmla="*/ 50974 h 57150"/>
                  <a:gd name="connsiteX7" fmla="*/ 106352 w 200025"/>
                  <a:gd name="connsiteY7" fmla="*/ 512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025" h="57150">
                    <a:moveTo>
                      <a:pt x="106352" y="51260"/>
                    </a:moveTo>
                    <a:cubicBezTo>
                      <a:pt x="135594" y="50022"/>
                      <a:pt x="167407" y="46307"/>
                      <a:pt x="187981" y="29924"/>
                    </a:cubicBezTo>
                    <a:cubicBezTo>
                      <a:pt x="191696" y="26971"/>
                      <a:pt x="195220" y="23256"/>
                      <a:pt x="195220" y="19160"/>
                    </a:cubicBezTo>
                    <a:cubicBezTo>
                      <a:pt x="195220" y="13922"/>
                      <a:pt x="189505" y="9635"/>
                      <a:pt x="183124" y="8112"/>
                    </a:cubicBezTo>
                    <a:cubicBezTo>
                      <a:pt x="176742" y="6588"/>
                      <a:pt x="169789" y="7159"/>
                      <a:pt x="163026" y="7826"/>
                    </a:cubicBezTo>
                    <a:cubicBezTo>
                      <a:pt x="115210" y="12588"/>
                      <a:pt x="64347" y="19732"/>
                      <a:pt x="19198" y="33734"/>
                    </a:cubicBezTo>
                    <a:cubicBezTo>
                      <a:pt x="-6710" y="41735"/>
                      <a:pt x="14626" y="50022"/>
                      <a:pt x="32057" y="50974"/>
                    </a:cubicBezTo>
                    <a:cubicBezTo>
                      <a:pt x="56727" y="52212"/>
                      <a:pt x="81587" y="52212"/>
                      <a:pt x="106352" y="5126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4346018" y="4844623"/>
                <a:ext cx="161925" cy="57150"/>
              </a:xfrm>
              <a:custGeom>
                <a:avLst/>
                <a:gdLst>
                  <a:gd name="connsiteX0" fmla="*/ 20146 w 161925"/>
                  <a:gd name="connsiteY0" fmla="*/ 34082 h 57150"/>
                  <a:gd name="connsiteX1" fmla="*/ 9192 w 161925"/>
                  <a:gd name="connsiteY1" fmla="*/ 24938 h 57150"/>
                  <a:gd name="connsiteX2" fmla="*/ 9383 w 161925"/>
                  <a:gd name="connsiteY2" fmla="*/ 11508 h 57150"/>
                  <a:gd name="connsiteX3" fmla="*/ 16336 w 161925"/>
                  <a:gd name="connsiteY3" fmla="*/ 7793 h 57150"/>
                  <a:gd name="connsiteX4" fmla="*/ 39387 w 161925"/>
                  <a:gd name="connsiteY4" fmla="*/ 10079 h 57150"/>
                  <a:gd name="connsiteX5" fmla="*/ 146352 w 161925"/>
                  <a:gd name="connsiteY5" fmla="*/ 48465 h 57150"/>
                  <a:gd name="connsiteX6" fmla="*/ 154829 w 161925"/>
                  <a:gd name="connsiteY6" fmla="*/ 57800 h 57150"/>
                  <a:gd name="connsiteX7" fmla="*/ 131874 w 161925"/>
                  <a:gd name="connsiteY7" fmla="*/ 57514 h 57150"/>
                  <a:gd name="connsiteX8" fmla="*/ 77487 w 161925"/>
                  <a:gd name="connsiteY8" fmla="*/ 52275 h 57150"/>
                  <a:gd name="connsiteX9" fmla="*/ 20146 w 161925"/>
                  <a:gd name="connsiteY9" fmla="*/ 340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57150">
                    <a:moveTo>
                      <a:pt x="20146" y="34082"/>
                    </a:moveTo>
                    <a:cubicBezTo>
                      <a:pt x="15955" y="31701"/>
                      <a:pt x="11764" y="29034"/>
                      <a:pt x="9192" y="24938"/>
                    </a:cubicBezTo>
                    <a:cubicBezTo>
                      <a:pt x="6621" y="20842"/>
                      <a:pt x="6239" y="15127"/>
                      <a:pt x="9383" y="11508"/>
                    </a:cubicBezTo>
                    <a:cubicBezTo>
                      <a:pt x="11097" y="9508"/>
                      <a:pt x="13764" y="8365"/>
                      <a:pt x="16336" y="7793"/>
                    </a:cubicBezTo>
                    <a:cubicBezTo>
                      <a:pt x="23956" y="6079"/>
                      <a:pt x="31862" y="8079"/>
                      <a:pt x="39387" y="10079"/>
                    </a:cubicBezTo>
                    <a:cubicBezTo>
                      <a:pt x="75962" y="19985"/>
                      <a:pt x="112443" y="31225"/>
                      <a:pt x="146352" y="48465"/>
                    </a:cubicBezTo>
                    <a:cubicBezTo>
                      <a:pt x="151305" y="51037"/>
                      <a:pt x="161688" y="53418"/>
                      <a:pt x="154829" y="57800"/>
                    </a:cubicBezTo>
                    <a:cubicBezTo>
                      <a:pt x="149496" y="61228"/>
                      <a:pt x="137589" y="57990"/>
                      <a:pt x="131874" y="57514"/>
                    </a:cubicBezTo>
                    <a:cubicBezTo>
                      <a:pt x="113777" y="56085"/>
                      <a:pt x="95489" y="55037"/>
                      <a:pt x="77487" y="52275"/>
                    </a:cubicBezTo>
                    <a:cubicBezTo>
                      <a:pt x="57675" y="49132"/>
                      <a:pt x="37862" y="43988"/>
                      <a:pt x="20146" y="3408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4391898" y="4777930"/>
                <a:ext cx="104775" cy="123825"/>
              </a:xfrm>
              <a:custGeom>
                <a:avLst/>
                <a:gdLst>
                  <a:gd name="connsiteX0" fmla="*/ 48942 w 104775"/>
                  <a:gd name="connsiteY0" fmla="*/ 79058 h 123825"/>
                  <a:gd name="connsiteX1" fmla="*/ 7794 w 104775"/>
                  <a:gd name="connsiteY1" fmla="*/ 22955 h 123825"/>
                  <a:gd name="connsiteX2" fmla="*/ 7794 w 104775"/>
                  <a:gd name="connsiteY2" fmla="*/ 13049 h 123825"/>
                  <a:gd name="connsiteX3" fmla="*/ 15129 w 104775"/>
                  <a:gd name="connsiteY3" fmla="*/ 7144 h 123825"/>
                  <a:gd name="connsiteX4" fmla="*/ 19891 w 104775"/>
                  <a:gd name="connsiteY4" fmla="*/ 8477 h 123825"/>
                  <a:gd name="connsiteX5" fmla="*/ 57896 w 104775"/>
                  <a:gd name="connsiteY5" fmla="*/ 41624 h 123825"/>
                  <a:gd name="connsiteX6" fmla="*/ 103711 w 104775"/>
                  <a:gd name="connsiteY6" fmla="*/ 111157 h 123825"/>
                  <a:gd name="connsiteX7" fmla="*/ 81994 w 104775"/>
                  <a:gd name="connsiteY7" fmla="*/ 106299 h 123825"/>
                  <a:gd name="connsiteX8" fmla="*/ 48942 w 104775"/>
                  <a:gd name="connsiteY8" fmla="*/ 79058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23825">
                    <a:moveTo>
                      <a:pt x="48942" y="79058"/>
                    </a:moveTo>
                    <a:cubicBezTo>
                      <a:pt x="31226" y="63437"/>
                      <a:pt x="12652" y="46101"/>
                      <a:pt x="7794" y="22955"/>
                    </a:cubicBezTo>
                    <a:cubicBezTo>
                      <a:pt x="7128" y="19717"/>
                      <a:pt x="6747" y="16193"/>
                      <a:pt x="7794" y="13049"/>
                    </a:cubicBezTo>
                    <a:cubicBezTo>
                      <a:pt x="8842" y="9906"/>
                      <a:pt x="11700" y="7144"/>
                      <a:pt x="15129" y="7144"/>
                    </a:cubicBezTo>
                    <a:cubicBezTo>
                      <a:pt x="16843" y="7144"/>
                      <a:pt x="18367" y="7811"/>
                      <a:pt x="19891" y="8477"/>
                    </a:cubicBezTo>
                    <a:cubicBezTo>
                      <a:pt x="35226" y="15621"/>
                      <a:pt x="47133" y="28480"/>
                      <a:pt x="57896" y="41624"/>
                    </a:cubicBezTo>
                    <a:cubicBezTo>
                      <a:pt x="74088" y="61436"/>
                      <a:pt x="95329" y="86582"/>
                      <a:pt x="103711" y="111157"/>
                    </a:cubicBezTo>
                    <a:cubicBezTo>
                      <a:pt x="109140" y="127159"/>
                      <a:pt x="87423" y="110204"/>
                      <a:pt x="81994" y="106299"/>
                    </a:cubicBezTo>
                    <a:cubicBezTo>
                      <a:pt x="70469" y="97917"/>
                      <a:pt x="59706" y="88487"/>
                      <a:pt x="48942" y="790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4471960" y="4763758"/>
                <a:ext cx="47625" cy="142875"/>
              </a:xfrm>
              <a:custGeom>
                <a:avLst/>
                <a:gdLst>
                  <a:gd name="connsiteX0" fmla="*/ 8885 w 47625"/>
                  <a:gd name="connsiteY0" fmla="*/ 90658 h 142875"/>
                  <a:gd name="connsiteX1" fmla="*/ 7361 w 47625"/>
                  <a:gd name="connsiteY1" fmla="*/ 41128 h 142875"/>
                  <a:gd name="connsiteX2" fmla="*/ 19934 w 47625"/>
                  <a:gd name="connsiteY2" fmla="*/ 9314 h 142875"/>
                  <a:gd name="connsiteX3" fmla="*/ 29650 w 47625"/>
                  <a:gd name="connsiteY3" fmla="*/ 7409 h 142875"/>
                  <a:gd name="connsiteX4" fmla="*/ 42223 w 47625"/>
                  <a:gd name="connsiteY4" fmla="*/ 24364 h 142875"/>
                  <a:gd name="connsiteX5" fmla="*/ 36412 w 47625"/>
                  <a:gd name="connsiteY5" fmla="*/ 128663 h 142875"/>
                  <a:gd name="connsiteX6" fmla="*/ 17553 w 47625"/>
                  <a:gd name="connsiteY6" fmla="*/ 130568 h 142875"/>
                  <a:gd name="connsiteX7" fmla="*/ 8885 w 47625"/>
                  <a:gd name="connsiteY7" fmla="*/ 9065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142875">
                    <a:moveTo>
                      <a:pt x="8885" y="90658"/>
                    </a:moveTo>
                    <a:cubicBezTo>
                      <a:pt x="7361" y="74180"/>
                      <a:pt x="6790" y="57606"/>
                      <a:pt x="7361" y="41128"/>
                    </a:cubicBezTo>
                    <a:cubicBezTo>
                      <a:pt x="7742" y="29222"/>
                      <a:pt x="9742" y="15410"/>
                      <a:pt x="19934" y="9314"/>
                    </a:cubicBezTo>
                    <a:cubicBezTo>
                      <a:pt x="22887" y="7600"/>
                      <a:pt x="26316" y="6647"/>
                      <a:pt x="29650" y="7409"/>
                    </a:cubicBezTo>
                    <a:cubicBezTo>
                      <a:pt x="36889" y="8933"/>
                      <a:pt x="40413" y="17125"/>
                      <a:pt x="42223" y="24364"/>
                    </a:cubicBezTo>
                    <a:cubicBezTo>
                      <a:pt x="51081" y="58654"/>
                      <a:pt x="48985" y="95611"/>
                      <a:pt x="36412" y="128663"/>
                    </a:cubicBezTo>
                    <a:cubicBezTo>
                      <a:pt x="31364" y="141998"/>
                      <a:pt x="23649" y="144093"/>
                      <a:pt x="17553" y="130568"/>
                    </a:cubicBezTo>
                    <a:cubicBezTo>
                      <a:pt x="12028" y="117995"/>
                      <a:pt x="10123" y="104088"/>
                      <a:pt x="8885" y="906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493180" y="4787166"/>
                <a:ext cx="95250" cy="114300"/>
              </a:xfrm>
              <a:custGeom>
                <a:avLst/>
                <a:gdLst>
                  <a:gd name="connsiteX0" fmla="*/ 61294 w 95250"/>
                  <a:gd name="connsiteY0" fmla="*/ 79156 h 114300"/>
                  <a:gd name="connsiteX1" fmla="*/ 85392 w 95250"/>
                  <a:gd name="connsiteY1" fmla="*/ 51248 h 114300"/>
                  <a:gd name="connsiteX2" fmla="*/ 94345 w 95250"/>
                  <a:gd name="connsiteY2" fmla="*/ 16006 h 114300"/>
                  <a:gd name="connsiteX3" fmla="*/ 92345 w 95250"/>
                  <a:gd name="connsiteY3" fmla="*/ 9910 h 114300"/>
                  <a:gd name="connsiteX4" fmla="*/ 82534 w 95250"/>
                  <a:gd name="connsiteY4" fmla="*/ 7719 h 114300"/>
                  <a:gd name="connsiteX5" fmla="*/ 73867 w 95250"/>
                  <a:gd name="connsiteY5" fmla="*/ 14005 h 114300"/>
                  <a:gd name="connsiteX6" fmla="*/ 15193 w 95250"/>
                  <a:gd name="connsiteY6" fmla="*/ 95158 h 114300"/>
                  <a:gd name="connsiteX7" fmla="*/ 18621 w 95250"/>
                  <a:gd name="connsiteY7" fmla="*/ 113161 h 114300"/>
                  <a:gd name="connsiteX8" fmla="*/ 61294 w 95250"/>
                  <a:gd name="connsiteY8" fmla="*/ 7915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14300">
                    <a:moveTo>
                      <a:pt x="61294" y="79156"/>
                    </a:moveTo>
                    <a:cubicBezTo>
                      <a:pt x="70342" y="70774"/>
                      <a:pt x="79010" y="61821"/>
                      <a:pt x="85392" y="51248"/>
                    </a:cubicBezTo>
                    <a:cubicBezTo>
                      <a:pt x="91774" y="40675"/>
                      <a:pt x="95583" y="28293"/>
                      <a:pt x="94345" y="16006"/>
                    </a:cubicBezTo>
                    <a:cubicBezTo>
                      <a:pt x="94155" y="13815"/>
                      <a:pt x="93679" y="11624"/>
                      <a:pt x="92345" y="9910"/>
                    </a:cubicBezTo>
                    <a:cubicBezTo>
                      <a:pt x="90154" y="7052"/>
                      <a:pt x="85868" y="6576"/>
                      <a:pt x="82534" y="7719"/>
                    </a:cubicBezTo>
                    <a:cubicBezTo>
                      <a:pt x="79105" y="8862"/>
                      <a:pt x="76438" y="11434"/>
                      <a:pt x="73867" y="14005"/>
                    </a:cubicBezTo>
                    <a:cubicBezTo>
                      <a:pt x="50054" y="37628"/>
                      <a:pt x="32052" y="66393"/>
                      <a:pt x="15193" y="95158"/>
                    </a:cubicBezTo>
                    <a:cubicBezTo>
                      <a:pt x="9573" y="104779"/>
                      <a:pt x="-1286" y="124210"/>
                      <a:pt x="18621" y="113161"/>
                    </a:cubicBezTo>
                    <a:cubicBezTo>
                      <a:pt x="34052" y="104493"/>
                      <a:pt x="48435" y="91158"/>
                      <a:pt x="61294" y="79156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4245768" y="53490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4360068" y="53966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969668" y="5168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518874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31244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3369468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2626518" y="5549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2759868" y="5568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759868" y="54728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3555132" y="5412581"/>
                <a:ext cx="733425" cy="304800"/>
              </a:xfrm>
              <a:custGeom>
                <a:avLst/>
                <a:gdLst>
                  <a:gd name="connsiteX0" fmla="*/ 345355 w 733425"/>
                  <a:gd name="connsiteY0" fmla="*/ 7144 h 304800"/>
                  <a:gd name="connsiteX1" fmla="*/ 11980 w 733425"/>
                  <a:gd name="connsiteY1" fmla="*/ 159544 h 304800"/>
                  <a:gd name="connsiteX2" fmla="*/ 583480 w 733425"/>
                  <a:gd name="connsiteY2" fmla="*/ 292894 h 304800"/>
                  <a:gd name="connsiteX3" fmla="*/ 640630 w 733425"/>
                  <a:gd name="connsiteY3" fmla="*/ 92869 h 304800"/>
                  <a:gd name="connsiteX4" fmla="*/ 345355 w 733425"/>
                  <a:gd name="connsiteY4" fmla="*/ 714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425" h="304800">
                    <a:moveTo>
                      <a:pt x="345355" y="7144"/>
                    </a:moveTo>
                    <a:cubicBezTo>
                      <a:pt x="345355" y="7144"/>
                      <a:pt x="69130" y="16669"/>
                      <a:pt x="11980" y="159544"/>
                    </a:cubicBezTo>
                    <a:cubicBezTo>
                      <a:pt x="-45170" y="302419"/>
                      <a:pt x="419746" y="307753"/>
                      <a:pt x="583480" y="292894"/>
                    </a:cubicBezTo>
                    <a:cubicBezTo>
                      <a:pt x="793030" y="273844"/>
                      <a:pt x="735880" y="121444"/>
                      <a:pt x="640630" y="92869"/>
                    </a:cubicBezTo>
                    <a:cubicBezTo>
                      <a:pt x="545380" y="64294"/>
                      <a:pt x="554905" y="7144"/>
                      <a:pt x="345355" y="7144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3874293" y="5237812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2740818" y="5666437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 userDrawn="1"/>
        </p:nvGrpSpPr>
        <p:grpSpPr>
          <a:xfrm>
            <a:off x="7594598" y="4335290"/>
            <a:ext cx="4597400" cy="2531768"/>
            <a:chOff x="6883400" y="3943634"/>
            <a:chExt cx="5308600" cy="2923423"/>
          </a:xfrm>
        </p:grpSpPr>
        <p:sp>
          <p:nvSpPr>
            <p:cNvPr id="85" name="任意多边形: 形状 84"/>
            <p:cNvSpPr/>
            <p:nvPr/>
          </p:nvSpPr>
          <p:spPr>
            <a:xfrm rot="10800000" flipH="1">
              <a:off x="6883400" y="3943634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442340" y="4262909"/>
              <a:ext cx="3369282" cy="2302042"/>
              <a:chOff x="7350918" y="4107477"/>
              <a:chExt cx="2294544" cy="1567734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7920418" y="4421600"/>
                <a:ext cx="304800" cy="723900"/>
              </a:xfrm>
              <a:custGeom>
                <a:avLst/>
                <a:gdLst>
                  <a:gd name="connsiteX0" fmla="*/ 301657 w 304800"/>
                  <a:gd name="connsiteY0" fmla="*/ 7144 h 723900"/>
                  <a:gd name="connsiteX1" fmla="*/ 80391 w 304800"/>
                  <a:gd name="connsiteY1" fmla="*/ 355092 h 723900"/>
                  <a:gd name="connsiteX2" fmla="*/ 7144 w 304800"/>
                  <a:gd name="connsiteY2" fmla="*/ 71770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723900">
                    <a:moveTo>
                      <a:pt x="301657" y="7144"/>
                    </a:moveTo>
                    <a:cubicBezTo>
                      <a:pt x="200406" y="102203"/>
                      <a:pt x="123540" y="223076"/>
                      <a:pt x="80391" y="355092"/>
                    </a:cubicBezTo>
                    <a:cubicBezTo>
                      <a:pt x="80391" y="355092"/>
                      <a:pt x="27337" y="502730"/>
                      <a:pt x="7144" y="71770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211556" y="4370535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3" y="54113"/>
                      <a:pt x="32426" y="54970"/>
                      <a:pt x="40904" y="49160"/>
                    </a:cubicBezTo>
                    <a:cubicBezTo>
                      <a:pt x="56715" y="38301"/>
                      <a:pt x="52524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176599" y="4408350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6" y="38301"/>
                      <a:pt x="52525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8147793" y="4448926"/>
                <a:ext cx="57150" cy="57150"/>
              </a:xfrm>
              <a:custGeom>
                <a:avLst/>
                <a:gdLst>
                  <a:gd name="connsiteX0" fmla="*/ 12274 w 57150"/>
                  <a:gd name="connsiteY0" fmla="*/ 47160 h 57150"/>
                  <a:gd name="connsiteX1" fmla="*/ 40945 w 57150"/>
                  <a:gd name="connsiteY1" fmla="*/ 49160 h 57150"/>
                  <a:gd name="connsiteX2" fmla="*/ 32562 w 57150"/>
                  <a:gd name="connsiteY2" fmla="*/ 7345 h 57150"/>
                  <a:gd name="connsiteX3" fmla="*/ 1227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60"/>
                    </a:moveTo>
                    <a:cubicBezTo>
                      <a:pt x="19894" y="54113"/>
                      <a:pt x="32467" y="54970"/>
                      <a:pt x="40945" y="49160"/>
                    </a:cubicBezTo>
                    <a:cubicBezTo>
                      <a:pt x="56756" y="38301"/>
                      <a:pt x="52565" y="10584"/>
                      <a:pt x="32562" y="7345"/>
                    </a:cubicBezTo>
                    <a:cubicBezTo>
                      <a:pt x="14751" y="4392"/>
                      <a:pt x="-1442" y="34682"/>
                      <a:pt x="1227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100073" y="4509327"/>
                <a:ext cx="57150" cy="57150"/>
              </a:xfrm>
              <a:custGeom>
                <a:avLst/>
                <a:gdLst>
                  <a:gd name="connsiteX0" fmla="*/ 12274 w 57150"/>
                  <a:gd name="connsiteY0" fmla="*/ 47147 h 57150"/>
                  <a:gd name="connsiteX1" fmla="*/ 40945 w 57150"/>
                  <a:gd name="connsiteY1" fmla="*/ 49147 h 57150"/>
                  <a:gd name="connsiteX2" fmla="*/ 32562 w 57150"/>
                  <a:gd name="connsiteY2" fmla="*/ 7333 h 57150"/>
                  <a:gd name="connsiteX3" fmla="*/ 12274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47"/>
                    </a:moveTo>
                    <a:cubicBezTo>
                      <a:pt x="19894" y="54101"/>
                      <a:pt x="32467" y="54958"/>
                      <a:pt x="40945" y="49147"/>
                    </a:cubicBezTo>
                    <a:cubicBezTo>
                      <a:pt x="56756" y="38289"/>
                      <a:pt x="52565" y="10571"/>
                      <a:pt x="32562" y="7333"/>
                    </a:cubicBezTo>
                    <a:cubicBezTo>
                      <a:pt x="14751" y="4475"/>
                      <a:pt x="-1442" y="34765"/>
                      <a:pt x="12274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8074777" y="4560750"/>
                <a:ext cx="57150" cy="57150"/>
              </a:xfrm>
              <a:custGeom>
                <a:avLst/>
                <a:gdLst>
                  <a:gd name="connsiteX0" fmla="*/ 12234 w 57150"/>
                  <a:gd name="connsiteY0" fmla="*/ 47160 h 57150"/>
                  <a:gd name="connsiteX1" fmla="*/ 40904 w 57150"/>
                  <a:gd name="connsiteY1" fmla="*/ 49160 h 57150"/>
                  <a:gd name="connsiteX2" fmla="*/ 32521 w 57150"/>
                  <a:gd name="connsiteY2" fmla="*/ 7345 h 57150"/>
                  <a:gd name="connsiteX3" fmla="*/ 1223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4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5" y="38301"/>
                      <a:pt x="52524" y="10584"/>
                      <a:pt x="32521" y="7345"/>
                    </a:cubicBezTo>
                    <a:cubicBezTo>
                      <a:pt x="14710" y="4392"/>
                      <a:pt x="-1388" y="34682"/>
                      <a:pt x="1223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8097175" y="4458165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8150419" y="4500373"/>
                <a:ext cx="57150" cy="57150"/>
              </a:xfrm>
              <a:custGeom>
                <a:avLst/>
                <a:gdLst>
                  <a:gd name="connsiteX0" fmla="*/ 12219 w 57150"/>
                  <a:gd name="connsiteY0" fmla="*/ 47147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7"/>
                    </a:moveTo>
                    <a:cubicBezTo>
                      <a:pt x="19839" y="54101"/>
                      <a:pt x="32413" y="54958"/>
                      <a:pt x="40889" y="49148"/>
                    </a:cubicBezTo>
                    <a:cubicBezTo>
                      <a:pt x="56701" y="38289"/>
                      <a:pt x="52510" y="10571"/>
                      <a:pt x="32507" y="7333"/>
                    </a:cubicBezTo>
                    <a:cubicBezTo>
                      <a:pt x="14791" y="4475"/>
                      <a:pt x="-1402" y="34765"/>
                      <a:pt x="12219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8127450" y="4549237"/>
                <a:ext cx="57150" cy="57150"/>
              </a:xfrm>
              <a:custGeom>
                <a:avLst/>
                <a:gdLst>
                  <a:gd name="connsiteX0" fmla="*/ 12233 w 57150"/>
                  <a:gd name="connsiteY0" fmla="*/ 47147 h 57150"/>
                  <a:gd name="connsiteX1" fmla="*/ 40904 w 57150"/>
                  <a:gd name="connsiteY1" fmla="*/ 49147 h 57150"/>
                  <a:gd name="connsiteX2" fmla="*/ 32522 w 57150"/>
                  <a:gd name="connsiteY2" fmla="*/ 7333 h 57150"/>
                  <a:gd name="connsiteX3" fmla="*/ 12233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7"/>
                    </a:moveTo>
                    <a:cubicBezTo>
                      <a:pt x="19853" y="54101"/>
                      <a:pt x="32426" y="54958"/>
                      <a:pt x="40904" y="49147"/>
                    </a:cubicBezTo>
                    <a:cubicBezTo>
                      <a:pt x="56715" y="38289"/>
                      <a:pt x="52524" y="10571"/>
                      <a:pt x="32522" y="7333"/>
                    </a:cubicBezTo>
                    <a:cubicBezTo>
                      <a:pt x="14710" y="4475"/>
                      <a:pt x="-1387" y="34765"/>
                      <a:pt x="12233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8056694" y="4510743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8123845" y="4410362"/>
                <a:ext cx="57150" cy="57150"/>
              </a:xfrm>
              <a:custGeom>
                <a:avLst/>
                <a:gdLst>
                  <a:gd name="connsiteX0" fmla="*/ 12219 w 57150"/>
                  <a:gd name="connsiteY0" fmla="*/ 47148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8"/>
                    </a:moveTo>
                    <a:cubicBezTo>
                      <a:pt x="19839" y="54101"/>
                      <a:pt x="32412" y="54958"/>
                      <a:pt x="40889" y="49148"/>
                    </a:cubicBezTo>
                    <a:cubicBezTo>
                      <a:pt x="56701" y="38289"/>
                      <a:pt x="52510" y="10572"/>
                      <a:pt x="32507" y="7333"/>
                    </a:cubicBezTo>
                    <a:cubicBezTo>
                      <a:pt x="14791" y="4475"/>
                      <a:pt x="-1402" y="34765"/>
                      <a:pt x="12219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8157659" y="436748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8216699" y="4424935"/>
                <a:ext cx="57150" cy="57150"/>
              </a:xfrm>
              <a:custGeom>
                <a:avLst/>
                <a:gdLst>
                  <a:gd name="connsiteX0" fmla="*/ 12233 w 57150"/>
                  <a:gd name="connsiteY0" fmla="*/ 47148 h 57150"/>
                  <a:gd name="connsiteX1" fmla="*/ 40904 w 57150"/>
                  <a:gd name="connsiteY1" fmla="*/ 49148 h 57150"/>
                  <a:gd name="connsiteX2" fmla="*/ 32522 w 57150"/>
                  <a:gd name="connsiteY2" fmla="*/ 7333 h 57150"/>
                  <a:gd name="connsiteX3" fmla="*/ 12233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8"/>
                    </a:moveTo>
                    <a:cubicBezTo>
                      <a:pt x="19853" y="54101"/>
                      <a:pt x="32426" y="54958"/>
                      <a:pt x="40904" y="49148"/>
                    </a:cubicBezTo>
                    <a:cubicBezTo>
                      <a:pt x="56715" y="38289"/>
                      <a:pt x="52524" y="10572"/>
                      <a:pt x="32522" y="7333"/>
                    </a:cubicBezTo>
                    <a:cubicBezTo>
                      <a:pt x="14710" y="4475"/>
                      <a:pt x="-1387" y="34765"/>
                      <a:pt x="12233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8187853" y="446435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8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8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7545186" y="5035919"/>
                <a:ext cx="133350" cy="47625"/>
              </a:xfrm>
              <a:custGeom>
                <a:avLst/>
                <a:gdLst>
                  <a:gd name="connsiteX0" fmla="*/ 114247 w 133350"/>
                  <a:gd name="connsiteY0" fmla="*/ 29761 h 47625"/>
                  <a:gd name="connsiteX1" fmla="*/ 21664 w 133350"/>
                  <a:gd name="connsiteY1" fmla="*/ 8521 h 47625"/>
                  <a:gd name="connsiteX2" fmla="*/ 11472 w 133350"/>
                  <a:gd name="connsiteY2" fmla="*/ 11854 h 47625"/>
                  <a:gd name="connsiteX3" fmla="*/ 7376 w 133350"/>
                  <a:gd name="connsiteY3" fmla="*/ 21189 h 47625"/>
                  <a:gd name="connsiteX4" fmla="*/ 18997 w 133350"/>
                  <a:gd name="connsiteY4" fmla="*/ 28618 h 47625"/>
                  <a:gd name="connsiteX5" fmla="*/ 73766 w 133350"/>
                  <a:gd name="connsiteY5" fmla="*/ 36048 h 47625"/>
                  <a:gd name="connsiteX6" fmla="*/ 100436 w 133350"/>
                  <a:gd name="connsiteY6" fmla="*/ 40524 h 47625"/>
                  <a:gd name="connsiteX7" fmla="*/ 113675 w 133350"/>
                  <a:gd name="connsiteY7" fmla="*/ 43954 h 47625"/>
                  <a:gd name="connsiteX8" fmla="*/ 125582 w 133350"/>
                  <a:gd name="connsiteY8" fmla="*/ 47287 h 47625"/>
                  <a:gd name="connsiteX9" fmla="*/ 114247 w 133350"/>
                  <a:gd name="connsiteY9" fmla="*/ 2976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47625">
                    <a:moveTo>
                      <a:pt x="114247" y="29761"/>
                    </a:moveTo>
                    <a:cubicBezTo>
                      <a:pt x="87482" y="11473"/>
                      <a:pt x="53763" y="3758"/>
                      <a:pt x="21664" y="8521"/>
                    </a:cubicBezTo>
                    <a:cubicBezTo>
                      <a:pt x="18044" y="9092"/>
                      <a:pt x="14424" y="9759"/>
                      <a:pt x="11472" y="11854"/>
                    </a:cubicBezTo>
                    <a:cubicBezTo>
                      <a:pt x="8519" y="13950"/>
                      <a:pt x="6424" y="17665"/>
                      <a:pt x="7376" y="21189"/>
                    </a:cubicBezTo>
                    <a:cubicBezTo>
                      <a:pt x="8614" y="25856"/>
                      <a:pt x="14234" y="27666"/>
                      <a:pt x="18997" y="28618"/>
                    </a:cubicBezTo>
                    <a:cubicBezTo>
                      <a:pt x="37094" y="32238"/>
                      <a:pt x="55477" y="33666"/>
                      <a:pt x="73766" y="36048"/>
                    </a:cubicBezTo>
                    <a:cubicBezTo>
                      <a:pt x="82719" y="37191"/>
                      <a:pt x="91577" y="38620"/>
                      <a:pt x="100436" y="40524"/>
                    </a:cubicBezTo>
                    <a:cubicBezTo>
                      <a:pt x="104912" y="41477"/>
                      <a:pt x="109294" y="42620"/>
                      <a:pt x="113675" y="43954"/>
                    </a:cubicBezTo>
                    <a:cubicBezTo>
                      <a:pt x="115866" y="44620"/>
                      <a:pt x="123486" y="48525"/>
                      <a:pt x="125582" y="47287"/>
                    </a:cubicBezTo>
                    <a:cubicBezTo>
                      <a:pt x="132630" y="43382"/>
                      <a:pt x="116914" y="31571"/>
                      <a:pt x="114247" y="297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559279" y="5068120"/>
                <a:ext cx="123825" cy="38100"/>
              </a:xfrm>
              <a:custGeom>
                <a:avLst/>
                <a:gdLst>
                  <a:gd name="connsiteX0" fmla="*/ 66150 w 123825"/>
                  <a:gd name="connsiteY0" fmla="*/ 7181 h 38100"/>
                  <a:gd name="connsiteX1" fmla="*/ 16429 w 123825"/>
                  <a:gd name="connsiteY1" fmla="*/ 16230 h 38100"/>
                  <a:gd name="connsiteX2" fmla="*/ 7190 w 123825"/>
                  <a:gd name="connsiteY2" fmla="*/ 25565 h 38100"/>
                  <a:gd name="connsiteX3" fmla="*/ 13763 w 123825"/>
                  <a:gd name="connsiteY3" fmla="*/ 34899 h 38100"/>
                  <a:gd name="connsiteX4" fmla="*/ 25860 w 123825"/>
                  <a:gd name="connsiteY4" fmla="*/ 35947 h 38100"/>
                  <a:gd name="connsiteX5" fmla="*/ 87010 w 123825"/>
                  <a:gd name="connsiteY5" fmla="*/ 27946 h 38100"/>
                  <a:gd name="connsiteX6" fmla="*/ 102154 w 123825"/>
                  <a:gd name="connsiteY6" fmla="*/ 24803 h 38100"/>
                  <a:gd name="connsiteX7" fmla="*/ 116252 w 123825"/>
                  <a:gd name="connsiteY7" fmla="*/ 21088 h 38100"/>
                  <a:gd name="connsiteX8" fmla="*/ 100631 w 123825"/>
                  <a:gd name="connsiteY8" fmla="*/ 11277 h 38100"/>
                  <a:gd name="connsiteX9" fmla="*/ 66150 w 123825"/>
                  <a:gd name="connsiteY9" fmla="*/ 718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38100">
                    <a:moveTo>
                      <a:pt x="66150" y="7181"/>
                    </a:moveTo>
                    <a:cubicBezTo>
                      <a:pt x="49195" y="6800"/>
                      <a:pt x="31955" y="9277"/>
                      <a:pt x="16429" y="16230"/>
                    </a:cubicBezTo>
                    <a:cubicBezTo>
                      <a:pt x="12238" y="18135"/>
                      <a:pt x="7762" y="20993"/>
                      <a:pt x="7190" y="25565"/>
                    </a:cubicBezTo>
                    <a:cubicBezTo>
                      <a:pt x="6714" y="29661"/>
                      <a:pt x="9952" y="33375"/>
                      <a:pt x="13763" y="34899"/>
                    </a:cubicBezTo>
                    <a:cubicBezTo>
                      <a:pt x="17572" y="36423"/>
                      <a:pt x="21763" y="36233"/>
                      <a:pt x="25860" y="35947"/>
                    </a:cubicBezTo>
                    <a:cubicBezTo>
                      <a:pt x="46433" y="34518"/>
                      <a:pt x="66817" y="31946"/>
                      <a:pt x="87010" y="27946"/>
                    </a:cubicBezTo>
                    <a:cubicBezTo>
                      <a:pt x="92058" y="26994"/>
                      <a:pt x="97106" y="25946"/>
                      <a:pt x="102154" y="24803"/>
                    </a:cubicBezTo>
                    <a:cubicBezTo>
                      <a:pt x="105012" y="24136"/>
                      <a:pt x="114537" y="23469"/>
                      <a:pt x="116252" y="21088"/>
                    </a:cubicBezTo>
                    <a:cubicBezTo>
                      <a:pt x="120728" y="14706"/>
                      <a:pt x="103679" y="11944"/>
                      <a:pt x="100631" y="11277"/>
                    </a:cubicBezTo>
                    <a:cubicBezTo>
                      <a:pt x="89296" y="8991"/>
                      <a:pt x="77770" y="7372"/>
                      <a:pt x="66150" y="71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7577439" y="5080301"/>
                <a:ext cx="104775" cy="66675"/>
              </a:xfrm>
              <a:custGeom>
                <a:avLst/>
                <a:gdLst>
                  <a:gd name="connsiteX0" fmla="*/ 80089 w 104775"/>
                  <a:gd name="connsiteY0" fmla="*/ 9573 h 66675"/>
                  <a:gd name="connsiteX1" fmla="*/ 24558 w 104775"/>
                  <a:gd name="connsiteY1" fmla="*/ 34243 h 66675"/>
                  <a:gd name="connsiteX2" fmla="*/ 9413 w 104775"/>
                  <a:gd name="connsiteY2" fmla="*/ 49673 h 66675"/>
                  <a:gd name="connsiteX3" fmla="*/ 7222 w 104775"/>
                  <a:gd name="connsiteY3" fmla="*/ 59198 h 66675"/>
                  <a:gd name="connsiteX4" fmla="*/ 12462 w 104775"/>
                  <a:gd name="connsiteY4" fmla="*/ 67104 h 66675"/>
                  <a:gd name="connsiteX5" fmla="*/ 25511 w 104775"/>
                  <a:gd name="connsiteY5" fmla="*/ 64723 h 66675"/>
                  <a:gd name="connsiteX6" fmla="*/ 84375 w 104775"/>
                  <a:gd name="connsiteY6" fmla="*/ 26051 h 66675"/>
                  <a:gd name="connsiteX7" fmla="*/ 101329 w 104775"/>
                  <a:gd name="connsiteY7" fmla="*/ 9478 h 66675"/>
                  <a:gd name="connsiteX8" fmla="*/ 80089 w 104775"/>
                  <a:gd name="connsiteY8" fmla="*/ 9573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66675">
                    <a:moveTo>
                      <a:pt x="80089" y="9573"/>
                    </a:moveTo>
                    <a:cubicBezTo>
                      <a:pt x="60181" y="14050"/>
                      <a:pt x="41227" y="22527"/>
                      <a:pt x="24558" y="34243"/>
                    </a:cubicBezTo>
                    <a:cubicBezTo>
                      <a:pt x="18652" y="38434"/>
                      <a:pt x="12842" y="43196"/>
                      <a:pt x="9413" y="49673"/>
                    </a:cubicBezTo>
                    <a:cubicBezTo>
                      <a:pt x="7889" y="52626"/>
                      <a:pt x="6842" y="55865"/>
                      <a:pt x="7222" y="59198"/>
                    </a:cubicBezTo>
                    <a:cubicBezTo>
                      <a:pt x="7604" y="62532"/>
                      <a:pt x="9509" y="65771"/>
                      <a:pt x="12462" y="67104"/>
                    </a:cubicBezTo>
                    <a:cubicBezTo>
                      <a:pt x="16653" y="68914"/>
                      <a:pt x="21415" y="66914"/>
                      <a:pt x="25511" y="64723"/>
                    </a:cubicBezTo>
                    <a:cubicBezTo>
                      <a:pt x="46275" y="53674"/>
                      <a:pt x="65420" y="39862"/>
                      <a:pt x="84375" y="26051"/>
                    </a:cubicBezTo>
                    <a:cubicBezTo>
                      <a:pt x="87518" y="23765"/>
                      <a:pt x="102378" y="14240"/>
                      <a:pt x="101329" y="9478"/>
                    </a:cubicBezTo>
                    <a:cubicBezTo>
                      <a:pt x="100377" y="4620"/>
                      <a:pt x="83708" y="8716"/>
                      <a:pt x="80089" y="95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7599689" y="5084674"/>
                <a:ext cx="238125" cy="123825"/>
              </a:xfrm>
              <a:custGeom>
                <a:avLst/>
                <a:gdLst>
                  <a:gd name="connsiteX0" fmla="*/ 11357 w 238125"/>
                  <a:gd name="connsiteY0" fmla="*/ 69780 h 123825"/>
                  <a:gd name="connsiteX1" fmla="*/ 9071 w 238125"/>
                  <a:gd name="connsiteY1" fmla="*/ 87401 h 123825"/>
                  <a:gd name="connsiteX2" fmla="*/ 25264 w 238125"/>
                  <a:gd name="connsiteY2" fmla="*/ 89020 h 123825"/>
                  <a:gd name="connsiteX3" fmla="*/ 54886 w 238125"/>
                  <a:gd name="connsiteY3" fmla="*/ 67113 h 123825"/>
                  <a:gd name="connsiteX4" fmla="*/ 91844 w 238125"/>
                  <a:gd name="connsiteY4" fmla="*/ 23869 h 123825"/>
                  <a:gd name="connsiteX5" fmla="*/ 58030 w 238125"/>
                  <a:gd name="connsiteY5" fmla="*/ 93783 h 123825"/>
                  <a:gd name="connsiteX6" fmla="*/ 60601 w 238125"/>
                  <a:gd name="connsiteY6" fmla="*/ 108928 h 123825"/>
                  <a:gd name="connsiteX7" fmla="*/ 70412 w 238125"/>
                  <a:gd name="connsiteY7" fmla="*/ 109880 h 123825"/>
                  <a:gd name="connsiteX8" fmla="*/ 78699 w 238125"/>
                  <a:gd name="connsiteY8" fmla="*/ 103784 h 123825"/>
                  <a:gd name="connsiteX9" fmla="*/ 112227 w 238125"/>
                  <a:gd name="connsiteY9" fmla="*/ 29870 h 123825"/>
                  <a:gd name="connsiteX10" fmla="*/ 132420 w 238125"/>
                  <a:gd name="connsiteY10" fmla="*/ 109594 h 123825"/>
                  <a:gd name="connsiteX11" fmla="*/ 139754 w 238125"/>
                  <a:gd name="connsiteY11" fmla="*/ 117881 h 123825"/>
                  <a:gd name="connsiteX12" fmla="*/ 150327 w 238125"/>
                  <a:gd name="connsiteY12" fmla="*/ 119024 h 123825"/>
                  <a:gd name="connsiteX13" fmla="*/ 155661 w 238125"/>
                  <a:gd name="connsiteY13" fmla="*/ 112357 h 123825"/>
                  <a:gd name="connsiteX14" fmla="*/ 156518 w 238125"/>
                  <a:gd name="connsiteY14" fmla="*/ 86163 h 123825"/>
                  <a:gd name="connsiteX15" fmla="*/ 132706 w 238125"/>
                  <a:gd name="connsiteY15" fmla="*/ 28727 h 123825"/>
                  <a:gd name="connsiteX16" fmla="*/ 172044 w 238125"/>
                  <a:gd name="connsiteY16" fmla="*/ 68637 h 123825"/>
                  <a:gd name="connsiteX17" fmla="*/ 201095 w 238125"/>
                  <a:gd name="connsiteY17" fmla="*/ 86830 h 123825"/>
                  <a:gd name="connsiteX18" fmla="*/ 214906 w 238125"/>
                  <a:gd name="connsiteY18" fmla="*/ 86544 h 123825"/>
                  <a:gd name="connsiteX19" fmla="*/ 220145 w 238125"/>
                  <a:gd name="connsiteY19" fmla="*/ 67684 h 123825"/>
                  <a:gd name="connsiteX20" fmla="*/ 206048 w 238125"/>
                  <a:gd name="connsiteY20" fmla="*/ 51873 h 123825"/>
                  <a:gd name="connsiteX21" fmla="*/ 156804 w 238125"/>
                  <a:gd name="connsiteY21" fmla="*/ 22631 h 123825"/>
                  <a:gd name="connsiteX22" fmla="*/ 220907 w 238125"/>
                  <a:gd name="connsiteY22" fmla="*/ 38538 h 123825"/>
                  <a:gd name="connsiteX23" fmla="*/ 232337 w 238125"/>
                  <a:gd name="connsiteY23" fmla="*/ 38633 h 123825"/>
                  <a:gd name="connsiteX24" fmla="*/ 239862 w 238125"/>
                  <a:gd name="connsiteY24" fmla="*/ 30823 h 123825"/>
                  <a:gd name="connsiteX25" fmla="*/ 232528 w 238125"/>
                  <a:gd name="connsiteY25" fmla="*/ 19774 h 123825"/>
                  <a:gd name="connsiteX26" fmla="*/ 177187 w 238125"/>
                  <a:gd name="connsiteY26" fmla="*/ 7200 h 123825"/>
                  <a:gd name="connsiteX27" fmla="*/ 119561 w 238125"/>
                  <a:gd name="connsiteY27" fmla="*/ 9677 h 123825"/>
                  <a:gd name="connsiteX28" fmla="*/ 91653 w 238125"/>
                  <a:gd name="connsiteY28" fmla="*/ 7391 h 123825"/>
                  <a:gd name="connsiteX29" fmla="*/ 70031 w 238125"/>
                  <a:gd name="connsiteY29" fmla="*/ 14440 h 123825"/>
                  <a:gd name="connsiteX30" fmla="*/ 29169 w 238125"/>
                  <a:gd name="connsiteY30" fmla="*/ 46158 h 123825"/>
                  <a:gd name="connsiteX31" fmla="*/ 11357 w 238125"/>
                  <a:gd name="connsiteY31" fmla="*/ 6978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8125" h="123825">
                    <a:moveTo>
                      <a:pt x="11357" y="69780"/>
                    </a:moveTo>
                    <a:cubicBezTo>
                      <a:pt x="8024" y="75114"/>
                      <a:pt x="5071" y="82448"/>
                      <a:pt x="9071" y="87401"/>
                    </a:cubicBezTo>
                    <a:cubicBezTo>
                      <a:pt x="12786" y="91878"/>
                      <a:pt x="19835" y="91116"/>
                      <a:pt x="25264" y="89020"/>
                    </a:cubicBezTo>
                    <a:cubicBezTo>
                      <a:pt x="36789" y="84448"/>
                      <a:pt x="46218" y="75876"/>
                      <a:pt x="54886" y="67113"/>
                    </a:cubicBezTo>
                    <a:cubicBezTo>
                      <a:pt x="68222" y="53587"/>
                      <a:pt x="80604" y="39205"/>
                      <a:pt x="91844" y="23869"/>
                    </a:cubicBezTo>
                    <a:cubicBezTo>
                      <a:pt x="77937" y="45872"/>
                      <a:pt x="63840" y="68446"/>
                      <a:pt x="58030" y="93783"/>
                    </a:cubicBezTo>
                    <a:cubicBezTo>
                      <a:pt x="56792" y="99022"/>
                      <a:pt x="56410" y="105594"/>
                      <a:pt x="60601" y="108928"/>
                    </a:cubicBezTo>
                    <a:cubicBezTo>
                      <a:pt x="63269" y="111023"/>
                      <a:pt x="67174" y="111118"/>
                      <a:pt x="70412" y="109880"/>
                    </a:cubicBezTo>
                    <a:cubicBezTo>
                      <a:pt x="73650" y="108642"/>
                      <a:pt x="76222" y="106261"/>
                      <a:pt x="78699" y="103784"/>
                    </a:cubicBezTo>
                    <a:cubicBezTo>
                      <a:pt x="97940" y="84258"/>
                      <a:pt x="106893" y="56826"/>
                      <a:pt x="112227" y="29870"/>
                    </a:cubicBezTo>
                    <a:cubicBezTo>
                      <a:pt x="110036" y="57683"/>
                      <a:pt x="117275" y="86163"/>
                      <a:pt x="132420" y="109594"/>
                    </a:cubicBezTo>
                    <a:cubicBezTo>
                      <a:pt x="134420" y="112738"/>
                      <a:pt x="136706" y="115786"/>
                      <a:pt x="139754" y="117881"/>
                    </a:cubicBezTo>
                    <a:cubicBezTo>
                      <a:pt x="142897" y="119977"/>
                      <a:pt x="146993" y="120739"/>
                      <a:pt x="150327" y="119024"/>
                    </a:cubicBezTo>
                    <a:cubicBezTo>
                      <a:pt x="152899" y="117690"/>
                      <a:pt x="154518" y="115024"/>
                      <a:pt x="155661" y="112357"/>
                    </a:cubicBezTo>
                    <a:cubicBezTo>
                      <a:pt x="158995" y="104165"/>
                      <a:pt x="157947" y="94926"/>
                      <a:pt x="156518" y="86163"/>
                    </a:cubicBezTo>
                    <a:cubicBezTo>
                      <a:pt x="153089" y="65398"/>
                      <a:pt x="146993" y="44157"/>
                      <a:pt x="132706" y="28727"/>
                    </a:cubicBezTo>
                    <a:cubicBezTo>
                      <a:pt x="144803" y="43015"/>
                      <a:pt x="157947" y="56349"/>
                      <a:pt x="172044" y="68637"/>
                    </a:cubicBezTo>
                    <a:cubicBezTo>
                      <a:pt x="180712" y="76162"/>
                      <a:pt x="190046" y="83496"/>
                      <a:pt x="201095" y="86830"/>
                    </a:cubicBezTo>
                    <a:cubicBezTo>
                      <a:pt x="205667" y="88163"/>
                      <a:pt x="210811" y="88735"/>
                      <a:pt x="214906" y="86544"/>
                    </a:cubicBezTo>
                    <a:cubicBezTo>
                      <a:pt x="221193" y="83115"/>
                      <a:pt x="222717" y="74257"/>
                      <a:pt x="220145" y="67684"/>
                    </a:cubicBezTo>
                    <a:cubicBezTo>
                      <a:pt x="217478" y="61017"/>
                      <a:pt x="211763" y="56159"/>
                      <a:pt x="206048" y="51873"/>
                    </a:cubicBezTo>
                    <a:cubicBezTo>
                      <a:pt x="190808" y="40252"/>
                      <a:pt x="174234" y="30537"/>
                      <a:pt x="156804" y="22631"/>
                    </a:cubicBezTo>
                    <a:cubicBezTo>
                      <a:pt x="177949" y="28822"/>
                      <a:pt x="199190" y="35109"/>
                      <a:pt x="220907" y="38538"/>
                    </a:cubicBezTo>
                    <a:cubicBezTo>
                      <a:pt x="224717" y="39109"/>
                      <a:pt x="228622" y="39681"/>
                      <a:pt x="232337" y="38633"/>
                    </a:cubicBezTo>
                    <a:cubicBezTo>
                      <a:pt x="236052" y="37585"/>
                      <a:pt x="239481" y="34632"/>
                      <a:pt x="239862" y="30823"/>
                    </a:cubicBezTo>
                    <a:cubicBezTo>
                      <a:pt x="240338" y="26155"/>
                      <a:pt x="236433" y="22345"/>
                      <a:pt x="232528" y="19774"/>
                    </a:cubicBezTo>
                    <a:cubicBezTo>
                      <a:pt x="216525" y="9106"/>
                      <a:pt x="196428" y="6724"/>
                      <a:pt x="177187" y="7200"/>
                    </a:cubicBezTo>
                    <a:cubicBezTo>
                      <a:pt x="157947" y="7677"/>
                      <a:pt x="138802" y="10820"/>
                      <a:pt x="119561" y="9677"/>
                    </a:cubicBezTo>
                    <a:cubicBezTo>
                      <a:pt x="110227" y="9106"/>
                      <a:pt x="100987" y="7582"/>
                      <a:pt x="91653" y="7391"/>
                    </a:cubicBezTo>
                    <a:cubicBezTo>
                      <a:pt x="83557" y="7200"/>
                      <a:pt x="77175" y="10725"/>
                      <a:pt x="70031" y="14440"/>
                    </a:cubicBezTo>
                    <a:cubicBezTo>
                      <a:pt x="54506" y="22250"/>
                      <a:pt x="40790" y="33299"/>
                      <a:pt x="29169" y="46158"/>
                    </a:cubicBezTo>
                    <a:cubicBezTo>
                      <a:pt x="22501" y="53492"/>
                      <a:pt x="16596" y="61398"/>
                      <a:pt x="11357" y="697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7647517" y="5031342"/>
                <a:ext cx="114300" cy="85725"/>
              </a:xfrm>
              <a:custGeom>
                <a:avLst/>
                <a:gdLst>
                  <a:gd name="connsiteX0" fmla="*/ 105547 w 114300"/>
                  <a:gd name="connsiteY0" fmla="*/ 72153 h 85725"/>
                  <a:gd name="connsiteX1" fmla="*/ 93546 w 114300"/>
                  <a:gd name="connsiteY1" fmla="*/ 23195 h 85725"/>
                  <a:gd name="connsiteX2" fmla="*/ 45444 w 114300"/>
                  <a:gd name="connsiteY2" fmla="*/ 8240 h 85725"/>
                  <a:gd name="connsiteX3" fmla="*/ 7725 w 114300"/>
                  <a:gd name="connsiteY3" fmla="*/ 41673 h 85725"/>
                  <a:gd name="connsiteX4" fmla="*/ 24108 w 114300"/>
                  <a:gd name="connsiteY4" fmla="*/ 63390 h 85725"/>
                  <a:gd name="connsiteX5" fmla="*/ 64399 w 114300"/>
                  <a:gd name="connsiteY5" fmla="*/ 77773 h 85725"/>
                  <a:gd name="connsiteX6" fmla="*/ 105547 w 114300"/>
                  <a:gd name="connsiteY6" fmla="*/ 72153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85725">
                    <a:moveTo>
                      <a:pt x="105547" y="72153"/>
                    </a:moveTo>
                    <a:cubicBezTo>
                      <a:pt x="110309" y="55294"/>
                      <a:pt x="105547" y="35958"/>
                      <a:pt x="93546" y="23195"/>
                    </a:cubicBezTo>
                    <a:cubicBezTo>
                      <a:pt x="81544" y="10431"/>
                      <a:pt x="62589" y="4526"/>
                      <a:pt x="45444" y="8240"/>
                    </a:cubicBezTo>
                    <a:cubicBezTo>
                      <a:pt x="28299" y="11955"/>
                      <a:pt x="13440" y="25099"/>
                      <a:pt x="7725" y="41673"/>
                    </a:cubicBezTo>
                    <a:cubicBezTo>
                      <a:pt x="4487" y="51198"/>
                      <a:pt x="15441" y="58342"/>
                      <a:pt x="24108" y="63390"/>
                    </a:cubicBezTo>
                    <a:cubicBezTo>
                      <a:pt x="36586" y="70534"/>
                      <a:pt x="50206" y="75963"/>
                      <a:pt x="64399" y="77773"/>
                    </a:cubicBezTo>
                    <a:cubicBezTo>
                      <a:pt x="78781" y="79392"/>
                      <a:pt x="93069" y="79202"/>
                      <a:pt x="105547" y="72153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806723" y="5475193"/>
                <a:ext cx="152400" cy="57150"/>
              </a:xfrm>
              <a:custGeom>
                <a:avLst/>
                <a:gdLst>
                  <a:gd name="connsiteX0" fmla="*/ 132394 w 152400"/>
                  <a:gd name="connsiteY0" fmla="*/ 33591 h 57150"/>
                  <a:gd name="connsiteX1" fmla="*/ 24095 w 152400"/>
                  <a:gd name="connsiteY1" fmla="*/ 8730 h 57150"/>
                  <a:gd name="connsiteX2" fmla="*/ 12188 w 152400"/>
                  <a:gd name="connsiteY2" fmla="*/ 12636 h 57150"/>
                  <a:gd name="connsiteX3" fmla="*/ 7426 w 152400"/>
                  <a:gd name="connsiteY3" fmla="*/ 23589 h 57150"/>
                  <a:gd name="connsiteX4" fmla="*/ 21047 w 152400"/>
                  <a:gd name="connsiteY4" fmla="*/ 32257 h 57150"/>
                  <a:gd name="connsiteX5" fmla="*/ 85150 w 152400"/>
                  <a:gd name="connsiteY5" fmla="*/ 41020 h 57150"/>
                  <a:gd name="connsiteX6" fmla="*/ 116297 w 152400"/>
                  <a:gd name="connsiteY6" fmla="*/ 46259 h 57150"/>
                  <a:gd name="connsiteX7" fmla="*/ 131822 w 152400"/>
                  <a:gd name="connsiteY7" fmla="*/ 50259 h 57150"/>
                  <a:gd name="connsiteX8" fmla="*/ 145729 w 152400"/>
                  <a:gd name="connsiteY8" fmla="*/ 54165 h 57150"/>
                  <a:gd name="connsiteX9" fmla="*/ 132394 w 152400"/>
                  <a:gd name="connsiteY9" fmla="*/ 3359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57150">
                    <a:moveTo>
                      <a:pt x="132394" y="33591"/>
                    </a:moveTo>
                    <a:cubicBezTo>
                      <a:pt x="101057" y="12255"/>
                      <a:pt x="61623" y="3206"/>
                      <a:pt x="24095" y="8730"/>
                    </a:cubicBezTo>
                    <a:cubicBezTo>
                      <a:pt x="19904" y="9397"/>
                      <a:pt x="15617" y="10254"/>
                      <a:pt x="12188" y="12636"/>
                    </a:cubicBezTo>
                    <a:cubicBezTo>
                      <a:pt x="8760" y="15112"/>
                      <a:pt x="6283" y="19494"/>
                      <a:pt x="7426" y="23589"/>
                    </a:cubicBezTo>
                    <a:cubicBezTo>
                      <a:pt x="8950" y="29114"/>
                      <a:pt x="15427" y="31209"/>
                      <a:pt x="21047" y="32257"/>
                    </a:cubicBezTo>
                    <a:cubicBezTo>
                      <a:pt x="42192" y="36448"/>
                      <a:pt x="63814" y="38163"/>
                      <a:pt x="85150" y="41020"/>
                    </a:cubicBezTo>
                    <a:cubicBezTo>
                      <a:pt x="95628" y="42354"/>
                      <a:pt x="106009" y="43973"/>
                      <a:pt x="116297" y="46259"/>
                    </a:cubicBezTo>
                    <a:cubicBezTo>
                      <a:pt x="121535" y="47402"/>
                      <a:pt x="126679" y="48735"/>
                      <a:pt x="131822" y="50259"/>
                    </a:cubicBezTo>
                    <a:cubicBezTo>
                      <a:pt x="134394" y="51021"/>
                      <a:pt x="143253" y="55593"/>
                      <a:pt x="145729" y="54165"/>
                    </a:cubicBezTo>
                    <a:cubicBezTo>
                      <a:pt x="153921" y="49497"/>
                      <a:pt x="135537" y="35686"/>
                      <a:pt x="132394" y="335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8823141" y="5512735"/>
                <a:ext cx="142875" cy="47625"/>
              </a:xfrm>
              <a:custGeom>
                <a:avLst/>
                <a:gdLst>
                  <a:gd name="connsiteX0" fmla="*/ 76066 w 142875"/>
                  <a:gd name="connsiteY0" fmla="*/ 7193 h 47625"/>
                  <a:gd name="connsiteX1" fmla="*/ 17964 w 142875"/>
                  <a:gd name="connsiteY1" fmla="*/ 17861 h 47625"/>
                  <a:gd name="connsiteX2" fmla="*/ 7201 w 142875"/>
                  <a:gd name="connsiteY2" fmla="*/ 28719 h 47625"/>
                  <a:gd name="connsiteX3" fmla="*/ 14916 w 142875"/>
                  <a:gd name="connsiteY3" fmla="*/ 39673 h 47625"/>
                  <a:gd name="connsiteX4" fmla="*/ 29108 w 142875"/>
                  <a:gd name="connsiteY4" fmla="*/ 40911 h 47625"/>
                  <a:gd name="connsiteX5" fmla="*/ 100736 w 142875"/>
                  <a:gd name="connsiteY5" fmla="*/ 31577 h 47625"/>
                  <a:gd name="connsiteX6" fmla="*/ 118453 w 142875"/>
                  <a:gd name="connsiteY6" fmla="*/ 27862 h 47625"/>
                  <a:gd name="connsiteX7" fmla="*/ 134931 w 142875"/>
                  <a:gd name="connsiteY7" fmla="*/ 23481 h 47625"/>
                  <a:gd name="connsiteX8" fmla="*/ 116643 w 142875"/>
                  <a:gd name="connsiteY8" fmla="*/ 12051 h 47625"/>
                  <a:gd name="connsiteX9" fmla="*/ 76066 w 142875"/>
                  <a:gd name="connsiteY9" fmla="*/ 71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47625">
                    <a:moveTo>
                      <a:pt x="76066" y="7193"/>
                    </a:moveTo>
                    <a:cubicBezTo>
                      <a:pt x="56159" y="6717"/>
                      <a:pt x="36061" y="9669"/>
                      <a:pt x="17964" y="17861"/>
                    </a:cubicBezTo>
                    <a:cubicBezTo>
                      <a:pt x="13106" y="20052"/>
                      <a:pt x="7772" y="23385"/>
                      <a:pt x="7201" y="28719"/>
                    </a:cubicBezTo>
                    <a:cubicBezTo>
                      <a:pt x="6629" y="33482"/>
                      <a:pt x="10439" y="37863"/>
                      <a:pt x="14916" y="39673"/>
                    </a:cubicBezTo>
                    <a:cubicBezTo>
                      <a:pt x="19392" y="41483"/>
                      <a:pt x="24346" y="41197"/>
                      <a:pt x="29108" y="40911"/>
                    </a:cubicBezTo>
                    <a:cubicBezTo>
                      <a:pt x="53111" y="39292"/>
                      <a:pt x="77114" y="36149"/>
                      <a:pt x="100736" y="31577"/>
                    </a:cubicBezTo>
                    <a:cubicBezTo>
                      <a:pt x="106642" y="30434"/>
                      <a:pt x="112547" y="29195"/>
                      <a:pt x="118453" y="27862"/>
                    </a:cubicBezTo>
                    <a:cubicBezTo>
                      <a:pt x="121786" y="27100"/>
                      <a:pt x="133026" y="26338"/>
                      <a:pt x="134931" y="23481"/>
                    </a:cubicBezTo>
                    <a:cubicBezTo>
                      <a:pt x="140170" y="16051"/>
                      <a:pt x="120262" y="12717"/>
                      <a:pt x="116643" y="12051"/>
                    </a:cubicBezTo>
                    <a:cubicBezTo>
                      <a:pt x="103308" y="9384"/>
                      <a:pt x="89687" y="7574"/>
                      <a:pt x="76066" y="7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844460" y="5527018"/>
                <a:ext cx="123825" cy="76200"/>
              </a:xfrm>
              <a:custGeom>
                <a:avLst/>
                <a:gdLst>
                  <a:gd name="connsiteX0" fmla="*/ 92466 w 123825"/>
                  <a:gd name="connsiteY0" fmla="*/ 9959 h 76200"/>
                  <a:gd name="connsiteX1" fmla="*/ 27505 w 123825"/>
                  <a:gd name="connsiteY1" fmla="*/ 38820 h 76200"/>
                  <a:gd name="connsiteX2" fmla="*/ 9789 w 123825"/>
                  <a:gd name="connsiteY2" fmla="*/ 56822 h 76200"/>
                  <a:gd name="connsiteX3" fmla="*/ 7217 w 123825"/>
                  <a:gd name="connsiteY3" fmla="*/ 67967 h 76200"/>
                  <a:gd name="connsiteX4" fmla="*/ 13408 w 123825"/>
                  <a:gd name="connsiteY4" fmla="*/ 77206 h 76200"/>
                  <a:gd name="connsiteX5" fmla="*/ 28648 w 123825"/>
                  <a:gd name="connsiteY5" fmla="*/ 74443 h 76200"/>
                  <a:gd name="connsiteX6" fmla="*/ 97514 w 123825"/>
                  <a:gd name="connsiteY6" fmla="*/ 29200 h 76200"/>
                  <a:gd name="connsiteX7" fmla="*/ 117421 w 123825"/>
                  <a:gd name="connsiteY7" fmla="*/ 9769 h 76200"/>
                  <a:gd name="connsiteX8" fmla="*/ 92466 w 123825"/>
                  <a:gd name="connsiteY8" fmla="*/ 995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76200">
                    <a:moveTo>
                      <a:pt x="92466" y="9959"/>
                    </a:moveTo>
                    <a:cubicBezTo>
                      <a:pt x="69225" y="15198"/>
                      <a:pt x="46936" y="25104"/>
                      <a:pt x="27505" y="38820"/>
                    </a:cubicBezTo>
                    <a:cubicBezTo>
                      <a:pt x="20552" y="43678"/>
                      <a:pt x="13789" y="49298"/>
                      <a:pt x="9789" y="56822"/>
                    </a:cubicBezTo>
                    <a:cubicBezTo>
                      <a:pt x="7979" y="60251"/>
                      <a:pt x="6836" y="64157"/>
                      <a:pt x="7217" y="67967"/>
                    </a:cubicBezTo>
                    <a:cubicBezTo>
                      <a:pt x="7598" y="71776"/>
                      <a:pt x="9884" y="75587"/>
                      <a:pt x="13408" y="77206"/>
                    </a:cubicBezTo>
                    <a:cubicBezTo>
                      <a:pt x="18266" y="79397"/>
                      <a:pt x="23886" y="76920"/>
                      <a:pt x="28648" y="74443"/>
                    </a:cubicBezTo>
                    <a:cubicBezTo>
                      <a:pt x="52937" y="61490"/>
                      <a:pt x="75321" y="45392"/>
                      <a:pt x="97514" y="29200"/>
                    </a:cubicBezTo>
                    <a:cubicBezTo>
                      <a:pt x="101229" y="26533"/>
                      <a:pt x="118564" y="15389"/>
                      <a:pt x="117421" y="9769"/>
                    </a:cubicBezTo>
                    <a:cubicBezTo>
                      <a:pt x="116088" y="4244"/>
                      <a:pt x="96657" y="9007"/>
                      <a:pt x="92466" y="99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870310" y="5532336"/>
                <a:ext cx="285750" cy="142875"/>
              </a:xfrm>
              <a:custGeom>
                <a:avLst/>
                <a:gdLst>
                  <a:gd name="connsiteX0" fmla="*/ 12133 w 285750"/>
                  <a:gd name="connsiteY0" fmla="*/ 80366 h 142875"/>
                  <a:gd name="connsiteX1" fmla="*/ 9370 w 285750"/>
                  <a:gd name="connsiteY1" fmla="*/ 100940 h 142875"/>
                  <a:gd name="connsiteX2" fmla="*/ 28325 w 285750"/>
                  <a:gd name="connsiteY2" fmla="*/ 102845 h 142875"/>
                  <a:gd name="connsiteX3" fmla="*/ 62996 w 285750"/>
                  <a:gd name="connsiteY3" fmla="*/ 77127 h 142875"/>
                  <a:gd name="connsiteX4" fmla="*/ 106240 w 285750"/>
                  <a:gd name="connsiteY4" fmla="*/ 26549 h 142875"/>
                  <a:gd name="connsiteX5" fmla="*/ 66711 w 285750"/>
                  <a:gd name="connsiteY5" fmla="*/ 108369 h 142875"/>
                  <a:gd name="connsiteX6" fmla="*/ 69759 w 285750"/>
                  <a:gd name="connsiteY6" fmla="*/ 126086 h 142875"/>
                  <a:gd name="connsiteX7" fmla="*/ 81284 w 285750"/>
                  <a:gd name="connsiteY7" fmla="*/ 127229 h 142875"/>
                  <a:gd name="connsiteX8" fmla="*/ 91000 w 285750"/>
                  <a:gd name="connsiteY8" fmla="*/ 120180 h 142875"/>
                  <a:gd name="connsiteX9" fmla="*/ 130147 w 285750"/>
                  <a:gd name="connsiteY9" fmla="*/ 33693 h 142875"/>
                  <a:gd name="connsiteX10" fmla="*/ 153769 w 285750"/>
                  <a:gd name="connsiteY10" fmla="*/ 126943 h 142875"/>
                  <a:gd name="connsiteX11" fmla="*/ 162342 w 285750"/>
                  <a:gd name="connsiteY11" fmla="*/ 136659 h 142875"/>
                  <a:gd name="connsiteX12" fmla="*/ 174724 w 285750"/>
                  <a:gd name="connsiteY12" fmla="*/ 137992 h 142875"/>
                  <a:gd name="connsiteX13" fmla="*/ 180916 w 285750"/>
                  <a:gd name="connsiteY13" fmla="*/ 130181 h 142875"/>
                  <a:gd name="connsiteX14" fmla="*/ 181963 w 285750"/>
                  <a:gd name="connsiteY14" fmla="*/ 99606 h 142875"/>
                  <a:gd name="connsiteX15" fmla="*/ 154151 w 285750"/>
                  <a:gd name="connsiteY15" fmla="*/ 32360 h 142875"/>
                  <a:gd name="connsiteX16" fmla="*/ 200251 w 285750"/>
                  <a:gd name="connsiteY16" fmla="*/ 79128 h 142875"/>
                  <a:gd name="connsiteX17" fmla="*/ 234160 w 285750"/>
                  <a:gd name="connsiteY17" fmla="*/ 100463 h 142875"/>
                  <a:gd name="connsiteX18" fmla="*/ 250353 w 285750"/>
                  <a:gd name="connsiteY18" fmla="*/ 100082 h 142875"/>
                  <a:gd name="connsiteX19" fmla="*/ 256449 w 285750"/>
                  <a:gd name="connsiteY19" fmla="*/ 77985 h 142875"/>
                  <a:gd name="connsiteX20" fmla="*/ 239971 w 285750"/>
                  <a:gd name="connsiteY20" fmla="*/ 59506 h 142875"/>
                  <a:gd name="connsiteX21" fmla="*/ 182344 w 285750"/>
                  <a:gd name="connsiteY21" fmla="*/ 25311 h 142875"/>
                  <a:gd name="connsiteX22" fmla="*/ 257401 w 285750"/>
                  <a:gd name="connsiteY22" fmla="*/ 43885 h 142875"/>
                  <a:gd name="connsiteX23" fmla="*/ 270737 w 285750"/>
                  <a:gd name="connsiteY23" fmla="*/ 43980 h 142875"/>
                  <a:gd name="connsiteX24" fmla="*/ 279499 w 285750"/>
                  <a:gd name="connsiteY24" fmla="*/ 34836 h 142875"/>
                  <a:gd name="connsiteX25" fmla="*/ 270927 w 285750"/>
                  <a:gd name="connsiteY25" fmla="*/ 21882 h 142875"/>
                  <a:gd name="connsiteX26" fmla="*/ 206157 w 285750"/>
                  <a:gd name="connsiteY26" fmla="*/ 7214 h 142875"/>
                  <a:gd name="connsiteX27" fmla="*/ 138720 w 285750"/>
                  <a:gd name="connsiteY27" fmla="*/ 10071 h 142875"/>
                  <a:gd name="connsiteX28" fmla="*/ 106049 w 285750"/>
                  <a:gd name="connsiteY28" fmla="*/ 7309 h 142875"/>
                  <a:gd name="connsiteX29" fmla="*/ 80713 w 285750"/>
                  <a:gd name="connsiteY29" fmla="*/ 15501 h 142875"/>
                  <a:gd name="connsiteX30" fmla="*/ 32802 w 285750"/>
                  <a:gd name="connsiteY30" fmla="*/ 52648 h 142875"/>
                  <a:gd name="connsiteX31" fmla="*/ 12133 w 285750"/>
                  <a:gd name="connsiteY31" fmla="*/ 8036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85750" h="142875">
                    <a:moveTo>
                      <a:pt x="12133" y="80366"/>
                    </a:moveTo>
                    <a:cubicBezTo>
                      <a:pt x="8228" y="86652"/>
                      <a:pt x="4703" y="95225"/>
                      <a:pt x="9370" y="100940"/>
                    </a:cubicBezTo>
                    <a:cubicBezTo>
                      <a:pt x="13657" y="106179"/>
                      <a:pt x="22039" y="105321"/>
                      <a:pt x="28325" y="102845"/>
                    </a:cubicBezTo>
                    <a:cubicBezTo>
                      <a:pt x="41850" y="97511"/>
                      <a:pt x="52804" y="87510"/>
                      <a:pt x="62996" y="77127"/>
                    </a:cubicBezTo>
                    <a:cubicBezTo>
                      <a:pt x="78617" y="61316"/>
                      <a:pt x="93095" y="44456"/>
                      <a:pt x="106240" y="26549"/>
                    </a:cubicBezTo>
                    <a:cubicBezTo>
                      <a:pt x="90047" y="52362"/>
                      <a:pt x="73474" y="78746"/>
                      <a:pt x="66711" y="108369"/>
                    </a:cubicBezTo>
                    <a:cubicBezTo>
                      <a:pt x="65282" y="114561"/>
                      <a:pt x="64806" y="122180"/>
                      <a:pt x="69759" y="126086"/>
                    </a:cubicBezTo>
                    <a:cubicBezTo>
                      <a:pt x="72902" y="128562"/>
                      <a:pt x="77474" y="128657"/>
                      <a:pt x="81284" y="127229"/>
                    </a:cubicBezTo>
                    <a:cubicBezTo>
                      <a:pt x="84999" y="125800"/>
                      <a:pt x="88142" y="123038"/>
                      <a:pt x="91000" y="120180"/>
                    </a:cubicBezTo>
                    <a:cubicBezTo>
                      <a:pt x="113574" y="97320"/>
                      <a:pt x="124051" y="65221"/>
                      <a:pt x="130147" y="33693"/>
                    </a:cubicBezTo>
                    <a:cubicBezTo>
                      <a:pt x="127575" y="66269"/>
                      <a:pt x="136053" y="99511"/>
                      <a:pt x="153769" y="126943"/>
                    </a:cubicBezTo>
                    <a:cubicBezTo>
                      <a:pt x="156150" y="130562"/>
                      <a:pt x="158722" y="134277"/>
                      <a:pt x="162342" y="136659"/>
                    </a:cubicBezTo>
                    <a:cubicBezTo>
                      <a:pt x="165962" y="139040"/>
                      <a:pt x="170819" y="139992"/>
                      <a:pt x="174724" y="137992"/>
                    </a:cubicBezTo>
                    <a:cubicBezTo>
                      <a:pt x="177772" y="136468"/>
                      <a:pt x="179678" y="133325"/>
                      <a:pt x="180916" y="130181"/>
                    </a:cubicBezTo>
                    <a:cubicBezTo>
                      <a:pt x="184821" y="120561"/>
                      <a:pt x="183678" y="109798"/>
                      <a:pt x="181963" y="99606"/>
                    </a:cubicBezTo>
                    <a:cubicBezTo>
                      <a:pt x="177963" y="75318"/>
                      <a:pt x="170915" y="50457"/>
                      <a:pt x="154151" y="32360"/>
                    </a:cubicBezTo>
                    <a:cubicBezTo>
                      <a:pt x="168343" y="49029"/>
                      <a:pt x="183773" y="64649"/>
                      <a:pt x="200251" y="79128"/>
                    </a:cubicBezTo>
                    <a:cubicBezTo>
                      <a:pt x="210348" y="87986"/>
                      <a:pt x="221302" y="96558"/>
                      <a:pt x="234160" y="100463"/>
                    </a:cubicBezTo>
                    <a:cubicBezTo>
                      <a:pt x="239494" y="102083"/>
                      <a:pt x="245495" y="102749"/>
                      <a:pt x="250353" y="100082"/>
                    </a:cubicBezTo>
                    <a:cubicBezTo>
                      <a:pt x="257687" y="96082"/>
                      <a:pt x="259497" y="85700"/>
                      <a:pt x="256449" y="77985"/>
                    </a:cubicBezTo>
                    <a:cubicBezTo>
                      <a:pt x="253401" y="70174"/>
                      <a:pt x="246638" y="64554"/>
                      <a:pt x="239971" y="59506"/>
                    </a:cubicBezTo>
                    <a:cubicBezTo>
                      <a:pt x="222159" y="45980"/>
                      <a:pt x="202728" y="34551"/>
                      <a:pt x="182344" y="25311"/>
                    </a:cubicBezTo>
                    <a:cubicBezTo>
                      <a:pt x="207110" y="32550"/>
                      <a:pt x="231874" y="39885"/>
                      <a:pt x="257401" y="43885"/>
                    </a:cubicBezTo>
                    <a:cubicBezTo>
                      <a:pt x="261878" y="44552"/>
                      <a:pt x="266450" y="45219"/>
                      <a:pt x="270737" y="43980"/>
                    </a:cubicBezTo>
                    <a:cubicBezTo>
                      <a:pt x="275023" y="42742"/>
                      <a:pt x="279023" y="39313"/>
                      <a:pt x="279499" y="34836"/>
                    </a:cubicBezTo>
                    <a:cubicBezTo>
                      <a:pt x="279975" y="29407"/>
                      <a:pt x="275404" y="24930"/>
                      <a:pt x="270927" y="21882"/>
                    </a:cubicBezTo>
                    <a:cubicBezTo>
                      <a:pt x="252163" y="9404"/>
                      <a:pt x="228636" y="6642"/>
                      <a:pt x="206157" y="7214"/>
                    </a:cubicBezTo>
                    <a:cubicBezTo>
                      <a:pt x="183678" y="7785"/>
                      <a:pt x="161199" y="11405"/>
                      <a:pt x="138720" y="10071"/>
                    </a:cubicBezTo>
                    <a:cubicBezTo>
                      <a:pt x="127862" y="9404"/>
                      <a:pt x="117003" y="7690"/>
                      <a:pt x="106049" y="7309"/>
                    </a:cubicBezTo>
                    <a:cubicBezTo>
                      <a:pt x="96524" y="7023"/>
                      <a:pt x="89095" y="11214"/>
                      <a:pt x="80713" y="15501"/>
                    </a:cubicBezTo>
                    <a:cubicBezTo>
                      <a:pt x="62520" y="24645"/>
                      <a:pt x="46423" y="37598"/>
                      <a:pt x="32802" y="52648"/>
                    </a:cubicBezTo>
                    <a:cubicBezTo>
                      <a:pt x="25277" y="61221"/>
                      <a:pt x="18324" y="70555"/>
                      <a:pt x="12133" y="8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926430" y="5469769"/>
                <a:ext cx="123825" cy="95250"/>
              </a:xfrm>
              <a:custGeom>
                <a:avLst/>
                <a:gdLst>
                  <a:gd name="connsiteX0" fmla="*/ 122224 w 123825"/>
                  <a:gd name="connsiteY0" fmla="*/ 83210 h 95250"/>
                  <a:gd name="connsiteX1" fmla="*/ 108223 w 123825"/>
                  <a:gd name="connsiteY1" fmla="*/ 25965 h 95250"/>
                  <a:gd name="connsiteX2" fmla="*/ 51930 w 123825"/>
                  <a:gd name="connsiteY2" fmla="*/ 8439 h 95250"/>
                  <a:gd name="connsiteX3" fmla="*/ 7829 w 123825"/>
                  <a:gd name="connsiteY3" fmla="*/ 47587 h 95250"/>
                  <a:gd name="connsiteX4" fmla="*/ 27070 w 123825"/>
                  <a:gd name="connsiteY4" fmla="*/ 72923 h 95250"/>
                  <a:gd name="connsiteX5" fmla="*/ 74219 w 123825"/>
                  <a:gd name="connsiteY5" fmla="*/ 89688 h 95250"/>
                  <a:gd name="connsiteX6" fmla="*/ 122224 w 123825"/>
                  <a:gd name="connsiteY6" fmla="*/ 8321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0">
                    <a:moveTo>
                      <a:pt x="122224" y="83210"/>
                    </a:moveTo>
                    <a:cubicBezTo>
                      <a:pt x="127749" y="63398"/>
                      <a:pt x="122224" y="40919"/>
                      <a:pt x="108223" y="25965"/>
                    </a:cubicBezTo>
                    <a:cubicBezTo>
                      <a:pt x="94125" y="11011"/>
                      <a:pt x="72027" y="4058"/>
                      <a:pt x="51930" y="8439"/>
                    </a:cubicBezTo>
                    <a:cubicBezTo>
                      <a:pt x="31832" y="12725"/>
                      <a:pt x="14497" y="28156"/>
                      <a:pt x="7829" y="47587"/>
                    </a:cubicBezTo>
                    <a:cubicBezTo>
                      <a:pt x="4019" y="58731"/>
                      <a:pt x="16878" y="67113"/>
                      <a:pt x="27070" y="72923"/>
                    </a:cubicBezTo>
                    <a:cubicBezTo>
                      <a:pt x="41643" y="81305"/>
                      <a:pt x="57550" y="87687"/>
                      <a:pt x="74219" y="89688"/>
                    </a:cubicBezTo>
                    <a:cubicBezTo>
                      <a:pt x="90887" y="91688"/>
                      <a:pt x="107651" y="91497"/>
                      <a:pt x="122224" y="83210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346757" y="5064252"/>
                <a:ext cx="190500" cy="371475"/>
              </a:xfrm>
              <a:custGeom>
                <a:avLst/>
                <a:gdLst>
                  <a:gd name="connsiteX0" fmla="*/ 178975 w 190500"/>
                  <a:gd name="connsiteY0" fmla="*/ 351758 h 371475"/>
                  <a:gd name="connsiteX1" fmla="*/ 88392 w 190500"/>
                  <a:gd name="connsiteY1" fmla="*/ 370142 h 371475"/>
                  <a:gd name="connsiteX2" fmla="*/ 7144 w 190500"/>
                  <a:gd name="connsiteY2" fmla="*/ 329565 h 371475"/>
                  <a:gd name="connsiteX3" fmla="*/ 65532 w 190500"/>
                  <a:gd name="connsiteY3" fmla="*/ 121729 h 371475"/>
                  <a:gd name="connsiteX4" fmla="*/ 67342 w 190500"/>
                  <a:gd name="connsiteY4" fmla="*/ 42291 h 371475"/>
                  <a:gd name="connsiteX5" fmla="*/ 94965 w 190500"/>
                  <a:gd name="connsiteY5" fmla="*/ 20479 h 371475"/>
                  <a:gd name="connsiteX6" fmla="*/ 109157 w 190500"/>
                  <a:gd name="connsiteY6" fmla="*/ 7144 h 371475"/>
                  <a:gd name="connsiteX7" fmla="*/ 114871 w 190500"/>
                  <a:gd name="connsiteY7" fmla="*/ 15621 h 371475"/>
                  <a:gd name="connsiteX8" fmla="*/ 139065 w 190500"/>
                  <a:gd name="connsiteY8" fmla="*/ 56483 h 371475"/>
                  <a:gd name="connsiteX9" fmla="*/ 178975 w 190500"/>
                  <a:gd name="connsiteY9" fmla="*/ 351758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0" h="371475">
                    <a:moveTo>
                      <a:pt x="178975" y="351758"/>
                    </a:moveTo>
                    <a:cubicBezTo>
                      <a:pt x="150781" y="364998"/>
                      <a:pt x="119444" y="372809"/>
                      <a:pt x="88392" y="370142"/>
                    </a:cubicBezTo>
                    <a:cubicBezTo>
                      <a:pt x="57436" y="367570"/>
                      <a:pt x="26765" y="353663"/>
                      <a:pt x="7144" y="329565"/>
                    </a:cubicBezTo>
                    <a:cubicBezTo>
                      <a:pt x="39148" y="264700"/>
                      <a:pt x="58960" y="193834"/>
                      <a:pt x="65532" y="121729"/>
                    </a:cubicBezTo>
                    <a:cubicBezTo>
                      <a:pt x="67913" y="95345"/>
                      <a:pt x="68485" y="68675"/>
                      <a:pt x="67342" y="42291"/>
                    </a:cubicBezTo>
                    <a:cubicBezTo>
                      <a:pt x="76200" y="35814"/>
                      <a:pt x="86011" y="28385"/>
                      <a:pt x="94965" y="20479"/>
                    </a:cubicBezTo>
                    <a:cubicBezTo>
                      <a:pt x="100108" y="16097"/>
                      <a:pt x="104870" y="11525"/>
                      <a:pt x="109157" y="7144"/>
                    </a:cubicBezTo>
                    <a:cubicBezTo>
                      <a:pt x="111157" y="9906"/>
                      <a:pt x="113157" y="12763"/>
                      <a:pt x="114871" y="15621"/>
                    </a:cubicBezTo>
                    <a:cubicBezTo>
                      <a:pt x="123825" y="28766"/>
                      <a:pt x="131922" y="42482"/>
                      <a:pt x="139065" y="56483"/>
                    </a:cubicBezTo>
                    <a:cubicBezTo>
                      <a:pt x="185833" y="146304"/>
                      <a:pt x="200025" y="252603"/>
                      <a:pt x="178975" y="3517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405145" y="5072729"/>
                <a:ext cx="85725" cy="114300"/>
              </a:xfrm>
              <a:custGeom>
                <a:avLst/>
                <a:gdLst>
                  <a:gd name="connsiteX0" fmla="*/ 80772 w 85725"/>
                  <a:gd name="connsiteY0" fmla="*/ 48006 h 114300"/>
                  <a:gd name="connsiteX1" fmla="*/ 18765 w 85725"/>
                  <a:gd name="connsiteY1" fmla="*/ 106489 h 114300"/>
                  <a:gd name="connsiteX2" fmla="*/ 7144 w 85725"/>
                  <a:gd name="connsiteY2" fmla="*/ 113252 h 114300"/>
                  <a:gd name="connsiteX3" fmla="*/ 8954 w 85725"/>
                  <a:gd name="connsiteY3" fmla="*/ 33814 h 114300"/>
                  <a:gd name="connsiteX4" fmla="*/ 36576 w 85725"/>
                  <a:gd name="connsiteY4" fmla="*/ 12001 h 114300"/>
                  <a:gd name="connsiteX5" fmla="*/ 56579 w 85725"/>
                  <a:gd name="connsiteY5" fmla="*/ 7144 h 114300"/>
                  <a:gd name="connsiteX6" fmla="*/ 80772 w 85725"/>
                  <a:gd name="connsiteY6" fmla="*/ 4800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114300">
                    <a:moveTo>
                      <a:pt x="80772" y="48006"/>
                    </a:moveTo>
                    <a:cubicBezTo>
                      <a:pt x="63341" y="70580"/>
                      <a:pt x="42386" y="90488"/>
                      <a:pt x="18765" y="106489"/>
                    </a:cubicBezTo>
                    <a:cubicBezTo>
                      <a:pt x="15050" y="108966"/>
                      <a:pt x="11239" y="111442"/>
                      <a:pt x="7144" y="113252"/>
                    </a:cubicBezTo>
                    <a:cubicBezTo>
                      <a:pt x="9525" y="86868"/>
                      <a:pt x="10096" y="60198"/>
                      <a:pt x="8954" y="33814"/>
                    </a:cubicBezTo>
                    <a:cubicBezTo>
                      <a:pt x="17812" y="27337"/>
                      <a:pt x="27623" y="19907"/>
                      <a:pt x="36576" y="12001"/>
                    </a:cubicBezTo>
                    <a:cubicBezTo>
                      <a:pt x="43243" y="10287"/>
                      <a:pt x="49911" y="8668"/>
                      <a:pt x="56579" y="7144"/>
                    </a:cubicBezTo>
                    <a:cubicBezTo>
                      <a:pt x="65532" y="20288"/>
                      <a:pt x="73628" y="33909"/>
                      <a:pt x="80772" y="48006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171385" y="4822007"/>
                <a:ext cx="457200" cy="361950"/>
              </a:xfrm>
              <a:custGeom>
                <a:avLst/>
                <a:gdLst>
                  <a:gd name="connsiteX0" fmla="*/ 457121 w 457200"/>
                  <a:gd name="connsiteY0" fmla="*/ 163759 h 361950"/>
                  <a:gd name="connsiteX1" fmla="*/ 253763 w 457200"/>
                  <a:gd name="connsiteY1" fmla="*/ 319779 h 361950"/>
                  <a:gd name="connsiteX2" fmla="*/ 74121 w 457200"/>
                  <a:gd name="connsiteY2" fmla="*/ 363117 h 361950"/>
                  <a:gd name="connsiteX3" fmla="*/ 8684 w 457200"/>
                  <a:gd name="connsiteY3" fmla="*/ 347591 h 361950"/>
                  <a:gd name="connsiteX4" fmla="*/ 8208 w 457200"/>
                  <a:gd name="connsiteY4" fmla="*/ 338638 h 361950"/>
                  <a:gd name="connsiteX5" fmla="*/ 7922 w 457200"/>
                  <a:gd name="connsiteY5" fmla="*/ 333875 h 361950"/>
                  <a:gd name="connsiteX6" fmla="*/ 7256 w 457200"/>
                  <a:gd name="connsiteY6" fmla="*/ 313397 h 361950"/>
                  <a:gd name="connsiteX7" fmla="*/ 10398 w 457200"/>
                  <a:gd name="connsiteY7" fmla="*/ 234530 h 361950"/>
                  <a:gd name="connsiteX8" fmla="*/ 17352 w 457200"/>
                  <a:gd name="connsiteY8" fmla="*/ 184047 h 361950"/>
                  <a:gd name="connsiteX9" fmla="*/ 35735 w 457200"/>
                  <a:gd name="connsiteY9" fmla="*/ 119468 h 361950"/>
                  <a:gd name="connsiteX10" fmla="*/ 166799 w 457200"/>
                  <a:gd name="connsiteY10" fmla="*/ 13359 h 361950"/>
                  <a:gd name="connsiteX11" fmla="*/ 250428 w 457200"/>
                  <a:gd name="connsiteY11" fmla="*/ 9264 h 361950"/>
                  <a:gd name="connsiteX12" fmla="*/ 335773 w 457200"/>
                  <a:gd name="connsiteY12" fmla="*/ 36981 h 361950"/>
                  <a:gd name="connsiteX13" fmla="*/ 340821 w 457200"/>
                  <a:gd name="connsiteY13" fmla="*/ 39839 h 361950"/>
                  <a:gd name="connsiteX14" fmla="*/ 399114 w 457200"/>
                  <a:gd name="connsiteY14" fmla="*/ 85749 h 361950"/>
                  <a:gd name="connsiteX15" fmla="*/ 432356 w 457200"/>
                  <a:gd name="connsiteY15" fmla="*/ 125469 h 361950"/>
                  <a:gd name="connsiteX16" fmla="*/ 442453 w 457200"/>
                  <a:gd name="connsiteY16" fmla="*/ 140042 h 361950"/>
                  <a:gd name="connsiteX17" fmla="*/ 445024 w 457200"/>
                  <a:gd name="connsiteY17" fmla="*/ 143947 h 361950"/>
                  <a:gd name="connsiteX18" fmla="*/ 457121 w 457200"/>
                  <a:gd name="connsiteY18" fmla="*/ 163759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361950">
                    <a:moveTo>
                      <a:pt x="457121" y="163759"/>
                    </a:moveTo>
                    <a:cubicBezTo>
                      <a:pt x="414925" y="239864"/>
                      <a:pt x="334153" y="286346"/>
                      <a:pt x="253763" y="319779"/>
                    </a:cubicBezTo>
                    <a:cubicBezTo>
                      <a:pt x="196517" y="343496"/>
                      <a:pt x="136128" y="362927"/>
                      <a:pt x="74121" y="363117"/>
                    </a:cubicBezTo>
                    <a:cubicBezTo>
                      <a:pt x="51356" y="363213"/>
                      <a:pt x="27544" y="360450"/>
                      <a:pt x="8684" y="347591"/>
                    </a:cubicBezTo>
                    <a:cubicBezTo>
                      <a:pt x="8494" y="344639"/>
                      <a:pt x="8303" y="341686"/>
                      <a:pt x="8208" y="338638"/>
                    </a:cubicBezTo>
                    <a:cubicBezTo>
                      <a:pt x="8017" y="337114"/>
                      <a:pt x="8017" y="335495"/>
                      <a:pt x="7922" y="333875"/>
                    </a:cubicBezTo>
                    <a:cubicBezTo>
                      <a:pt x="7541" y="327113"/>
                      <a:pt x="7350" y="320159"/>
                      <a:pt x="7256" y="313397"/>
                    </a:cubicBezTo>
                    <a:cubicBezTo>
                      <a:pt x="6779" y="287203"/>
                      <a:pt x="7827" y="260628"/>
                      <a:pt x="10398" y="234530"/>
                    </a:cubicBezTo>
                    <a:cubicBezTo>
                      <a:pt x="12018" y="217480"/>
                      <a:pt x="14399" y="200621"/>
                      <a:pt x="17352" y="184047"/>
                    </a:cubicBezTo>
                    <a:cubicBezTo>
                      <a:pt x="21448" y="161949"/>
                      <a:pt x="26496" y="139947"/>
                      <a:pt x="35735" y="119468"/>
                    </a:cubicBezTo>
                    <a:cubicBezTo>
                      <a:pt x="59452" y="66318"/>
                      <a:pt x="110221" y="27266"/>
                      <a:pt x="166799" y="13359"/>
                    </a:cubicBezTo>
                    <a:cubicBezTo>
                      <a:pt x="194041" y="6597"/>
                      <a:pt x="222520" y="5549"/>
                      <a:pt x="250428" y="9264"/>
                    </a:cubicBezTo>
                    <a:cubicBezTo>
                      <a:pt x="280146" y="13359"/>
                      <a:pt x="309293" y="22884"/>
                      <a:pt x="335773" y="36981"/>
                    </a:cubicBezTo>
                    <a:cubicBezTo>
                      <a:pt x="337487" y="37839"/>
                      <a:pt x="339202" y="38791"/>
                      <a:pt x="340821" y="39839"/>
                    </a:cubicBezTo>
                    <a:cubicBezTo>
                      <a:pt x="362157" y="51936"/>
                      <a:pt x="381683" y="67747"/>
                      <a:pt x="399114" y="85749"/>
                    </a:cubicBezTo>
                    <a:cubicBezTo>
                      <a:pt x="411211" y="98037"/>
                      <a:pt x="422259" y="111467"/>
                      <a:pt x="432356" y="125469"/>
                    </a:cubicBezTo>
                    <a:cubicBezTo>
                      <a:pt x="435881" y="130231"/>
                      <a:pt x="439214" y="135184"/>
                      <a:pt x="442453" y="140042"/>
                    </a:cubicBezTo>
                    <a:cubicBezTo>
                      <a:pt x="443310" y="141280"/>
                      <a:pt x="444167" y="142614"/>
                      <a:pt x="445024" y="143947"/>
                    </a:cubicBezTo>
                    <a:cubicBezTo>
                      <a:pt x="449311" y="150519"/>
                      <a:pt x="453311" y="157091"/>
                      <a:pt x="457121" y="163759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8218853" y="48700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418878" y="49462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327162" y="4907975"/>
                <a:ext cx="76200" cy="57150"/>
              </a:xfrm>
              <a:custGeom>
                <a:avLst/>
                <a:gdLst>
                  <a:gd name="connsiteX0" fmla="*/ 9307 w 76200"/>
                  <a:gd name="connsiteY0" fmla="*/ 43025 h 57150"/>
                  <a:gd name="connsiteX1" fmla="*/ 40645 w 76200"/>
                  <a:gd name="connsiteY1" fmla="*/ 57122 h 57150"/>
                  <a:gd name="connsiteX2" fmla="*/ 63600 w 76200"/>
                  <a:gd name="connsiteY2" fmla="*/ 53693 h 57150"/>
                  <a:gd name="connsiteX3" fmla="*/ 54361 w 76200"/>
                  <a:gd name="connsiteY3" fmla="*/ 7782 h 57150"/>
                  <a:gd name="connsiteX4" fmla="*/ 9307 w 76200"/>
                  <a:gd name="connsiteY4" fmla="*/ 430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57150">
                    <a:moveTo>
                      <a:pt x="9307" y="43025"/>
                    </a:moveTo>
                    <a:cubicBezTo>
                      <a:pt x="14451" y="53979"/>
                      <a:pt x="28548" y="56836"/>
                      <a:pt x="40645" y="57122"/>
                    </a:cubicBezTo>
                    <a:cubicBezTo>
                      <a:pt x="48455" y="57312"/>
                      <a:pt x="56456" y="56931"/>
                      <a:pt x="63600" y="53693"/>
                    </a:cubicBezTo>
                    <a:cubicBezTo>
                      <a:pt x="86841" y="43215"/>
                      <a:pt x="75506" y="12259"/>
                      <a:pt x="54361" y="7782"/>
                    </a:cubicBezTo>
                    <a:cubicBezTo>
                      <a:pt x="35787" y="3877"/>
                      <a:pt x="-2313" y="18164"/>
                      <a:pt x="9307" y="4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274589" y="5014487"/>
                <a:ext cx="123825" cy="133350"/>
              </a:xfrm>
              <a:custGeom>
                <a:avLst/>
                <a:gdLst>
                  <a:gd name="connsiteX0" fmla="*/ 119603 w 123825"/>
                  <a:gd name="connsiteY0" fmla="*/ 68434 h 133350"/>
                  <a:gd name="connsiteX1" fmla="*/ 108363 w 123825"/>
                  <a:gd name="connsiteY1" fmla="*/ 22428 h 133350"/>
                  <a:gd name="connsiteX2" fmla="*/ 86075 w 123825"/>
                  <a:gd name="connsiteY2" fmla="*/ 9379 h 133350"/>
                  <a:gd name="connsiteX3" fmla="*/ 19304 w 123825"/>
                  <a:gd name="connsiteY3" fmla="*/ 31763 h 133350"/>
                  <a:gd name="connsiteX4" fmla="*/ 16256 w 123825"/>
                  <a:gd name="connsiteY4" fmla="*/ 102057 h 133350"/>
                  <a:gd name="connsiteX5" fmla="*/ 80455 w 123825"/>
                  <a:gd name="connsiteY5" fmla="*/ 130822 h 133350"/>
                  <a:gd name="connsiteX6" fmla="*/ 119603 w 123825"/>
                  <a:gd name="connsiteY6" fmla="*/ 68434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133350">
                    <a:moveTo>
                      <a:pt x="119603" y="68434"/>
                    </a:moveTo>
                    <a:cubicBezTo>
                      <a:pt x="121889" y="52241"/>
                      <a:pt x="119412" y="34430"/>
                      <a:pt x="108363" y="22428"/>
                    </a:cubicBezTo>
                    <a:cubicBezTo>
                      <a:pt x="102457" y="16046"/>
                      <a:pt x="94457" y="11760"/>
                      <a:pt x="86075" y="9379"/>
                    </a:cubicBezTo>
                    <a:cubicBezTo>
                      <a:pt x="62072" y="2521"/>
                      <a:pt x="34354" y="11855"/>
                      <a:pt x="19304" y="31763"/>
                    </a:cubicBezTo>
                    <a:cubicBezTo>
                      <a:pt x="4350" y="51670"/>
                      <a:pt x="3016" y="80912"/>
                      <a:pt x="16256" y="102057"/>
                    </a:cubicBezTo>
                    <a:cubicBezTo>
                      <a:pt x="28163" y="121107"/>
                      <a:pt x="57404" y="137299"/>
                      <a:pt x="80455" y="130822"/>
                    </a:cubicBezTo>
                    <a:cubicBezTo>
                      <a:pt x="103410" y="124441"/>
                      <a:pt x="116745" y="89198"/>
                      <a:pt x="119603" y="684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171576" y="5046391"/>
                <a:ext cx="76200" cy="95250"/>
              </a:xfrm>
              <a:custGeom>
                <a:avLst/>
                <a:gdLst>
                  <a:gd name="connsiteX0" fmla="*/ 73645 w 76200"/>
                  <a:gd name="connsiteY0" fmla="*/ 55581 h 95250"/>
                  <a:gd name="connsiteX1" fmla="*/ 63834 w 76200"/>
                  <a:gd name="connsiteY1" fmla="*/ 81774 h 95250"/>
                  <a:gd name="connsiteX2" fmla="*/ 39736 w 76200"/>
                  <a:gd name="connsiteY2" fmla="*/ 92537 h 95250"/>
                  <a:gd name="connsiteX3" fmla="*/ 7255 w 76200"/>
                  <a:gd name="connsiteY3" fmla="*/ 88918 h 95250"/>
                  <a:gd name="connsiteX4" fmla="*/ 10399 w 76200"/>
                  <a:gd name="connsiteY4" fmla="*/ 10051 h 95250"/>
                  <a:gd name="connsiteX5" fmla="*/ 57452 w 76200"/>
                  <a:gd name="connsiteY5" fmla="*/ 19004 h 95250"/>
                  <a:gd name="connsiteX6" fmla="*/ 73645 w 76200"/>
                  <a:gd name="connsiteY6" fmla="*/ 555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95250">
                    <a:moveTo>
                      <a:pt x="73645" y="55581"/>
                    </a:moveTo>
                    <a:cubicBezTo>
                      <a:pt x="73645" y="65201"/>
                      <a:pt x="70597" y="75011"/>
                      <a:pt x="63834" y="81774"/>
                    </a:cubicBezTo>
                    <a:cubicBezTo>
                      <a:pt x="57548" y="88156"/>
                      <a:pt x="48594" y="91204"/>
                      <a:pt x="39736" y="92537"/>
                    </a:cubicBezTo>
                    <a:cubicBezTo>
                      <a:pt x="28877" y="94061"/>
                      <a:pt x="17447" y="93204"/>
                      <a:pt x="7255" y="88918"/>
                    </a:cubicBezTo>
                    <a:cubicBezTo>
                      <a:pt x="6779" y="62724"/>
                      <a:pt x="7827" y="36149"/>
                      <a:pt x="10399" y="10051"/>
                    </a:cubicBezTo>
                    <a:cubicBezTo>
                      <a:pt x="26020" y="4336"/>
                      <a:pt x="44022" y="6908"/>
                      <a:pt x="57452" y="19004"/>
                    </a:cubicBezTo>
                    <a:cubicBezTo>
                      <a:pt x="67549" y="28339"/>
                      <a:pt x="73740" y="41865"/>
                      <a:pt x="73645" y="55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8409306" y="4824222"/>
                <a:ext cx="104775" cy="85725"/>
              </a:xfrm>
              <a:custGeom>
                <a:avLst/>
                <a:gdLst>
                  <a:gd name="connsiteX0" fmla="*/ 102900 w 104775"/>
                  <a:gd name="connsiteY0" fmla="*/ 37719 h 85725"/>
                  <a:gd name="connsiteX1" fmla="*/ 97853 w 104775"/>
                  <a:gd name="connsiteY1" fmla="*/ 52768 h 85725"/>
                  <a:gd name="connsiteX2" fmla="*/ 67944 w 104775"/>
                  <a:gd name="connsiteY2" fmla="*/ 76867 h 85725"/>
                  <a:gd name="connsiteX3" fmla="*/ 24319 w 104775"/>
                  <a:gd name="connsiteY3" fmla="*/ 71056 h 85725"/>
                  <a:gd name="connsiteX4" fmla="*/ 7650 w 104775"/>
                  <a:gd name="connsiteY4" fmla="*/ 25337 h 85725"/>
                  <a:gd name="connsiteX5" fmla="*/ 12508 w 104775"/>
                  <a:gd name="connsiteY5" fmla="*/ 7144 h 85725"/>
                  <a:gd name="connsiteX6" fmla="*/ 97853 w 104775"/>
                  <a:gd name="connsiteY6" fmla="*/ 34862 h 85725"/>
                  <a:gd name="connsiteX7" fmla="*/ 102900 w 104775"/>
                  <a:gd name="connsiteY7" fmla="*/ 3771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85725">
                    <a:moveTo>
                      <a:pt x="102900" y="37719"/>
                    </a:moveTo>
                    <a:cubicBezTo>
                      <a:pt x="102139" y="42958"/>
                      <a:pt x="100424" y="48101"/>
                      <a:pt x="97853" y="52768"/>
                    </a:cubicBezTo>
                    <a:cubicBezTo>
                      <a:pt x="91566" y="64294"/>
                      <a:pt x="80422" y="72771"/>
                      <a:pt x="67944" y="76867"/>
                    </a:cubicBezTo>
                    <a:cubicBezTo>
                      <a:pt x="53466" y="81629"/>
                      <a:pt x="36416" y="80296"/>
                      <a:pt x="24319" y="71056"/>
                    </a:cubicBezTo>
                    <a:cubicBezTo>
                      <a:pt x="10794" y="60674"/>
                      <a:pt x="5365" y="42196"/>
                      <a:pt x="7650" y="25337"/>
                    </a:cubicBezTo>
                    <a:cubicBezTo>
                      <a:pt x="8413" y="19526"/>
                      <a:pt x="10127" y="13144"/>
                      <a:pt x="12508" y="7144"/>
                    </a:cubicBezTo>
                    <a:cubicBezTo>
                      <a:pt x="42226" y="11239"/>
                      <a:pt x="71373" y="20764"/>
                      <a:pt x="97853" y="34862"/>
                    </a:cubicBezTo>
                    <a:cubicBezTo>
                      <a:pt x="99567" y="35719"/>
                      <a:pt x="101281" y="36671"/>
                      <a:pt x="102900" y="37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535428" y="4900803"/>
                <a:ext cx="66675" cy="66675"/>
              </a:xfrm>
              <a:custGeom>
                <a:avLst/>
                <a:gdLst>
                  <a:gd name="connsiteX0" fmla="*/ 68314 w 66675"/>
                  <a:gd name="connsiteY0" fmla="*/ 46768 h 66675"/>
                  <a:gd name="connsiteX1" fmla="*/ 55550 w 66675"/>
                  <a:gd name="connsiteY1" fmla="*/ 58198 h 66675"/>
                  <a:gd name="connsiteX2" fmla="*/ 21070 w 66675"/>
                  <a:gd name="connsiteY2" fmla="*/ 66866 h 66675"/>
                  <a:gd name="connsiteX3" fmla="*/ 7163 w 66675"/>
                  <a:gd name="connsiteY3" fmla="*/ 43148 h 66675"/>
                  <a:gd name="connsiteX4" fmla="*/ 35071 w 66675"/>
                  <a:gd name="connsiteY4" fmla="*/ 7144 h 66675"/>
                  <a:gd name="connsiteX5" fmla="*/ 68314 w 66675"/>
                  <a:gd name="connsiteY5" fmla="*/ 4676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75" h="66675">
                    <a:moveTo>
                      <a:pt x="68314" y="46768"/>
                    </a:moveTo>
                    <a:cubicBezTo>
                      <a:pt x="64789" y="51245"/>
                      <a:pt x="60217" y="54864"/>
                      <a:pt x="55550" y="58198"/>
                    </a:cubicBezTo>
                    <a:cubicBezTo>
                      <a:pt x="45454" y="65437"/>
                      <a:pt x="32500" y="71628"/>
                      <a:pt x="21070" y="66866"/>
                    </a:cubicBezTo>
                    <a:cubicBezTo>
                      <a:pt x="12116" y="63056"/>
                      <a:pt x="6782" y="52864"/>
                      <a:pt x="7163" y="43148"/>
                    </a:cubicBezTo>
                    <a:cubicBezTo>
                      <a:pt x="7830" y="29051"/>
                      <a:pt x="20689" y="13811"/>
                      <a:pt x="35071" y="7144"/>
                    </a:cubicBezTo>
                    <a:cubicBezTo>
                      <a:pt x="47168" y="19336"/>
                      <a:pt x="58217" y="32766"/>
                      <a:pt x="68314" y="46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882251" y="4558189"/>
                <a:ext cx="419100" cy="838200"/>
              </a:xfrm>
              <a:custGeom>
                <a:avLst/>
                <a:gdLst>
                  <a:gd name="connsiteX0" fmla="*/ 28767 w 419100"/>
                  <a:gd name="connsiteY0" fmla="*/ 790956 h 838200"/>
                  <a:gd name="connsiteX1" fmla="*/ 234698 w 419100"/>
                  <a:gd name="connsiteY1" fmla="*/ 832676 h 838200"/>
                  <a:gd name="connsiteX2" fmla="*/ 419578 w 419100"/>
                  <a:gd name="connsiteY2" fmla="*/ 740378 h 838200"/>
                  <a:gd name="connsiteX3" fmla="*/ 286704 w 419100"/>
                  <a:gd name="connsiteY3" fmla="*/ 267748 h 838200"/>
                  <a:gd name="connsiteX4" fmla="*/ 282609 w 419100"/>
                  <a:gd name="connsiteY4" fmla="*/ 86963 h 838200"/>
                  <a:gd name="connsiteX5" fmla="*/ 219744 w 419100"/>
                  <a:gd name="connsiteY5" fmla="*/ 37433 h 838200"/>
                  <a:gd name="connsiteX6" fmla="*/ 187359 w 419100"/>
                  <a:gd name="connsiteY6" fmla="*/ 7144 h 838200"/>
                  <a:gd name="connsiteX7" fmla="*/ 174214 w 419100"/>
                  <a:gd name="connsiteY7" fmla="*/ 26384 h 838200"/>
                  <a:gd name="connsiteX8" fmla="*/ 119160 w 419100"/>
                  <a:gd name="connsiteY8" fmla="*/ 119348 h 838200"/>
                  <a:gd name="connsiteX9" fmla="*/ 28767 w 419100"/>
                  <a:gd name="connsiteY9" fmla="*/ 790956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9100" h="838200">
                    <a:moveTo>
                      <a:pt x="28767" y="790956"/>
                    </a:moveTo>
                    <a:cubicBezTo>
                      <a:pt x="92871" y="821055"/>
                      <a:pt x="164118" y="838867"/>
                      <a:pt x="234698" y="832676"/>
                    </a:cubicBezTo>
                    <a:cubicBezTo>
                      <a:pt x="305088" y="826770"/>
                      <a:pt x="374906" y="795242"/>
                      <a:pt x="419578" y="740378"/>
                    </a:cubicBezTo>
                    <a:cubicBezTo>
                      <a:pt x="346712" y="592741"/>
                      <a:pt x="301659" y="431673"/>
                      <a:pt x="286704" y="267748"/>
                    </a:cubicBezTo>
                    <a:cubicBezTo>
                      <a:pt x="281370" y="207740"/>
                      <a:pt x="279941" y="147161"/>
                      <a:pt x="282609" y="86963"/>
                    </a:cubicBezTo>
                    <a:cubicBezTo>
                      <a:pt x="262511" y="72200"/>
                      <a:pt x="240222" y="55245"/>
                      <a:pt x="219744" y="37433"/>
                    </a:cubicBezTo>
                    <a:cubicBezTo>
                      <a:pt x="208123" y="27432"/>
                      <a:pt x="197264" y="17145"/>
                      <a:pt x="187359" y="7144"/>
                    </a:cubicBezTo>
                    <a:cubicBezTo>
                      <a:pt x="182882" y="13526"/>
                      <a:pt x="178310" y="19812"/>
                      <a:pt x="174214" y="26384"/>
                    </a:cubicBezTo>
                    <a:cubicBezTo>
                      <a:pt x="153926" y="56293"/>
                      <a:pt x="135543" y="87344"/>
                      <a:pt x="119160" y="119348"/>
                    </a:cubicBezTo>
                    <a:cubicBezTo>
                      <a:pt x="13241" y="323564"/>
                      <a:pt x="-19143" y="565309"/>
                      <a:pt x="28767" y="790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8994362" y="4577334"/>
                <a:ext cx="180975" cy="247650"/>
              </a:xfrm>
              <a:custGeom>
                <a:avLst/>
                <a:gdLst>
                  <a:gd name="connsiteX0" fmla="*/ 7144 w 180975"/>
                  <a:gd name="connsiteY0" fmla="*/ 100108 h 247650"/>
                  <a:gd name="connsiteX1" fmla="*/ 148209 w 180975"/>
                  <a:gd name="connsiteY1" fmla="*/ 233172 h 247650"/>
                  <a:gd name="connsiteX2" fmla="*/ 174593 w 180975"/>
                  <a:gd name="connsiteY2" fmla="*/ 248507 h 247650"/>
                  <a:gd name="connsiteX3" fmla="*/ 170498 w 180975"/>
                  <a:gd name="connsiteY3" fmla="*/ 67723 h 247650"/>
                  <a:gd name="connsiteX4" fmla="*/ 107633 w 180975"/>
                  <a:gd name="connsiteY4" fmla="*/ 18193 h 247650"/>
                  <a:gd name="connsiteX5" fmla="*/ 62199 w 180975"/>
                  <a:gd name="connsiteY5" fmla="*/ 7144 h 247650"/>
                  <a:gd name="connsiteX6" fmla="*/ 7144 w 180975"/>
                  <a:gd name="connsiteY6" fmla="*/ 100108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247650">
                    <a:moveTo>
                      <a:pt x="7144" y="100108"/>
                    </a:moveTo>
                    <a:cubicBezTo>
                      <a:pt x="46863" y="151447"/>
                      <a:pt x="94583" y="196691"/>
                      <a:pt x="148209" y="233172"/>
                    </a:cubicBezTo>
                    <a:cubicBezTo>
                      <a:pt x="156591" y="238887"/>
                      <a:pt x="165449" y="244412"/>
                      <a:pt x="174593" y="248507"/>
                    </a:cubicBezTo>
                    <a:cubicBezTo>
                      <a:pt x="169259" y="188500"/>
                      <a:pt x="167830" y="127921"/>
                      <a:pt x="170498" y="67723"/>
                    </a:cubicBezTo>
                    <a:cubicBezTo>
                      <a:pt x="150400" y="52959"/>
                      <a:pt x="128111" y="36004"/>
                      <a:pt x="107633" y="18193"/>
                    </a:cubicBezTo>
                    <a:cubicBezTo>
                      <a:pt x="92488" y="14288"/>
                      <a:pt x="77343" y="10573"/>
                      <a:pt x="62199" y="7144"/>
                    </a:cubicBezTo>
                    <a:cubicBezTo>
                      <a:pt x="42006" y="37052"/>
                      <a:pt x="23527" y="68199"/>
                      <a:pt x="7144" y="100108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531037" y="4107477"/>
                <a:ext cx="1114425" cy="790575"/>
              </a:xfrm>
              <a:custGeom>
                <a:avLst/>
                <a:gdLst>
                  <a:gd name="connsiteX0" fmla="*/ 14697 w 1114425"/>
                  <a:gd name="connsiteY0" fmla="*/ 733795 h 790575"/>
                  <a:gd name="connsiteX1" fmla="*/ 614867 w 1114425"/>
                  <a:gd name="connsiteY1" fmla="*/ 741320 h 790575"/>
                  <a:gd name="connsiteX2" fmla="*/ 1012726 w 1114425"/>
                  <a:gd name="connsiteY2" fmla="*/ 570822 h 790575"/>
                  <a:gd name="connsiteX3" fmla="*/ 1113787 w 1114425"/>
                  <a:gd name="connsiteY3" fmla="*/ 450046 h 790575"/>
                  <a:gd name="connsiteX4" fmla="*/ 1101976 w 1114425"/>
                  <a:gd name="connsiteY4" fmla="*/ 432520 h 790575"/>
                  <a:gd name="connsiteX5" fmla="*/ 1095785 w 1114425"/>
                  <a:gd name="connsiteY5" fmla="*/ 423185 h 790575"/>
                  <a:gd name="connsiteX6" fmla="*/ 1068162 w 1114425"/>
                  <a:gd name="connsiteY6" fmla="*/ 383751 h 790575"/>
                  <a:gd name="connsiteX7" fmla="*/ 951671 w 1114425"/>
                  <a:gd name="connsiteY7" fmla="*/ 240210 h 790575"/>
                  <a:gd name="connsiteX8" fmla="*/ 867851 w 1114425"/>
                  <a:gd name="connsiteY8" fmla="*/ 155151 h 790575"/>
                  <a:gd name="connsiteX9" fmla="*/ 742884 w 1114425"/>
                  <a:gd name="connsiteY9" fmla="*/ 59806 h 790575"/>
                  <a:gd name="connsiteX10" fmla="*/ 348263 w 1114425"/>
                  <a:gd name="connsiteY10" fmla="*/ 44471 h 790575"/>
                  <a:gd name="connsiteX11" fmla="*/ 185671 w 1114425"/>
                  <a:gd name="connsiteY11" fmla="*/ 154104 h 790575"/>
                  <a:gd name="connsiteX12" fmla="*/ 64417 w 1114425"/>
                  <a:gd name="connsiteY12" fmla="*/ 325744 h 790575"/>
                  <a:gd name="connsiteX13" fmla="*/ 58989 w 1114425"/>
                  <a:gd name="connsiteY13" fmla="*/ 338222 h 790575"/>
                  <a:gd name="connsiteX14" fmla="*/ 13935 w 1114425"/>
                  <a:gd name="connsiteY14" fmla="*/ 506148 h 790575"/>
                  <a:gd name="connsiteX15" fmla="*/ 7267 w 1114425"/>
                  <a:gd name="connsiteY15" fmla="*/ 627210 h 790575"/>
                  <a:gd name="connsiteX16" fmla="*/ 8792 w 1114425"/>
                  <a:gd name="connsiteY16" fmla="*/ 668739 h 790575"/>
                  <a:gd name="connsiteX17" fmla="*/ 9363 w 1114425"/>
                  <a:gd name="connsiteY17" fmla="*/ 679693 h 790575"/>
                  <a:gd name="connsiteX18" fmla="*/ 14697 w 1114425"/>
                  <a:gd name="connsiteY18" fmla="*/ 733795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790575">
                    <a:moveTo>
                      <a:pt x="14697" y="733795"/>
                    </a:moveTo>
                    <a:cubicBezTo>
                      <a:pt x="200625" y="817520"/>
                      <a:pt x="417224" y="791422"/>
                      <a:pt x="614867" y="741320"/>
                    </a:cubicBezTo>
                    <a:cubicBezTo>
                      <a:pt x="755551" y="705601"/>
                      <a:pt x="896045" y="657309"/>
                      <a:pt x="1012726" y="570822"/>
                    </a:cubicBezTo>
                    <a:cubicBezTo>
                      <a:pt x="1055589" y="539104"/>
                      <a:pt x="1096452" y="500338"/>
                      <a:pt x="1113787" y="450046"/>
                    </a:cubicBezTo>
                    <a:cubicBezTo>
                      <a:pt x="1109977" y="444235"/>
                      <a:pt x="1106167" y="438425"/>
                      <a:pt x="1101976" y="432520"/>
                    </a:cubicBezTo>
                    <a:cubicBezTo>
                      <a:pt x="1100166" y="429376"/>
                      <a:pt x="1097880" y="426328"/>
                      <a:pt x="1095785" y="423185"/>
                    </a:cubicBezTo>
                    <a:cubicBezTo>
                      <a:pt x="1087022" y="410040"/>
                      <a:pt x="1077592" y="396801"/>
                      <a:pt x="1068162" y="383751"/>
                    </a:cubicBezTo>
                    <a:cubicBezTo>
                      <a:pt x="1032253" y="333936"/>
                      <a:pt x="993200" y="285549"/>
                      <a:pt x="951671" y="240210"/>
                    </a:cubicBezTo>
                    <a:cubicBezTo>
                      <a:pt x="924811" y="210587"/>
                      <a:pt x="896617" y="182107"/>
                      <a:pt x="867851" y="155151"/>
                    </a:cubicBezTo>
                    <a:cubicBezTo>
                      <a:pt x="829370" y="119433"/>
                      <a:pt x="788794" y="85238"/>
                      <a:pt x="742884" y="59806"/>
                    </a:cubicBezTo>
                    <a:cubicBezTo>
                      <a:pt x="623821" y="-6488"/>
                      <a:pt x="473802" y="-8583"/>
                      <a:pt x="348263" y="44471"/>
                    </a:cubicBezTo>
                    <a:cubicBezTo>
                      <a:pt x="287589" y="69998"/>
                      <a:pt x="232725" y="107907"/>
                      <a:pt x="185671" y="154104"/>
                    </a:cubicBezTo>
                    <a:cubicBezTo>
                      <a:pt x="135665" y="203348"/>
                      <a:pt x="94326" y="262117"/>
                      <a:pt x="64417" y="325744"/>
                    </a:cubicBezTo>
                    <a:cubicBezTo>
                      <a:pt x="62513" y="329840"/>
                      <a:pt x="60512" y="333936"/>
                      <a:pt x="58989" y="338222"/>
                    </a:cubicBezTo>
                    <a:cubicBezTo>
                      <a:pt x="35842" y="390800"/>
                      <a:pt x="21460" y="447855"/>
                      <a:pt x="13935" y="506148"/>
                    </a:cubicBezTo>
                    <a:cubicBezTo>
                      <a:pt x="8601" y="546153"/>
                      <a:pt x="6601" y="586920"/>
                      <a:pt x="7267" y="627210"/>
                    </a:cubicBezTo>
                    <a:cubicBezTo>
                      <a:pt x="7363" y="641117"/>
                      <a:pt x="8030" y="655023"/>
                      <a:pt x="8792" y="668739"/>
                    </a:cubicBezTo>
                    <a:cubicBezTo>
                      <a:pt x="8887" y="672359"/>
                      <a:pt x="9268" y="676074"/>
                      <a:pt x="9363" y="679693"/>
                    </a:cubicBezTo>
                    <a:cubicBezTo>
                      <a:pt x="10792" y="697981"/>
                      <a:pt x="12411" y="716079"/>
                      <a:pt x="14697" y="73379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902151" y="412893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786 h 171450"/>
                  <a:gd name="connsiteX1" fmla="*/ 238991 w 247650"/>
                  <a:gd name="connsiteY1" fmla="*/ 122647 h 171450"/>
                  <a:gd name="connsiteX2" fmla="*/ 193937 w 247650"/>
                  <a:gd name="connsiteY2" fmla="*/ 159604 h 171450"/>
                  <a:gd name="connsiteX3" fmla="*/ 40109 w 247650"/>
                  <a:gd name="connsiteY3" fmla="*/ 134744 h 171450"/>
                  <a:gd name="connsiteX4" fmla="*/ 67541 w 247650"/>
                  <a:gd name="connsiteY4" fmla="*/ 8062 h 171450"/>
                  <a:gd name="connsiteX5" fmla="*/ 236228 w 247650"/>
                  <a:gd name="connsiteY5" fmla="*/ 8578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786"/>
                    </a:moveTo>
                    <a:cubicBezTo>
                      <a:pt x="240705" y="97501"/>
                      <a:pt x="242801" y="110646"/>
                      <a:pt x="238991" y="122647"/>
                    </a:cubicBezTo>
                    <a:cubicBezTo>
                      <a:pt x="232895" y="141888"/>
                      <a:pt x="213083" y="153413"/>
                      <a:pt x="193937" y="159604"/>
                    </a:cubicBezTo>
                    <a:cubicBezTo>
                      <a:pt x="142598" y="176178"/>
                      <a:pt x="83638" y="166653"/>
                      <a:pt x="40109" y="134744"/>
                    </a:cubicBezTo>
                    <a:cubicBezTo>
                      <a:pt x="-11898" y="96549"/>
                      <a:pt x="-2087" y="14539"/>
                      <a:pt x="67541" y="8062"/>
                    </a:cubicBezTo>
                    <a:cubicBezTo>
                      <a:pt x="128787" y="2347"/>
                      <a:pt x="212321" y="22730"/>
                      <a:pt x="236228" y="857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868338" y="439932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810 h 171450"/>
                  <a:gd name="connsiteX1" fmla="*/ 238991 w 247650"/>
                  <a:gd name="connsiteY1" fmla="*/ 122672 h 171450"/>
                  <a:gd name="connsiteX2" fmla="*/ 193937 w 247650"/>
                  <a:gd name="connsiteY2" fmla="*/ 159629 h 171450"/>
                  <a:gd name="connsiteX3" fmla="*/ 40109 w 247650"/>
                  <a:gd name="connsiteY3" fmla="*/ 134768 h 171450"/>
                  <a:gd name="connsiteX4" fmla="*/ 67541 w 247650"/>
                  <a:gd name="connsiteY4" fmla="*/ 8086 h 171450"/>
                  <a:gd name="connsiteX5" fmla="*/ 236228 w 247650"/>
                  <a:gd name="connsiteY5" fmla="*/ 8581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810"/>
                    </a:moveTo>
                    <a:cubicBezTo>
                      <a:pt x="240705" y="97526"/>
                      <a:pt x="242801" y="110670"/>
                      <a:pt x="238991" y="122672"/>
                    </a:cubicBezTo>
                    <a:cubicBezTo>
                      <a:pt x="232895" y="141912"/>
                      <a:pt x="213083" y="153438"/>
                      <a:pt x="193937" y="159629"/>
                    </a:cubicBezTo>
                    <a:cubicBezTo>
                      <a:pt x="142598" y="176202"/>
                      <a:pt x="83638" y="166677"/>
                      <a:pt x="40109" y="134768"/>
                    </a:cubicBezTo>
                    <a:cubicBezTo>
                      <a:pt x="-11898" y="96573"/>
                      <a:pt x="-2087" y="14563"/>
                      <a:pt x="67541" y="8086"/>
                    </a:cubicBezTo>
                    <a:cubicBezTo>
                      <a:pt x="128787" y="2276"/>
                      <a:pt x="212320" y="22755"/>
                      <a:pt x="236228" y="85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9173646" y="4330716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55 h 142875"/>
                  <a:gd name="connsiteX1" fmla="*/ 117705 w 161925"/>
                  <a:gd name="connsiteY1" fmla="*/ 115745 h 142875"/>
                  <a:gd name="connsiteX2" fmla="*/ 69795 w 161925"/>
                  <a:gd name="connsiteY2" fmla="*/ 141462 h 142875"/>
                  <a:gd name="connsiteX3" fmla="*/ 22837 w 161925"/>
                  <a:gd name="connsiteY3" fmla="*/ 42402 h 142875"/>
                  <a:gd name="connsiteX4" fmla="*/ 156758 w 161925"/>
                  <a:gd name="connsiteY4" fmla="*/ 4535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55"/>
                    </a:moveTo>
                    <a:cubicBezTo>
                      <a:pt x="162473" y="73073"/>
                      <a:pt x="140089" y="98314"/>
                      <a:pt x="117705" y="115745"/>
                    </a:cubicBezTo>
                    <a:cubicBezTo>
                      <a:pt x="103323" y="126984"/>
                      <a:pt x="87702" y="137557"/>
                      <a:pt x="69795" y="141462"/>
                    </a:cubicBezTo>
                    <a:cubicBezTo>
                      <a:pt x="11597" y="154321"/>
                      <a:pt x="-10692" y="80597"/>
                      <a:pt x="22837" y="42402"/>
                    </a:cubicBezTo>
                    <a:cubicBezTo>
                      <a:pt x="52268" y="8779"/>
                      <a:pt x="143709" y="-17605"/>
                      <a:pt x="156758" y="453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207459" y="4567348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24 h 142875"/>
                  <a:gd name="connsiteX1" fmla="*/ 117706 w 161925"/>
                  <a:gd name="connsiteY1" fmla="*/ 115713 h 142875"/>
                  <a:gd name="connsiteX2" fmla="*/ 69795 w 161925"/>
                  <a:gd name="connsiteY2" fmla="*/ 141431 h 142875"/>
                  <a:gd name="connsiteX3" fmla="*/ 22837 w 161925"/>
                  <a:gd name="connsiteY3" fmla="*/ 42371 h 142875"/>
                  <a:gd name="connsiteX4" fmla="*/ 156758 w 161925"/>
                  <a:gd name="connsiteY4" fmla="*/ 4532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24"/>
                    </a:moveTo>
                    <a:cubicBezTo>
                      <a:pt x="162473" y="73041"/>
                      <a:pt x="140089" y="98283"/>
                      <a:pt x="117706" y="115713"/>
                    </a:cubicBezTo>
                    <a:cubicBezTo>
                      <a:pt x="103323" y="126953"/>
                      <a:pt x="87702" y="137526"/>
                      <a:pt x="69795" y="141431"/>
                    </a:cubicBezTo>
                    <a:cubicBezTo>
                      <a:pt x="11597" y="154290"/>
                      <a:pt x="-10692" y="80566"/>
                      <a:pt x="22837" y="42371"/>
                    </a:cubicBezTo>
                    <a:cubicBezTo>
                      <a:pt x="52174" y="8843"/>
                      <a:pt x="143709" y="-17637"/>
                      <a:pt x="156758" y="45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8688162" y="4581101"/>
                <a:ext cx="295275" cy="295275"/>
              </a:xfrm>
              <a:custGeom>
                <a:avLst/>
                <a:gdLst>
                  <a:gd name="connsiteX0" fmla="*/ 251621 w 295275"/>
                  <a:gd name="connsiteY0" fmla="*/ 80529 h 295275"/>
                  <a:gd name="connsiteX1" fmla="*/ 290197 w 295275"/>
                  <a:gd name="connsiteY1" fmla="*/ 184542 h 295275"/>
                  <a:gd name="connsiteX2" fmla="*/ 264099 w 295275"/>
                  <a:gd name="connsiteY2" fmla="*/ 239120 h 295275"/>
                  <a:gd name="connsiteX3" fmla="*/ 105222 w 295275"/>
                  <a:gd name="connsiteY3" fmla="*/ 283126 h 295275"/>
                  <a:gd name="connsiteX4" fmla="*/ 7210 w 295275"/>
                  <a:gd name="connsiteY4" fmla="*/ 150633 h 295275"/>
                  <a:gd name="connsiteX5" fmla="*/ 94173 w 295275"/>
                  <a:gd name="connsiteY5" fmla="*/ 10710 h 295275"/>
                  <a:gd name="connsiteX6" fmla="*/ 251621 w 295275"/>
                  <a:gd name="connsiteY6" fmla="*/ 8052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95275">
                    <a:moveTo>
                      <a:pt x="251621" y="80529"/>
                    </a:moveTo>
                    <a:cubicBezTo>
                      <a:pt x="277148" y="108914"/>
                      <a:pt x="295913" y="146727"/>
                      <a:pt x="290197" y="184542"/>
                    </a:cubicBezTo>
                    <a:cubicBezTo>
                      <a:pt x="287149" y="204735"/>
                      <a:pt x="277244" y="223499"/>
                      <a:pt x="264099" y="239120"/>
                    </a:cubicBezTo>
                    <a:cubicBezTo>
                      <a:pt x="226570" y="283888"/>
                      <a:pt x="160467" y="302176"/>
                      <a:pt x="105222" y="283126"/>
                    </a:cubicBezTo>
                    <a:cubicBezTo>
                      <a:pt x="49977" y="264076"/>
                      <a:pt x="9210" y="209021"/>
                      <a:pt x="7210" y="150633"/>
                    </a:cubicBezTo>
                    <a:cubicBezTo>
                      <a:pt x="5400" y="97960"/>
                      <a:pt x="40833" y="28332"/>
                      <a:pt x="94173" y="10710"/>
                    </a:cubicBezTo>
                    <a:cubicBezTo>
                      <a:pt x="146656" y="-6815"/>
                      <a:pt x="218760" y="44048"/>
                      <a:pt x="251621" y="80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9397830" y="4340733"/>
                <a:ext cx="200025" cy="219075"/>
              </a:xfrm>
              <a:custGeom>
                <a:avLst/>
                <a:gdLst>
                  <a:gd name="connsiteX0" fmla="*/ 30014 w 200025"/>
                  <a:gd name="connsiteY0" fmla="*/ 181070 h 219075"/>
                  <a:gd name="connsiteX1" fmla="*/ 85164 w 200025"/>
                  <a:gd name="connsiteY1" fmla="*/ 216503 h 219075"/>
                  <a:gd name="connsiteX2" fmla="*/ 145552 w 200025"/>
                  <a:gd name="connsiteY2" fmla="*/ 202978 h 219075"/>
                  <a:gd name="connsiteX3" fmla="*/ 201464 w 200025"/>
                  <a:gd name="connsiteY3" fmla="*/ 150686 h 219075"/>
                  <a:gd name="connsiteX4" fmla="*/ 84973 w 200025"/>
                  <a:gd name="connsiteY4" fmla="*/ 7144 h 219075"/>
                  <a:gd name="connsiteX5" fmla="*/ 9250 w 200025"/>
                  <a:gd name="connsiteY5" fmla="*/ 90011 h 219075"/>
                  <a:gd name="connsiteX6" fmla="*/ 30014 w 200025"/>
                  <a:gd name="connsiteY6" fmla="*/ 18107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025" h="219075">
                    <a:moveTo>
                      <a:pt x="30014" y="181070"/>
                    </a:moveTo>
                    <a:cubicBezTo>
                      <a:pt x="43539" y="199168"/>
                      <a:pt x="62971" y="213265"/>
                      <a:pt x="85164" y="216503"/>
                    </a:cubicBezTo>
                    <a:cubicBezTo>
                      <a:pt x="105929" y="219646"/>
                      <a:pt x="126978" y="212884"/>
                      <a:pt x="145552" y="202978"/>
                    </a:cubicBezTo>
                    <a:cubicBezTo>
                      <a:pt x="168127" y="190595"/>
                      <a:pt x="188319" y="172879"/>
                      <a:pt x="201464" y="150686"/>
                    </a:cubicBezTo>
                    <a:cubicBezTo>
                      <a:pt x="165555" y="100870"/>
                      <a:pt x="126502" y="52483"/>
                      <a:pt x="84973" y="7144"/>
                    </a:cubicBezTo>
                    <a:cubicBezTo>
                      <a:pt x="47540" y="18288"/>
                      <a:pt x="17441" y="48387"/>
                      <a:pt x="9250" y="90011"/>
                    </a:cubicBezTo>
                    <a:cubicBezTo>
                      <a:pt x="3058" y="121444"/>
                      <a:pt x="10679" y="155543"/>
                      <a:pt x="30014" y="1810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8583072" y="4254532"/>
                <a:ext cx="209550" cy="228600"/>
              </a:xfrm>
              <a:custGeom>
                <a:avLst/>
                <a:gdLst>
                  <a:gd name="connsiteX0" fmla="*/ 7144 w 209550"/>
                  <a:gd name="connsiteY0" fmla="*/ 191357 h 228600"/>
                  <a:gd name="connsiteX1" fmla="*/ 37719 w 209550"/>
                  <a:gd name="connsiteY1" fmla="*/ 212503 h 228600"/>
                  <a:gd name="connsiteX2" fmla="*/ 127635 w 209550"/>
                  <a:gd name="connsiteY2" fmla="*/ 215836 h 228600"/>
                  <a:gd name="connsiteX3" fmla="*/ 201359 w 209550"/>
                  <a:gd name="connsiteY3" fmla="*/ 143637 h 228600"/>
                  <a:gd name="connsiteX4" fmla="*/ 168497 w 209550"/>
                  <a:gd name="connsiteY4" fmla="*/ 34480 h 228600"/>
                  <a:gd name="connsiteX5" fmla="*/ 133921 w 209550"/>
                  <a:gd name="connsiteY5" fmla="*/ 7144 h 228600"/>
                  <a:gd name="connsiteX6" fmla="*/ 12668 w 209550"/>
                  <a:gd name="connsiteY6" fmla="*/ 178784 h 228600"/>
                  <a:gd name="connsiteX7" fmla="*/ 7144 w 209550"/>
                  <a:gd name="connsiteY7" fmla="*/ 19135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28600">
                    <a:moveTo>
                      <a:pt x="7144" y="191357"/>
                    </a:moveTo>
                    <a:cubicBezTo>
                      <a:pt x="15812" y="200120"/>
                      <a:pt x="26194" y="207359"/>
                      <a:pt x="37719" y="212503"/>
                    </a:cubicBezTo>
                    <a:cubicBezTo>
                      <a:pt x="65723" y="225266"/>
                      <a:pt x="98489" y="225552"/>
                      <a:pt x="127635" y="215836"/>
                    </a:cubicBezTo>
                    <a:cubicBezTo>
                      <a:pt x="161544" y="204502"/>
                      <a:pt x="191548" y="178117"/>
                      <a:pt x="201359" y="143637"/>
                    </a:cubicBezTo>
                    <a:cubicBezTo>
                      <a:pt x="212217" y="105251"/>
                      <a:pt x="196501" y="62770"/>
                      <a:pt x="168497" y="34480"/>
                    </a:cubicBezTo>
                    <a:cubicBezTo>
                      <a:pt x="158782" y="24670"/>
                      <a:pt x="146876" y="15049"/>
                      <a:pt x="133921" y="7144"/>
                    </a:cubicBezTo>
                    <a:cubicBezTo>
                      <a:pt x="83915" y="56388"/>
                      <a:pt x="42577" y="115157"/>
                      <a:pt x="12668" y="178784"/>
                    </a:cubicBezTo>
                    <a:cubicBezTo>
                      <a:pt x="10573" y="182975"/>
                      <a:pt x="8668" y="187071"/>
                      <a:pt x="7144" y="19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8531227" y="4604282"/>
                <a:ext cx="133350" cy="133350"/>
              </a:xfrm>
              <a:custGeom>
                <a:avLst/>
                <a:gdLst>
                  <a:gd name="connsiteX0" fmla="*/ 7268 w 133350"/>
                  <a:gd name="connsiteY0" fmla="*/ 130595 h 133350"/>
                  <a:gd name="connsiteX1" fmla="*/ 47273 w 133350"/>
                  <a:gd name="connsiteY1" fmla="*/ 134119 h 133350"/>
                  <a:gd name="connsiteX2" fmla="*/ 124044 w 133350"/>
                  <a:gd name="connsiteY2" fmla="*/ 102020 h 133350"/>
                  <a:gd name="connsiteX3" fmla="*/ 116710 w 133350"/>
                  <a:gd name="connsiteY3" fmla="*/ 38012 h 133350"/>
                  <a:gd name="connsiteX4" fmla="*/ 13840 w 133350"/>
                  <a:gd name="connsiteY4" fmla="*/ 9628 h 133350"/>
                  <a:gd name="connsiteX5" fmla="*/ 7268 w 133350"/>
                  <a:gd name="connsiteY5" fmla="*/ 13059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33350">
                    <a:moveTo>
                      <a:pt x="7268" y="130595"/>
                    </a:moveTo>
                    <a:cubicBezTo>
                      <a:pt x="20127" y="134119"/>
                      <a:pt x="33842" y="134405"/>
                      <a:pt x="47273" y="134119"/>
                    </a:cubicBezTo>
                    <a:cubicBezTo>
                      <a:pt x="76324" y="133453"/>
                      <a:pt x="109281" y="126976"/>
                      <a:pt x="124044" y="102020"/>
                    </a:cubicBezTo>
                    <a:cubicBezTo>
                      <a:pt x="135665" y="82303"/>
                      <a:pt x="131188" y="55633"/>
                      <a:pt x="116710" y="38012"/>
                    </a:cubicBezTo>
                    <a:cubicBezTo>
                      <a:pt x="95755" y="12390"/>
                      <a:pt x="50226" y="1912"/>
                      <a:pt x="13840" y="9628"/>
                    </a:cubicBezTo>
                    <a:cubicBezTo>
                      <a:pt x="8601" y="49537"/>
                      <a:pt x="6601" y="90209"/>
                      <a:pt x="7268" y="1305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7749866" y="4856096"/>
                <a:ext cx="238125" cy="85725"/>
              </a:xfrm>
              <a:custGeom>
                <a:avLst/>
                <a:gdLst>
                  <a:gd name="connsiteX0" fmla="*/ 30725 w 238125"/>
                  <a:gd name="connsiteY0" fmla="*/ 51089 h 85725"/>
                  <a:gd name="connsiteX1" fmla="*/ 13199 w 238125"/>
                  <a:gd name="connsiteY1" fmla="*/ 41373 h 85725"/>
                  <a:gd name="connsiteX2" fmla="*/ 7960 w 238125"/>
                  <a:gd name="connsiteY2" fmla="*/ 22895 h 85725"/>
                  <a:gd name="connsiteX3" fmla="*/ 29868 w 238125"/>
                  <a:gd name="connsiteY3" fmla="*/ 9655 h 85725"/>
                  <a:gd name="connsiteX4" fmla="*/ 206080 w 238125"/>
                  <a:gd name="connsiteY4" fmla="*/ 53089 h 85725"/>
                  <a:gd name="connsiteX5" fmla="*/ 235322 w 238125"/>
                  <a:gd name="connsiteY5" fmla="*/ 76616 h 85725"/>
                  <a:gd name="connsiteX6" fmla="*/ 199793 w 238125"/>
                  <a:gd name="connsiteY6" fmla="*/ 77664 h 85725"/>
                  <a:gd name="connsiteX7" fmla="*/ 147120 w 238125"/>
                  <a:gd name="connsiteY7" fmla="*/ 67948 h 85725"/>
                  <a:gd name="connsiteX8" fmla="*/ 30725 w 238125"/>
                  <a:gd name="connsiteY8" fmla="*/ 5108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85725">
                    <a:moveTo>
                      <a:pt x="30725" y="51089"/>
                    </a:moveTo>
                    <a:cubicBezTo>
                      <a:pt x="24343" y="48898"/>
                      <a:pt x="17961" y="46231"/>
                      <a:pt x="13199" y="41373"/>
                    </a:cubicBezTo>
                    <a:cubicBezTo>
                      <a:pt x="8436" y="36611"/>
                      <a:pt x="5674" y="29276"/>
                      <a:pt x="7960" y="22895"/>
                    </a:cubicBezTo>
                    <a:cubicBezTo>
                      <a:pt x="11008" y="14513"/>
                      <a:pt x="21009" y="11179"/>
                      <a:pt x="29868" y="9655"/>
                    </a:cubicBezTo>
                    <a:cubicBezTo>
                      <a:pt x="90732" y="-727"/>
                      <a:pt x="152454" y="22514"/>
                      <a:pt x="206080" y="53089"/>
                    </a:cubicBezTo>
                    <a:cubicBezTo>
                      <a:pt x="216367" y="58899"/>
                      <a:pt x="229511" y="65948"/>
                      <a:pt x="235322" y="76616"/>
                    </a:cubicBezTo>
                    <a:cubicBezTo>
                      <a:pt x="223320" y="84998"/>
                      <a:pt x="212366" y="81855"/>
                      <a:pt x="199793" y="77664"/>
                    </a:cubicBezTo>
                    <a:cubicBezTo>
                      <a:pt x="182744" y="71948"/>
                      <a:pt x="164932" y="69758"/>
                      <a:pt x="147120" y="67948"/>
                    </a:cubicBezTo>
                    <a:cubicBezTo>
                      <a:pt x="108163" y="64138"/>
                      <a:pt x="68158" y="64043"/>
                      <a:pt x="30725" y="5108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7804946" y="4756065"/>
                <a:ext cx="171450" cy="161925"/>
              </a:xfrm>
              <a:custGeom>
                <a:avLst/>
                <a:gdLst>
                  <a:gd name="connsiteX0" fmla="*/ 14316 w 171450"/>
                  <a:gd name="connsiteY0" fmla="*/ 42915 h 161925"/>
                  <a:gd name="connsiteX1" fmla="*/ 7172 w 171450"/>
                  <a:gd name="connsiteY1" fmla="*/ 24342 h 161925"/>
                  <a:gd name="connsiteX2" fmla="*/ 16507 w 171450"/>
                  <a:gd name="connsiteY2" fmla="*/ 7959 h 161925"/>
                  <a:gd name="connsiteX3" fmla="*/ 27556 w 171450"/>
                  <a:gd name="connsiteY3" fmla="*/ 8149 h 161925"/>
                  <a:gd name="connsiteX4" fmla="*/ 54131 w 171450"/>
                  <a:gd name="connsiteY4" fmla="*/ 26532 h 161925"/>
                  <a:gd name="connsiteX5" fmla="*/ 158906 w 171450"/>
                  <a:gd name="connsiteY5" fmla="*/ 145785 h 161925"/>
                  <a:gd name="connsiteX6" fmla="*/ 163002 w 171450"/>
                  <a:gd name="connsiteY6" fmla="*/ 162930 h 161925"/>
                  <a:gd name="connsiteX7" fmla="*/ 135188 w 171450"/>
                  <a:gd name="connsiteY7" fmla="*/ 147024 h 161925"/>
                  <a:gd name="connsiteX8" fmla="*/ 72324 w 171450"/>
                  <a:gd name="connsiteY8" fmla="*/ 103780 h 161925"/>
                  <a:gd name="connsiteX9" fmla="*/ 14316 w 171450"/>
                  <a:gd name="connsiteY9" fmla="*/ 4291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" h="161925">
                    <a:moveTo>
                      <a:pt x="14316" y="42915"/>
                    </a:moveTo>
                    <a:cubicBezTo>
                      <a:pt x="10792" y="37200"/>
                      <a:pt x="7458" y="31009"/>
                      <a:pt x="7172" y="24342"/>
                    </a:cubicBezTo>
                    <a:cubicBezTo>
                      <a:pt x="6792" y="17674"/>
                      <a:pt x="10220" y="10340"/>
                      <a:pt x="16507" y="7959"/>
                    </a:cubicBezTo>
                    <a:cubicBezTo>
                      <a:pt x="20032" y="6625"/>
                      <a:pt x="23937" y="7101"/>
                      <a:pt x="27556" y="8149"/>
                    </a:cubicBezTo>
                    <a:cubicBezTo>
                      <a:pt x="38033" y="11102"/>
                      <a:pt x="46321" y="18912"/>
                      <a:pt x="54131" y="26532"/>
                    </a:cubicBezTo>
                    <a:cubicBezTo>
                      <a:pt x="92136" y="63394"/>
                      <a:pt x="129188" y="101780"/>
                      <a:pt x="158906" y="145785"/>
                    </a:cubicBezTo>
                    <a:cubicBezTo>
                      <a:pt x="163192" y="152167"/>
                      <a:pt x="174336" y="162263"/>
                      <a:pt x="163002" y="162930"/>
                    </a:cubicBezTo>
                    <a:cubicBezTo>
                      <a:pt x="154143" y="163502"/>
                      <a:pt x="141856" y="151500"/>
                      <a:pt x="135188" y="147024"/>
                    </a:cubicBezTo>
                    <a:cubicBezTo>
                      <a:pt x="114043" y="132927"/>
                      <a:pt x="92421" y="119401"/>
                      <a:pt x="72324" y="103780"/>
                    </a:cubicBezTo>
                    <a:cubicBezTo>
                      <a:pt x="49940" y="86730"/>
                      <a:pt x="29175" y="67013"/>
                      <a:pt x="14316" y="4291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7902075" y="4704037"/>
                <a:ext cx="76200" cy="209550"/>
              </a:xfrm>
              <a:custGeom>
                <a:avLst/>
                <a:gdLst>
                  <a:gd name="connsiteX0" fmla="*/ 23201 w 76200"/>
                  <a:gd name="connsiteY0" fmla="*/ 119041 h 209550"/>
                  <a:gd name="connsiteX1" fmla="*/ 10914 w 76200"/>
                  <a:gd name="connsiteY1" fmla="*/ 22648 h 209550"/>
                  <a:gd name="connsiteX2" fmla="*/ 17676 w 76200"/>
                  <a:gd name="connsiteY2" fmla="*/ 10552 h 209550"/>
                  <a:gd name="connsiteX3" fmla="*/ 30630 w 76200"/>
                  <a:gd name="connsiteY3" fmla="*/ 8266 h 209550"/>
                  <a:gd name="connsiteX4" fmla="*/ 35583 w 76200"/>
                  <a:gd name="connsiteY4" fmla="*/ 13123 h 209550"/>
                  <a:gd name="connsiteX5" fmla="*/ 59586 w 76200"/>
                  <a:gd name="connsiteY5" fmla="*/ 79322 h 209550"/>
                  <a:gd name="connsiteX6" fmla="*/ 68540 w 76200"/>
                  <a:gd name="connsiteY6" fmla="*/ 195241 h 209550"/>
                  <a:gd name="connsiteX7" fmla="*/ 45299 w 76200"/>
                  <a:gd name="connsiteY7" fmla="*/ 174572 h 209550"/>
                  <a:gd name="connsiteX8" fmla="*/ 23201 w 76200"/>
                  <a:gd name="connsiteY8" fmla="*/ 119041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209550">
                    <a:moveTo>
                      <a:pt x="23201" y="119041"/>
                    </a:moveTo>
                    <a:cubicBezTo>
                      <a:pt x="12057" y="87990"/>
                      <a:pt x="1198" y="54176"/>
                      <a:pt x="10914" y="22648"/>
                    </a:cubicBezTo>
                    <a:cubicBezTo>
                      <a:pt x="12247" y="18172"/>
                      <a:pt x="14152" y="13695"/>
                      <a:pt x="17676" y="10552"/>
                    </a:cubicBezTo>
                    <a:cubicBezTo>
                      <a:pt x="21105" y="7409"/>
                      <a:pt x="26535" y="5980"/>
                      <a:pt x="30630" y="8266"/>
                    </a:cubicBezTo>
                    <a:cubicBezTo>
                      <a:pt x="32630" y="9409"/>
                      <a:pt x="34155" y="11314"/>
                      <a:pt x="35583" y="13123"/>
                    </a:cubicBezTo>
                    <a:cubicBezTo>
                      <a:pt x="49490" y="32269"/>
                      <a:pt x="55395" y="55986"/>
                      <a:pt x="59586" y="79322"/>
                    </a:cubicBezTo>
                    <a:cubicBezTo>
                      <a:pt x="65873" y="114565"/>
                      <a:pt x="74921" y="159618"/>
                      <a:pt x="68540" y="195241"/>
                    </a:cubicBezTo>
                    <a:cubicBezTo>
                      <a:pt x="64349" y="218482"/>
                      <a:pt x="49299" y="183145"/>
                      <a:pt x="45299" y="174572"/>
                    </a:cubicBezTo>
                    <a:cubicBezTo>
                      <a:pt x="36726" y="156570"/>
                      <a:pt x="29868" y="137711"/>
                      <a:pt x="23201" y="119041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7952225" y="4747813"/>
                <a:ext cx="114300" cy="171450"/>
              </a:xfrm>
              <a:custGeom>
                <a:avLst/>
                <a:gdLst>
                  <a:gd name="connsiteX0" fmla="*/ 23628 w 114300"/>
                  <a:gd name="connsiteY0" fmla="*/ 99079 h 171450"/>
                  <a:gd name="connsiteX1" fmla="*/ 55251 w 114300"/>
                  <a:gd name="connsiteY1" fmla="*/ 37452 h 171450"/>
                  <a:gd name="connsiteX2" fmla="*/ 92113 w 114300"/>
                  <a:gd name="connsiteY2" fmla="*/ 7163 h 171450"/>
                  <a:gd name="connsiteX3" fmla="*/ 105353 w 114300"/>
                  <a:gd name="connsiteY3" fmla="*/ 11354 h 171450"/>
                  <a:gd name="connsiteX4" fmla="*/ 109258 w 114300"/>
                  <a:gd name="connsiteY4" fmla="*/ 40500 h 171450"/>
                  <a:gd name="connsiteX5" fmla="*/ 31629 w 114300"/>
                  <a:gd name="connsiteY5" fmla="*/ 164039 h 171450"/>
                  <a:gd name="connsiteX6" fmla="*/ 7341 w 114300"/>
                  <a:gd name="connsiteY6" fmla="*/ 153657 h 171450"/>
                  <a:gd name="connsiteX7" fmla="*/ 23628 w 114300"/>
                  <a:gd name="connsiteY7" fmla="*/ 99079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171450">
                    <a:moveTo>
                      <a:pt x="23628" y="99079"/>
                    </a:moveTo>
                    <a:cubicBezTo>
                      <a:pt x="32868" y="77934"/>
                      <a:pt x="43440" y="57264"/>
                      <a:pt x="55251" y="37452"/>
                    </a:cubicBezTo>
                    <a:cubicBezTo>
                      <a:pt x="63729" y="23165"/>
                      <a:pt x="75540" y="7639"/>
                      <a:pt x="92113" y="7163"/>
                    </a:cubicBezTo>
                    <a:cubicBezTo>
                      <a:pt x="96875" y="6972"/>
                      <a:pt x="101733" y="8211"/>
                      <a:pt x="105353" y="11354"/>
                    </a:cubicBezTo>
                    <a:cubicBezTo>
                      <a:pt x="113163" y="18116"/>
                      <a:pt x="111925" y="30499"/>
                      <a:pt x="109258" y="40500"/>
                    </a:cubicBezTo>
                    <a:cubicBezTo>
                      <a:pt x="96875" y="88316"/>
                      <a:pt x="69348" y="132131"/>
                      <a:pt x="31629" y="164039"/>
                    </a:cubicBezTo>
                    <a:cubicBezTo>
                      <a:pt x="16389" y="176898"/>
                      <a:pt x="5531" y="174231"/>
                      <a:pt x="7341" y="153657"/>
                    </a:cubicBezTo>
                    <a:cubicBezTo>
                      <a:pt x="9055" y="134703"/>
                      <a:pt x="16104" y="116319"/>
                      <a:pt x="23628" y="9907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7960549" y="4830893"/>
                <a:ext cx="180975" cy="95250"/>
              </a:xfrm>
              <a:custGeom>
                <a:avLst/>
                <a:gdLst>
                  <a:gd name="connsiteX0" fmla="*/ 97315 w 180975"/>
                  <a:gd name="connsiteY0" fmla="*/ 80387 h 95250"/>
                  <a:gd name="connsiteX1" fmla="*/ 145702 w 180975"/>
                  <a:gd name="connsiteY1" fmla="*/ 62576 h 95250"/>
                  <a:gd name="connsiteX2" fmla="*/ 180468 w 180975"/>
                  <a:gd name="connsiteY2" fmla="*/ 25523 h 95250"/>
                  <a:gd name="connsiteX3" fmla="*/ 182183 w 180975"/>
                  <a:gd name="connsiteY3" fmla="*/ 16760 h 95250"/>
                  <a:gd name="connsiteX4" fmla="*/ 171610 w 180975"/>
                  <a:gd name="connsiteY4" fmla="*/ 7426 h 95250"/>
                  <a:gd name="connsiteX5" fmla="*/ 156846 w 180975"/>
                  <a:gd name="connsiteY5" fmla="*/ 9236 h 95250"/>
                  <a:gd name="connsiteX6" fmla="*/ 30164 w 180975"/>
                  <a:gd name="connsiteY6" fmla="*/ 68767 h 95250"/>
                  <a:gd name="connsiteX7" fmla="*/ 22258 w 180975"/>
                  <a:gd name="connsiteY7" fmla="*/ 93056 h 95250"/>
                  <a:gd name="connsiteX8" fmla="*/ 97315 w 180975"/>
                  <a:gd name="connsiteY8" fmla="*/ 8038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95250">
                    <a:moveTo>
                      <a:pt x="97315" y="80387"/>
                    </a:moveTo>
                    <a:cubicBezTo>
                      <a:pt x="114079" y="76292"/>
                      <a:pt x="130748" y="71148"/>
                      <a:pt x="145702" y="62576"/>
                    </a:cubicBezTo>
                    <a:cubicBezTo>
                      <a:pt x="160656" y="53908"/>
                      <a:pt x="173705" y="41335"/>
                      <a:pt x="180468" y="25523"/>
                    </a:cubicBezTo>
                    <a:cubicBezTo>
                      <a:pt x="181611" y="22761"/>
                      <a:pt x="182659" y="19713"/>
                      <a:pt x="182183" y="16760"/>
                    </a:cubicBezTo>
                    <a:cubicBezTo>
                      <a:pt x="181325" y="11808"/>
                      <a:pt x="176563" y="8283"/>
                      <a:pt x="171610" y="7426"/>
                    </a:cubicBezTo>
                    <a:cubicBezTo>
                      <a:pt x="166657" y="6569"/>
                      <a:pt x="161609" y="7807"/>
                      <a:pt x="156846" y="9236"/>
                    </a:cubicBezTo>
                    <a:cubicBezTo>
                      <a:pt x="111698" y="21999"/>
                      <a:pt x="70359" y="44954"/>
                      <a:pt x="30164" y="68767"/>
                    </a:cubicBezTo>
                    <a:cubicBezTo>
                      <a:pt x="16829" y="76673"/>
                      <a:pt x="-9651" y="93151"/>
                      <a:pt x="22258" y="93056"/>
                    </a:cubicBezTo>
                    <a:cubicBezTo>
                      <a:pt x="46832" y="92960"/>
                      <a:pt x="73408" y="86293"/>
                      <a:pt x="97315" y="80387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7946009" y="4904606"/>
                <a:ext cx="190500" cy="85725"/>
              </a:xfrm>
              <a:custGeom>
                <a:avLst/>
                <a:gdLst>
                  <a:gd name="connsiteX0" fmla="*/ 89661 w 190500"/>
                  <a:gd name="connsiteY0" fmla="*/ 65730 h 85725"/>
                  <a:gd name="connsiteX1" fmla="*/ 171385 w 190500"/>
                  <a:gd name="connsiteY1" fmla="*/ 86589 h 85725"/>
                  <a:gd name="connsiteX2" fmla="*/ 182911 w 190500"/>
                  <a:gd name="connsiteY2" fmla="*/ 80684 h 85725"/>
                  <a:gd name="connsiteX3" fmla="*/ 177672 w 190500"/>
                  <a:gd name="connsiteY3" fmla="*/ 65158 h 85725"/>
                  <a:gd name="connsiteX4" fmla="*/ 160241 w 190500"/>
                  <a:gd name="connsiteY4" fmla="*/ 55157 h 85725"/>
                  <a:gd name="connsiteX5" fmla="*/ 21843 w 190500"/>
                  <a:gd name="connsiteY5" fmla="*/ 8199 h 85725"/>
                  <a:gd name="connsiteX6" fmla="*/ 24701 w 190500"/>
                  <a:gd name="connsiteY6" fmla="*/ 29439 h 85725"/>
                  <a:gd name="connsiteX7" fmla="*/ 89661 w 190500"/>
                  <a:gd name="connsiteY7" fmla="*/ 6573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85725">
                    <a:moveTo>
                      <a:pt x="89661" y="65730"/>
                    </a:moveTo>
                    <a:cubicBezTo>
                      <a:pt x="115855" y="78874"/>
                      <a:pt x="145478" y="90971"/>
                      <a:pt x="171385" y="86589"/>
                    </a:cubicBezTo>
                    <a:cubicBezTo>
                      <a:pt x="176148" y="85827"/>
                      <a:pt x="180910" y="84208"/>
                      <a:pt x="182911" y="80684"/>
                    </a:cubicBezTo>
                    <a:cubicBezTo>
                      <a:pt x="185483" y="76112"/>
                      <a:pt x="182530" y="69635"/>
                      <a:pt x="177672" y="65158"/>
                    </a:cubicBezTo>
                    <a:cubicBezTo>
                      <a:pt x="172814" y="60681"/>
                      <a:pt x="166433" y="57824"/>
                      <a:pt x="160241" y="55157"/>
                    </a:cubicBezTo>
                    <a:cubicBezTo>
                      <a:pt x="116141" y="36202"/>
                      <a:pt x="68135" y="17819"/>
                      <a:pt x="21843" y="8199"/>
                    </a:cubicBezTo>
                    <a:cubicBezTo>
                      <a:pt x="-4732" y="2674"/>
                      <a:pt x="10033" y="20200"/>
                      <a:pt x="24701" y="29439"/>
                    </a:cubicBezTo>
                    <a:cubicBezTo>
                      <a:pt x="45751" y="42584"/>
                      <a:pt x="67468" y="54681"/>
                      <a:pt x="89661" y="6573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360443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7474743" y="51490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7350918" y="52728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7541418" y="52538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8636793" y="52823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863679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875109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9351168" y="53204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9360693" y="53871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9503568" y="53776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8741568" y="52442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8158042" y="5505312"/>
                <a:ext cx="390525" cy="133350"/>
              </a:xfrm>
              <a:custGeom>
                <a:avLst/>
                <a:gdLst>
                  <a:gd name="connsiteX0" fmla="*/ 200145 w 390525"/>
                  <a:gd name="connsiteY0" fmla="*/ 9663 h 133350"/>
                  <a:gd name="connsiteX1" fmla="*/ 9645 w 390525"/>
                  <a:gd name="connsiteY1" fmla="*/ 57288 h 133350"/>
                  <a:gd name="connsiteX2" fmla="*/ 390645 w 390525"/>
                  <a:gd name="connsiteY2" fmla="*/ 114438 h 133350"/>
                  <a:gd name="connsiteX3" fmla="*/ 200145 w 390525"/>
                  <a:gd name="connsiteY3" fmla="*/ 966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5" h="133350">
                    <a:moveTo>
                      <a:pt x="200145" y="9663"/>
                    </a:moveTo>
                    <a:cubicBezTo>
                      <a:pt x="200145" y="9663"/>
                      <a:pt x="47745" y="-9387"/>
                      <a:pt x="9645" y="57288"/>
                    </a:cubicBezTo>
                    <a:cubicBezTo>
                      <a:pt x="-28455" y="123963"/>
                      <a:pt x="381120" y="162063"/>
                      <a:pt x="390645" y="114438"/>
                    </a:cubicBezTo>
                    <a:cubicBezTo>
                      <a:pt x="400170" y="66813"/>
                      <a:pt x="238245" y="9663"/>
                      <a:pt x="200145" y="96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17" y="-9497"/>
            <a:ext cx="3021088" cy="1663700"/>
            <a:chOff x="-1" y="-9938"/>
            <a:chExt cx="5863772" cy="3229154"/>
          </a:xfrm>
        </p:grpSpPr>
        <p:sp>
          <p:nvSpPr>
            <p:cNvPr id="3" name="任意多边形: 形状 2"/>
            <p:cNvSpPr/>
            <p:nvPr/>
          </p:nvSpPr>
          <p:spPr>
            <a:xfrm flipH="1">
              <a:off x="-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734347" cy="285651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 userDrawn="1"/>
        </p:nvGrpSpPr>
        <p:grpSpPr>
          <a:xfrm>
            <a:off x="9168641" y="0"/>
            <a:ext cx="3021088" cy="1663700"/>
            <a:chOff x="6328231" y="-9938"/>
            <a:chExt cx="5863772" cy="3229154"/>
          </a:xfrm>
        </p:grpSpPr>
        <p:sp>
          <p:nvSpPr>
            <p:cNvPr id="6" name="任意多边形: 形状 5"/>
            <p:cNvSpPr/>
            <p:nvPr/>
          </p:nvSpPr>
          <p:spPr>
            <a:xfrm>
              <a:off x="632823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430128" y="0"/>
              <a:ext cx="4761872" cy="2728061"/>
              <a:chOff x="7430128" y="0"/>
              <a:chExt cx="4761872" cy="272806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30128" y="0"/>
                <a:ext cx="4761872" cy="2728061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2106275" y="0"/>
                <a:ext cx="85725" cy="219075"/>
              </a:xfrm>
              <a:prstGeom prst="rect">
                <a:avLst/>
              </a:prstGeom>
              <a:solidFill>
                <a:srgbClr val="90D3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 userDrawn="1"/>
        </p:nvGrpSpPr>
        <p:grpSpPr>
          <a:xfrm>
            <a:off x="0" y="5206999"/>
            <a:ext cx="3021086" cy="1663699"/>
            <a:chOff x="0" y="3947276"/>
            <a:chExt cx="5308600" cy="2923423"/>
          </a:xfrm>
        </p:grpSpPr>
        <p:sp>
          <p:nvSpPr>
            <p:cNvPr id="11" name="任意多边形: 形状 10"/>
            <p:cNvSpPr/>
            <p:nvPr/>
          </p:nvSpPr>
          <p:spPr>
            <a:xfrm rot="10800000">
              <a:off x="0" y="3947276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8979" y="4157012"/>
              <a:ext cx="4463374" cy="2713687"/>
              <a:chOff x="2619279" y="4170523"/>
              <a:chExt cx="2617089" cy="1591164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3829716" y="4221004"/>
                <a:ext cx="285750" cy="676275"/>
              </a:xfrm>
              <a:custGeom>
                <a:avLst/>
                <a:gdLst>
                  <a:gd name="connsiteX0" fmla="*/ 7144 w 285750"/>
                  <a:gd name="connsiteY0" fmla="*/ 7144 h 676275"/>
                  <a:gd name="connsiteX1" fmla="*/ 213646 w 285750"/>
                  <a:gd name="connsiteY1" fmla="*/ 331851 h 676275"/>
                  <a:gd name="connsiteX2" fmla="*/ 281940 w 285750"/>
                  <a:gd name="connsiteY2" fmla="*/ 670179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0" h="676275">
                    <a:moveTo>
                      <a:pt x="7144" y="7144"/>
                    </a:moveTo>
                    <a:cubicBezTo>
                      <a:pt x="101632" y="95821"/>
                      <a:pt x="173355" y="208597"/>
                      <a:pt x="213646" y="331851"/>
                    </a:cubicBezTo>
                    <a:cubicBezTo>
                      <a:pt x="213646" y="331851"/>
                      <a:pt x="263176" y="469583"/>
                      <a:pt x="281940" y="67017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792317" y="4173381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8"/>
                      <a:pt x="5300" y="10380"/>
                      <a:pt x="23969" y="7332"/>
                    </a:cubicBezTo>
                    <a:cubicBezTo>
                      <a:pt x="40542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824893" y="42086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3851753" y="424653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3896330" y="4302920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3919952" y="4350843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542" y="4654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3898997" y="4255117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4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849372" y="429455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1"/>
                    </a:cubicBezTo>
                    <a:cubicBezTo>
                      <a:pt x="40542" y="4653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3870803" y="434016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3936716" y="430417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874137" y="421054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9"/>
                      <a:pt x="23969" y="7321"/>
                    </a:cubicBezTo>
                    <a:cubicBezTo>
                      <a:pt x="40542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3842514" y="41705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3787460" y="422416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637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3814415" y="4260915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152289" y="5334994"/>
                <a:ext cx="152400" cy="47625"/>
              </a:xfrm>
              <a:custGeom>
                <a:avLst/>
                <a:gdLst>
                  <a:gd name="connsiteX0" fmla="*/ 129930 w 152400"/>
                  <a:gd name="connsiteY0" fmla="*/ 15675 h 47625"/>
                  <a:gd name="connsiteX1" fmla="*/ 20393 w 152400"/>
                  <a:gd name="connsiteY1" fmla="*/ 19199 h 47625"/>
                  <a:gd name="connsiteX2" fmla="*/ 10010 w 152400"/>
                  <a:gd name="connsiteY2" fmla="*/ 25962 h 47625"/>
                  <a:gd name="connsiteX3" fmla="*/ 8201 w 152400"/>
                  <a:gd name="connsiteY3" fmla="*/ 37583 h 47625"/>
                  <a:gd name="connsiteX4" fmla="*/ 23345 w 152400"/>
                  <a:gd name="connsiteY4" fmla="*/ 42440 h 47625"/>
                  <a:gd name="connsiteX5" fmla="*/ 86687 w 152400"/>
                  <a:gd name="connsiteY5" fmla="*/ 34630 h 47625"/>
                  <a:gd name="connsiteX6" fmla="*/ 117738 w 152400"/>
                  <a:gd name="connsiteY6" fmla="*/ 31772 h 47625"/>
                  <a:gd name="connsiteX7" fmla="*/ 133550 w 152400"/>
                  <a:gd name="connsiteY7" fmla="*/ 31677 h 47625"/>
                  <a:gd name="connsiteX8" fmla="*/ 147837 w 152400"/>
                  <a:gd name="connsiteY8" fmla="*/ 31963 h 47625"/>
                  <a:gd name="connsiteX9" fmla="*/ 129930 w 152400"/>
                  <a:gd name="connsiteY9" fmla="*/ 156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47625">
                    <a:moveTo>
                      <a:pt x="129930" y="15675"/>
                    </a:moveTo>
                    <a:cubicBezTo>
                      <a:pt x="94688" y="3197"/>
                      <a:pt x="54778" y="4436"/>
                      <a:pt x="20393" y="19199"/>
                    </a:cubicBezTo>
                    <a:cubicBezTo>
                      <a:pt x="16583" y="20819"/>
                      <a:pt x="12677" y="22724"/>
                      <a:pt x="10010" y="25962"/>
                    </a:cubicBezTo>
                    <a:cubicBezTo>
                      <a:pt x="7343" y="29105"/>
                      <a:pt x="6105" y="33963"/>
                      <a:pt x="8201" y="37583"/>
                    </a:cubicBezTo>
                    <a:cubicBezTo>
                      <a:pt x="10963" y="42440"/>
                      <a:pt x="17726" y="42822"/>
                      <a:pt x="23345" y="42440"/>
                    </a:cubicBezTo>
                    <a:cubicBezTo>
                      <a:pt x="44586" y="41107"/>
                      <a:pt x="65636" y="37392"/>
                      <a:pt x="86687" y="34630"/>
                    </a:cubicBezTo>
                    <a:cubicBezTo>
                      <a:pt x="96974" y="33297"/>
                      <a:pt x="107356" y="32249"/>
                      <a:pt x="117738" y="31772"/>
                    </a:cubicBezTo>
                    <a:cubicBezTo>
                      <a:pt x="122977" y="31582"/>
                      <a:pt x="128311" y="31487"/>
                      <a:pt x="133550" y="31677"/>
                    </a:cubicBezTo>
                    <a:cubicBezTo>
                      <a:pt x="136217" y="31772"/>
                      <a:pt x="145837" y="33963"/>
                      <a:pt x="147837" y="31963"/>
                    </a:cubicBezTo>
                    <a:cubicBezTo>
                      <a:pt x="154409" y="25486"/>
                      <a:pt x="133454" y="17009"/>
                      <a:pt x="129930" y="156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3179449" y="5358405"/>
                <a:ext cx="133350" cy="57150"/>
              </a:xfrm>
              <a:custGeom>
                <a:avLst/>
                <a:gdLst>
                  <a:gd name="connsiteX0" fmla="*/ 67527 w 133350"/>
                  <a:gd name="connsiteY0" fmla="*/ 13028 h 57150"/>
                  <a:gd name="connsiteX1" fmla="*/ 14759 w 133350"/>
                  <a:gd name="connsiteY1" fmla="*/ 37793 h 57150"/>
                  <a:gd name="connsiteX2" fmla="*/ 7234 w 133350"/>
                  <a:gd name="connsiteY2" fmla="*/ 50842 h 57150"/>
                  <a:gd name="connsiteX3" fmla="*/ 17331 w 133350"/>
                  <a:gd name="connsiteY3" fmla="*/ 59320 h 57150"/>
                  <a:gd name="connsiteX4" fmla="*/ 31142 w 133350"/>
                  <a:gd name="connsiteY4" fmla="*/ 56938 h 57150"/>
                  <a:gd name="connsiteX5" fmla="*/ 97055 w 133350"/>
                  <a:gd name="connsiteY5" fmla="*/ 30078 h 57150"/>
                  <a:gd name="connsiteX6" fmla="*/ 112962 w 133350"/>
                  <a:gd name="connsiteY6" fmla="*/ 22077 h 57150"/>
                  <a:gd name="connsiteX7" fmla="*/ 127630 w 133350"/>
                  <a:gd name="connsiteY7" fmla="*/ 13790 h 57150"/>
                  <a:gd name="connsiteX8" fmla="*/ 107342 w 133350"/>
                  <a:gd name="connsiteY8" fmla="*/ 7504 h 57150"/>
                  <a:gd name="connsiteX9" fmla="*/ 67527 w 133350"/>
                  <a:gd name="connsiteY9" fmla="*/ 1302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57150">
                    <a:moveTo>
                      <a:pt x="67527" y="13028"/>
                    </a:moveTo>
                    <a:cubicBezTo>
                      <a:pt x="48477" y="17600"/>
                      <a:pt x="29999" y="25506"/>
                      <a:pt x="14759" y="37793"/>
                    </a:cubicBezTo>
                    <a:cubicBezTo>
                      <a:pt x="10663" y="41127"/>
                      <a:pt x="6472" y="45604"/>
                      <a:pt x="7234" y="50842"/>
                    </a:cubicBezTo>
                    <a:cubicBezTo>
                      <a:pt x="7901" y="55510"/>
                      <a:pt x="12663" y="58748"/>
                      <a:pt x="17331" y="59320"/>
                    </a:cubicBezTo>
                    <a:cubicBezTo>
                      <a:pt x="21998" y="59891"/>
                      <a:pt x="26665" y="58462"/>
                      <a:pt x="31142" y="56938"/>
                    </a:cubicBezTo>
                    <a:cubicBezTo>
                      <a:pt x="53621" y="49318"/>
                      <a:pt x="75719" y="40365"/>
                      <a:pt x="97055" y="30078"/>
                    </a:cubicBezTo>
                    <a:cubicBezTo>
                      <a:pt x="102389" y="27506"/>
                      <a:pt x="107723" y="24839"/>
                      <a:pt x="112962" y="22077"/>
                    </a:cubicBezTo>
                    <a:cubicBezTo>
                      <a:pt x="115914" y="20553"/>
                      <a:pt x="126392" y="16933"/>
                      <a:pt x="127630" y="13790"/>
                    </a:cubicBezTo>
                    <a:cubicBezTo>
                      <a:pt x="130773" y="5408"/>
                      <a:pt x="110961" y="7218"/>
                      <a:pt x="107342" y="7504"/>
                    </a:cubicBezTo>
                    <a:cubicBezTo>
                      <a:pt x="94007" y="8265"/>
                      <a:pt x="80577" y="9885"/>
                      <a:pt x="67527" y="13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3212304" y="5363201"/>
                <a:ext cx="104775" cy="104775"/>
              </a:xfrm>
              <a:custGeom>
                <a:avLst/>
                <a:gdLst>
                  <a:gd name="connsiteX0" fmla="*/ 74868 w 104775"/>
                  <a:gd name="connsiteY0" fmla="*/ 14996 h 104775"/>
                  <a:gd name="connsiteX1" fmla="*/ 20099 w 104775"/>
                  <a:gd name="connsiteY1" fmla="*/ 58906 h 104775"/>
                  <a:gd name="connsiteX2" fmla="*/ 7812 w 104775"/>
                  <a:gd name="connsiteY2" fmla="*/ 80527 h 104775"/>
                  <a:gd name="connsiteX3" fmla="*/ 8193 w 104775"/>
                  <a:gd name="connsiteY3" fmla="*/ 91767 h 104775"/>
                  <a:gd name="connsiteX4" fmla="*/ 16385 w 104775"/>
                  <a:gd name="connsiteY4" fmla="*/ 99006 h 104775"/>
                  <a:gd name="connsiteX5" fmla="*/ 30196 w 104775"/>
                  <a:gd name="connsiteY5" fmla="*/ 92529 h 104775"/>
                  <a:gd name="connsiteX6" fmla="*/ 84488 w 104775"/>
                  <a:gd name="connsiteY6" fmla="*/ 32045 h 104775"/>
                  <a:gd name="connsiteX7" fmla="*/ 98585 w 104775"/>
                  <a:gd name="connsiteY7" fmla="*/ 8518 h 104775"/>
                  <a:gd name="connsiteX8" fmla="*/ 74868 w 104775"/>
                  <a:gd name="connsiteY8" fmla="*/ 1499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4868" y="14996"/>
                    </a:moveTo>
                    <a:cubicBezTo>
                      <a:pt x="54008" y="25854"/>
                      <a:pt x="35244" y="40808"/>
                      <a:pt x="20099" y="58906"/>
                    </a:cubicBezTo>
                    <a:cubicBezTo>
                      <a:pt x="14670" y="65288"/>
                      <a:pt x="9622" y="72336"/>
                      <a:pt x="7812" y="80527"/>
                    </a:cubicBezTo>
                    <a:cubicBezTo>
                      <a:pt x="6955" y="84242"/>
                      <a:pt x="6764" y="88243"/>
                      <a:pt x="8193" y="91767"/>
                    </a:cubicBezTo>
                    <a:cubicBezTo>
                      <a:pt x="9526" y="95291"/>
                      <a:pt x="12670" y="98339"/>
                      <a:pt x="16385" y="99006"/>
                    </a:cubicBezTo>
                    <a:cubicBezTo>
                      <a:pt x="21623" y="99863"/>
                      <a:pt x="26291" y="96148"/>
                      <a:pt x="30196" y="92529"/>
                    </a:cubicBezTo>
                    <a:cubicBezTo>
                      <a:pt x="50103" y="74050"/>
                      <a:pt x="67343" y="53096"/>
                      <a:pt x="84488" y="32045"/>
                    </a:cubicBezTo>
                    <a:cubicBezTo>
                      <a:pt x="87346" y="28616"/>
                      <a:pt x="101062" y="13567"/>
                      <a:pt x="98585" y="8518"/>
                    </a:cubicBezTo>
                    <a:cubicBezTo>
                      <a:pt x="96014" y="3661"/>
                      <a:pt x="78678" y="13090"/>
                      <a:pt x="74868" y="149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3245393" y="5331895"/>
                <a:ext cx="257175" cy="161925"/>
              </a:xfrm>
              <a:custGeom>
                <a:avLst/>
                <a:gdLst>
                  <a:gd name="connsiteX0" fmla="*/ 8918 w 257175"/>
                  <a:gd name="connsiteY0" fmla="*/ 132122 h 161925"/>
                  <a:gd name="connsiteX1" fmla="*/ 11490 w 257175"/>
                  <a:gd name="connsiteY1" fmla="*/ 152410 h 161925"/>
                  <a:gd name="connsiteX2" fmla="*/ 30064 w 257175"/>
                  <a:gd name="connsiteY2" fmla="*/ 149457 h 161925"/>
                  <a:gd name="connsiteX3" fmla="*/ 56734 w 257175"/>
                  <a:gd name="connsiteY3" fmla="*/ 116215 h 161925"/>
                  <a:gd name="connsiteX4" fmla="*/ 85309 w 257175"/>
                  <a:gd name="connsiteY4" fmla="*/ 57160 h 161925"/>
                  <a:gd name="connsiteX5" fmla="*/ 68164 w 257175"/>
                  <a:gd name="connsiteY5" fmla="*/ 145171 h 161925"/>
                  <a:gd name="connsiteX6" fmla="*/ 75498 w 257175"/>
                  <a:gd name="connsiteY6" fmla="*/ 161363 h 161925"/>
                  <a:gd name="connsiteX7" fmla="*/ 86737 w 257175"/>
                  <a:gd name="connsiteY7" fmla="*/ 159554 h 161925"/>
                  <a:gd name="connsiteX8" fmla="*/ 94167 w 257175"/>
                  <a:gd name="connsiteY8" fmla="*/ 150410 h 161925"/>
                  <a:gd name="connsiteX9" fmla="*/ 109788 w 257175"/>
                  <a:gd name="connsiteY9" fmla="*/ 58017 h 161925"/>
                  <a:gd name="connsiteX10" fmla="*/ 155794 w 257175"/>
                  <a:gd name="connsiteY10" fmla="*/ 140980 h 161925"/>
                  <a:gd name="connsiteX11" fmla="*/ 166462 w 257175"/>
                  <a:gd name="connsiteY11" fmla="*/ 148029 h 161925"/>
                  <a:gd name="connsiteX12" fmla="*/ 178558 w 257175"/>
                  <a:gd name="connsiteY12" fmla="*/ 146219 h 161925"/>
                  <a:gd name="connsiteX13" fmla="*/ 182559 w 257175"/>
                  <a:gd name="connsiteY13" fmla="*/ 137265 h 161925"/>
                  <a:gd name="connsiteX14" fmla="*/ 175891 w 257175"/>
                  <a:gd name="connsiteY14" fmla="*/ 107833 h 161925"/>
                  <a:gd name="connsiteX15" fmla="*/ 132457 w 257175"/>
                  <a:gd name="connsiteY15" fmla="*/ 50683 h 161925"/>
                  <a:gd name="connsiteX16" fmla="*/ 188179 w 257175"/>
                  <a:gd name="connsiteY16" fmla="*/ 83639 h 161925"/>
                  <a:gd name="connsiteX17" fmla="*/ 225898 w 257175"/>
                  <a:gd name="connsiteY17" fmla="*/ 95450 h 161925"/>
                  <a:gd name="connsiteX18" fmla="*/ 241233 w 257175"/>
                  <a:gd name="connsiteY18" fmla="*/ 90974 h 161925"/>
                  <a:gd name="connsiteX19" fmla="*/ 241519 w 257175"/>
                  <a:gd name="connsiteY19" fmla="*/ 68399 h 161925"/>
                  <a:gd name="connsiteX20" fmla="*/ 221230 w 257175"/>
                  <a:gd name="connsiteY20" fmla="*/ 54874 h 161925"/>
                  <a:gd name="connsiteX21" fmla="*/ 157699 w 257175"/>
                  <a:gd name="connsiteY21" fmla="*/ 36777 h 161925"/>
                  <a:gd name="connsiteX22" fmla="*/ 233899 w 257175"/>
                  <a:gd name="connsiteY22" fmla="*/ 35633 h 161925"/>
                  <a:gd name="connsiteX23" fmla="*/ 246662 w 257175"/>
                  <a:gd name="connsiteY23" fmla="*/ 32395 h 161925"/>
                  <a:gd name="connsiteX24" fmla="*/ 252758 w 257175"/>
                  <a:gd name="connsiteY24" fmla="*/ 21441 h 161925"/>
                  <a:gd name="connsiteX25" fmla="*/ 241328 w 257175"/>
                  <a:gd name="connsiteY25" fmla="*/ 11249 h 161925"/>
                  <a:gd name="connsiteX26" fmla="*/ 175891 w 257175"/>
                  <a:gd name="connsiteY26" fmla="*/ 13536 h 161925"/>
                  <a:gd name="connsiteX27" fmla="*/ 112360 w 257175"/>
                  <a:gd name="connsiteY27" fmla="*/ 33252 h 161925"/>
                  <a:gd name="connsiteX28" fmla="*/ 80546 w 257175"/>
                  <a:gd name="connsiteY28" fmla="*/ 38872 h 161925"/>
                  <a:gd name="connsiteX29" fmla="*/ 58448 w 257175"/>
                  <a:gd name="connsiteY29" fmla="*/ 53064 h 161925"/>
                  <a:gd name="connsiteX30" fmla="*/ 22158 w 257175"/>
                  <a:gd name="connsiteY30" fmla="*/ 100499 h 161925"/>
                  <a:gd name="connsiteX31" fmla="*/ 8918 w 257175"/>
                  <a:gd name="connsiteY31" fmla="*/ 13212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7175" h="161925">
                    <a:moveTo>
                      <a:pt x="8918" y="132122"/>
                    </a:moveTo>
                    <a:cubicBezTo>
                      <a:pt x="6727" y="139075"/>
                      <a:pt x="5584" y="148124"/>
                      <a:pt x="11490" y="152410"/>
                    </a:cubicBezTo>
                    <a:cubicBezTo>
                      <a:pt x="16919" y="156315"/>
                      <a:pt x="24634" y="153362"/>
                      <a:pt x="30064" y="149457"/>
                    </a:cubicBezTo>
                    <a:cubicBezTo>
                      <a:pt x="41589" y="140980"/>
                      <a:pt x="49590" y="128597"/>
                      <a:pt x="56734" y="116215"/>
                    </a:cubicBezTo>
                    <a:cubicBezTo>
                      <a:pt x="67687" y="97260"/>
                      <a:pt x="77212" y="77448"/>
                      <a:pt x="85309" y="57160"/>
                    </a:cubicBezTo>
                    <a:cubicBezTo>
                      <a:pt x="76260" y="85830"/>
                      <a:pt x="67211" y="115167"/>
                      <a:pt x="68164" y="145171"/>
                    </a:cubicBezTo>
                    <a:cubicBezTo>
                      <a:pt x="68354" y="151457"/>
                      <a:pt x="69783" y="158792"/>
                      <a:pt x="75498" y="161363"/>
                    </a:cubicBezTo>
                    <a:cubicBezTo>
                      <a:pt x="79117" y="162983"/>
                      <a:pt x="83499" y="161840"/>
                      <a:pt x="86737" y="159554"/>
                    </a:cubicBezTo>
                    <a:cubicBezTo>
                      <a:pt x="89976" y="157268"/>
                      <a:pt x="92167" y="153839"/>
                      <a:pt x="94167" y="150410"/>
                    </a:cubicBezTo>
                    <a:cubicBezTo>
                      <a:pt x="109883" y="122882"/>
                      <a:pt x="111788" y="89640"/>
                      <a:pt x="109788" y="58017"/>
                    </a:cubicBezTo>
                    <a:cubicBezTo>
                      <a:pt x="115598" y="89640"/>
                      <a:pt x="131981" y="119358"/>
                      <a:pt x="155794" y="140980"/>
                    </a:cubicBezTo>
                    <a:cubicBezTo>
                      <a:pt x="158937" y="143837"/>
                      <a:pt x="162366" y="146695"/>
                      <a:pt x="166462" y="148029"/>
                    </a:cubicBezTo>
                    <a:cubicBezTo>
                      <a:pt x="170557" y="149362"/>
                      <a:pt x="175415" y="149076"/>
                      <a:pt x="178558" y="146219"/>
                    </a:cubicBezTo>
                    <a:cubicBezTo>
                      <a:pt x="181035" y="143933"/>
                      <a:pt x="182083" y="140599"/>
                      <a:pt x="182559" y="137265"/>
                    </a:cubicBezTo>
                    <a:cubicBezTo>
                      <a:pt x="183892" y="127169"/>
                      <a:pt x="179987" y="117072"/>
                      <a:pt x="175891" y="107833"/>
                    </a:cubicBezTo>
                    <a:cubicBezTo>
                      <a:pt x="165985" y="85640"/>
                      <a:pt x="152936" y="63732"/>
                      <a:pt x="132457" y="50683"/>
                    </a:cubicBezTo>
                    <a:cubicBezTo>
                      <a:pt x="150174" y="63065"/>
                      <a:pt x="168748" y="74114"/>
                      <a:pt x="188179" y="83639"/>
                    </a:cubicBezTo>
                    <a:cubicBezTo>
                      <a:pt x="200085" y="89545"/>
                      <a:pt x="212658" y="94974"/>
                      <a:pt x="225898" y="95450"/>
                    </a:cubicBezTo>
                    <a:cubicBezTo>
                      <a:pt x="231327" y="95641"/>
                      <a:pt x="237232" y="94784"/>
                      <a:pt x="241233" y="90974"/>
                    </a:cubicBezTo>
                    <a:cubicBezTo>
                      <a:pt x="247234" y="85354"/>
                      <a:pt x="246376" y="74972"/>
                      <a:pt x="241519" y="68399"/>
                    </a:cubicBezTo>
                    <a:cubicBezTo>
                      <a:pt x="236661" y="61732"/>
                      <a:pt x="228850" y="58017"/>
                      <a:pt x="221230" y="54874"/>
                    </a:cubicBezTo>
                    <a:cubicBezTo>
                      <a:pt x="200847" y="46397"/>
                      <a:pt x="179416" y="40396"/>
                      <a:pt x="157699" y="36777"/>
                    </a:cubicBezTo>
                    <a:cubicBezTo>
                      <a:pt x="183130" y="37538"/>
                      <a:pt x="208657" y="38205"/>
                      <a:pt x="233899" y="35633"/>
                    </a:cubicBezTo>
                    <a:cubicBezTo>
                      <a:pt x="238280" y="35157"/>
                      <a:pt x="242852" y="34586"/>
                      <a:pt x="246662" y="32395"/>
                    </a:cubicBezTo>
                    <a:cubicBezTo>
                      <a:pt x="250472" y="30109"/>
                      <a:pt x="253425" y="25823"/>
                      <a:pt x="252758" y="21441"/>
                    </a:cubicBezTo>
                    <a:cubicBezTo>
                      <a:pt x="251901" y="16107"/>
                      <a:pt x="246376" y="13059"/>
                      <a:pt x="241328" y="11249"/>
                    </a:cubicBezTo>
                    <a:cubicBezTo>
                      <a:pt x="220373" y="4011"/>
                      <a:pt x="197132" y="7344"/>
                      <a:pt x="175891" y="13536"/>
                    </a:cubicBezTo>
                    <a:cubicBezTo>
                      <a:pt x="154651" y="19727"/>
                      <a:pt x="134077" y="28775"/>
                      <a:pt x="112360" y="33252"/>
                    </a:cubicBezTo>
                    <a:cubicBezTo>
                      <a:pt x="101787" y="35443"/>
                      <a:pt x="91024" y="36395"/>
                      <a:pt x="80546" y="38872"/>
                    </a:cubicBezTo>
                    <a:cubicBezTo>
                      <a:pt x="71402" y="40967"/>
                      <a:pt x="65401" y="46873"/>
                      <a:pt x="58448" y="53064"/>
                    </a:cubicBezTo>
                    <a:cubicBezTo>
                      <a:pt x="43399" y="66399"/>
                      <a:pt x="31302" y="82782"/>
                      <a:pt x="22158" y="100499"/>
                    </a:cubicBezTo>
                    <a:cubicBezTo>
                      <a:pt x="16538" y="110595"/>
                      <a:pt x="12252" y="121263"/>
                      <a:pt x="8918" y="1321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3272562" y="5298330"/>
                <a:ext cx="123825" cy="85725"/>
              </a:xfrm>
              <a:custGeom>
                <a:avLst/>
                <a:gdLst>
                  <a:gd name="connsiteX0" fmla="*/ 125290 w 123825"/>
                  <a:gd name="connsiteY0" fmla="*/ 67007 h 85725"/>
                  <a:gd name="connsiteX1" fmla="*/ 97477 w 123825"/>
                  <a:gd name="connsiteY1" fmla="*/ 15953 h 85725"/>
                  <a:gd name="connsiteX2" fmla="*/ 39375 w 123825"/>
                  <a:gd name="connsiteY2" fmla="*/ 13382 h 85725"/>
                  <a:gd name="connsiteX3" fmla="*/ 7180 w 123825"/>
                  <a:gd name="connsiteY3" fmla="*/ 61768 h 85725"/>
                  <a:gd name="connsiteX4" fmla="*/ 31850 w 123825"/>
                  <a:gd name="connsiteY4" fmla="*/ 81104 h 85725"/>
                  <a:gd name="connsiteX5" fmla="*/ 81094 w 123825"/>
                  <a:gd name="connsiteY5" fmla="*/ 85295 h 85725"/>
                  <a:gd name="connsiteX6" fmla="*/ 125290 w 123825"/>
                  <a:gd name="connsiteY6" fmla="*/ 6700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85725">
                    <a:moveTo>
                      <a:pt x="125290" y="67007"/>
                    </a:moveTo>
                    <a:cubicBezTo>
                      <a:pt x="125576" y="46719"/>
                      <a:pt x="114718" y="26621"/>
                      <a:pt x="97477" y="15953"/>
                    </a:cubicBezTo>
                    <a:cubicBezTo>
                      <a:pt x="80332" y="5190"/>
                      <a:pt x="57472" y="4238"/>
                      <a:pt x="39375" y="13382"/>
                    </a:cubicBezTo>
                    <a:cubicBezTo>
                      <a:pt x="21277" y="22526"/>
                      <a:pt x="8609" y="41576"/>
                      <a:pt x="7180" y="61768"/>
                    </a:cubicBezTo>
                    <a:cubicBezTo>
                      <a:pt x="6323" y="73389"/>
                      <a:pt x="20706" y="78056"/>
                      <a:pt x="31850" y="81104"/>
                    </a:cubicBezTo>
                    <a:cubicBezTo>
                      <a:pt x="47852" y="85486"/>
                      <a:pt x="64616" y="87486"/>
                      <a:pt x="81094" y="85295"/>
                    </a:cubicBezTo>
                    <a:cubicBezTo>
                      <a:pt x="97477" y="83009"/>
                      <a:pt x="113384" y="78533"/>
                      <a:pt x="125290" y="6700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83480" y="5498759"/>
                <a:ext cx="161925" cy="47625"/>
              </a:xfrm>
              <a:custGeom>
                <a:avLst/>
                <a:gdLst>
                  <a:gd name="connsiteX0" fmla="*/ 136182 w 161925"/>
                  <a:gd name="connsiteY0" fmla="*/ 16121 h 47625"/>
                  <a:gd name="connsiteX1" fmla="*/ 21120 w 161925"/>
                  <a:gd name="connsiteY1" fmla="*/ 19836 h 47625"/>
                  <a:gd name="connsiteX2" fmla="*/ 10167 w 161925"/>
                  <a:gd name="connsiteY2" fmla="*/ 26884 h 47625"/>
                  <a:gd name="connsiteX3" fmla="*/ 8262 w 161925"/>
                  <a:gd name="connsiteY3" fmla="*/ 39076 h 47625"/>
                  <a:gd name="connsiteX4" fmla="*/ 24168 w 161925"/>
                  <a:gd name="connsiteY4" fmla="*/ 44220 h 47625"/>
                  <a:gd name="connsiteX5" fmla="*/ 90748 w 161925"/>
                  <a:gd name="connsiteY5" fmla="*/ 36028 h 47625"/>
                  <a:gd name="connsiteX6" fmla="*/ 123323 w 161925"/>
                  <a:gd name="connsiteY6" fmla="*/ 33075 h 47625"/>
                  <a:gd name="connsiteX7" fmla="*/ 139992 w 161925"/>
                  <a:gd name="connsiteY7" fmla="*/ 32980 h 47625"/>
                  <a:gd name="connsiteX8" fmla="*/ 155042 w 161925"/>
                  <a:gd name="connsiteY8" fmla="*/ 33266 h 47625"/>
                  <a:gd name="connsiteX9" fmla="*/ 136182 w 161925"/>
                  <a:gd name="connsiteY9" fmla="*/ 1612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47625">
                    <a:moveTo>
                      <a:pt x="136182" y="16121"/>
                    </a:moveTo>
                    <a:cubicBezTo>
                      <a:pt x="99130" y="2976"/>
                      <a:pt x="57220" y="4310"/>
                      <a:pt x="21120" y="19836"/>
                    </a:cubicBezTo>
                    <a:cubicBezTo>
                      <a:pt x="17120" y="21550"/>
                      <a:pt x="13024" y="23550"/>
                      <a:pt x="10167" y="26884"/>
                    </a:cubicBezTo>
                    <a:cubicBezTo>
                      <a:pt x="7309" y="30218"/>
                      <a:pt x="6071" y="35266"/>
                      <a:pt x="8262" y="39076"/>
                    </a:cubicBezTo>
                    <a:cubicBezTo>
                      <a:pt x="11214" y="44125"/>
                      <a:pt x="18263" y="44601"/>
                      <a:pt x="24168" y="44220"/>
                    </a:cubicBezTo>
                    <a:cubicBezTo>
                      <a:pt x="46457" y="42791"/>
                      <a:pt x="68555" y="38886"/>
                      <a:pt x="90748" y="36028"/>
                    </a:cubicBezTo>
                    <a:cubicBezTo>
                      <a:pt x="101606" y="34600"/>
                      <a:pt x="112465" y="33457"/>
                      <a:pt x="123323" y="33075"/>
                    </a:cubicBezTo>
                    <a:cubicBezTo>
                      <a:pt x="128848" y="32885"/>
                      <a:pt x="134372" y="32790"/>
                      <a:pt x="139992" y="32980"/>
                    </a:cubicBezTo>
                    <a:cubicBezTo>
                      <a:pt x="142755" y="33075"/>
                      <a:pt x="152851" y="35362"/>
                      <a:pt x="155042" y="33266"/>
                    </a:cubicBezTo>
                    <a:cubicBezTo>
                      <a:pt x="161995" y="26408"/>
                      <a:pt x="139897" y="17455"/>
                      <a:pt x="136182" y="161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812114" y="5523434"/>
                <a:ext cx="133350" cy="66675"/>
              </a:xfrm>
              <a:custGeom>
                <a:avLst/>
                <a:gdLst>
                  <a:gd name="connsiteX0" fmla="*/ 70591 w 133350"/>
                  <a:gd name="connsiteY0" fmla="*/ 13258 h 66675"/>
                  <a:gd name="connsiteX1" fmla="*/ 15156 w 133350"/>
                  <a:gd name="connsiteY1" fmla="*/ 39261 h 66675"/>
                  <a:gd name="connsiteX2" fmla="*/ 7250 w 133350"/>
                  <a:gd name="connsiteY2" fmla="*/ 52977 h 66675"/>
                  <a:gd name="connsiteX3" fmla="*/ 17823 w 133350"/>
                  <a:gd name="connsiteY3" fmla="*/ 61931 h 66675"/>
                  <a:gd name="connsiteX4" fmla="*/ 32396 w 133350"/>
                  <a:gd name="connsiteY4" fmla="*/ 59454 h 66675"/>
                  <a:gd name="connsiteX5" fmla="*/ 101643 w 133350"/>
                  <a:gd name="connsiteY5" fmla="*/ 31260 h 66675"/>
                  <a:gd name="connsiteX6" fmla="*/ 118407 w 133350"/>
                  <a:gd name="connsiteY6" fmla="*/ 22878 h 66675"/>
                  <a:gd name="connsiteX7" fmla="*/ 133742 w 133350"/>
                  <a:gd name="connsiteY7" fmla="*/ 14115 h 66675"/>
                  <a:gd name="connsiteX8" fmla="*/ 112406 w 133350"/>
                  <a:gd name="connsiteY8" fmla="*/ 7448 h 66675"/>
                  <a:gd name="connsiteX9" fmla="*/ 70591 w 133350"/>
                  <a:gd name="connsiteY9" fmla="*/ 1325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66675">
                    <a:moveTo>
                      <a:pt x="70591" y="13258"/>
                    </a:moveTo>
                    <a:cubicBezTo>
                      <a:pt x="50589" y="18020"/>
                      <a:pt x="31158" y="26307"/>
                      <a:pt x="15156" y="39261"/>
                    </a:cubicBezTo>
                    <a:cubicBezTo>
                      <a:pt x="10870" y="42785"/>
                      <a:pt x="6393" y="47548"/>
                      <a:pt x="7250" y="52977"/>
                    </a:cubicBezTo>
                    <a:cubicBezTo>
                      <a:pt x="8012" y="57930"/>
                      <a:pt x="12870" y="61264"/>
                      <a:pt x="17823" y="61931"/>
                    </a:cubicBezTo>
                    <a:cubicBezTo>
                      <a:pt x="22776" y="62502"/>
                      <a:pt x="27634" y="60978"/>
                      <a:pt x="32396" y="59454"/>
                    </a:cubicBezTo>
                    <a:cubicBezTo>
                      <a:pt x="56018" y="51453"/>
                      <a:pt x="79164" y="42023"/>
                      <a:pt x="101643" y="31260"/>
                    </a:cubicBezTo>
                    <a:cubicBezTo>
                      <a:pt x="107263" y="28593"/>
                      <a:pt x="112882" y="25736"/>
                      <a:pt x="118407" y="22878"/>
                    </a:cubicBezTo>
                    <a:cubicBezTo>
                      <a:pt x="121550" y="21259"/>
                      <a:pt x="132504" y="17449"/>
                      <a:pt x="133742" y="14115"/>
                    </a:cubicBezTo>
                    <a:cubicBezTo>
                      <a:pt x="136981" y="5352"/>
                      <a:pt x="116216" y="7257"/>
                      <a:pt x="112406" y="7448"/>
                    </a:cubicBezTo>
                    <a:cubicBezTo>
                      <a:pt x="98404" y="8305"/>
                      <a:pt x="84307" y="9924"/>
                      <a:pt x="70591" y="13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846566" y="5528419"/>
                <a:ext cx="104775" cy="104775"/>
              </a:xfrm>
              <a:custGeom>
                <a:avLst/>
                <a:gdLst>
                  <a:gd name="connsiteX0" fmla="*/ 78335 w 104775"/>
                  <a:gd name="connsiteY0" fmla="*/ 15417 h 104775"/>
                  <a:gd name="connsiteX1" fmla="*/ 20803 w 104775"/>
                  <a:gd name="connsiteY1" fmla="*/ 61518 h 104775"/>
                  <a:gd name="connsiteX2" fmla="*/ 7849 w 104775"/>
                  <a:gd name="connsiteY2" fmla="*/ 84187 h 104775"/>
                  <a:gd name="connsiteX3" fmla="*/ 8230 w 104775"/>
                  <a:gd name="connsiteY3" fmla="*/ 95998 h 104775"/>
                  <a:gd name="connsiteX4" fmla="*/ 16898 w 104775"/>
                  <a:gd name="connsiteY4" fmla="*/ 103618 h 104775"/>
                  <a:gd name="connsiteX5" fmla="*/ 31376 w 104775"/>
                  <a:gd name="connsiteY5" fmla="*/ 96855 h 104775"/>
                  <a:gd name="connsiteX6" fmla="*/ 88431 w 104775"/>
                  <a:gd name="connsiteY6" fmla="*/ 33324 h 104775"/>
                  <a:gd name="connsiteX7" fmla="*/ 103195 w 104775"/>
                  <a:gd name="connsiteY7" fmla="*/ 8654 h 104775"/>
                  <a:gd name="connsiteX8" fmla="*/ 78335 w 104775"/>
                  <a:gd name="connsiteY8" fmla="*/ 1541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8335" y="15417"/>
                    </a:moveTo>
                    <a:cubicBezTo>
                      <a:pt x="56427" y="26847"/>
                      <a:pt x="36710" y="42563"/>
                      <a:pt x="20803" y="61518"/>
                    </a:cubicBezTo>
                    <a:cubicBezTo>
                      <a:pt x="15184" y="68280"/>
                      <a:pt x="9850" y="75615"/>
                      <a:pt x="7849" y="84187"/>
                    </a:cubicBezTo>
                    <a:cubicBezTo>
                      <a:pt x="6897" y="88093"/>
                      <a:pt x="6802" y="92284"/>
                      <a:pt x="8230" y="95998"/>
                    </a:cubicBezTo>
                    <a:cubicBezTo>
                      <a:pt x="9659" y="99713"/>
                      <a:pt x="12898" y="102951"/>
                      <a:pt x="16898" y="103618"/>
                    </a:cubicBezTo>
                    <a:cubicBezTo>
                      <a:pt x="22327" y="104476"/>
                      <a:pt x="27376" y="100570"/>
                      <a:pt x="31376" y="96855"/>
                    </a:cubicBezTo>
                    <a:cubicBezTo>
                      <a:pt x="52236" y="77520"/>
                      <a:pt x="70429" y="55422"/>
                      <a:pt x="88431" y="33324"/>
                    </a:cubicBezTo>
                    <a:cubicBezTo>
                      <a:pt x="91384" y="29704"/>
                      <a:pt x="105862" y="13893"/>
                      <a:pt x="103195" y="8654"/>
                    </a:cubicBezTo>
                    <a:cubicBezTo>
                      <a:pt x="100623" y="3415"/>
                      <a:pt x="82335" y="13321"/>
                      <a:pt x="78335" y="154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881408" y="5495511"/>
                <a:ext cx="266700" cy="171450"/>
              </a:xfrm>
              <a:custGeom>
                <a:avLst/>
                <a:gdLst>
                  <a:gd name="connsiteX0" fmla="*/ 9012 w 266700"/>
                  <a:gd name="connsiteY0" fmla="*/ 138431 h 171450"/>
                  <a:gd name="connsiteX1" fmla="*/ 11679 w 266700"/>
                  <a:gd name="connsiteY1" fmla="*/ 159767 h 171450"/>
                  <a:gd name="connsiteX2" fmla="*/ 31110 w 266700"/>
                  <a:gd name="connsiteY2" fmla="*/ 156624 h 171450"/>
                  <a:gd name="connsiteX3" fmla="*/ 59114 w 266700"/>
                  <a:gd name="connsiteY3" fmla="*/ 121762 h 171450"/>
                  <a:gd name="connsiteX4" fmla="*/ 89118 w 266700"/>
                  <a:gd name="connsiteY4" fmla="*/ 59659 h 171450"/>
                  <a:gd name="connsiteX5" fmla="*/ 71115 w 266700"/>
                  <a:gd name="connsiteY5" fmla="*/ 152147 h 171450"/>
                  <a:gd name="connsiteX6" fmla="*/ 78831 w 266700"/>
                  <a:gd name="connsiteY6" fmla="*/ 169101 h 171450"/>
                  <a:gd name="connsiteX7" fmla="*/ 90642 w 266700"/>
                  <a:gd name="connsiteY7" fmla="*/ 167197 h 171450"/>
                  <a:gd name="connsiteX8" fmla="*/ 98452 w 266700"/>
                  <a:gd name="connsiteY8" fmla="*/ 157576 h 171450"/>
                  <a:gd name="connsiteX9" fmla="*/ 114835 w 266700"/>
                  <a:gd name="connsiteY9" fmla="*/ 60517 h 171450"/>
                  <a:gd name="connsiteX10" fmla="*/ 163127 w 266700"/>
                  <a:gd name="connsiteY10" fmla="*/ 147670 h 171450"/>
                  <a:gd name="connsiteX11" fmla="*/ 174271 w 266700"/>
                  <a:gd name="connsiteY11" fmla="*/ 155100 h 171450"/>
                  <a:gd name="connsiteX12" fmla="*/ 187035 w 266700"/>
                  <a:gd name="connsiteY12" fmla="*/ 153195 h 171450"/>
                  <a:gd name="connsiteX13" fmla="*/ 191226 w 266700"/>
                  <a:gd name="connsiteY13" fmla="*/ 143765 h 171450"/>
                  <a:gd name="connsiteX14" fmla="*/ 184177 w 266700"/>
                  <a:gd name="connsiteY14" fmla="*/ 112809 h 171450"/>
                  <a:gd name="connsiteX15" fmla="*/ 138552 w 266700"/>
                  <a:gd name="connsiteY15" fmla="*/ 52801 h 171450"/>
                  <a:gd name="connsiteX16" fmla="*/ 197036 w 266700"/>
                  <a:gd name="connsiteY16" fmla="*/ 87472 h 171450"/>
                  <a:gd name="connsiteX17" fmla="*/ 236660 w 266700"/>
                  <a:gd name="connsiteY17" fmla="*/ 99855 h 171450"/>
                  <a:gd name="connsiteX18" fmla="*/ 252757 w 266700"/>
                  <a:gd name="connsiteY18" fmla="*/ 95188 h 171450"/>
                  <a:gd name="connsiteX19" fmla="*/ 253043 w 266700"/>
                  <a:gd name="connsiteY19" fmla="*/ 71470 h 171450"/>
                  <a:gd name="connsiteX20" fmla="*/ 231707 w 266700"/>
                  <a:gd name="connsiteY20" fmla="*/ 57278 h 171450"/>
                  <a:gd name="connsiteX21" fmla="*/ 164936 w 266700"/>
                  <a:gd name="connsiteY21" fmla="*/ 38228 h 171450"/>
                  <a:gd name="connsiteX22" fmla="*/ 245042 w 266700"/>
                  <a:gd name="connsiteY22" fmla="*/ 37085 h 171450"/>
                  <a:gd name="connsiteX23" fmla="*/ 258472 w 266700"/>
                  <a:gd name="connsiteY23" fmla="*/ 33656 h 171450"/>
                  <a:gd name="connsiteX24" fmla="*/ 264854 w 266700"/>
                  <a:gd name="connsiteY24" fmla="*/ 22131 h 171450"/>
                  <a:gd name="connsiteX25" fmla="*/ 252852 w 266700"/>
                  <a:gd name="connsiteY25" fmla="*/ 11463 h 171450"/>
                  <a:gd name="connsiteX26" fmla="*/ 184082 w 266700"/>
                  <a:gd name="connsiteY26" fmla="*/ 13844 h 171450"/>
                  <a:gd name="connsiteX27" fmla="*/ 117311 w 266700"/>
                  <a:gd name="connsiteY27" fmla="*/ 34513 h 171450"/>
                  <a:gd name="connsiteX28" fmla="*/ 83879 w 266700"/>
                  <a:gd name="connsiteY28" fmla="*/ 40419 h 171450"/>
                  <a:gd name="connsiteX29" fmla="*/ 60638 w 266700"/>
                  <a:gd name="connsiteY29" fmla="*/ 55278 h 171450"/>
                  <a:gd name="connsiteX30" fmla="*/ 22538 w 266700"/>
                  <a:gd name="connsiteY30" fmla="*/ 105189 h 171450"/>
                  <a:gd name="connsiteX31" fmla="*/ 9012 w 266700"/>
                  <a:gd name="connsiteY31" fmla="*/ 13843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66700" h="171450">
                    <a:moveTo>
                      <a:pt x="9012" y="138431"/>
                    </a:moveTo>
                    <a:cubicBezTo>
                      <a:pt x="6726" y="145765"/>
                      <a:pt x="5488" y="155290"/>
                      <a:pt x="11679" y="159767"/>
                    </a:cubicBezTo>
                    <a:cubicBezTo>
                      <a:pt x="17394" y="163958"/>
                      <a:pt x="25491" y="160815"/>
                      <a:pt x="31110" y="156624"/>
                    </a:cubicBezTo>
                    <a:cubicBezTo>
                      <a:pt x="43207" y="147766"/>
                      <a:pt x="51589" y="134716"/>
                      <a:pt x="59114" y="121762"/>
                    </a:cubicBezTo>
                    <a:cubicBezTo>
                      <a:pt x="70544" y="101855"/>
                      <a:pt x="80640" y="81091"/>
                      <a:pt x="89118" y="59659"/>
                    </a:cubicBezTo>
                    <a:cubicBezTo>
                      <a:pt x="79688" y="89758"/>
                      <a:pt x="70068" y="120524"/>
                      <a:pt x="71115" y="152147"/>
                    </a:cubicBezTo>
                    <a:cubicBezTo>
                      <a:pt x="71306" y="158719"/>
                      <a:pt x="72830" y="166530"/>
                      <a:pt x="78831" y="169101"/>
                    </a:cubicBezTo>
                    <a:cubicBezTo>
                      <a:pt x="82641" y="170816"/>
                      <a:pt x="87308" y="169673"/>
                      <a:pt x="90642" y="167197"/>
                    </a:cubicBezTo>
                    <a:cubicBezTo>
                      <a:pt x="94070" y="164720"/>
                      <a:pt x="96357" y="161196"/>
                      <a:pt x="98452" y="157576"/>
                    </a:cubicBezTo>
                    <a:cubicBezTo>
                      <a:pt x="115026" y="128716"/>
                      <a:pt x="117026" y="93759"/>
                      <a:pt x="114835" y="60517"/>
                    </a:cubicBezTo>
                    <a:cubicBezTo>
                      <a:pt x="120931" y="93759"/>
                      <a:pt x="138171" y="124906"/>
                      <a:pt x="163127" y="147670"/>
                    </a:cubicBezTo>
                    <a:cubicBezTo>
                      <a:pt x="166460" y="150718"/>
                      <a:pt x="169985" y="153671"/>
                      <a:pt x="174271" y="155100"/>
                    </a:cubicBezTo>
                    <a:cubicBezTo>
                      <a:pt x="178557" y="156529"/>
                      <a:pt x="183701" y="156243"/>
                      <a:pt x="187035" y="153195"/>
                    </a:cubicBezTo>
                    <a:cubicBezTo>
                      <a:pt x="189606" y="150814"/>
                      <a:pt x="190749" y="147289"/>
                      <a:pt x="191226" y="143765"/>
                    </a:cubicBezTo>
                    <a:cubicBezTo>
                      <a:pt x="192559" y="133097"/>
                      <a:pt x="188559" y="122619"/>
                      <a:pt x="184177" y="112809"/>
                    </a:cubicBezTo>
                    <a:cubicBezTo>
                      <a:pt x="173795" y="89568"/>
                      <a:pt x="160079" y="66517"/>
                      <a:pt x="138552" y="52801"/>
                    </a:cubicBezTo>
                    <a:cubicBezTo>
                      <a:pt x="157126" y="65755"/>
                      <a:pt x="176748" y="77376"/>
                      <a:pt x="197036" y="87472"/>
                    </a:cubicBezTo>
                    <a:cubicBezTo>
                      <a:pt x="209514" y="93664"/>
                      <a:pt x="222753" y="99379"/>
                      <a:pt x="236660" y="99855"/>
                    </a:cubicBezTo>
                    <a:cubicBezTo>
                      <a:pt x="242375" y="100045"/>
                      <a:pt x="248661" y="99188"/>
                      <a:pt x="252757" y="95188"/>
                    </a:cubicBezTo>
                    <a:cubicBezTo>
                      <a:pt x="259043" y="89282"/>
                      <a:pt x="258186" y="78424"/>
                      <a:pt x="253043" y="71470"/>
                    </a:cubicBezTo>
                    <a:cubicBezTo>
                      <a:pt x="247899" y="64517"/>
                      <a:pt x="239708" y="60612"/>
                      <a:pt x="231707" y="57278"/>
                    </a:cubicBezTo>
                    <a:cubicBezTo>
                      <a:pt x="210276" y="48420"/>
                      <a:pt x="187797" y="42038"/>
                      <a:pt x="164936" y="38228"/>
                    </a:cubicBezTo>
                    <a:cubicBezTo>
                      <a:pt x="191607" y="38990"/>
                      <a:pt x="218467" y="39752"/>
                      <a:pt x="245042" y="37085"/>
                    </a:cubicBezTo>
                    <a:cubicBezTo>
                      <a:pt x="249709" y="36609"/>
                      <a:pt x="254472" y="36037"/>
                      <a:pt x="258472" y="33656"/>
                    </a:cubicBezTo>
                    <a:cubicBezTo>
                      <a:pt x="262473" y="31275"/>
                      <a:pt x="265616" y="26798"/>
                      <a:pt x="264854" y="22131"/>
                    </a:cubicBezTo>
                    <a:cubicBezTo>
                      <a:pt x="263901" y="16606"/>
                      <a:pt x="258186" y="13273"/>
                      <a:pt x="252852" y="11463"/>
                    </a:cubicBezTo>
                    <a:cubicBezTo>
                      <a:pt x="230850" y="3843"/>
                      <a:pt x="206466" y="7367"/>
                      <a:pt x="184082" y="13844"/>
                    </a:cubicBezTo>
                    <a:cubicBezTo>
                      <a:pt x="161698" y="20416"/>
                      <a:pt x="140172" y="29941"/>
                      <a:pt x="117311" y="34513"/>
                    </a:cubicBezTo>
                    <a:cubicBezTo>
                      <a:pt x="106263" y="36799"/>
                      <a:pt x="94928" y="37847"/>
                      <a:pt x="83879" y="40419"/>
                    </a:cubicBezTo>
                    <a:cubicBezTo>
                      <a:pt x="74354" y="42609"/>
                      <a:pt x="67972" y="48801"/>
                      <a:pt x="60638" y="55278"/>
                    </a:cubicBezTo>
                    <a:cubicBezTo>
                      <a:pt x="44826" y="69280"/>
                      <a:pt x="32158" y="86425"/>
                      <a:pt x="22538" y="105189"/>
                    </a:cubicBezTo>
                    <a:cubicBezTo>
                      <a:pt x="17013" y="115857"/>
                      <a:pt x="12537" y="127001"/>
                      <a:pt x="9012" y="138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909911" y="5460269"/>
                <a:ext cx="133350" cy="95250"/>
              </a:xfrm>
              <a:custGeom>
                <a:avLst/>
                <a:gdLst>
                  <a:gd name="connsiteX0" fmla="*/ 131194 w 133350"/>
                  <a:gd name="connsiteY0" fmla="*/ 70041 h 95250"/>
                  <a:gd name="connsiteX1" fmla="*/ 102048 w 133350"/>
                  <a:gd name="connsiteY1" fmla="*/ 16416 h 95250"/>
                  <a:gd name="connsiteX2" fmla="*/ 40993 w 133350"/>
                  <a:gd name="connsiteY2" fmla="*/ 13654 h 95250"/>
                  <a:gd name="connsiteX3" fmla="*/ 7179 w 133350"/>
                  <a:gd name="connsiteY3" fmla="*/ 64517 h 95250"/>
                  <a:gd name="connsiteX4" fmla="*/ 33087 w 133350"/>
                  <a:gd name="connsiteY4" fmla="*/ 84901 h 95250"/>
                  <a:gd name="connsiteX5" fmla="*/ 84808 w 133350"/>
                  <a:gd name="connsiteY5" fmla="*/ 89282 h 95250"/>
                  <a:gd name="connsiteX6" fmla="*/ 131194 w 133350"/>
                  <a:gd name="connsiteY6" fmla="*/ 7004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95250">
                    <a:moveTo>
                      <a:pt x="131194" y="70041"/>
                    </a:moveTo>
                    <a:cubicBezTo>
                      <a:pt x="131575" y="48801"/>
                      <a:pt x="120050" y="27655"/>
                      <a:pt x="102048" y="16416"/>
                    </a:cubicBezTo>
                    <a:cubicBezTo>
                      <a:pt x="83950" y="5176"/>
                      <a:pt x="60043" y="4033"/>
                      <a:pt x="40993" y="13654"/>
                    </a:cubicBezTo>
                    <a:cubicBezTo>
                      <a:pt x="22038" y="23274"/>
                      <a:pt x="8703" y="43276"/>
                      <a:pt x="7179" y="64517"/>
                    </a:cubicBezTo>
                    <a:cubicBezTo>
                      <a:pt x="6322" y="76709"/>
                      <a:pt x="21371" y="81662"/>
                      <a:pt x="33087" y="84901"/>
                    </a:cubicBezTo>
                    <a:cubicBezTo>
                      <a:pt x="49851" y="89473"/>
                      <a:pt x="67567" y="91568"/>
                      <a:pt x="84808" y="89282"/>
                    </a:cubicBezTo>
                    <a:cubicBezTo>
                      <a:pt x="102048" y="86806"/>
                      <a:pt x="118717" y="82138"/>
                      <a:pt x="131194" y="70041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12140" y="5121725"/>
                <a:ext cx="133350" cy="38100"/>
              </a:xfrm>
              <a:custGeom>
                <a:avLst/>
                <a:gdLst>
                  <a:gd name="connsiteX0" fmla="*/ 117448 w 133350"/>
                  <a:gd name="connsiteY0" fmla="*/ 14822 h 38100"/>
                  <a:gd name="connsiteX1" fmla="*/ 19055 w 133350"/>
                  <a:gd name="connsiteY1" fmla="*/ 17966 h 38100"/>
                  <a:gd name="connsiteX2" fmla="*/ 9721 w 133350"/>
                  <a:gd name="connsiteY2" fmla="*/ 24061 h 38100"/>
                  <a:gd name="connsiteX3" fmla="*/ 8102 w 133350"/>
                  <a:gd name="connsiteY3" fmla="*/ 34539 h 38100"/>
                  <a:gd name="connsiteX4" fmla="*/ 21722 w 133350"/>
                  <a:gd name="connsiteY4" fmla="*/ 38920 h 38100"/>
                  <a:gd name="connsiteX5" fmla="*/ 78682 w 133350"/>
                  <a:gd name="connsiteY5" fmla="*/ 31967 h 38100"/>
                  <a:gd name="connsiteX6" fmla="*/ 106590 w 133350"/>
                  <a:gd name="connsiteY6" fmla="*/ 29395 h 38100"/>
                  <a:gd name="connsiteX7" fmla="*/ 120782 w 133350"/>
                  <a:gd name="connsiteY7" fmla="*/ 29300 h 38100"/>
                  <a:gd name="connsiteX8" fmla="*/ 133641 w 133350"/>
                  <a:gd name="connsiteY8" fmla="*/ 29491 h 38100"/>
                  <a:gd name="connsiteX9" fmla="*/ 117448 w 133350"/>
                  <a:gd name="connsiteY9" fmla="*/ 1482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38100">
                    <a:moveTo>
                      <a:pt x="117448" y="14822"/>
                    </a:moveTo>
                    <a:cubicBezTo>
                      <a:pt x="85825" y="3583"/>
                      <a:pt x="49916" y="4726"/>
                      <a:pt x="19055" y="17966"/>
                    </a:cubicBezTo>
                    <a:cubicBezTo>
                      <a:pt x="15626" y="19490"/>
                      <a:pt x="12102" y="21109"/>
                      <a:pt x="9721" y="24061"/>
                    </a:cubicBezTo>
                    <a:cubicBezTo>
                      <a:pt x="7340" y="26919"/>
                      <a:pt x="6196" y="31205"/>
                      <a:pt x="8102" y="34539"/>
                    </a:cubicBezTo>
                    <a:cubicBezTo>
                      <a:pt x="10578" y="38920"/>
                      <a:pt x="16674" y="39301"/>
                      <a:pt x="21722" y="38920"/>
                    </a:cubicBezTo>
                    <a:cubicBezTo>
                      <a:pt x="40867" y="37682"/>
                      <a:pt x="59727" y="34349"/>
                      <a:pt x="78682" y="31967"/>
                    </a:cubicBezTo>
                    <a:cubicBezTo>
                      <a:pt x="87921" y="30824"/>
                      <a:pt x="97255" y="29776"/>
                      <a:pt x="106590" y="29395"/>
                    </a:cubicBezTo>
                    <a:cubicBezTo>
                      <a:pt x="111352" y="29205"/>
                      <a:pt x="116115" y="29205"/>
                      <a:pt x="120782" y="29300"/>
                    </a:cubicBezTo>
                    <a:cubicBezTo>
                      <a:pt x="123163" y="29395"/>
                      <a:pt x="131831" y="31300"/>
                      <a:pt x="133641" y="29491"/>
                    </a:cubicBezTo>
                    <a:cubicBezTo>
                      <a:pt x="139451" y="23681"/>
                      <a:pt x="120592" y="15965"/>
                      <a:pt x="117448" y="148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236546" y="5142748"/>
                <a:ext cx="114300" cy="57150"/>
              </a:xfrm>
              <a:custGeom>
                <a:avLst/>
                <a:gdLst>
                  <a:gd name="connsiteX0" fmla="*/ 61419 w 114300"/>
                  <a:gd name="connsiteY0" fmla="*/ 12468 h 57150"/>
                  <a:gd name="connsiteX1" fmla="*/ 13985 w 114300"/>
                  <a:gd name="connsiteY1" fmla="*/ 34756 h 57150"/>
                  <a:gd name="connsiteX2" fmla="*/ 7222 w 114300"/>
                  <a:gd name="connsiteY2" fmla="*/ 46472 h 57150"/>
                  <a:gd name="connsiteX3" fmla="*/ 16271 w 114300"/>
                  <a:gd name="connsiteY3" fmla="*/ 54092 h 57150"/>
                  <a:gd name="connsiteX4" fmla="*/ 28748 w 114300"/>
                  <a:gd name="connsiteY4" fmla="*/ 51901 h 57150"/>
                  <a:gd name="connsiteX5" fmla="*/ 87994 w 114300"/>
                  <a:gd name="connsiteY5" fmla="*/ 27707 h 57150"/>
                  <a:gd name="connsiteX6" fmla="*/ 102281 w 114300"/>
                  <a:gd name="connsiteY6" fmla="*/ 20564 h 57150"/>
                  <a:gd name="connsiteX7" fmla="*/ 115426 w 114300"/>
                  <a:gd name="connsiteY7" fmla="*/ 13134 h 57150"/>
                  <a:gd name="connsiteX8" fmla="*/ 97233 w 114300"/>
                  <a:gd name="connsiteY8" fmla="*/ 7419 h 57150"/>
                  <a:gd name="connsiteX9" fmla="*/ 61419 w 114300"/>
                  <a:gd name="connsiteY9" fmla="*/ 1246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00" h="57150">
                    <a:moveTo>
                      <a:pt x="61419" y="12468"/>
                    </a:moveTo>
                    <a:cubicBezTo>
                      <a:pt x="44274" y="16563"/>
                      <a:pt x="27701" y="23612"/>
                      <a:pt x="13985" y="34756"/>
                    </a:cubicBezTo>
                    <a:cubicBezTo>
                      <a:pt x="10270" y="37709"/>
                      <a:pt x="6555" y="41804"/>
                      <a:pt x="7222" y="46472"/>
                    </a:cubicBezTo>
                    <a:cubicBezTo>
                      <a:pt x="7889" y="50663"/>
                      <a:pt x="12080" y="53615"/>
                      <a:pt x="16271" y="54092"/>
                    </a:cubicBezTo>
                    <a:cubicBezTo>
                      <a:pt x="20462" y="54663"/>
                      <a:pt x="24653" y="53330"/>
                      <a:pt x="28748" y="51901"/>
                    </a:cubicBezTo>
                    <a:cubicBezTo>
                      <a:pt x="48941" y="45043"/>
                      <a:pt x="68753" y="37042"/>
                      <a:pt x="87994" y="27707"/>
                    </a:cubicBezTo>
                    <a:cubicBezTo>
                      <a:pt x="92756" y="25421"/>
                      <a:pt x="97614" y="23040"/>
                      <a:pt x="102281" y="20564"/>
                    </a:cubicBezTo>
                    <a:cubicBezTo>
                      <a:pt x="104948" y="19135"/>
                      <a:pt x="114378" y="15992"/>
                      <a:pt x="115426" y="13134"/>
                    </a:cubicBezTo>
                    <a:cubicBezTo>
                      <a:pt x="118188" y="5610"/>
                      <a:pt x="100377" y="7229"/>
                      <a:pt x="97233" y="7419"/>
                    </a:cubicBezTo>
                    <a:cubicBezTo>
                      <a:pt x="85136" y="8181"/>
                      <a:pt x="73135" y="9610"/>
                      <a:pt x="61419" y="124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266020" y="5147069"/>
                <a:ext cx="95250" cy="95250"/>
              </a:xfrm>
              <a:custGeom>
                <a:avLst/>
                <a:gdLst>
                  <a:gd name="connsiteX0" fmla="*/ 68045 w 95250"/>
                  <a:gd name="connsiteY0" fmla="*/ 14243 h 95250"/>
                  <a:gd name="connsiteX1" fmla="*/ 18800 w 95250"/>
                  <a:gd name="connsiteY1" fmla="*/ 53677 h 95250"/>
                  <a:gd name="connsiteX2" fmla="*/ 7751 w 95250"/>
                  <a:gd name="connsiteY2" fmla="*/ 73107 h 95250"/>
                  <a:gd name="connsiteX3" fmla="*/ 8037 w 95250"/>
                  <a:gd name="connsiteY3" fmla="*/ 83204 h 95250"/>
                  <a:gd name="connsiteX4" fmla="*/ 15371 w 95250"/>
                  <a:gd name="connsiteY4" fmla="*/ 89681 h 95250"/>
                  <a:gd name="connsiteX5" fmla="*/ 27754 w 95250"/>
                  <a:gd name="connsiteY5" fmla="*/ 83871 h 95250"/>
                  <a:gd name="connsiteX6" fmla="*/ 76617 w 95250"/>
                  <a:gd name="connsiteY6" fmla="*/ 29578 h 95250"/>
                  <a:gd name="connsiteX7" fmla="*/ 89285 w 95250"/>
                  <a:gd name="connsiteY7" fmla="*/ 8433 h 95250"/>
                  <a:gd name="connsiteX8" fmla="*/ 68045 w 95250"/>
                  <a:gd name="connsiteY8" fmla="*/ 1424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95250">
                    <a:moveTo>
                      <a:pt x="68045" y="14243"/>
                    </a:moveTo>
                    <a:cubicBezTo>
                      <a:pt x="49280" y="23959"/>
                      <a:pt x="32421" y="37484"/>
                      <a:pt x="18800" y="53677"/>
                    </a:cubicBezTo>
                    <a:cubicBezTo>
                      <a:pt x="13943" y="59487"/>
                      <a:pt x="9371" y="65773"/>
                      <a:pt x="7751" y="73107"/>
                    </a:cubicBezTo>
                    <a:cubicBezTo>
                      <a:pt x="6989" y="76441"/>
                      <a:pt x="6799" y="80061"/>
                      <a:pt x="8037" y="83204"/>
                    </a:cubicBezTo>
                    <a:cubicBezTo>
                      <a:pt x="9275" y="86443"/>
                      <a:pt x="12038" y="89110"/>
                      <a:pt x="15371" y="89681"/>
                    </a:cubicBezTo>
                    <a:cubicBezTo>
                      <a:pt x="20039" y="90443"/>
                      <a:pt x="24325" y="87109"/>
                      <a:pt x="27754" y="83871"/>
                    </a:cubicBezTo>
                    <a:cubicBezTo>
                      <a:pt x="45661" y="67297"/>
                      <a:pt x="61187" y="48438"/>
                      <a:pt x="76617" y="29578"/>
                    </a:cubicBezTo>
                    <a:cubicBezTo>
                      <a:pt x="79189" y="26435"/>
                      <a:pt x="91571" y="12910"/>
                      <a:pt x="89285" y="8433"/>
                    </a:cubicBezTo>
                    <a:cubicBezTo>
                      <a:pt x="87095" y="3956"/>
                      <a:pt x="71474" y="12433"/>
                      <a:pt x="68045" y="14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295837" y="5118961"/>
                <a:ext cx="228600" cy="152400"/>
              </a:xfrm>
              <a:custGeom>
                <a:avLst/>
                <a:gdLst>
                  <a:gd name="connsiteX0" fmla="*/ 8700 w 228600"/>
                  <a:gd name="connsiteY0" fmla="*/ 119503 h 152400"/>
                  <a:gd name="connsiteX1" fmla="*/ 10986 w 228600"/>
                  <a:gd name="connsiteY1" fmla="*/ 137791 h 152400"/>
                  <a:gd name="connsiteX2" fmla="*/ 27655 w 228600"/>
                  <a:gd name="connsiteY2" fmla="*/ 135124 h 152400"/>
                  <a:gd name="connsiteX3" fmla="*/ 51563 w 228600"/>
                  <a:gd name="connsiteY3" fmla="*/ 105311 h 152400"/>
                  <a:gd name="connsiteX4" fmla="*/ 77185 w 228600"/>
                  <a:gd name="connsiteY4" fmla="*/ 52161 h 152400"/>
                  <a:gd name="connsiteX5" fmla="*/ 61755 w 228600"/>
                  <a:gd name="connsiteY5" fmla="*/ 131314 h 152400"/>
                  <a:gd name="connsiteX6" fmla="*/ 68327 w 228600"/>
                  <a:gd name="connsiteY6" fmla="*/ 145792 h 152400"/>
                  <a:gd name="connsiteX7" fmla="*/ 78423 w 228600"/>
                  <a:gd name="connsiteY7" fmla="*/ 144173 h 152400"/>
                  <a:gd name="connsiteX8" fmla="*/ 85091 w 228600"/>
                  <a:gd name="connsiteY8" fmla="*/ 135886 h 152400"/>
                  <a:gd name="connsiteX9" fmla="*/ 99188 w 228600"/>
                  <a:gd name="connsiteY9" fmla="*/ 52828 h 152400"/>
                  <a:gd name="connsiteX10" fmla="*/ 140526 w 228600"/>
                  <a:gd name="connsiteY10" fmla="*/ 127409 h 152400"/>
                  <a:gd name="connsiteX11" fmla="*/ 150051 w 228600"/>
                  <a:gd name="connsiteY11" fmla="*/ 133790 h 152400"/>
                  <a:gd name="connsiteX12" fmla="*/ 160910 w 228600"/>
                  <a:gd name="connsiteY12" fmla="*/ 132171 h 152400"/>
                  <a:gd name="connsiteX13" fmla="*/ 164529 w 228600"/>
                  <a:gd name="connsiteY13" fmla="*/ 124075 h 152400"/>
                  <a:gd name="connsiteX14" fmla="*/ 158528 w 228600"/>
                  <a:gd name="connsiteY14" fmla="*/ 97596 h 152400"/>
                  <a:gd name="connsiteX15" fmla="*/ 119476 w 228600"/>
                  <a:gd name="connsiteY15" fmla="*/ 46256 h 152400"/>
                  <a:gd name="connsiteX16" fmla="*/ 169482 w 228600"/>
                  <a:gd name="connsiteY16" fmla="*/ 75879 h 152400"/>
                  <a:gd name="connsiteX17" fmla="*/ 203391 w 228600"/>
                  <a:gd name="connsiteY17" fmla="*/ 86451 h 152400"/>
                  <a:gd name="connsiteX18" fmla="*/ 217202 w 228600"/>
                  <a:gd name="connsiteY18" fmla="*/ 82451 h 152400"/>
                  <a:gd name="connsiteX19" fmla="*/ 217393 w 228600"/>
                  <a:gd name="connsiteY19" fmla="*/ 62163 h 152400"/>
                  <a:gd name="connsiteX20" fmla="*/ 199105 w 228600"/>
                  <a:gd name="connsiteY20" fmla="*/ 49971 h 152400"/>
                  <a:gd name="connsiteX21" fmla="*/ 141955 w 228600"/>
                  <a:gd name="connsiteY21" fmla="*/ 33683 h 152400"/>
                  <a:gd name="connsiteX22" fmla="*/ 210440 w 228600"/>
                  <a:gd name="connsiteY22" fmla="*/ 32730 h 152400"/>
                  <a:gd name="connsiteX23" fmla="*/ 221965 w 228600"/>
                  <a:gd name="connsiteY23" fmla="*/ 29777 h 152400"/>
                  <a:gd name="connsiteX24" fmla="*/ 227394 w 228600"/>
                  <a:gd name="connsiteY24" fmla="*/ 19967 h 152400"/>
                  <a:gd name="connsiteX25" fmla="*/ 217107 w 228600"/>
                  <a:gd name="connsiteY25" fmla="*/ 10823 h 152400"/>
                  <a:gd name="connsiteX26" fmla="*/ 158243 w 228600"/>
                  <a:gd name="connsiteY26" fmla="*/ 12918 h 152400"/>
                  <a:gd name="connsiteX27" fmla="*/ 101093 w 228600"/>
                  <a:gd name="connsiteY27" fmla="*/ 30635 h 152400"/>
                  <a:gd name="connsiteX28" fmla="*/ 72518 w 228600"/>
                  <a:gd name="connsiteY28" fmla="*/ 35683 h 152400"/>
                  <a:gd name="connsiteX29" fmla="*/ 52610 w 228600"/>
                  <a:gd name="connsiteY29" fmla="*/ 48447 h 152400"/>
                  <a:gd name="connsiteX30" fmla="*/ 19940 w 228600"/>
                  <a:gd name="connsiteY30" fmla="*/ 91118 h 152400"/>
                  <a:gd name="connsiteX31" fmla="*/ 8700 w 228600"/>
                  <a:gd name="connsiteY31" fmla="*/ 11950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600" h="152400">
                    <a:moveTo>
                      <a:pt x="8700" y="119503"/>
                    </a:moveTo>
                    <a:cubicBezTo>
                      <a:pt x="6795" y="125789"/>
                      <a:pt x="5747" y="133886"/>
                      <a:pt x="10986" y="137791"/>
                    </a:cubicBezTo>
                    <a:cubicBezTo>
                      <a:pt x="15844" y="141315"/>
                      <a:pt x="22797" y="138648"/>
                      <a:pt x="27655" y="135124"/>
                    </a:cubicBezTo>
                    <a:cubicBezTo>
                      <a:pt x="38037" y="127504"/>
                      <a:pt x="45181" y="116455"/>
                      <a:pt x="51563" y="105311"/>
                    </a:cubicBezTo>
                    <a:cubicBezTo>
                      <a:pt x="61373" y="88261"/>
                      <a:pt x="69946" y="70449"/>
                      <a:pt x="77185" y="52161"/>
                    </a:cubicBezTo>
                    <a:cubicBezTo>
                      <a:pt x="69089" y="77879"/>
                      <a:pt x="60897" y="104263"/>
                      <a:pt x="61755" y="131314"/>
                    </a:cubicBezTo>
                    <a:cubicBezTo>
                      <a:pt x="61945" y="136934"/>
                      <a:pt x="63183" y="143601"/>
                      <a:pt x="68327" y="145792"/>
                    </a:cubicBezTo>
                    <a:cubicBezTo>
                      <a:pt x="71565" y="147221"/>
                      <a:pt x="75566" y="146268"/>
                      <a:pt x="78423" y="144173"/>
                    </a:cubicBezTo>
                    <a:cubicBezTo>
                      <a:pt x="81281" y="142077"/>
                      <a:pt x="83376" y="139029"/>
                      <a:pt x="85091" y="135886"/>
                    </a:cubicBezTo>
                    <a:cubicBezTo>
                      <a:pt x="99283" y="111216"/>
                      <a:pt x="100997" y="81308"/>
                      <a:pt x="99188" y="52828"/>
                    </a:cubicBezTo>
                    <a:cubicBezTo>
                      <a:pt x="104331" y="81308"/>
                      <a:pt x="119095" y="107978"/>
                      <a:pt x="140526" y="127409"/>
                    </a:cubicBezTo>
                    <a:cubicBezTo>
                      <a:pt x="143384" y="129981"/>
                      <a:pt x="146432" y="132552"/>
                      <a:pt x="150051" y="133790"/>
                    </a:cubicBezTo>
                    <a:cubicBezTo>
                      <a:pt x="153671" y="135029"/>
                      <a:pt x="158052" y="134743"/>
                      <a:pt x="160910" y="132171"/>
                    </a:cubicBezTo>
                    <a:cubicBezTo>
                      <a:pt x="163101" y="130171"/>
                      <a:pt x="164148" y="127123"/>
                      <a:pt x="164529" y="124075"/>
                    </a:cubicBezTo>
                    <a:cubicBezTo>
                      <a:pt x="165672" y="114931"/>
                      <a:pt x="162243" y="105977"/>
                      <a:pt x="158528" y="97596"/>
                    </a:cubicBezTo>
                    <a:cubicBezTo>
                      <a:pt x="149670" y="77688"/>
                      <a:pt x="137955" y="57972"/>
                      <a:pt x="119476" y="46256"/>
                    </a:cubicBezTo>
                    <a:cubicBezTo>
                      <a:pt x="135383" y="57400"/>
                      <a:pt x="152147" y="67306"/>
                      <a:pt x="169482" y="75879"/>
                    </a:cubicBezTo>
                    <a:cubicBezTo>
                      <a:pt x="180150" y="81213"/>
                      <a:pt x="191485" y="86070"/>
                      <a:pt x="203391" y="86451"/>
                    </a:cubicBezTo>
                    <a:cubicBezTo>
                      <a:pt x="208344" y="86642"/>
                      <a:pt x="213583" y="85880"/>
                      <a:pt x="217202" y="82451"/>
                    </a:cubicBezTo>
                    <a:cubicBezTo>
                      <a:pt x="222632" y="77402"/>
                      <a:pt x="221870" y="68068"/>
                      <a:pt x="217393" y="62163"/>
                    </a:cubicBezTo>
                    <a:cubicBezTo>
                      <a:pt x="213011" y="56162"/>
                      <a:pt x="205963" y="52828"/>
                      <a:pt x="199105" y="49971"/>
                    </a:cubicBezTo>
                    <a:cubicBezTo>
                      <a:pt x="180722" y="42350"/>
                      <a:pt x="161577" y="36921"/>
                      <a:pt x="141955" y="33683"/>
                    </a:cubicBezTo>
                    <a:cubicBezTo>
                      <a:pt x="164815" y="34349"/>
                      <a:pt x="187770" y="35016"/>
                      <a:pt x="210440" y="32730"/>
                    </a:cubicBezTo>
                    <a:cubicBezTo>
                      <a:pt x="214440" y="32349"/>
                      <a:pt x="218536" y="31778"/>
                      <a:pt x="221965" y="29777"/>
                    </a:cubicBezTo>
                    <a:cubicBezTo>
                      <a:pt x="225394" y="27777"/>
                      <a:pt x="228061" y="23872"/>
                      <a:pt x="227394" y="19967"/>
                    </a:cubicBezTo>
                    <a:cubicBezTo>
                      <a:pt x="226632" y="15204"/>
                      <a:pt x="221679" y="12347"/>
                      <a:pt x="217107" y="10823"/>
                    </a:cubicBezTo>
                    <a:cubicBezTo>
                      <a:pt x="198248" y="4346"/>
                      <a:pt x="177388" y="7298"/>
                      <a:pt x="158243" y="12918"/>
                    </a:cubicBezTo>
                    <a:cubicBezTo>
                      <a:pt x="139097" y="18538"/>
                      <a:pt x="120619" y="26634"/>
                      <a:pt x="101093" y="30635"/>
                    </a:cubicBezTo>
                    <a:cubicBezTo>
                      <a:pt x="91568" y="32540"/>
                      <a:pt x="81947" y="33492"/>
                      <a:pt x="72518" y="35683"/>
                    </a:cubicBezTo>
                    <a:cubicBezTo>
                      <a:pt x="64326" y="37588"/>
                      <a:pt x="58897" y="42922"/>
                      <a:pt x="52610" y="48447"/>
                    </a:cubicBezTo>
                    <a:cubicBezTo>
                      <a:pt x="39085" y="60448"/>
                      <a:pt x="28226" y="75116"/>
                      <a:pt x="19940" y="91118"/>
                    </a:cubicBezTo>
                    <a:cubicBezTo>
                      <a:pt x="15558" y="100167"/>
                      <a:pt x="11653" y="109692"/>
                      <a:pt x="8700" y="1195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4320221" y="5088724"/>
                <a:ext cx="114300" cy="76200"/>
              </a:xfrm>
              <a:custGeom>
                <a:avLst/>
                <a:gdLst>
                  <a:gd name="connsiteX0" fmla="*/ 113285 w 114300"/>
                  <a:gd name="connsiteY0" fmla="*/ 60967 h 76200"/>
                  <a:gd name="connsiteX1" fmla="*/ 88329 w 114300"/>
                  <a:gd name="connsiteY1" fmla="*/ 15057 h 76200"/>
                  <a:gd name="connsiteX2" fmla="*/ 36132 w 114300"/>
                  <a:gd name="connsiteY2" fmla="*/ 12771 h 76200"/>
                  <a:gd name="connsiteX3" fmla="*/ 7176 w 114300"/>
                  <a:gd name="connsiteY3" fmla="*/ 56300 h 76200"/>
                  <a:gd name="connsiteX4" fmla="*/ 29369 w 114300"/>
                  <a:gd name="connsiteY4" fmla="*/ 73731 h 76200"/>
                  <a:gd name="connsiteX5" fmla="*/ 73565 w 114300"/>
                  <a:gd name="connsiteY5" fmla="*/ 77446 h 76200"/>
                  <a:gd name="connsiteX6" fmla="*/ 113285 w 114300"/>
                  <a:gd name="connsiteY6" fmla="*/ 60967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76200">
                    <a:moveTo>
                      <a:pt x="113285" y="60967"/>
                    </a:moveTo>
                    <a:cubicBezTo>
                      <a:pt x="113570" y="42774"/>
                      <a:pt x="103760" y="24677"/>
                      <a:pt x="88329" y="15057"/>
                    </a:cubicBezTo>
                    <a:cubicBezTo>
                      <a:pt x="72899" y="5437"/>
                      <a:pt x="52325" y="4484"/>
                      <a:pt x="36132" y="12771"/>
                    </a:cubicBezTo>
                    <a:cubicBezTo>
                      <a:pt x="19844" y="21057"/>
                      <a:pt x="8510" y="38107"/>
                      <a:pt x="7176" y="56300"/>
                    </a:cubicBezTo>
                    <a:cubicBezTo>
                      <a:pt x="6414" y="66682"/>
                      <a:pt x="19273" y="70969"/>
                      <a:pt x="29369" y="73731"/>
                    </a:cubicBezTo>
                    <a:cubicBezTo>
                      <a:pt x="43752" y="77636"/>
                      <a:pt x="58897" y="79446"/>
                      <a:pt x="73565" y="77446"/>
                    </a:cubicBezTo>
                    <a:cubicBezTo>
                      <a:pt x="88329" y="75350"/>
                      <a:pt x="102616" y="71445"/>
                      <a:pt x="113285" y="6096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3670109" y="5022056"/>
                <a:ext cx="123825" cy="238125"/>
              </a:xfrm>
              <a:custGeom>
                <a:avLst/>
                <a:gdLst>
                  <a:gd name="connsiteX0" fmla="*/ 13208 w 123825"/>
                  <a:gd name="connsiteY0" fmla="*/ 228029 h 238125"/>
                  <a:gd name="connsiteX1" fmla="*/ 71215 w 123825"/>
                  <a:gd name="connsiteY1" fmla="*/ 239839 h 238125"/>
                  <a:gd name="connsiteX2" fmla="*/ 123317 w 123825"/>
                  <a:gd name="connsiteY2" fmla="*/ 213836 h 238125"/>
                  <a:gd name="connsiteX3" fmla="*/ 85884 w 123825"/>
                  <a:gd name="connsiteY3" fmla="*/ 80677 h 238125"/>
                  <a:gd name="connsiteX4" fmla="*/ 84741 w 123825"/>
                  <a:gd name="connsiteY4" fmla="*/ 29718 h 238125"/>
                  <a:gd name="connsiteX5" fmla="*/ 67025 w 123825"/>
                  <a:gd name="connsiteY5" fmla="*/ 15716 h 238125"/>
                  <a:gd name="connsiteX6" fmla="*/ 57881 w 123825"/>
                  <a:gd name="connsiteY6" fmla="*/ 7144 h 238125"/>
                  <a:gd name="connsiteX7" fmla="*/ 54166 w 123825"/>
                  <a:gd name="connsiteY7" fmla="*/ 12573 h 238125"/>
                  <a:gd name="connsiteX8" fmla="*/ 38640 w 123825"/>
                  <a:gd name="connsiteY8" fmla="*/ 38767 h 238125"/>
                  <a:gd name="connsiteX9" fmla="*/ 13208 w 123825"/>
                  <a:gd name="connsiteY9" fmla="*/ 22802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238125">
                    <a:moveTo>
                      <a:pt x="13208" y="228029"/>
                    </a:moveTo>
                    <a:cubicBezTo>
                      <a:pt x="31306" y="236506"/>
                      <a:pt x="51308" y="241554"/>
                      <a:pt x="71215" y="239839"/>
                    </a:cubicBezTo>
                    <a:cubicBezTo>
                      <a:pt x="91027" y="238125"/>
                      <a:pt x="110744" y="229267"/>
                      <a:pt x="123317" y="213836"/>
                    </a:cubicBezTo>
                    <a:cubicBezTo>
                      <a:pt x="102743" y="172212"/>
                      <a:pt x="90075" y="126873"/>
                      <a:pt x="85884" y="80677"/>
                    </a:cubicBezTo>
                    <a:cubicBezTo>
                      <a:pt x="84360" y="63818"/>
                      <a:pt x="83979" y="46672"/>
                      <a:pt x="84741" y="29718"/>
                    </a:cubicBezTo>
                    <a:cubicBezTo>
                      <a:pt x="79121" y="25527"/>
                      <a:pt x="72835" y="20764"/>
                      <a:pt x="67025" y="15716"/>
                    </a:cubicBezTo>
                    <a:cubicBezTo>
                      <a:pt x="63691" y="12859"/>
                      <a:pt x="60643" y="10001"/>
                      <a:pt x="57881" y="7144"/>
                    </a:cubicBezTo>
                    <a:cubicBezTo>
                      <a:pt x="56642" y="8954"/>
                      <a:pt x="55309" y="10763"/>
                      <a:pt x="54166" y="12573"/>
                    </a:cubicBezTo>
                    <a:cubicBezTo>
                      <a:pt x="48451" y="20955"/>
                      <a:pt x="43307" y="29718"/>
                      <a:pt x="38640" y="38767"/>
                    </a:cubicBezTo>
                    <a:cubicBezTo>
                      <a:pt x="8827" y="96298"/>
                      <a:pt x="-222" y="164497"/>
                      <a:pt x="13208" y="2280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3701700" y="5027390"/>
                <a:ext cx="57150" cy="76200"/>
              </a:xfrm>
              <a:custGeom>
                <a:avLst/>
                <a:gdLst>
                  <a:gd name="connsiteX0" fmla="*/ 7144 w 57150"/>
                  <a:gd name="connsiteY0" fmla="*/ 33433 h 76200"/>
                  <a:gd name="connsiteX1" fmla="*/ 46863 w 57150"/>
                  <a:gd name="connsiteY1" fmla="*/ 70961 h 76200"/>
                  <a:gd name="connsiteX2" fmla="*/ 54293 w 57150"/>
                  <a:gd name="connsiteY2" fmla="*/ 75247 h 76200"/>
                  <a:gd name="connsiteX3" fmla="*/ 53150 w 57150"/>
                  <a:gd name="connsiteY3" fmla="*/ 24289 h 76200"/>
                  <a:gd name="connsiteX4" fmla="*/ 35433 w 57150"/>
                  <a:gd name="connsiteY4" fmla="*/ 10287 h 76200"/>
                  <a:gd name="connsiteX5" fmla="*/ 22670 w 57150"/>
                  <a:gd name="connsiteY5" fmla="*/ 7144 h 76200"/>
                  <a:gd name="connsiteX6" fmla="*/ 7144 w 57150"/>
                  <a:gd name="connsiteY6" fmla="*/ 33433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76200">
                    <a:moveTo>
                      <a:pt x="7144" y="33433"/>
                    </a:moveTo>
                    <a:cubicBezTo>
                      <a:pt x="18383" y="47911"/>
                      <a:pt x="31814" y="60674"/>
                      <a:pt x="46863" y="70961"/>
                    </a:cubicBezTo>
                    <a:cubicBezTo>
                      <a:pt x="49244" y="72580"/>
                      <a:pt x="51721" y="74104"/>
                      <a:pt x="54293" y="75247"/>
                    </a:cubicBezTo>
                    <a:cubicBezTo>
                      <a:pt x="52769" y="58388"/>
                      <a:pt x="52388" y="41243"/>
                      <a:pt x="53150" y="24289"/>
                    </a:cubicBezTo>
                    <a:cubicBezTo>
                      <a:pt x="47530" y="20098"/>
                      <a:pt x="41243" y="15335"/>
                      <a:pt x="35433" y="10287"/>
                    </a:cubicBezTo>
                    <a:cubicBezTo>
                      <a:pt x="31147" y="9144"/>
                      <a:pt x="26860" y="8192"/>
                      <a:pt x="22670" y="7144"/>
                    </a:cubicBezTo>
                    <a:cubicBezTo>
                      <a:pt x="16955" y="15621"/>
                      <a:pt x="11811" y="24384"/>
                      <a:pt x="7144" y="33433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2799125" y="4679347"/>
                <a:ext cx="361950" cy="714375"/>
              </a:xfrm>
              <a:custGeom>
                <a:avLst/>
                <a:gdLst>
                  <a:gd name="connsiteX0" fmla="*/ 25513 w 361950"/>
                  <a:gd name="connsiteY0" fmla="*/ 671513 h 714375"/>
                  <a:gd name="connsiteX1" fmla="*/ 200106 w 361950"/>
                  <a:gd name="connsiteY1" fmla="*/ 706946 h 714375"/>
                  <a:gd name="connsiteX2" fmla="*/ 356793 w 361950"/>
                  <a:gd name="connsiteY2" fmla="*/ 628650 h 714375"/>
                  <a:gd name="connsiteX3" fmla="*/ 244112 w 361950"/>
                  <a:gd name="connsiteY3" fmla="*/ 228029 h 714375"/>
                  <a:gd name="connsiteX4" fmla="*/ 240683 w 361950"/>
                  <a:gd name="connsiteY4" fmla="*/ 74867 h 714375"/>
                  <a:gd name="connsiteX5" fmla="*/ 187438 w 361950"/>
                  <a:gd name="connsiteY5" fmla="*/ 32861 h 714375"/>
                  <a:gd name="connsiteX6" fmla="*/ 160006 w 361950"/>
                  <a:gd name="connsiteY6" fmla="*/ 7144 h 714375"/>
                  <a:gd name="connsiteX7" fmla="*/ 148862 w 361950"/>
                  <a:gd name="connsiteY7" fmla="*/ 23432 h 714375"/>
                  <a:gd name="connsiteX8" fmla="*/ 102189 w 361950"/>
                  <a:gd name="connsiteY8" fmla="*/ 102203 h 714375"/>
                  <a:gd name="connsiteX9" fmla="*/ 25513 w 361950"/>
                  <a:gd name="connsiteY9" fmla="*/ 671513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1950" h="714375">
                    <a:moveTo>
                      <a:pt x="25513" y="671513"/>
                    </a:moveTo>
                    <a:cubicBezTo>
                      <a:pt x="79806" y="697040"/>
                      <a:pt x="140194" y="712089"/>
                      <a:pt x="200106" y="706946"/>
                    </a:cubicBezTo>
                    <a:cubicBezTo>
                      <a:pt x="259828" y="701897"/>
                      <a:pt x="318978" y="675227"/>
                      <a:pt x="356793" y="628650"/>
                    </a:cubicBezTo>
                    <a:cubicBezTo>
                      <a:pt x="294975" y="503587"/>
                      <a:pt x="256780" y="366998"/>
                      <a:pt x="244112" y="228029"/>
                    </a:cubicBezTo>
                    <a:cubicBezTo>
                      <a:pt x="239635" y="177165"/>
                      <a:pt x="238397" y="125825"/>
                      <a:pt x="240683" y="74867"/>
                    </a:cubicBezTo>
                    <a:cubicBezTo>
                      <a:pt x="223633" y="62389"/>
                      <a:pt x="204774" y="48006"/>
                      <a:pt x="187438" y="32861"/>
                    </a:cubicBezTo>
                    <a:cubicBezTo>
                      <a:pt x="177532" y="24384"/>
                      <a:pt x="168388" y="15716"/>
                      <a:pt x="160006" y="7144"/>
                    </a:cubicBezTo>
                    <a:cubicBezTo>
                      <a:pt x="156196" y="12478"/>
                      <a:pt x="152386" y="17907"/>
                      <a:pt x="148862" y="23432"/>
                    </a:cubicBezTo>
                    <a:cubicBezTo>
                      <a:pt x="131717" y="48768"/>
                      <a:pt x="116096" y="75152"/>
                      <a:pt x="102189" y="102203"/>
                    </a:cubicBezTo>
                    <a:cubicBezTo>
                      <a:pt x="12273" y="275368"/>
                      <a:pt x="-15159" y="480346"/>
                      <a:pt x="25513" y="6715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2894171" y="4695730"/>
                <a:ext cx="152400" cy="209550"/>
              </a:xfrm>
              <a:custGeom>
                <a:avLst/>
                <a:gdLst>
                  <a:gd name="connsiteX0" fmla="*/ 7144 w 152400"/>
                  <a:gd name="connsiteY0" fmla="*/ 85820 h 209550"/>
                  <a:gd name="connsiteX1" fmla="*/ 126683 w 152400"/>
                  <a:gd name="connsiteY1" fmla="*/ 198596 h 209550"/>
                  <a:gd name="connsiteX2" fmla="*/ 149066 w 152400"/>
                  <a:gd name="connsiteY2" fmla="*/ 211646 h 209550"/>
                  <a:gd name="connsiteX3" fmla="*/ 145637 w 152400"/>
                  <a:gd name="connsiteY3" fmla="*/ 58484 h 209550"/>
                  <a:gd name="connsiteX4" fmla="*/ 92393 w 152400"/>
                  <a:gd name="connsiteY4" fmla="*/ 16478 h 209550"/>
                  <a:gd name="connsiteX5" fmla="*/ 53912 w 152400"/>
                  <a:gd name="connsiteY5" fmla="*/ 7144 h 209550"/>
                  <a:gd name="connsiteX6" fmla="*/ 7144 w 152400"/>
                  <a:gd name="connsiteY6" fmla="*/ 8582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209550">
                    <a:moveTo>
                      <a:pt x="7144" y="85820"/>
                    </a:moveTo>
                    <a:cubicBezTo>
                      <a:pt x="40767" y="129350"/>
                      <a:pt x="81248" y="167735"/>
                      <a:pt x="126683" y="198596"/>
                    </a:cubicBezTo>
                    <a:cubicBezTo>
                      <a:pt x="133826" y="203454"/>
                      <a:pt x="141256" y="208121"/>
                      <a:pt x="149066" y="211646"/>
                    </a:cubicBezTo>
                    <a:cubicBezTo>
                      <a:pt x="144590" y="160782"/>
                      <a:pt x="143351" y="109442"/>
                      <a:pt x="145637" y="58484"/>
                    </a:cubicBezTo>
                    <a:cubicBezTo>
                      <a:pt x="128588" y="46006"/>
                      <a:pt x="109728" y="31623"/>
                      <a:pt x="92393" y="16478"/>
                    </a:cubicBezTo>
                    <a:cubicBezTo>
                      <a:pt x="79534" y="13145"/>
                      <a:pt x="66675" y="10096"/>
                      <a:pt x="53912" y="7144"/>
                    </a:cubicBezTo>
                    <a:cubicBezTo>
                      <a:pt x="36576" y="32385"/>
                      <a:pt x="21050" y="58769"/>
                      <a:pt x="7144" y="85820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2619279" y="4212471"/>
                <a:ext cx="876300" cy="695325"/>
              </a:xfrm>
              <a:custGeom>
                <a:avLst/>
                <a:gdLst>
                  <a:gd name="connsiteX0" fmla="*/ 7144 w 876300"/>
                  <a:gd name="connsiteY0" fmla="*/ 309046 h 695325"/>
                  <a:gd name="connsiteX1" fmla="*/ 399098 w 876300"/>
                  <a:gd name="connsiteY1" fmla="*/ 609750 h 695325"/>
                  <a:gd name="connsiteX2" fmla="*/ 745427 w 876300"/>
                  <a:gd name="connsiteY2" fmla="*/ 693380 h 695325"/>
                  <a:gd name="connsiteX3" fmla="*/ 871538 w 876300"/>
                  <a:gd name="connsiteY3" fmla="*/ 663567 h 695325"/>
                  <a:gd name="connsiteX4" fmla="*/ 872395 w 876300"/>
                  <a:gd name="connsiteY4" fmla="*/ 646231 h 695325"/>
                  <a:gd name="connsiteX5" fmla="*/ 872871 w 876300"/>
                  <a:gd name="connsiteY5" fmla="*/ 636992 h 695325"/>
                  <a:gd name="connsiteX6" fmla="*/ 874109 w 876300"/>
                  <a:gd name="connsiteY6" fmla="*/ 597463 h 695325"/>
                  <a:gd name="connsiteX7" fmla="*/ 868013 w 876300"/>
                  <a:gd name="connsiteY7" fmla="*/ 445444 h 695325"/>
                  <a:gd name="connsiteX8" fmla="*/ 854678 w 876300"/>
                  <a:gd name="connsiteY8" fmla="*/ 348098 h 695325"/>
                  <a:gd name="connsiteX9" fmla="*/ 819245 w 876300"/>
                  <a:gd name="connsiteY9" fmla="*/ 223702 h 695325"/>
                  <a:gd name="connsiteX10" fmla="*/ 566642 w 876300"/>
                  <a:gd name="connsiteY10" fmla="*/ 19105 h 695325"/>
                  <a:gd name="connsiteX11" fmla="*/ 405479 w 876300"/>
                  <a:gd name="connsiteY11" fmla="*/ 11295 h 695325"/>
                  <a:gd name="connsiteX12" fmla="*/ 240983 w 876300"/>
                  <a:gd name="connsiteY12" fmla="*/ 64730 h 695325"/>
                  <a:gd name="connsiteX13" fmla="*/ 231267 w 876300"/>
                  <a:gd name="connsiteY13" fmla="*/ 70254 h 695325"/>
                  <a:gd name="connsiteX14" fmla="*/ 118872 w 876300"/>
                  <a:gd name="connsiteY14" fmla="*/ 158742 h 695325"/>
                  <a:gd name="connsiteX15" fmla="*/ 54864 w 876300"/>
                  <a:gd name="connsiteY15" fmla="*/ 235227 h 695325"/>
                  <a:gd name="connsiteX16" fmla="*/ 35433 w 876300"/>
                  <a:gd name="connsiteY16" fmla="*/ 263326 h 695325"/>
                  <a:gd name="connsiteX17" fmla="*/ 30385 w 876300"/>
                  <a:gd name="connsiteY17" fmla="*/ 270756 h 695325"/>
                  <a:gd name="connsiteX18" fmla="*/ 7144 w 876300"/>
                  <a:gd name="connsiteY18" fmla="*/ 309046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6300" h="695325">
                    <a:moveTo>
                      <a:pt x="7144" y="309046"/>
                    </a:moveTo>
                    <a:cubicBezTo>
                      <a:pt x="88487" y="455826"/>
                      <a:pt x="244126" y="545361"/>
                      <a:pt x="399098" y="609750"/>
                    </a:cubicBezTo>
                    <a:cubicBezTo>
                      <a:pt x="509492" y="655565"/>
                      <a:pt x="625888" y="692904"/>
                      <a:pt x="745427" y="693380"/>
                    </a:cubicBezTo>
                    <a:cubicBezTo>
                      <a:pt x="789337" y="693570"/>
                      <a:pt x="835343" y="688141"/>
                      <a:pt x="871538" y="663567"/>
                    </a:cubicBezTo>
                    <a:cubicBezTo>
                      <a:pt x="871919" y="657852"/>
                      <a:pt x="872204" y="652137"/>
                      <a:pt x="872395" y="646231"/>
                    </a:cubicBezTo>
                    <a:cubicBezTo>
                      <a:pt x="872776" y="643278"/>
                      <a:pt x="872776" y="640135"/>
                      <a:pt x="872871" y="636992"/>
                    </a:cubicBezTo>
                    <a:cubicBezTo>
                      <a:pt x="873538" y="623943"/>
                      <a:pt x="873919" y="610607"/>
                      <a:pt x="874109" y="597463"/>
                    </a:cubicBezTo>
                    <a:cubicBezTo>
                      <a:pt x="874967" y="546981"/>
                      <a:pt x="873062" y="495831"/>
                      <a:pt x="868013" y="445444"/>
                    </a:cubicBezTo>
                    <a:cubicBezTo>
                      <a:pt x="864870" y="412678"/>
                      <a:pt x="860393" y="380007"/>
                      <a:pt x="854678" y="348098"/>
                    </a:cubicBezTo>
                    <a:cubicBezTo>
                      <a:pt x="846868" y="305617"/>
                      <a:pt x="836962" y="263040"/>
                      <a:pt x="819245" y="223702"/>
                    </a:cubicBezTo>
                    <a:cubicBezTo>
                      <a:pt x="773430" y="121308"/>
                      <a:pt x="675608" y="46061"/>
                      <a:pt x="566642" y="19105"/>
                    </a:cubicBezTo>
                    <a:cubicBezTo>
                      <a:pt x="514064" y="6056"/>
                      <a:pt x="459200" y="4056"/>
                      <a:pt x="405479" y="11295"/>
                    </a:cubicBezTo>
                    <a:cubicBezTo>
                      <a:pt x="348234" y="19105"/>
                      <a:pt x="292037" y="37488"/>
                      <a:pt x="240983" y="64730"/>
                    </a:cubicBezTo>
                    <a:cubicBezTo>
                      <a:pt x="237649" y="66444"/>
                      <a:pt x="234410" y="68159"/>
                      <a:pt x="231267" y="70254"/>
                    </a:cubicBezTo>
                    <a:cubicBezTo>
                      <a:pt x="190119" y="93495"/>
                      <a:pt x="152495" y="124071"/>
                      <a:pt x="118872" y="158742"/>
                    </a:cubicBezTo>
                    <a:cubicBezTo>
                      <a:pt x="95631" y="182554"/>
                      <a:pt x="74295" y="208367"/>
                      <a:pt x="54864" y="235227"/>
                    </a:cubicBezTo>
                    <a:cubicBezTo>
                      <a:pt x="48101" y="244467"/>
                      <a:pt x="41720" y="253992"/>
                      <a:pt x="35433" y="263326"/>
                    </a:cubicBezTo>
                    <a:cubicBezTo>
                      <a:pt x="33719" y="265803"/>
                      <a:pt x="32099" y="268374"/>
                      <a:pt x="30385" y="270756"/>
                    </a:cubicBezTo>
                    <a:cubicBezTo>
                      <a:pt x="22289" y="283519"/>
                      <a:pt x="14478" y="296187"/>
                      <a:pt x="7144" y="309046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3162446" y="4249680"/>
                <a:ext cx="171450" cy="180975"/>
              </a:xfrm>
              <a:custGeom>
                <a:avLst/>
                <a:gdLst>
                  <a:gd name="connsiteX0" fmla="*/ 163493 w 171450"/>
                  <a:gd name="connsiteY0" fmla="*/ 150680 h 180975"/>
                  <a:gd name="connsiteX1" fmla="*/ 147205 w 171450"/>
                  <a:gd name="connsiteY1" fmla="*/ 176302 h 180975"/>
                  <a:gd name="connsiteX2" fmla="*/ 99295 w 171450"/>
                  <a:gd name="connsiteY2" fmla="*/ 178492 h 180975"/>
                  <a:gd name="connsiteX3" fmla="*/ 10141 w 171450"/>
                  <a:gd name="connsiteY3" fmla="*/ 86290 h 180975"/>
                  <a:gd name="connsiteX4" fmla="*/ 90627 w 171450"/>
                  <a:gd name="connsiteY4" fmla="*/ 16282 h 180975"/>
                  <a:gd name="connsiteX5" fmla="*/ 163493 w 171450"/>
                  <a:gd name="connsiteY5" fmla="*/ 15068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50" h="180975">
                    <a:moveTo>
                      <a:pt x="163493" y="150680"/>
                    </a:moveTo>
                    <a:cubicBezTo>
                      <a:pt x="160636" y="160585"/>
                      <a:pt x="155587" y="170301"/>
                      <a:pt x="147205" y="176302"/>
                    </a:cubicBezTo>
                    <a:cubicBezTo>
                      <a:pt x="133680" y="185922"/>
                      <a:pt x="115011" y="183826"/>
                      <a:pt x="99295" y="178492"/>
                    </a:cubicBezTo>
                    <a:cubicBezTo>
                      <a:pt x="57289" y="164110"/>
                      <a:pt x="23095" y="128772"/>
                      <a:pt x="10141" y="86290"/>
                    </a:cubicBezTo>
                    <a:cubicBezTo>
                      <a:pt x="-5290" y="35522"/>
                      <a:pt x="41478" y="-13722"/>
                      <a:pt x="90627" y="16282"/>
                    </a:cubicBezTo>
                    <a:cubicBezTo>
                      <a:pt x="133775" y="42761"/>
                      <a:pt x="178828" y="97339"/>
                      <a:pt x="163493" y="1506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36510" y="4524958"/>
                <a:ext cx="142875" cy="104775"/>
              </a:xfrm>
              <a:custGeom>
                <a:avLst/>
                <a:gdLst>
                  <a:gd name="connsiteX0" fmla="*/ 136578 w 142875"/>
                  <a:gd name="connsiteY0" fmla="*/ 76379 h 104775"/>
                  <a:gd name="connsiteX1" fmla="*/ 76189 w 142875"/>
                  <a:gd name="connsiteY1" fmla="*/ 103526 h 104775"/>
                  <a:gd name="connsiteX2" fmla="*/ 31993 w 142875"/>
                  <a:gd name="connsiteY2" fmla="*/ 96858 h 104775"/>
                  <a:gd name="connsiteX3" fmla="*/ 49805 w 142875"/>
                  <a:gd name="connsiteY3" fmla="*/ 8371 h 104775"/>
                  <a:gd name="connsiteX4" fmla="*/ 136578 w 142875"/>
                  <a:gd name="connsiteY4" fmla="*/ 76379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75" h="104775">
                    <a:moveTo>
                      <a:pt x="136578" y="76379"/>
                    </a:moveTo>
                    <a:cubicBezTo>
                      <a:pt x="126672" y="97525"/>
                      <a:pt x="99525" y="103049"/>
                      <a:pt x="76189" y="103526"/>
                    </a:cubicBezTo>
                    <a:cubicBezTo>
                      <a:pt x="61140" y="103811"/>
                      <a:pt x="45614" y="103049"/>
                      <a:pt x="31993" y="96858"/>
                    </a:cubicBezTo>
                    <a:cubicBezTo>
                      <a:pt x="-12774" y="76665"/>
                      <a:pt x="8943" y="17039"/>
                      <a:pt x="49805" y="8371"/>
                    </a:cubicBezTo>
                    <a:cubicBezTo>
                      <a:pt x="85619" y="846"/>
                      <a:pt x="158866" y="28469"/>
                      <a:pt x="136578" y="76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2923697" y="4417566"/>
                <a:ext cx="228600" cy="247650"/>
              </a:xfrm>
              <a:custGeom>
                <a:avLst/>
                <a:gdLst>
                  <a:gd name="connsiteX0" fmla="*/ 223553 w 228600"/>
                  <a:gd name="connsiteY0" fmla="*/ 134812 h 247650"/>
                  <a:gd name="connsiteX1" fmla="*/ 197741 w 228600"/>
                  <a:gd name="connsiteY1" fmla="*/ 222347 h 247650"/>
                  <a:gd name="connsiteX2" fmla="*/ 153640 w 228600"/>
                  <a:gd name="connsiteY2" fmla="*/ 245493 h 247650"/>
                  <a:gd name="connsiteX3" fmla="*/ 27243 w 228600"/>
                  <a:gd name="connsiteY3" fmla="*/ 196249 h 247650"/>
                  <a:gd name="connsiteX4" fmla="*/ 27910 w 228600"/>
                  <a:gd name="connsiteY4" fmla="*/ 60517 h 247650"/>
                  <a:gd name="connsiteX5" fmla="*/ 154211 w 228600"/>
                  <a:gd name="connsiteY5" fmla="*/ 11083 h 247650"/>
                  <a:gd name="connsiteX6" fmla="*/ 223553 w 228600"/>
                  <a:gd name="connsiteY6" fmla="*/ 13481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247650">
                    <a:moveTo>
                      <a:pt x="223553" y="134812"/>
                    </a:moveTo>
                    <a:cubicBezTo>
                      <a:pt x="226411" y="166150"/>
                      <a:pt x="220124" y="200249"/>
                      <a:pt x="197741" y="222347"/>
                    </a:cubicBezTo>
                    <a:cubicBezTo>
                      <a:pt x="185739" y="234158"/>
                      <a:pt x="170023" y="241587"/>
                      <a:pt x="153640" y="245493"/>
                    </a:cubicBezTo>
                    <a:cubicBezTo>
                      <a:pt x="106872" y="256446"/>
                      <a:pt x="54294" y="235968"/>
                      <a:pt x="27243" y="196249"/>
                    </a:cubicBezTo>
                    <a:cubicBezTo>
                      <a:pt x="192" y="156529"/>
                      <a:pt x="478" y="100046"/>
                      <a:pt x="27910" y="60517"/>
                    </a:cubicBezTo>
                    <a:cubicBezTo>
                      <a:pt x="52675" y="24894"/>
                      <a:pt x="110301" y="-3586"/>
                      <a:pt x="154211" y="11083"/>
                    </a:cubicBezTo>
                    <a:cubicBezTo>
                      <a:pt x="197360" y="25561"/>
                      <a:pt x="219839" y="94617"/>
                      <a:pt x="223553" y="134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358322" y="4645010"/>
                <a:ext cx="133350" cy="171450"/>
              </a:xfrm>
              <a:custGeom>
                <a:avLst/>
                <a:gdLst>
                  <a:gd name="connsiteX0" fmla="*/ 7146 w 133350"/>
                  <a:gd name="connsiteY0" fmla="*/ 100440 h 171450"/>
                  <a:gd name="connsiteX1" fmla="*/ 26101 w 133350"/>
                  <a:gd name="connsiteY1" fmla="*/ 150922 h 171450"/>
                  <a:gd name="connsiteX2" fmla="*/ 72583 w 133350"/>
                  <a:gd name="connsiteY2" fmla="*/ 171782 h 171450"/>
                  <a:gd name="connsiteX3" fmla="*/ 135257 w 133350"/>
                  <a:gd name="connsiteY3" fmla="*/ 164829 h 171450"/>
                  <a:gd name="connsiteX4" fmla="*/ 129161 w 133350"/>
                  <a:gd name="connsiteY4" fmla="*/ 12810 h 171450"/>
                  <a:gd name="connsiteX5" fmla="*/ 38388 w 133350"/>
                  <a:gd name="connsiteY5" fmla="*/ 30145 h 171450"/>
                  <a:gd name="connsiteX6" fmla="*/ 7146 w 133350"/>
                  <a:gd name="connsiteY6" fmla="*/ 10044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171450">
                    <a:moveTo>
                      <a:pt x="7146" y="100440"/>
                    </a:moveTo>
                    <a:cubicBezTo>
                      <a:pt x="7146" y="119014"/>
                      <a:pt x="13051" y="137873"/>
                      <a:pt x="26101" y="150922"/>
                    </a:cubicBezTo>
                    <a:cubicBezTo>
                      <a:pt x="38293" y="163210"/>
                      <a:pt x="55438" y="169115"/>
                      <a:pt x="72583" y="171782"/>
                    </a:cubicBezTo>
                    <a:cubicBezTo>
                      <a:pt x="93538" y="174735"/>
                      <a:pt x="115636" y="173020"/>
                      <a:pt x="135257" y="164829"/>
                    </a:cubicBezTo>
                    <a:cubicBezTo>
                      <a:pt x="136115" y="114346"/>
                      <a:pt x="134209" y="63197"/>
                      <a:pt x="129161" y="12810"/>
                    </a:cubicBezTo>
                    <a:cubicBezTo>
                      <a:pt x="98967" y="1666"/>
                      <a:pt x="64296" y="6714"/>
                      <a:pt x="38388" y="30145"/>
                    </a:cubicBezTo>
                    <a:cubicBezTo>
                      <a:pt x="18767" y="47862"/>
                      <a:pt x="6955" y="74056"/>
                      <a:pt x="7146" y="100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843498" y="4216622"/>
                <a:ext cx="190500" cy="152400"/>
              </a:xfrm>
              <a:custGeom>
                <a:avLst/>
                <a:gdLst>
                  <a:gd name="connsiteX0" fmla="*/ 7144 w 190500"/>
                  <a:gd name="connsiteY0" fmla="*/ 66104 h 152400"/>
                  <a:gd name="connsiteX1" fmla="*/ 16859 w 190500"/>
                  <a:gd name="connsiteY1" fmla="*/ 95060 h 152400"/>
                  <a:gd name="connsiteX2" fmla="*/ 74486 w 190500"/>
                  <a:gd name="connsiteY2" fmla="*/ 141541 h 152400"/>
                  <a:gd name="connsiteX3" fmla="*/ 158591 w 190500"/>
                  <a:gd name="connsiteY3" fmla="*/ 130302 h 152400"/>
                  <a:gd name="connsiteX4" fmla="*/ 190691 w 190500"/>
                  <a:gd name="connsiteY4" fmla="*/ 42196 h 152400"/>
                  <a:gd name="connsiteX5" fmla="*/ 181356 w 190500"/>
                  <a:gd name="connsiteY5" fmla="*/ 7144 h 152400"/>
                  <a:gd name="connsiteX6" fmla="*/ 16859 w 190500"/>
                  <a:gd name="connsiteY6" fmla="*/ 60579 h 152400"/>
                  <a:gd name="connsiteX7" fmla="*/ 7144 w 190500"/>
                  <a:gd name="connsiteY7" fmla="*/ 6610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52400">
                    <a:moveTo>
                      <a:pt x="7144" y="66104"/>
                    </a:moveTo>
                    <a:cubicBezTo>
                      <a:pt x="8573" y="76200"/>
                      <a:pt x="11811" y="86011"/>
                      <a:pt x="16859" y="95060"/>
                    </a:cubicBezTo>
                    <a:cubicBezTo>
                      <a:pt x="29051" y="117253"/>
                      <a:pt x="50483" y="133540"/>
                      <a:pt x="74486" y="141541"/>
                    </a:cubicBezTo>
                    <a:cubicBezTo>
                      <a:pt x="102394" y="150781"/>
                      <a:pt x="135255" y="148114"/>
                      <a:pt x="158591" y="130302"/>
                    </a:cubicBezTo>
                    <a:cubicBezTo>
                      <a:pt x="184595" y="110395"/>
                      <a:pt x="195167" y="74581"/>
                      <a:pt x="190691" y="42196"/>
                    </a:cubicBezTo>
                    <a:cubicBezTo>
                      <a:pt x="189167" y="30956"/>
                      <a:pt x="186023" y="18764"/>
                      <a:pt x="181356" y="7144"/>
                    </a:cubicBezTo>
                    <a:cubicBezTo>
                      <a:pt x="124111" y="14954"/>
                      <a:pt x="67913" y="33338"/>
                      <a:pt x="16859" y="60579"/>
                    </a:cubicBezTo>
                    <a:cubicBezTo>
                      <a:pt x="13526" y="62294"/>
                      <a:pt x="10287" y="64008"/>
                      <a:pt x="7144" y="66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2667000" y="4363974"/>
                <a:ext cx="123825" cy="123825"/>
              </a:xfrm>
              <a:custGeom>
                <a:avLst/>
                <a:gdLst>
                  <a:gd name="connsiteX0" fmla="*/ 7144 w 123825"/>
                  <a:gd name="connsiteY0" fmla="*/ 83725 h 123825"/>
                  <a:gd name="connsiteX1" fmla="*/ 31814 w 123825"/>
                  <a:gd name="connsiteY1" fmla="*/ 105728 h 123825"/>
                  <a:gd name="connsiteX2" fmla="*/ 98298 w 123825"/>
                  <a:gd name="connsiteY2" fmla="*/ 122396 h 123825"/>
                  <a:gd name="connsiteX3" fmla="*/ 125063 w 123825"/>
                  <a:gd name="connsiteY3" fmla="*/ 76581 h 123825"/>
                  <a:gd name="connsiteX4" fmla="*/ 71247 w 123825"/>
                  <a:gd name="connsiteY4" fmla="*/ 7144 h 123825"/>
                  <a:gd name="connsiteX5" fmla="*/ 7144 w 123825"/>
                  <a:gd name="connsiteY5" fmla="*/ 837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123825">
                    <a:moveTo>
                      <a:pt x="7144" y="83725"/>
                    </a:moveTo>
                    <a:cubicBezTo>
                      <a:pt x="13906" y="92392"/>
                      <a:pt x="22765" y="99346"/>
                      <a:pt x="31814" y="105728"/>
                    </a:cubicBezTo>
                    <a:cubicBezTo>
                      <a:pt x="51244" y="119634"/>
                      <a:pt x="76200" y="131540"/>
                      <a:pt x="98298" y="122396"/>
                    </a:cubicBezTo>
                    <a:cubicBezTo>
                      <a:pt x="115633" y="115157"/>
                      <a:pt x="125920" y="95345"/>
                      <a:pt x="125063" y="76581"/>
                    </a:cubicBezTo>
                    <a:cubicBezTo>
                      <a:pt x="123825" y="49339"/>
                      <a:pt x="99060" y="20003"/>
                      <a:pt x="71247" y="7144"/>
                    </a:cubicBezTo>
                    <a:cubicBezTo>
                      <a:pt x="47911" y="31052"/>
                      <a:pt x="26575" y="56864"/>
                      <a:pt x="7144" y="83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3570982" y="4895034"/>
                <a:ext cx="323850" cy="228600"/>
              </a:xfrm>
              <a:custGeom>
                <a:avLst/>
                <a:gdLst>
                  <a:gd name="connsiteX0" fmla="*/ 9370 w 323850"/>
                  <a:gd name="connsiteY0" fmla="*/ 211985 h 228600"/>
                  <a:gd name="connsiteX1" fmla="*/ 178534 w 323850"/>
                  <a:gd name="connsiteY1" fmla="*/ 214081 h 228600"/>
                  <a:gd name="connsiteX2" fmla="*/ 290643 w 323850"/>
                  <a:gd name="connsiteY2" fmla="*/ 166075 h 228600"/>
                  <a:gd name="connsiteX3" fmla="*/ 319123 w 323850"/>
                  <a:gd name="connsiteY3" fmla="*/ 132070 h 228600"/>
                  <a:gd name="connsiteX4" fmla="*/ 315789 w 323850"/>
                  <a:gd name="connsiteY4" fmla="*/ 127118 h 228600"/>
                  <a:gd name="connsiteX5" fmla="*/ 314075 w 323850"/>
                  <a:gd name="connsiteY5" fmla="*/ 124451 h 228600"/>
                  <a:gd name="connsiteX6" fmla="*/ 306264 w 323850"/>
                  <a:gd name="connsiteY6" fmla="*/ 113306 h 228600"/>
                  <a:gd name="connsiteX7" fmla="*/ 273403 w 323850"/>
                  <a:gd name="connsiteY7" fmla="*/ 72825 h 228600"/>
                  <a:gd name="connsiteX8" fmla="*/ 249781 w 323850"/>
                  <a:gd name="connsiteY8" fmla="*/ 48822 h 228600"/>
                  <a:gd name="connsiteX9" fmla="*/ 214538 w 323850"/>
                  <a:gd name="connsiteY9" fmla="*/ 21961 h 228600"/>
                  <a:gd name="connsiteX10" fmla="*/ 103286 w 323850"/>
                  <a:gd name="connsiteY10" fmla="*/ 17675 h 228600"/>
                  <a:gd name="connsiteX11" fmla="*/ 57471 w 323850"/>
                  <a:gd name="connsiteY11" fmla="*/ 48536 h 228600"/>
                  <a:gd name="connsiteX12" fmla="*/ 23276 w 323850"/>
                  <a:gd name="connsiteY12" fmla="*/ 96923 h 228600"/>
                  <a:gd name="connsiteX13" fmla="*/ 21752 w 323850"/>
                  <a:gd name="connsiteY13" fmla="*/ 100447 h 228600"/>
                  <a:gd name="connsiteX14" fmla="*/ 9084 w 323850"/>
                  <a:gd name="connsiteY14" fmla="*/ 147787 h 228600"/>
                  <a:gd name="connsiteX15" fmla="*/ 7179 w 323850"/>
                  <a:gd name="connsiteY15" fmla="*/ 181886 h 228600"/>
                  <a:gd name="connsiteX16" fmla="*/ 7655 w 323850"/>
                  <a:gd name="connsiteY16" fmla="*/ 193602 h 228600"/>
                  <a:gd name="connsiteX17" fmla="*/ 7846 w 323850"/>
                  <a:gd name="connsiteY17" fmla="*/ 196650 h 228600"/>
                  <a:gd name="connsiteX18" fmla="*/ 9370 w 323850"/>
                  <a:gd name="connsiteY18" fmla="*/ 2119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3850" h="228600">
                    <a:moveTo>
                      <a:pt x="9370" y="211985"/>
                    </a:moveTo>
                    <a:cubicBezTo>
                      <a:pt x="61757" y="235607"/>
                      <a:pt x="122813" y="228178"/>
                      <a:pt x="178534" y="214081"/>
                    </a:cubicBezTo>
                    <a:cubicBezTo>
                      <a:pt x="218158" y="203984"/>
                      <a:pt x="257782" y="190363"/>
                      <a:pt x="290643" y="166075"/>
                    </a:cubicBezTo>
                    <a:cubicBezTo>
                      <a:pt x="302740" y="157121"/>
                      <a:pt x="314265" y="146263"/>
                      <a:pt x="319123" y="132070"/>
                    </a:cubicBezTo>
                    <a:cubicBezTo>
                      <a:pt x="318075" y="130451"/>
                      <a:pt x="316932" y="128832"/>
                      <a:pt x="315789" y="127118"/>
                    </a:cubicBezTo>
                    <a:cubicBezTo>
                      <a:pt x="315313" y="126260"/>
                      <a:pt x="314646" y="125403"/>
                      <a:pt x="314075" y="124451"/>
                    </a:cubicBezTo>
                    <a:cubicBezTo>
                      <a:pt x="311598" y="120736"/>
                      <a:pt x="308931" y="117021"/>
                      <a:pt x="306264" y="113306"/>
                    </a:cubicBezTo>
                    <a:cubicBezTo>
                      <a:pt x="296168" y="99304"/>
                      <a:pt x="285119" y="85588"/>
                      <a:pt x="273403" y="72825"/>
                    </a:cubicBezTo>
                    <a:cubicBezTo>
                      <a:pt x="265783" y="64443"/>
                      <a:pt x="257877" y="56442"/>
                      <a:pt x="249781" y="48822"/>
                    </a:cubicBezTo>
                    <a:cubicBezTo>
                      <a:pt x="238922" y="38726"/>
                      <a:pt x="227492" y="29105"/>
                      <a:pt x="214538" y="21961"/>
                    </a:cubicBezTo>
                    <a:cubicBezTo>
                      <a:pt x="181010" y="3293"/>
                      <a:pt x="138719" y="2721"/>
                      <a:pt x="103286" y="17675"/>
                    </a:cubicBezTo>
                    <a:cubicBezTo>
                      <a:pt x="86237" y="24914"/>
                      <a:pt x="70711" y="35582"/>
                      <a:pt x="57471" y="48536"/>
                    </a:cubicBezTo>
                    <a:cubicBezTo>
                      <a:pt x="43374" y="62443"/>
                      <a:pt x="31754" y="79016"/>
                      <a:pt x="23276" y="96923"/>
                    </a:cubicBezTo>
                    <a:cubicBezTo>
                      <a:pt x="22705" y="98066"/>
                      <a:pt x="22133" y="99209"/>
                      <a:pt x="21752" y="100447"/>
                    </a:cubicBezTo>
                    <a:cubicBezTo>
                      <a:pt x="15275" y="115211"/>
                      <a:pt x="11180" y="131309"/>
                      <a:pt x="9084" y="147787"/>
                    </a:cubicBezTo>
                    <a:cubicBezTo>
                      <a:pt x="7560" y="159026"/>
                      <a:pt x="6989" y="170552"/>
                      <a:pt x="7179" y="181886"/>
                    </a:cubicBezTo>
                    <a:cubicBezTo>
                      <a:pt x="7179" y="185792"/>
                      <a:pt x="7370" y="189697"/>
                      <a:pt x="7655" y="193602"/>
                    </a:cubicBezTo>
                    <a:cubicBezTo>
                      <a:pt x="7655" y="194650"/>
                      <a:pt x="7751" y="195697"/>
                      <a:pt x="7846" y="196650"/>
                    </a:cubicBezTo>
                    <a:cubicBezTo>
                      <a:pt x="8322" y="201889"/>
                      <a:pt x="8798" y="206937"/>
                      <a:pt x="9370" y="21198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675730" y="49010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3666205" y="49772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752251" y="4957963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3761776" y="5024638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615387" y="5028508"/>
                <a:ext cx="85725" cy="85725"/>
              </a:xfrm>
              <a:custGeom>
                <a:avLst/>
                <a:gdLst>
                  <a:gd name="connsiteX0" fmla="*/ 76026 w 85725"/>
                  <a:gd name="connsiteY0" fmla="*/ 27839 h 85725"/>
                  <a:gd name="connsiteX1" fmla="*/ 86884 w 85725"/>
                  <a:gd name="connsiteY1" fmla="*/ 57176 h 85725"/>
                  <a:gd name="connsiteX2" fmla="*/ 79550 w 85725"/>
                  <a:gd name="connsiteY2" fmla="*/ 72511 h 85725"/>
                  <a:gd name="connsiteX3" fmla="*/ 34783 w 85725"/>
                  <a:gd name="connsiteY3" fmla="*/ 84893 h 85725"/>
                  <a:gd name="connsiteX4" fmla="*/ 7160 w 85725"/>
                  <a:gd name="connsiteY4" fmla="*/ 47556 h 85725"/>
                  <a:gd name="connsiteX5" fmla="*/ 31639 w 85725"/>
                  <a:gd name="connsiteY5" fmla="*/ 8122 h 85725"/>
                  <a:gd name="connsiteX6" fmla="*/ 76026 w 85725"/>
                  <a:gd name="connsiteY6" fmla="*/ 2783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85725">
                    <a:moveTo>
                      <a:pt x="76026" y="27839"/>
                    </a:moveTo>
                    <a:cubicBezTo>
                      <a:pt x="83265" y="35840"/>
                      <a:pt x="88504" y="46508"/>
                      <a:pt x="86884" y="57176"/>
                    </a:cubicBezTo>
                    <a:cubicBezTo>
                      <a:pt x="86027" y="62891"/>
                      <a:pt x="83265" y="68129"/>
                      <a:pt x="79550" y="72511"/>
                    </a:cubicBezTo>
                    <a:cubicBezTo>
                      <a:pt x="68977" y="85084"/>
                      <a:pt x="50308" y="90227"/>
                      <a:pt x="34783" y="84893"/>
                    </a:cubicBezTo>
                    <a:cubicBezTo>
                      <a:pt x="19257" y="79559"/>
                      <a:pt x="7732" y="64034"/>
                      <a:pt x="7160" y="47556"/>
                    </a:cubicBezTo>
                    <a:cubicBezTo>
                      <a:pt x="6684" y="32696"/>
                      <a:pt x="16590" y="13075"/>
                      <a:pt x="31639" y="8122"/>
                    </a:cubicBezTo>
                    <a:cubicBezTo>
                      <a:pt x="46498" y="3264"/>
                      <a:pt x="66787" y="17552"/>
                      <a:pt x="76026" y="278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3815372" y="4960811"/>
                <a:ext cx="66675" cy="66675"/>
              </a:xfrm>
              <a:custGeom>
                <a:avLst/>
                <a:gdLst>
                  <a:gd name="connsiteX0" fmla="*/ 13583 w 66675"/>
                  <a:gd name="connsiteY0" fmla="*/ 56197 h 66675"/>
                  <a:gd name="connsiteX1" fmla="*/ 29108 w 66675"/>
                  <a:gd name="connsiteY1" fmla="*/ 66199 h 66675"/>
                  <a:gd name="connsiteX2" fmla="*/ 46158 w 66675"/>
                  <a:gd name="connsiteY2" fmla="*/ 62389 h 66675"/>
                  <a:gd name="connsiteX3" fmla="*/ 61874 w 66675"/>
                  <a:gd name="connsiteY3" fmla="*/ 47625 h 66675"/>
                  <a:gd name="connsiteX4" fmla="*/ 29013 w 66675"/>
                  <a:gd name="connsiteY4" fmla="*/ 7144 h 66675"/>
                  <a:gd name="connsiteX5" fmla="*/ 7677 w 66675"/>
                  <a:gd name="connsiteY5" fmla="*/ 30480 h 66675"/>
                  <a:gd name="connsiteX6" fmla="*/ 13583 w 66675"/>
                  <a:gd name="connsiteY6" fmla="*/ 561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" h="66675">
                    <a:moveTo>
                      <a:pt x="13583" y="56197"/>
                    </a:moveTo>
                    <a:cubicBezTo>
                      <a:pt x="17393" y="61246"/>
                      <a:pt x="22917" y="65246"/>
                      <a:pt x="29108" y="66199"/>
                    </a:cubicBezTo>
                    <a:cubicBezTo>
                      <a:pt x="34919" y="67056"/>
                      <a:pt x="40919" y="65151"/>
                      <a:pt x="46158" y="62389"/>
                    </a:cubicBezTo>
                    <a:cubicBezTo>
                      <a:pt x="52540" y="58864"/>
                      <a:pt x="58255" y="53912"/>
                      <a:pt x="61874" y="47625"/>
                    </a:cubicBezTo>
                    <a:cubicBezTo>
                      <a:pt x="51778" y="33623"/>
                      <a:pt x="40729" y="19907"/>
                      <a:pt x="29013" y="7144"/>
                    </a:cubicBezTo>
                    <a:cubicBezTo>
                      <a:pt x="18440" y="10287"/>
                      <a:pt x="9963" y="18764"/>
                      <a:pt x="7677" y="30480"/>
                    </a:cubicBezTo>
                    <a:cubicBezTo>
                      <a:pt x="6058" y="39338"/>
                      <a:pt x="8153" y="48958"/>
                      <a:pt x="13583" y="56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585781" y="4936522"/>
                <a:ext cx="66675" cy="66675"/>
              </a:xfrm>
              <a:custGeom>
                <a:avLst/>
                <a:gdLst>
                  <a:gd name="connsiteX0" fmla="*/ 7144 w 66675"/>
                  <a:gd name="connsiteY0" fmla="*/ 59055 h 66675"/>
                  <a:gd name="connsiteX1" fmla="*/ 15716 w 66675"/>
                  <a:gd name="connsiteY1" fmla="*/ 65056 h 66675"/>
                  <a:gd name="connsiteX2" fmla="*/ 41053 w 66675"/>
                  <a:gd name="connsiteY2" fmla="*/ 66008 h 66675"/>
                  <a:gd name="connsiteX3" fmla="*/ 61817 w 66675"/>
                  <a:gd name="connsiteY3" fmla="*/ 45625 h 66675"/>
                  <a:gd name="connsiteX4" fmla="*/ 52578 w 66675"/>
                  <a:gd name="connsiteY4" fmla="*/ 14859 h 66675"/>
                  <a:gd name="connsiteX5" fmla="*/ 42863 w 66675"/>
                  <a:gd name="connsiteY5" fmla="*/ 7144 h 66675"/>
                  <a:gd name="connsiteX6" fmla="*/ 8668 w 66675"/>
                  <a:gd name="connsiteY6" fmla="*/ 55531 h 66675"/>
                  <a:gd name="connsiteX7" fmla="*/ 7144 w 66675"/>
                  <a:gd name="connsiteY7" fmla="*/ 5905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66675">
                    <a:moveTo>
                      <a:pt x="7144" y="59055"/>
                    </a:moveTo>
                    <a:cubicBezTo>
                      <a:pt x="9620" y="61532"/>
                      <a:pt x="12478" y="63532"/>
                      <a:pt x="15716" y="65056"/>
                    </a:cubicBezTo>
                    <a:cubicBezTo>
                      <a:pt x="23622" y="68675"/>
                      <a:pt x="32861" y="68675"/>
                      <a:pt x="41053" y="66008"/>
                    </a:cubicBezTo>
                    <a:cubicBezTo>
                      <a:pt x="50578" y="62770"/>
                      <a:pt x="59055" y="55340"/>
                      <a:pt x="61817" y="45625"/>
                    </a:cubicBezTo>
                    <a:cubicBezTo>
                      <a:pt x="64865" y="34862"/>
                      <a:pt x="60484" y="22860"/>
                      <a:pt x="52578" y="14859"/>
                    </a:cubicBezTo>
                    <a:cubicBezTo>
                      <a:pt x="49816" y="12097"/>
                      <a:pt x="46482" y="9430"/>
                      <a:pt x="42863" y="7144"/>
                    </a:cubicBezTo>
                    <a:cubicBezTo>
                      <a:pt x="28766" y="21050"/>
                      <a:pt x="17145" y="37624"/>
                      <a:pt x="8668" y="55531"/>
                    </a:cubicBezTo>
                    <a:cubicBezTo>
                      <a:pt x="8192" y="56674"/>
                      <a:pt x="7620" y="57817"/>
                      <a:pt x="7144" y="590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3571172" y="5035064"/>
                <a:ext cx="47625" cy="47625"/>
              </a:xfrm>
              <a:custGeom>
                <a:avLst/>
                <a:gdLst>
                  <a:gd name="connsiteX0" fmla="*/ 7179 w 47625"/>
                  <a:gd name="connsiteY0" fmla="*/ 41952 h 47625"/>
                  <a:gd name="connsiteX1" fmla="*/ 18419 w 47625"/>
                  <a:gd name="connsiteY1" fmla="*/ 42904 h 47625"/>
                  <a:gd name="connsiteX2" fmla="*/ 40040 w 47625"/>
                  <a:gd name="connsiteY2" fmla="*/ 33855 h 47625"/>
                  <a:gd name="connsiteX3" fmla="*/ 37945 w 47625"/>
                  <a:gd name="connsiteY3" fmla="*/ 15853 h 47625"/>
                  <a:gd name="connsiteX4" fmla="*/ 8989 w 47625"/>
                  <a:gd name="connsiteY4" fmla="*/ 7852 h 47625"/>
                  <a:gd name="connsiteX5" fmla="*/ 7179 w 47625"/>
                  <a:gd name="connsiteY5" fmla="*/ 41952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" h="47625">
                    <a:moveTo>
                      <a:pt x="7179" y="41952"/>
                    </a:moveTo>
                    <a:cubicBezTo>
                      <a:pt x="10799" y="42904"/>
                      <a:pt x="14704" y="42999"/>
                      <a:pt x="18419" y="42904"/>
                    </a:cubicBezTo>
                    <a:cubicBezTo>
                      <a:pt x="26610" y="42714"/>
                      <a:pt x="35945" y="40904"/>
                      <a:pt x="40040" y="33855"/>
                    </a:cubicBezTo>
                    <a:cubicBezTo>
                      <a:pt x="43279" y="28331"/>
                      <a:pt x="42041" y="20806"/>
                      <a:pt x="37945" y="15853"/>
                    </a:cubicBezTo>
                    <a:cubicBezTo>
                      <a:pt x="32040" y="8614"/>
                      <a:pt x="19181" y="5661"/>
                      <a:pt x="8989" y="7852"/>
                    </a:cubicBezTo>
                    <a:cubicBezTo>
                      <a:pt x="7560" y="19092"/>
                      <a:pt x="6989" y="30522"/>
                      <a:pt x="7179" y="41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909257" y="4925908"/>
                <a:ext cx="238125" cy="95250"/>
              </a:xfrm>
              <a:custGeom>
                <a:avLst/>
                <a:gdLst>
                  <a:gd name="connsiteX0" fmla="*/ 40951 w 238125"/>
                  <a:gd name="connsiteY0" fmla="*/ 90339 h 95250"/>
                  <a:gd name="connsiteX1" fmla="*/ 20853 w 238125"/>
                  <a:gd name="connsiteY1" fmla="*/ 90339 h 95250"/>
                  <a:gd name="connsiteX2" fmla="*/ 7328 w 238125"/>
                  <a:gd name="connsiteY2" fmla="*/ 76718 h 95250"/>
                  <a:gd name="connsiteX3" fmla="*/ 20091 w 238125"/>
                  <a:gd name="connsiteY3" fmla="*/ 54524 h 95250"/>
                  <a:gd name="connsiteX4" fmla="*/ 195351 w 238125"/>
                  <a:gd name="connsiteY4" fmla="*/ 7185 h 95250"/>
                  <a:gd name="connsiteX5" fmla="*/ 232308 w 238125"/>
                  <a:gd name="connsiteY5" fmla="*/ 13567 h 95250"/>
                  <a:gd name="connsiteX6" fmla="*/ 201733 w 238125"/>
                  <a:gd name="connsiteY6" fmla="*/ 31760 h 95250"/>
                  <a:gd name="connsiteX7" fmla="*/ 150965 w 238125"/>
                  <a:gd name="connsiteY7" fmla="*/ 48809 h 95250"/>
                  <a:gd name="connsiteX8" fmla="*/ 40951 w 238125"/>
                  <a:gd name="connsiteY8" fmla="*/ 9033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95250">
                    <a:moveTo>
                      <a:pt x="40951" y="90339"/>
                    </a:moveTo>
                    <a:cubicBezTo>
                      <a:pt x="34283" y="91482"/>
                      <a:pt x="27330" y="92243"/>
                      <a:pt x="20853" y="90339"/>
                    </a:cubicBezTo>
                    <a:cubicBezTo>
                      <a:pt x="14376" y="88433"/>
                      <a:pt x="8375" y="83385"/>
                      <a:pt x="7328" y="76718"/>
                    </a:cubicBezTo>
                    <a:cubicBezTo>
                      <a:pt x="5899" y="67859"/>
                      <a:pt x="13043" y="60144"/>
                      <a:pt x="20091" y="54524"/>
                    </a:cubicBezTo>
                    <a:cubicBezTo>
                      <a:pt x="68288" y="15948"/>
                      <a:pt x="133629" y="6423"/>
                      <a:pt x="195351" y="7185"/>
                    </a:cubicBezTo>
                    <a:cubicBezTo>
                      <a:pt x="207162" y="7281"/>
                      <a:pt x="222021" y="7090"/>
                      <a:pt x="232308" y="13567"/>
                    </a:cubicBezTo>
                    <a:cubicBezTo>
                      <a:pt x="225831" y="26807"/>
                      <a:pt x="214782" y="29283"/>
                      <a:pt x="201733" y="31760"/>
                    </a:cubicBezTo>
                    <a:cubicBezTo>
                      <a:pt x="184112" y="34998"/>
                      <a:pt x="167443" y="41761"/>
                      <a:pt x="150965" y="48809"/>
                    </a:cubicBezTo>
                    <a:cubicBezTo>
                      <a:pt x="114960" y="64240"/>
                      <a:pt x="79908" y="83576"/>
                      <a:pt x="40951" y="9033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3906283" y="4858044"/>
                <a:ext cx="219075" cy="85725"/>
              </a:xfrm>
              <a:custGeom>
                <a:avLst/>
                <a:gdLst>
                  <a:gd name="connsiteX0" fmla="*/ 25256 w 219075"/>
                  <a:gd name="connsiteY0" fmla="*/ 44855 h 85725"/>
                  <a:gd name="connsiteX1" fmla="*/ 10016 w 219075"/>
                  <a:gd name="connsiteY1" fmla="*/ 32091 h 85725"/>
                  <a:gd name="connsiteX2" fmla="*/ 10206 w 219075"/>
                  <a:gd name="connsiteY2" fmla="*/ 13327 h 85725"/>
                  <a:gd name="connsiteX3" fmla="*/ 19922 w 219075"/>
                  <a:gd name="connsiteY3" fmla="*/ 8088 h 85725"/>
                  <a:gd name="connsiteX4" fmla="*/ 52116 w 219075"/>
                  <a:gd name="connsiteY4" fmla="*/ 11327 h 85725"/>
                  <a:gd name="connsiteX5" fmla="*/ 201564 w 219075"/>
                  <a:gd name="connsiteY5" fmla="*/ 64952 h 85725"/>
                  <a:gd name="connsiteX6" fmla="*/ 213470 w 219075"/>
                  <a:gd name="connsiteY6" fmla="*/ 78002 h 85725"/>
                  <a:gd name="connsiteX7" fmla="*/ 181466 w 219075"/>
                  <a:gd name="connsiteY7" fmla="*/ 77526 h 85725"/>
                  <a:gd name="connsiteX8" fmla="*/ 105552 w 219075"/>
                  <a:gd name="connsiteY8" fmla="*/ 70191 h 85725"/>
                  <a:gd name="connsiteX9" fmla="*/ 25256 w 219075"/>
                  <a:gd name="connsiteY9" fmla="*/ 448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9075" h="85725">
                    <a:moveTo>
                      <a:pt x="25256" y="44855"/>
                    </a:moveTo>
                    <a:cubicBezTo>
                      <a:pt x="19350" y="41616"/>
                      <a:pt x="13540" y="37806"/>
                      <a:pt x="10016" y="32091"/>
                    </a:cubicBezTo>
                    <a:cubicBezTo>
                      <a:pt x="6492" y="26376"/>
                      <a:pt x="5825" y="18375"/>
                      <a:pt x="10206" y="13327"/>
                    </a:cubicBezTo>
                    <a:cubicBezTo>
                      <a:pt x="12683" y="10469"/>
                      <a:pt x="16302" y="8945"/>
                      <a:pt x="19922" y="8088"/>
                    </a:cubicBezTo>
                    <a:cubicBezTo>
                      <a:pt x="30495" y="5612"/>
                      <a:pt x="41544" y="8469"/>
                      <a:pt x="52116" y="11327"/>
                    </a:cubicBezTo>
                    <a:cubicBezTo>
                      <a:pt x="103170" y="25233"/>
                      <a:pt x="154224" y="40854"/>
                      <a:pt x="201564" y="64952"/>
                    </a:cubicBezTo>
                    <a:cubicBezTo>
                      <a:pt x="208422" y="68477"/>
                      <a:pt x="222995" y="71906"/>
                      <a:pt x="213470" y="78002"/>
                    </a:cubicBezTo>
                    <a:cubicBezTo>
                      <a:pt x="205945" y="82764"/>
                      <a:pt x="189467" y="78192"/>
                      <a:pt x="181466" y="77526"/>
                    </a:cubicBezTo>
                    <a:cubicBezTo>
                      <a:pt x="156129" y="75525"/>
                      <a:pt x="130698" y="74001"/>
                      <a:pt x="105552" y="70191"/>
                    </a:cubicBezTo>
                    <a:cubicBezTo>
                      <a:pt x="77643" y="65905"/>
                      <a:pt x="50021" y="58666"/>
                      <a:pt x="25256" y="4485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3970412" y="4764977"/>
                <a:ext cx="142875" cy="161925"/>
              </a:xfrm>
              <a:custGeom>
                <a:avLst/>
                <a:gdLst>
                  <a:gd name="connsiteX0" fmla="*/ 65520 w 142875"/>
                  <a:gd name="connsiteY0" fmla="*/ 107632 h 161925"/>
                  <a:gd name="connsiteX1" fmla="*/ 8085 w 142875"/>
                  <a:gd name="connsiteY1" fmla="*/ 29242 h 161925"/>
                  <a:gd name="connsiteX2" fmla="*/ 8085 w 142875"/>
                  <a:gd name="connsiteY2" fmla="*/ 15430 h 161925"/>
                  <a:gd name="connsiteX3" fmla="*/ 18276 w 142875"/>
                  <a:gd name="connsiteY3" fmla="*/ 7144 h 161925"/>
                  <a:gd name="connsiteX4" fmla="*/ 24944 w 142875"/>
                  <a:gd name="connsiteY4" fmla="*/ 9049 h 161925"/>
                  <a:gd name="connsiteX5" fmla="*/ 77998 w 142875"/>
                  <a:gd name="connsiteY5" fmla="*/ 55340 h 161925"/>
                  <a:gd name="connsiteX6" fmla="*/ 142006 w 142875"/>
                  <a:gd name="connsiteY6" fmla="*/ 152495 h 161925"/>
                  <a:gd name="connsiteX7" fmla="*/ 111717 w 142875"/>
                  <a:gd name="connsiteY7" fmla="*/ 145732 h 161925"/>
                  <a:gd name="connsiteX8" fmla="*/ 65520 w 142875"/>
                  <a:gd name="connsiteY8" fmla="*/ 10763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875" h="161925">
                    <a:moveTo>
                      <a:pt x="65520" y="107632"/>
                    </a:moveTo>
                    <a:cubicBezTo>
                      <a:pt x="40755" y="85820"/>
                      <a:pt x="14847" y="61531"/>
                      <a:pt x="8085" y="29242"/>
                    </a:cubicBezTo>
                    <a:cubicBezTo>
                      <a:pt x="7132" y="24670"/>
                      <a:pt x="6560" y="19812"/>
                      <a:pt x="8085" y="15430"/>
                    </a:cubicBezTo>
                    <a:cubicBezTo>
                      <a:pt x="9609" y="11049"/>
                      <a:pt x="13609" y="7144"/>
                      <a:pt x="18276" y="7144"/>
                    </a:cubicBezTo>
                    <a:cubicBezTo>
                      <a:pt x="20562" y="7144"/>
                      <a:pt x="22848" y="8096"/>
                      <a:pt x="24944" y="9049"/>
                    </a:cubicBezTo>
                    <a:cubicBezTo>
                      <a:pt x="46375" y="19050"/>
                      <a:pt x="63044" y="36957"/>
                      <a:pt x="77998" y="55340"/>
                    </a:cubicBezTo>
                    <a:cubicBezTo>
                      <a:pt x="100572" y="83058"/>
                      <a:pt x="130290" y="118205"/>
                      <a:pt x="142006" y="152495"/>
                    </a:cubicBezTo>
                    <a:cubicBezTo>
                      <a:pt x="149626" y="174784"/>
                      <a:pt x="119336" y="151162"/>
                      <a:pt x="111717" y="145732"/>
                    </a:cubicBezTo>
                    <a:cubicBezTo>
                      <a:pt x="95524" y="133921"/>
                      <a:pt x="80474" y="120777"/>
                      <a:pt x="65520" y="10763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4082263" y="4745045"/>
                <a:ext cx="66675" cy="190500"/>
              </a:xfrm>
              <a:custGeom>
                <a:avLst/>
                <a:gdLst>
                  <a:gd name="connsiteX0" fmla="*/ 9582 w 66675"/>
                  <a:gd name="connsiteY0" fmla="*/ 123849 h 190500"/>
                  <a:gd name="connsiteX1" fmla="*/ 7391 w 66675"/>
                  <a:gd name="connsiteY1" fmla="*/ 54602 h 190500"/>
                  <a:gd name="connsiteX2" fmla="*/ 25012 w 66675"/>
                  <a:gd name="connsiteY2" fmla="*/ 10216 h 190500"/>
                  <a:gd name="connsiteX3" fmla="*/ 38633 w 66675"/>
                  <a:gd name="connsiteY3" fmla="*/ 7454 h 190500"/>
                  <a:gd name="connsiteX4" fmla="*/ 56159 w 66675"/>
                  <a:gd name="connsiteY4" fmla="*/ 31076 h 190500"/>
                  <a:gd name="connsiteX5" fmla="*/ 48063 w 66675"/>
                  <a:gd name="connsiteY5" fmla="*/ 176808 h 190500"/>
                  <a:gd name="connsiteX6" fmla="*/ 21774 w 66675"/>
                  <a:gd name="connsiteY6" fmla="*/ 179475 h 190500"/>
                  <a:gd name="connsiteX7" fmla="*/ 9582 w 66675"/>
                  <a:gd name="connsiteY7" fmla="*/ 12384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190500">
                    <a:moveTo>
                      <a:pt x="9582" y="123849"/>
                    </a:moveTo>
                    <a:cubicBezTo>
                      <a:pt x="7391" y="100894"/>
                      <a:pt x="6724" y="77748"/>
                      <a:pt x="7391" y="54602"/>
                    </a:cubicBezTo>
                    <a:cubicBezTo>
                      <a:pt x="7867" y="37934"/>
                      <a:pt x="10725" y="18693"/>
                      <a:pt x="25012" y="10216"/>
                    </a:cubicBezTo>
                    <a:cubicBezTo>
                      <a:pt x="29108" y="7835"/>
                      <a:pt x="33966" y="6501"/>
                      <a:pt x="38633" y="7454"/>
                    </a:cubicBezTo>
                    <a:cubicBezTo>
                      <a:pt x="48729" y="9644"/>
                      <a:pt x="53587" y="21074"/>
                      <a:pt x="56159" y="31076"/>
                    </a:cubicBezTo>
                    <a:cubicBezTo>
                      <a:pt x="68446" y="78986"/>
                      <a:pt x="65589" y="130612"/>
                      <a:pt x="48063" y="176808"/>
                    </a:cubicBezTo>
                    <a:cubicBezTo>
                      <a:pt x="40919" y="195477"/>
                      <a:pt x="30156" y="198430"/>
                      <a:pt x="21774" y="179475"/>
                    </a:cubicBezTo>
                    <a:cubicBezTo>
                      <a:pt x="13963" y="162140"/>
                      <a:pt x="11296" y="142614"/>
                      <a:pt x="9582" y="12384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4111990" y="4777799"/>
                <a:ext cx="133350" cy="161925"/>
              </a:xfrm>
              <a:custGeom>
                <a:avLst/>
                <a:gdLst>
                  <a:gd name="connsiteX0" fmla="*/ 82725 w 133350"/>
                  <a:gd name="connsiteY0" fmla="*/ 107764 h 161925"/>
                  <a:gd name="connsiteX1" fmla="*/ 116443 w 133350"/>
                  <a:gd name="connsiteY1" fmla="*/ 68711 h 161925"/>
                  <a:gd name="connsiteX2" fmla="*/ 128921 w 133350"/>
                  <a:gd name="connsiteY2" fmla="*/ 19467 h 161925"/>
                  <a:gd name="connsiteX3" fmla="*/ 126159 w 133350"/>
                  <a:gd name="connsiteY3" fmla="*/ 10990 h 161925"/>
                  <a:gd name="connsiteX4" fmla="*/ 112443 w 133350"/>
                  <a:gd name="connsiteY4" fmla="*/ 7942 h 161925"/>
                  <a:gd name="connsiteX5" fmla="*/ 100346 w 133350"/>
                  <a:gd name="connsiteY5" fmla="*/ 16705 h 161925"/>
                  <a:gd name="connsiteX6" fmla="*/ 18336 w 133350"/>
                  <a:gd name="connsiteY6" fmla="*/ 130147 h 161925"/>
                  <a:gd name="connsiteX7" fmla="*/ 23193 w 133350"/>
                  <a:gd name="connsiteY7" fmla="*/ 155294 h 161925"/>
                  <a:gd name="connsiteX8" fmla="*/ 82725 w 133350"/>
                  <a:gd name="connsiteY8" fmla="*/ 10776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61925">
                    <a:moveTo>
                      <a:pt x="82725" y="107764"/>
                    </a:moveTo>
                    <a:cubicBezTo>
                      <a:pt x="95393" y="96048"/>
                      <a:pt x="107490" y="83475"/>
                      <a:pt x="116443" y="68711"/>
                    </a:cubicBezTo>
                    <a:cubicBezTo>
                      <a:pt x="125301" y="53947"/>
                      <a:pt x="130731" y="36612"/>
                      <a:pt x="128921" y="19467"/>
                    </a:cubicBezTo>
                    <a:cubicBezTo>
                      <a:pt x="128635" y="16514"/>
                      <a:pt x="127968" y="13371"/>
                      <a:pt x="126159" y="10990"/>
                    </a:cubicBezTo>
                    <a:cubicBezTo>
                      <a:pt x="123015" y="7085"/>
                      <a:pt x="117110" y="6322"/>
                      <a:pt x="112443" y="7942"/>
                    </a:cubicBezTo>
                    <a:cubicBezTo>
                      <a:pt x="107680" y="9561"/>
                      <a:pt x="103870" y="13181"/>
                      <a:pt x="100346" y="16705"/>
                    </a:cubicBezTo>
                    <a:cubicBezTo>
                      <a:pt x="67008" y="49756"/>
                      <a:pt x="41958" y="89857"/>
                      <a:pt x="18336" y="130147"/>
                    </a:cubicBezTo>
                    <a:cubicBezTo>
                      <a:pt x="10525" y="143578"/>
                      <a:pt x="-4620" y="170819"/>
                      <a:pt x="23193" y="155294"/>
                    </a:cubicBezTo>
                    <a:cubicBezTo>
                      <a:pt x="44625" y="143197"/>
                      <a:pt x="64722" y="124528"/>
                      <a:pt x="82725" y="107764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097601" y="4896787"/>
                <a:ext cx="200025" cy="57150"/>
              </a:xfrm>
              <a:custGeom>
                <a:avLst/>
                <a:gdLst>
                  <a:gd name="connsiteX0" fmla="*/ 106352 w 200025"/>
                  <a:gd name="connsiteY0" fmla="*/ 51260 h 57150"/>
                  <a:gd name="connsiteX1" fmla="*/ 187981 w 200025"/>
                  <a:gd name="connsiteY1" fmla="*/ 29924 h 57150"/>
                  <a:gd name="connsiteX2" fmla="*/ 195220 w 200025"/>
                  <a:gd name="connsiteY2" fmla="*/ 19160 h 57150"/>
                  <a:gd name="connsiteX3" fmla="*/ 183124 w 200025"/>
                  <a:gd name="connsiteY3" fmla="*/ 8112 h 57150"/>
                  <a:gd name="connsiteX4" fmla="*/ 163026 w 200025"/>
                  <a:gd name="connsiteY4" fmla="*/ 7826 h 57150"/>
                  <a:gd name="connsiteX5" fmla="*/ 19198 w 200025"/>
                  <a:gd name="connsiteY5" fmla="*/ 33734 h 57150"/>
                  <a:gd name="connsiteX6" fmla="*/ 32057 w 200025"/>
                  <a:gd name="connsiteY6" fmla="*/ 50974 h 57150"/>
                  <a:gd name="connsiteX7" fmla="*/ 106352 w 200025"/>
                  <a:gd name="connsiteY7" fmla="*/ 512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025" h="57150">
                    <a:moveTo>
                      <a:pt x="106352" y="51260"/>
                    </a:moveTo>
                    <a:cubicBezTo>
                      <a:pt x="135594" y="50022"/>
                      <a:pt x="167407" y="46307"/>
                      <a:pt x="187981" y="29924"/>
                    </a:cubicBezTo>
                    <a:cubicBezTo>
                      <a:pt x="191696" y="26971"/>
                      <a:pt x="195220" y="23256"/>
                      <a:pt x="195220" y="19160"/>
                    </a:cubicBezTo>
                    <a:cubicBezTo>
                      <a:pt x="195220" y="13922"/>
                      <a:pt x="189505" y="9635"/>
                      <a:pt x="183124" y="8112"/>
                    </a:cubicBezTo>
                    <a:cubicBezTo>
                      <a:pt x="176742" y="6588"/>
                      <a:pt x="169789" y="7159"/>
                      <a:pt x="163026" y="7826"/>
                    </a:cubicBezTo>
                    <a:cubicBezTo>
                      <a:pt x="115210" y="12588"/>
                      <a:pt x="64347" y="19732"/>
                      <a:pt x="19198" y="33734"/>
                    </a:cubicBezTo>
                    <a:cubicBezTo>
                      <a:pt x="-6710" y="41735"/>
                      <a:pt x="14626" y="50022"/>
                      <a:pt x="32057" y="50974"/>
                    </a:cubicBezTo>
                    <a:cubicBezTo>
                      <a:pt x="56727" y="52212"/>
                      <a:pt x="81587" y="52212"/>
                      <a:pt x="106352" y="5126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4346018" y="4844623"/>
                <a:ext cx="161925" cy="57150"/>
              </a:xfrm>
              <a:custGeom>
                <a:avLst/>
                <a:gdLst>
                  <a:gd name="connsiteX0" fmla="*/ 20146 w 161925"/>
                  <a:gd name="connsiteY0" fmla="*/ 34082 h 57150"/>
                  <a:gd name="connsiteX1" fmla="*/ 9192 w 161925"/>
                  <a:gd name="connsiteY1" fmla="*/ 24938 h 57150"/>
                  <a:gd name="connsiteX2" fmla="*/ 9383 w 161925"/>
                  <a:gd name="connsiteY2" fmla="*/ 11508 h 57150"/>
                  <a:gd name="connsiteX3" fmla="*/ 16336 w 161925"/>
                  <a:gd name="connsiteY3" fmla="*/ 7793 h 57150"/>
                  <a:gd name="connsiteX4" fmla="*/ 39387 w 161925"/>
                  <a:gd name="connsiteY4" fmla="*/ 10079 h 57150"/>
                  <a:gd name="connsiteX5" fmla="*/ 146352 w 161925"/>
                  <a:gd name="connsiteY5" fmla="*/ 48465 h 57150"/>
                  <a:gd name="connsiteX6" fmla="*/ 154829 w 161925"/>
                  <a:gd name="connsiteY6" fmla="*/ 57800 h 57150"/>
                  <a:gd name="connsiteX7" fmla="*/ 131874 w 161925"/>
                  <a:gd name="connsiteY7" fmla="*/ 57514 h 57150"/>
                  <a:gd name="connsiteX8" fmla="*/ 77487 w 161925"/>
                  <a:gd name="connsiteY8" fmla="*/ 52275 h 57150"/>
                  <a:gd name="connsiteX9" fmla="*/ 20146 w 161925"/>
                  <a:gd name="connsiteY9" fmla="*/ 340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57150">
                    <a:moveTo>
                      <a:pt x="20146" y="34082"/>
                    </a:moveTo>
                    <a:cubicBezTo>
                      <a:pt x="15955" y="31701"/>
                      <a:pt x="11764" y="29034"/>
                      <a:pt x="9192" y="24938"/>
                    </a:cubicBezTo>
                    <a:cubicBezTo>
                      <a:pt x="6621" y="20842"/>
                      <a:pt x="6239" y="15127"/>
                      <a:pt x="9383" y="11508"/>
                    </a:cubicBezTo>
                    <a:cubicBezTo>
                      <a:pt x="11097" y="9508"/>
                      <a:pt x="13764" y="8365"/>
                      <a:pt x="16336" y="7793"/>
                    </a:cubicBezTo>
                    <a:cubicBezTo>
                      <a:pt x="23956" y="6079"/>
                      <a:pt x="31862" y="8079"/>
                      <a:pt x="39387" y="10079"/>
                    </a:cubicBezTo>
                    <a:cubicBezTo>
                      <a:pt x="75962" y="19985"/>
                      <a:pt x="112443" y="31225"/>
                      <a:pt x="146352" y="48465"/>
                    </a:cubicBezTo>
                    <a:cubicBezTo>
                      <a:pt x="151305" y="51037"/>
                      <a:pt x="161688" y="53418"/>
                      <a:pt x="154829" y="57800"/>
                    </a:cubicBezTo>
                    <a:cubicBezTo>
                      <a:pt x="149496" y="61228"/>
                      <a:pt x="137589" y="57990"/>
                      <a:pt x="131874" y="57514"/>
                    </a:cubicBezTo>
                    <a:cubicBezTo>
                      <a:pt x="113777" y="56085"/>
                      <a:pt x="95489" y="55037"/>
                      <a:pt x="77487" y="52275"/>
                    </a:cubicBezTo>
                    <a:cubicBezTo>
                      <a:pt x="57675" y="49132"/>
                      <a:pt x="37862" y="43988"/>
                      <a:pt x="20146" y="3408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4391898" y="4777930"/>
                <a:ext cx="104775" cy="123825"/>
              </a:xfrm>
              <a:custGeom>
                <a:avLst/>
                <a:gdLst>
                  <a:gd name="connsiteX0" fmla="*/ 48942 w 104775"/>
                  <a:gd name="connsiteY0" fmla="*/ 79058 h 123825"/>
                  <a:gd name="connsiteX1" fmla="*/ 7794 w 104775"/>
                  <a:gd name="connsiteY1" fmla="*/ 22955 h 123825"/>
                  <a:gd name="connsiteX2" fmla="*/ 7794 w 104775"/>
                  <a:gd name="connsiteY2" fmla="*/ 13049 h 123825"/>
                  <a:gd name="connsiteX3" fmla="*/ 15129 w 104775"/>
                  <a:gd name="connsiteY3" fmla="*/ 7144 h 123825"/>
                  <a:gd name="connsiteX4" fmla="*/ 19891 w 104775"/>
                  <a:gd name="connsiteY4" fmla="*/ 8477 h 123825"/>
                  <a:gd name="connsiteX5" fmla="*/ 57896 w 104775"/>
                  <a:gd name="connsiteY5" fmla="*/ 41624 h 123825"/>
                  <a:gd name="connsiteX6" fmla="*/ 103711 w 104775"/>
                  <a:gd name="connsiteY6" fmla="*/ 111157 h 123825"/>
                  <a:gd name="connsiteX7" fmla="*/ 81994 w 104775"/>
                  <a:gd name="connsiteY7" fmla="*/ 106299 h 123825"/>
                  <a:gd name="connsiteX8" fmla="*/ 48942 w 104775"/>
                  <a:gd name="connsiteY8" fmla="*/ 79058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23825">
                    <a:moveTo>
                      <a:pt x="48942" y="79058"/>
                    </a:moveTo>
                    <a:cubicBezTo>
                      <a:pt x="31226" y="63437"/>
                      <a:pt x="12652" y="46101"/>
                      <a:pt x="7794" y="22955"/>
                    </a:cubicBezTo>
                    <a:cubicBezTo>
                      <a:pt x="7128" y="19717"/>
                      <a:pt x="6747" y="16193"/>
                      <a:pt x="7794" y="13049"/>
                    </a:cubicBezTo>
                    <a:cubicBezTo>
                      <a:pt x="8842" y="9906"/>
                      <a:pt x="11700" y="7144"/>
                      <a:pt x="15129" y="7144"/>
                    </a:cubicBezTo>
                    <a:cubicBezTo>
                      <a:pt x="16843" y="7144"/>
                      <a:pt x="18367" y="7811"/>
                      <a:pt x="19891" y="8477"/>
                    </a:cubicBezTo>
                    <a:cubicBezTo>
                      <a:pt x="35226" y="15621"/>
                      <a:pt x="47133" y="28480"/>
                      <a:pt x="57896" y="41624"/>
                    </a:cubicBezTo>
                    <a:cubicBezTo>
                      <a:pt x="74088" y="61436"/>
                      <a:pt x="95329" y="86582"/>
                      <a:pt x="103711" y="111157"/>
                    </a:cubicBezTo>
                    <a:cubicBezTo>
                      <a:pt x="109140" y="127159"/>
                      <a:pt x="87423" y="110204"/>
                      <a:pt x="81994" y="106299"/>
                    </a:cubicBezTo>
                    <a:cubicBezTo>
                      <a:pt x="70469" y="97917"/>
                      <a:pt x="59706" y="88487"/>
                      <a:pt x="48942" y="790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4471960" y="4763758"/>
                <a:ext cx="47625" cy="142875"/>
              </a:xfrm>
              <a:custGeom>
                <a:avLst/>
                <a:gdLst>
                  <a:gd name="connsiteX0" fmla="*/ 8885 w 47625"/>
                  <a:gd name="connsiteY0" fmla="*/ 90658 h 142875"/>
                  <a:gd name="connsiteX1" fmla="*/ 7361 w 47625"/>
                  <a:gd name="connsiteY1" fmla="*/ 41128 h 142875"/>
                  <a:gd name="connsiteX2" fmla="*/ 19934 w 47625"/>
                  <a:gd name="connsiteY2" fmla="*/ 9314 h 142875"/>
                  <a:gd name="connsiteX3" fmla="*/ 29650 w 47625"/>
                  <a:gd name="connsiteY3" fmla="*/ 7409 h 142875"/>
                  <a:gd name="connsiteX4" fmla="*/ 42223 w 47625"/>
                  <a:gd name="connsiteY4" fmla="*/ 24364 h 142875"/>
                  <a:gd name="connsiteX5" fmla="*/ 36412 w 47625"/>
                  <a:gd name="connsiteY5" fmla="*/ 128663 h 142875"/>
                  <a:gd name="connsiteX6" fmla="*/ 17553 w 47625"/>
                  <a:gd name="connsiteY6" fmla="*/ 130568 h 142875"/>
                  <a:gd name="connsiteX7" fmla="*/ 8885 w 47625"/>
                  <a:gd name="connsiteY7" fmla="*/ 9065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142875">
                    <a:moveTo>
                      <a:pt x="8885" y="90658"/>
                    </a:moveTo>
                    <a:cubicBezTo>
                      <a:pt x="7361" y="74180"/>
                      <a:pt x="6790" y="57606"/>
                      <a:pt x="7361" y="41128"/>
                    </a:cubicBezTo>
                    <a:cubicBezTo>
                      <a:pt x="7742" y="29222"/>
                      <a:pt x="9742" y="15410"/>
                      <a:pt x="19934" y="9314"/>
                    </a:cubicBezTo>
                    <a:cubicBezTo>
                      <a:pt x="22887" y="7600"/>
                      <a:pt x="26316" y="6647"/>
                      <a:pt x="29650" y="7409"/>
                    </a:cubicBezTo>
                    <a:cubicBezTo>
                      <a:pt x="36889" y="8933"/>
                      <a:pt x="40413" y="17125"/>
                      <a:pt x="42223" y="24364"/>
                    </a:cubicBezTo>
                    <a:cubicBezTo>
                      <a:pt x="51081" y="58654"/>
                      <a:pt x="48985" y="95611"/>
                      <a:pt x="36412" y="128663"/>
                    </a:cubicBezTo>
                    <a:cubicBezTo>
                      <a:pt x="31364" y="141998"/>
                      <a:pt x="23649" y="144093"/>
                      <a:pt x="17553" y="130568"/>
                    </a:cubicBezTo>
                    <a:cubicBezTo>
                      <a:pt x="12028" y="117995"/>
                      <a:pt x="10123" y="104088"/>
                      <a:pt x="8885" y="906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493180" y="4787166"/>
                <a:ext cx="95250" cy="114300"/>
              </a:xfrm>
              <a:custGeom>
                <a:avLst/>
                <a:gdLst>
                  <a:gd name="connsiteX0" fmla="*/ 61294 w 95250"/>
                  <a:gd name="connsiteY0" fmla="*/ 79156 h 114300"/>
                  <a:gd name="connsiteX1" fmla="*/ 85392 w 95250"/>
                  <a:gd name="connsiteY1" fmla="*/ 51248 h 114300"/>
                  <a:gd name="connsiteX2" fmla="*/ 94345 w 95250"/>
                  <a:gd name="connsiteY2" fmla="*/ 16006 h 114300"/>
                  <a:gd name="connsiteX3" fmla="*/ 92345 w 95250"/>
                  <a:gd name="connsiteY3" fmla="*/ 9910 h 114300"/>
                  <a:gd name="connsiteX4" fmla="*/ 82534 w 95250"/>
                  <a:gd name="connsiteY4" fmla="*/ 7719 h 114300"/>
                  <a:gd name="connsiteX5" fmla="*/ 73867 w 95250"/>
                  <a:gd name="connsiteY5" fmla="*/ 14005 h 114300"/>
                  <a:gd name="connsiteX6" fmla="*/ 15193 w 95250"/>
                  <a:gd name="connsiteY6" fmla="*/ 95158 h 114300"/>
                  <a:gd name="connsiteX7" fmla="*/ 18621 w 95250"/>
                  <a:gd name="connsiteY7" fmla="*/ 113161 h 114300"/>
                  <a:gd name="connsiteX8" fmla="*/ 61294 w 95250"/>
                  <a:gd name="connsiteY8" fmla="*/ 7915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14300">
                    <a:moveTo>
                      <a:pt x="61294" y="79156"/>
                    </a:moveTo>
                    <a:cubicBezTo>
                      <a:pt x="70342" y="70774"/>
                      <a:pt x="79010" y="61821"/>
                      <a:pt x="85392" y="51248"/>
                    </a:cubicBezTo>
                    <a:cubicBezTo>
                      <a:pt x="91774" y="40675"/>
                      <a:pt x="95583" y="28293"/>
                      <a:pt x="94345" y="16006"/>
                    </a:cubicBezTo>
                    <a:cubicBezTo>
                      <a:pt x="94155" y="13815"/>
                      <a:pt x="93679" y="11624"/>
                      <a:pt x="92345" y="9910"/>
                    </a:cubicBezTo>
                    <a:cubicBezTo>
                      <a:pt x="90154" y="7052"/>
                      <a:pt x="85868" y="6576"/>
                      <a:pt x="82534" y="7719"/>
                    </a:cubicBezTo>
                    <a:cubicBezTo>
                      <a:pt x="79105" y="8862"/>
                      <a:pt x="76438" y="11434"/>
                      <a:pt x="73867" y="14005"/>
                    </a:cubicBezTo>
                    <a:cubicBezTo>
                      <a:pt x="50054" y="37628"/>
                      <a:pt x="32052" y="66393"/>
                      <a:pt x="15193" y="95158"/>
                    </a:cubicBezTo>
                    <a:cubicBezTo>
                      <a:pt x="9573" y="104779"/>
                      <a:pt x="-1286" y="124210"/>
                      <a:pt x="18621" y="113161"/>
                    </a:cubicBezTo>
                    <a:cubicBezTo>
                      <a:pt x="34052" y="104493"/>
                      <a:pt x="48435" y="91158"/>
                      <a:pt x="61294" y="79156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4245768" y="53490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4360068" y="53966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969668" y="5168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518874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31244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3369468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2626518" y="5549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2759868" y="5568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759868" y="54728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3555132" y="5412581"/>
                <a:ext cx="733425" cy="304800"/>
              </a:xfrm>
              <a:custGeom>
                <a:avLst/>
                <a:gdLst>
                  <a:gd name="connsiteX0" fmla="*/ 345355 w 733425"/>
                  <a:gd name="connsiteY0" fmla="*/ 7144 h 304800"/>
                  <a:gd name="connsiteX1" fmla="*/ 11980 w 733425"/>
                  <a:gd name="connsiteY1" fmla="*/ 159544 h 304800"/>
                  <a:gd name="connsiteX2" fmla="*/ 583480 w 733425"/>
                  <a:gd name="connsiteY2" fmla="*/ 292894 h 304800"/>
                  <a:gd name="connsiteX3" fmla="*/ 640630 w 733425"/>
                  <a:gd name="connsiteY3" fmla="*/ 92869 h 304800"/>
                  <a:gd name="connsiteX4" fmla="*/ 345355 w 733425"/>
                  <a:gd name="connsiteY4" fmla="*/ 714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425" h="304800">
                    <a:moveTo>
                      <a:pt x="345355" y="7144"/>
                    </a:moveTo>
                    <a:cubicBezTo>
                      <a:pt x="345355" y="7144"/>
                      <a:pt x="69130" y="16669"/>
                      <a:pt x="11980" y="159544"/>
                    </a:cubicBezTo>
                    <a:cubicBezTo>
                      <a:pt x="-45170" y="302419"/>
                      <a:pt x="419746" y="307753"/>
                      <a:pt x="583480" y="292894"/>
                    </a:cubicBezTo>
                    <a:cubicBezTo>
                      <a:pt x="793030" y="273844"/>
                      <a:pt x="735880" y="121444"/>
                      <a:pt x="640630" y="92869"/>
                    </a:cubicBezTo>
                    <a:cubicBezTo>
                      <a:pt x="545380" y="64294"/>
                      <a:pt x="554905" y="7144"/>
                      <a:pt x="345355" y="7144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3874293" y="5237812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2740818" y="5666437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 userDrawn="1"/>
        </p:nvGrpSpPr>
        <p:grpSpPr>
          <a:xfrm>
            <a:off x="9175006" y="5203358"/>
            <a:ext cx="3021086" cy="1663699"/>
            <a:chOff x="6883400" y="3943634"/>
            <a:chExt cx="5308600" cy="2923423"/>
          </a:xfrm>
        </p:grpSpPr>
        <p:sp>
          <p:nvSpPr>
            <p:cNvPr id="85" name="任意多边形: 形状 84"/>
            <p:cNvSpPr/>
            <p:nvPr/>
          </p:nvSpPr>
          <p:spPr>
            <a:xfrm rot="10800000" flipH="1">
              <a:off x="6883400" y="3943634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442340" y="4262909"/>
              <a:ext cx="3369282" cy="2302042"/>
              <a:chOff x="7350918" y="4107477"/>
              <a:chExt cx="2294544" cy="1567734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7920418" y="4421600"/>
                <a:ext cx="304800" cy="723900"/>
              </a:xfrm>
              <a:custGeom>
                <a:avLst/>
                <a:gdLst>
                  <a:gd name="connsiteX0" fmla="*/ 301657 w 304800"/>
                  <a:gd name="connsiteY0" fmla="*/ 7144 h 723900"/>
                  <a:gd name="connsiteX1" fmla="*/ 80391 w 304800"/>
                  <a:gd name="connsiteY1" fmla="*/ 355092 h 723900"/>
                  <a:gd name="connsiteX2" fmla="*/ 7144 w 304800"/>
                  <a:gd name="connsiteY2" fmla="*/ 71770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723900">
                    <a:moveTo>
                      <a:pt x="301657" y="7144"/>
                    </a:moveTo>
                    <a:cubicBezTo>
                      <a:pt x="200406" y="102203"/>
                      <a:pt x="123540" y="223076"/>
                      <a:pt x="80391" y="355092"/>
                    </a:cubicBezTo>
                    <a:cubicBezTo>
                      <a:pt x="80391" y="355092"/>
                      <a:pt x="27337" y="502730"/>
                      <a:pt x="7144" y="71770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211556" y="4370535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3" y="54113"/>
                      <a:pt x="32426" y="54970"/>
                      <a:pt x="40904" y="49160"/>
                    </a:cubicBezTo>
                    <a:cubicBezTo>
                      <a:pt x="56715" y="38301"/>
                      <a:pt x="52524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176599" y="4408350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6" y="38301"/>
                      <a:pt x="52525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8147793" y="4448926"/>
                <a:ext cx="57150" cy="57150"/>
              </a:xfrm>
              <a:custGeom>
                <a:avLst/>
                <a:gdLst>
                  <a:gd name="connsiteX0" fmla="*/ 12274 w 57150"/>
                  <a:gd name="connsiteY0" fmla="*/ 47160 h 57150"/>
                  <a:gd name="connsiteX1" fmla="*/ 40945 w 57150"/>
                  <a:gd name="connsiteY1" fmla="*/ 49160 h 57150"/>
                  <a:gd name="connsiteX2" fmla="*/ 32562 w 57150"/>
                  <a:gd name="connsiteY2" fmla="*/ 7345 h 57150"/>
                  <a:gd name="connsiteX3" fmla="*/ 1227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60"/>
                    </a:moveTo>
                    <a:cubicBezTo>
                      <a:pt x="19894" y="54113"/>
                      <a:pt x="32467" y="54970"/>
                      <a:pt x="40945" y="49160"/>
                    </a:cubicBezTo>
                    <a:cubicBezTo>
                      <a:pt x="56756" y="38301"/>
                      <a:pt x="52565" y="10584"/>
                      <a:pt x="32562" y="7345"/>
                    </a:cubicBezTo>
                    <a:cubicBezTo>
                      <a:pt x="14751" y="4392"/>
                      <a:pt x="-1442" y="34682"/>
                      <a:pt x="1227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100073" y="4509327"/>
                <a:ext cx="57150" cy="57150"/>
              </a:xfrm>
              <a:custGeom>
                <a:avLst/>
                <a:gdLst>
                  <a:gd name="connsiteX0" fmla="*/ 12274 w 57150"/>
                  <a:gd name="connsiteY0" fmla="*/ 47147 h 57150"/>
                  <a:gd name="connsiteX1" fmla="*/ 40945 w 57150"/>
                  <a:gd name="connsiteY1" fmla="*/ 49147 h 57150"/>
                  <a:gd name="connsiteX2" fmla="*/ 32562 w 57150"/>
                  <a:gd name="connsiteY2" fmla="*/ 7333 h 57150"/>
                  <a:gd name="connsiteX3" fmla="*/ 12274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47"/>
                    </a:moveTo>
                    <a:cubicBezTo>
                      <a:pt x="19894" y="54101"/>
                      <a:pt x="32467" y="54958"/>
                      <a:pt x="40945" y="49147"/>
                    </a:cubicBezTo>
                    <a:cubicBezTo>
                      <a:pt x="56756" y="38289"/>
                      <a:pt x="52565" y="10571"/>
                      <a:pt x="32562" y="7333"/>
                    </a:cubicBezTo>
                    <a:cubicBezTo>
                      <a:pt x="14751" y="4475"/>
                      <a:pt x="-1442" y="34765"/>
                      <a:pt x="12274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8074777" y="4560750"/>
                <a:ext cx="57150" cy="57150"/>
              </a:xfrm>
              <a:custGeom>
                <a:avLst/>
                <a:gdLst>
                  <a:gd name="connsiteX0" fmla="*/ 12234 w 57150"/>
                  <a:gd name="connsiteY0" fmla="*/ 47160 h 57150"/>
                  <a:gd name="connsiteX1" fmla="*/ 40904 w 57150"/>
                  <a:gd name="connsiteY1" fmla="*/ 49160 h 57150"/>
                  <a:gd name="connsiteX2" fmla="*/ 32521 w 57150"/>
                  <a:gd name="connsiteY2" fmla="*/ 7345 h 57150"/>
                  <a:gd name="connsiteX3" fmla="*/ 1223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4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5" y="38301"/>
                      <a:pt x="52524" y="10584"/>
                      <a:pt x="32521" y="7345"/>
                    </a:cubicBezTo>
                    <a:cubicBezTo>
                      <a:pt x="14710" y="4392"/>
                      <a:pt x="-1388" y="34682"/>
                      <a:pt x="1223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8097175" y="4458165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8150419" y="4500373"/>
                <a:ext cx="57150" cy="57150"/>
              </a:xfrm>
              <a:custGeom>
                <a:avLst/>
                <a:gdLst>
                  <a:gd name="connsiteX0" fmla="*/ 12219 w 57150"/>
                  <a:gd name="connsiteY0" fmla="*/ 47147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7"/>
                    </a:moveTo>
                    <a:cubicBezTo>
                      <a:pt x="19839" y="54101"/>
                      <a:pt x="32413" y="54958"/>
                      <a:pt x="40889" y="49148"/>
                    </a:cubicBezTo>
                    <a:cubicBezTo>
                      <a:pt x="56701" y="38289"/>
                      <a:pt x="52510" y="10571"/>
                      <a:pt x="32507" y="7333"/>
                    </a:cubicBezTo>
                    <a:cubicBezTo>
                      <a:pt x="14791" y="4475"/>
                      <a:pt x="-1402" y="34765"/>
                      <a:pt x="12219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8127450" y="4549237"/>
                <a:ext cx="57150" cy="57150"/>
              </a:xfrm>
              <a:custGeom>
                <a:avLst/>
                <a:gdLst>
                  <a:gd name="connsiteX0" fmla="*/ 12233 w 57150"/>
                  <a:gd name="connsiteY0" fmla="*/ 47147 h 57150"/>
                  <a:gd name="connsiteX1" fmla="*/ 40904 w 57150"/>
                  <a:gd name="connsiteY1" fmla="*/ 49147 h 57150"/>
                  <a:gd name="connsiteX2" fmla="*/ 32522 w 57150"/>
                  <a:gd name="connsiteY2" fmla="*/ 7333 h 57150"/>
                  <a:gd name="connsiteX3" fmla="*/ 12233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7"/>
                    </a:moveTo>
                    <a:cubicBezTo>
                      <a:pt x="19853" y="54101"/>
                      <a:pt x="32426" y="54958"/>
                      <a:pt x="40904" y="49147"/>
                    </a:cubicBezTo>
                    <a:cubicBezTo>
                      <a:pt x="56715" y="38289"/>
                      <a:pt x="52524" y="10571"/>
                      <a:pt x="32522" y="7333"/>
                    </a:cubicBezTo>
                    <a:cubicBezTo>
                      <a:pt x="14710" y="4475"/>
                      <a:pt x="-1387" y="34765"/>
                      <a:pt x="12233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8056694" y="4510743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8123845" y="4410362"/>
                <a:ext cx="57150" cy="57150"/>
              </a:xfrm>
              <a:custGeom>
                <a:avLst/>
                <a:gdLst>
                  <a:gd name="connsiteX0" fmla="*/ 12219 w 57150"/>
                  <a:gd name="connsiteY0" fmla="*/ 47148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8"/>
                    </a:moveTo>
                    <a:cubicBezTo>
                      <a:pt x="19839" y="54101"/>
                      <a:pt x="32412" y="54958"/>
                      <a:pt x="40889" y="49148"/>
                    </a:cubicBezTo>
                    <a:cubicBezTo>
                      <a:pt x="56701" y="38289"/>
                      <a:pt x="52510" y="10572"/>
                      <a:pt x="32507" y="7333"/>
                    </a:cubicBezTo>
                    <a:cubicBezTo>
                      <a:pt x="14791" y="4475"/>
                      <a:pt x="-1402" y="34765"/>
                      <a:pt x="12219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8157659" y="436748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8216699" y="4424935"/>
                <a:ext cx="57150" cy="57150"/>
              </a:xfrm>
              <a:custGeom>
                <a:avLst/>
                <a:gdLst>
                  <a:gd name="connsiteX0" fmla="*/ 12233 w 57150"/>
                  <a:gd name="connsiteY0" fmla="*/ 47148 h 57150"/>
                  <a:gd name="connsiteX1" fmla="*/ 40904 w 57150"/>
                  <a:gd name="connsiteY1" fmla="*/ 49148 h 57150"/>
                  <a:gd name="connsiteX2" fmla="*/ 32522 w 57150"/>
                  <a:gd name="connsiteY2" fmla="*/ 7333 h 57150"/>
                  <a:gd name="connsiteX3" fmla="*/ 12233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8"/>
                    </a:moveTo>
                    <a:cubicBezTo>
                      <a:pt x="19853" y="54101"/>
                      <a:pt x="32426" y="54958"/>
                      <a:pt x="40904" y="49148"/>
                    </a:cubicBezTo>
                    <a:cubicBezTo>
                      <a:pt x="56715" y="38289"/>
                      <a:pt x="52524" y="10572"/>
                      <a:pt x="32522" y="7333"/>
                    </a:cubicBezTo>
                    <a:cubicBezTo>
                      <a:pt x="14710" y="4475"/>
                      <a:pt x="-1387" y="34765"/>
                      <a:pt x="12233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8187853" y="446435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8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8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7545186" y="5035919"/>
                <a:ext cx="133350" cy="47625"/>
              </a:xfrm>
              <a:custGeom>
                <a:avLst/>
                <a:gdLst>
                  <a:gd name="connsiteX0" fmla="*/ 114247 w 133350"/>
                  <a:gd name="connsiteY0" fmla="*/ 29761 h 47625"/>
                  <a:gd name="connsiteX1" fmla="*/ 21664 w 133350"/>
                  <a:gd name="connsiteY1" fmla="*/ 8521 h 47625"/>
                  <a:gd name="connsiteX2" fmla="*/ 11472 w 133350"/>
                  <a:gd name="connsiteY2" fmla="*/ 11854 h 47625"/>
                  <a:gd name="connsiteX3" fmla="*/ 7376 w 133350"/>
                  <a:gd name="connsiteY3" fmla="*/ 21189 h 47625"/>
                  <a:gd name="connsiteX4" fmla="*/ 18997 w 133350"/>
                  <a:gd name="connsiteY4" fmla="*/ 28618 h 47625"/>
                  <a:gd name="connsiteX5" fmla="*/ 73766 w 133350"/>
                  <a:gd name="connsiteY5" fmla="*/ 36048 h 47625"/>
                  <a:gd name="connsiteX6" fmla="*/ 100436 w 133350"/>
                  <a:gd name="connsiteY6" fmla="*/ 40524 h 47625"/>
                  <a:gd name="connsiteX7" fmla="*/ 113675 w 133350"/>
                  <a:gd name="connsiteY7" fmla="*/ 43954 h 47625"/>
                  <a:gd name="connsiteX8" fmla="*/ 125582 w 133350"/>
                  <a:gd name="connsiteY8" fmla="*/ 47287 h 47625"/>
                  <a:gd name="connsiteX9" fmla="*/ 114247 w 133350"/>
                  <a:gd name="connsiteY9" fmla="*/ 2976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47625">
                    <a:moveTo>
                      <a:pt x="114247" y="29761"/>
                    </a:moveTo>
                    <a:cubicBezTo>
                      <a:pt x="87482" y="11473"/>
                      <a:pt x="53763" y="3758"/>
                      <a:pt x="21664" y="8521"/>
                    </a:cubicBezTo>
                    <a:cubicBezTo>
                      <a:pt x="18044" y="9092"/>
                      <a:pt x="14424" y="9759"/>
                      <a:pt x="11472" y="11854"/>
                    </a:cubicBezTo>
                    <a:cubicBezTo>
                      <a:pt x="8519" y="13950"/>
                      <a:pt x="6424" y="17665"/>
                      <a:pt x="7376" y="21189"/>
                    </a:cubicBezTo>
                    <a:cubicBezTo>
                      <a:pt x="8614" y="25856"/>
                      <a:pt x="14234" y="27666"/>
                      <a:pt x="18997" y="28618"/>
                    </a:cubicBezTo>
                    <a:cubicBezTo>
                      <a:pt x="37094" y="32238"/>
                      <a:pt x="55477" y="33666"/>
                      <a:pt x="73766" y="36048"/>
                    </a:cubicBezTo>
                    <a:cubicBezTo>
                      <a:pt x="82719" y="37191"/>
                      <a:pt x="91577" y="38620"/>
                      <a:pt x="100436" y="40524"/>
                    </a:cubicBezTo>
                    <a:cubicBezTo>
                      <a:pt x="104912" y="41477"/>
                      <a:pt x="109294" y="42620"/>
                      <a:pt x="113675" y="43954"/>
                    </a:cubicBezTo>
                    <a:cubicBezTo>
                      <a:pt x="115866" y="44620"/>
                      <a:pt x="123486" y="48525"/>
                      <a:pt x="125582" y="47287"/>
                    </a:cubicBezTo>
                    <a:cubicBezTo>
                      <a:pt x="132630" y="43382"/>
                      <a:pt x="116914" y="31571"/>
                      <a:pt x="114247" y="297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559279" y="5068120"/>
                <a:ext cx="123825" cy="38100"/>
              </a:xfrm>
              <a:custGeom>
                <a:avLst/>
                <a:gdLst>
                  <a:gd name="connsiteX0" fmla="*/ 66150 w 123825"/>
                  <a:gd name="connsiteY0" fmla="*/ 7181 h 38100"/>
                  <a:gd name="connsiteX1" fmla="*/ 16429 w 123825"/>
                  <a:gd name="connsiteY1" fmla="*/ 16230 h 38100"/>
                  <a:gd name="connsiteX2" fmla="*/ 7190 w 123825"/>
                  <a:gd name="connsiteY2" fmla="*/ 25565 h 38100"/>
                  <a:gd name="connsiteX3" fmla="*/ 13763 w 123825"/>
                  <a:gd name="connsiteY3" fmla="*/ 34899 h 38100"/>
                  <a:gd name="connsiteX4" fmla="*/ 25860 w 123825"/>
                  <a:gd name="connsiteY4" fmla="*/ 35947 h 38100"/>
                  <a:gd name="connsiteX5" fmla="*/ 87010 w 123825"/>
                  <a:gd name="connsiteY5" fmla="*/ 27946 h 38100"/>
                  <a:gd name="connsiteX6" fmla="*/ 102154 w 123825"/>
                  <a:gd name="connsiteY6" fmla="*/ 24803 h 38100"/>
                  <a:gd name="connsiteX7" fmla="*/ 116252 w 123825"/>
                  <a:gd name="connsiteY7" fmla="*/ 21088 h 38100"/>
                  <a:gd name="connsiteX8" fmla="*/ 100631 w 123825"/>
                  <a:gd name="connsiteY8" fmla="*/ 11277 h 38100"/>
                  <a:gd name="connsiteX9" fmla="*/ 66150 w 123825"/>
                  <a:gd name="connsiteY9" fmla="*/ 718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38100">
                    <a:moveTo>
                      <a:pt x="66150" y="7181"/>
                    </a:moveTo>
                    <a:cubicBezTo>
                      <a:pt x="49195" y="6800"/>
                      <a:pt x="31955" y="9277"/>
                      <a:pt x="16429" y="16230"/>
                    </a:cubicBezTo>
                    <a:cubicBezTo>
                      <a:pt x="12238" y="18135"/>
                      <a:pt x="7762" y="20993"/>
                      <a:pt x="7190" y="25565"/>
                    </a:cubicBezTo>
                    <a:cubicBezTo>
                      <a:pt x="6714" y="29661"/>
                      <a:pt x="9952" y="33375"/>
                      <a:pt x="13763" y="34899"/>
                    </a:cubicBezTo>
                    <a:cubicBezTo>
                      <a:pt x="17572" y="36423"/>
                      <a:pt x="21763" y="36233"/>
                      <a:pt x="25860" y="35947"/>
                    </a:cubicBezTo>
                    <a:cubicBezTo>
                      <a:pt x="46433" y="34518"/>
                      <a:pt x="66817" y="31946"/>
                      <a:pt x="87010" y="27946"/>
                    </a:cubicBezTo>
                    <a:cubicBezTo>
                      <a:pt x="92058" y="26994"/>
                      <a:pt x="97106" y="25946"/>
                      <a:pt x="102154" y="24803"/>
                    </a:cubicBezTo>
                    <a:cubicBezTo>
                      <a:pt x="105012" y="24136"/>
                      <a:pt x="114537" y="23469"/>
                      <a:pt x="116252" y="21088"/>
                    </a:cubicBezTo>
                    <a:cubicBezTo>
                      <a:pt x="120728" y="14706"/>
                      <a:pt x="103679" y="11944"/>
                      <a:pt x="100631" y="11277"/>
                    </a:cubicBezTo>
                    <a:cubicBezTo>
                      <a:pt x="89296" y="8991"/>
                      <a:pt x="77770" y="7372"/>
                      <a:pt x="66150" y="71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7577439" y="5080301"/>
                <a:ext cx="104775" cy="66675"/>
              </a:xfrm>
              <a:custGeom>
                <a:avLst/>
                <a:gdLst>
                  <a:gd name="connsiteX0" fmla="*/ 80089 w 104775"/>
                  <a:gd name="connsiteY0" fmla="*/ 9573 h 66675"/>
                  <a:gd name="connsiteX1" fmla="*/ 24558 w 104775"/>
                  <a:gd name="connsiteY1" fmla="*/ 34243 h 66675"/>
                  <a:gd name="connsiteX2" fmla="*/ 9413 w 104775"/>
                  <a:gd name="connsiteY2" fmla="*/ 49673 h 66675"/>
                  <a:gd name="connsiteX3" fmla="*/ 7222 w 104775"/>
                  <a:gd name="connsiteY3" fmla="*/ 59198 h 66675"/>
                  <a:gd name="connsiteX4" fmla="*/ 12462 w 104775"/>
                  <a:gd name="connsiteY4" fmla="*/ 67104 h 66675"/>
                  <a:gd name="connsiteX5" fmla="*/ 25511 w 104775"/>
                  <a:gd name="connsiteY5" fmla="*/ 64723 h 66675"/>
                  <a:gd name="connsiteX6" fmla="*/ 84375 w 104775"/>
                  <a:gd name="connsiteY6" fmla="*/ 26051 h 66675"/>
                  <a:gd name="connsiteX7" fmla="*/ 101329 w 104775"/>
                  <a:gd name="connsiteY7" fmla="*/ 9478 h 66675"/>
                  <a:gd name="connsiteX8" fmla="*/ 80089 w 104775"/>
                  <a:gd name="connsiteY8" fmla="*/ 9573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66675">
                    <a:moveTo>
                      <a:pt x="80089" y="9573"/>
                    </a:moveTo>
                    <a:cubicBezTo>
                      <a:pt x="60181" y="14050"/>
                      <a:pt x="41227" y="22527"/>
                      <a:pt x="24558" y="34243"/>
                    </a:cubicBezTo>
                    <a:cubicBezTo>
                      <a:pt x="18652" y="38434"/>
                      <a:pt x="12842" y="43196"/>
                      <a:pt x="9413" y="49673"/>
                    </a:cubicBezTo>
                    <a:cubicBezTo>
                      <a:pt x="7889" y="52626"/>
                      <a:pt x="6842" y="55865"/>
                      <a:pt x="7222" y="59198"/>
                    </a:cubicBezTo>
                    <a:cubicBezTo>
                      <a:pt x="7604" y="62532"/>
                      <a:pt x="9509" y="65771"/>
                      <a:pt x="12462" y="67104"/>
                    </a:cubicBezTo>
                    <a:cubicBezTo>
                      <a:pt x="16653" y="68914"/>
                      <a:pt x="21415" y="66914"/>
                      <a:pt x="25511" y="64723"/>
                    </a:cubicBezTo>
                    <a:cubicBezTo>
                      <a:pt x="46275" y="53674"/>
                      <a:pt x="65420" y="39862"/>
                      <a:pt x="84375" y="26051"/>
                    </a:cubicBezTo>
                    <a:cubicBezTo>
                      <a:pt x="87518" y="23765"/>
                      <a:pt x="102378" y="14240"/>
                      <a:pt x="101329" y="9478"/>
                    </a:cubicBezTo>
                    <a:cubicBezTo>
                      <a:pt x="100377" y="4620"/>
                      <a:pt x="83708" y="8716"/>
                      <a:pt x="80089" y="95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7599689" y="5084674"/>
                <a:ext cx="238125" cy="123825"/>
              </a:xfrm>
              <a:custGeom>
                <a:avLst/>
                <a:gdLst>
                  <a:gd name="connsiteX0" fmla="*/ 11357 w 238125"/>
                  <a:gd name="connsiteY0" fmla="*/ 69780 h 123825"/>
                  <a:gd name="connsiteX1" fmla="*/ 9071 w 238125"/>
                  <a:gd name="connsiteY1" fmla="*/ 87401 h 123825"/>
                  <a:gd name="connsiteX2" fmla="*/ 25264 w 238125"/>
                  <a:gd name="connsiteY2" fmla="*/ 89020 h 123825"/>
                  <a:gd name="connsiteX3" fmla="*/ 54886 w 238125"/>
                  <a:gd name="connsiteY3" fmla="*/ 67113 h 123825"/>
                  <a:gd name="connsiteX4" fmla="*/ 91844 w 238125"/>
                  <a:gd name="connsiteY4" fmla="*/ 23869 h 123825"/>
                  <a:gd name="connsiteX5" fmla="*/ 58030 w 238125"/>
                  <a:gd name="connsiteY5" fmla="*/ 93783 h 123825"/>
                  <a:gd name="connsiteX6" fmla="*/ 60601 w 238125"/>
                  <a:gd name="connsiteY6" fmla="*/ 108928 h 123825"/>
                  <a:gd name="connsiteX7" fmla="*/ 70412 w 238125"/>
                  <a:gd name="connsiteY7" fmla="*/ 109880 h 123825"/>
                  <a:gd name="connsiteX8" fmla="*/ 78699 w 238125"/>
                  <a:gd name="connsiteY8" fmla="*/ 103784 h 123825"/>
                  <a:gd name="connsiteX9" fmla="*/ 112227 w 238125"/>
                  <a:gd name="connsiteY9" fmla="*/ 29870 h 123825"/>
                  <a:gd name="connsiteX10" fmla="*/ 132420 w 238125"/>
                  <a:gd name="connsiteY10" fmla="*/ 109594 h 123825"/>
                  <a:gd name="connsiteX11" fmla="*/ 139754 w 238125"/>
                  <a:gd name="connsiteY11" fmla="*/ 117881 h 123825"/>
                  <a:gd name="connsiteX12" fmla="*/ 150327 w 238125"/>
                  <a:gd name="connsiteY12" fmla="*/ 119024 h 123825"/>
                  <a:gd name="connsiteX13" fmla="*/ 155661 w 238125"/>
                  <a:gd name="connsiteY13" fmla="*/ 112357 h 123825"/>
                  <a:gd name="connsiteX14" fmla="*/ 156518 w 238125"/>
                  <a:gd name="connsiteY14" fmla="*/ 86163 h 123825"/>
                  <a:gd name="connsiteX15" fmla="*/ 132706 w 238125"/>
                  <a:gd name="connsiteY15" fmla="*/ 28727 h 123825"/>
                  <a:gd name="connsiteX16" fmla="*/ 172044 w 238125"/>
                  <a:gd name="connsiteY16" fmla="*/ 68637 h 123825"/>
                  <a:gd name="connsiteX17" fmla="*/ 201095 w 238125"/>
                  <a:gd name="connsiteY17" fmla="*/ 86830 h 123825"/>
                  <a:gd name="connsiteX18" fmla="*/ 214906 w 238125"/>
                  <a:gd name="connsiteY18" fmla="*/ 86544 h 123825"/>
                  <a:gd name="connsiteX19" fmla="*/ 220145 w 238125"/>
                  <a:gd name="connsiteY19" fmla="*/ 67684 h 123825"/>
                  <a:gd name="connsiteX20" fmla="*/ 206048 w 238125"/>
                  <a:gd name="connsiteY20" fmla="*/ 51873 h 123825"/>
                  <a:gd name="connsiteX21" fmla="*/ 156804 w 238125"/>
                  <a:gd name="connsiteY21" fmla="*/ 22631 h 123825"/>
                  <a:gd name="connsiteX22" fmla="*/ 220907 w 238125"/>
                  <a:gd name="connsiteY22" fmla="*/ 38538 h 123825"/>
                  <a:gd name="connsiteX23" fmla="*/ 232337 w 238125"/>
                  <a:gd name="connsiteY23" fmla="*/ 38633 h 123825"/>
                  <a:gd name="connsiteX24" fmla="*/ 239862 w 238125"/>
                  <a:gd name="connsiteY24" fmla="*/ 30823 h 123825"/>
                  <a:gd name="connsiteX25" fmla="*/ 232528 w 238125"/>
                  <a:gd name="connsiteY25" fmla="*/ 19774 h 123825"/>
                  <a:gd name="connsiteX26" fmla="*/ 177187 w 238125"/>
                  <a:gd name="connsiteY26" fmla="*/ 7200 h 123825"/>
                  <a:gd name="connsiteX27" fmla="*/ 119561 w 238125"/>
                  <a:gd name="connsiteY27" fmla="*/ 9677 h 123825"/>
                  <a:gd name="connsiteX28" fmla="*/ 91653 w 238125"/>
                  <a:gd name="connsiteY28" fmla="*/ 7391 h 123825"/>
                  <a:gd name="connsiteX29" fmla="*/ 70031 w 238125"/>
                  <a:gd name="connsiteY29" fmla="*/ 14440 h 123825"/>
                  <a:gd name="connsiteX30" fmla="*/ 29169 w 238125"/>
                  <a:gd name="connsiteY30" fmla="*/ 46158 h 123825"/>
                  <a:gd name="connsiteX31" fmla="*/ 11357 w 238125"/>
                  <a:gd name="connsiteY31" fmla="*/ 6978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8125" h="123825">
                    <a:moveTo>
                      <a:pt x="11357" y="69780"/>
                    </a:moveTo>
                    <a:cubicBezTo>
                      <a:pt x="8024" y="75114"/>
                      <a:pt x="5071" y="82448"/>
                      <a:pt x="9071" y="87401"/>
                    </a:cubicBezTo>
                    <a:cubicBezTo>
                      <a:pt x="12786" y="91878"/>
                      <a:pt x="19835" y="91116"/>
                      <a:pt x="25264" y="89020"/>
                    </a:cubicBezTo>
                    <a:cubicBezTo>
                      <a:pt x="36789" y="84448"/>
                      <a:pt x="46218" y="75876"/>
                      <a:pt x="54886" y="67113"/>
                    </a:cubicBezTo>
                    <a:cubicBezTo>
                      <a:pt x="68222" y="53587"/>
                      <a:pt x="80604" y="39205"/>
                      <a:pt x="91844" y="23869"/>
                    </a:cubicBezTo>
                    <a:cubicBezTo>
                      <a:pt x="77937" y="45872"/>
                      <a:pt x="63840" y="68446"/>
                      <a:pt x="58030" y="93783"/>
                    </a:cubicBezTo>
                    <a:cubicBezTo>
                      <a:pt x="56792" y="99022"/>
                      <a:pt x="56410" y="105594"/>
                      <a:pt x="60601" y="108928"/>
                    </a:cubicBezTo>
                    <a:cubicBezTo>
                      <a:pt x="63269" y="111023"/>
                      <a:pt x="67174" y="111118"/>
                      <a:pt x="70412" y="109880"/>
                    </a:cubicBezTo>
                    <a:cubicBezTo>
                      <a:pt x="73650" y="108642"/>
                      <a:pt x="76222" y="106261"/>
                      <a:pt x="78699" y="103784"/>
                    </a:cubicBezTo>
                    <a:cubicBezTo>
                      <a:pt x="97940" y="84258"/>
                      <a:pt x="106893" y="56826"/>
                      <a:pt x="112227" y="29870"/>
                    </a:cubicBezTo>
                    <a:cubicBezTo>
                      <a:pt x="110036" y="57683"/>
                      <a:pt x="117275" y="86163"/>
                      <a:pt x="132420" y="109594"/>
                    </a:cubicBezTo>
                    <a:cubicBezTo>
                      <a:pt x="134420" y="112738"/>
                      <a:pt x="136706" y="115786"/>
                      <a:pt x="139754" y="117881"/>
                    </a:cubicBezTo>
                    <a:cubicBezTo>
                      <a:pt x="142897" y="119977"/>
                      <a:pt x="146993" y="120739"/>
                      <a:pt x="150327" y="119024"/>
                    </a:cubicBezTo>
                    <a:cubicBezTo>
                      <a:pt x="152899" y="117690"/>
                      <a:pt x="154518" y="115024"/>
                      <a:pt x="155661" y="112357"/>
                    </a:cubicBezTo>
                    <a:cubicBezTo>
                      <a:pt x="158995" y="104165"/>
                      <a:pt x="157947" y="94926"/>
                      <a:pt x="156518" y="86163"/>
                    </a:cubicBezTo>
                    <a:cubicBezTo>
                      <a:pt x="153089" y="65398"/>
                      <a:pt x="146993" y="44157"/>
                      <a:pt x="132706" y="28727"/>
                    </a:cubicBezTo>
                    <a:cubicBezTo>
                      <a:pt x="144803" y="43015"/>
                      <a:pt x="157947" y="56349"/>
                      <a:pt x="172044" y="68637"/>
                    </a:cubicBezTo>
                    <a:cubicBezTo>
                      <a:pt x="180712" y="76162"/>
                      <a:pt x="190046" y="83496"/>
                      <a:pt x="201095" y="86830"/>
                    </a:cubicBezTo>
                    <a:cubicBezTo>
                      <a:pt x="205667" y="88163"/>
                      <a:pt x="210811" y="88735"/>
                      <a:pt x="214906" y="86544"/>
                    </a:cubicBezTo>
                    <a:cubicBezTo>
                      <a:pt x="221193" y="83115"/>
                      <a:pt x="222717" y="74257"/>
                      <a:pt x="220145" y="67684"/>
                    </a:cubicBezTo>
                    <a:cubicBezTo>
                      <a:pt x="217478" y="61017"/>
                      <a:pt x="211763" y="56159"/>
                      <a:pt x="206048" y="51873"/>
                    </a:cubicBezTo>
                    <a:cubicBezTo>
                      <a:pt x="190808" y="40252"/>
                      <a:pt x="174234" y="30537"/>
                      <a:pt x="156804" y="22631"/>
                    </a:cubicBezTo>
                    <a:cubicBezTo>
                      <a:pt x="177949" y="28822"/>
                      <a:pt x="199190" y="35109"/>
                      <a:pt x="220907" y="38538"/>
                    </a:cubicBezTo>
                    <a:cubicBezTo>
                      <a:pt x="224717" y="39109"/>
                      <a:pt x="228622" y="39681"/>
                      <a:pt x="232337" y="38633"/>
                    </a:cubicBezTo>
                    <a:cubicBezTo>
                      <a:pt x="236052" y="37585"/>
                      <a:pt x="239481" y="34632"/>
                      <a:pt x="239862" y="30823"/>
                    </a:cubicBezTo>
                    <a:cubicBezTo>
                      <a:pt x="240338" y="26155"/>
                      <a:pt x="236433" y="22345"/>
                      <a:pt x="232528" y="19774"/>
                    </a:cubicBezTo>
                    <a:cubicBezTo>
                      <a:pt x="216525" y="9106"/>
                      <a:pt x="196428" y="6724"/>
                      <a:pt x="177187" y="7200"/>
                    </a:cubicBezTo>
                    <a:cubicBezTo>
                      <a:pt x="157947" y="7677"/>
                      <a:pt x="138802" y="10820"/>
                      <a:pt x="119561" y="9677"/>
                    </a:cubicBezTo>
                    <a:cubicBezTo>
                      <a:pt x="110227" y="9106"/>
                      <a:pt x="100987" y="7582"/>
                      <a:pt x="91653" y="7391"/>
                    </a:cubicBezTo>
                    <a:cubicBezTo>
                      <a:pt x="83557" y="7200"/>
                      <a:pt x="77175" y="10725"/>
                      <a:pt x="70031" y="14440"/>
                    </a:cubicBezTo>
                    <a:cubicBezTo>
                      <a:pt x="54506" y="22250"/>
                      <a:pt x="40790" y="33299"/>
                      <a:pt x="29169" y="46158"/>
                    </a:cubicBezTo>
                    <a:cubicBezTo>
                      <a:pt x="22501" y="53492"/>
                      <a:pt x="16596" y="61398"/>
                      <a:pt x="11357" y="697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7647517" y="5031342"/>
                <a:ext cx="114300" cy="85725"/>
              </a:xfrm>
              <a:custGeom>
                <a:avLst/>
                <a:gdLst>
                  <a:gd name="connsiteX0" fmla="*/ 105547 w 114300"/>
                  <a:gd name="connsiteY0" fmla="*/ 72153 h 85725"/>
                  <a:gd name="connsiteX1" fmla="*/ 93546 w 114300"/>
                  <a:gd name="connsiteY1" fmla="*/ 23195 h 85725"/>
                  <a:gd name="connsiteX2" fmla="*/ 45444 w 114300"/>
                  <a:gd name="connsiteY2" fmla="*/ 8240 h 85725"/>
                  <a:gd name="connsiteX3" fmla="*/ 7725 w 114300"/>
                  <a:gd name="connsiteY3" fmla="*/ 41673 h 85725"/>
                  <a:gd name="connsiteX4" fmla="*/ 24108 w 114300"/>
                  <a:gd name="connsiteY4" fmla="*/ 63390 h 85725"/>
                  <a:gd name="connsiteX5" fmla="*/ 64399 w 114300"/>
                  <a:gd name="connsiteY5" fmla="*/ 77773 h 85725"/>
                  <a:gd name="connsiteX6" fmla="*/ 105547 w 114300"/>
                  <a:gd name="connsiteY6" fmla="*/ 72153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85725">
                    <a:moveTo>
                      <a:pt x="105547" y="72153"/>
                    </a:moveTo>
                    <a:cubicBezTo>
                      <a:pt x="110309" y="55294"/>
                      <a:pt x="105547" y="35958"/>
                      <a:pt x="93546" y="23195"/>
                    </a:cubicBezTo>
                    <a:cubicBezTo>
                      <a:pt x="81544" y="10431"/>
                      <a:pt x="62589" y="4526"/>
                      <a:pt x="45444" y="8240"/>
                    </a:cubicBezTo>
                    <a:cubicBezTo>
                      <a:pt x="28299" y="11955"/>
                      <a:pt x="13440" y="25099"/>
                      <a:pt x="7725" y="41673"/>
                    </a:cubicBezTo>
                    <a:cubicBezTo>
                      <a:pt x="4487" y="51198"/>
                      <a:pt x="15441" y="58342"/>
                      <a:pt x="24108" y="63390"/>
                    </a:cubicBezTo>
                    <a:cubicBezTo>
                      <a:pt x="36586" y="70534"/>
                      <a:pt x="50206" y="75963"/>
                      <a:pt x="64399" y="77773"/>
                    </a:cubicBezTo>
                    <a:cubicBezTo>
                      <a:pt x="78781" y="79392"/>
                      <a:pt x="93069" y="79202"/>
                      <a:pt x="105547" y="72153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806723" y="5475193"/>
                <a:ext cx="152400" cy="57150"/>
              </a:xfrm>
              <a:custGeom>
                <a:avLst/>
                <a:gdLst>
                  <a:gd name="connsiteX0" fmla="*/ 132394 w 152400"/>
                  <a:gd name="connsiteY0" fmla="*/ 33591 h 57150"/>
                  <a:gd name="connsiteX1" fmla="*/ 24095 w 152400"/>
                  <a:gd name="connsiteY1" fmla="*/ 8730 h 57150"/>
                  <a:gd name="connsiteX2" fmla="*/ 12188 w 152400"/>
                  <a:gd name="connsiteY2" fmla="*/ 12636 h 57150"/>
                  <a:gd name="connsiteX3" fmla="*/ 7426 w 152400"/>
                  <a:gd name="connsiteY3" fmla="*/ 23589 h 57150"/>
                  <a:gd name="connsiteX4" fmla="*/ 21047 w 152400"/>
                  <a:gd name="connsiteY4" fmla="*/ 32257 h 57150"/>
                  <a:gd name="connsiteX5" fmla="*/ 85150 w 152400"/>
                  <a:gd name="connsiteY5" fmla="*/ 41020 h 57150"/>
                  <a:gd name="connsiteX6" fmla="*/ 116297 w 152400"/>
                  <a:gd name="connsiteY6" fmla="*/ 46259 h 57150"/>
                  <a:gd name="connsiteX7" fmla="*/ 131822 w 152400"/>
                  <a:gd name="connsiteY7" fmla="*/ 50259 h 57150"/>
                  <a:gd name="connsiteX8" fmla="*/ 145729 w 152400"/>
                  <a:gd name="connsiteY8" fmla="*/ 54165 h 57150"/>
                  <a:gd name="connsiteX9" fmla="*/ 132394 w 152400"/>
                  <a:gd name="connsiteY9" fmla="*/ 3359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57150">
                    <a:moveTo>
                      <a:pt x="132394" y="33591"/>
                    </a:moveTo>
                    <a:cubicBezTo>
                      <a:pt x="101057" y="12255"/>
                      <a:pt x="61623" y="3206"/>
                      <a:pt x="24095" y="8730"/>
                    </a:cubicBezTo>
                    <a:cubicBezTo>
                      <a:pt x="19904" y="9397"/>
                      <a:pt x="15617" y="10254"/>
                      <a:pt x="12188" y="12636"/>
                    </a:cubicBezTo>
                    <a:cubicBezTo>
                      <a:pt x="8760" y="15112"/>
                      <a:pt x="6283" y="19494"/>
                      <a:pt x="7426" y="23589"/>
                    </a:cubicBezTo>
                    <a:cubicBezTo>
                      <a:pt x="8950" y="29114"/>
                      <a:pt x="15427" y="31209"/>
                      <a:pt x="21047" y="32257"/>
                    </a:cubicBezTo>
                    <a:cubicBezTo>
                      <a:pt x="42192" y="36448"/>
                      <a:pt x="63814" y="38163"/>
                      <a:pt x="85150" y="41020"/>
                    </a:cubicBezTo>
                    <a:cubicBezTo>
                      <a:pt x="95628" y="42354"/>
                      <a:pt x="106009" y="43973"/>
                      <a:pt x="116297" y="46259"/>
                    </a:cubicBezTo>
                    <a:cubicBezTo>
                      <a:pt x="121535" y="47402"/>
                      <a:pt x="126679" y="48735"/>
                      <a:pt x="131822" y="50259"/>
                    </a:cubicBezTo>
                    <a:cubicBezTo>
                      <a:pt x="134394" y="51021"/>
                      <a:pt x="143253" y="55593"/>
                      <a:pt x="145729" y="54165"/>
                    </a:cubicBezTo>
                    <a:cubicBezTo>
                      <a:pt x="153921" y="49497"/>
                      <a:pt x="135537" y="35686"/>
                      <a:pt x="132394" y="335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8823141" y="5512735"/>
                <a:ext cx="142875" cy="47625"/>
              </a:xfrm>
              <a:custGeom>
                <a:avLst/>
                <a:gdLst>
                  <a:gd name="connsiteX0" fmla="*/ 76066 w 142875"/>
                  <a:gd name="connsiteY0" fmla="*/ 7193 h 47625"/>
                  <a:gd name="connsiteX1" fmla="*/ 17964 w 142875"/>
                  <a:gd name="connsiteY1" fmla="*/ 17861 h 47625"/>
                  <a:gd name="connsiteX2" fmla="*/ 7201 w 142875"/>
                  <a:gd name="connsiteY2" fmla="*/ 28719 h 47625"/>
                  <a:gd name="connsiteX3" fmla="*/ 14916 w 142875"/>
                  <a:gd name="connsiteY3" fmla="*/ 39673 h 47625"/>
                  <a:gd name="connsiteX4" fmla="*/ 29108 w 142875"/>
                  <a:gd name="connsiteY4" fmla="*/ 40911 h 47625"/>
                  <a:gd name="connsiteX5" fmla="*/ 100736 w 142875"/>
                  <a:gd name="connsiteY5" fmla="*/ 31577 h 47625"/>
                  <a:gd name="connsiteX6" fmla="*/ 118453 w 142875"/>
                  <a:gd name="connsiteY6" fmla="*/ 27862 h 47625"/>
                  <a:gd name="connsiteX7" fmla="*/ 134931 w 142875"/>
                  <a:gd name="connsiteY7" fmla="*/ 23481 h 47625"/>
                  <a:gd name="connsiteX8" fmla="*/ 116643 w 142875"/>
                  <a:gd name="connsiteY8" fmla="*/ 12051 h 47625"/>
                  <a:gd name="connsiteX9" fmla="*/ 76066 w 142875"/>
                  <a:gd name="connsiteY9" fmla="*/ 71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47625">
                    <a:moveTo>
                      <a:pt x="76066" y="7193"/>
                    </a:moveTo>
                    <a:cubicBezTo>
                      <a:pt x="56159" y="6717"/>
                      <a:pt x="36061" y="9669"/>
                      <a:pt x="17964" y="17861"/>
                    </a:cubicBezTo>
                    <a:cubicBezTo>
                      <a:pt x="13106" y="20052"/>
                      <a:pt x="7772" y="23385"/>
                      <a:pt x="7201" y="28719"/>
                    </a:cubicBezTo>
                    <a:cubicBezTo>
                      <a:pt x="6629" y="33482"/>
                      <a:pt x="10439" y="37863"/>
                      <a:pt x="14916" y="39673"/>
                    </a:cubicBezTo>
                    <a:cubicBezTo>
                      <a:pt x="19392" y="41483"/>
                      <a:pt x="24346" y="41197"/>
                      <a:pt x="29108" y="40911"/>
                    </a:cubicBezTo>
                    <a:cubicBezTo>
                      <a:pt x="53111" y="39292"/>
                      <a:pt x="77114" y="36149"/>
                      <a:pt x="100736" y="31577"/>
                    </a:cubicBezTo>
                    <a:cubicBezTo>
                      <a:pt x="106642" y="30434"/>
                      <a:pt x="112547" y="29195"/>
                      <a:pt x="118453" y="27862"/>
                    </a:cubicBezTo>
                    <a:cubicBezTo>
                      <a:pt x="121786" y="27100"/>
                      <a:pt x="133026" y="26338"/>
                      <a:pt x="134931" y="23481"/>
                    </a:cubicBezTo>
                    <a:cubicBezTo>
                      <a:pt x="140170" y="16051"/>
                      <a:pt x="120262" y="12717"/>
                      <a:pt x="116643" y="12051"/>
                    </a:cubicBezTo>
                    <a:cubicBezTo>
                      <a:pt x="103308" y="9384"/>
                      <a:pt x="89687" y="7574"/>
                      <a:pt x="76066" y="7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844460" y="5527018"/>
                <a:ext cx="123825" cy="76200"/>
              </a:xfrm>
              <a:custGeom>
                <a:avLst/>
                <a:gdLst>
                  <a:gd name="connsiteX0" fmla="*/ 92466 w 123825"/>
                  <a:gd name="connsiteY0" fmla="*/ 9959 h 76200"/>
                  <a:gd name="connsiteX1" fmla="*/ 27505 w 123825"/>
                  <a:gd name="connsiteY1" fmla="*/ 38820 h 76200"/>
                  <a:gd name="connsiteX2" fmla="*/ 9789 w 123825"/>
                  <a:gd name="connsiteY2" fmla="*/ 56822 h 76200"/>
                  <a:gd name="connsiteX3" fmla="*/ 7217 w 123825"/>
                  <a:gd name="connsiteY3" fmla="*/ 67967 h 76200"/>
                  <a:gd name="connsiteX4" fmla="*/ 13408 w 123825"/>
                  <a:gd name="connsiteY4" fmla="*/ 77206 h 76200"/>
                  <a:gd name="connsiteX5" fmla="*/ 28648 w 123825"/>
                  <a:gd name="connsiteY5" fmla="*/ 74443 h 76200"/>
                  <a:gd name="connsiteX6" fmla="*/ 97514 w 123825"/>
                  <a:gd name="connsiteY6" fmla="*/ 29200 h 76200"/>
                  <a:gd name="connsiteX7" fmla="*/ 117421 w 123825"/>
                  <a:gd name="connsiteY7" fmla="*/ 9769 h 76200"/>
                  <a:gd name="connsiteX8" fmla="*/ 92466 w 123825"/>
                  <a:gd name="connsiteY8" fmla="*/ 995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76200">
                    <a:moveTo>
                      <a:pt x="92466" y="9959"/>
                    </a:moveTo>
                    <a:cubicBezTo>
                      <a:pt x="69225" y="15198"/>
                      <a:pt x="46936" y="25104"/>
                      <a:pt x="27505" y="38820"/>
                    </a:cubicBezTo>
                    <a:cubicBezTo>
                      <a:pt x="20552" y="43678"/>
                      <a:pt x="13789" y="49298"/>
                      <a:pt x="9789" y="56822"/>
                    </a:cubicBezTo>
                    <a:cubicBezTo>
                      <a:pt x="7979" y="60251"/>
                      <a:pt x="6836" y="64157"/>
                      <a:pt x="7217" y="67967"/>
                    </a:cubicBezTo>
                    <a:cubicBezTo>
                      <a:pt x="7598" y="71776"/>
                      <a:pt x="9884" y="75587"/>
                      <a:pt x="13408" y="77206"/>
                    </a:cubicBezTo>
                    <a:cubicBezTo>
                      <a:pt x="18266" y="79397"/>
                      <a:pt x="23886" y="76920"/>
                      <a:pt x="28648" y="74443"/>
                    </a:cubicBezTo>
                    <a:cubicBezTo>
                      <a:pt x="52937" y="61490"/>
                      <a:pt x="75321" y="45392"/>
                      <a:pt x="97514" y="29200"/>
                    </a:cubicBezTo>
                    <a:cubicBezTo>
                      <a:pt x="101229" y="26533"/>
                      <a:pt x="118564" y="15389"/>
                      <a:pt x="117421" y="9769"/>
                    </a:cubicBezTo>
                    <a:cubicBezTo>
                      <a:pt x="116088" y="4244"/>
                      <a:pt x="96657" y="9007"/>
                      <a:pt x="92466" y="99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870310" y="5532336"/>
                <a:ext cx="285750" cy="142875"/>
              </a:xfrm>
              <a:custGeom>
                <a:avLst/>
                <a:gdLst>
                  <a:gd name="connsiteX0" fmla="*/ 12133 w 285750"/>
                  <a:gd name="connsiteY0" fmla="*/ 80366 h 142875"/>
                  <a:gd name="connsiteX1" fmla="*/ 9370 w 285750"/>
                  <a:gd name="connsiteY1" fmla="*/ 100940 h 142875"/>
                  <a:gd name="connsiteX2" fmla="*/ 28325 w 285750"/>
                  <a:gd name="connsiteY2" fmla="*/ 102845 h 142875"/>
                  <a:gd name="connsiteX3" fmla="*/ 62996 w 285750"/>
                  <a:gd name="connsiteY3" fmla="*/ 77127 h 142875"/>
                  <a:gd name="connsiteX4" fmla="*/ 106240 w 285750"/>
                  <a:gd name="connsiteY4" fmla="*/ 26549 h 142875"/>
                  <a:gd name="connsiteX5" fmla="*/ 66711 w 285750"/>
                  <a:gd name="connsiteY5" fmla="*/ 108369 h 142875"/>
                  <a:gd name="connsiteX6" fmla="*/ 69759 w 285750"/>
                  <a:gd name="connsiteY6" fmla="*/ 126086 h 142875"/>
                  <a:gd name="connsiteX7" fmla="*/ 81284 w 285750"/>
                  <a:gd name="connsiteY7" fmla="*/ 127229 h 142875"/>
                  <a:gd name="connsiteX8" fmla="*/ 91000 w 285750"/>
                  <a:gd name="connsiteY8" fmla="*/ 120180 h 142875"/>
                  <a:gd name="connsiteX9" fmla="*/ 130147 w 285750"/>
                  <a:gd name="connsiteY9" fmla="*/ 33693 h 142875"/>
                  <a:gd name="connsiteX10" fmla="*/ 153769 w 285750"/>
                  <a:gd name="connsiteY10" fmla="*/ 126943 h 142875"/>
                  <a:gd name="connsiteX11" fmla="*/ 162342 w 285750"/>
                  <a:gd name="connsiteY11" fmla="*/ 136659 h 142875"/>
                  <a:gd name="connsiteX12" fmla="*/ 174724 w 285750"/>
                  <a:gd name="connsiteY12" fmla="*/ 137992 h 142875"/>
                  <a:gd name="connsiteX13" fmla="*/ 180916 w 285750"/>
                  <a:gd name="connsiteY13" fmla="*/ 130181 h 142875"/>
                  <a:gd name="connsiteX14" fmla="*/ 181963 w 285750"/>
                  <a:gd name="connsiteY14" fmla="*/ 99606 h 142875"/>
                  <a:gd name="connsiteX15" fmla="*/ 154151 w 285750"/>
                  <a:gd name="connsiteY15" fmla="*/ 32360 h 142875"/>
                  <a:gd name="connsiteX16" fmla="*/ 200251 w 285750"/>
                  <a:gd name="connsiteY16" fmla="*/ 79128 h 142875"/>
                  <a:gd name="connsiteX17" fmla="*/ 234160 w 285750"/>
                  <a:gd name="connsiteY17" fmla="*/ 100463 h 142875"/>
                  <a:gd name="connsiteX18" fmla="*/ 250353 w 285750"/>
                  <a:gd name="connsiteY18" fmla="*/ 100082 h 142875"/>
                  <a:gd name="connsiteX19" fmla="*/ 256449 w 285750"/>
                  <a:gd name="connsiteY19" fmla="*/ 77985 h 142875"/>
                  <a:gd name="connsiteX20" fmla="*/ 239971 w 285750"/>
                  <a:gd name="connsiteY20" fmla="*/ 59506 h 142875"/>
                  <a:gd name="connsiteX21" fmla="*/ 182344 w 285750"/>
                  <a:gd name="connsiteY21" fmla="*/ 25311 h 142875"/>
                  <a:gd name="connsiteX22" fmla="*/ 257401 w 285750"/>
                  <a:gd name="connsiteY22" fmla="*/ 43885 h 142875"/>
                  <a:gd name="connsiteX23" fmla="*/ 270737 w 285750"/>
                  <a:gd name="connsiteY23" fmla="*/ 43980 h 142875"/>
                  <a:gd name="connsiteX24" fmla="*/ 279499 w 285750"/>
                  <a:gd name="connsiteY24" fmla="*/ 34836 h 142875"/>
                  <a:gd name="connsiteX25" fmla="*/ 270927 w 285750"/>
                  <a:gd name="connsiteY25" fmla="*/ 21882 h 142875"/>
                  <a:gd name="connsiteX26" fmla="*/ 206157 w 285750"/>
                  <a:gd name="connsiteY26" fmla="*/ 7214 h 142875"/>
                  <a:gd name="connsiteX27" fmla="*/ 138720 w 285750"/>
                  <a:gd name="connsiteY27" fmla="*/ 10071 h 142875"/>
                  <a:gd name="connsiteX28" fmla="*/ 106049 w 285750"/>
                  <a:gd name="connsiteY28" fmla="*/ 7309 h 142875"/>
                  <a:gd name="connsiteX29" fmla="*/ 80713 w 285750"/>
                  <a:gd name="connsiteY29" fmla="*/ 15501 h 142875"/>
                  <a:gd name="connsiteX30" fmla="*/ 32802 w 285750"/>
                  <a:gd name="connsiteY30" fmla="*/ 52648 h 142875"/>
                  <a:gd name="connsiteX31" fmla="*/ 12133 w 285750"/>
                  <a:gd name="connsiteY31" fmla="*/ 8036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85750" h="142875">
                    <a:moveTo>
                      <a:pt x="12133" y="80366"/>
                    </a:moveTo>
                    <a:cubicBezTo>
                      <a:pt x="8228" y="86652"/>
                      <a:pt x="4703" y="95225"/>
                      <a:pt x="9370" y="100940"/>
                    </a:cubicBezTo>
                    <a:cubicBezTo>
                      <a:pt x="13657" y="106179"/>
                      <a:pt x="22039" y="105321"/>
                      <a:pt x="28325" y="102845"/>
                    </a:cubicBezTo>
                    <a:cubicBezTo>
                      <a:pt x="41850" y="97511"/>
                      <a:pt x="52804" y="87510"/>
                      <a:pt x="62996" y="77127"/>
                    </a:cubicBezTo>
                    <a:cubicBezTo>
                      <a:pt x="78617" y="61316"/>
                      <a:pt x="93095" y="44456"/>
                      <a:pt x="106240" y="26549"/>
                    </a:cubicBezTo>
                    <a:cubicBezTo>
                      <a:pt x="90047" y="52362"/>
                      <a:pt x="73474" y="78746"/>
                      <a:pt x="66711" y="108369"/>
                    </a:cubicBezTo>
                    <a:cubicBezTo>
                      <a:pt x="65282" y="114561"/>
                      <a:pt x="64806" y="122180"/>
                      <a:pt x="69759" y="126086"/>
                    </a:cubicBezTo>
                    <a:cubicBezTo>
                      <a:pt x="72902" y="128562"/>
                      <a:pt x="77474" y="128657"/>
                      <a:pt x="81284" y="127229"/>
                    </a:cubicBezTo>
                    <a:cubicBezTo>
                      <a:pt x="84999" y="125800"/>
                      <a:pt x="88142" y="123038"/>
                      <a:pt x="91000" y="120180"/>
                    </a:cubicBezTo>
                    <a:cubicBezTo>
                      <a:pt x="113574" y="97320"/>
                      <a:pt x="124051" y="65221"/>
                      <a:pt x="130147" y="33693"/>
                    </a:cubicBezTo>
                    <a:cubicBezTo>
                      <a:pt x="127575" y="66269"/>
                      <a:pt x="136053" y="99511"/>
                      <a:pt x="153769" y="126943"/>
                    </a:cubicBezTo>
                    <a:cubicBezTo>
                      <a:pt x="156150" y="130562"/>
                      <a:pt x="158722" y="134277"/>
                      <a:pt x="162342" y="136659"/>
                    </a:cubicBezTo>
                    <a:cubicBezTo>
                      <a:pt x="165962" y="139040"/>
                      <a:pt x="170819" y="139992"/>
                      <a:pt x="174724" y="137992"/>
                    </a:cubicBezTo>
                    <a:cubicBezTo>
                      <a:pt x="177772" y="136468"/>
                      <a:pt x="179678" y="133325"/>
                      <a:pt x="180916" y="130181"/>
                    </a:cubicBezTo>
                    <a:cubicBezTo>
                      <a:pt x="184821" y="120561"/>
                      <a:pt x="183678" y="109798"/>
                      <a:pt x="181963" y="99606"/>
                    </a:cubicBezTo>
                    <a:cubicBezTo>
                      <a:pt x="177963" y="75318"/>
                      <a:pt x="170915" y="50457"/>
                      <a:pt x="154151" y="32360"/>
                    </a:cubicBezTo>
                    <a:cubicBezTo>
                      <a:pt x="168343" y="49029"/>
                      <a:pt x="183773" y="64649"/>
                      <a:pt x="200251" y="79128"/>
                    </a:cubicBezTo>
                    <a:cubicBezTo>
                      <a:pt x="210348" y="87986"/>
                      <a:pt x="221302" y="96558"/>
                      <a:pt x="234160" y="100463"/>
                    </a:cubicBezTo>
                    <a:cubicBezTo>
                      <a:pt x="239494" y="102083"/>
                      <a:pt x="245495" y="102749"/>
                      <a:pt x="250353" y="100082"/>
                    </a:cubicBezTo>
                    <a:cubicBezTo>
                      <a:pt x="257687" y="96082"/>
                      <a:pt x="259497" y="85700"/>
                      <a:pt x="256449" y="77985"/>
                    </a:cubicBezTo>
                    <a:cubicBezTo>
                      <a:pt x="253401" y="70174"/>
                      <a:pt x="246638" y="64554"/>
                      <a:pt x="239971" y="59506"/>
                    </a:cubicBezTo>
                    <a:cubicBezTo>
                      <a:pt x="222159" y="45980"/>
                      <a:pt x="202728" y="34551"/>
                      <a:pt x="182344" y="25311"/>
                    </a:cubicBezTo>
                    <a:cubicBezTo>
                      <a:pt x="207110" y="32550"/>
                      <a:pt x="231874" y="39885"/>
                      <a:pt x="257401" y="43885"/>
                    </a:cubicBezTo>
                    <a:cubicBezTo>
                      <a:pt x="261878" y="44552"/>
                      <a:pt x="266450" y="45219"/>
                      <a:pt x="270737" y="43980"/>
                    </a:cubicBezTo>
                    <a:cubicBezTo>
                      <a:pt x="275023" y="42742"/>
                      <a:pt x="279023" y="39313"/>
                      <a:pt x="279499" y="34836"/>
                    </a:cubicBezTo>
                    <a:cubicBezTo>
                      <a:pt x="279975" y="29407"/>
                      <a:pt x="275404" y="24930"/>
                      <a:pt x="270927" y="21882"/>
                    </a:cubicBezTo>
                    <a:cubicBezTo>
                      <a:pt x="252163" y="9404"/>
                      <a:pt x="228636" y="6642"/>
                      <a:pt x="206157" y="7214"/>
                    </a:cubicBezTo>
                    <a:cubicBezTo>
                      <a:pt x="183678" y="7785"/>
                      <a:pt x="161199" y="11405"/>
                      <a:pt x="138720" y="10071"/>
                    </a:cubicBezTo>
                    <a:cubicBezTo>
                      <a:pt x="127862" y="9404"/>
                      <a:pt x="117003" y="7690"/>
                      <a:pt x="106049" y="7309"/>
                    </a:cubicBezTo>
                    <a:cubicBezTo>
                      <a:pt x="96524" y="7023"/>
                      <a:pt x="89095" y="11214"/>
                      <a:pt x="80713" y="15501"/>
                    </a:cubicBezTo>
                    <a:cubicBezTo>
                      <a:pt x="62520" y="24645"/>
                      <a:pt x="46423" y="37598"/>
                      <a:pt x="32802" y="52648"/>
                    </a:cubicBezTo>
                    <a:cubicBezTo>
                      <a:pt x="25277" y="61221"/>
                      <a:pt x="18324" y="70555"/>
                      <a:pt x="12133" y="8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926430" y="5469769"/>
                <a:ext cx="123825" cy="95250"/>
              </a:xfrm>
              <a:custGeom>
                <a:avLst/>
                <a:gdLst>
                  <a:gd name="connsiteX0" fmla="*/ 122224 w 123825"/>
                  <a:gd name="connsiteY0" fmla="*/ 83210 h 95250"/>
                  <a:gd name="connsiteX1" fmla="*/ 108223 w 123825"/>
                  <a:gd name="connsiteY1" fmla="*/ 25965 h 95250"/>
                  <a:gd name="connsiteX2" fmla="*/ 51930 w 123825"/>
                  <a:gd name="connsiteY2" fmla="*/ 8439 h 95250"/>
                  <a:gd name="connsiteX3" fmla="*/ 7829 w 123825"/>
                  <a:gd name="connsiteY3" fmla="*/ 47587 h 95250"/>
                  <a:gd name="connsiteX4" fmla="*/ 27070 w 123825"/>
                  <a:gd name="connsiteY4" fmla="*/ 72923 h 95250"/>
                  <a:gd name="connsiteX5" fmla="*/ 74219 w 123825"/>
                  <a:gd name="connsiteY5" fmla="*/ 89688 h 95250"/>
                  <a:gd name="connsiteX6" fmla="*/ 122224 w 123825"/>
                  <a:gd name="connsiteY6" fmla="*/ 8321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0">
                    <a:moveTo>
                      <a:pt x="122224" y="83210"/>
                    </a:moveTo>
                    <a:cubicBezTo>
                      <a:pt x="127749" y="63398"/>
                      <a:pt x="122224" y="40919"/>
                      <a:pt x="108223" y="25965"/>
                    </a:cubicBezTo>
                    <a:cubicBezTo>
                      <a:pt x="94125" y="11011"/>
                      <a:pt x="72027" y="4058"/>
                      <a:pt x="51930" y="8439"/>
                    </a:cubicBezTo>
                    <a:cubicBezTo>
                      <a:pt x="31832" y="12725"/>
                      <a:pt x="14497" y="28156"/>
                      <a:pt x="7829" y="47587"/>
                    </a:cubicBezTo>
                    <a:cubicBezTo>
                      <a:pt x="4019" y="58731"/>
                      <a:pt x="16878" y="67113"/>
                      <a:pt x="27070" y="72923"/>
                    </a:cubicBezTo>
                    <a:cubicBezTo>
                      <a:pt x="41643" y="81305"/>
                      <a:pt x="57550" y="87687"/>
                      <a:pt x="74219" y="89688"/>
                    </a:cubicBezTo>
                    <a:cubicBezTo>
                      <a:pt x="90887" y="91688"/>
                      <a:pt x="107651" y="91497"/>
                      <a:pt x="122224" y="83210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346757" y="5064252"/>
                <a:ext cx="190500" cy="371475"/>
              </a:xfrm>
              <a:custGeom>
                <a:avLst/>
                <a:gdLst>
                  <a:gd name="connsiteX0" fmla="*/ 178975 w 190500"/>
                  <a:gd name="connsiteY0" fmla="*/ 351758 h 371475"/>
                  <a:gd name="connsiteX1" fmla="*/ 88392 w 190500"/>
                  <a:gd name="connsiteY1" fmla="*/ 370142 h 371475"/>
                  <a:gd name="connsiteX2" fmla="*/ 7144 w 190500"/>
                  <a:gd name="connsiteY2" fmla="*/ 329565 h 371475"/>
                  <a:gd name="connsiteX3" fmla="*/ 65532 w 190500"/>
                  <a:gd name="connsiteY3" fmla="*/ 121729 h 371475"/>
                  <a:gd name="connsiteX4" fmla="*/ 67342 w 190500"/>
                  <a:gd name="connsiteY4" fmla="*/ 42291 h 371475"/>
                  <a:gd name="connsiteX5" fmla="*/ 94965 w 190500"/>
                  <a:gd name="connsiteY5" fmla="*/ 20479 h 371475"/>
                  <a:gd name="connsiteX6" fmla="*/ 109157 w 190500"/>
                  <a:gd name="connsiteY6" fmla="*/ 7144 h 371475"/>
                  <a:gd name="connsiteX7" fmla="*/ 114871 w 190500"/>
                  <a:gd name="connsiteY7" fmla="*/ 15621 h 371475"/>
                  <a:gd name="connsiteX8" fmla="*/ 139065 w 190500"/>
                  <a:gd name="connsiteY8" fmla="*/ 56483 h 371475"/>
                  <a:gd name="connsiteX9" fmla="*/ 178975 w 190500"/>
                  <a:gd name="connsiteY9" fmla="*/ 351758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0" h="371475">
                    <a:moveTo>
                      <a:pt x="178975" y="351758"/>
                    </a:moveTo>
                    <a:cubicBezTo>
                      <a:pt x="150781" y="364998"/>
                      <a:pt x="119444" y="372809"/>
                      <a:pt x="88392" y="370142"/>
                    </a:cubicBezTo>
                    <a:cubicBezTo>
                      <a:pt x="57436" y="367570"/>
                      <a:pt x="26765" y="353663"/>
                      <a:pt x="7144" y="329565"/>
                    </a:cubicBezTo>
                    <a:cubicBezTo>
                      <a:pt x="39148" y="264700"/>
                      <a:pt x="58960" y="193834"/>
                      <a:pt x="65532" y="121729"/>
                    </a:cubicBezTo>
                    <a:cubicBezTo>
                      <a:pt x="67913" y="95345"/>
                      <a:pt x="68485" y="68675"/>
                      <a:pt x="67342" y="42291"/>
                    </a:cubicBezTo>
                    <a:cubicBezTo>
                      <a:pt x="76200" y="35814"/>
                      <a:pt x="86011" y="28385"/>
                      <a:pt x="94965" y="20479"/>
                    </a:cubicBezTo>
                    <a:cubicBezTo>
                      <a:pt x="100108" y="16097"/>
                      <a:pt x="104870" y="11525"/>
                      <a:pt x="109157" y="7144"/>
                    </a:cubicBezTo>
                    <a:cubicBezTo>
                      <a:pt x="111157" y="9906"/>
                      <a:pt x="113157" y="12763"/>
                      <a:pt x="114871" y="15621"/>
                    </a:cubicBezTo>
                    <a:cubicBezTo>
                      <a:pt x="123825" y="28766"/>
                      <a:pt x="131922" y="42482"/>
                      <a:pt x="139065" y="56483"/>
                    </a:cubicBezTo>
                    <a:cubicBezTo>
                      <a:pt x="185833" y="146304"/>
                      <a:pt x="200025" y="252603"/>
                      <a:pt x="178975" y="3517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405145" y="5072729"/>
                <a:ext cx="85725" cy="114300"/>
              </a:xfrm>
              <a:custGeom>
                <a:avLst/>
                <a:gdLst>
                  <a:gd name="connsiteX0" fmla="*/ 80772 w 85725"/>
                  <a:gd name="connsiteY0" fmla="*/ 48006 h 114300"/>
                  <a:gd name="connsiteX1" fmla="*/ 18765 w 85725"/>
                  <a:gd name="connsiteY1" fmla="*/ 106489 h 114300"/>
                  <a:gd name="connsiteX2" fmla="*/ 7144 w 85725"/>
                  <a:gd name="connsiteY2" fmla="*/ 113252 h 114300"/>
                  <a:gd name="connsiteX3" fmla="*/ 8954 w 85725"/>
                  <a:gd name="connsiteY3" fmla="*/ 33814 h 114300"/>
                  <a:gd name="connsiteX4" fmla="*/ 36576 w 85725"/>
                  <a:gd name="connsiteY4" fmla="*/ 12001 h 114300"/>
                  <a:gd name="connsiteX5" fmla="*/ 56579 w 85725"/>
                  <a:gd name="connsiteY5" fmla="*/ 7144 h 114300"/>
                  <a:gd name="connsiteX6" fmla="*/ 80772 w 85725"/>
                  <a:gd name="connsiteY6" fmla="*/ 4800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114300">
                    <a:moveTo>
                      <a:pt x="80772" y="48006"/>
                    </a:moveTo>
                    <a:cubicBezTo>
                      <a:pt x="63341" y="70580"/>
                      <a:pt x="42386" y="90488"/>
                      <a:pt x="18765" y="106489"/>
                    </a:cubicBezTo>
                    <a:cubicBezTo>
                      <a:pt x="15050" y="108966"/>
                      <a:pt x="11239" y="111442"/>
                      <a:pt x="7144" y="113252"/>
                    </a:cubicBezTo>
                    <a:cubicBezTo>
                      <a:pt x="9525" y="86868"/>
                      <a:pt x="10096" y="60198"/>
                      <a:pt x="8954" y="33814"/>
                    </a:cubicBezTo>
                    <a:cubicBezTo>
                      <a:pt x="17812" y="27337"/>
                      <a:pt x="27623" y="19907"/>
                      <a:pt x="36576" y="12001"/>
                    </a:cubicBezTo>
                    <a:cubicBezTo>
                      <a:pt x="43243" y="10287"/>
                      <a:pt x="49911" y="8668"/>
                      <a:pt x="56579" y="7144"/>
                    </a:cubicBezTo>
                    <a:cubicBezTo>
                      <a:pt x="65532" y="20288"/>
                      <a:pt x="73628" y="33909"/>
                      <a:pt x="80772" y="48006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171385" y="4822007"/>
                <a:ext cx="457200" cy="361950"/>
              </a:xfrm>
              <a:custGeom>
                <a:avLst/>
                <a:gdLst>
                  <a:gd name="connsiteX0" fmla="*/ 457121 w 457200"/>
                  <a:gd name="connsiteY0" fmla="*/ 163759 h 361950"/>
                  <a:gd name="connsiteX1" fmla="*/ 253763 w 457200"/>
                  <a:gd name="connsiteY1" fmla="*/ 319779 h 361950"/>
                  <a:gd name="connsiteX2" fmla="*/ 74121 w 457200"/>
                  <a:gd name="connsiteY2" fmla="*/ 363117 h 361950"/>
                  <a:gd name="connsiteX3" fmla="*/ 8684 w 457200"/>
                  <a:gd name="connsiteY3" fmla="*/ 347591 h 361950"/>
                  <a:gd name="connsiteX4" fmla="*/ 8208 w 457200"/>
                  <a:gd name="connsiteY4" fmla="*/ 338638 h 361950"/>
                  <a:gd name="connsiteX5" fmla="*/ 7922 w 457200"/>
                  <a:gd name="connsiteY5" fmla="*/ 333875 h 361950"/>
                  <a:gd name="connsiteX6" fmla="*/ 7256 w 457200"/>
                  <a:gd name="connsiteY6" fmla="*/ 313397 h 361950"/>
                  <a:gd name="connsiteX7" fmla="*/ 10398 w 457200"/>
                  <a:gd name="connsiteY7" fmla="*/ 234530 h 361950"/>
                  <a:gd name="connsiteX8" fmla="*/ 17352 w 457200"/>
                  <a:gd name="connsiteY8" fmla="*/ 184047 h 361950"/>
                  <a:gd name="connsiteX9" fmla="*/ 35735 w 457200"/>
                  <a:gd name="connsiteY9" fmla="*/ 119468 h 361950"/>
                  <a:gd name="connsiteX10" fmla="*/ 166799 w 457200"/>
                  <a:gd name="connsiteY10" fmla="*/ 13359 h 361950"/>
                  <a:gd name="connsiteX11" fmla="*/ 250428 w 457200"/>
                  <a:gd name="connsiteY11" fmla="*/ 9264 h 361950"/>
                  <a:gd name="connsiteX12" fmla="*/ 335773 w 457200"/>
                  <a:gd name="connsiteY12" fmla="*/ 36981 h 361950"/>
                  <a:gd name="connsiteX13" fmla="*/ 340821 w 457200"/>
                  <a:gd name="connsiteY13" fmla="*/ 39839 h 361950"/>
                  <a:gd name="connsiteX14" fmla="*/ 399114 w 457200"/>
                  <a:gd name="connsiteY14" fmla="*/ 85749 h 361950"/>
                  <a:gd name="connsiteX15" fmla="*/ 432356 w 457200"/>
                  <a:gd name="connsiteY15" fmla="*/ 125469 h 361950"/>
                  <a:gd name="connsiteX16" fmla="*/ 442453 w 457200"/>
                  <a:gd name="connsiteY16" fmla="*/ 140042 h 361950"/>
                  <a:gd name="connsiteX17" fmla="*/ 445024 w 457200"/>
                  <a:gd name="connsiteY17" fmla="*/ 143947 h 361950"/>
                  <a:gd name="connsiteX18" fmla="*/ 457121 w 457200"/>
                  <a:gd name="connsiteY18" fmla="*/ 163759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361950">
                    <a:moveTo>
                      <a:pt x="457121" y="163759"/>
                    </a:moveTo>
                    <a:cubicBezTo>
                      <a:pt x="414925" y="239864"/>
                      <a:pt x="334153" y="286346"/>
                      <a:pt x="253763" y="319779"/>
                    </a:cubicBezTo>
                    <a:cubicBezTo>
                      <a:pt x="196517" y="343496"/>
                      <a:pt x="136128" y="362927"/>
                      <a:pt x="74121" y="363117"/>
                    </a:cubicBezTo>
                    <a:cubicBezTo>
                      <a:pt x="51356" y="363213"/>
                      <a:pt x="27544" y="360450"/>
                      <a:pt x="8684" y="347591"/>
                    </a:cubicBezTo>
                    <a:cubicBezTo>
                      <a:pt x="8494" y="344639"/>
                      <a:pt x="8303" y="341686"/>
                      <a:pt x="8208" y="338638"/>
                    </a:cubicBezTo>
                    <a:cubicBezTo>
                      <a:pt x="8017" y="337114"/>
                      <a:pt x="8017" y="335495"/>
                      <a:pt x="7922" y="333875"/>
                    </a:cubicBezTo>
                    <a:cubicBezTo>
                      <a:pt x="7541" y="327113"/>
                      <a:pt x="7350" y="320159"/>
                      <a:pt x="7256" y="313397"/>
                    </a:cubicBezTo>
                    <a:cubicBezTo>
                      <a:pt x="6779" y="287203"/>
                      <a:pt x="7827" y="260628"/>
                      <a:pt x="10398" y="234530"/>
                    </a:cubicBezTo>
                    <a:cubicBezTo>
                      <a:pt x="12018" y="217480"/>
                      <a:pt x="14399" y="200621"/>
                      <a:pt x="17352" y="184047"/>
                    </a:cubicBezTo>
                    <a:cubicBezTo>
                      <a:pt x="21448" y="161949"/>
                      <a:pt x="26496" y="139947"/>
                      <a:pt x="35735" y="119468"/>
                    </a:cubicBezTo>
                    <a:cubicBezTo>
                      <a:pt x="59452" y="66318"/>
                      <a:pt x="110221" y="27266"/>
                      <a:pt x="166799" y="13359"/>
                    </a:cubicBezTo>
                    <a:cubicBezTo>
                      <a:pt x="194041" y="6597"/>
                      <a:pt x="222520" y="5549"/>
                      <a:pt x="250428" y="9264"/>
                    </a:cubicBezTo>
                    <a:cubicBezTo>
                      <a:pt x="280146" y="13359"/>
                      <a:pt x="309293" y="22884"/>
                      <a:pt x="335773" y="36981"/>
                    </a:cubicBezTo>
                    <a:cubicBezTo>
                      <a:pt x="337487" y="37839"/>
                      <a:pt x="339202" y="38791"/>
                      <a:pt x="340821" y="39839"/>
                    </a:cubicBezTo>
                    <a:cubicBezTo>
                      <a:pt x="362157" y="51936"/>
                      <a:pt x="381683" y="67747"/>
                      <a:pt x="399114" y="85749"/>
                    </a:cubicBezTo>
                    <a:cubicBezTo>
                      <a:pt x="411211" y="98037"/>
                      <a:pt x="422259" y="111467"/>
                      <a:pt x="432356" y="125469"/>
                    </a:cubicBezTo>
                    <a:cubicBezTo>
                      <a:pt x="435881" y="130231"/>
                      <a:pt x="439214" y="135184"/>
                      <a:pt x="442453" y="140042"/>
                    </a:cubicBezTo>
                    <a:cubicBezTo>
                      <a:pt x="443310" y="141280"/>
                      <a:pt x="444167" y="142614"/>
                      <a:pt x="445024" y="143947"/>
                    </a:cubicBezTo>
                    <a:cubicBezTo>
                      <a:pt x="449311" y="150519"/>
                      <a:pt x="453311" y="157091"/>
                      <a:pt x="457121" y="163759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8218853" y="48700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418878" y="49462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327162" y="4907975"/>
                <a:ext cx="76200" cy="57150"/>
              </a:xfrm>
              <a:custGeom>
                <a:avLst/>
                <a:gdLst>
                  <a:gd name="connsiteX0" fmla="*/ 9307 w 76200"/>
                  <a:gd name="connsiteY0" fmla="*/ 43025 h 57150"/>
                  <a:gd name="connsiteX1" fmla="*/ 40645 w 76200"/>
                  <a:gd name="connsiteY1" fmla="*/ 57122 h 57150"/>
                  <a:gd name="connsiteX2" fmla="*/ 63600 w 76200"/>
                  <a:gd name="connsiteY2" fmla="*/ 53693 h 57150"/>
                  <a:gd name="connsiteX3" fmla="*/ 54361 w 76200"/>
                  <a:gd name="connsiteY3" fmla="*/ 7782 h 57150"/>
                  <a:gd name="connsiteX4" fmla="*/ 9307 w 76200"/>
                  <a:gd name="connsiteY4" fmla="*/ 430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57150">
                    <a:moveTo>
                      <a:pt x="9307" y="43025"/>
                    </a:moveTo>
                    <a:cubicBezTo>
                      <a:pt x="14451" y="53979"/>
                      <a:pt x="28548" y="56836"/>
                      <a:pt x="40645" y="57122"/>
                    </a:cubicBezTo>
                    <a:cubicBezTo>
                      <a:pt x="48455" y="57312"/>
                      <a:pt x="56456" y="56931"/>
                      <a:pt x="63600" y="53693"/>
                    </a:cubicBezTo>
                    <a:cubicBezTo>
                      <a:pt x="86841" y="43215"/>
                      <a:pt x="75506" y="12259"/>
                      <a:pt x="54361" y="7782"/>
                    </a:cubicBezTo>
                    <a:cubicBezTo>
                      <a:pt x="35787" y="3877"/>
                      <a:pt x="-2313" y="18164"/>
                      <a:pt x="9307" y="4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274589" y="5014487"/>
                <a:ext cx="123825" cy="133350"/>
              </a:xfrm>
              <a:custGeom>
                <a:avLst/>
                <a:gdLst>
                  <a:gd name="connsiteX0" fmla="*/ 119603 w 123825"/>
                  <a:gd name="connsiteY0" fmla="*/ 68434 h 133350"/>
                  <a:gd name="connsiteX1" fmla="*/ 108363 w 123825"/>
                  <a:gd name="connsiteY1" fmla="*/ 22428 h 133350"/>
                  <a:gd name="connsiteX2" fmla="*/ 86075 w 123825"/>
                  <a:gd name="connsiteY2" fmla="*/ 9379 h 133350"/>
                  <a:gd name="connsiteX3" fmla="*/ 19304 w 123825"/>
                  <a:gd name="connsiteY3" fmla="*/ 31763 h 133350"/>
                  <a:gd name="connsiteX4" fmla="*/ 16256 w 123825"/>
                  <a:gd name="connsiteY4" fmla="*/ 102057 h 133350"/>
                  <a:gd name="connsiteX5" fmla="*/ 80455 w 123825"/>
                  <a:gd name="connsiteY5" fmla="*/ 130822 h 133350"/>
                  <a:gd name="connsiteX6" fmla="*/ 119603 w 123825"/>
                  <a:gd name="connsiteY6" fmla="*/ 68434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133350">
                    <a:moveTo>
                      <a:pt x="119603" y="68434"/>
                    </a:moveTo>
                    <a:cubicBezTo>
                      <a:pt x="121889" y="52241"/>
                      <a:pt x="119412" y="34430"/>
                      <a:pt x="108363" y="22428"/>
                    </a:cubicBezTo>
                    <a:cubicBezTo>
                      <a:pt x="102457" y="16046"/>
                      <a:pt x="94457" y="11760"/>
                      <a:pt x="86075" y="9379"/>
                    </a:cubicBezTo>
                    <a:cubicBezTo>
                      <a:pt x="62072" y="2521"/>
                      <a:pt x="34354" y="11855"/>
                      <a:pt x="19304" y="31763"/>
                    </a:cubicBezTo>
                    <a:cubicBezTo>
                      <a:pt x="4350" y="51670"/>
                      <a:pt x="3016" y="80912"/>
                      <a:pt x="16256" y="102057"/>
                    </a:cubicBezTo>
                    <a:cubicBezTo>
                      <a:pt x="28163" y="121107"/>
                      <a:pt x="57404" y="137299"/>
                      <a:pt x="80455" y="130822"/>
                    </a:cubicBezTo>
                    <a:cubicBezTo>
                      <a:pt x="103410" y="124441"/>
                      <a:pt x="116745" y="89198"/>
                      <a:pt x="119603" y="684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171576" y="5046391"/>
                <a:ext cx="76200" cy="95250"/>
              </a:xfrm>
              <a:custGeom>
                <a:avLst/>
                <a:gdLst>
                  <a:gd name="connsiteX0" fmla="*/ 73645 w 76200"/>
                  <a:gd name="connsiteY0" fmla="*/ 55581 h 95250"/>
                  <a:gd name="connsiteX1" fmla="*/ 63834 w 76200"/>
                  <a:gd name="connsiteY1" fmla="*/ 81774 h 95250"/>
                  <a:gd name="connsiteX2" fmla="*/ 39736 w 76200"/>
                  <a:gd name="connsiteY2" fmla="*/ 92537 h 95250"/>
                  <a:gd name="connsiteX3" fmla="*/ 7255 w 76200"/>
                  <a:gd name="connsiteY3" fmla="*/ 88918 h 95250"/>
                  <a:gd name="connsiteX4" fmla="*/ 10399 w 76200"/>
                  <a:gd name="connsiteY4" fmla="*/ 10051 h 95250"/>
                  <a:gd name="connsiteX5" fmla="*/ 57452 w 76200"/>
                  <a:gd name="connsiteY5" fmla="*/ 19004 h 95250"/>
                  <a:gd name="connsiteX6" fmla="*/ 73645 w 76200"/>
                  <a:gd name="connsiteY6" fmla="*/ 555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95250">
                    <a:moveTo>
                      <a:pt x="73645" y="55581"/>
                    </a:moveTo>
                    <a:cubicBezTo>
                      <a:pt x="73645" y="65201"/>
                      <a:pt x="70597" y="75011"/>
                      <a:pt x="63834" y="81774"/>
                    </a:cubicBezTo>
                    <a:cubicBezTo>
                      <a:pt x="57548" y="88156"/>
                      <a:pt x="48594" y="91204"/>
                      <a:pt x="39736" y="92537"/>
                    </a:cubicBezTo>
                    <a:cubicBezTo>
                      <a:pt x="28877" y="94061"/>
                      <a:pt x="17447" y="93204"/>
                      <a:pt x="7255" y="88918"/>
                    </a:cubicBezTo>
                    <a:cubicBezTo>
                      <a:pt x="6779" y="62724"/>
                      <a:pt x="7827" y="36149"/>
                      <a:pt x="10399" y="10051"/>
                    </a:cubicBezTo>
                    <a:cubicBezTo>
                      <a:pt x="26020" y="4336"/>
                      <a:pt x="44022" y="6908"/>
                      <a:pt x="57452" y="19004"/>
                    </a:cubicBezTo>
                    <a:cubicBezTo>
                      <a:pt x="67549" y="28339"/>
                      <a:pt x="73740" y="41865"/>
                      <a:pt x="73645" y="55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8409306" y="4824222"/>
                <a:ext cx="104775" cy="85725"/>
              </a:xfrm>
              <a:custGeom>
                <a:avLst/>
                <a:gdLst>
                  <a:gd name="connsiteX0" fmla="*/ 102900 w 104775"/>
                  <a:gd name="connsiteY0" fmla="*/ 37719 h 85725"/>
                  <a:gd name="connsiteX1" fmla="*/ 97853 w 104775"/>
                  <a:gd name="connsiteY1" fmla="*/ 52768 h 85725"/>
                  <a:gd name="connsiteX2" fmla="*/ 67944 w 104775"/>
                  <a:gd name="connsiteY2" fmla="*/ 76867 h 85725"/>
                  <a:gd name="connsiteX3" fmla="*/ 24319 w 104775"/>
                  <a:gd name="connsiteY3" fmla="*/ 71056 h 85725"/>
                  <a:gd name="connsiteX4" fmla="*/ 7650 w 104775"/>
                  <a:gd name="connsiteY4" fmla="*/ 25337 h 85725"/>
                  <a:gd name="connsiteX5" fmla="*/ 12508 w 104775"/>
                  <a:gd name="connsiteY5" fmla="*/ 7144 h 85725"/>
                  <a:gd name="connsiteX6" fmla="*/ 97853 w 104775"/>
                  <a:gd name="connsiteY6" fmla="*/ 34862 h 85725"/>
                  <a:gd name="connsiteX7" fmla="*/ 102900 w 104775"/>
                  <a:gd name="connsiteY7" fmla="*/ 3771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85725">
                    <a:moveTo>
                      <a:pt x="102900" y="37719"/>
                    </a:moveTo>
                    <a:cubicBezTo>
                      <a:pt x="102139" y="42958"/>
                      <a:pt x="100424" y="48101"/>
                      <a:pt x="97853" y="52768"/>
                    </a:cubicBezTo>
                    <a:cubicBezTo>
                      <a:pt x="91566" y="64294"/>
                      <a:pt x="80422" y="72771"/>
                      <a:pt x="67944" y="76867"/>
                    </a:cubicBezTo>
                    <a:cubicBezTo>
                      <a:pt x="53466" y="81629"/>
                      <a:pt x="36416" y="80296"/>
                      <a:pt x="24319" y="71056"/>
                    </a:cubicBezTo>
                    <a:cubicBezTo>
                      <a:pt x="10794" y="60674"/>
                      <a:pt x="5365" y="42196"/>
                      <a:pt x="7650" y="25337"/>
                    </a:cubicBezTo>
                    <a:cubicBezTo>
                      <a:pt x="8413" y="19526"/>
                      <a:pt x="10127" y="13144"/>
                      <a:pt x="12508" y="7144"/>
                    </a:cubicBezTo>
                    <a:cubicBezTo>
                      <a:pt x="42226" y="11239"/>
                      <a:pt x="71373" y="20764"/>
                      <a:pt x="97853" y="34862"/>
                    </a:cubicBezTo>
                    <a:cubicBezTo>
                      <a:pt x="99567" y="35719"/>
                      <a:pt x="101281" y="36671"/>
                      <a:pt x="102900" y="37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535428" y="4900803"/>
                <a:ext cx="66675" cy="66675"/>
              </a:xfrm>
              <a:custGeom>
                <a:avLst/>
                <a:gdLst>
                  <a:gd name="connsiteX0" fmla="*/ 68314 w 66675"/>
                  <a:gd name="connsiteY0" fmla="*/ 46768 h 66675"/>
                  <a:gd name="connsiteX1" fmla="*/ 55550 w 66675"/>
                  <a:gd name="connsiteY1" fmla="*/ 58198 h 66675"/>
                  <a:gd name="connsiteX2" fmla="*/ 21070 w 66675"/>
                  <a:gd name="connsiteY2" fmla="*/ 66866 h 66675"/>
                  <a:gd name="connsiteX3" fmla="*/ 7163 w 66675"/>
                  <a:gd name="connsiteY3" fmla="*/ 43148 h 66675"/>
                  <a:gd name="connsiteX4" fmla="*/ 35071 w 66675"/>
                  <a:gd name="connsiteY4" fmla="*/ 7144 h 66675"/>
                  <a:gd name="connsiteX5" fmla="*/ 68314 w 66675"/>
                  <a:gd name="connsiteY5" fmla="*/ 4676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75" h="66675">
                    <a:moveTo>
                      <a:pt x="68314" y="46768"/>
                    </a:moveTo>
                    <a:cubicBezTo>
                      <a:pt x="64789" y="51245"/>
                      <a:pt x="60217" y="54864"/>
                      <a:pt x="55550" y="58198"/>
                    </a:cubicBezTo>
                    <a:cubicBezTo>
                      <a:pt x="45454" y="65437"/>
                      <a:pt x="32500" y="71628"/>
                      <a:pt x="21070" y="66866"/>
                    </a:cubicBezTo>
                    <a:cubicBezTo>
                      <a:pt x="12116" y="63056"/>
                      <a:pt x="6782" y="52864"/>
                      <a:pt x="7163" y="43148"/>
                    </a:cubicBezTo>
                    <a:cubicBezTo>
                      <a:pt x="7830" y="29051"/>
                      <a:pt x="20689" y="13811"/>
                      <a:pt x="35071" y="7144"/>
                    </a:cubicBezTo>
                    <a:cubicBezTo>
                      <a:pt x="47168" y="19336"/>
                      <a:pt x="58217" y="32766"/>
                      <a:pt x="68314" y="46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882251" y="4558189"/>
                <a:ext cx="419100" cy="838200"/>
              </a:xfrm>
              <a:custGeom>
                <a:avLst/>
                <a:gdLst>
                  <a:gd name="connsiteX0" fmla="*/ 28767 w 419100"/>
                  <a:gd name="connsiteY0" fmla="*/ 790956 h 838200"/>
                  <a:gd name="connsiteX1" fmla="*/ 234698 w 419100"/>
                  <a:gd name="connsiteY1" fmla="*/ 832676 h 838200"/>
                  <a:gd name="connsiteX2" fmla="*/ 419578 w 419100"/>
                  <a:gd name="connsiteY2" fmla="*/ 740378 h 838200"/>
                  <a:gd name="connsiteX3" fmla="*/ 286704 w 419100"/>
                  <a:gd name="connsiteY3" fmla="*/ 267748 h 838200"/>
                  <a:gd name="connsiteX4" fmla="*/ 282609 w 419100"/>
                  <a:gd name="connsiteY4" fmla="*/ 86963 h 838200"/>
                  <a:gd name="connsiteX5" fmla="*/ 219744 w 419100"/>
                  <a:gd name="connsiteY5" fmla="*/ 37433 h 838200"/>
                  <a:gd name="connsiteX6" fmla="*/ 187359 w 419100"/>
                  <a:gd name="connsiteY6" fmla="*/ 7144 h 838200"/>
                  <a:gd name="connsiteX7" fmla="*/ 174214 w 419100"/>
                  <a:gd name="connsiteY7" fmla="*/ 26384 h 838200"/>
                  <a:gd name="connsiteX8" fmla="*/ 119160 w 419100"/>
                  <a:gd name="connsiteY8" fmla="*/ 119348 h 838200"/>
                  <a:gd name="connsiteX9" fmla="*/ 28767 w 419100"/>
                  <a:gd name="connsiteY9" fmla="*/ 790956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9100" h="838200">
                    <a:moveTo>
                      <a:pt x="28767" y="790956"/>
                    </a:moveTo>
                    <a:cubicBezTo>
                      <a:pt x="92871" y="821055"/>
                      <a:pt x="164118" y="838867"/>
                      <a:pt x="234698" y="832676"/>
                    </a:cubicBezTo>
                    <a:cubicBezTo>
                      <a:pt x="305088" y="826770"/>
                      <a:pt x="374906" y="795242"/>
                      <a:pt x="419578" y="740378"/>
                    </a:cubicBezTo>
                    <a:cubicBezTo>
                      <a:pt x="346712" y="592741"/>
                      <a:pt x="301659" y="431673"/>
                      <a:pt x="286704" y="267748"/>
                    </a:cubicBezTo>
                    <a:cubicBezTo>
                      <a:pt x="281370" y="207740"/>
                      <a:pt x="279941" y="147161"/>
                      <a:pt x="282609" y="86963"/>
                    </a:cubicBezTo>
                    <a:cubicBezTo>
                      <a:pt x="262511" y="72200"/>
                      <a:pt x="240222" y="55245"/>
                      <a:pt x="219744" y="37433"/>
                    </a:cubicBezTo>
                    <a:cubicBezTo>
                      <a:pt x="208123" y="27432"/>
                      <a:pt x="197264" y="17145"/>
                      <a:pt x="187359" y="7144"/>
                    </a:cubicBezTo>
                    <a:cubicBezTo>
                      <a:pt x="182882" y="13526"/>
                      <a:pt x="178310" y="19812"/>
                      <a:pt x="174214" y="26384"/>
                    </a:cubicBezTo>
                    <a:cubicBezTo>
                      <a:pt x="153926" y="56293"/>
                      <a:pt x="135543" y="87344"/>
                      <a:pt x="119160" y="119348"/>
                    </a:cubicBezTo>
                    <a:cubicBezTo>
                      <a:pt x="13241" y="323564"/>
                      <a:pt x="-19143" y="565309"/>
                      <a:pt x="28767" y="790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8994362" y="4577334"/>
                <a:ext cx="180975" cy="247650"/>
              </a:xfrm>
              <a:custGeom>
                <a:avLst/>
                <a:gdLst>
                  <a:gd name="connsiteX0" fmla="*/ 7144 w 180975"/>
                  <a:gd name="connsiteY0" fmla="*/ 100108 h 247650"/>
                  <a:gd name="connsiteX1" fmla="*/ 148209 w 180975"/>
                  <a:gd name="connsiteY1" fmla="*/ 233172 h 247650"/>
                  <a:gd name="connsiteX2" fmla="*/ 174593 w 180975"/>
                  <a:gd name="connsiteY2" fmla="*/ 248507 h 247650"/>
                  <a:gd name="connsiteX3" fmla="*/ 170498 w 180975"/>
                  <a:gd name="connsiteY3" fmla="*/ 67723 h 247650"/>
                  <a:gd name="connsiteX4" fmla="*/ 107633 w 180975"/>
                  <a:gd name="connsiteY4" fmla="*/ 18193 h 247650"/>
                  <a:gd name="connsiteX5" fmla="*/ 62199 w 180975"/>
                  <a:gd name="connsiteY5" fmla="*/ 7144 h 247650"/>
                  <a:gd name="connsiteX6" fmla="*/ 7144 w 180975"/>
                  <a:gd name="connsiteY6" fmla="*/ 100108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247650">
                    <a:moveTo>
                      <a:pt x="7144" y="100108"/>
                    </a:moveTo>
                    <a:cubicBezTo>
                      <a:pt x="46863" y="151447"/>
                      <a:pt x="94583" y="196691"/>
                      <a:pt x="148209" y="233172"/>
                    </a:cubicBezTo>
                    <a:cubicBezTo>
                      <a:pt x="156591" y="238887"/>
                      <a:pt x="165449" y="244412"/>
                      <a:pt x="174593" y="248507"/>
                    </a:cubicBezTo>
                    <a:cubicBezTo>
                      <a:pt x="169259" y="188500"/>
                      <a:pt x="167830" y="127921"/>
                      <a:pt x="170498" y="67723"/>
                    </a:cubicBezTo>
                    <a:cubicBezTo>
                      <a:pt x="150400" y="52959"/>
                      <a:pt x="128111" y="36004"/>
                      <a:pt x="107633" y="18193"/>
                    </a:cubicBezTo>
                    <a:cubicBezTo>
                      <a:pt x="92488" y="14288"/>
                      <a:pt x="77343" y="10573"/>
                      <a:pt x="62199" y="7144"/>
                    </a:cubicBezTo>
                    <a:cubicBezTo>
                      <a:pt x="42006" y="37052"/>
                      <a:pt x="23527" y="68199"/>
                      <a:pt x="7144" y="100108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531037" y="4107477"/>
                <a:ext cx="1114425" cy="790575"/>
              </a:xfrm>
              <a:custGeom>
                <a:avLst/>
                <a:gdLst>
                  <a:gd name="connsiteX0" fmla="*/ 14697 w 1114425"/>
                  <a:gd name="connsiteY0" fmla="*/ 733795 h 790575"/>
                  <a:gd name="connsiteX1" fmla="*/ 614867 w 1114425"/>
                  <a:gd name="connsiteY1" fmla="*/ 741320 h 790575"/>
                  <a:gd name="connsiteX2" fmla="*/ 1012726 w 1114425"/>
                  <a:gd name="connsiteY2" fmla="*/ 570822 h 790575"/>
                  <a:gd name="connsiteX3" fmla="*/ 1113787 w 1114425"/>
                  <a:gd name="connsiteY3" fmla="*/ 450046 h 790575"/>
                  <a:gd name="connsiteX4" fmla="*/ 1101976 w 1114425"/>
                  <a:gd name="connsiteY4" fmla="*/ 432520 h 790575"/>
                  <a:gd name="connsiteX5" fmla="*/ 1095785 w 1114425"/>
                  <a:gd name="connsiteY5" fmla="*/ 423185 h 790575"/>
                  <a:gd name="connsiteX6" fmla="*/ 1068162 w 1114425"/>
                  <a:gd name="connsiteY6" fmla="*/ 383751 h 790575"/>
                  <a:gd name="connsiteX7" fmla="*/ 951671 w 1114425"/>
                  <a:gd name="connsiteY7" fmla="*/ 240210 h 790575"/>
                  <a:gd name="connsiteX8" fmla="*/ 867851 w 1114425"/>
                  <a:gd name="connsiteY8" fmla="*/ 155151 h 790575"/>
                  <a:gd name="connsiteX9" fmla="*/ 742884 w 1114425"/>
                  <a:gd name="connsiteY9" fmla="*/ 59806 h 790575"/>
                  <a:gd name="connsiteX10" fmla="*/ 348263 w 1114425"/>
                  <a:gd name="connsiteY10" fmla="*/ 44471 h 790575"/>
                  <a:gd name="connsiteX11" fmla="*/ 185671 w 1114425"/>
                  <a:gd name="connsiteY11" fmla="*/ 154104 h 790575"/>
                  <a:gd name="connsiteX12" fmla="*/ 64417 w 1114425"/>
                  <a:gd name="connsiteY12" fmla="*/ 325744 h 790575"/>
                  <a:gd name="connsiteX13" fmla="*/ 58989 w 1114425"/>
                  <a:gd name="connsiteY13" fmla="*/ 338222 h 790575"/>
                  <a:gd name="connsiteX14" fmla="*/ 13935 w 1114425"/>
                  <a:gd name="connsiteY14" fmla="*/ 506148 h 790575"/>
                  <a:gd name="connsiteX15" fmla="*/ 7267 w 1114425"/>
                  <a:gd name="connsiteY15" fmla="*/ 627210 h 790575"/>
                  <a:gd name="connsiteX16" fmla="*/ 8792 w 1114425"/>
                  <a:gd name="connsiteY16" fmla="*/ 668739 h 790575"/>
                  <a:gd name="connsiteX17" fmla="*/ 9363 w 1114425"/>
                  <a:gd name="connsiteY17" fmla="*/ 679693 h 790575"/>
                  <a:gd name="connsiteX18" fmla="*/ 14697 w 1114425"/>
                  <a:gd name="connsiteY18" fmla="*/ 733795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790575">
                    <a:moveTo>
                      <a:pt x="14697" y="733795"/>
                    </a:moveTo>
                    <a:cubicBezTo>
                      <a:pt x="200625" y="817520"/>
                      <a:pt x="417224" y="791422"/>
                      <a:pt x="614867" y="741320"/>
                    </a:cubicBezTo>
                    <a:cubicBezTo>
                      <a:pt x="755551" y="705601"/>
                      <a:pt x="896045" y="657309"/>
                      <a:pt x="1012726" y="570822"/>
                    </a:cubicBezTo>
                    <a:cubicBezTo>
                      <a:pt x="1055589" y="539104"/>
                      <a:pt x="1096452" y="500338"/>
                      <a:pt x="1113787" y="450046"/>
                    </a:cubicBezTo>
                    <a:cubicBezTo>
                      <a:pt x="1109977" y="444235"/>
                      <a:pt x="1106167" y="438425"/>
                      <a:pt x="1101976" y="432520"/>
                    </a:cubicBezTo>
                    <a:cubicBezTo>
                      <a:pt x="1100166" y="429376"/>
                      <a:pt x="1097880" y="426328"/>
                      <a:pt x="1095785" y="423185"/>
                    </a:cubicBezTo>
                    <a:cubicBezTo>
                      <a:pt x="1087022" y="410040"/>
                      <a:pt x="1077592" y="396801"/>
                      <a:pt x="1068162" y="383751"/>
                    </a:cubicBezTo>
                    <a:cubicBezTo>
                      <a:pt x="1032253" y="333936"/>
                      <a:pt x="993200" y="285549"/>
                      <a:pt x="951671" y="240210"/>
                    </a:cubicBezTo>
                    <a:cubicBezTo>
                      <a:pt x="924811" y="210587"/>
                      <a:pt x="896617" y="182107"/>
                      <a:pt x="867851" y="155151"/>
                    </a:cubicBezTo>
                    <a:cubicBezTo>
                      <a:pt x="829370" y="119433"/>
                      <a:pt x="788794" y="85238"/>
                      <a:pt x="742884" y="59806"/>
                    </a:cubicBezTo>
                    <a:cubicBezTo>
                      <a:pt x="623821" y="-6488"/>
                      <a:pt x="473802" y="-8583"/>
                      <a:pt x="348263" y="44471"/>
                    </a:cubicBezTo>
                    <a:cubicBezTo>
                      <a:pt x="287589" y="69998"/>
                      <a:pt x="232725" y="107907"/>
                      <a:pt x="185671" y="154104"/>
                    </a:cubicBezTo>
                    <a:cubicBezTo>
                      <a:pt x="135665" y="203348"/>
                      <a:pt x="94326" y="262117"/>
                      <a:pt x="64417" y="325744"/>
                    </a:cubicBezTo>
                    <a:cubicBezTo>
                      <a:pt x="62513" y="329840"/>
                      <a:pt x="60512" y="333936"/>
                      <a:pt x="58989" y="338222"/>
                    </a:cubicBezTo>
                    <a:cubicBezTo>
                      <a:pt x="35842" y="390800"/>
                      <a:pt x="21460" y="447855"/>
                      <a:pt x="13935" y="506148"/>
                    </a:cubicBezTo>
                    <a:cubicBezTo>
                      <a:pt x="8601" y="546153"/>
                      <a:pt x="6601" y="586920"/>
                      <a:pt x="7267" y="627210"/>
                    </a:cubicBezTo>
                    <a:cubicBezTo>
                      <a:pt x="7363" y="641117"/>
                      <a:pt x="8030" y="655023"/>
                      <a:pt x="8792" y="668739"/>
                    </a:cubicBezTo>
                    <a:cubicBezTo>
                      <a:pt x="8887" y="672359"/>
                      <a:pt x="9268" y="676074"/>
                      <a:pt x="9363" y="679693"/>
                    </a:cubicBezTo>
                    <a:cubicBezTo>
                      <a:pt x="10792" y="697981"/>
                      <a:pt x="12411" y="716079"/>
                      <a:pt x="14697" y="73379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902151" y="412893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786 h 171450"/>
                  <a:gd name="connsiteX1" fmla="*/ 238991 w 247650"/>
                  <a:gd name="connsiteY1" fmla="*/ 122647 h 171450"/>
                  <a:gd name="connsiteX2" fmla="*/ 193937 w 247650"/>
                  <a:gd name="connsiteY2" fmla="*/ 159604 h 171450"/>
                  <a:gd name="connsiteX3" fmla="*/ 40109 w 247650"/>
                  <a:gd name="connsiteY3" fmla="*/ 134744 h 171450"/>
                  <a:gd name="connsiteX4" fmla="*/ 67541 w 247650"/>
                  <a:gd name="connsiteY4" fmla="*/ 8062 h 171450"/>
                  <a:gd name="connsiteX5" fmla="*/ 236228 w 247650"/>
                  <a:gd name="connsiteY5" fmla="*/ 8578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786"/>
                    </a:moveTo>
                    <a:cubicBezTo>
                      <a:pt x="240705" y="97501"/>
                      <a:pt x="242801" y="110646"/>
                      <a:pt x="238991" y="122647"/>
                    </a:cubicBezTo>
                    <a:cubicBezTo>
                      <a:pt x="232895" y="141888"/>
                      <a:pt x="213083" y="153413"/>
                      <a:pt x="193937" y="159604"/>
                    </a:cubicBezTo>
                    <a:cubicBezTo>
                      <a:pt x="142598" y="176178"/>
                      <a:pt x="83638" y="166653"/>
                      <a:pt x="40109" y="134744"/>
                    </a:cubicBezTo>
                    <a:cubicBezTo>
                      <a:pt x="-11898" y="96549"/>
                      <a:pt x="-2087" y="14539"/>
                      <a:pt x="67541" y="8062"/>
                    </a:cubicBezTo>
                    <a:cubicBezTo>
                      <a:pt x="128787" y="2347"/>
                      <a:pt x="212321" y="22730"/>
                      <a:pt x="236228" y="857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868338" y="439932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810 h 171450"/>
                  <a:gd name="connsiteX1" fmla="*/ 238991 w 247650"/>
                  <a:gd name="connsiteY1" fmla="*/ 122672 h 171450"/>
                  <a:gd name="connsiteX2" fmla="*/ 193937 w 247650"/>
                  <a:gd name="connsiteY2" fmla="*/ 159629 h 171450"/>
                  <a:gd name="connsiteX3" fmla="*/ 40109 w 247650"/>
                  <a:gd name="connsiteY3" fmla="*/ 134768 h 171450"/>
                  <a:gd name="connsiteX4" fmla="*/ 67541 w 247650"/>
                  <a:gd name="connsiteY4" fmla="*/ 8086 h 171450"/>
                  <a:gd name="connsiteX5" fmla="*/ 236228 w 247650"/>
                  <a:gd name="connsiteY5" fmla="*/ 8581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810"/>
                    </a:moveTo>
                    <a:cubicBezTo>
                      <a:pt x="240705" y="97526"/>
                      <a:pt x="242801" y="110670"/>
                      <a:pt x="238991" y="122672"/>
                    </a:cubicBezTo>
                    <a:cubicBezTo>
                      <a:pt x="232895" y="141912"/>
                      <a:pt x="213083" y="153438"/>
                      <a:pt x="193937" y="159629"/>
                    </a:cubicBezTo>
                    <a:cubicBezTo>
                      <a:pt x="142598" y="176202"/>
                      <a:pt x="83638" y="166677"/>
                      <a:pt x="40109" y="134768"/>
                    </a:cubicBezTo>
                    <a:cubicBezTo>
                      <a:pt x="-11898" y="96573"/>
                      <a:pt x="-2087" y="14563"/>
                      <a:pt x="67541" y="8086"/>
                    </a:cubicBezTo>
                    <a:cubicBezTo>
                      <a:pt x="128787" y="2276"/>
                      <a:pt x="212320" y="22755"/>
                      <a:pt x="236228" y="85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9173646" y="4330716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55 h 142875"/>
                  <a:gd name="connsiteX1" fmla="*/ 117705 w 161925"/>
                  <a:gd name="connsiteY1" fmla="*/ 115745 h 142875"/>
                  <a:gd name="connsiteX2" fmla="*/ 69795 w 161925"/>
                  <a:gd name="connsiteY2" fmla="*/ 141462 h 142875"/>
                  <a:gd name="connsiteX3" fmla="*/ 22837 w 161925"/>
                  <a:gd name="connsiteY3" fmla="*/ 42402 h 142875"/>
                  <a:gd name="connsiteX4" fmla="*/ 156758 w 161925"/>
                  <a:gd name="connsiteY4" fmla="*/ 4535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55"/>
                    </a:moveTo>
                    <a:cubicBezTo>
                      <a:pt x="162473" y="73073"/>
                      <a:pt x="140089" y="98314"/>
                      <a:pt x="117705" y="115745"/>
                    </a:cubicBezTo>
                    <a:cubicBezTo>
                      <a:pt x="103323" y="126984"/>
                      <a:pt x="87702" y="137557"/>
                      <a:pt x="69795" y="141462"/>
                    </a:cubicBezTo>
                    <a:cubicBezTo>
                      <a:pt x="11597" y="154321"/>
                      <a:pt x="-10692" y="80597"/>
                      <a:pt x="22837" y="42402"/>
                    </a:cubicBezTo>
                    <a:cubicBezTo>
                      <a:pt x="52268" y="8779"/>
                      <a:pt x="143709" y="-17605"/>
                      <a:pt x="156758" y="453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207459" y="4567348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24 h 142875"/>
                  <a:gd name="connsiteX1" fmla="*/ 117706 w 161925"/>
                  <a:gd name="connsiteY1" fmla="*/ 115713 h 142875"/>
                  <a:gd name="connsiteX2" fmla="*/ 69795 w 161925"/>
                  <a:gd name="connsiteY2" fmla="*/ 141431 h 142875"/>
                  <a:gd name="connsiteX3" fmla="*/ 22837 w 161925"/>
                  <a:gd name="connsiteY3" fmla="*/ 42371 h 142875"/>
                  <a:gd name="connsiteX4" fmla="*/ 156758 w 161925"/>
                  <a:gd name="connsiteY4" fmla="*/ 4532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24"/>
                    </a:moveTo>
                    <a:cubicBezTo>
                      <a:pt x="162473" y="73041"/>
                      <a:pt x="140089" y="98283"/>
                      <a:pt x="117706" y="115713"/>
                    </a:cubicBezTo>
                    <a:cubicBezTo>
                      <a:pt x="103323" y="126953"/>
                      <a:pt x="87702" y="137526"/>
                      <a:pt x="69795" y="141431"/>
                    </a:cubicBezTo>
                    <a:cubicBezTo>
                      <a:pt x="11597" y="154290"/>
                      <a:pt x="-10692" y="80566"/>
                      <a:pt x="22837" y="42371"/>
                    </a:cubicBezTo>
                    <a:cubicBezTo>
                      <a:pt x="52174" y="8843"/>
                      <a:pt x="143709" y="-17637"/>
                      <a:pt x="156758" y="45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8688162" y="4581101"/>
                <a:ext cx="295275" cy="295275"/>
              </a:xfrm>
              <a:custGeom>
                <a:avLst/>
                <a:gdLst>
                  <a:gd name="connsiteX0" fmla="*/ 251621 w 295275"/>
                  <a:gd name="connsiteY0" fmla="*/ 80529 h 295275"/>
                  <a:gd name="connsiteX1" fmla="*/ 290197 w 295275"/>
                  <a:gd name="connsiteY1" fmla="*/ 184542 h 295275"/>
                  <a:gd name="connsiteX2" fmla="*/ 264099 w 295275"/>
                  <a:gd name="connsiteY2" fmla="*/ 239120 h 295275"/>
                  <a:gd name="connsiteX3" fmla="*/ 105222 w 295275"/>
                  <a:gd name="connsiteY3" fmla="*/ 283126 h 295275"/>
                  <a:gd name="connsiteX4" fmla="*/ 7210 w 295275"/>
                  <a:gd name="connsiteY4" fmla="*/ 150633 h 295275"/>
                  <a:gd name="connsiteX5" fmla="*/ 94173 w 295275"/>
                  <a:gd name="connsiteY5" fmla="*/ 10710 h 295275"/>
                  <a:gd name="connsiteX6" fmla="*/ 251621 w 295275"/>
                  <a:gd name="connsiteY6" fmla="*/ 8052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95275">
                    <a:moveTo>
                      <a:pt x="251621" y="80529"/>
                    </a:moveTo>
                    <a:cubicBezTo>
                      <a:pt x="277148" y="108914"/>
                      <a:pt x="295913" y="146727"/>
                      <a:pt x="290197" y="184542"/>
                    </a:cubicBezTo>
                    <a:cubicBezTo>
                      <a:pt x="287149" y="204735"/>
                      <a:pt x="277244" y="223499"/>
                      <a:pt x="264099" y="239120"/>
                    </a:cubicBezTo>
                    <a:cubicBezTo>
                      <a:pt x="226570" y="283888"/>
                      <a:pt x="160467" y="302176"/>
                      <a:pt x="105222" y="283126"/>
                    </a:cubicBezTo>
                    <a:cubicBezTo>
                      <a:pt x="49977" y="264076"/>
                      <a:pt x="9210" y="209021"/>
                      <a:pt x="7210" y="150633"/>
                    </a:cubicBezTo>
                    <a:cubicBezTo>
                      <a:pt x="5400" y="97960"/>
                      <a:pt x="40833" y="28332"/>
                      <a:pt x="94173" y="10710"/>
                    </a:cubicBezTo>
                    <a:cubicBezTo>
                      <a:pt x="146656" y="-6815"/>
                      <a:pt x="218760" y="44048"/>
                      <a:pt x="251621" y="80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9397830" y="4340733"/>
                <a:ext cx="200025" cy="219075"/>
              </a:xfrm>
              <a:custGeom>
                <a:avLst/>
                <a:gdLst>
                  <a:gd name="connsiteX0" fmla="*/ 30014 w 200025"/>
                  <a:gd name="connsiteY0" fmla="*/ 181070 h 219075"/>
                  <a:gd name="connsiteX1" fmla="*/ 85164 w 200025"/>
                  <a:gd name="connsiteY1" fmla="*/ 216503 h 219075"/>
                  <a:gd name="connsiteX2" fmla="*/ 145552 w 200025"/>
                  <a:gd name="connsiteY2" fmla="*/ 202978 h 219075"/>
                  <a:gd name="connsiteX3" fmla="*/ 201464 w 200025"/>
                  <a:gd name="connsiteY3" fmla="*/ 150686 h 219075"/>
                  <a:gd name="connsiteX4" fmla="*/ 84973 w 200025"/>
                  <a:gd name="connsiteY4" fmla="*/ 7144 h 219075"/>
                  <a:gd name="connsiteX5" fmla="*/ 9250 w 200025"/>
                  <a:gd name="connsiteY5" fmla="*/ 90011 h 219075"/>
                  <a:gd name="connsiteX6" fmla="*/ 30014 w 200025"/>
                  <a:gd name="connsiteY6" fmla="*/ 18107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025" h="219075">
                    <a:moveTo>
                      <a:pt x="30014" y="181070"/>
                    </a:moveTo>
                    <a:cubicBezTo>
                      <a:pt x="43539" y="199168"/>
                      <a:pt x="62971" y="213265"/>
                      <a:pt x="85164" y="216503"/>
                    </a:cubicBezTo>
                    <a:cubicBezTo>
                      <a:pt x="105929" y="219646"/>
                      <a:pt x="126978" y="212884"/>
                      <a:pt x="145552" y="202978"/>
                    </a:cubicBezTo>
                    <a:cubicBezTo>
                      <a:pt x="168127" y="190595"/>
                      <a:pt x="188319" y="172879"/>
                      <a:pt x="201464" y="150686"/>
                    </a:cubicBezTo>
                    <a:cubicBezTo>
                      <a:pt x="165555" y="100870"/>
                      <a:pt x="126502" y="52483"/>
                      <a:pt x="84973" y="7144"/>
                    </a:cubicBezTo>
                    <a:cubicBezTo>
                      <a:pt x="47540" y="18288"/>
                      <a:pt x="17441" y="48387"/>
                      <a:pt x="9250" y="90011"/>
                    </a:cubicBezTo>
                    <a:cubicBezTo>
                      <a:pt x="3058" y="121444"/>
                      <a:pt x="10679" y="155543"/>
                      <a:pt x="30014" y="1810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8583072" y="4254532"/>
                <a:ext cx="209550" cy="228600"/>
              </a:xfrm>
              <a:custGeom>
                <a:avLst/>
                <a:gdLst>
                  <a:gd name="connsiteX0" fmla="*/ 7144 w 209550"/>
                  <a:gd name="connsiteY0" fmla="*/ 191357 h 228600"/>
                  <a:gd name="connsiteX1" fmla="*/ 37719 w 209550"/>
                  <a:gd name="connsiteY1" fmla="*/ 212503 h 228600"/>
                  <a:gd name="connsiteX2" fmla="*/ 127635 w 209550"/>
                  <a:gd name="connsiteY2" fmla="*/ 215836 h 228600"/>
                  <a:gd name="connsiteX3" fmla="*/ 201359 w 209550"/>
                  <a:gd name="connsiteY3" fmla="*/ 143637 h 228600"/>
                  <a:gd name="connsiteX4" fmla="*/ 168497 w 209550"/>
                  <a:gd name="connsiteY4" fmla="*/ 34480 h 228600"/>
                  <a:gd name="connsiteX5" fmla="*/ 133921 w 209550"/>
                  <a:gd name="connsiteY5" fmla="*/ 7144 h 228600"/>
                  <a:gd name="connsiteX6" fmla="*/ 12668 w 209550"/>
                  <a:gd name="connsiteY6" fmla="*/ 178784 h 228600"/>
                  <a:gd name="connsiteX7" fmla="*/ 7144 w 209550"/>
                  <a:gd name="connsiteY7" fmla="*/ 19135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28600">
                    <a:moveTo>
                      <a:pt x="7144" y="191357"/>
                    </a:moveTo>
                    <a:cubicBezTo>
                      <a:pt x="15812" y="200120"/>
                      <a:pt x="26194" y="207359"/>
                      <a:pt x="37719" y="212503"/>
                    </a:cubicBezTo>
                    <a:cubicBezTo>
                      <a:pt x="65723" y="225266"/>
                      <a:pt x="98489" y="225552"/>
                      <a:pt x="127635" y="215836"/>
                    </a:cubicBezTo>
                    <a:cubicBezTo>
                      <a:pt x="161544" y="204502"/>
                      <a:pt x="191548" y="178117"/>
                      <a:pt x="201359" y="143637"/>
                    </a:cubicBezTo>
                    <a:cubicBezTo>
                      <a:pt x="212217" y="105251"/>
                      <a:pt x="196501" y="62770"/>
                      <a:pt x="168497" y="34480"/>
                    </a:cubicBezTo>
                    <a:cubicBezTo>
                      <a:pt x="158782" y="24670"/>
                      <a:pt x="146876" y="15049"/>
                      <a:pt x="133921" y="7144"/>
                    </a:cubicBezTo>
                    <a:cubicBezTo>
                      <a:pt x="83915" y="56388"/>
                      <a:pt x="42577" y="115157"/>
                      <a:pt x="12668" y="178784"/>
                    </a:cubicBezTo>
                    <a:cubicBezTo>
                      <a:pt x="10573" y="182975"/>
                      <a:pt x="8668" y="187071"/>
                      <a:pt x="7144" y="19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8531227" y="4604282"/>
                <a:ext cx="133350" cy="133350"/>
              </a:xfrm>
              <a:custGeom>
                <a:avLst/>
                <a:gdLst>
                  <a:gd name="connsiteX0" fmla="*/ 7268 w 133350"/>
                  <a:gd name="connsiteY0" fmla="*/ 130595 h 133350"/>
                  <a:gd name="connsiteX1" fmla="*/ 47273 w 133350"/>
                  <a:gd name="connsiteY1" fmla="*/ 134119 h 133350"/>
                  <a:gd name="connsiteX2" fmla="*/ 124044 w 133350"/>
                  <a:gd name="connsiteY2" fmla="*/ 102020 h 133350"/>
                  <a:gd name="connsiteX3" fmla="*/ 116710 w 133350"/>
                  <a:gd name="connsiteY3" fmla="*/ 38012 h 133350"/>
                  <a:gd name="connsiteX4" fmla="*/ 13840 w 133350"/>
                  <a:gd name="connsiteY4" fmla="*/ 9628 h 133350"/>
                  <a:gd name="connsiteX5" fmla="*/ 7268 w 133350"/>
                  <a:gd name="connsiteY5" fmla="*/ 13059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33350">
                    <a:moveTo>
                      <a:pt x="7268" y="130595"/>
                    </a:moveTo>
                    <a:cubicBezTo>
                      <a:pt x="20127" y="134119"/>
                      <a:pt x="33842" y="134405"/>
                      <a:pt x="47273" y="134119"/>
                    </a:cubicBezTo>
                    <a:cubicBezTo>
                      <a:pt x="76324" y="133453"/>
                      <a:pt x="109281" y="126976"/>
                      <a:pt x="124044" y="102020"/>
                    </a:cubicBezTo>
                    <a:cubicBezTo>
                      <a:pt x="135665" y="82303"/>
                      <a:pt x="131188" y="55633"/>
                      <a:pt x="116710" y="38012"/>
                    </a:cubicBezTo>
                    <a:cubicBezTo>
                      <a:pt x="95755" y="12390"/>
                      <a:pt x="50226" y="1912"/>
                      <a:pt x="13840" y="9628"/>
                    </a:cubicBezTo>
                    <a:cubicBezTo>
                      <a:pt x="8601" y="49537"/>
                      <a:pt x="6601" y="90209"/>
                      <a:pt x="7268" y="1305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7749866" y="4856096"/>
                <a:ext cx="238125" cy="85725"/>
              </a:xfrm>
              <a:custGeom>
                <a:avLst/>
                <a:gdLst>
                  <a:gd name="connsiteX0" fmla="*/ 30725 w 238125"/>
                  <a:gd name="connsiteY0" fmla="*/ 51089 h 85725"/>
                  <a:gd name="connsiteX1" fmla="*/ 13199 w 238125"/>
                  <a:gd name="connsiteY1" fmla="*/ 41373 h 85725"/>
                  <a:gd name="connsiteX2" fmla="*/ 7960 w 238125"/>
                  <a:gd name="connsiteY2" fmla="*/ 22895 h 85725"/>
                  <a:gd name="connsiteX3" fmla="*/ 29868 w 238125"/>
                  <a:gd name="connsiteY3" fmla="*/ 9655 h 85725"/>
                  <a:gd name="connsiteX4" fmla="*/ 206080 w 238125"/>
                  <a:gd name="connsiteY4" fmla="*/ 53089 h 85725"/>
                  <a:gd name="connsiteX5" fmla="*/ 235322 w 238125"/>
                  <a:gd name="connsiteY5" fmla="*/ 76616 h 85725"/>
                  <a:gd name="connsiteX6" fmla="*/ 199793 w 238125"/>
                  <a:gd name="connsiteY6" fmla="*/ 77664 h 85725"/>
                  <a:gd name="connsiteX7" fmla="*/ 147120 w 238125"/>
                  <a:gd name="connsiteY7" fmla="*/ 67948 h 85725"/>
                  <a:gd name="connsiteX8" fmla="*/ 30725 w 238125"/>
                  <a:gd name="connsiteY8" fmla="*/ 5108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85725">
                    <a:moveTo>
                      <a:pt x="30725" y="51089"/>
                    </a:moveTo>
                    <a:cubicBezTo>
                      <a:pt x="24343" y="48898"/>
                      <a:pt x="17961" y="46231"/>
                      <a:pt x="13199" y="41373"/>
                    </a:cubicBezTo>
                    <a:cubicBezTo>
                      <a:pt x="8436" y="36611"/>
                      <a:pt x="5674" y="29276"/>
                      <a:pt x="7960" y="22895"/>
                    </a:cubicBezTo>
                    <a:cubicBezTo>
                      <a:pt x="11008" y="14513"/>
                      <a:pt x="21009" y="11179"/>
                      <a:pt x="29868" y="9655"/>
                    </a:cubicBezTo>
                    <a:cubicBezTo>
                      <a:pt x="90732" y="-727"/>
                      <a:pt x="152454" y="22514"/>
                      <a:pt x="206080" y="53089"/>
                    </a:cubicBezTo>
                    <a:cubicBezTo>
                      <a:pt x="216367" y="58899"/>
                      <a:pt x="229511" y="65948"/>
                      <a:pt x="235322" y="76616"/>
                    </a:cubicBezTo>
                    <a:cubicBezTo>
                      <a:pt x="223320" y="84998"/>
                      <a:pt x="212366" y="81855"/>
                      <a:pt x="199793" y="77664"/>
                    </a:cubicBezTo>
                    <a:cubicBezTo>
                      <a:pt x="182744" y="71948"/>
                      <a:pt x="164932" y="69758"/>
                      <a:pt x="147120" y="67948"/>
                    </a:cubicBezTo>
                    <a:cubicBezTo>
                      <a:pt x="108163" y="64138"/>
                      <a:pt x="68158" y="64043"/>
                      <a:pt x="30725" y="5108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7804946" y="4756065"/>
                <a:ext cx="171450" cy="161925"/>
              </a:xfrm>
              <a:custGeom>
                <a:avLst/>
                <a:gdLst>
                  <a:gd name="connsiteX0" fmla="*/ 14316 w 171450"/>
                  <a:gd name="connsiteY0" fmla="*/ 42915 h 161925"/>
                  <a:gd name="connsiteX1" fmla="*/ 7172 w 171450"/>
                  <a:gd name="connsiteY1" fmla="*/ 24342 h 161925"/>
                  <a:gd name="connsiteX2" fmla="*/ 16507 w 171450"/>
                  <a:gd name="connsiteY2" fmla="*/ 7959 h 161925"/>
                  <a:gd name="connsiteX3" fmla="*/ 27556 w 171450"/>
                  <a:gd name="connsiteY3" fmla="*/ 8149 h 161925"/>
                  <a:gd name="connsiteX4" fmla="*/ 54131 w 171450"/>
                  <a:gd name="connsiteY4" fmla="*/ 26532 h 161925"/>
                  <a:gd name="connsiteX5" fmla="*/ 158906 w 171450"/>
                  <a:gd name="connsiteY5" fmla="*/ 145785 h 161925"/>
                  <a:gd name="connsiteX6" fmla="*/ 163002 w 171450"/>
                  <a:gd name="connsiteY6" fmla="*/ 162930 h 161925"/>
                  <a:gd name="connsiteX7" fmla="*/ 135188 w 171450"/>
                  <a:gd name="connsiteY7" fmla="*/ 147024 h 161925"/>
                  <a:gd name="connsiteX8" fmla="*/ 72324 w 171450"/>
                  <a:gd name="connsiteY8" fmla="*/ 103780 h 161925"/>
                  <a:gd name="connsiteX9" fmla="*/ 14316 w 171450"/>
                  <a:gd name="connsiteY9" fmla="*/ 4291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" h="161925">
                    <a:moveTo>
                      <a:pt x="14316" y="42915"/>
                    </a:moveTo>
                    <a:cubicBezTo>
                      <a:pt x="10792" y="37200"/>
                      <a:pt x="7458" y="31009"/>
                      <a:pt x="7172" y="24342"/>
                    </a:cubicBezTo>
                    <a:cubicBezTo>
                      <a:pt x="6792" y="17674"/>
                      <a:pt x="10220" y="10340"/>
                      <a:pt x="16507" y="7959"/>
                    </a:cubicBezTo>
                    <a:cubicBezTo>
                      <a:pt x="20032" y="6625"/>
                      <a:pt x="23937" y="7101"/>
                      <a:pt x="27556" y="8149"/>
                    </a:cubicBezTo>
                    <a:cubicBezTo>
                      <a:pt x="38033" y="11102"/>
                      <a:pt x="46321" y="18912"/>
                      <a:pt x="54131" y="26532"/>
                    </a:cubicBezTo>
                    <a:cubicBezTo>
                      <a:pt x="92136" y="63394"/>
                      <a:pt x="129188" y="101780"/>
                      <a:pt x="158906" y="145785"/>
                    </a:cubicBezTo>
                    <a:cubicBezTo>
                      <a:pt x="163192" y="152167"/>
                      <a:pt x="174336" y="162263"/>
                      <a:pt x="163002" y="162930"/>
                    </a:cubicBezTo>
                    <a:cubicBezTo>
                      <a:pt x="154143" y="163502"/>
                      <a:pt x="141856" y="151500"/>
                      <a:pt x="135188" y="147024"/>
                    </a:cubicBezTo>
                    <a:cubicBezTo>
                      <a:pt x="114043" y="132927"/>
                      <a:pt x="92421" y="119401"/>
                      <a:pt x="72324" y="103780"/>
                    </a:cubicBezTo>
                    <a:cubicBezTo>
                      <a:pt x="49940" y="86730"/>
                      <a:pt x="29175" y="67013"/>
                      <a:pt x="14316" y="4291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7902075" y="4704037"/>
                <a:ext cx="76200" cy="209550"/>
              </a:xfrm>
              <a:custGeom>
                <a:avLst/>
                <a:gdLst>
                  <a:gd name="connsiteX0" fmla="*/ 23201 w 76200"/>
                  <a:gd name="connsiteY0" fmla="*/ 119041 h 209550"/>
                  <a:gd name="connsiteX1" fmla="*/ 10914 w 76200"/>
                  <a:gd name="connsiteY1" fmla="*/ 22648 h 209550"/>
                  <a:gd name="connsiteX2" fmla="*/ 17676 w 76200"/>
                  <a:gd name="connsiteY2" fmla="*/ 10552 h 209550"/>
                  <a:gd name="connsiteX3" fmla="*/ 30630 w 76200"/>
                  <a:gd name="connsiteY3" fmla="*/ 8266 h 209550"/>
                  <a:gd name="connsiteX4" fmla="*/ 35583 w 76200"/>
                  <a:gd name="connsiteY4" fmla="*/ 13123 h 209550"/>
                  <a:gd name="connsiteX5" fmla="*/ 59586 w 76200"/>
                  <a:gd name="connsiteY5" fmla="*/ 79322 h 209550"/>
                  <a:gd name="connsiteX6" fmla="*/ 68540 w 76200"/>
                  <a:gd name="connsiteY6" fmla="*/ 195241 h 209550"/>
                  <a:gd name="connsiteX7" fmla="*/ 45299 w 76200"/>
                  <a:gd name="connsiteY7" fmla="*/ 174572 h 209550"/>
                  <a:gd name="connsiteX8" fmla="*/ 23201 w 76200"/>
                  <a:gd name="connsiteY8" fmla="*/ 119041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209550">
                    <a:moveTo>
                      <a:pt x="23201" y="119041"/>
                    </a:moveTo>
                    <a:cubicBezTo>
                      <a:pt x="12057" y="87990"/>
                      <a:pt x="1198" y="54176"/>
                      <a:pt x="10914" y="22648"/>
                    </a:cubicBezTo>
                    <a:cubicBezTo>
                      <a:pt x="12247" y="18172"/>
                      <a:pt x="14152" y="13695"/>
                      <a:pt x="17676" y="10552"/>
                    </a:cubicBezTo>
                    <a:cubicBezTo>
                      <a:pt x="21105" y="7409"/>
                      <a:pt x="26535" y="5980"/>
                      <a:pt x="30630" y="8266"/>
                    </a:cubicBezTo>
                    <a:cubicBezTo>
                      <a:pt x="32630" y="9409"/>
                      <a:pt x="34155" y="11314"/>
                      <a:pt x="35583" y="13123"/>
                    </a:cubicBezTo>
                    <a:cubicBezTo>
                      <a:pt x="49490" y="32269"/>
                      <a:pt x="55395" y="55986"/>
                      <a:pt x="59586" y="79322"/>
                    </a:cubicBezTo>
                    <a:cubicBezTo>
                      <a:pt x="65873" y="114565"/>
                      <a:pt x="74921" y="159618"/>
                      <a:pt x="68540" y="195241"/>
                    </a:cubicBezTo>
                    <a:cubicBezTo>
                      <a:pt x="64349" y="218482"/>
                      <a:pt x="49299" y="183145"/>
                      <a:pt x="45299" y="174572"/>
                    </a:cubicBezTo>
                    <a:cubicBezTo>
                      <a:pt x="36726" y="156570"/>
                      <a:pt x="29868" y="137711"/>
                      <a:pt x="23201" y="119041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7952225" y="4747813"/>
                <a:ext cx="114300" cy="171450"/>
              </a:xfrm>
              <a:custGeom>
                <a:avLst/>
                <a:gdLst>
                  <a:gd name="connsiteX0" fmla="*/ 23628 w 114300"/>
                  <a:gd name="connsiteY0" fmla="*/ 99079 h 171450"/>
                  <a:gd name="connsiteX1" fmla="*/ 55251 w 114300"/>
                  <a:gd name="connsiteY1" fmla="*/ 37452 h 171450"/>
                  <a:gd name="connsiteX2" fmla="*/ 92113 w 114300"/>
                  <a:gd name="connsiteY2" fmla="*/ 7163 h 171450"/>
                  <a:gd name="connsiteX3" fmla="*/ 105353 w 114300"/>
                  <a:gd name="connsiteY3" fmla="*/ 11354 h 171450"/>
                  <a:gd name="connsiteX4" fmla="*/ 109258 w 114300"/>
                  <a:gd name="connsiteY4" fmla="*/ 40500 h 171450"/>
                  <a:gd name="connsiteX5" fmla="*/ 31629 w 114300"/>
                  <a:gd name="connsiteY5" fmla="*/ 164039 h 171450"/>
                  <a:gd name="connsiteX6" fmla="*/ 7341 w 114300"/>
                  <a:gd name="connsiteY6" fmla="*/ 153657 h 171450"/>
                  <a:gd name="connsiteX7" fmla="*/ 23628 w 114300"/>
                  <a:gd name="connsiteY7" fmla="*/ 99079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171450">
                    <a:moveTo>
                      <a:pt x="23628" y="99079"/>
                    </a:moveTo>
                    <a:cubicBezTo>
                      <a:pt x="32868" y="77934"/>
                      <a:pt x="43440" y="57264"/>
                      <a:pt x="55251" y="37452"/>
                    </a:cubicBezTo>
                    <a:cubicBezTo>
                      <a:pt x="63729" y="23165"/>
                      <a:pt x="75540" y="7639"/>
                      <a:pt x="92113" y="7163"/>
                    </a:cubicBezTo>
                    <a:cubicBezTo>
                      <a:pt x="96875" y="6972"/>
                      <a:pt x="101733" y="8211"/>
                      <a:pt x="105353" y="11354"/>
                    </a:cubicBezTo>
                    <a:cubicBezTo>
                      <a:pt x="113163" y="18116"/>
                      <a:pt x="111925" y="30499"/>
                      <a:pt x="109258" y="40500"/>
                    </a:cubicBezTo>
                    <a:cubicBezTo>
                      <a:pt x="96875" y="88316"/>
                      <a:pt x="69348" y="132131"/>
                      <a:pt x="31629" y="164039"/>
                    </a:cubicBezTo>
                    <a:cubicBezTo>
                      <a:pt x="16389" y="176898"/>
                      <a:pt x="5531" y="174231"/>
                      <a:pt x="7341" y="153657"/>
                    </a:cubicBezTo>
                    <a:cubicBezTo>
                      <a:pt x="9055" y="134703"/>
                      <a:pt x="16104" y="116319"/>
                      <a:pt x="23628" y="9907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7960549" y="4830893"/>
                <a:ext cx="180975" cy="95250"/>
              </a:xfrm>
              <a:custGeom>
                <a:avLst/>
                <a:gdLst>
                  <a:gd name="connsiteX0" fmla="*/ 97315 w 180975"/>
                  <a:gd name="connsiteY0" fmla="*/ 80387 h 95250"/>
                  <a:gd name="connsiteX1" fmla="*/ 145702 w 180975"/>
                  <a:gd name="connsiteY1" fmla="*/ 62576 h 95250"/>
                  <a:gd name="connsiteX2" fmla="*/ 180468 w 180975"/>
                  <a:gd name="connsiteY2" fmla="*/ 25523 h 95250"/>
                  <a:gd name="connsiteX3" fmla="*/ 182183 w 180975"/>
                  <a:gd name="connsiteY3" fmla="*/ 16760 h 95250"/>
                  <a:gd name="connsiteX4" fmla="*/ 171610 w 180975"/>
                  <a:gd name="connsiteY4" fmla="*/ 7426 h 95250"/>
                  <a:gd name="connsiteX5" fmla="*/ 156846 w 180975"/>
                  <a:gd name="connsiteY5" fmla="*/ 9236 h 95250"/>
                  <a:gd name="connsiteX6" fmla="*/ 30164 w 180975"/>
                  <a:gd name="connsiteY6" fmla="*/ 68767 h 95250"/>
                  <a:gd name="connsiteX7" fmla="*/ 22258 w 180975"/>
                  <a:gd name="connsiteY7" fmla="*/ 93056 h 95250"/>
                  <a:gd name="connsiteX8" fmla="*/ 97315 w 180975"/>
                  <a:gd name="connsiteY8" fmla="*/ 8038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95250">
                    <a:moveTo>
                      <a:pt x="97315" y="80387"/>
                    </a:moveTo>
                    <a:cubicBezTo>
                      <a:pt x="114079" y="76292"/>
                      <a:pt x="130748" y="71148"/>
                      <a:pt x="145702" y="62576"/>
                    </a:cubicBezTo>
                    <a:cubicBezTo>
                      <a:pt x="160656" y="53908"/>
                      <a:pt x="173705" y="41335"/>
                      <a:pt x="180468" y="25523"/>
                    </a:cubicBezTo>
                    <a:cubicBezTo>
                      <a:pt x="181611" y="22761"/>
                      <a:pt x="182659" y="19713"/>
                      <a:pt x="182183" y="16760"/>
                    </a:cubicBezTo>
                    <a:cubicBezTo>
                      <a:pt x="181325" y="11808"/>
                      <a:pt x="176563" y="8283"/>
                      <a:pt x="171610" y="7426"/>
                    </a:cubicBezTo>
                    <a:cubicBezTo>
                      <a:pt x="166657" y="6569"/>
                      <a:pt x="161609" y="7807"/>
                      <a:pt x="156846" y="9236"/>
                    </a:cubicBezTo>
                    <a:cubicBezTo>
                      <a:pt x="111698" y="21999"/>
                      <a:pt x="70359" y="44954"/>
                      <a:pt x="30164" y="68767"/>
                    </a:cubicBezTo>
                    <a:cubicBezTo>
                      <a:pt x="16829" y="76673"/>
                      <a:pt x="-9651" y="93151"/>
                      <a:pt x="22258" y="93056"/>
                    </a:cubicBezTo>
                    <a:cubicBezTo>
                      <a:pt x="46832" y="92960"/>
                      <a:pt x="73408" y="86293"/>
                      <a:pt x="97315" y="80387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7946009" y="4904606"/>
                <a:ext cx="190500" cy="85725"/>
              </a:xfrm>
              <a:custGeom>
                <a:avLst/>
                <a:gdLst>
                  <a:gd name="connsiteX0" fmla="*/ 89661 w 190500"/>
                  <a:gd name="connsiteY0" fmla="*/ 65730 h 85725"/>
                  <a:gd name="connsiteX1" fmla="*/ 171385 w 190500"/>
                  <a:gd name="connsiteY1" fmla="*/ 86589 h 85725"/>
                  <a:gd name="connsiteX2" fmla="*/ 182911 w 190500"/>
                  <a:gd name="connsiteY2" fmla="*/ 80684 h 85725"/>
                  <a:gd name="connsiteX3" fmla="*/ 177672 w 190500"/>
                  <a:gd name="connsiteY3" fmla="*/ 65158 h 85725"/>
                  <a:gd name="connsiteX4" fmla="*/ 160241 w 190500"/>
                  <a:gd name="connsiteY4" fmla="*/ 55157 h 85725"/>
                  <a:gd name="connsiteX5" fmla="*/ 21843 w 190500"/>
                  <a:gd name="connsiteY5" fmla="*/ 8199 h 85725"/>
                  <a:gd name="connsiteX6" fmla="*/ 24701 w 190500"/>
                  <a:gd name="connsiteY6" fmla="*/ 29439 h 85725"/>
                  <a:gd name="connsiteX7" fmla="*/ 89661 w 190500"/>
                  <a:gd name="connsiteY7" fmla="*/ 6573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85725">
                    <a:moveTo>
                      <a:pt x="89661" y="65730"/>
                    </a:moveTo>
                    <a:cubicBezTo>
                      <a:pt x="115855" y="78874"/>
                      <a:pt x="145478" y="90971"/>
                      <a:pt x="171385" y="86589"/>
                    </a:cubicBezTo>
                    <a:cubicBezTo>
                      <a:pt x="176148" y="85827"/>
                      <a:pt x="180910" y="84208"/>
                      <a:pt x="182911" y="80684"/>
                    </a:cubicBezTo>
                    <a:cubicBezTo>
                      <a:pt x="185483" y="76112"/>
                      <a:pt x="182530" y="69635"/>
                      <a:pt x="177672" y="65158"/>
                    </a:cubicBezTo>
                    <a:cubicBezTo>
                      <a:pt x="172814" y="60681"/>
                      <a:pt x="166433" y="57824"/>
                      <a:pt x="160241" y="55157"/>
                    </a:cubicBezTo>
                    <a:cubicBezTo>
                      <a:pt x="116141" y="36202"/>
                      <a:pt x="68135" y="17819"/>
                      <a:pt x="21843" y="8199"/>
                    </a:cubicBezTo>
                    <a:cubicBezTo>
                      <a:pt x="-4732" y="2674"/>
                      <a:pt x="10033" y="20200"/>
                      <a:pt x="24701" y="29439"/>
                    </a:cubicBezTo>
                    <a:cubicBezTo>
                      <a:pt x="45751" y="42584"/>
                      <a:pt x="67468" y="54681"/>
                      <a:pt x="89661" y="6573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360443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7474743" y="51490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7350918" y="52728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7541418" y="52538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8636793" y="52823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863679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875109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9351168" y="53204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9360693" y="53871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9503568" y="53776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8741568" y="52442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8158042" y="5505312"/>
                <a:ext cx="390525" cy="133350"/>
              </a:xfrm>
              <a:custGeom>
                <a:avLst/>
                <a:gdLst>
                  <a:gd name="connsiteX0" fmla="*/ 200145 w 390525"/>
                  <a:gd name="connsiteY0" fmla="*/ 9663 h 133350"/>
                  <a:gd name="connsiteX1" fmla="*/ 9645 w 390525"/>
                  <a:gd name="connsiteY1" fmla="*/ 57288 h 133350"/>
                  <a:gd name="connsiteX2" fmla="*/ 390645 w 390525"/>
                  <a:gd name="connsiteY2" fmla="*/ 114438 h 133350"/>
                  <a:gd name="connsiteX3" fmla="*/ 200145 w 390525"/>
                  <a:gd name="connsiteY3" fmla="*/ 966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5" h="133350">
                    <a:moveTo>
                      <a:pt x="200145" y="9663"/>
                    </a:moveTo>
                    <a:cubicBezTo>
                      <a:pt x="200145" y="9663"/>
                      <a:pt x="47745" y="-9387"/>
                      <a:pt x="9645" y="57288"/>
                    </a:cubicBezTo>
                    <a:cubicBezTo>
                      <a:pt x="-28455" y="123963"/>
                      <a:pt x="381120" y="162063"/>
                      <a:pt x="390645" y="114438"/>
                    </a:cubicBezTo>
                    <a:cubicBezTo>
                      <a:pt x="400170" y="66813"/>
                      <a:pt x="238245" y="9663"/>
                      <a:pt x="200145" y="96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417" y="-9497"/>
            <a:ext cx="3021088" cy="1663700"/>
            <a:chOff x="-1" y="-9938"/>
            <a:chExt cx="5863772" cy="3229154"/>
          </a:xfrm>
        </p:grpSpPr>
        <p:sp>
          <p:nvSpPr>
            <p:cNvPr id="3" name="任意多边形: 形状 2"/>
            <p:cNvSpPr/>
            <p:nvPr/>
          </p:nvSpPr>
          <p:spPr>
            <a:xfrm flipH="1">
              <a:off x="-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734347" cy="285651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 userDrawn="1"/>
        </p:nvGrpSpPr>
        <p:grpSpPr>
          <a:xfrm>
            <a:off x="9168641" y="0"/>
            <a:ext cx="3021088" cy="1663700"/>
            <a:chOff x="6328231" y="-9938"/>
            <a:chExt cx="5863772" cy="3229154"/>
          </a:xfrm>
        </p:grpSpPr>
        <p:sp>
          <p:nvSpPr>
            <p:cNvPr id="6" name="任意多边形: 形状 5"/>
            <p:cNvSpPr/>
            <p:nvPr/>
          </p:nvSpPr>
          <p:spPr>
            <a:xfrm>
              <a:off x="6328231" y="-9938"/>
              <a:ext cx="5863772" cy="3229154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430128" y="0"/>
              <a:ext cx="4761872" cy="2728061"/>
              <a:chOff x="7430128" y="0"/>
              <a:chExt cx="4761872" cy="272806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30128" y="0"/>
                <a:ext cx="4761872" cy="2728061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2106275" y="0"/>
                <a:ext cx="85725" cy="219075"/>
              </a:xfrm>
              <a:prstGeom prst="rect">
                <a:avLst/>
              </a:prstGeom>
              <a:solidFill>
                <a:srgbClr val="90D3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 userDrawn="1"/>
        </p:nvGrpSpPr>
        <p:grpSpPr>
          <a:xfrm>
            <a:off x="0" y="5206999"/>
            <a:ext cx="3021086" cy="1663699"/>
            <a:chOff x="0" y="3947276"/>
            <a:chExt cx="5308600" cy="2923423"/>
          </a:xfrm>
        </p:grpSpPr>
        <p:sp>
          <p:nvSpPr>
            <p:cNvPr id="11" name="任意多边形: 形状 10"/>
            <p:cNvSpPr/>
            <p:nvPr/>
          </p:nvSpPr>
          <p:spPr>
            <a:xfrm rot="10800000">
              <a:off x="0" y="3947276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8979" y="4157012"/>
              <a:ext cx="4463374" cy="2713687"/>
              <a:chOff x="2619279" y="4170523"/>
              <a:chExt cx="2617089" cy="1591164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3829716" y="4221004"/>
                <a:ext cx="285750" cy="676275"/>
              </a:xfrm>
              <a:custGeom>
                <a:avLst/>
                <a:gdLst>
                  <a:gd name="connsiteX0" fmla="*/ 7144 w 285750"/>
                  <a:gd name="connsiteY0" fmla="*/ 7144 h 676275"/>
                  <a:gd name="connsiteX1" fmla="*/ 213646 w 285750"/>
                  <a:gd name="connsiteY1" fmla="*/ 331851 h 676275"/>
                  <a:gd name="connsiteX2" fmla="*/ 281940 w 285750"/>
                  <a:gd name="connsiteY2" fmla="*/ 670179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0" h="676275">
                    <a:moveTo>
                      <a:pt x="7144" y="7144"/>
                    </a:moveTo>
                    <a:cubicBezTo>
                      <a:pt x="101632" y="95821"/>
                      <a:pt x="173355" y="208597"/>
                      <a:pt x="213646" y="331851"/>
                    </a:cubicBezTo>
                    <a:cubicBezTo>
                      <a:pt x="213646" y="331851"/>
                      <a:pt x="263176" y="469583"/>
                      <a:pt x="281940" y="67017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792317" y="4173381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8"/>
                      <a:pt x="5300" y="10380"/>
                      <a:pt x="23969" y="7332"/>
                    </a:cubicBezTo>
                    <a:cubicBezTo>
                      <a:pt x="40542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824893" y="42086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3851753" y="424653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3896330" y="4302920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3919952" y="4350843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542" y="4654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3898997" y="4255117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4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849372" y="429455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1"/>
                    </a:cubicBezTo>
                    <a:cubicBezTo>
                      <a:pt x="40542" y="4653"/>
                      <a:pt x="55592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3870803" y="434016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3936716" y="430417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0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8"/>
                      <a:pt x="23969" y="7320"/>
                    </a:cubicBezTo>
                    <a:cubicBezTo>
                      <a:pt x="40637" y="4653"/>
                      <a:pt x="55687" y="32942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874137" y="4210540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2"/>
                      <a:pt x="16158" y="46373"/>
                    </a:cubicBezTo>
                    <a:cubicBezTo>
                      <a:pt x="1394" y="36276"/>
                      <a:pt x="5300" y="10369"/>
                      <a:pt x="23969" y="7321"/>
                    </a:cubicBezTo>
                    <a:cubicBezTo>
                      <a:pt x="40542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3842514" y="4170523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637" y="4570"/>
                      <a:pt x="55687" y="32859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3787460" y="4224161"/>
                <a:ext cx="47625" cy="47625"/>
              </a:xfrm>
              <a:custGeom>
                <a:avLst/>
                <a:gdLst>
                  <a:gd name="connsiteX0" fmla="*/ 42923 w 47625"/>
                  <a:gd name="connsiteY0" fmla="*/ 44468 h 47625"/>
                  <a:gd name="connsiteX1" fmla="*/ 16158 w 47625"/>
                  <a:gd name="connsiteY1" fmla="*/ 46373 h 47625"/>
                  <a:gd name="connsiteX2" fmla="*/ 23969 w 47625"/>
                  <a:gd name="connsiteY2" fmla="*/ 7321 h 47625"/>
                  <a:gd name="connsiteX3" fmla="*/ 42923 w 47625"/>
                  <a:gd name="connsiteY3" fmla="*/ 4446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68"/>
                    </a:moveTo>
                    <a:cubicBezTo>
                      <a:pt x="35780" y="50945"/>
                      <a:pt x="24159" y="51803"/>
                      <a:pt x="16158" y="46373"/>
                    </a:cubicBezTo>
                    <a:cubicBezTo>
                      <a:pt x="1394" y="36277"/>
                      <a:pt x="5300" y="10369"/>
                      <a:pt x="23969" y="7321"/>
                    </a:cubicBezTo>
                    <a:cubicBezTo>
                      <a:pt x="40637" y="4654"/>
                      <a:pt x="55687" y="32848"/>
                      <a:pt x="42923" y="4446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3814415" y="4260915"/>
                <a:ext cx="47625" cy="47625"/>
              </a:xfrm>
              <a:custGeom>
                <a:avLst/>
                <a:gdLst>
                  <a:gd name="connsiteX0" fmla="*/ 42923 w 47625"/>
                  <a:gd name="connsiteY0" fmla="*/ 44480 h 47625"/>
                  <a:gd name="connsiteX1" fmla="*/ 16158 w 47625"/>
                  <a:gd name="connsiteY1" fmla="*/ 46385 h 47625"/>
                  <a:gd name="connsiteX2" fmla="*/ 23969 w 47625"/>
                  <a:gd name="connsiteY2" fmla="*/ 7332 h 47625"/>
                  <a:gd name="connsiteX3" fmla="*/ 42923 w 47625"/>
                  <a:gd name="connsiteY3" fmla="*/ 4448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47625">
                    <a:moveTo>
                      <a:pt x="42923" y="44480"/>
                    </a:moveTo>
                    <a:cubicBezTo>
                      <a:pt x="35780" y="50957"/>
                      <a:pt x="24159" y="51814"/>
                      <a:pt x="16158" y="46385"/>
                    </a:cubicBezTo>
                    <a:cubicBezTo>
                      <a:pt x="1394" y="36289"/>
                      <a:pt x="5300" y="10381"/>
                      <a:pt x="23969" y="7332"/>
                    </a:cubicBezTo>
                    <a:cubicBezTo>
                      <a:pt x="40542" y="4570"/>
                      <a:pt x="55592" y="32860"/>
                      <a:pt x="42923" y="4448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152289" y="5334994"/>
                <a:ext cx="152400" cy="47625"/>
              </a:xfrm>
              <a:custGeom>
                <a:avLst/>
                <a:gdLst>
                  <a:gd name="connsiteX0" fmla="*/ 129930 w 152400"/>
                  <a:gd name="connsiteY0" fmla="*/ 15675 h 47625"/>
                  <a:gd name="connsiteX1" fmla="*/ 20393 w 152400"/>
                  <a:gd name="connsiteY1" fmla="*/ 19199 h 47625"/>
                  <a:gd name="connsiteX2" fmla="*/ 10010 w 152400"/>
                  <a:gd name="connsiteY2" fmla="*/ 25962 h 47625"/>
                  <a:gd name="connsiteX3" fmla="*/ 8201 w 152400"/>
                  <a:gd name="connsiteY3" fmla="*/ 37583 h 47625"/>
                  <a:gd name="connsiteX4" fmla="*/ 23345 w 152400"/>
                  <a:gd name="connsiteY4" fmla="*/ 42440 h 47625"/>
                  <a:gd name="connsiteX5" fmla="*/ 86687 w 152400"/>
                  <a:gd name="connsiteY5" fmla="*/ 34630 h 47625"/>
                  <a:gd name="connsiteX6" fmla="*/ 117738 w 152400"/>
                  <a:gd name="connsiteY6" fmla="*/ 31772 h 47625"/>
                  <a:gd name="connsiteX7" fmla="*/ 133550 w 152400"/>
                  <a:gd name="connsiteY7" fmla="*/ 31677 h 47625"/>
                  <a:gd name="connsiteX8" fmla="*/ 147837 w 152400"/>
                  <a:gd name="connsiteY8" fmla="*/ 31963 h 47625"/>
                  <a:gd name="connsiteX9" fmla="*/ 129930 w 152400"/>
                  <a:gd name="connsiteY9" fmla="*/ 156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47625">
                    <a:moveTo>
                      <a:pt x="129930" y="15675"/>
                    </a:moveTo>
                    <a:cubicBezTo>
                      <a:pt x="94688" y="3197"/>
                      <a:pt x="54778" y="4436"/>
                      <a:pt x="20393" y="19199"/>
                    </a:cubicBezTo>
                    <a:cubicBezTo>
                      <a:pt x="16583" y="20819"/>
                      <a:pt x="12677" y="22724"/>
                      <a:pt x="10010" y="25962"/>
                    </a:cubicBezTo>
                    <a:cubicBezTo>
                      <a:pt x="7343" y="29105"/>
                      <a:pt x="6105" y="33963"/>
                      <a:pt x="8201" y="37583"/>
                    </a:cubicBezTo>
                    <a:cubicBezTo>
                      <a:pt x="10963" y="42440"/>
                      <a:pt x="17726" y="42822"/>
                      <a:pt x="23345" y="42440"/>
                    </a:cubicBezTo>
                    <a:cubicBezTo>
                      <a:pt x="44586" y="41107"/>
                      <a:pt x="65636" y="37392"/>
                      <a:pt x="86687" y="34630"/>
                    </a:cubicBezTo>
                    <a:cubicBezTo>
                      <a:pt x="96974" y="33297"/>
                      <a:pt x="107356" y="32249"/>
                      <a:pt x="117738" y="31772"/>
                    </a:cubicBezTo>
                    <a:cubicBezTo>
                      <a:pt x="122977" y="31582"/>
                      <a:pt x="128311" y="31487"/>
                      <a:pt x="133550" y="31677"/>
                    </a:cubicBezTo>
                    <a:cubicBezTo>
                      <a:pt x="136217" y="31772"/>
                      <a:pt x="145837" y="33963"/>
                      <a:pt x="147837" y="31963"/>
                    </a:cubicBezTo>
                    <a:cubicBezTo>
                      <a:pt x="154409" y="25486"/>
                      <a:pt x="133454" y="17009"/>
                      <a:pt x="129930" y="156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3179449" y="5358405"/>
                <a:ext cx="133350" cy="57150"/>
              </a:xfrm>
              <a:custGeom>
                <a:avLst/>
                <a:gdLst>
                  <a:gd name="connsiteX0" fmla="*/ 67527 w 133350"/>
                  <a:gd name="connsiteY0" fmla="*/ 13028 h 57150"/>
                  <a:gd name="connsiteX1" fmla="*/ 14759 w 133350"/>
                  <a:gd name="connsiteY1" fmla="*/ 37793 h 57150"/>
                  <a:gd name="connsiteX2" fmla="*/ 7234 w 133350"/>
                  <a:gd name="connsiteY2" fmla="*/ 50842 h 57150"/>
                  <a:gd name="connsiteX3" fmla="*/ 17331 w 133350"/>
                  <a:gd name="connsiteY3" fmla="*/ 59320 h 57150"/>
                  <a:gd name="connsiteX4" fmla="*/ 31142 w 133350"/>
                  <a:gd name="connsiteY4" fmla="*/ 56938 h 57150"/>
                  <a:gd name="connsiteX5" fmla="*/ 97055 w 133350"/>
                  <a:gd name="connsiteY5" fmla="*/ 30078 h 57150"/>
                  <a:gd name="connsiteX6" fmla="*/ 112962 w 133350"/>
                  <a:gd name="connsiteY6" fmla="*/ 22077 h 57150"/>
                  <a:gd name="connsiteX7" fmla="*/ 127630 w 133350"/>
                  <a:gd name="connsiteY7" fmla="*/ 13790 h 57150"/>
                  <a:gd name="connsiteX8" fmla="*/ 107342 w 133350"/>
                  <a:gd name="connsiteY8" fmla="*/ 7504 h 57150"/>
                  <a:gd name="connsiteX9" fmla="*/ 67527 w 133350"/>
                  <a:gd name="connsiteY9" fmla="*/ 1302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57150">
                    <a:moveTo>
                      <a:pt x="67527" y="13028"/>
                    </a:moveTo>
                    <a:cubicBezTo>
                      <a:pt x="48477" y="17600"/>
                      <a:pt x="29999" y="25506"/>
                      <a:pt x="14759" y="37793"/>
                    </a:cubicBezTo>
                    <a:cubicBezTo>
                      <a:pt x="10663" y="41127"/>
                      <a:pt x="6472" y="45604"/>
                      <a:pt x="7234" y="50842"/>
                    </a:cubicBezTo>
                    <a:cubicBezTo>
                      <a:pt x="7901" y="55510"/>
                      <a:pt x="12663" y="58748"/>
                      <a:pt x="17331" y="59320"/>
                    </a:cubicBezTo>
                    <a:cubicBezTo>
                      <a:pt x="21998" y="59891"/>
                      <a:pt x="26665" y="58462"/>
                      <a:pt x="31142" y="56938"/>
                    </a:cubicBezTo>
                    <a:cubicBezTo>
                      <a:pt x="53621" y="49318"/>
                      <a:pt x="75719" y="40365"/>
                      <a:pt x="97055" y="30078"/>
                    </a:cubicBezTo>
                    <a:cubicBezTo>
                      <a:pt x="102389" y="27506"/>
                      <a:pt x="107723" y="24839"/>
                      <a:pt x="112962" y="22077"/>
                    </a:cubicBezTo>
                    <a:cubicBezTo>
                      <a:pt x="115914" y="20553"/>
                      <a:pt x="126392" y="16933"/>
                      <a:pt x="127630" y="13790"/>
                    </a:cubicBezTo>
                    <a:cubicBezTo>
                      <a:pt x="130773" y="5408"/>
                      <a:pt x="110961" y="7218"/>
                      <a:pt x="107342" y="7504"/>
                    </a:cubicBezTo>
                    <a:cubicBezTo>
                      <a:pt x="94007" y="8265"/>
                      <a:pt x="80577" y="9885"/>
                      <a:pt x="67527" y="130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3212304" y="5363201"/>
                <a:ext cx="104775" cy="104775"/>
              </a:xfrm>
              <a:custGeom>
                <a:avLst/>
                <a:gdLst>
                  <a:gd name="connsiteX0" fmla="*/ 74868 w 104775"/>
                  <a:gd name="connsiteY0" fmla="*/ 14996 h 104775"/>
                  <a:gd name="connsiteX1" fmla="*/ 20099 w 104775"/>
                  <a:gd name="connsiteY1" fmla="*/ 58906 h 104775"/>
                  <a:gd name="connsiteX2" fmla="*/ 7812 w 104775"/>
                  <a:gd name="connsiteY2" fmla="*/ 80527 h 104775"/>
                  <a:gd name="connsiteX3" fmla="*/ 8193 w 104775"/>
                  <a:gd name="connsiteY3" fmla="*/ 91767 h 104775"/>
                  <a:gd name="connsiteX4" fmla="*/ 16385 w 104775"/>
                  <a:gd name="connsiteY4" fmla="*/ 99006 h 104775"/>
                  <a:gd name="connsiteX5" fmla="*/ 30196 w 104775"/>
                  <a:gd name="connsiteY5" fmla="*/ 92529 h 104775"/>
                  <a:gd name="connsiteX6" fmla="*/ 84488 w 104775"/>
                  <a:gd name="connsiteY6" fmla="*/ 32045 h 104775"/>
                  <a:gd name="connsiteX7" fmla="*/ 98585 w 104775"/>
                  <a:gd name="connsiteY7" fmla="*/ 8518 h 104775"/>
                  <a:gd name="connsiteX8" fmla="*/ 74868 w 104775"/>
                  <a:gd name="connsiteY8" fmla="*/ 1499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4868" y="14996"/>
                    </a:moveTo>
                    <a:cubicBezTo>
                      <a:pt x="54008" y="25854"/>
                      <a:pt x="35244" y="40808"/>
                      <a:pt x="20099" y="58906"/>
                    </a:cubicBezTo>
                    <a:cubicBezTo>
                      <a:pt x="14670" y="65288"/>
                      <a:pt x="9622" y="72336"/>
                      <a:pt x="7812" y="80527"/>
                    </a:cubicBezTo>
                    <a:cubicBezTo>
                      <a:pt x="6955" y="84242"/>
                      <a:pt x="6764" y="88243"/>
                      <a:pt x="8193" y="91767"/>
                    </a:cubicBezTo>
                    <a:cubicBezTo>
                      <a:pt x="9526" y="95291"/>
                      <a:pt x="12670" y="98339"/>
                      <a:pt x="16385" y="99006"/>
                    </a:cubicBezTo>
                    <a:cubicBezTo>
                      <a:pt x="21623" y="99863"/>
                      <a:pt x="26291" y="96148"/>
                      <a:pt x="30196" y="92529"/>
                    </a:cubicBezTo>
                    <a:cubicBezTo>
                      <a:pt x="50103" y="74050"/>
                      <a:pt x="67343" y="53096"/>
                      <a:pt x="84488" y="32045"/>
                    </a:cubicBezTo>
                    <a:cubicBezTo>
                      <a:pt x="87346" y="28616"/>
                      <a:pt x="101062" y="13567"/>
                      <a:pt x="98585" y="8518"/>
                    </a:cubicBezTo>
                    <a:cubicBezTo>
                      <a:pt x="96014" y="3661"/>
                      <a:pt x="78678" y="13090"/>
                      <a:pt x="74868" y="149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3245393" y="5331895"/>
                <a:ext cx="257175" cy="161925"/>
              </a:xfrm>
              <a:custGeom>
                <a:avLst/>
                <a:gdLst>
                  <a:gd name="connsiteX0" fmla="*/ 8918 w 257175"/>
                  <a:gd name="connsiteY0" fmla="*/ 132122 h 161925"/>
                  <a:gd name="connsiteX1" fmla="*/ 11490 w 257175"/>
                  <a:gd name="connsiteY1" fmla="*/ 152410 h 161925"/>
                  <a:gd name="connsiteX2" fmla="*/ 30064 w 257175"/>
                  <a:gd name="connsiteY2" fmla="*/ 149457 h 161925"/>
                  <a:gd name="connsiteX3" fmla="*/ 56734 w 257175"/>
                  <a:gd name="connsiteY3" fmla="*/ 116215 h 161925"/>
                  <a:gd name="connsiteX4" fmla="*/ 85309 w 257175"/>
                  <a:gd name="connsiteY4" fmla="*/ 57160 h 161925"/>
                  <a:gd name="connsiteX5" fmla="*/ 68164 w 257175"/>
                  <a:gd name="connsiteY5" fmla="*/ 145171 h 161925"/>
                  <a:gd name="connsiteX6" fmla="*/ 75498 w 257175"/>
                  <a:gd name="connsiteY6" fmla="*/ 161363 h 161925"/>
                  <a:gd name="connsiteX7" fmla="*/ 86737 w 257175"/>
                  <a:gd name="connsiteY7" fmla="*/ 159554 h 161925"/>
                  <a:gd name="connsiteX8" fmla="*/ 94167 w 257175"/>
                  <a:gd name="connsiteY8" fmla="*/ 150410 h 161925"/>
                  <a:gd name="connsiteX9" fmla="*/ 109788 w 257175"/>
                  <a:gd name="connsiteY9" fmla="*/ 58017 h 161925"/>
                  <a:gd name="connsiteX10" fmla="*/ 155794 w 257175"/>
                  <a:gd name="connsiteY10" fmla="*/ 140980 h 161925"/>
                  <a:gd name="connsiteX11" fmla="*/ 166462 w 257175"/>
                  <a:gd name="connsiteY11" fmla="*/ 148029 h 161925"/>
                  <a:gd name="connsiteX12" fmla="*/ 178558 w 257175"/>
                  <a:gd name="connsiteY12" fmla="*/ 146219 h 161925"/>
                  <a:gd name="connsiteX13" fmla="*/ 182559 w 257175"/>
                  <a:gd name="connsiteY13" fmla="*/ 137265 h 161925"/>
                  <a:gd name="connsiteX14" fmla="*/ 175891 w 257175"/>
                  <a:gd name="connsiteY14" fmla="*/ 107833 h 161925"/>
                  <a:gd name="connsiteX15" fmla="*/ 132457 w 257175"/>
                  <a:gd name="connsiteY15" fmla="*/ 50683 h 161925"/>
                  <a:gd name="connsiteX16" fmla="*/ 188179 w 257175"/>
                  <a:gd name="connsiteY16" fmla="*/ 83639 h 161925"/>
                  <a:gd name="connsiteX17" fmla="*/ 225898 w 257175"/>
                  <a:gd name="connsiteY17" fmla="*/ 95450 h 161925"/>
                  <a:gd name="connsiteX18" fmla="*/ 241233 w 257175"/>
                  <a:gd name="connsiteY18" fmla="*/ 90974 h 161925"/>
                  <a:gd name="connsiteX19" fmla="*/ 241519 w 257175"/>
                  <a:gd name="connsiteY19" fmla="*/ 68399 h 161925"/>
                  <a:gd name="connsiteX20" fmla="*/ 221230 w 257175"/>
                  <a:gd name="connsiteY20" fmla="*/ 54874 h 161925"/>
                  <a:gd name="connsiteX21" fmla="*/ 157699 w 257175"/>
                  <a:gd name="connsiteY21" fmla="*/ 36777 h 161925"/>
                  <a:gd name="connsiteX22" fmla="*/ 233899 w 257175"/>
                  <a:gd name="connsiteY22" fmla="*/ 35633 h 161925"/>
                  <a:gd name="connsiteX23" fmla="*/ 246662 w 257175"/>
                  <a:gd name="connsiteY23" fmla="*/ 32395 h 161925"/>
                  <a:gd name="connsiteX24" fmla="*/ 252758 w 257175"/>
                  <a:gd name="connsiteY24" fmla="*/ 21441 h 161925"/>
                  <a:gd name="connsiteX25" fmla="*/ 241328 w 257175"/>
                  <a:gd name="connsiteY25" fmla="*/ 11249 h 161925"/>
                  <a:gd name="connsiteX26" fmla="*/ 175891 w 257175"/>
                  <a:gd name="connsiteY26" fmla="*/ 13536 h 161925"/>
                  <a:gd name="connsiteX27" fmla="*/ 112360 w 257175"/>
                  <a:gd name="connsiteY27" fmla="*/ 33252 h 161925"/>
                  <a:gd name="connsiteX28" fmla="*/ 80546 w 257175"/>
                  <a:gd name="connsiteY28" fmla="*/ 38872 h 161925"/>
                  <a:gd name="connsiteX29" fmla="*/ 58448 w 257175"/>
                  <a:gd name="connsiteY29" fmla="*/ 53064 h 161925"/>
                  <a:gd name="connsiteX30" fmla="*/ 22158 w 257175"/>
                  <a:gd name="connsiteY30" fmla="*/ 100499 h 161925"/>
                  <a:gd name="connsiteX31" fmla="*/ 8918 w 257175"/>
                  <a:gd name="connsiteY31" fmla="*/ 13212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7175" h="161925">
                    <a:moveTo>
                      <a:pt x="8918" y="132122"/>
                    </a:moveTo>
                    <a:cubicBezTo>
                      <a:pt x="6727" y="139075"/>
                      <a:pt x="5584" y="148124"/>
                      <a:pt x="11490" y="152410"/>
                    </a:cubicBezTo>
                    <a:cubicBezTo>
                      <a:pt x="16919" y="156315"/>
                      <a:pt x="24634" y="153362"/>
                      <a:pt x="30064" y="149457"/>
                    </a:cubicBezTo>
                    <a:cubicBezTo>
                      <a:pt x="41589" y="140980"/>
                      <a:pt x="49590" y="128597"/>
                      <a:pt x="56734" y="116215"/>
                    </a:cubicBezTo>
                    <a:cubicBezTo>
                      <a:pt x="67687" y="97260"/>
                      <a:pt x="77212" y="77448"/>
                      <a:pt x="85309" y="57160"/>
                    </a:cubicBezTo>
                    <a:cubicBezTo>
                      <a:pt x="76260" y="85830"/>
                      <a:pt x="67211" y="115167"/>
                      <a:pt x="68164" y="145171"/>
                    </a:cubicBezTo>
                    <a:cubicBezTo>
                      <a:pt x="68354" y="151457"/>
                      <a:pt x="69783" y="158792"/>
                      <a:pt x="75498" y="161363"/>
                    </a:cubicBezTo>
                    <a:cubicBezTo>
                      <a:pt x="79117" y="162983"/>
                      <a:pt x="83499" y="161840"/>
                      <a:pt x="86737" y="159554"/>
                    </a:cubicBezTo>
                    <a:cubicBezTo>
                      <a:pt x="89976" y="157268"/>
                      <a:pt x="92167" y="153839"/>
                      <a:pt x="94167" y="150410"/>
                    </a:cubicBezTo>
                    <a:cubicBezTo>
                      <a:pt x="109883" y="122882"/>
                      <a:pt x="111788" y="89640"/>
                      <a:pt x="109788" y="58017"/>
                    </a:cubicBezTo>
                    <a:cubicBezTo>
                      <a:pt x="115598" y="89640"/>
                      <a:pt x="131981" y="119358"/>
                      <a:pt x="155794" y="140980"/>
                    </a:cubicBezTo>
                    <a:cubicBezTo>
                      <a:pt x="158937" y="143837"/>
                      <a:pt x="162366" y="146695"/>
                      <a:pt x="166462" y="148029"/>
                    </a:cubicBezTo>
                    <a:cubicBezTo>
                      <a:pt x="170557" y="149362"/>
                      <a:pt x="175415" y="149076"/>
                      <a:pt x="178558" y="146219"/>
                    </a:cubicBezTo>
                    <a:cubicBezTo>
                      <a:pt x="181035" y="143933"/>
                      <a:pt x="182083" y="140599"/>
                      <a:pt x="182559" y="137265"/>
                    </a:cubicBezTo>
                    <a:cubicBezTo>
                      <a:pt x="183892" y="127169"/>
                      <a:pt x="179987" y="117072"/>
                      <a:pt x="175891" y="107833"/>
                    </a:cubicBezTo>
                    <a:cubicBezTo>
                      <a:pt x="165985" y="85640"/>
                      <a:pt x="152936" y="63732"/>
                      <a:pt x="132457" y="50683"/>
                    </a:cubicBezTo>
                    <a:cubicBezTo>
                      <a:pt x="150174" y="63065"/>
                      <a:pt x="168748" y="74114"/>
                      <a:pt x="188179" y="83639"/>
                    </a:cubicBezTo>
                    <a:cubicBezTo>
                      <a:pt x="200085" y="89545"/>
                      <a:pt x="212658" y="94974"/>
                      <a:pt x="225898" y="95450"/>
                    </a:cubicBezTo>
                    <a:cubicBezTo>
                      <a:pt x="231327" y="95641"/>
                      <a:pt x="237232" y="94784"/>
                      <a:pt x="241233" y="90974"/>
                    </a:cubicBezTo>
                    <a:cubicBezTo>
                      <a:pt x="247234" y="85354"/>
                      <a:pt x="246376" y="74972"/>
                      <a:pt x="241519" y="68399"/>
                    </a:cubicBezTo>
                    <a:cubicBezTo>
                      <a:pt x="236661" y="61732"/>
                      <a:pt x="228850" y="58017"/>
                      <a:pt x="221230" y="54874"/>
                    </a:cubicBezTo>
                    <a:cubicBezTo>
                      <a:pt x="200847" y="46397"/>
                      <a:pt x="179416" y="40396"/>
                      <a:pt x="157699" y="36777"/>
                    </a:cubicBezTo>
                    <a:cubicBezTo>
                      <a:pt x="183130" y="37538"/>
                      <a:pt x="208657" y="38205"/>
                      <a:pt x="233899" y="35633"/>
                    </a:cubicBezTo>
                    <a:cubicBezTo>
                      <a:pt x="238280" y="35157"/>
                      <a:pt x="242852" y="34586"/>
                      <a:pt x="246662" y="32395"/>
                    </a:cubicBezTo>
                    <a:cubicBezTo>
                      <a:pt x="250472" y="30109"/>
                      <a:pt x="253425" y="25823"/>
                      <a:pt x="252758" y="21441"/>
                    </a:cubicBezTo>
                    <a:cubicBezTo>
                      <a:pt x="251901" y="16107"/>
                      <a:pt x="246376" y="13059"/>
                      <a:pt x="241328" y="11249"/>
                    </a:cubicBezTo>
                    <a:cubicBezTo>
                      <a:pt x="220373" y="4011"/>
                      <a:pt x="197132" y="7344"/>
                      <a:pt x="175891" y="13536"/>
                    </a:cubicBezTo>
                    <a:cubicBezTo>
                      <a:pt x="154651" y="19727"/>
                      <a:pt x="134077" y="28775"/>
                      <a:pt x="112360" y="33252"/>
                    </a:cubicBezTo>
                    <a:cubicBezTo>
                      <a:pt x="101787" y="35443"/>
                      <a:pt x="91024" y="36395"/>
                      <a:pt x="80546" y="38872"/>
                    </a:cubicBezTo>
                    <a:cubicBezTo>
                      <a:pt x="71402" y="40967"/>
                      <a:pt x="65401" y="46873"/>
                      <a:pt x="58448" y="53064"/>
                    </a:cubicBezTo>
                    <a:cubicBezTo>
                      <a:pt x="43399" y="66399"/>
                      <a:pt x="31302" y="82782"/>
                      <a:pt x="22158" y="100499"/>
                    </a:cubicBezTo>
                    <a:cubicBezTo>
                      <a:pt x="16538" y="110595"/>
                      <a:pt x="12252" y="121263"/>
                      <a:pt x="8918" y="1321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3272562" y="5298330"/>
                <a:ext cx="123825" cy="85725"/>
              </a:xfrm>
              <a:custGeom>
                <a:avLst/>
                <a:gdLst>
                  <a:gd name="connsiteX0" fmla="*/ 125290 w 123825"/>
                  <a:gd name="connsiteY0" fmla="*/ 67007 h 85725"/>
                  <a:gd name="connsiteX1" fmla="*/ 97477 w 123825"/>
                  <a:gd name="connsiteY1" fmla="*/ 15953 h 85725"/>
                  <a:gd name="connsiteX2" fmla="*/ 39375 w 123825"/>
                  <a:gd name="connsiteY2" fmla="*/ 13382 h 85725"/>
                  <a:gd name="connsiteX3" fmla="*/ 7180 w 123825"/>
                  <a:gd name="connsiteY3" fmla="*/ 61768 h 85725"/>
                  <a:gd name="connsiteX4" fmla="*/ 31850 w 123825"/>
                  <a:gd name="connsiteY4" fmla="*/ 81104 h 85725"/>
                  <a:gd name="connsiteX5" fmla="*/ 81094 w 123825"/>
                  <a:gd name="connsiteY5" fmla="*/ 85295 h 85725"/>
                  <a:gd name="connsiteX6" fmla="*/ 125290 w 123825"/>
                  <a:gd name="connsiteY6" fmla="*/ 6700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85725">
                    <a:moveTo>
                      <a:pt x="125290" y="67007"/>
                    </a:moveTo>
                    <a:cubicBezTo>
                      <a:pt x="125576" y="46719"/>
                      <a:pt x="114718" y="26621"/>
                      <a:pt x="97477" y="15953"/>
                    </a:cubicBezTo>
                    <a:cubicBezTo>
                      <a:pt x="80332" y="5190"/>
                      <a:pt x="57472" y="4238"/>
                      <a:pt x="39375" y="13382"/>
                    </a:cubicBezTo>
                    <a:cubicBezTo>
                      <a:pt x="21277" y="22526"/>
                      <a:pt x="8609" y="41576"/>
                      <a:pt x="7180" y="61768"/>
                    </a:cubicBezTo>
                    <a:cubicBezTo>
                      <a:pt x="6323" y="73389"/>
                      <a:pt x="20706" y="78056"/>
                      <a:pt x="31850" y="81104"/>
                    </a:cubicBezTo>
                    <a:cubicBezTo>
                      <a:pt x="47852" y="85486"/>
                      <a:pt x="64616" y="87486"/>
                      <a:pt x="81094" y="85295"/>
                    </a:cubicBezTo>
                    <a:cubicBezTo>
                      <a:pt x="97477" y="83009"/>
                      <a:pt x="113384" y="78533"/>
                      <a:pt x="125290" y="6700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83480" y="5498759"/>
                <a:ext cx="161925" cy="47625"/>
              </a:xfrm>
              <a:custGeom>
                <a:avLst/>
                <a:gdLst>
                  <a:gd name="connsiteX0" fmla="*/ 136182 w 161925"/>
                  <a:gd name="connsiteY0" fmla="*/ 16121 h 47625"/>
                  <a:gd name="connsiteX1" fmla="*/ 21120 w 161925"/>
                  <a:gd name="connsiteY1" fmla="*/ 19836 h 47625"/>
                  <a:gd name="connsiteX2" fmla="*/ 10167 w 161925"/>
                  <a:gd name="connsiteY2" fmla="*/ 26884 h 47625"/>
                  <a:gd name="connsiteX3" fmla="*/ 8262 w 161925"/>
                  <a:gd name="connsiteY3" fmla="*/ 39076 h 47625"/>
                  <a:gd name="connsiteX4" fmla="*/ 24168 w 161925"/>
                  <a:gd name="connsiteY4" fmla="*/ 44220 h 47625"/>
                  <a:gd name="connsiteX5" fmla="*/ 90748 w 161925"/>
                  <a:gd name="connsiteY5" fmla="*/ 36028 h 47625"/>
                  <a:gd name="connsiteX6" fmla="*/ 123323 w 161925"/>
                  <a:gd name="connsiteY6" fmla="*/ 33075 h 47625"/>
                  <a:gd name="connsiteX7" fmla="*/ 139992 w 161925"/>
                  <a:gd name="connsiteY7" fmla="*/ 32980 h 47625"/>
                  <a:gd name="connsiteX8" fmla="*/ 155042 w 161925"/>
                  <a:gd name="connsiteY8" fmla="*/ 33266 h 47625"/>
                  <a:gd name="connsiteX9" fmla="*/ 136182 w 161925"/>
                  <a:gd name="connsiteY9" fmla="*/ 1612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47625">
                    <a:moveTo>
                      <a:pt x="136182" y="16121"/>
                    </a:moveTo>
                    <a:cubicBezTo>
                      <a:pt x="99130" y="2976"/>
                      <a:pt x="57220" y="4310"/>
                      <a:pt x="21120" y="19836"/>
                    </a:cubicBezTo>
                    <a:cubicBezTo>
                      <a:pt x="17120" y="21550"/>
                      <a:pt x="13024" y="23550"/>
                      <a:pt x="10167" y="26884"/>
                    </a:cubicBezTo>
                    <a:cubicBezTo>
                      <a:pt x="7309" y="30218"/>
                      <a:pt x="6071" y="35266"/>
                      <a:pt x="8262" y="39076"/>
                    </a:cubicBezTo>
                    <a:cubicBezTo>
                      <a:pt x="11214" y="44125"/>
                      <a:pt x="18263" y="44601"/>
                      <a:pt x="24168" y="44220"/>
                    </a:cubicBezTo>
                    <a:cubicBezTo>
                      <a:pt x="46457" y="42791"/>
                      <a:pt x="68555" y="38886"/>
                      <a:pt x="90748" y="36028"/>
                    </a:cubicBezTo>
                    <a:cubicBezTo>
                      <a:pt x="101606" y="34600"/>
                      <a:pt x="112465" y="33457"/>
                      <a:pt x="123323" y="33075"/>
                    </a:cubicBezTo>
                    <a:cubicBezTo>
                      <a:pt x="128848" y="32885"/>
                      <a:pt x="134372" y="32790"/>
                      <a:pt x="139992" y="32980"/>
                    </a:cubicBezTo>
                    <a:cubicBezTo>
                      <a:pt x="142755" y="33075"/>
                      <a:pt x="152851" y="35362"/>
                      <a:pt x="155042" y="33266"/>
                    </a:cubicBezTo>
                    <a:cubicBezTo>
                      <a:pt x="161995" y="26408"/>
                      <a:pt x="139897" y="17455"/>
                      <a:pt x="136182" y="161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812114" y="5523434"/>
                <a:ext cx="133350" cy="66675"/>
              </a:xfrm>
              <a:custGeom>
                <a:avLst/>
                <a:gdLst>
                  <a:gd name="connsiteX0" fmla="*/ 70591 w 133350"/>
                  <a:gd name="connsiteY0" fmla="*/ 13258 h 66675"/>
                  <a:gd name="connsiteX1" fmla="*/ 15156 w 133350"/>
                  <a:gd name="connsiteY1" fmla="*/ 39261 h 66675"/>
                  <a:gd name="connsiteX2" fmla="*/ 7250 w 133350"/>
                  <a:gd name="connsiteY2" fmla="*/ 52977 h 66675"/>
                  <a:gd name="connsiteX3" fmla="*/ 17823 w 133350"/>
                  <a:gd name="connsiteY3" fmla="*/ 61931 h 66675"/>
                  <a:gd name="connsiteX4" fmla="*/ 32396 w 133350"/>
                  <a:gd name="connsiteY4" fmla="*/ 59454 h 66675"/>
                  <a:gd name="connsiteX5" fmla="*/ 101643 w 133350"/>
                  <a:gd name="connsiteY5" fmla="*/ 31260 h 66675"/>
                  <a:gd name="connsiteX6" fmla="*/ 118407 w 133350"/>
                  <a:gd name="connsiteY6" fmla="*/ 22878 h 66675"/>
                  <a:gd name="connsiteX7" fmla="*/ 133742 w 133350"/>
                  <a:gd name="connsiteY7" fmla="*/ 14115 h 66675"/>
                  <a:gd name="connsiteX8" fmla="*/ 112406 w 133350"/>
                  <a:gd name="connsiteY8" fmla="*/ 7448 h 66675"/>
                  <a:gd name="connsiteX9" fmla="*/ 70591 w 133350"/>
                  <a:gd name="connsiteY9" fmla="*/ 1325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66675">
                    <a:moveTo>
                      <a:pt x="70591" y="13258"/>
                    </a:moveTo>
                    <a:cubicBezTo>
                      <a:pt x="50589" y="18020"/>
                      <a:pt x="31158" y="26307"/>
                      <a:pt x="15156" y="39261"/>
                    </a:cubicBezTo>
                    <a:cubicBezTo>
                      <a:pt x="10870" y="42785"/>
                      <a:pt x="6393" y="47548"/>
                      <a:pt x="7250" y="52977"/>
                    </a:cubicBezTo>
                    <a:cubicBezTo>
                      <a:pt x="8012" y="57930"/>
                      <a:pt x="12870" y="61264"/>
                      <a:pt x="17823" y="61931"/>
                    </a:cubicBezTo>
                    <a:cubicBezTo>
                      <a:pt x="22776" y="62502"/>
                      <a:pt x="27634" y="60978"/>
                      <a:pt x="32396" y="59454"/>
                    </a:cubicBezTo>
                    <a:cubicBezTo>
                      <a:pt x="56018" y="51453"/>
                      <a:pt x="79164" y="42023"/>
                      <a:pt x="101643" y="31260"/>
                    </a:cubicBezTo>
                    <a:cubicBezTo>
                      <a:pt x="107263" y="28593"/>
                      <a:pt x="112882" y="25736"/>
                      <a:pt x="118407" y="22878"/>
                    </a:cubicBezTo>
                    <a:cubicBezTo>
                      <a:pt x="121550" y="21259"/>
                      <a:pt x="132504" y="17449"/>
                      <a:pt x="133742" y="14115"/>
                    </a:cubicBezTo>
                    <a:cubicBezTo>
                      <a:pt x="136981" y="5352"/>
                      <a:pt x="116216" y="7257"/>
                      <a:pt x="112406" y="7448"/>
                    </a:cubicBezTo>
                    <a:cubicBezTo>
                      <a:pt x="98404" y="8305"/>
                      <a:pt x="84307" y="9924"/>
                      <a:pt x="70591" y="13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846566" y="5528419"/>
                <a:ext cx="104775" cy="104775"/>
              </a:xfrm>
              <a:custGeom>
                <a:avLst/>
                <a:gdLst>
                  <a:gd name="connsiteX0" fmla="*/ 78335 w 104775"/>
                  <a:gd name="connsiteY0" fmla="*/ 15417 h 104775"/>
                  <a:gd name="connsiteX1" fmla="*/ 20803 w 104775"/>
                  <a:gd name="connsiteY1" fmla="*/ 61518 h 104775"/>
                  <a:gd name="connsiteX2" fmla="*/ 7849 w 104775"/>
                  <a:gd name="connsiteY2" fmla="*/ 84187 h 104775"/>
                  <a:gd name="connsiteX3" fmla="*/ 8230 w 104775"/>
                  <a:gd name="connsiteY3" fmla="*/ 95998 h 104775"/>
                  <a:gd name="connsiteX4" fmla="*/ 16898 w 104775"/>
                  <a:gd name="connsiteY4" fmla="*/ 103618 h 104775"/>
                  <a:gd name="connsiteX5" fmla="*/ 31376 w 104775"/>
                  <a:gd name="connsiteY5" fmla="*/ 96855 h 104775"/>
                  <a:gd name="connsiteX6" fmla="*/ 88431 w 104775"/>
                  <a:gd name="connsiteY6" fmla="*/ 33324 h 104775"/>
                  <a:gd name="connsiteX7" fmla="*/ 103195 w 104775"/>
                  <a:gd name="connsiteY7" fmla="*/ 8654 h 104775"/>
                  <a:gd name="connsiteX8" fmla="*/ 78335 w 104775"/>
                  <a:gd name="connsiteY8" fmla="*/ 1541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04775">
                    <a:moveTo>
                      <a:pt x="78335" y="15417"/>
                    </a:moveTo>
                    <a:cubicBezTo>
                      <a:pt x="56427" y="26847"/>
                      <a:pt x="36710" y="42563"/>
                      <a:pt x="20803" y="61518"/>
                    </a:cubicBezTo>
                    <a:cubicBezTo>
                      <a:pt x="15184" y="68280"/>
                      <a:pt x="9850" y="75615"/>
                      <a:pt x="7849" y="84187"/>
                    </a:cubicBezTo>
                    <a:cubicBezTo>
                      <a:pt x="6897" y="88093"/>
                      <a:pt x="6802" y="92284"/>
                      <a:pt x="8230" y="95998"/>
                    </a:cubicBezTo>
                    <a:cubicBezTo>
                      <a:pt x="9659" y="99713"/>
                      <a:pt x="12898" y="102951"/>
                      <a:pt x="16898" y="103618"/>
                    </a:cubicBezTo>
                    <a:cubicBezTo>
                      <a:pt x="22327" y="104476"/>
                      <a:pt x="27376" y="100570"/>
                      <a:pt x="31376" y="96855"/>
                    </a:cubicBezTo>
                    <a:cubicBezTo>
                      <a:pt x="52236" y="77520"/>
                      <a:pt x="70429" y="55422"/>
                      <a:pt x="88431" y="33324"/>
                    </a:cubicBezTo>
                    <a:cubicBezTo>
                      <a:pt x="91384" y="29704"/>
                      <a:pt x="105862" y="13893"/>
                      <a:pt x="103195" y="8654"/>
                    </a:cubicBezTo>
                    <a:cubicBezTo>
                      <a:pt x="100623" y="3415"/>
                      <a:pt x="82335" y="13321"/>
                      <a:pt x="78335" y="154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881408" y="5495511"/>
                <a:ext cx="266700" cy="171450"/>
              </a:xfrm>
              <a:custGeom>
                <a:avLst/>
                <a:gdLst>
                  <a:gd name="connsiteX0" fmla="*/ 9012 w 266700"/>
                  <a:gd name="connsiteY0" fmla="*/ 138431 h 171450"/>
                  <a:gd name="connsiteX1" fmla="*/ 11679 w 266700"/>
                  <a:gd name="connsiteY1" fmla="*/ 159767 h 171450"/>
                  <a:gd name="connsiteX2" fmla="*/ 31110 w 266700"/>
                  <a:gd name="connsiteY2" fmla="*/ 156624 h 171450"/>
                  <a:gd name="connsiteX3" fmla="*/ 59114 w 266700"/>
                  <a:gd name="connsiteY3" fmla="*/ 121762 h 171450"/>
                  <a:gd name="connsiteX4" fmla="*/ 89118 w 266700"/>
                  <a:gd name="connsiteY4" fmla="*/ 59659 h 171450"/>
                  <a:gd name="connsiteX5" fmla="*/ 71115 w 266700"/>
                  <a:gd name="connsiteY5" fmla="*/ 152147 h 171450"/>
                  <a:gd name="connsiteX6" fmla="*/ 78831 w 266700"/>
                  <a:gd name="connsiteY6" fmla="*/ 169101 h 171450"/>
                  <a:gd name="connsiteX7" fmla="*/ 90642 w 266700"/>
                  <a:gd name="connsiteY7" fmla="*/ 167197 h 171450"/>
                  <a:gd name="connsiteX8" fmla="*/ 98452 w 266700"/>
                  <a:gd name="connsiteY8" fmla="*/ 157576 h 171450"/>
                  <a:gd name="connsiteX9" fmla="*/ 114835 w 266700"/>
                  <a:gd name="connsiteY9" fmla="*/ 60517 h 171450"/>
                  <a:gd name="connsiteX10" fmla="*/ 163127 w 266700"/>
                  <a:gd name="connsiteY10" fmla="*/ 147670 h 171450"/>
                  <a:gd name="connsiteX11" fmla="*/ 174271 w 266700"/>
                  <a:gd name="connsiteY11" fmla="*/ 155100 h 171450"/>
                  <a:gd name="connsiteX12" fmla="*/ 187035 w 266700"/>
                  <a:gd name="connsiteY12" fmla="*/ 153195 h 171450"/>
                  <a:gd name="connsiteX13" fmla="*/ 191226 w 266700"/>
                  <a:gd name="connsiteY13" fmla="*/ 143765 h 171450"/>
                  <a:gd name="connsiteX14" fmla="*/ 184177 w 266700"/>
                  <a:gd name="connsiteY14" fmla="*/ 112809 h 171450"/>
                  <a:gd name="connsiteX15" fmla="*/ 138552 w 266700"/>
                  <a:gd name="connsiteY15" fmla="*/ 52801 h 171450"/>
                  <a:gd name="connsiteX16" fmla="*/ 197036 w 266700"/>
                  <a:gd name="connsiteY16" fmla="*/ 87472 h 171450"/>
                  <a:gd name="connsiteX17" fmla="*/ 236660 w 266700"/>
                  <a:gd name="connsiteY17" fmla="*/ 99855 h 171450"/>
                  <a:gd name="connsiteX18" fmla="*/ 252757 w 266700"/>
                  <a:gd name="connsiteY18" fmla="*/ 95188 h 171450"/>
                  <a:gd name="connsiteX19" fmla="*/ 253043 w 266700"/>
                  <a:gd name="connsiteY19" fmla="*/ 71470 h 171450"/>
                  <a:gd name="connsiteX20" fmla="*/ 231707 w 266700"/>
                  <a:gd name="connsiteY20" fmla="*/ 57278 h 171450"/>
                  <a:gd name="connsiteX21" fmla="*/ 164936 w 266700"/>
                  <a:gd name="connsiteY21" fmla="*/ 38228 h 171450"/>
                  <a:gd name="connsiteX22" fmla="*/ 245042 w 266700"/>
                  <a:gd name="connsiteY22" fmla="*/ 37085 h 171450"/>
                  <a:gd name="connsiteX23" fmla="*/ 258472 w 266700"/>
                  <a:gd name="connsiteY23" fmla="*/ 33656 h 171450"/>
                  <a:gd name="connsiteX24" fmla="*/ 264854 w 266700"/>
                  <a:gd name="connsiteY24" fmla="*/ 22131 h 171450"/>
                  <a:gd name="connsiteX25" fmla="*/ 252852 w 266700"/>
                  <a:gd name="connsiteY25" fmla="*/ 11463 h 171450"/>
                  <a:gd name="connsiteX26" fmla="*/ 184082 w 266700"/>
                  <a:gd name="connsiteY26" fmla="*/ 13844 h 171450"/>
                  <a:gd name="connsiteX27" fmla="*/ 117311 w 266700"/>
                  <a:gd name="connsiteY27" fmla="*/ 34513 h 171450"/>
                  <a:gd name="connsiteX28" fmla="*/ 83879 w 266700"/>
                  <a:gd name="connsiteY28" fmla="*/ 40419 h 171450"/>
                  <a:gd name="connsiteX29" fmla="*/ 60638 w 266700"/>
                  <a:gd name="connsiteY29" fmla="*/ 55278 h 171450"/>
                  <a:gd name="connsiteX30" fmla="*/ 22538 w 266700"/>
                  <a:gd name="connsiteY30" fmla="*/ 105189 h 171450"/>
                  <a:gd name="connsiteX31" fmla="*/ 9012 w 266700"/>
                  <a:gd name="connsiteY31" fmla="*/ 13843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66700" h="171450">
                    <a:moveTo>
                      <a:pt x="9012" y="138431"/>
                    </a:moveTo>
                    <a:cubicBezTo>
                      <a:pt x="6726" y="145765"/>
                      <a:pt x="5488" y="155290"/>
                      <a:pt x="11679" y="159767"/>
                    </a:cubicBezTo>
                    <a:cubicBezTo>
                      <a:pt x="17394" y="163958"/>
                      <a:pt x="25491" y="160815"/>
                      <a:pt x="31110" y="156624"/>
                    </a:cubicBezTo>
                    <a:cubicBezTo>
                      <a:pt x="43207" y="147766"/>
                      <a:pt x="51589" y="134716"/>
                      <a:pt x="59114" y="121762"/>
                    </a:cubicBezTo>
                    <a:cubicBezTo>
                      <a:pt x="70544" y="101855"/>
                      <a:pt x="80640" y="81091"/>
                      <a:pt x="89118" y="59659"/>
                    </a:cubicBezTo>
                    <a:cubicBezTo>
                      <a:pt x="79688" y="89758"/>
                      <a:pt x="70068" y="120524"/>
                      <a:pt x="71115" y="152147"/>
                    </a:cubicBezTo>
                    <a:cubicBezTo>
                      <a:pt x="71306" y="158719"/>
                      <a:pt x="72830" y="166530"/>
                      <a:pt x="78831" y="169101"/>
                    </a:cubicBezTo>
                    <a:cubicBezTo>
                      <a:pt x="82641" y="170816"/>
                      <a:pt x="87308" y="169673"/>
                      <a:pt x="90642" y="167197"/>
                    </a:cubicBezTo>
                    <a:cubicBezTo>
                      <a:pt x="94070" y="164720"/>
                      <a:pt x="96357" y="161196"/>
                      <a:pt x="98452" y="157576"/>
                    </a:cubicBezTo>
                    <a:cubicBezTo>
                      <a:pt x="115026" y="128716"/>
                      <a:pt x="117026" y="93759"/>
                      <a:pt x="114835" y="60517"/>
                    </a:cubicBezTo>
                    <a:cubicBezTo>
                      <a:pt x="120931" y="93759"/>
                      <a:pt x="138171" y="124906"/>
                      <a:pt x="163127" y="147670"/>
                    </a:cubicBezTo>
                    <a:cubicBezTo>
                      <a:pt x="166460" y="150718"/>
                      <a:pt x="169985" y="153671"/>
                      <a:pt x="174271" y="155100"/>
                    </a:cubicBezTo>
                    <a:cubicBezTo>
                      <a:pt x="178557" y="156529"/>
                      <a:pt x="183701" y="156243"/>
                      <a:pt x="187035" y="153195"/>
                    </a:cubicBezTo>
                    <a:cubicBezTo>
                      <a:pt x="189606" y="150814"/>
                      <a:pt x="190749" y="147289"/>
                      <a:pt x="191226" y="143765"/>
                    </a:cubicBezTo>
                    <a:cubicBezTo>
                      <a:pt x="192559" y="133097"/>
                      <a:pt x="188559" y="122619"/>
                      <a:pt x="184177" y="112809"/>
                    </a:cubicBezTo>
                    <a:cubicBezTo>
                      <a:pt x="173795" y="89568"/>
                      <a:pt x="160079" y="66517"/>
                      <a:pt x="138552" y="52801"/>
                    </a:cubicBezTo>
                    <a:cubicBezTo>
                      <a:pt x="157126" y="65755"/>
                      <a:pt x="176748" y="77376"/>
                      <a:pt x="197036" y="87472"/>
                    </a:cubicBezTo>
                    <a:cubicBezTo>
                      <a:pt x="209514" y="93664"/>
                      <a:pt x="222753" y="99379"/>
                      <a:pt x="236660" y="99855"/>
                    </a:cubicBezTo>
                    <a:cubicBezTo>
                      <a:pt x="242375" y="100045"/>
                      <a:pt x="248661" y="99188"/>
                      <a:pt x="252757" y="95188"/>
                    </a:cubicBezTo>
                    <a:cubicBezTo>
                      <a:pt x="259043" y="89282"/>
                      <a:pt x="258186" y="78424"/>
                      <a:pt x="253043" y="71470"/>
                    </a:cubicBezTo>
                    <a:cubicBezTo>
                      <a:pt x="247899" y="64517"/>
                      <a:pt x="239708" y="60612"/>
                      <a:pt x="231707" y="57278"/>
                    </a:cubicBezTo>
                    <a:cubicBezTo>
                      <a:pt x="210276" y="48420"/>
                      <a:pt x="187797" y="42038"/>
                      <a:pt x="164936" y="38228"/>
                    </a:cubicBezTo>
                    <a:cubicBezTo>
                      <a:pt x="191607" y="38990"/>
                      <a:pt x="218467" y="39752"/>
                      <a:pt x="245042" y="37085"/>
                    </a:cubicBezTo>
                    <a:cubicBezTo>
                      <a:pt x="249709" y="36609"/>
                      <a:pt x="254472" y="36037"/>
                      <a:pt x="258472" y="33656"/>
                    </a:cubicBezTo>
                    <a:cubicBezTo>
                      <a:pt x="262473" y="31275"/>
                      <a:pt x="265616" y="26798"/>
                      <a:pt x="264854" y="22131"/>
                    </a:cubicBezTo>
                    <a:cubicBezTo>
                      <a:pt x="263901" y="16606"/>
                      <a:pt x="258186" y="13273"/>
                      <a:pt x="252852" y="11463"/>
                    </a:cubicBezTo>
                    <a:cubicBezTo>
                      <a:pt x="230850" y="3843"/>
                      <a:pt x="206466" y="7367"/>
                      <a:pt x="184082" y="13844"/>
                    </a:cubicBezTo>
                    <a:cubicBezTo>
                      <a:pt x="161698" y="20416"/>
                      <a:pt x="140172" y="29941"/>
                      <a:pt x="117311" y="34513"/>
                    </a:cubicBezTo>
                    <a:cubicBezTo>
                      <a:pt x="106263" y="36799"/>
                      <a:pt x="94928" y="37847"/>
                      <a:pt x="83879" y="40419"/>
                    </a:cubicBezTo>
                    <a:cubicBezTo>
                      <a:pt x="74354" y="42609"/>
                      <a:pt x="67972" y="48801"/>
                      <a:pt x="60638" y="55278"/>
                    </a:cubicBezTo>
                    <a:cubicBezTo>
                      <a:pt x="44826" y="69280"/>
                      <a:pt x="32158" y="86425"/>
                      <a:pt x="22538" y="105189"/>
                    </a:cubicBezTo>
                    <a:cubicBezTo>
                      <a:pt x="17013" y="115857"/>
                      <a:pt x="12537" y="127001"/>
                      <a:pt x="9012" y="138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909911" y="5460269"/>
                <a:ext cx="133350" cy="95250"/>
              </a:xfrm>
              <a:custGeom>
                <a:avLst/>
                <a:gdLst>
                  <a:gd name="connsiteX0" fmla="*/ 131194 w 133350"/>
                  <a:gd name="connsiteY0" fmla="*/ 70041 h 95250"/>
                  <a:gd name="connsiteX1" fmla="*/ 102048 w 133350"/>
                  <a:gd name="connsiteY1" fmla="*/ 16416 h 95250"/>
                  <a:gd name="connsiteX2" fmla="*/ 40993 w 133350"/>
                  <a:gd name="connsiteY2" fmla="*/ 13654 h 95250"/>
                  <a:gd name="connsiteX3" fmla="*/ 7179 w 133350"/>
                  <a:gd name="connsiteY3" fmla="*/ 64517 h 95250"/>
                  <a:gd name="connsiteX4" fmla="*/ 33087 w 133350"/>
                  <a:gd name="connsiteY4" fmla="*/ 84901 h 95250"/>
                  <a:gd name="connsiteX5" fmla="*/ 84808 w 133350"/>
                  <a:gd name="connsiteY5" fmla="*/ 89282 h 95250"/>
                  <a:gd name="connsiteX6" fmla="*/ 131194 w 133350"/>
                  <a:gd name="connsiteY6" fmla="*/ 7004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95250">
                    <a:moveTo>
                      <a:pt x="131194" y="70041"/>
                    </a:moveTo>
                    <a:cubicBezTo>
                      <a:pt x="131575" y="48801"/>
                      <a:pt x="120050" y="27655"/>
                      <a:pt x="102048" y="16416"/>
                    </a:cubicBezTo>
                    <a:cubicBezTo>
                      <a:pt x="83950" y="5176"/>
                      <a:pt x="60043" y="4033"/>
                      <a:pt x="40993" y="13654"/>
                    </a:cubicBezTo>
                    <a:cubicBezTo>
                      <a:pt x="22038" y="23274"/>
                      <a:pt x="8703" y="43276"/>
                      <a:pt x="7179" y="64517"/>
                    </a:cubicBezTo>
                    <a:cubicBezTo>
                      <a:pt x="6322" y="76709"/>
                      <a:pt x="21371" y="81662"/>
                      <a:pt x="33087" y="84901"/>
                    </a:cubicBezTo>
                    <a:cubicBezTo>
                      <a:pt x="49851" y="89473"/>
                      <a:pt x="67567" y="91568"/>
                      <a:pt x="84808" y="89282"/>
                    </a:cubicBezTo>
                    <a:cubicBezTo>
                      <a:pt x="102048" y="86806"/>
                      <a:pt x="118717" y="82138"/>
                      <a:pt x="131194" y="70041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12140" y="5121725"/>
                <a:ext cx="133350" cy="38100"/>
              </a:xfrm>
              <a:custGeom>
                <a:avLst/>
                <a:gdLst>
                  <a:gd name="connsiteX0" fmla="*/ 117448 w 133350"/>
                  <a:gd name="connsiteY0" fmla="*/ 14822 h 38100"/>
                  <a:gd name="connsiteX1" fmla="*/ 19055 w 133350"/>
                  <a:gd name="connsiteY1" fmla="*/ 17966 h 38100"/>
                  <a:gd name="connsiteX2" fmla="*/ 9721 w 133350"/>
                  <a:gd name="connsiteY2" fmla="*/ 24061 h 38100"/>
                  <a:gd name="connsiteX3" fmla="*/ 8102 w 133350"/>
                  <a:gd name="connsiteY3" fmla="*/ 34539 h 38100"/>
                  <a:gd name="connsiteX4" fmla="*/ 21722 w 133350"/>
                  <a:gd name="connsiteY4" fmla="*/ 38920 h 38100"/>
                  <a:gd name="connsiteX5" fmla="*/ 78682 w 133350"/>
                  <a:gd name="connsiteY5" fmla="*/ 31967 h 38100"/>
                  <a:gd name="connsiteX6" fmla="*/ 106590 w 133350"/>
                  <a:gd name="connsiteY6" fmla="*/ 29395 h 38100"/>
                  <a:gd name="connsiteX7" fmla="*/ 120782 w 133350"/>
                  <a:gd name="connsiteY7" fmla="*/ 29300 h 38100"/>
                  <a:gd name="connsiteX8" fmla="*/ 133641 w 133350"/>
                  <a:gd name="connsiteY8" fmla="*/ 29491 h 38100"/>
                  <a:gd name="connsiteX9" fmla="*/ 117448 w 133350"/>
                  <a:gd name="connsiteY9" fmla="*/ 1482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38100">
                    <a:moveTo>
                      <a:pt x="117448" y="14822"/>
                    </a:moveTo>
                    <a:cubicBezTo>
                      <a:pt x="85825" y="3583"/>
                      <a:pt x="49916" y="4726"/>
                      <a:pt x="19055" y="17966"/>
                    </a:cubicBezTo>
                    <a:cubicBezTo>
                      <a:pt x="15626" y="19490"/>
                      <a:pt x="12102" y="21109"/>
                      <a:pt x="9721" y="24061"/>
                    </a:cubicBezTo>
                    <a:cubicBezTo>
                      <a:pt x="7340" y="26919"/>
                      <a:pt x="6196" y="31205"/>
                      <a:pt x="8102" y="34539"/>
                    </a:cubicBezTo>
                    <a:cubicBezTo>
                      <a:pt x="10578" y="38920"/>
                      <a:pt x="16674" y="39301"/>
                      <a:pt x="21722" y="38920"/>
                    </a:cubicBezTo>
                    <a:cubicBezTo>
                      <a:pt x="40867" y="37682"/>
                      <a:pt x="59727" y="34349"/>
                      <a:pt x="78682" y="31967"/>
                    </a:cubicBezTo>
                    <a:cubicBezTo>
                      <a:pt x="87921" y="30824"/>
                      <a:pt x="97255" y="29776"/>
                      <a:pt x="106590" y="29395"/>
                    </a:cubicBezTo>
                    <a:cubicBezTo>
                      <a:pt x="111352" y="29205"/>
                      <a:pt x="116115" y="29205"/>
                      <a:pt x="120782" y="29300"/>
                    </a:cubicBezTo>
                    <a:cubicBezTo>
                      <a:pt x="123163" y="29395"/>
                      <a:pt x="131831" y="31300"/>
                      <a:pt x="133641" y="29491"/>
                    </a:cubicBezTo>
                    <a:cubicBezTo>
                      <a:pt x="139451" y="23681"/>
                      <a:pt x="120592" y="15965"/>
                      <a:pt x="117448" y="148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236546" y="5142748"/>
                <a:ext cx="114300" cy="57150"/>
              </a:xfrm>
              <a:custGeom>
                <a:avLst/>
                <a:gdLst>
                  <a:gd name="connsiteX0" fmla="*/ 61419 w 114300"/>
                  <a:gd name="connsiteY0" fmla="*/ 12468 h 57150"/>
                  <a:gd name="connsiteX1" fmla="*/ 13985 w 114300"/>
                  <a:gd name="connsiteY1" fmla="*/ 34756 h 57150"/>
                  <a:gd name="connsiteX2" fmla="*/ 7222 w 114300"/>
                  <a:gd name="connsiteY2" fmla="*/ 46472 h 57150"/>
                  <a:gd name="connsiteX3" fmla="*/ 16271 w 114300"/>
                  <a:gd name="connsiteY3" fmla="*/ 54092 h 57150"/>
                  <a:gd name="connsiteX4" fmla="*/ 28748 w 114300"/>
                  <a:gd name="connsiteY4" fmla="*/ 51901 h 57150"/>
                  <a:gd name="connsiteX5" fmla="*/ 87994 w 114300"/>
                  <a:gd name="connsiteY5" fmla="*/ 27707 h 57150"/>
                  <a:gd name="connsiteX6" fmla="*/ 102281 w 114300"/>
                  <a:gd name="connsiteY6" fmla="*/ 20564 h 57150"/>
                  <a:gd name="connsiteX7" fmla="*/ 115426 w 114300"/>
                  <a:gd name="connsiteY7" fmla="*/ 13134 h 57150"/>
                  <a:gd name="connsiteX8" fmla="*/ 97233 w 114300"/>
                  <a:gd name="connsiteY8" fmla="*/ 7419 h 57150"/>
                  <a:gd name="connsiteX9" fmla="*/ 61419 w 114300"/>
                  <a:gd name="connsiteY9" fmla="*/ 1246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00" h="57150">
                    <a:moveTo>
                      <a:pt x="61419" y="12468"/>
                    </a:moveTo>
                    <a:cubicBezTo>
                      <a:pt x="44274" y="16563"/>
                      <a:pt x="27701" y="23612"/>
                      <a:pt x="13985" y="34756"/>
                    </a:cubicBezTo>
                    <a:cubicBezTo>
                      <a:pt x="10270" y="37709"/>
                      <a:pt x="6555" y="41804"/>
                      <a:pt x="7222" y="46472"/>
                    </a:cubicBezTo>
                    <a:cubicBezTo>
                      <a:pt x="7889" y="50663"/>
                      <a:pt x="12080" y="53615"/>
                      <a:pt x="16271" y="54092"/>
                    </a:cubicBezTo>
                    <a:cubicBezTo>
                      <a:pt x="20462" y="54663"/>
                      <a:pt x="24653" y="53330"/>
                      <a:pt x="28748" y="51901"/>
                    </a:cubicBezTo>
                    <a:cubicBezTo>
                      <a:pt x="48941" y="45043"/>
                      <a:pt x="68753" y="37042"/>
                      <a:pt x="87994" y="27707"/>
                    </a:cubicBezTo>
                    <a:cubicBezTo>
                      <a:pt x="92756" y="25421"/>
                      <a:pt x="97614" y="23040"/>
                      <a:pt x="102281" y="20564"/>
                    </a:cubicBezTo>
                    <a:cubicBezTo>
                      <a:pt x="104948" y="19135"/>
                      <a:pt x="114378" y="15992"/>
                      <a:pt x="115426" y="13134"/>
                    </a:cubicBezTo>
                    <a:cubicBezTo>
                      <a:pt x="118188" y="5610"/>
                      <a:pt x="100377" y="7229"/>
                      <a:pt x="97233" y="7419"/>
                    </a:cubicBezTo>
                    <a:cubicBezTo>
                      <a:pt x="85136" y="8181"/>
                      <a:pt x="73135" y="9610"/>
                      <a:pt x="61419" y="124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266020" y="5147069"/>
                <a:ext cx="95250" cy="95250"/>
              </a:xfrm>
              <a:custGeom>
                <a:avLst/>
                <a:gdLst>
                  <a:gd name="connsiteX0" fmla="*/ 68045 w 95250"/>
                  <a:gd name="connsiteY0" fmla="*/ 14243 h 95250"/>
                  <a:gd name="connsiteX1" fmla="*/ 18800 w 95250"/>
                  <a:gd name="connsiteY1" fmla="*/ 53677 h 95250"/>
                  <a:gd name="connsiteX2" fmla="*/ 7751 w 95250"/>
                  <a:gd name="connsiteY2" fmla="*/ 73107 h 95250"/>
                  <a:gd name="connsiteX3" fmla="*/ 8037 w 95250"/>
                  <a:gd name="connsiteY3" fmla="*/ 83204 h 95250"/>
                  <a:gd name="connsiteX4" fmla="*/ 15371 w 95250"/>
                  <a:gd name="connsiteY4" fmla="*/ 89681 h 95250"/>
                  <a:gd name="connsiteX5" fmla="*/ 27754 w 95250"/>
                  <a:gd name="connsiteY5" fmla="*/ 83871 h 95250"/>
                  <a:gd name="connsiteX6" fmla="*/ 76617 w 95250"/>
                  <a:gd name="connsiteY6" fmla="*/ 29578 h 95250"/>
                  <a:gd name="connsiteX7" fmla="*/ 89285 w 95250"/>
                  <a:gd name="connsiteY7" fmla="*/ 8433 h 95250"/>
                  <a:gd name="connsiteX8" fmla="*/ 68045 w 95250"/>
                  <a:gd name="connsiteY8" fmla="*/ 1424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95250">
                    <a:moveTo>
                      <a:pt x="68045" y="14243"/>
                    </a:moveTo>
                    <a:cubicBezTo>
                      <a:pt x="49280" y="23959"/>
                      <a:pt x="32421" y="37484"/>
                      <a:pt x="18800" y="53677"/>
                    </a:cubicBezTo>
                    <a:cubicBezTo>
                      <a:pt x="13943" y="59487"/>
                      <a:pt x="9371" y="65773"/>
                      <a:pt x="7751" y="73107"/>
                    </a:cubicBezTo>
                    <a:cubicBezTo>
                      <a:pt x="6989" y="76441"/>
                      <a:pt x="6799" y="80061"/>
                      <a:pt x="8037" y="83204"/>
                    </a:cubicBezTo>
                    <a:cubicBezTo>
                      <a:pt x="9275" y="86443"/>
                      <a:pt x="12038" y="89110"/>
                      <a:pt x="15371" y="89681"/>
                    </a:cubicBezTo>
                    <a:cubicBezTo>
                      <a:pt x="20039" y="90443"/>
                      <a:pt x="24325" y="87109"/>
                      <a:pt x="27754" y="83871"/>
                    </a:cubicBezTo>
                    <a:cubicBezTo>
                      <a:pt x="45661" y="67297"/>
                      <a:pt x="61187" y="48438"/>
                      <a:pt x="76617" y="29578"/>
                    </a:cubicBezTo>
                    <a:cubicBezTo>
                      <a:pt x="79189" y="26435"/>
                      <a:pt x="91571" y="12910"/>
                      <a:pt x="89285" y="8433"/>
                    </a:cubicBezTo>
                    <a:cubicBezTo>
                      <a:pt x="87095" y="3956"/>
                      <a:pt x="71474" y="12433"/>
                      <a:pt x="68045" y="142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295837" y="5118961"/>
                <a:ext cx="228600" cy="152400"/>
              </a:xfrm>
              <a:custGeom>
                <a:avLst/>
                <a:gdLst>
                  <a:gd name="connsiteX0" fmla="*/ 8700 w 228600"/>
                  <a:gd name="connsiteY0" fmla="*/ 119503 h 152400"/>
                  <a:gd name="connsiteX1" fmla="*/ 10986 w 228600"/>
                  <a:gd name="connsiteY1" fmla="*/ 137791 h 152400"/>
                  <a:gd name="connsiteX2" fmla="*/ 27655 w 228600"/>
                  <a:gd name="connsiteY2" fmla="*/ 135124 h 152400"/>
                  <a:gd name="connsiteX3" fmla="*/ 51563 w 228600"/>
                  <a:gd name="connsiteY3" fmla="*/ 105311 h 152400"/>
                  <a:gd name="connsiteX4" fmla="*/ 77185 w 228600"/>
                  <a:gd name="connsiteY4" fmla="*/ 52161 h 152400"/>
                  <a:gd name="connsiteX5" fmla="*/ 61755 w 228600"/>
                  <a:gd name="connsiteY5" fmla="*/ 131314 h 152400"/>
                  <a:gd name="connsiteX6" fmla="*/ 68327 w 228600"/>
                  <a:gd name="connsiteY6" fmla="*/ 145792 h 152400"/>
                  <a:gd name="connsiteX7" fmla="*/ 78423 w 228600"/>
                  <a:gd name="connsiteY7" fmla="*/ 144173 h 152400"/>
                  <a:gd name="connsiteX8" fmla="*/ 85091 w 228600"/>
                  <a:gd name="connsiteY8" fmla="*/ 135886 h 152400"/>
                  <a:gd name="connsiteX9" fmla="*/ 99188 w 228600"/>
                  <a:gd name="connsiteY9" fmla="*/ 52828 h 152400"/>
                  <a:gd name="connsiteX10" fmla="*/ 140526 w 228600"/>
                  <a:gd name="connsiteY10" fmla="*/ 127409 h 152400"/>
                  <a:gd name="connsiteX11" fmla="*/ 150051 w 228600"/>
                  <a:gd name="connsiteY11" fmla="*/ 133790 h 152400"/>
                  <a:gd name="connsiteX12" fmla="*/ 160910 w 228600"/>
                  <a:gd name="connsiteY12" fmla="*/ 132171 h 152400"/>
                  <a:gd name="connsiteX13" fmla="*/ 164529 w 228600"/>
                  <a:gd name="connsiteY13" fmla="*/ 124075 h 152400"/>
                  <a:gd name="connsiteX14" fmla="*/ 158528 w 228600"/>
                  <a:gd name="connsiteY14" fmla="*/ 97596 h 152400"/>
                  <a:gd name="connsiteX15" fmla="*/ 119476 w 228600"/>
                  <a:gd name="connsiteY15" fmla="*/ 46256 h 152400"/>
                  <a:gd name="connsiteX16" fmla="*/ 169482 w 228600"/>
                  <a:gd name="connsiteY16" fmla="*/ 75879 h 152400"/>
                  <a:gd name="connsiteX17" fmla="*/ 203391 w 228600"/>
                  <a:gd name="connsiteY17" fmla="*/ 86451 h 152400"/>
                  <a:gd name="connsiteX18" fmla="*/ 217202 w 228600"/>
                  <a:gd name="connsiteY18" fmla="*/ 82451 h 152400"/>
                  <a:gd name="connsiteX19" fmla="*/ 217393 w 228600"/>
                  <a:gd name="connsiteY19" fmla="*/ 62163 h 152400"/>
                  <a:gd name="connsiteX20" fmla="*/ 199105 w 228600"/>
                  <a:gd name="connsiteY20" fmla="*/ 49971 h 152400"/>
                  <a:gd name="connsiteX21" fmla="*/ 141955 w 228600"/>
                  <a:gd name="connsiteY21" fmla="*/ 33683 h 152400"/>
                  <a:gd name="connsiteX22" fmla="*/ 210440 w 228600"/>
                  <a:gd name="connsiteY22" fmla="*/ 32730 h 152400"/>
                  <a:gd name="connsiteX23" fmla="*/ 221965 w 228600"/>
                  <a:gd name="connsiteY23" fmla="*/ 29777 h 152400"/>
                  <a:gd name="connsiteX24" fmla="*/ 227394 w 228600"/>
                  <a:gd name="connsiteY24" fmla="*/ 19967 h 152400"/>
                  <a:gd name="connsiteX25" fmla="*/ 217107 w 228600"/>
                  <a:gd name="connsiteY25" fmla="*/ 10823 h 152400"/>
                  <a:gd name="connsiteX26" fmla="*/ 158243 w 228600"/>
                  <a:gd name="connsiteY26" fmla="*/ 12918 h 152400"/>
                  <a:gd name="connsiteX27" fmla="*/ 101093 w 228600"/>
                  <a:gd name="connsiteY27" fmla="*/ 30635 h 152400"/>
                  <a:gd name="connsiteX28" fmla="*/ 72518 w 228600"/>
                  <a:gd name="connsiteY28" fmla="*/ 35683 h 152400"/>
                  <a:gd name="connsiteX29" fmla="*/ 52610 w 228600"/>
                  <a:gd name="connsiteY29" fmla="*/ 48447 h 152400"/>
                  <a:gd name="connsiteX30" fmla="*/ 19940 w 228600"/>
                  <a:gd name="connsiteY30" fmla="*/ 91118 h 152400"/>
                  <a:gd name="connsiteX31" fmla="*/ 8700 w 228600"/>
                  <a:gd name="connsiteY31" fmla="*/ 11950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600" h="152400">
                    <a:moveTo>
                      <a:pt x="8700" y="119503"/>
                    </a:moveTo>
                    <a:cubicBezTo>
                      <a:pt x="6795" y="125789"/>
                      <a:pt x="5747" y="133886"/>
                      <a:pt x="10986" y="137791"/>
                    </a:cubicBezTo>
                    <a:cubicBezTo>
                      <a:pt x="15844" y="141315"/>
                      <a:pt x="22797" y="138648"/>
                      <a:pt x="27655" y="135124"/>
                    </a:cubicBezTo>
                    <a:cubicBezTo>
                      <a:pt x="38037" y="127504"/>
                      <a:pt x="45181" y="116455"/>
                      <a:pt x="51563" y="105311"/>
                    </a:cubicBezTo>
                    <a:cubicBezTo>
                      <a:pt x="61373" y="88261"/>
                      <a:pt x="69946" y="70449"/>
                      <a:pt x="77185" y="52161"/>
                    </a:cubicBezTo>
                    <a:cubicBezTo>
                      <a:pt x="69089" y="77879"/>
                      <a:pt x="60897" y="104263"/>
                      <a:pt x="61755" y="131314"/>
                    </a:cubicBezTo>
                    <a:cubicBezTo>
                      <a:pt x="61945" y="136934"/>
                      <a:pt x="63183" y="143601"/>
                      <a:pt x="68327" y="145792"/>
                    </a:cubicBezTo>
                    <a:cubicBezTo>
                      <a:pt x="71565" y="147221"/>
                      <a:pt x="75566" y="146268"/>
                      <a:pt x="78423" y="144173"/>
                    </a:cubicBezTo>
                    <a:cubicBezTo>
                      <a:pt x="81281" y="142077"/>
                      <a:pt x="83376" y="139029"/>
                      <a:pt x="85091" y="135886"/>
                    </a:cubicBezTo>
                    <a:cubicBezTo>
                      <a:pt x="99283" y="111216"/>
                      <a:pt x="100997" y="81308"/>
                      <a:pt x="99188" y="52828"/>
                    </a:cubicBezTo>
                    <a:cubicBezTo>
                      <a:pt x="104331" y="81308"/>
                      <a:pt x="119095" y="107978"/>
                      <a:pt x="140526" y="127409"/>
                    </a:cubicBezTo>
                    <a:cubicBezTo>
                      <a:pt x="143384" y="129981"/>
                      <a:pt x="146432" y="132552"/>
                      <a:pt x="150051" y="133790"/>
                    </a:cubicBezTo>
                    <a:cubicBezTo>
                      <a:pt x="153671" y="135029"/>
                      <a:pt x="158052" y="134743"/>
                      <a:pt x="160910" y="132171"/>
                    </a:cubicBezTo>
                    <a:cubicBezTo>
                      <a:pt x="163101" y="130171"/>
                      <a:pt x="164148" y="127123"/>
                      <a:pt x="164529" y="124075"/>
                    </a:cubicBezTo>
                    <a:cubicBezTo>
                      <a:pt x="165672" y="114931"/>
                      <a:pt x="162243" y="105977"/>
                      <a:pt x="158528" y="97596"/>
                    </a:cubicBezTo>
                    <a:cubicBezTo>
                      <a:pt x="149670" y="77688"/>
                      <a:pt x="137955" y="57972"/>
                      <a:pt x="119476" y="46256"/>
                    </a:cubicBezTo>
                    <a:cubicBezTo>
                      <a:pt x="135383" y="57400"/>
                      <a:pt x="152147" y="67306"/>
                      <a:pt x="169482" y="75879"/>
                    </a:cubicBezTo>
                    <a:cubicBezTo>
                      <a:pt x="180150" y="81213"/>
                      <a:pt x="191485" y="86070"/>
                      <a:pt x="203391" y="86451"/>
                    </a:cubicBezTo>
                    <a:cubicBezTo>
                      <a:pt x="208344" y="86642"/>
                      <a:pt x="213583" y="85880"/>
                      <a:pt x="217202" y="82451"/>
                    </a:cubicBezTo>
                    <a:cubicBezTo>
                      <a:pt x="222632" y="77402"/>
                      <a:pt x="221870" y="68068"/>
                      <a:pt x="217393" y="62163"/>
                    </a:cubicBezTo>
                    <a:cubicBezTo>
                      <a:pt x="213011" y="56162"/>
                      <a:pt x="205963" y="52828"/>
                      <a:pt x="199105" y="49971"/>
                    </a:cubicBezTo>
                    <a:cubicBezTo>
                      <a:pt x="180722" y="42350"/>
                      <a:pt x="161577" y="36921"/>
                      <a:pt x="141955" y="33683"/>
                    </a:cubicBezTo>
                    <a:cubicBezTo>
                      <a:pt x="164815" y="34349"/>
                      <a:pt x="187770" y="35016"/>
                      <a:pt x="210440" y="32730"/>
                    </a:cubicBezTo>
                    <a:cubicBezTo>
                      <a:pt x="214440" y="32349"/>
                      <a:pt x="218536" y="31778"/>
                      <a:pt x="221965" y="29777"/>
                    </a:cubicBezTo>
                    <a:cubicBezTo>
                      <a:pt x="225394" y="27777"/>
                      <a:pt x="228061" y="23872"/>
                      <a:pt x="227394" y="19967"/>
                    </a:cubicBezTo>
                    <a:cubicBezTo>
                      <a:pt x="226632" y="15204"/>
                      <a:pt x="221679" y="12347"/>
                      <a:pt x="217107" y="10823"/>
                    </a:cubicBezTo>
                    <a:cubicBezTo>
                      <a:pt x="198248" y="4346"/>
                      <a:pt x="177388" y="7298"/>
                      <a:pt x="158243" y="12918"/>
                    </a:cubicBezTo>
                    <a:cubicBezTo>
                      <a:pt x="139097" y="18538"/>
                      <a:pt x="120619" y="26634"/>
                      <a:pt x="101093" y="30635"/>
                    </a:cubicBezTo>
                    <a:cubicBezTo>
                      <a:pt x="91568" y="32540"/>
                      <a:pt x="81947" y="33492"/>
                      <a:pt x="72518" y="35683"/>
                    </a:cubicBezTo>
                    <a:cubicBezTo>
                      <a:pt x="64326" y="37588"/>
                      <a:pt x="58897" y="42922"/>
                      <a:pt x="52610" y="48447"/>
                    </a:cubicBezTo>
                    <a:cubicBezTo>
                      <a:pt x="39085" y="60448"/>
                      <a:pt x="28226" y="75116"/>
                      <a:pt x="19940" y="91118"/>
                    </a:cubicBezTo>
                    <a:cubicBezTo>
                      <a:pt x="15558" y="100167"/>
                      <a:pt x="11653" y="109692"/>
                      <a:pt x="8700" y="1195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4320221" y="5088724"/>
                <a:ext cx="114300" cy="76200"/>
              </a:xfrm>
              <a:custGeom>
                <a:avLst/>
                <a:gdLst>
                  <a:gd name="connsiteX0" fmla="*/ 113285 w 114300"/>
                  <a:gd name="connsiteY0" fmla="*/ 60967 h 76200"/>
                  <a:gd name="connsiteX1" fmla="*/ 88329 w 114300"/>
                  <a:gd name="connsiteY1" fmla="*/ 15057 h 76200"/>
                  <a:gd name="connsiteX2" fmla="*/ 36132 w 114300"/>
                  <a:gd name="connsiteY2" fmla="*/ 12771 h 76200"/>
                  <a:gd name="connsiteX3" fmla="*/ 7176 w 114300"/>
                  <a:gd name="connsiteY3" fmla="*/ 56300 h 76200"/>
                  <a:gd name="connsiteX4" fmla="*/ 29369 w 114300"/>
                  <a:gd name="connsiteY4" fmla="*/ 73731 h 76200"/>
                  <a:gd name="connsiteX5" fmla="*/ 73565 w 114300"/>
                  <a:gd name="connsiteY5" fmla="*/ 77446 h 76200"/>
                  <a:gd name="connsiteX6" fmla="*/ 113285 w 114300"/>
                  <a:gd name="connsiteY6" fmla="*/ 60967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76200">
                    <a:moveTo>
                      <a:pt x="113285" y="60967"/>
                    </a:moveTo>
                    <a:cubicBezTo>
                      <a:pt x="113570" y="42774"/>
                      <a:pt x="103760" y="24677"/>
                      <a:pt x="88329" y="15057"/>
                    </a:cubicBezTo>
                    <a:cubicBezTo>
                      <a:pt x="72899" y="5437"/>
                      <a:pt x="52325" y="4484"/>
                      <a:pt x="36132" y="12771"/>
                    </a:cubicBezTo>
                    <a:cubicBezTo>
                      <a:pt x="19844" y="21057"/>
                      <a:pt x="8510" y="38107"/>
                      <a:pt x="7176" y="56300"/>
                    </a:cubicBezTo>
                    <a:cubicBezTo>
                      <a:pt x="6414" y="66682"/>
                      <a:pt x="19273" y="70969"/>
                      <a:pt x="29369" y="73731"/>
                    </a:cubicBezTo>
                    <a:cubicBezTo>
                      <a:pt x="43752" y="77636"/>
                      <a:pt x="58897" y="79446"/>
                      <a:pt x="73565" y="77446"/>
                    </a:cubicBezTo>
                    <a:cubicBezTo>
                      <a:pt x="88329" y="75350"/>
                      <a:pt x="102616" y="71445"/>
                      <a:pt x="113285" y="60967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3670109" y="5022056"/>
                <a:ext cx="123825" cy="238125"/>
              </a:xfrm>
              <a:custGeom>
                <a:avLst/>
                <a:gdLst>
                  <a:gd name="connsiteX0" fmla="*/ 13208 w 123825"/>
                  <a:gd name="connsiteY0" fmla="*/ 228029 h 238125"/>
                  <a:gd name="connsiteX1" fmla="*/ 71215 w 123825"/>
                  <a:gd name="connsiteY1" fmla="*/ 239839 h 238125"/>
                  <a:gd name="connsiteX2" fmla="*/ 123317 w 123825"/>
                  <a:gd name="connsiteY2" fmla="*/ 213836 h 238125"/>
                  <a:gd name="connsiteX3" fmla="*/ 85884 w 123825"/>
                  <a:gd name="connsiteY3" fmla="*/ 80677 h 238125"/>
                  <a:gd name="connsiteX4" fmla="*/ 84741 w 123825"/>
                  <a:gd name="connsiteY4" fmla="*/ 29718 h 238125"/>
                  <a:gd name="connsiteX5" fmla="*/ 67025 w 123825"/>
                  <a:gd name="connsiteY5" fmla="*/ 15716 h 238125"/>
                  <a:gd name="connsiteX6" fmla="*/ 57881 w 123825"/>
                  <a:gd name="connsiteY6" fmla="*/ 7144 h 238125"/>
                  <a:gd name="connsiteX7" fmla="*/ 54166 w 123825"/>
                  <a:gd name="connsiteY7" fmla="*/ 12573 h 238125"/>
                  <a:gd name="connsiteX8" fmla="*/ 38640 w 123825"/>
                  <a:gd name="connsiteY8" fmla="*/ 38767 h 238125"/>
                  <a:gd name="connsiteX9" fmla="*/ 13208 w 123825"/>
                  <a:gd name="connsiteY9" fmla="*/ 228029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238125">
                    <a:moveTo>
                      <a:pt x="13208" y="228029"/>
                    </a:moveTo>
                    <a:cubicBezTo>
                      <a:pt x="31306" y="236506"/>
                      <a:pt x="51308" y="241554"/>
                      <a:pt x="71215" y="239839"/>
                    </a:cubicBezTo>
                    <a:cubicBezTo>
                      <a:pt x="91027" y="238125"/>
                      <a:pt x="110744" y="229267"/>
                      <a:pt x="123317" y="213836"/>
                    </a:cubicBezTo>
                    <a:cubicBezTo>
                      <a:pt x="102743" y="172212"/>
                      <a:pt x="90075" y="126873"/>
                      <a:pt x="85884" y="80677"/>
                    </a:cubicBezTo>
                    <a:cubicBezTo>
                      <a:pt x="84360" y="63818"/>
                      <a:pt x="83979" y="46672"/>
                      <a:pt x="84741" y="29718"/>
                    </a:cubicBezTo>
                    <a:cubicBezTo>
                      <a:pt x="79121" y="25527"/>
                      <a:pt x="72835" y="20764"/>
                      <a:pt x="67025" y="15716"/>
                    </a:cubicBezTo>
                    <a:cubicBezTo>
                      <a:pt x="63691" y="12859"/>
                      <a:pt x="60643" y="10001"/>
                      <a:pt x="57881" y="7144"/>
                    </a:cubicBezTo>
                    <a:cubicBezTo>
                      <a:pt x="56642" y="8954"/>
                      <a:pt x="55309" y="10763"/>
                      <a:pt x="54166" y="12573"/>
                    </a:cubicBezTo>
                    <a:cubicBezTo>
                      <a:pt x="48451" y="20955"/>
                      <a:pt x="43307" y="29718"/>
                      <a:pt x="38640" y="38767"/>
                    </a:cubicBezTo>
                    <a:cubicBezTo>
                      <a:pt x="8827" y="96298"/>
                      <a:pt x="-222" y="164497"/>
                      <a:pt x="13208" y="2280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3701700" y="5027390"/>
                <a:ext cx="57150" cy="76200"/>
              </a:xfrm>
              <a:custGeom>
                <a:avLst/>
                <a:gdLst>
                  <a:gd name="connsiteX0" fmla="*/ 7144 w 57150"/>
                  <a:gd name="connsiteY0" fmla="*/ 33433 h 76200"/>
                  <a:gd name="connsiteX1" fmla="*/ 46863 w 57150"/>
                  <a:gd name="connsiteY1" fmla="*/ 70961 h 76200"/>
                  <a:gd name="connsiteX2" fmla="*/ 54293 w 57150"/>
                  <a:gd name="connsiteY2" fmla="*/ 75247 h 76200"/>
                  <a:gd name="connsiteX3" fmla="*/ 53150 w 57150"/>
                  <a:gd name="connsiteY3" fmla="*/ 24289 h 76200"/>
                  <a:gd name="connsiteX4" fmla="*/ 35433 w 57150"/>
                  <a:gd name="connsiteY4" fmla="*/ 10287 h 76200"/>
                  <a:gd name="connsiteX5" fmla="*/ 22670 w 57150"/>
                  <a:gd name="connsiteY5" fmla="*/ 7144 h 76200"/>
                  <a:gd name="connsiteX6" fmla="*/ 7144 w 57150"/>
                  <a:gd name="connsiteY6" fmla="*/ 33433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76200">
                    <a:moveTo>
                      <a:pt x="7144" y="33433"/>
                    </a:moveTo>
                    <a:cubicBezTo>
                      <a:pt x="18383" y="47911"/>
                      <a:pt x="31814" y="60674"/>
                      <a:pt x="46863" y="70961"/>
                    </a:cubicBezTo>
                    <a:cubicBezTo>
                      <a:pt x="49244" y="72580"/>
                      <a:pt x="51721" y="74104"/>
                      <a:pt x="54293" y="75247"/>
                    </a:cubicBezTo>
                    <a:cubicBezTo>
                      <a:pt x="52769" y="58388"/>
                      <a:pt x="52388" y="41243"/>
                      <a:pt x="53150" y="24289"/>
                    </a:cubicBezTo>
                    <a:cubicBezTo>
                      <a:pt x="47530" y="20098"/>
                      <a:pt x="41243" y="15335"/>
                      <a:pt x="35433" y="10287"/>
                    </a:cubicBezTo>
                    <a:cubicBezTo>
                      <a:pt x="31147" y="9144"/>
                      <a:pt x="26860" y="8192"/>
                      <a:pt x="22670" y="7144"/>
                    </a:cubicBezTo>
                    <a:cubicBezTo>
                      <a:pt x="16955" y="15621"/>
                      <a:pt x="11811" y="24384"/>
                      <a:pt x="7144" y="33433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2799125" y="4679347"/>
                <a:ext cx="361950" cy="714375"/>
              </a:xfrm>
              <a:custGeom>
                <a:avLst/>
                <a:gdLst>
                  <a:gd name="connsiteX0" fmla="*/ 25513 w 361950"/>
                  <a:gd name="connsiteY0" fmla="*/ 671513 h 714375"/>
                  <a:gd name="connsiteX1" fmla="*/ 200106 w 361950"/>
                  <a:gd name="connsiteY1" fmla="*/ 706946 h 714375"/>
                  <a:gd name="connsiteX2" fmla="*/ 356793 w 361950"/>
                  <a:gd name="connsiteY2" fmla="*/ 628650 h 714375"/>
                  <a:gd name="connsiteX3" fmla="*/ 244112 w 361950"/>
                  <a:gd name="connsiteY3" fmla="*/ 228029 h 714375"/>
                  <a:gd name="connsiteX4" fmla="*/ 240683 w 361950"/>
                  <a:gd name="connsiteY4" fmla="*/ 74867 h 714375"/>
                  <a:gd name="connsiteX5" fmla="*/ 187438 w 361950"/>
                  <a:gd name="connsiteY5" fmla="*/ 32861 h 714375"/>
                  <a:gd name="connsiteX6" fmla="*/ 160006 w 361950"/>
                  <a:gd name="connsiteY6" fmla="*/ 7144 h 714375"/>
                  <a:gd name="connsiteX7" fmla="*/ 148862 w 361950"/>
                  <a:gd name="connsiteY7" fmla="*/ 23432 h 714375"/>
                  <a:gd name="connsiteX8" fmla="*/ 102189 w 361950"/>
                  <a:gd name="connsiteY8" fmla="*/ 102203 h 714375"/>
                  <a:gd name="connsiteX9" fmla="*/ 25513 w 361950"/>
                  <a:gd name="connsiteY9" fmla="*/ 671513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1950" h="714375">
                    <a:moveTo>
                      <a:pt x="25513" y="671513"/>
                    </a:moveTo>
                    <a:cubicBezTo>
                      <a:pt x="79806" y="697040"/>
                      <a:pt x="140194" y="712089"/>
                      <a:pt x="200106" y="706946"/>
                    </a:cubicBezTo>
                    <a:cubicBezTo>
                      <a:pt x="259828" y="701897"/>
                      <a:pt x="318978" y="675227"/>
                      <a:pt x="356793" y="628650"/>
                    </a:cubicBezTo>
                    <a:cubicBezTo>
                      <a:pt x="294975" y="503587"/>
                      <a:pt x="256780" y="366998"/>
                      <a:pt x="244112" y="228029"/>
                    </a:cubicBezTo>
                    <a:cubicBezTo>
                      <a:pt x="239635" y="177165"/>
                      <a:pt x="238397" y="125825"/>
                      <a:pt x="240683" y="74867"/>
                    </a:cubicBezTo>
                    <a:cubicBezTo>
                      <a:pt x="223633" y="62389"/>
                      <a:pt x="204774" y="48006"/>
                      <a:pt x="187438" y="32861"/>
                    </a:cubicBezTo>
                    <a:cubicBezTo>
                      <a:pt x="177532" y="24384"/>
                      <a:pt x="168388" y="15716"/>
                      <a:pt x="160006" y="7144"/>
                    </a:cubicBezTo>
                    <a:cubicBezTo>
                      <a:pt x="156196" y="12478"/>
                      <a:pt x="152386" y="17907"/>
                      <a:pt x="148862" y="23432"/>
                    </a:cubicBezTo>
                    <a:cubicBezTo>
                      <a:pt x="131717" y="48768"/>
                      <a:pt x="116096" y="75152"/>
                      <a:pt x="102189" y="102203"/>
                    </a:cubicBezTo>
                    <a:cubicBezTo>
                      <a:pt x="12273" y="275368"/>
                      <a:pt x="-15159" y="480346"/>
                      <a:pt x="25513" y="6715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2894171" y="4695730"/>
                <a:ext cx="152400" cy="209550"/>
              </a:xfrm>
              <a:custGeom>
                <a:avLst/>
                <a:gdLst>
                  <a:gd name="connsiteX0" fmla="*/ 7144 w 152400"/>
                  <a:gd name="connsiteY0" fmla="*/ 85820 h 209550"/>
                  <a:gd name="connsiteX1" fmla="*/ 126683 w 152400"/>
                  <a:gd name="connsiteY1" fmla="*/ 198596 h 209550"/>
                  <a:gd name="connsiteX2" fmla="*/ 149066 w 152400"/>
                  <a:gd name="connsiteY2" fmla="*/ 211646 h 209550"/>
                  <a:gd name="connsiteX3" fmla="*/ 145637 w 152400"/>
                  <a:gd name="connsiteY3" fmla="*/ 58484 h 209550"/>
                  <a:gd name="connsiteX4" fmla="*/ 92393 w 152400"/>
                  <a:gd name="connsiteY4" fmla="*/ 16478 h 209550"/>
                  <a:gd name="connsiteX5" fmla="*/ 53912 w 152400"/>
                  <a:gd name="connsiteY5" fmla="*/ 7144 h 209550"/>
                  <a:gd name="connsiteX6" fmla="*/ 7144 w 152400"/>
                  <a:gd name="connsiteY6" fmla="*/ 8582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209550">
                    <a:moveTo>
                      <a:pt x="7144" y="85820"/>
                    </a:moveTo>
                    <a:cubicBezTo>
                      <a:pt x="40767" y="129350"/>
                      <a:pt x="81248" y="167735"/>
                      <a:pt x="126683" y="198596"/>
                    </a:cubicBezTo>
                    <a:cubicBezTo>
                      <a:pt x="133826" y="203454"/>
                      <a:pt x="141256" y="208121"/>
                      <a:pt x="149066" y="211646"/>
                    </a:cubicBezTo>
                    <a:cubicBezTo>
                      <a:pt x="144590" y="160782"/>
                      <a:pt x="143351" y="109442"/>
                      <a:pt x="145637" y="58484"/>
                    </a:cubicBezTo>
                    <a:cubicBezTo>
                      <a:pt x="128588" y="46006"/>
                      <a:pt x="109728" y="31623"/>
                      <a:pt x="92393" y="16478"/>
                    </a:cubicBezTo>
                    <a:cubicBezTo>
                      <a:pt x="79534" y="13145"/>
                      <a:pt x="66675" y="10096"/>
                      <a:pt x="53912" y="7144"/>
                    </a:cubicBezTo>
                    <a:cubicBezTo>
                      <a:pt x="36576" y="32385"/>
                      <a:pt x="21050" y="58769"/>
                      <a:pt x="7144" y="85820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2619279" y="4212471"/>
                <a:ext cx="876300" cy="695325"/>
              </a:xfrm>
              <a:custGeom>
                <a:avLst/>
                <a:gdLst>
                  <a:gd name="connsiteX0" fmla="*/ 7144 w 876300"/>
                  <a:gd name="connsiteY0" fmla="*/ 309046 h 695325"/>
                  <a:gd name="connsiteX1" fmla="*/ 399098 w 876300"/>
                  <a:gd name="connsiteY1" fmla="*/ 609750 h 695325"/>
                  <a:gd name="connsiteX2" fmla="*/ 745427 w 876300"/>
                  <a:gd name="connsiteY2" fmla="*/ 693380 h 695325"/>
                  <a:gd name="connsiteX3" fmla="*/ 871538 w 876300"/>
                  <a:gd name="connsiteY3" fmla="*/ 663567 h 695325"/>
                  <a:gd name="connsiteX4" fmla="*/ 872395 w 876300"/>
                  <a:gd name="connsiteY4" fmla="*/ 646231 h 695325"/>
                  <a:gd name="connsiteX5" fmla="*/ 872871 w 876300"/>
                  <a:gd name="connsiteY5" fmla="*/ 636992 h 695325"/>
                  <a:gd name="connsiteX6" fmla="*/ 874109 w 876300"/>
                  <a:gd name="connsiteY6" fmla="*/ 597463 h 695325"/>
                  <a:gd name="connsiteX7" fmla="*/ 868013 w 876300"/>
                  <a:gd name="connsiteY7" fmla="*/ 445444 h 695325"/>
                  <a:gd name="connsiteX8" fmla="*/ 854678 w 876300"/>
                  <a:gd name="connsiteY8" fmla="*/ 348098 h 695325"/>
                  <a:gd name="connsiteX9" fmla="*/ 819245 w 876300"/>
                  <a:gd name="connsiteY9" fmla="*/ 223702 h 695325"/>
                  <a:gd name="connsiteX10" fmla="*/ 566642 w 876300"/>
                  <a:gd name="connsiteY10" fmla="*/ 19105 h 695325"/>
                  <a:gd name="connsiteX11" fmla="*/ 405479 w 876300"/>
                  <a:gd name="connsiteY11" fmla="*/ 11295 h 695325"/>
                  <a:gd name="connsiteX12" fmla="*/ 240983 w 876300"/>
                  <a:gd name="connsiteY12" fmla="*/ 64730 h 695325"/>
                  <a:gd name="connsiteX13" fmla="*/ 231267 w 876300"/>
                  <a:gd name="connsiteY13" fmla="*/ 70254 h 695325"/>
                  <a:gd name="connsiteX14" fmla="*/ 118872 w 876300"/>
                  <a:gd name="connsiteY14" fmla="*/ 158742 h 695325"/>
                  <a:gd name="connsiteX15" fmla="*/ 54864 w 876300"/>
                  <a:gd name="connsiteY15" fmla="*/ 235227 h 695325"/>
                  <a:gd name="connsiteX16" fmla="*/ 35433 w 876300"/>
                  <a:gd name="connsiteY16" fmla="*/ 263326 h 695325"/>
                  <a:gd name="connsiteX17" fmla="*/ 30385 w 876300"/>
                  <a:gd name="connsiteY17" fmla="*/ 270756 h 695325"/>
                  <a:gd name="connsiteX18" fmla="*/ 7144 w 876300"/>
                  <a:gd name="connsiteY18" fmla="*/ 309046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6300" h="695325">
                    <a:moveTo>
                      <a:pt x="7144" y="309046"/>
                    </a:moveTo>
                    <a:cubicBezTo>
                      <a:pt x="88487" y="455826"/>
                      <a:pt x="244126" y="545361"/>
                      <a:pt x="399098" y="609750"/>
                    </a:cubicBezTo>
                    <a:cubicBezTo>
                      <a:pt x="509492" y="655565"/>
                      <a:pt x="625888" y="692904"/>
                      <a:pt x="745427" y="693380"/>
                    </a:cubicBezTo>
                    <a:cubicBezTo>
                      <a:pt x="789337" y="693570"/>
                      <a:pt x="835343" y="688141"/>
                      <a:pt x="871538" y="663567"/>
                    </a:cubicBezTo>
                    <a:cubicBezTo>
                      <a:pt x="871919" y="657852"/>
                      <a:pt x="872204" y="652137"/>
                      <a:pt x="872395" y="646231"/>
                    </a:cubicBezTo>
                    <a:cubicBezTo>
                      <a:pt x="872776" y="643278"/>
                      <a:pt x="872776" y="640135"/>
                      <a:pt x="872871" y="636992"/>
                    </a:cubicBezTo>
                    <a:cubicBezTo>
                      <a:pt x="873538" y="623943"/>
                      <a:pt x="873919" y="610607"/>
                      <a:pt x="874109" y="597463"/>
                    </a:cubicBezTo>
                    <a:cubicBezTo>
                      <a:pt x="874967" y="546981"/>
                      <a:pt x="873062" y="495831"/>
                      <a:pt x="868013" y="445444"/>
                    </a:cubicBezTo>
                    <a:cubicBezTo>
                      <a:pt x="864870" y="412678"/>
                      <a:pt x="860393" y="380007"/>
                      <a:pt x="854678" y="348098"/>
                    </a:cubicBezTo>
                    <a:cubicBezTo>
                      <a:pt x="846868" y="305617"/>
                      <a:pt x="836962" y="263040"/>
                      <a:pt x="819245" y="223702"/>
                    </a:cubicBezTo>
                    <a:cubicBezTo>
                      <a:pt x="773430" y="121308"/>
                      <a:pt x="675608" y="46061"/>
                      <a:pt x="566642" y="19105"/>
                    </a:cubicBezTo>
                    <a:cubicBezTo>
                      <a:pt x="514064" y="6056"/>
                      <a:pt x="459200" y="4056"/>
                      <a:pt x="405479" y="11295"/>
                    </a:cubicBezTo>
                    <a:cubicBezTo>
                      <a:pt x="348234" y="19105"/>
                      <a:pt x="292037" y="37488"/>
                      <a:pt x="240983" y="64730"/>
                    </a:cubicBezTo>
                    <a:cubicBezTo>
                      <a:pt x="237649" y="66444"/>
                      <a:pt x="234410" y="68159"/>
                      <a:pt x="231267" y="70254"/>
                    </a:cubicBezTo>
                    <a:cubicBezTo>
                      <a:pt x="190119" y="93495"/>
                      <a:pt x="152495" y="124071"/>
                      <a:pt x="118872" y="158742"/>
                    </a:cubicBezTo>
                    <a:cubicBezTo>
                      <a:pt x="95631" y="182554"/>
                      <a:pt x="74295" y="208367"/>
                      <a:pt x="54864" y="235227"/>
                    </a:cubicBezTo>
                    <a:cubicBezTo>
                      <a:pt x="48101" y="244467"/>
                      <a:pt x="41720" y="253992"/>
                      <a:pt x="35433" y="263326"/>
                    </a:cubicBezTo>
                    <a:cubicBezTo>
                      <a:pt x="33719" y="265803"/>
                      <a:pt x="32099" y="268374"/>
                      <a:pt x="30385" y="270756"/>
                    </a:cubicBezTo>
                    <a:cubicBezTo>
                      <a:pt x="22289" y="283519"/>
                      <a:pt x="14478" y="296187"/>
                      <a:pt x="7144" y="309046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3162446" y="4249680"/>
                <a:ext cx="171450" cy="180975"/>
              </a:xfrm>
              <a:custGeom>
                <a:avLst/>
                <a:gdLst>
                  <a:gd name="connsiteX0" fmla="*/ 163493 w 171450"/>
                  <a:gd name="connsiteY0" fmla="*/ 150680 h 180975"/>
                  <a:gd name="connsiteX1" fmla="*/ 147205 w 171450"/>
                  <a:gd name="connsiteY1" fmla="*/ 176302 h 180975"/>
                  <a:gd name="connsiteX2" fmla="*/ 99295 w 171450"/>
                  <a:gd name="connsiteY2" fmla="*/ 178492 h 180975"/>
                  <a:gd name="connsiteX3" fmla="*/ 10141 w 171450"/>
                  <a:gd name="connsiteY3" fmla="*/ 86290 h 180975"/>
                  <a:gd name="connsiteX4" fmla="*/ 90627 w 171450"/>
                  <a:gd name="connsiteY4" fmla="*/ 16282 h 180975"/>
                  <a:gd name="connsiteX5" fmla="*/ 163493 w 171450"/>
                  <a:gd name="connsiteY5" fmla="*/ 15068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50" h="180975">
                    <a:moveTo>
                      <a:pt x="163493" y="150680"/>
                    </a:moveTo>
                    <a:cubicBezTo>
                      <a:pt x="160636" y="160585"/>
                      <a:pt x="155587" y="170301"/>
                      <a:pt x="147205" y="176302"/>
                    </a:cubicBezTo>
                    <a:cubicBezTo>
                      <a:pt x="133680" y="185922"/>
                      <a:pt x="115011" y="183826"/>
                      <a:pt x="99295" y="178492"/>
                    </a:cubicBezTo>
                    <a:cubicBezTo>
                      <a:pt x="57289" y="164110"/>
                      <a:pt x="23095" y="128772"/>
                      <a:pt x="10141" y="86290"/>
                    </a:cubicBezTo>
                    <a:cubicBezTo>
                      <a:pt x="-5290" y="35522"/>
                      <a:pt x="41478" y="-13722"/>
                      <a:pt x="90627" y="16282"/>
                    </a:cubicBezTo>
                    <a:cubicBezTo>
                      <a:pt x="133775" y="42761"/>
                      <a:pt x="178828" y="97339"/>
                      <a:pt x="163493" y="1506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36510" y="4524958"/>
                <a:ext cx="142875" cy="104775"/>
              </a:xfrm>
              <a:custGeom>
                <a:avLst/>
                <a:gdLst>
                  <a:gd name="connsiteX0" fmla="*/ 136578 w 142875"/>
                  <a:gd name="connsiteY0" fmla="*/ 76379 h 104775"/>
                  <a:gd name="connsiteX1" fmla="*/ 76189 w 142875"/>
                  <a:gd name="connsiteY1" fmla="*/ 103526 h 104775"/>
                  <a:gd name="connsiteX2" fmla="*/ 31993 w 142875"/>
                  <a:gd name="connsiteY2" fmla="*/ 96858 h 104775"/>
                  <a:gd name="connsiteX3" fmla="*/ 49805 w 142875"/>
                  <a:gd name="connsiteY3" fmla="*/ 8371 h 104775"/>
                  <a:gd name="connsiteX4" fmla="*/ 136578 w 142875"/>
                  <a:gd name="connsiteY4" fmla="*/ 76379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75" h="104775">
                    <a:moveTo>
                      <a:pt x="136578" y="76379"/>
                    </a:moveTo>
                    <a:cubicBezTo>
                      <a:pt x="126672" y="97525"/>
                      <a:pt x="99525" y="103049"/>
                      <a:pt x="76189" y="103526"/>
                    </a:cubicBezTo>
                    <a:cubicBezTo>
                      <a:pt x="61140" y="103811"/>
                      <a:pt x="45614" y="103049"/>
                      <a:pt x="31993" y="96858"/>
                    </a:cubicBezTo>
                    <a:cubicBezTo>
                      <a:pt x="-12774" y="76665"/>
                      <a:pt x="8943" y="17039"/>
                      <a:pt x="49805" y="8371"/>
                    </a:cubicBezTo>
                    <a:cubicBezTo>
                      <a:pt x="85619" y="846"/>
                      <a:pt x="158866" y="28469"/>
                      <a:pt x="136578" y="76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2923697" y="4417566"/>
                <a:ext cx="228600" cy="247650"/>
              </a:xfrm>
              <a:custGeom>
                <a:avLst/>
                <a:gdLst>
                  <a:gd name="connsiteX0" fmla="*/ 223553 w 228600"/>
                  <a:gd name="connsiteY0" fmla="*/ 134812 h 247650"/>
                  <a:gd name="connsiteX1" fmla="*/ 197741 w 228600"/>
                  <a:gd name="connsiteY1" fmla="*/ 222347 h 247650"/>
                  <a:gd name="connsiteX2" fmla="*/ 153640 w 228600"/>
                  <a:gd name="connsiteY2" fmla="*/ 245493 h 247650"/>
                  <a:gd name="connsiteX3" fmla="*/ 27243 w 228600"/>
                  <a:gd name="connsiteY3" fmla="*/ 196249 h 247650"/>
                  <a:gd name="connsiteX4" fmla="*/ 27910 w 228600"/>
                  <a:gd name="connsiteY4" fmla="*/ 60517 h 247650"/>
                  <a:gd name="connsiteX5" fmla="*/ 154211 w 228600"/>
                  <a:gd name="connsiteY5" fmla="*/ 11083 h 247650"/>
                  <a:gd name="connsiteX6" fmla="*/ 223553 w 228600"/>
                  <a:gd name="connsiteY6" fmla="*/ 134812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247650">
                    <a:moveTo>
                      <a:pt x="223553" y="134812"/>
                    </a:moveTo>
                    <a:cubicBezTo>
                      <a:pt x="226411" y="166150"/>
                      <a:pt x="220124" y="200249"/>
                      <a:pt x="197741" y="222347"/>
                    </a:cubicBezTo>
                    <a:cubicBezTo>
                      <a:pt x="185739" y="234158"/>
                      <a:pt x="170023" y="241587"/>
                      <a:pt x="153640" y="245493"/>
                    </a:cubicBezTo>
                    <a:cubicBezTo>
                      <a:pt x="106872" y="256446"/>
                      <a:pt x="54294" y="235968"/>
                      <a:pt x="27243" y="196249"/>
                    </a:cubicBezTo>
                    <a:cubicBezTo>
                      <a:pt x="192" y="156529"/>
                      <a:pt x="478" y="100046"/>
                      <a:pt x="27910" y="60517"/>
                    </a:cubicBezTo>
                    <a:cubicBezTo>
                      <a:pt x="52675" y="24894"/>
                      <a:pt x="110301" y="-3586"/>
                      <a:pt x="154211" y="11083"/>
                    </a:cubicBezTo>
                    <a:cubicBezTo>
                      <a:pt x="197360" y="25561"/>
                      <a:pt x="219839" y="94617"/>
                      <a:pt x="223553" y="134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358322" y="4645010"/>
                <a:ext cx="133350" cy="171450"/>
              </a:xfrm>
              <a:custGeom>
                <a:avLst/>
                <a:gdLst>
                  <a:gd name="connsiteX0" fmla="*/ 7146 w 133350"/>
                  <a:gd name="connsiteY0" fmla="*/ 100440 h 171450"/>
                  <a:gd name="connsiteX1" fmla="*/ 26101 w 133350"/>
                  <a:gd name="connsiteY1" fmla="*/ 150922 h 171450"/>
                  <a:gd name="connsiteX2" fmla="*/ 72583 w 133350"/>
                  <a:gd name="connsiteY2" fmla="*/ 171782 h 171450"/>
                  <a:gd name="connsiteX3" fmla="*/ 135257 w 133350"/>
                  <a:gd name="connsiteY3" fmla="*/ 164829 h 171450"/>
                  <a:gd name="connsiteX4" fmla="*/ 129161 w 133350"/>
                  <a:gd name="connsiteY4" fmla="*/ 12810 h 171450"/>
                  <a:gd name="connsiteX5" fmla="*/ 38388 w 133350"/>
                  <a:gd name="connsiteY5" fmla="*/ 30145 h 171450"/>
                  <a:gd name="connsiteX6" fmla="*/ 7146 w 133350"/>
                  <a:gd name="connsiteY6" fmla="*/ 10044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171450">
                    <a:moveTo>
                      <a:pt x="7146" y="100440"/>
                    </a:moveTo>
                    <a:cubicBezTo>
                      <a:pt x="7146" y="119014"/>
                      <a:pt x="13051" y="137873"/>
                      <a:pt x="26101" y="150922"/>
                    </a:cubicBezTo>
                    <a:cubicBezTo>
                      <a:pt x="38293" y="163210"/>
                      <a:pt x="55438" y="169115"/>
                      <a:pt x="72583" y="171782"/>
                    </a:cubicBezTo>
                    <a:cubicBezTo>
                      <a:pt x="93538" y="174735"/>
                      <a:pt x="115636" y="173020"/>
                      <a:pt x="135257" y="164829"/>
                    </a:cubicBezTo>
                    <a:cubicBezTo>
                      <a:pt x="136115" y="114346"/>
                      <a:pt x="134209" y="63197"/>
                      <a:pt x="129161" y="12810"/>
                    </a:cubicBezTo>
                    <a:cubicBezTo>
                      <a:pt x="98967" y="1666"/>
                      <a:pt x="64296" y="6714"/>
                      <a:pt x="38388" y="30145"/>
                    </a:cubicBezTo>
                    <a:cubicBezTo>
                      <a:pt x="18767" y="47862"/>
                      <a:pt x="6955" y="74056"/>
                      <a:pt x="7146" y="100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843498" y="4216622"/>
                <a:ext cx="190500" cy="152400"/>
              </a:xfrm>
              <a:custGeom>
                <a:avLst/>
                <a:gdLst>
                  <a:gd name="connsiteX0" fmla="*/ 7144 w 190500"/>
                  <a:gd name="connsiteY0" fmla="*/ 66104 h 152400"/>
                  <a:gd name="connsiteX1" fmla="*/ 16859 w 190500"/>
                  <a:gd name="connsiteY1" fmla="*/ 95060 h 152400"/>
                  <a:gd name="connsiteX2" fmla="*/ 74486 w 190500"/>
                  <a:gd name="connsiteY2" fmla="*/ 141541 h 152400"/>
                  <a:gd name="connsiteX3" fmla="*/ 158591 w 190500"/>
                  <a:gd name="connsiteY3" fmla="*/ 130302 h 152400"/>
                  <a:gd name="connsiteX4" fmla="*/ 190691 w 190500"/>
                  <a:gd name="connsiteY4" fmla="*/ 42196 h 152400"/>
                  <a:gd name="connsiteX5" fmla="*/ 181356 w 190500"/>
                  <a:gd name="connsiteY5" fmla="*/ 7144 h 152400"/>
                  <a:gd name="connsiteX6" fmla="*/ 16859 w 190500"/>
                  <a:gd name="connsiteY6" fmla="*/ 60579 h 152400"/>
                  <a:gd name="connsiteX7" fmla="*/ 7144 w 190500"/>
                  <a:gd name="connsiteY7" fmla="*/ 66104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52400">
                    <a:moveTo>
                      <a:pt x="7144" y="66104"/>
                    </a:moveTo>
                    <a:cubicBezTo>
                      <a:pt x="8573" y="76200"/>
                      <a:pt x="11811" y="86011"/>
                      <a:pt x="16859" y="95060"/>
                    </a:cubicBezTo>
                    <a:cubicBezTo>
                      <a:pt x="29051" y="117253"/>
                      <a:pt x="50483" y="133540"/>
                      <a:pt x="74486" y="141541"/>
                    </a:cubicBezTo>
                    <a:cubicBezTo>
                      <a:pt x="102394" y="150781"/>
                      <a:pt x="135255" y="148114"/>
                      <a:pt x="158591" y="130302"/>
                    </a:cubicBezTo>
                    <a:cubicBezTo>
                      <a:pt x="184595" y="110395"/>
                      <a:pt x="195167" y="74581"/>
                      <a:pt x="190691" y="42196"/>
                    </a:cubicBezTo>
                    <a:cubicBezTo>
                      <a:pt x="189167" y="30956"/>
                      <a:pt x="186023" y="18764"/>
                      <a:pt x="181356" y="7144"/>
                    </a:cubicBezTo>
                    <a:cubicBezTo>
                      <a:pt x="124111" y="14954"/>
                      <a:pt x="67913" y="33338"/>
                      <a:pt x="16859" y="60579"/>
                    </a:cubicBezTo>
                    <a:cubicBezTo>
                      <a:pt x="13526" y="62294"/>
                      <a:pt x="10287" y="64008"/>
                      <a:pt x="7144" y="66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2667000" y="4363974"/>
                <a:ext cx="123825" cy="123825"/>
              </a:xfrm>
              <a:custGeom>
                <a:avLst/>
                <a:gdLst>
                  <a:gd name="connsiteX0" fmla="*/ 7144 w 123825"/>
                  <a:gd name="connsiteY0" fmla="*/ 83725 h 123825"/>
                  <a:gd name="connsiteX1" fmla="*/ 31814 w 123825"/>
                  <a:gd name="connsiteY1" fmla="*/ 105728 h 123825"/>
                  <a:gd name="connsiteX2" fmla="*/ 98298 w 123825"/>
                  <a:gd name="connsiteY2" fmla="*/ 122396 h 123825"/>
                  <a:gd name="connsiteX3" fmla="*/ 125063 w 123825"/>
                  <a:gd name="connsiteY3" fmla="*/ 76581 h 123825"/>
                  <a:gd name="connsiteX4" fmla="*/ 71247 w 123825"/>
                  <a:gd name="connsiteY4" fmla="*/ 7144 h 123825"/>
                  <a:gd name="connsiteX5" fmla="*/ 7144 w 123825"/>
                  <a:gd name="connsiteY5" fmla="*/ 837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123825">
                    <a:moveTo>
                      <a:pt x="7144" y="83725"/>
                    </a:moveTo>
                    <a:cubicBezTo>
                      <a:pt x="13906" y="92392"/>
                      <a:pt x="22765" y="99346"/>
                      <a:pt x="31814" y="105728"/>
                    </a:cubicBezTo>
                    <a:cubicBezTo>
                      <a:pt x="51244" y="119634"/>
                      <a:pt x="76200" y="131540"/>
                      <a:pt x="98298" y="122396"/>
                    </a:cubicBezTo>
                    <a:cubicBezTo>
                      <a:pt x="115633" y="115157"/>
                      <a:pt x="125920" y="95345"/>
                      <a:pt x="125063" y="76581"/>
                    </a:cubicBezTo>
                    <a:cubicBezTo>
                      <a:pt x="123825" y="49339"/>
                      <a:pt x="99060" y="20003"/>
                      <a:pt x="71247" y="7144"/>
                    </a:cubicBezTo>
                    <a:cubicBezTo>
                      <a:pt x="47911" y="31052"/>
                      <a:pt x="26575" y="56864"/>
                      <a:pt x="7144" y="83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3570982" y="4895034"/>
                <a:ext cx="323850" cy="228600"/>
              </a:xfrm>
              <a:custGeom>
                <a:avLst/>
                <a:gdLst>
                  <a:gd name="connsiteX0" fmla="*/ 9370 w 323850"/>
                  <a:gd name="connsiteY0" fmla="*/ 211985 h 228600"/>
                  <a:gd name="connsiteX1" fmla="*/ 178534 w 323850"/>
                  <a:gd name="connsiteY1" fmla="*/ 214081 h 228600"/>
                  <a:gd name="connsiteX2" fmla="*/ 290643 w 323850"/>
                  <a:gd name="connsiteY2" fmla="*/ 166075 h 228600"/>
                  <a:gd name="connsiteX3" fmla="*/ 319123 w 323850"/>
                  <a:gd name="connsiteY3" fmla="*/ 132070 h 228600"/>
                  <a:gd name="connsiteX4" fmla="*/ 315789 w 323850"/>
                  <a:gd name="connsiteY4" fmla="*/ 127118 h 228600"/>
                  <a:gd name="connsiteX5" fmla="*/ 314075 w 323850"/>
                  <a:gd name="connsiteY5" fmla="*/ 124451 h 228600"/>
                  <a:gd name="connsiteX6" fmla="*/ 306264 w 323850"/>
                  <a:gd name="connsiteY6" fmla="*/ 113306 h 228600"/>
                  <a:gd name="connsiteX7" fmla="*/ 273403 w 323850"/>
                  <a:gd name="connsiteY7" fmla="*/ 72825 h 228600"/>
                  <a:gd name="connsiteX8" fmla="*/ 249781 w 323850"/>
                  <a:gd name="connsiteY8" fmla="*/ 48822 h 228600"/>
                  <a:gd name="connsiteX9" fmla="*/ 214538 w 323850"/>
                  <a:gd name="connsiteY9" fmla="*/ 21961 h 228600"/>
                  <a:gd name="connsiteX10" fmla="*/ 103286 w 323850"/>
                  <a:gd name="connsiteY10" fmla="*/ 17675 h 228600"/>
                  <a:gd name="connsiteX11" fmla="*/ 57471 w 323850"/>
                  <a:gd name="connsiteY11" fmla="*/ 48536 h 228600"/>
                  <a:gd name="connsiteX12" fmla="*/ 23276 w 323850"/>
                  <a:gd name="connsiteY12" fmla="*/ 96923 h 228600"/>
                  <a:gd name="connsiteX13" fmla="*/ 21752 w 323850"/>
                  <a:gd name="connsiteY13" fmla="*/ 100447 h 228600"/>
                  <a:gd name="connsiteX14" fmla="*/ 9084 w 323850"/>
                  <a:gd name="connsiteY14" fmla="*/ 147787 h 228600"/>
                  <a:gd name="connsiteX15" fmla="*/ 7179 w 323850"/>
                  <a:gd name="connsiteY15" fmla="*/ 181886 h 228600"/>
                  <a:gd name="connsiteX16" fmla="*/ 7655 w 323850"/>
                  <a:gd name="connsiteY16" fmla="*/ 193602 h 228600"/>
                  <a:gd name="connsiteX17" fmla="*/ 7846 w 323850"/>
                  <a:gd name="connsiteY17" fmla="*/ 196650 h 228600"/>
                  <a:gd name="connsiteX18" fmla="*/ 9370 w 323850"/>
                  <a:gd name="connsiteY18" fmla="*/ 2119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3850" h="228600">
                    <a:moveTo>
                      <a:pt x="9370" y="211985"/>
                    </a:moveTo>
                    <a:cubicBezTo>
                      <a:pt x="61757" y="235607"/>
                      <a:pt x="122813" y="228178"/>
                      <a:pt x="178534" y="214081"/>
                    </a:cubicBezTo>
                    <a:cubicBezTo>
                      <a:pt x="218158" y="203984"/>
                      <a:pt x="257782" y="190363"/>
                      <a:pt x="290643" y="166075"/>
                    </a:cubicBezTo>
                    <a:cubicBezTo>
                      <a:pt x="302740" y="157121"/>
                      <a:pt x="314265" y="146263"/>
                      <a:pt x="319123" y="132070"/>
                    </a:cubicBezTo>
                    <a:cubicBezTo>
                      <a:pt x="318075" y="130451"/>
                      <a:pt x="316932" y="128832"/>
                      <a:pt x="315789" y="127118"/>
                    </a:cubicBezTo>
                    <a:cubicBezTo>
                      <a:pt x="315313" y="126260"/>
                      <a:pt x="314646" y="125403"/>
                      <a:pt x="314075" y="124451"/>
                    </a:cubicBezTo>
                    <a:cubicBezTo>
                      <a:pt x="311598" y="120736"/>
                      <a:pt x="308931" y="117021"/>
                      <a:pt x="306264" y="113306"/>
                    </a:cubicBezTo>
                    <a:cubicBezTo>
                      <a:pt x="296168" y="99304"/>
                      <a:pt x="285119" y="85588"/>
                      <a:pt x="273403" y="72825"/>
                    </a:cubicBezTo>
                    <a:cubicBezTo>
                      <a:pt x="265783" y="64443"/>
                      <a:pt x="257877" y="56442"/>
                      <a:pt x="249781" y="48822"/>
                    </a:cubicBezTo>
                    <a:cubicBezTo>
                      <a:pt x="238922" y="38726"/>
                      <a:pt x="227492" y="29105"/>
                      <a:pt x="214538" y="21961"/>
                    </a:cubicBezTo>
                    <a:cubicBezTo>
                      <a:pt x="181010" y="3293"/>
                      <a:pt x="138719" y="2721"/>
                      <a:pt x="103286" y="17675"/>
                    </a:cubicBezTo>
                    <a:cubicBezTo>
                      <a:pt x="86237" y="24914"/>
                      <a:pt x="70711" y="35582"/>
                      <a:pt x="57471" y="48536"/>
                    </a:cubicBezTo>
                    <a:cubicBezTo>
                      <a:pt x="43374" y="62443"/>
                      <a:pt x="31754" y="79016"/>
                      <a:pt x="23276" y="96923"/>
                    </a:cubicBezTo>
                    <a:cubicBezTo>
                      <a:pt x="22705" y="98066"/>
                      <a:pt x="22133" y="99209"/>
                      <a:pt x="21752" y="100447"/>
                    </a:cubicBezTo>
                    <a:cubicBezTo>
                      <a:pt x="15275" y="115211"/>
                      <a:pt x="11180" y="131309"/>
                      <a:pt x="9084" y="147787"/>
                    </a:cubicBezTo>
                    <a:cubicBezTo>
                      <a:pt x="7560" y="159026"/>
                      <a:pt x="6989" y="170552"/>
                      <a:pt x="7179" y="181886"/>
                    </a:cubicBezTo>
                    <a:cubicBezTo>
                      <a:pt x="7179" y="185792"/>
                      <a:pt x="7370" y="189697"/>
                      <a:pt x="7655" y="193602"/>
                    </a:cubicBezTo>
                    <a:cubicBezTo>
                      <a:pt x="7655" y="194650"/>
                      <a:pt x="7751" y="195697"/>
                      <a:pt x="7846" y="196650"/>
                    </a:cubicBezTo>
                    <a:cubicBezTo>
                      <a:pt x="8322" y="201889"/>
                      <a:pt x="8798" y="206937"/>
                      <a:pt x="9370" y="21198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675730" y="49010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3666205" y="4977244"/>
                <a:ext cx="76200" cy="57150"/>
              </a:xfrm>
              <a:custGeom>
                <a:avLst/>
                <a:gdLst>
                  <a:gd name="connsiteX0" fmla="*/ 71690 w 76200"/>
                  <a:gd name="connsiteY0" fmla="*/ 29382 h 57150"/>
                  <a:gd name="connsiteX1" fmla="*/ 72452 w 76200"/>
                  <a:gd name="connsiteY1" fmla="*/ 39764 h 57150"/>
                  <a:gd name="connsiteX2" fmla="*/ 59784 w 76200"/>
                  <a:gd name="connsiteY2" fmla="*/ 50146 h 57150"/>
                  <a:gd name="connsiteX3" fmla="*/ 16445 w 76200"/>
                  <a:gd name="connsiteY3" fmla="*/ 43098 h 57150"/>
                  <a:gd name="connsiteX4" fmla="*/ 24160 w 76200"/>
                  <a:gd name="connsiteY4" fmla="*/ 7379 h 57150"/>
                  <a:gd name="connsiteX5" fmla="*/ 71690 w 76200"/>
                  <a:gd name="connsiteY5" fmla="*/ 293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7150">
                    <a:moveTo>
                      <a:pt x="71690" y="29382"/>
                    </a:moveTo>
                    <a:cubicBezTo>
                      <a:pt x="72928" y="32716"/>
                      <a:pt x="73499" y="36430"/>
                      <a:pt x="72452" y="39764"/>
                    </a:cubicBezTo>
                    <a:cubicBezTo>
                      <a:pt x="70737" y="45193"/>
                      <a:pt x="65118" y="48432"/>
                      <a:pt x="59784" y="50146"/>
                    </a:cubicBezTo>
                    <a:cubicBezTo>
                      <a:pt x="45306" y="54813"/>
                      <a:pt x="28732" y="52146"/>
                      <a:pt x="16445" y="43098"/>
                    </a:cubicBezTo>
                    <a:cubicBezTo>
                      <a:pt x="1776" y="32334"/>
                      <a:pt x="4539" y="9189"/>
                      <a:pt x="24160" y="7379"/>
                    </a:cubicBezTo>
                    <a:cubicBezTo>
                      <a:pt x="41400" y="5855"/>
                      <a:pt x="64927" y="11570"/>
                      <a:pt x="71690" y="29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752251" y="4957963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3761776" y="5024638"/>
                <a:ext cx="47625" cy="47625"/>
              </a:xfrm>
              <a:custGeom>
                <a:avLst/>
                <a:gdLst>
                  <a:gd name="connsiteX0" fmla="*/ 49272 w 47625"/>
                  <a:gd name="connsiteY0" fmla="*/ 17897 h 47625"/>
                  <a:gd name="connsiteX1" fmla="*/ 38318 w 47625"/>
                  <a:gd name="connsiteY1" fmla="*/ 37709 h 47625"/>
                  <a:gd name="connsiteX2" fmla="*/ 24792 w 47625"/>
                  <a:gd name="connsiteY2" fmla="*/ 44947 h 47625"/>
                  <a:gd name="connsiteX3" fmla="*/ 11553 w 47625"/>
                  <a:gd name="connsiteY3" fmla="*/ 17039 h 47625"/>
                  <a:gd name="connsiteX4" fmla="*/ 49272 w 47625"/>
                  <a:gd name="connsiteY4" fmla="*/ 178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49272" y="17897"/>
                    </a:moveTo>
                    <a:cubicBezTo>
                      <a:pt x="50891" y="25707"/>
                      <a:pt x="44604" y="32851"/>
                      <a:pt x="38318" y="37709"/>
                    </a:cubicBezTo>
                    <a:cubicBezTo>
                      <a:pt x="34222" y="40852"/>
                      <a:pt x="29841" y="43805"/>
                      <a:pt x="24792" y="44947"/>
                    </a:cubicBezTo>
                    <a:cubicBezTo>
                      <a:pt x="8409" y="48567"/>
                      <a:pt x="2123" y="27803"/>
                      <a:pt x="11553" y="17039"/>
                    </a:cubicBezTo>
                    <a:cubicBezTo>
                      <a:pt x="19839" y="7610"/>
                      <a:pt x="45557" y="180"/>
                      <a:pt x="49272" y="17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615387" y="5028508"/>
                <a:ext cx="85725" cy="85725"/>
              </a:xfrm>
              <a:custGeom>
                <a:avLst/>
                <a:gdLst>
                  <a:gd name="connsiteX0" fmla="*/ 76026 w 85725"/>
                  <a:gd name="connsiteY0" fmla="*/ 27839 h 85725"/>
                  <a:gd name="connsiteX1" fmla="*/ 86884 w 85725"/>
                  <a:gd name="connsiteY1" fmla="*/ 57176 h 85725"/>
                  <a:gd name="connsiteX2" fmla="*/ 79550 w 85725"/>
                  <a:gd name="connsiteY2" fmla="*/ 72511 h 85725"/>
                  <a:gd name="connsiteX3" fmla="*/ 34783 w 85725"/>
                  <a:gd name="connsiteY3" fmla="*/ 84893 h 85725"/>
                  <a:gd name="connsiteX4" fmla="*/ 7160 w 85725"/>
                  <a:gd name="connsiteY4" fmla="*/ 47556 h 85725"/>
                  <a:gd name="connsiteX5" fmla="*/ 31639 w 85725"/>
                  <a:gd name="connsiteY5" fmla="*/ 8122 h 85725"/>
                  <a:gd name="connsiteX6" fmla="*/ 76026 w 85725"/>
                  <a:gd name="connsiteY6" fmla="*/ 2783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85725">
                    <a:moveTo>
                      <a:pt x="76026" y="27839"/>
                    </a:moveTo>
                    <a:cubicBezTo>
                      <a:pt x="83265" y="35840"/>
                      <a:pt x="88504" y="46508"/>
                      <a:pt x="86884" y="57176"/>
                    </a:cubicBezTo>
                    <a:cubicBezTo>
                      <a:pt x="86027" y="62891"/>
                      <a:pt x="83265" y="68129"/>
                      <a:pt x="79550" y="72511"/>
                    </a:cubicBezTo>
                    <a:cubicBezTo>
                      <a:pt x="68977" y="85084"/>
                      <a:pt x="50308" y="90227"/>
                      <a:pt x="34783" y="84893"/>
                    </a:cubicBezTo>
                    <a:cubicBezTo>
                      <a:pt x="19257" y="79559"/>
                      <a:pt x="7732" y="64034"/>
                      <a:pt x="7160" y="47556"/>
                    </a:cubicBezTo>
                    <a:cubicBezTo>
                      <a:pt x="6684" y="32696"/>
                      <a:pt x="16590" y="13075"/>
                      <a:pt x="31639" y="8122"/>
                    </a:cubicBezTo>
                    <a:cubicBezTo>
                      <a:pt x="46498" y="3264"/>
                      <a:pt x="66787" y="17552"/>
                      <a:pt x="76026" y="278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3815372" y="4960811"/>
                <a:ext cx="66675" cy="66675"/>
              </a:xfrm>
              <a:custGeom>
                <a:avLst/>
                <a:gdLst>
                  <a:gd name="connsiteX0" fmla="*/ 13583 w 66675"/>
                  <a:gd name="connsiteY0" fmla="*/ 56197 h 66675"/>
                  <a:gd name="connsiteX1" fmla="*/ 29108 w 66675"/>
                  <a:gd name="connsiteY1" fmla="*/ 66199 h 66675"/>
                  <a:gd name="connsiteX2" fmla="*/ 46158 w 66675"/>
                  <a:gd name="connsiteY2" fmla="*/ 62389 h 66675"/>
                  <a:gd name="connsiteX3" fmla="*/ 61874 w 66675"/>
                  <a:gd name="connsiteY3" fmla="*/ 47625 h 66675"/>
                  <a:gd name="connsiteX4" fmla="*/ 29013 w 66675"/>
                  <a:gd name="connsiteY4" fmla="*/ 7144 h 66675"/>
                  <a:gd name="connsiteX5" fmla="*/ 7677 w 66675"/>
                  <a:gd name="connsiteY5" fmla="*/ 30480 h 66675"/>
                  <a:gd name="connsiteX6" fmla="*/ 13583 w 66675"/>
                  <a:gd name="connsiteY6" fmla="*/ 561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" h="66675">
                    <a:moveTo>
                      <a:pt x="13583" y="56197"/>
                    </a:moveTo>
                    <a:cubicBezTo>
                      <a:pt x="17393" y="61246"/>
                      <a:pt x="22917" y="65246"/>
                      <a:pt x="29108" y="66199"/>
                    </a:cubicBezTo>
                    <a:cubicBezTo>
                      <a:pt x="34919" y="67056"/>
                      <a:pt x="40919" y="65151"/>
                      <a:pt x="46158" y="62389"/>
                    </a:cubicBezTo>
                    <a:cubicBezTo>
                      <a:pt x="52540" y="58864"/>
                      <a:pt x="58255" y="53912"/>
                      <a:pt x="61874" y="47625"/>
                    </a:cubicBezTo>
                    <a:cubicBezTo>
                      <a:pt x="51778" y="33623"/>
                      <a:pt x="40729" y="19907"/>
                      <a:pt x="29013" y="7144"/>
                    </a:cubicBezTo>
                    <a:cubicBezTo>
                      <a:pt x="18440" y="10287"/>
                      <a:pt x="9963" y="18764"/>
                      <a:pt x="7677" y="30480"/>
                    </a:cubicBezTo>
                    <a:cubicBezTo>
                      <a:pt x="6058" y="39338"/>
                      <a:pt x="8153" y="48958"/>
                      <a:pt x="13583" y="56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585781" y="4936522"/>
                <a:ext cx="66675" cy="66675"/>
              </a:xfrm>
              <a:custGeom>
                <a:avLst/>
                <a:gdLst>
                  <a:gd name="connsiteX0" fmla="*/ 7144 w 66675"/>
                  <a:gd name="connsiteY0" fmla="*/ 59055 h 66675"/>
                  <a:gd name="connsiteX1" fmla="*/ 15716 w 66675"/>
                  <a:gd name="connsiteY1" fmla="*/ 65056 h 66675"/>
                  <a:gd name="connsiteX2" fmla="*/ 41053 w 66675"/>
                  <a:gd name="connsiteY2" fmla="*/ 66008 h 66675"/>
                  <a:gd name="connsiteX3" fmla="*/ 61817 w 66675"/>
                  <a:gd name="connsiteY3" fmla="*/ 45625 h 66675"/>
                  <a:gd name="connsiteX4" fmla="*/ 52578 w 66675"/>
                  <a:gd name="connsiteY4" fmla="*/ 14859 h 66675"/>
                  <a:gd name="connsiteX5" fmla="*/ 42863 w 66675"/>
                  <a:gd name="connsiteY5" fmla="*/ 7144 h 66675"/>
                  <a:gd name="connsiteX6" fmla="*/ 8668 w 66675"/>
                  <a:gd name="connsiteY6" fmla="*/ 55531 h 66675"/>
                  <a:gd name="connsiteX7" fmla="*/ 7144 w 66675"/>
                  <a:gd name="connsiteY7" fmla="*/ 5905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66675">
                    <a:moveTo>
                      <a:pt x="7144" y="59055"/>
                    </a:moveTo>
                    <a:cubicBezTo>
                      <a:pt x="9620" y="61532"/>
                      <a:pt x="12478" y="63532"/>
                      <a:pt x="15716" y="65056"/>
                    </a:cubicBezTo>
                    <a:cubicBezTo>
                      <a:pt x="23622" y="68675"/>
                      <a:pt x="32861" y="68675"/>
                      <a:pt x="41053" y="66008"/>
                    </a:cubicBezTo>
                    <a:cubicBezTo>
                      <a:pt x="50578" y="62770"/>
                      <a:pt x="59055" y="55340"/>
                      <a:pt x="61817" y="45625"/>
                    </a:cubicBezTo>
                    <a:cubicBezTo>
                      <a:pt x="64865" y="34862"/>
                      <a:pt x="60484" y="22860"/>
                      <a:pt x="52578" y="14859"/>
                    </a:cubicBezTo>
                    <a:cubicBezTo>
                      <a:pt x="49816" y="12097"/>
                      <a:pt x="46482" y="9430"/>
                      <a:pt x="42863" y="7144"/>
                    </a:cubicBezTo>
                    <a:cubicBezTo>
                      <a:pt x="28766" y="21050"/>
                      <a:pt x="17145" y="37624"/>
                      <a:pt x="8668" y="55531"/>
                    </a:cubicBezTo>
                    <a:cubicBezTo>
                      <a:pt x="8192" y="56674"/>
                      <a:pt x="7620" y="57817"/>
                      <a:pt x="7144" y="590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3571172" y="5035064"/>
                <a:ext cx="47625" cy="47625"/>
              </a:xfrm>
              <a:custGeom>
                <a:avLst/>
                <a:gdLst>
                  <a:gd name="connsiteX0" fmla="*/ 7179 w 47625"/>
                  <a:gd name="connsiteY0" fmla="*/ 41952 h 47625"/>
                  <a:gd name="connsiteX1" fmla="*/ 18419 w 47625"/>
                  <a:gd name="connsiteY1" fmla="*/ 42904 h 47625"/>
                  <a:gd name="connsiteX2" fmla="*/ 40040 w 47625"/>
                  <a:gd name="connsiteY2" fmla="*/ 33855 h 47625"/>
                  <a:gd name="connsiteX3" fmla="*/ 37945 w 47625"/>
                  <a:gd name="connsiteY3" fmla="*/ 15853 h 47625"/>
                  <a:gd name="connsiteX4" fmla="*/ 8989 w 47625"/>
                  <a:gd name="connsiteY4" fmla="*/ 7852 h 47625"/>
                  <a:gd name="connsiteX5" fmla="*/ 7179 w 47625"/>
                  <a:gd name="connsiteY5" fmla="*/ 41952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" h="47625">
                    <a:moveTo>
                      <a:pt x="7179" y="41952"/>
                    </a:moveTo>
                    <a:cubicBezTo>
                      <a:pt x="10799" y="42904"/>
                      <a:pt x="14704" y="42999"/>
                      <a:pt x="18419" y="42904"/>
                    </a:cubicBezTo>
                    <a:cubicBezTo>
                      <a:pt x="26610" y="42714"/>
                      <a:pt x="35945" y="40904"/>
                      <a:pt x="40040" y="33855"/>
                    </a:cubicBezTo>
                    <a:cubicBezTo>
                      <a:pt x="43279" y="28331"/>
                      <a:pt x="42041" y="20806"/>
                      <a:pt x="37945" y="15853"/>
                    </a:cubicBezTo>
                    <a:cubicBezTo>
                      <a:pt x="32040" y="8614"/>
                      <a:pt x="19181" y="5661"/>
                      <a:pt x="8989" y="7852"/>
                    </a:cubicBezTo>
                    <a:cubicBezTo>
                      <a:pt x="7560" y="19092"/>
                      <a:pt x="6989" y="30522"/>
                      <a:pt x="7179" y="41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909257" y="4925908"/>
                <a:ext cx="238125" cy="95250"/>
              </a:xfrm>
              <a:custGeom>
                <a:avLst/>
                <a:gdLst>
                  <a:gd name="connsiteX0" fmla="*/ 40951 w 238125"/>
                  <a:gd name="connsiteY0" fmla="*/ 90339 h 95250"/>
                  <a:gd name="connsiteX1" fmla="*/ 20853 w 238125"/>
                  <a:gd name="connsiteY1" fmla="*/ 90339 h 95250"/>
                  <a:gd name="connsiteX2" fmla="*/ 7328 w 238125"/>
                  <a:gd name="connsiteY2" fmla="*/ 76718 h 95250"/>
                  <a:gd name="connsiteX3" fmla="*/ 20091 w 238125"/>
                  <a:gd name="connsiteY3" fmla="*/ 54524 h 95250"/>
                  <a:gd name="connsiteX4" fmla="*/ 195351 w 238125"/>
                  <a:gd name="connsiteY4" fmla="*/ 7185 h 95250"/>
                  <a:gd name="connsiteX5" fmla="*/ 232308 w 238125"/>
                  <a:gd name="connsiteY5" fmla="*/ 13567 h 95250"/>
                  <a:gd name="connsiteX6" fmla="*/ 201733 w 238125"/>
                  <a:gd name="connsiteY6" fmla="*/ 31760 h 95250"/>
                  <a:gd name="connsiteX7" fmla="*/ 150965 w 238125"/>
                  <a:gd name="connsiteY7" fmla="*/ 48809 h 95250"/>
                  <a:gd name="connsiteX8" fmla="*/ 40951 w 238125"/>
                  <a:gd name="connsiteY8" fmla="*/ 9033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95250">
                    <a:moveTo>
                      <a:pt x="40951" y="90339"/>
                    </a:moveTo>
                    <a:cubicBezTo>
                      <a:pt x="34283" y="91482"/>
                      <a:pt x="27330" y="92243"/>
                      <a:pt x="20853" y="90339"/>
                    </a:cubicBezTo>
                    <a:cubicBezTo>
                      <a:pt x="14376" y="88433"/>
                      <a:pt x="8375" y="83385"/>
                      <a:pt x="7328" y="76718"/>
                    </a:cubicBezTo>
                    <a:cubicBezTo>
                      <a:pt x="5899" y="67859"/>
                      <a:pt x="13043" y="60144"/>
                      <a:pt x="20091" y="54524"/>
                    </a:cubicBezTo>
                    <a:cubicBezTo>
                      <a:pt x="68288" y="15948"/>
                      <a:pt x="133629" y="6423"/>
                      <a:pt x="195351" y="7185"/>
                    </a:cubicBezTo>
                    <a:cubicBezTo>
                      <a:pt x="207162" y="7281"/>
                      <a:pt x="222021" y="7090"/>
                      <a:pt x="232308" y="13567"/>
                    </a:cubicBezTo>
                    <a:cubicBezTo>
                      <a:pt x="225831" y="26807"/>
                      <a:pt x="214782" y="29283"/>
                      <a:pt x="201733" y="31760"/>
                    </a:cubicBezTo>
                    <a:cubicBezTo>
                      <a:pt x="184112" y="34998"/>
                      <a:pt x="167443" y="41761"/>
                      <a:pt x="150965" y="48809"/>
                    </a:cubicBezTo>
                    <a:cubicBezTo>
                      <a:pt x="114960" y="64240"/>
                      <a:pt x="79908" y="83576"/>
                      <a:pt x="40951" y="9033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3906283" y="4858044"/>
                <a:ext cx="219075" cy="85725"/>
              </a:xfrm>
              <a:custGeom>
                <a:avLst/>
                <a:gdLst>
                  <a:gd name="connsiteX0" fmla="*/ 25256 w 219075"/>
                  <a:gd name="connsiteY0" fmla="*/ 44855 h 85725"/>
                  <a:gd name="connsiteX1" fmla="*/ 10016 w 219075"/>
                  <a:gd name="connsiteY1" fmla="*/ 32091 h 85725"/>
                  <a:gd name="connsiteX2" fmla="*/ 10206 w 219075"/>
                  <a:gd name="connsiteY2" fmla="*/ 13327 h 85725"/>
                  <a:gd name="connsiteX3" fmla="*/ 19922 w 219075"/>
                  <a:gd name="connsiteY3" fmla="*/ 8088 h 85725"/>
                  <a:gd name="connsiteX4" fmla="*/ 52116 w 219075"/>
                  <a:gd name="connsiteY4" fmla="*/ 11327 h 85725"/>
                  <a:gd name="connsiteX5" fmla="*/ 201564 w 219075"/>
                  <a:gd name="connsiteY5" fmla="*/ 64952 h 85725"/>
                  <a:gd name="connsiteX6" fmla="*/ 213470 w 219075"/>
                  <a:gd name="connsiteY6" fmla="*/ 78002 h 85725"/>
                  <a:gd name="connsiteX7" fmla="*/ 181466 w 219075"/>
                  <a:gd name="connsiteY7" fmla="*/ 77526 h 85725"/>
                  <a:gd name="connsiteX8" fmla="*/ 105552 w 219075"/>
                  <a:gd name="connsiteY8" fmla="*/ 70191 h 85725"/>
                  <a:gd name="connsiteX9" fmla="*/ 25256 w 219075"/>
                  <a:gd name="connsiteY9" fmla="*/ 448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9075" h="85725">
                    <a:moveTo>
                      <a:pt x="25256" y="44855"/>
                    </a:moveTo>
                    <a:cubicBezTo>
                      <a:pt x="19350" y="41616"/>
                      <a:pt x="13540" y="37806"/>
                      <a:pt x="10016" y="32091"/>
                    </a:cubicBezTo>
                    <a:cubicBezTo>
                      <a:pt x="6492" y="26376"/>
                      <a:pt x="5825" y="18375"/>
                      <a:pt x="10206" y="13327"/>
                    </a:cubicBezTo>
                    <a:cubicBezTo>
                      <a:pt x="12683" y="10469"/>
                      <a:pt x="16302" y="8945"/>
                      <a:pt x="19922" y="8088"/>
                    </a:cubicBezTo>
                    <a:cubicBezTo>
                      <a:pt x="30495" y="5612"/>
                      <a:pt x="41544" y="8469"/>
                      <a:pt x="52116" y="11327"/>
                    </a:cubicBezTo>
                    <a:cubicBezTo>
                      <a:pt x="103170" y="25233"/>
                      <a:pt x="154224" y="40854"/>
                      <a:pt x="201564" y="64952"/>
                    </a:cubicBezTo>
                    <a:cubicBezTo>
                      <a:pt x="208422" y="68477"/>
                      <a:pt x="222995" y="71906"/>
                      <a:pt x="213470" y="78002"/>
                    </a:cubicBezTo>
                    <a:cubicBezTo>
                      <a:pt x="205945" y="82764"/>
                      <a:pt x="189467" y="78192"/>
                      <a:pt x="181466" y="77526"/>
                    </a:cubicBezTo>
                    <a:cubicBezTo>
                      <a:pt x="156129" y="75525"/>
                      <a:pt x="130698" y="74001"/>
                      <a:pt x="105552" y="70191"/>
                    </a:cubicBezTo>
                    <a:cubicBezTo>
                      <a:pt x="77643" y="65905"/>
                      <a:pt x="50021" y="58666"/>
                      <a:pt x="25256" y="4485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3970412" y="4764977"/>
                <a:ext cx="142875" cy="161925"/>
              </a:xfrm>
              <a:custGeom>
                <a:avLst/>
                <a:gdLst>
                  <a:gd name="connsiteX0" fmla="*/ 65520 w 142875"/>
                  <a:gd name="connsiteY0" fmla="*/ 107632 h 161925"/>
                  <a:gd name="connsiteX1" fmla="*/ 8085 w 142875"/>
                  <a:gd name="connsiteY1" fmla="*/ 29242 h 161925"/>
                  <a:gd name="connsiteX2" fmla="*/ 8085 w 142875"/>
                  <a:gd name="connsiteY2" fmla="*/ 15430 h 161925"/>
                  <a:gd name="connsiteX3" fmla="*/ 18276 w 142875"/>
                  <a:gd name="connsiteY3" fmla="*/ 7144 h 161925"/>
                  <a:gd name="connsiteX4" fmla="*/ 24944 w 142875"/>
                  <a:gd name="connsiteY4" fmla="*/ 9049 h 161925"/>
                  <a:gd name="connsiteX5" fmla="*/ 77998 w 142875"/>
                  <a:gd name="connsiteY5" fmla="*/ 55340 h 161925"/>
                  <a:gd name="connsiteX6" fmla="*/ 142006 w 142875"/>
                  <a:gd name="connsiteY6" fmla="*/ 152495 h 161925"/>
                  <a:gd name="connsiteX7" fmla="*/ 111717 w 142875"/>
                  <a:gd name="connsiteY7" fmla="*/ 145732 h 161925"/>
                  <a:gd name="connsiteX8" fmla="*/ 65520 w 142875"/>
                  <a:gd name="connsiteY8" fmla="*/ 10763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875" h="161925">
                    <a:moveTo>
                      <a:pt x="65520" y="107632"/>
                    </a:moveTo>
                    <a:cubicBezTo>
                      <a:pt x="40755" y="85820"/>
                      <a:pt x="14847" y="61531"/>
                      <a:pt x="8085" y="29242"/>
                    </a:cubicBezTo>
                    <a:cubicBezTo>
                      <a:pt x="7132" y="24670"/>
                      <a:pt x="6560" y="19812"/>
                      <a:pt x="8085" y="15430"/>
                    </a:cubicBezTo>
                    <a:cubicBezTo>
                      <a:pt x="9609" y="11049"/>
                      <a:pt x="13609" y="7144"/>
                      <a:pt x="18276" y="7144"/>
                    </a:cubicBezTo>
                    <a:cubicBezTo>
                      <a:pt x="20562" y="7144"/>
                      <a:pt x="22848" y="8096"/>
                      <a:pt x="24944" y="9049"/>
                    </a:cubicBezTo>
                    <a:cubicBezTo>
                      <a:pt x="46375" y="19050"/>
                      <a:pt x="63044" y="36957"/>
                      <a:pt x="77998" y="55340"/>
                    </a:cubicBezTo>
                    <a:cubicBezTo>
                      <a:pt x="100572" y="83058"/>
                      <a:pt x="130290" y="118205"/>
                      <a:pt x="142006" y="152495"/>
                    </a:cubicBezTo>
                    <a:cubicBezTo>
                      <a:pt x="149626" y="174784"/>
                      <a:pt x="119336" y="151162"/>
                      <a:pt x="111717" y="145732"/>
                    </a:cubicBezTo>
                    <a:cubicBezTo>
                      <a:pt x="95524" y="133921"/>
                      <a:pt x="80474" y="120777"/>
                      <a:pt x="65520" y="10763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4082263" y="4745045"/>
                <a:ext cx="66675" cy="190500"/>
              </a:xfrm>
              <a:custGeom>
                <a:avLst/>
                <a:gdLst>
                  <a:gd name="connsiteX0" fmla="*/ 9582 w 66675"/>
                  <a:gd name="connsiteY0" fmla="*/ 123849 h 190500"/>
                  <a:gd name="connsiteX1" fmla="*/ 7391 w 66675"/>
                  <a:gd name="connsiteY1" fmla="*/ 54602 h 190500"/>
                  <a:gd name="connsiteX2" fmla="*/ 25012 w 66675"/>
                  <a:gd name="connsiteY2" fmla="*/ 10216 h 190500"/>
                  <a:gd name="connsiteX3" fmla="*/ 38633 w 66675"/>
                  <a:gd name="connsiteY3" fmla="*/ 7454 h 190500"/>
                  <a:gd name="connsiteX4" fmla="*/ 56159 w 66675"/>
                  <a:gd name="connsiteY4" fmla="*/ 31076 h 190500"/>
                  <a:gd name="connsiteX5" fmla="*/ 48063 w 66675"/>
                  <a:gd name="connsiteY5" fmla="*/ 176808 h 190500"/>
                  <a:gd name="connsiteX6" fmla="*/ 21774 w 66675"/>
                  <a:gd name="connsiteY6" fmla="*/ 179475 h 190500"/>
                  <a:gd name="connsiteX7" fmla="*/ 9582 w 66675"/>
                  <a:gd name="connsiteY7" fmla="*/ 12384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190500">
                    <a:moveTo>
                      <a:pt x="9582" y="123849"/>
                    </a:moveTo>
                    <a:cubicBezTo>
                      <a:pt x="7391" y="100894"/>
                      <a:pt x="6724" y="77748"/>
                      <a:pt x="7391" y="54602"/>
                    </a:cubicBezTo>
                    <a:cubicBezTo>
                      <a:pt x="7867" y="37934"/>
                      <a:pt x="10725" y="18693"/>
                      <a:pt x="25012" y="10216"/>
                    </a:cubicBezTo>
                    <a:cubicBezTo>
                      <a:pt x="29108" y="7835"/>
                      <a:pt x="33966" y="6501"/>
                      <a:pt x="38633" y="7454"/>
                    </a:cubicBezTo>
                    <a:cubicBezTo>
                      <a:pt x="48729" y="9644"/>
                      <a:pt x="53587" y="21074"/>
                      <a:pt x="56159" y="31076"/>
                    </a:cubicBezTo>
                    <a:cubicBezTo>
                      <a:pt x="68446" y="78986"/>
                      <a:pt x="65589" y="130612"/>
                      <a:pt x="48063" y="176808"/>
                    </a:cubicBezTo>
                    <a:cubicBezTo>
                      <a:pt x="40919" y="195477"/>
                      <a:pt x="30156" y="198430"/>
                      <a:pt x="21774" y="179475"/>
                    </a:cubicBezTo>
                    <a:cubicBezTo>
                      <a:pt x="13963" y="162140"/>
                      <a:pt x="11296" y="142614"/>
                      <a:pt x="9582" y="12384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4111990" y="4777799"/>
                <a:ext cx="133350" cy="161925"/>
              </a:xfrm>
              <a:custGeom>
                <a:avLst/>
                <a:gdLst>
                  <a:gd name="connsiteX0" fmla="*/ 82725 w 133350"/>
                  <a:gd name="connsiteY0" fmla="*/ 107764 h 161925"/>
                  <a:gd name="connsiteX1" fmla="*/ 116443 w 133350"/>
                  <a:gd name="connsiteY1" fmla="*/ 68711 h 161925"/>
                  <a:gd name="connsiteX2" fmla="*/ 128921 w 133350"/>
                  <a:gd name="connsiteY2" fmla="*/ 19467 h 161925"/>
                  <a:gd name="connsiteX3" fmla="*/ 126159 w 133350"/>
                  <a:gd name="connsiteY3" fmla="*/ 10990 h 161925"/>
                  <a:gd name="connsiteX4" fmla="*/ 112443 w 133350"/>
                  <a:gd name="connsiteY4" fmla="*/ 7942 h 161925"/>
                  <a:gd name="connsiteX5" fmla="*/ 100346 w 133350"/>
                  <a:gd name="connsiteY5" fmla="*/ 16705 h 161925"/>
                  <a:gd name="connsiteX6" fmla="*/ 18336 w 133350"/>
                  <a:gd name="connsiteY6" fmla="*/ 130147 h 161925"/>
                  <a:gd name="connsiteX7" fmla="*/ 23193 w 133350"/>
                  <a:gd name="connsiteY7" fmla="*/ 155294 h 161925"/>
                  <a:gd name="connsiteX8" fmla="*/ 82725 w 133350"/>
                  <a:gd name="connsiteY8" fmla="*/ 10776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61925">
                    <a:moveTo>
                      <a:pt x="82725" y="107764"/>
                    </a:moveTo>
                    <a:cubicBezTo>
                      <a:pt x="95393" y="96048"/>
                      <a:pt x="107490" y="83475"/>
                      <a:pt x="116443" y="68711"/>
                    </a:cubicBezTo>
                    <a:cubicBezTo>
                      <a:pt x="125301" y="53947"/>
                      <a:pt x="130731" y="36612"/>
                      <a:pt x="128921" y="19467"/>
                    </a:cubicBezTo>
                    <a:cubicBezTo>
                      <a:pt x="128635" y="16514"/>
                      <a:pt x="127968" y="13371"/>
                      <a:pt x="126159" y="10990"/>
                    </a:cubicBezTo>
                    <a:cubicBezTo>
                      <a:pt x="123015" y="7085"/>
                      <a:pt x="117110" y="6322"/>
                      <a:pt x="112443" y="7942"/>
                    </a:cubicBezTo>
                    <a:cubicBezTo>
                      <a:pt x="107680" y="9561"/>
                      <a:pt x="103870" y="13181"/>
                      <a:pt x="100346" y="16705"/>
                    </a:cubicBezTo>
                    <a:cubicBezTo>
                      <a:pt x="67008" y="49756"/>
                      <a:pt x="41958" y="89857"/>
                      <a:pt x="18336" y="130147"/>
                    </a:cubicBezTo>
                    <a:cubicBezTo>
                      <a:pt x="10525" y="143578"/>
                      <a:pt x="-4620" y="170819"/>
                      <a:pt x="23193" y="155294"/>
                    </a:cubicBezTo>
                    <a:cubicBezTo>
                      <a:pt x="44625" y="143197"/>
                      <a:pt x="64722" y="124528"/>
                      <a:pt x="82725" y="107764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097601" y="4896787"/>
                <a:ext cx="200025" cy="57150"/>
              </a:xfrm>
              <a:custGeom>
                <a:avLst/>
                <a:gdLst>
                  <a:gd name="connsiteX0" fmla="*/ 106352 w 200025"/>
                  <a:gd name="connsiteY0" fmla="*/ 51260 h 57150"/>
                  <a:gd name="connsiteX1" fmla="*/ 187981 w 200025"/>
                  <a:gd name="connsiteY1" fmla="*/ 29924 h 57150"/>
                  <a:gd name="connsiteX2" fmla="*/ 195220 w 200025"/>
                  <a:gd name="connsiteY2" fmla="*/ 19160 h 57150"/>
                  <a:gd name="connsiteX3" fmla="*/ 183124 w 200025"/>
                  <a:gd name="connsiteY3" fmla="*/ 8112 h 57150"/>
                  <a:gd name="connsiteX4" fmla="*/ 163026 w 200025"/>
                  <a:gd name="connsiteY4" fmla="*/ 7826 h 57150"/>
                  <a:gd name="connsiteX5" fmla="*/ 19198 w 200025"/>
                  <a:gd name="connsiteY5" fmla="*/ 33734 h 57150"/>
                  <a:gd name="connsiteX6" fmla="*/ 32057 w 200025"/>
                  <a:gd name="connsiteY6" fmla="*/ 50974 h 57150"/>
                  <a:gd name="connsiteX7" fmla="*/ 106352 w 200025"/>
                  <a:gd name="connsiteY7" fmla="*/ 512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025" h="57150">
                    <a:moveTo>
                      <a:pt x="106352" y="51260"/>
                    </a:moveTo>
                    <a:cubicBezTo>
                      <a:pt x="135594" y="50022"/>
                      <a:pt x="167407" y="46307"/>
                      <a:pt x="187981" y="29924"/>
                    </a:cubicBezTo>
                    <a:cubicBezTo>
                      <a:pt x="191696" y="26971"/>
                      <a:pt x="195220" y="23256"/>
                      <a:pt x="195220" y="19160"/>
                    </a:cubicBezTo>
                    <a:cubicBezTo>
                      <a:pt x="195220" y="13922"/>
                      <a:pt x="189505" y="9635"/>
                      <a:pt x="183124" y="8112"/>
                    </a:cubicBezTo>
                    <a:cubicBezTo>
                      <a:pt x="176742" y="6588"/>
                      <a:pt x="169789" y="7159"/>
                      <a:pt x="163026" y="7826"/>
                    </a:cubicBezTo>
                    <a:cubicBezTo>
                      <a:pt x="115210" y="12588"/>
                      <a:pt x="64347" y="19732"/>
                      <a:pt x="19198" y="33734"/>
                    </a:cubicBezTo>
                    <a:cubicBezTo>
                      <a:pt x="-6710" y="41735"/>
                      <a:pt x="14626" y="50022"/>
                      <a:pt x="32057" y="50974"/>
                    </a:cubicBezTo>
                    <a:cubicBezTo>
                      <a:pt x="56727" y="52212"/>
                      <a:pt x="81587" y="52212"/>
                      <a:pt x="106352" y="5126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4346018" y="4844623"/>
                <a:ext cx="161925" cy="57150"/>
              </a:xfrm>
              <a:custGeom>
                <a:avLst/>
                <a:gdLst>
                  <a:gd name="connsiteX0" fmla="*/ 20146 w 161925"/>
                  <a:gd name="connsiteY0" fmla="*/ 34082 h 57150"/>
                  <a:gd name="connsiteX1" fmla="*/ 9192 w 161925"/>
                  <a:gd name="connsiteY1" fmla="*/ 24938 h 57150"/>
                  <a:gd name="connsiteX2" fmla="*/ 9383 w 161925"/>
                  <a:gd name="connsiteY2" fmla="*/ 11508 h 57150"/>
                  <a:gd name="connsiteX3" fmla="*/ 16336 w 161925"/>
                  <a:gd name="connsiteY3" fmla="*/ 7793 h 57150"/>
                  <a:gd name="connsiteX4" fmla="*/ 39387 w 161925"/>
                  <a:gd name="connsiteY4" fmla="*/ 10079 h 57150"/>
                  <a:gd name="connsiteX5" fmla="*/ 146352 w 161925"/>
                  <a:gd name="connsiteY5" fmla="*/ 48465 h 57150"/>
                  <a:gd name="connsiteX6" fmla="*/ 154829 w 161925"/>
                  <a:gd name="connsiteY6" fmla="*/ 57800 h 57150"/>
                  <a:gd name="connsiteX7" fmla="*/ 131874 w 161925"/>
                  <a:gd name="connsiteY7" fmla="*/ 57514 h 57150"/>
                  <a:gd name="connsiteX8" fmla="*/ 77487 w 161925"/>
                  <a:gd name="connsiteY8" fmla="*/ 52275 h 57150"/>
                  <a:gd name="connsiteX9" fmla="*/ 20146 w 161925"/>
                  <a:gd name="connsiteY9" fmla="*/ 3408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925" h="57150">
                    <a:moveTo>
                      <a:pt x="20146" y="34082"/>
                    </a:moveTo>
                    <a:cubicBezTo>
                      <a:pt x="15955" y="31701"/>
                      <a:pt x="11764" y="29034"/>
                      <a:pt x="9192" y="24938"/>
                    </a:cubicBezTo>
                    <a:cubicBezTo>
                      <a:pt x="6621" y="20842"/>
                      <a:pt x="6239" y="15127"/>
                      <a:pt x="9383" y="11508"/>
                    </a:cubicBezTo>
                    <a:cubicBezTo>
                      <a:pt x="11097" y="9508"/>
                      <a:pt x="13764" y="8365"/>
                      <a:pt x="16336" y="7793"/>
                    </a:cubicBezTo>
                    <a:cubicBezTo>
                      <a:pt x="23956" y="6079"/>
                      <a:pt x="31862" y="8079"/>
                      <a:pt x="39387" y="10079"/>
                    </a:cubicBezTo>
                    <a:cubicBezTo>
                      <a:pt x="75962" y="19985"/>
                      <a:pt x="112443" y="31225"/>
                      <a:pt x="146352" y="48465"/>
                    </a:cubicBezTo>
                    <a:cubicBezTo>
                      <a:pt x="151305" y="51037"/>
                      <a:pt x="161688" y="53418"/>
                      <a:pt x="154829" y="57800"/>
                    </a:cubicBezTo>
                    <a:cubicBezTo>
                      <a:pt x="149496" y="61228"/>
                      <a:pt x="137589" y="57990"/>
                      <a:pt x="131874" y="57514"/>
                    </a:cubicBezTo>
                    <a:cubicBezTo>
                      <a:pt x="113777" y="56085"/>
                      <a:pt x="95489" y="55037"/>
                      <a:pt x="77487" y="52275"/>
                    </a:cubicBezTo>
                    <a:cubicBezTo>
                      <a:pt x="57675" y="49132"/>
                      <a:pt x="37862" y="43988"/>
                      <a:pt x="20146" y="3408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4391898" y="4777930"/>
                <a:ext cx="104775" cy="123825"/>
              </a:xfrm>
              <a:custGeom>
                <a:avLst/>
                <a:gdLst>
                  <a:gd name="connsiteX0" fmla="*/ 48942 w 104775"/>
                  <a:gd name="connsiteY0" fmla="*/ 79058 h 123825"/>
                  <a:gd name="connsiteX1" fmla="*/ 7794 w 104775"/>
                  <a:gd name="connsiteY1" fmla="*/ 22955 h 123825"/>
                  <a:gd name="connsiteX2" fmla="*/ 7794 w 104775"/>
                  <a:gd name="connsiteY2" fmla="*/ 13049 h 123825"/>
                  <a:gd name="connsiteX3" fmla="*/ 15129 w 104775"/>
                  <a:gd name="connsiteY3" fmla="*/ 7144 h 123825"/>
                  <a:gd name="connsiteX4" fmla="*/ 19891 w 104775"/>
                  <a:gd name="connsiteY4" fmla="*/ 8477 h 123825"/>
                  <a:gd name="connsiteX5" fmla="*/ 57896 w 104775"/>
                  <a:gd name="connsiteY5" fmla="*/ 41624 h 123825"/>
                  <a:gd name="connsiteX6" fmla="*/ 103711 w 104775"/>
                  <a:gd name="connsiteY6" fmla="*/ 111157 h 123825"/>
                  <a:gd name="connsiteX7" fmla="*/ 81994 w 104775"/>
                  <a:gd name="connsiteY7" fmla="*/ 106299 h 123825"/>
                  <a:gd name="connsiteX8" fmla="*/ 48942 w 104775"/>
                  <a:gd name="connsiteY8" fmla="*/ 79058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123825">
                    <a:moveTo>
                      <a:pt x="48942" y="79058"/>
                    </a:moveTo>
                    <a:cubicBezTo>
                      <a:pt x="31226" y="63437"/>
                      <a:pt x="12652" y="46101"/>
                      <a:pt x="7794" y="22955"/>
                    </a:cubicBezTo>
                    <a:cubicBezTo>
                      <a:pt x="7128" y="19717"/>
                      <a:pt x="6747" y="16193"/>
                      <a:pt x="7794" y="13049"/>
                    </a:cubicBezTo>
                    <a:cubicBezTo>
                      <a:pt x="8842" y="9906"/>
                      <a:pt x="11700" y="7144"/>
                      <a:pt x="15129" y="7144"/>
                    </a:cubicBezTo>
                    <a:cubicBezTo>
                      <a:pt x="16843" y="7144"/>
                      <a:pt x="18367" y="7811"/>
                      <a:pt x="19891" y="8477"/>
                    </a:cubicBezTo>
                    <a:cubicBezTo>
                      <a:pt x="35226" y="15621"/>
                      <a:pt x="47133" y="28480"/>
                      <a:pt x="57896" y="41624"/>
                    </a:cubicBezTo>
                    <a:cubicBezTo>
                      <a:pt x="74088" y="61436"/>
                      <a:pt x="95329" y="86582"/>
                      <a:pt x="103711" y="111157"/>
                    </a:cubicBezTo>
                    <a:cubicBezTo>
                      <a:pt x="109140" y="127159"/>
                      <a:pt x="87423" y="110204"/>
                      <a:pt x="81994" y="106299"/>
                    </a:cubicBezTo>
                    <a:cubicBezTo>
                      <a:pt x="70469" y="97917"/>
                      <a:pt x="59706" y="88487"/>
                      <a:pt x="48942" y="790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4471960" y="4763758"/>
                <a:ext cx="47625" cy="142875"/>
              </a:xfrm>
              <a:custGeom>
                <a:avLst/>
                <a:gdLst>
                  <a:gd name="connsiteX0" fmla="*/ 8885 w 47625"/>
                  <a:gd name="connsiteY0" fmla="*/ 90658 h 142875"/>
                  <a:gd name="connsiteX1" fmla="*/ 7361 w 47625"/>
                  <a:gd name="connsiteY1" fmla="*/ 41128 h 142875"/>
                  <a:gd name="connsiteX2" fmla="*/ 19934 w 47625"/>
                  <a:gd name="connsiteY2" fmla="*/ 9314 h 142875"/>
                  <a:gd name="connsiteX3" fmla="*/ 29650 w 47625"/>
                  <a:gd name="connsiteY3" fmla="*/ 7409 h 142875"/>
                  <a:gd name="connsiteX4" fmla="*/ 42223 w 47625"/>
                  <a:gd name="connsiteY4" fmla="*/ 24364 h 142875"/>
                  <a:gd name="connsiteX5" fmla="*/ 36412 w 47625"/>
                  <a:gd name="connsiteY5" fmla="*/ 128663 h 142875"/>
                  <a:gd name="connsiteX6" fmla="*/ 17553 w 47625"/>
                  <a:gd name="connsiteY6" fmla="*/ 130568 h 142875"/>
                  <a:gd name="connsiteX7" fmla="*/ 8885 w 47625"/>
                  <a:gd name="connsiteY7" fmla="*/ 9065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142875">
                    <a:moveTo>
                      <a:pt x="8885" y="90658"/>
                    </a:moveTo>
                    <a:cubicBezTo>
                      <a:pt x="7361" y="74180"/>
                      <a:pt x="6790" y="57606"/>
                      <a:pt x="7361" y="41128"/>
                    </a:cubicBezTo>
                    <a:cubicBezTo>
                      <a:pt x="7742" y="29222"/>
                      <a:pt x="9742" y="15410"/>
                      <a:pt x="19934" y="9314"/>
                    </a:cubicBezTo>
                    <a:cubicBezTo>
                      <a:pt x="22887" y="7600"/>
                      <a:pt x="26316" y="6647"/>
                      <a:pt x="29650" y="7409"/>
                    </a:cubicBezTo>
                    <a:cubicBezTo>
                      <a:pt x="36889" y="8933"/>
                      <a:pt x="40413" y="17125"/>
                      <a:pt x="42223" y="24364"/>
                    </a:cubicBezTo>
                    <a:cubicBezTo>
                      <a:pt x="51081" y="58654"/>
                      <a:pt x="48985" y="95611"/>
                      <a:pt x="36412" y="128663"/>
                    </a:cubicBezTo>
                    <a:cubicBezTo>
                      <a:pt x="31364" y="141998"/>
                      <a:pt x="23649" y="144093"/>
                      <a:pt x="17553" y="130568"/>
                    </a:cubicBezTo>
                    <a:cubicBezTo>
                      <a:pt x="12028" y="117995"/>
                      <a:pt x="10123" y="104088"/>
                      <a:pt x="8885" y="9065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493180" y="4787166"/>
                <a:ext cx="95250" cy="114300"/>
              </a:xfrm>
              <a:custGeom>
                <a:avLst/>
                <a:gdLst>
                  <a:gd name="connsiteX0" fmla="*/ 61294 w 95250"/>
                  <a:gd name="connsiteY0" fmla="*/ 79156 h 114300"/>
                  <a:gd name="connsiteX1" fmla="*/ 85392 w 95250"/>
                  <a:gd name="connsiteY1" fmla="*/ 51248 h 114300"/>
                  <a:gd name="connsiteX2" fmla="*/ 94345 w 95250"/>
                  <a:gd name="connsiteY2" fmla="*/ 16006 h 114300"/>
                  <a:gd name="connsiteX3" fmla="*/ 92345 w 95250"/>
                  <a:gd name="connsiteY3" fmla="*/ 9910 h 114300"/>
                  <a:gd name="connsiteX4" fmla="*/ 82534 w 95250"/>
                  <a:gd name="connsiteY4" fmla="*/ 7719 h 114300"/>
                  <a:gd name="connsiteX5" fmla="*/ 73867 w 95250"/>
                  <a:gd name="connsiteY5" fmla="*/ 14005 h 114300"/>
                  <a:gd name="connsiteX6" fmla="*/ 15193 w 95250"/>
                  <a:gd name="connsiteY6" fmla="*/ 95158 h 114300"/>
                  <a:gd name="connsiteX7" fmla="*/ 18621 w 95250"/>
                  <a:gd name="connsiteY7" fmla="*/ 113161 h 114300"/>
                  <a:gd name="connsiteX8" fmla="*/ 61294 w 95250"/>
                  <a:gd name="connsiteY8" fmla="*/ 7915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14300">
                    <a:moveTo>
                      <a:pt x="61294" y="79156"/>
                    </a:moveTo>
                    <a:cubicBezTo>
                      <a:pt x="70342" y="70774"/>
                      <a:pt x="79010" y="61821"/>
                      <a:pt x="85392" y="51248"/>
                    </a:cubicBezTo>
                    <a:cubicBezTo>
                      <a:pt x="91774" y="40675"/>
                      <a:pt x="95583" y="28293"/>
                      <a:pt x="94345" y="16006"/>
                    </a:cubicBezTo>
                    <a:cubicBezTo>
                      <a:pt x="94155" y="13815"/>
                      <a:pt x="93679" y="11624"/>
                      <a:pt x="92345" y="9910"/>
                    </a:cubicBezTo>
                    <a:cubicBezTo>
                      <a:pt x="90154" y="7052"/>
                      <a:pt x="85868" y="6576"/>
                      <a:pt x="82534" y="7719"/>
                    </a:cubicBezTo>
                    <a:cubicBezTo>
                      <a:pt x="79105" y="8862"/>
                      <a:pt x="76438" y="11434"/>
                      <a:pt x="73867" y="14005"/>
                    </a:cubicBezTo>
                    <a:cubicBezTo>
                      <a:pt x="50054" y="37628"/>
                      <a:pt x="32052" y="66393"/>
                      <a:pt x="15193" y="95158"/>
                    </a:cubicBezTo>
                    <a:cubicBezTo>
                      <a:pt x="9573" y="104779"/>
                      <a:pt x="-1286" y="124210"/>
                      <a:pt x="18621" y="113161"/>
                    </a:cubicBezTo>
                    <a:cubicBezTo>
                      <a:pt x="34052" y="104493"/>
                      <a:pt x="48435" y="91158"/>
                      <a:pt x="61294" y="79156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4245768" y="53490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4360068" y="53966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969668" y="5168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518874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31244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3369468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2626518" y="55490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2759868" y="5568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759868" y="54728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3555132" y="5412581"/>
                <a:ext cx="733425" cy="304800"/>
              </a:xfrm>
              <a:custGeom>
                <a:avLst/>
                <a:gdLst>
                  <a:gd name="connsiteX0" fmla="*/ 345355 w 733425"/>
                  <a:gd name="connsiteY0" fmla="*/ 7144 h 304800"/>
                  <a:gd name="connsiteX1" fmla="*/ 11980 w 733425"/>
                  <a:gd name="connsiteY1" fmla="*/ 159544 h 304800"/>
                  <a:gd name="connsiteX2" fmla="*/ 583480 w 733425"/>
                  <a:gd name="connsiteY2" fmla="*/ 292894 h 304800"/>
                  <a:gd name="connsiteX3" fmla="*/ 640630 w 733425"/>
                  <a:gd name="connsiteY3" fmla="*/ 92869 h 304800"/>
                  <a:gd name="connsiteX4" fmla="*/ 345355 w 733425"/>
                  <a:gd name="connsiteY4" fmla="*/ 714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425" h="304800">
                    <a:moveTo>
                      <a:pt x="345355" y="7144"/>
                    </a:moveTo>
                    <a:cubicBezTo>
                      <a:pt x="345355" y="7144"/>
                      <a:pt x="69130" y="16669"/>
                      <a:pt x="11980" y="159544"/>
                    </a:cubicBezTo>
                    <a:cubicBezTo>
                      <a:pt x="-45170" y="302419"/>
                      <a:pt x="419746" y="307753"/>
                      <a:pt x="583480" y="292894"/>
                    </a:cubicBezTo>
                    <a:cubicBezTo>
                      <a:pt x="793030" y="273844"/>
                      <a:pt x="735880" y="121444"/>
                      <a:pt x="640630" y="92869"/>
                    </a:cubicBezTo>
                    <a:cubicBezTo>
                      <a:pt x="545380" y="64294"/>
                      <a:pt x="554905" y="7144"/>
                      <a:pt x="345355" y="7144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3874293" y="5237812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2740818" y="5666437"/>
                <a:ext cx="266700" cy="95250"/>
              </a:xfrm>
              <a:custGeom>
                <a:avLst/>
                <a:gdLst>
                  <a:gd name="connsiteX0" fmla="*/ 73819 w 266700"/>
                  <a:gd name="connsiteY0" fmla="*/ 10463 h 95250"/>
                  <a:gd name="connsiteX1" fmla="*/ 7144 w 266700"/>
                  <a:gd name="connsiteY1" fmla="*/ 58088 h 95250"/>
                  <a:gd name="connsiteX2" fmla="*/ 264319 w 266700"/>
                  <a:gd name="connsiteY2" fmla="*/ 58088 h 95250"/>
                  <a:gd name="connsiteX3" fmla="*/ 73819 w 266700"/>
                  <a:gd name="connsiteY3" fmla="*/ 1046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0">
                    <a:moveTo>
                      <a:pt x="73819" y="10463"/>
                    </a:moveTo>
                    <a:cubicBezTo>
                      <a:pt x="73819" y="10463"/>
                      <a:pt x="7144" y="19988"/>
                      <a:pt x="7144" y="58088"/>
                    </a:cubicBezTo>
                    <a:cubicBezTo>
                      <a:pt x="7144" y="96188"/>
                      <a:pt x="254794" y="105713"/>
                      <a:pt x="264319" y="58088"/>
                    </a:cubicBezTo>
                    <a:cubicBezTo>
                      <a:pt x="273844" y="10463"/>
                      <a:pt x="140494" y="938"/>
                      <a:pt x="73819" y="104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 userDrawn="1"/>
        </p:nvGrpSpPr>
        <p:grpSpPr>
          <a:xfrm>
            <a:off x="9175006" y="5203358"/>
            <a:ext cx="3021086" cy="1663699"/>
            <a:chOff x="6883400" y="3943634"/>
            <a:chExt cx="5308600" cy="2923423"/>
          </a:xfrm>
        </p:grpSpPr>
        <p:sp>
          <p:nvSpPr>
            <p:cNvPr id="85" name="任意多边形: 形状 84"/>
            <p:cNvSpPr/>
            <p:nvPr/>
          </p:nvSpPr>
          <p:spPr>
            <a:xfrm rot="10800000" flipH="1">
              <a:off x="6883400" y="3943634"/>
              <a:ext cx="5308600" cy="2923423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90D3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442340" y="4262909"/>
              <a:ext cx="3369282" cy="2302042"/>
              <a:chOff x="7350918" y="4107477"/>
              <a:chExt cx="2294544" cy="1567734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7920418" y="4421600"/>
                <a:ext cx="304800" cy="723900"/>
              </a:xfrm>
              <a:custGeom>
                <a:avLst/>
                <a:gdLst>
                  <a:gd name="connsiteX0" fmla="*/ 301657 w 304800"/>
                  <a:gd name="connsiteY0" fmla="*/ 7144 h 723900"/>
                  <a:gd name="connsiteX1" fmla="*/ 80391 w 304800"/>
                  <a:gd name="connsiteY1" fmla="*/ 355092 h 723900"/>
                  <a:gd name="connsiteX2" fmla="*/ 7144 w 304800"/>
                  <a:gd name="connsiteY2" fmla="*/ 71770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723900">
                    <a:moveTo>
                      <a:pt x="301657" y="7144"/>
                    </a:moveTo>
                    <a:cubicBezTo>
                      <a:pt x="200406" y="102203"/>
                      <a:pt x="123540" y="223076"/>
                      <a:pt x="80391" y="355092"/>
                    </a:cubicBezTo>
                    <a:cubicBezTo>
                      <a:pt x="80391" y="355092"/>
                      <a:pt x="27337" y="502730"/>
                      <a:pt x="7144" y="717709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211556" y="4370535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3" y="54113"/>
                      <a:pt x="32426" y="54970"/>
                      <a:pt x="40904" y="49160"/>
                    </a:cubicBezTo>
                    <a:cubicBezTo>
                      <a:pt x="56715" y="38301"/>
                      <a:pt x="52524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8176599" y="4408350"/>
                <a:ext cx="57150" cy="57150"/>
              </a:xfrm>
              <a:custGeom>
                <a:avLst/>
                <a:gdLst>
                  <a:gd name="connsiteX0" fmla="*/ 12233 w 57150"/>
                  <a:gd name="connsiteY0" fmla="*/ 47160 h 57150"/>
                  <a:gd name="connsiteX1" fmla="*/ 40904 w 57150"/>
                  <a:gd name="connsiteY1" fmla="*/ 49160 h 57150"/>
                  <a:gd name="connsiteX2" fmla="*/ 32522 w 57150"/>
                  <a:gd name="connsiteY2" fmla="*/ 7345 h 57150"/>
                  <a:gd name="connsiteX3" fmla="*/ 12233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6" y="38301"/>
                      <a:pt x="52525" y="10584"/>
                      <a:pt x="32522" y="7345"/>
                    </a:cubicBezTo>
                    <a:cubicBezTo>
                      <a:pt x="14710" y="4392"/>
                      <a:pt x="-1387" y="34682"/>
                      <a:pt x="12233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8147793" y="4448926"/>
                <a:ext cx="57150" cy="57150"/>
              </a:xfrm>
              <a:custGeom>
                <a:avLst/>
                <a:gdLst>
                  <a:gd name="connsiteX0" fmla="*/ 12274 w 57150"/>
                  <a:gd name="connsiteY0" fmla="*/ 47160 h 57150"/>
                  <a:gd name="connsiteX1" fmla="*/ 40945 w 57150"/>
                  <a:gd name="connsiteY1" fmla="*/ 49160 h 57150"/>
                  <a:gd name="connsiteX2" fmla="*/ 32562 w 57150"/>
                  <a:gd name="connsiteY2" fmla="*/ 7345 h 57150"/>
                  <a:gd name="connsiteX3" fmla="*/ 1227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60"/>
                    </a:moveTo>
                    <a:cubicBezTo>
                      <a:pt x="19894" y="54113"/>
                      <a:pt x="32467" y="54970"/>
                      <a:pt x="40945" y="49160"/>
                    </a:cubicBezTo>
                    <a:cubicBezTo>
                      <a:pt x="56756" y="38301"/>
                      <a:pt x="52565" y="10584"/>
                      <a:pt x="32562" y="7345"/>
                    </a:cubicBezTo>
                    <a:cubicBezTo>
                      <a:pt x="14751" y="4392"/>
                      <a:pt x="-1442" y="34682"/>
                      <a:pt x="1227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100073" y="4509327"/>
                <a:ext cx="57150" cy="57150"/>
              </a:xfrm>
              <a:custGeom>
                <a:avLst/>
                <a:gdLst>
                  <a:gd name="connsiteX0" fmla="*/ 12274 w 57150"/>
                  <a:gd name="connsiteY0" fmla="*/ 47147 h 57150"/>
                  <a:gd name="connsiteX1" fmla="*/ 40945 w 57150"/>
                  <a:gd name="connsiteY1" fmla="*/ 49147 h 57150"/>
                  <a:gd name="connsiteX2" fmla="*/ 32562 w 57150"/>
                  <a:gd name="connsiteY2" fmla="*/ 7333 h 57150"/>
                  <a:gd name="connsiteX3" fmla="*/ 12274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74" y="47147"/>
                    </a:moveTo>
                    <a:cubicBezTo>
                      <a:pt x="19894" y="54101"/>
                      <a:pt x="32467" y="54958"/>
                      <a:pt x="40945" y="49147"/>
                    </a:cubicBezTo>
                    <a:cubicBezTo>
                      <a:pt x="56756" y="38289"/>
                      <a:pt x="52565" y="10571"/>
                      <a:pt x="32562" y="7333"/>
                    </a:cubicBezTo>
                    <a:cubicBezTo>
                      <a:pt x="14751" y="4475"/>
                      <a:pt x="-1442" y="34765"/>
                      <a:pt x="12274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8074777" y="4560750"/>
                <a:ext cx="57150" cy="57150"/>
              </a:xfrm>
              <a:custGeom>
                <a:avLst/>
                <a:gdLst>
                  <a:gd name="connsiteX0" fmla="*/ 12234 w 57150"/>
                  <a:gd name="connsiteY0" fmla="*/ 47160 h 57150"/>
                  <a:gd name="connsiteX1" fmla="*/ 40904 w 57150"/>
                  <a:gd name="connsiteY1" fmla="*/ 49160 h 57150"/>
                  <a:gd name="connsiteX2" fmla="*/ 32521 w 57150"/>
                  <a:gd name="connsiteY2" fmla="*/ 7345 h 57150"/>
                  <a:gd name="connsiteX3" fmla="*/ 12234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4" y="47160"/>
                    </a:moveTo>
                    <a:cubicBezTo>
                      <a:pt x="19854" y="54113"/>
                      <a:pt x="32427" y="54970"/>
                      <a:pt x="40904" y="49160"/>
                    </a:cubicBezTo>
                    <a:cubicBezTo>
                      <a:pt x="56715" y="38301"/>
                      <a:pt x="52524" y="10584"/>
                      <a:pt x="32521" y="7345"/>
                    </a:cubicBezTo>
                    <a:cubicBezTo>
                      <a:pt x="14710" y="4392"/>
                      <a:pt x="-1388" y="34682"/>
                      <a:pt x="12234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8097175" y="4458165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8150419" y="4500373"/>
                <a:ext cx="57150" cy="57150"/>
              </a:xfrm>
              <a:custGeom>
                <a:avLst/>
                <a:gdLst>
                  <a:gd name="connsiteX0" fmla="*/ 12219 w 57150"/>
                  <a:gd name="connsiteY0" fmla="*/ 47147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7"/>
                    </a:moveTo>
                    <a:cubicBezTo>
                      <a:pt x="19839" y="54101"/>
                      <a:pt x="32413" y="54958"/>
                      <a:pt x="40889" y="49148"/>
                    </a:cubicBezTo>
                    <a:cubicBezTo>
                      <a:pt x="56701" y="38289"/>
                      <a:pt x="52510" y="10571"/>
                      <a:pt x="32507" y="7333"/>
                    </a:cubicBezTo>
                    <a:cubicBezTo>
                      <a:pt x="14791" y="4475"/>
                      <a:pt x="-1402" y="34765"/>
                      <a:pt x="12219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8127450" y="4549237"/>
                <a:ext cx="57150" cy="57150"/>
              </a:xfrm>
              <a:custGeom>
                <a:avLst/>
                <a:gdLst>
                  <a:gd name="connsiteX0" fmla="*/ 12233 w 57150"/>
                  <a:gd name="connsiteY0" fmla="*/ 47147 h 57150"/>
                  <a:gd name="connsiteX1" fmla="*/ 40904 w 57150"/>
                  <a:gd name="connsiteY1" fmla="*/ 49147 h 57150"/>
                  <a:gd name="connsiteX2" fmla="*/ 32522 w 57150"/>
                  <a:gd name="connsiteY2" fmla="*/ 7333 h 57150"/>
                  <a:gd name="connsiteX3" fmla="*/ 12233 w 57150"/>
                  <a:gd name="connsiteY3" fmla="*/ 4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7"/>
                    </a:moveTo>
                    <a:cubicBezTo>
                      <a:pt x="19853" y="54101"/>
                      <a:pt x="32426" y="54958"/>
                      <a:pt x="40904" y="49147"/>
                    </a:cubicBezTo>
                    <a:cubicBezTo>
                      <a:pt x="56715" y="38289"/>
                      <a:pt x="52524" y="10571"/>
                      <a:pt x="32522" y="7333"/>
                    </a:cubicBezTo>
                    <a:cubicBezTo>
                      <a:pt x="14710" y="4475"/>
                      <a:pt x="-1387" y="34765"/>
                      <a:pt x="12233" y="47147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8056694" y="4510743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8123845" y="4410362"/>
                <a:ext cx="57150" cy="57150"/>
              </a:xfrm>
              <a:custGeom>
                <a:avLst/>
                <a:gdLst>
                  <a:gd name="connsiteX0" fmla="*/ 12219 w 57150"/>
                  <a:gd name="connsiteY0" fmla="*/ 47148 h 57150"/>
                  <a:gd name="connsiteX1" fmla="*/ 40889 w 57150"/>
                  <a:gd name="connsiteY1" fmla="*/ 49148 h 57150"/>
                  <a:gd name="connsiteX2" fmla="*/ 32507 w 57150"/>
                  <a:gd name="connsiteY2" fmla="*/ 7333 h 57150"/>
                  <a:gd name="connsiteX3" fmla="*/ 12219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48"/>
                    </a:moveTo>
                    <a:cubicBezTo>
                      <a:pt x="19839" y="54101"/>
                      <a:pt x="32412" y="54958"/>
                      <a:pt x="40889" y="49148"/>
                    </a:cubicBezTo>
                    <a:cubicBezTo>
                      <a:pt x="56701" y="38289"/>
                      <a:pt x="52510" y="10572"/>
                      <a:pt x="32507" y="7333"/>
                    </a:cubicBezTo>
                    <a:cubicBezTo>
                      <a:pt x="14791" y="4475"/>
                      <a:pt x="-1402" y="34765"/>
                      <a:pt x="12219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8157659" y="436748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7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7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8216699" y="4424935"/>
                <a:ext cx="57150" cy="57150"/>
              </a:xfrm>
              <a:custGeom>
                <a:avLst/>
                <a:gdLst>
                  <a:gd name="connsiteX0" fmla="*/ 12233 w 57150"/>
                  <a:gd name="connsiteY0" fmla="*/ 47148 h 57150"/>
                  <a:gd name="connsiteX1" fmla="*/ 40904 w 57150"/>
                  <a:gd name="connsiteY1" fmla="*/ 49148 h 57150"/>
                  <a:gd name="connsiteX2" fmla="*/ 32522 w 57150"/>
                  <a:gd name="connsiteY2" fmla="*/ 7333 h 57150"/>
                  <a:gd name="connsiteX3" fmla="*/ 12233 w 57150"/>
                  <a:gd name="connsiteY3" fmla="*/ 47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33" y="47148"/>
                    </a:moveTo>
                    <a:cubicBezTo>
                      <a:pt x="19853" y="54101"/>
                      <a:pt x="32426" y="54958"/>
                      <a:pt x="40904" y="49148"/>
                    </a:cubicBezTo>
                    <a:cubicBezTo>
                      <a:pt x="56715" y="38289"/>
                      <a:pt x="52524" y="10572"/>
                      <a:pt x="32522" y="7333"/>
                    </a:cubicBezTo>
                    <a:cubicBezTo>
                      <a:pt x="14710" y="4475"/>
                      <a:pt x="-1387" y="34765"/>
                      <a:pt x="12233" y="47148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8187853" y="4464357"/>
                <a:ext cx="57150" cy="57150"/>
              </a:xfrm>
              <a:custGeom>
                <a:avLst/>
                <a:gdLst>
                  <a:gd name="connsiteX0" fmla="*/ 12219 w 57150"/>
                  <a:gd name="connsiteY0" fmla="*/ 47160 h 57150"/>
                  <a:gd name="connsiteX1" fmla="*/ 40889 w 57150"/>
                  <a:gd name="connsiteY1" fmla="*/ 49160 h 57150"/>
                  <a:gd name="connsiteX2" fmla="*/ 32508 w 57150"/>
                  <a:gd name="connsiteY2" fmla="*/ 7345 h 57150"/>
                  <a:gd name="connsiteX3" fmla="*/ 12219 w 57150"/>
                  <a:gd name="connsiteY3" fmla="*/ 4716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57150">
                    <a:moveTo>
                      <a:pt x="12219" y="47160"/>
                    </a:moveTo>
                    <a:cubicBezTo>
                      <a:pt x="19839" y="54113"/>
                      <a:pt x="32412" y="54970"/>
                      <a:pt x="40889" y="49160"/>
                    </a:cubicBezTo>
                    <a:cubicBezTo>
                      <a:pt x="56701" y="38301"/>
                      <a:pt x="52510" y="10584"/>
                      <a:pt x="32508" y="7345"/>
                    </a:cubicBezTo>
                    <a:cubicBezTo>
                      <a:pt x="14791" y="4392"/>
                      <a:pt x="-1402" y="34682"/>
                      <a:pt x="12219" y="47160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7545186" y="5035919"/>
                <a:ext cx="133350" cy="47625"/>
              </a:xfrm>
              <a:custGeom>
                <a:avLst/>
                <a:gdLst>
                  <a:gd name="connsiteX0" fmla="*/ 114247 w 133350"/>
                  <a:gd name="connsiteY0" fmla="*/ 29761 h 47625"/>
                  <a:gd name="connsiteX1" fmla="*/ 21664 w 133350"/>
                  <a:gd name="connsiteY1" fmla="*/ 8521 h 47625"/>
                  <a:gd name="connsiteX2" fmla="*/ 11472 w 133350"/>
                  <a:gd name="connsiteY2" fmla="*/ 11854 h 47625"/>
                  <a:gd name="connsiteX3" fmla="*/ 7376 w 133350"/>
                  <a:gd name="connsiteY3" fmla="*/ 21189 h 47625"/>
                  <a:gd name="connsiteX4" fmla="*/ 18997 w 133350"/>
                  <a:gd name="connsiteY4" fmla="*/ 28618 h 47625"/>
                  <a:gd name="connsiteX5" fmla="*/ 73766 w 133350"/>
                  <a:gd name="connsiteY5" fmla="*/ 36048 h 47625"/>
                  <a:gd name="connsiteX6" fmla="*/ 100436 w 133350"/>
                  <a:gd name="connsiteY6" fmla="*/ 40524 h 47625"/>
                  <a:gd name="connsiteX7" fmla="*/ 113675 w 133350"/>
                  <a:gd name="connsiteY7" fmla="*/ 43954 h 47625"/>
                  <a:gd name="connsiteX8" fmla="*/ 125582 w 133350"/>
                  <a:gd name="connsiteY8" fmla="*/ 47287 h 47625"/>
                  <a:gd name="connsiteX9" fmla="*/ 114247 w 133350"/>
                  <a:gd name="connsiteY9" fmla="*/ 2976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" h="47625">
                    <a:moveTo>
                      <a:pt x="114247" y="29761"/>
                    </a:moveTo>
                    <a:cubicBezTo>
                      <a:pt x="87482" y="11473"/>
                      <a:pt x="53763" y="3758"/>
                      <a:pt x="21664" y="8521"/>
                    </a:cubicBezTo>
                    <a:cubicBezTo>
                      <a:pt x="18044" y="9092"/>
                      <a:pt x="14424" y="9759"/>
                      <a:pt x="11472" y="11854"/>
                    </a:cubicBezTo>
                    <a:cubicBezTo>
                      <a:pt x="8519" y="13950"/>
                      <a:pt x="6424" y="17665"/>
                      <a:pt x="7376" y="21189"/>
                    </a:cubicBezTo>
                    <a:cubicBezTo>
                      <a:pt x="8614" y="25856"/>
                      <a:pt x="14234" y="27666"/>
                      <a:pt x="18997" y="28618"/>
                    </a:cubicBezTo>
                    <a:cubicBezTo>
                      <a:pt x="37094" y="32238"/>
                      <a:pt x="55477" y="33666"/>
                      <a:pt x="73766" y="36048"/>
                    </a:cubicBezTo>
                    <a:cubicBezTo>
                      <a:pt x="82719" y="37191"/>
                      <a:pt x="91577" y="38620"/>
                      <a:pt x="100436" y="40524"/>
                    </a:cubicBezTo>
                    <a:cubicBezTo>
                      <a:pt x="104912" y="41477"/>
                      <a:pt x="109294" y="42620"/>
                      <a:pt x="113675" y="43954"/>
                    </a:cubicBezTo>
                    <a:cubicBezTo>
                      <a:pt x="115866" y="44620"/>
                      <a:pt x="123486" y="48525"/>
                      <a:pt x="125582" y="47287"/>
                    </a:cubicBezTo>
                    <a:cubicBezTo>
                      <a:pt x="132630" y="43382"/>
                      <a:pt x="116914" y="31571"/>
                      <a:pt x="114247" y="297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559279" y="5068120"/>
                <a:ext cx="123825" cy="38100"/>
              </a:xfrm>
              <a:custGeom>
                <a:avLst/>
                <a:gdLst>
                  <a:gd name="connsiteX0" fmla="*/ 66150 w 123825"/>
                  <a:gd name="connsiteY0" fmla="*/ 7181 h 38100"/>
                  <a:gd name="connsiteX1" fmla="*/ 16429 w 123825"/>
                  <a:gd name="connsiteY1" fmla="*/ 16230 h 38100"/>
                  <a:gd name="connsiteX2" fmla="*/ 7190 w 123825"/>
                  <a:gd name="connsiteY2" fmla="*/ 25565 h 38100"/>
                  <a:gd name="connsiteX3" fmla="*/ 13763 w 123825"/>
                  <a:gd name="connsiteY3" fmla="*/ 34899 h 38100"/>
                  <a:gd name="connsiteX4" fmla="*/ 25860 w 123825"/>
                  <a:gd name="connsiteY4" fmla="*/ 35947 h 38100"/>
                  <a:gd name="connsiteX5" fmla="*/ 87010 w 123825"/>
                  <a:gd name="connsiteY5" fmla="*/ 27946 h 38100"/>
                  <a:gd name="connsiteX6" fmla="*/ 102154 w 123825"/>
                  <a:gd name="connsiteY6" fmla="*/ 24803 h 38100"/>
                  <a:gd name="connsiteX7" fmla="*/ 116252 w 123825"/>
                  <a:gd name="connsiteY7" fmla="*/ 21088 h 38100"/>
                  <a:gd name="connsiteX8" fmla="*/ 100631 w 123825"/>
                  <a:gd name="connsiteY8" fmla="*/ 11277 h 38100"/>
                  <a:gd name="connsiteX9" fmla="*/ 66150 w 123825"/>
                  <a:gd name="connsiteY9" fmla="*/ 718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825" h="38100">
                    <a:moveTo>
                      <a:pt x="66150" y="7181"/>
                    </a:moveTo>
                    <a:cubicBezTo>
                      <a:pt x="49195" y="6800"/>
                      <a:pt x="31955" y="9277"/>
                      <a:pt x="16429" y="16230"/>
                    </a:cubicBezTo>
                    <a:cubicBezTo>
                      <a:pt x="12238" y="18135"/>
                      <a:pt x="7762" y="20993"/>
                      <a:pt x="7190" y="25565"/>
                    </a:cubicBezTo>
                    <a:cubicBezTo>
                      <a:pt x="6714" y="29661"/>
                      <a:pt x="9952" y="33375"/>
                      <a:pt x="13763" y="34899"/>
                    </a:cubicBezTo>
                    <a:cubicBezTo>
                      <a:pt x="17572" y="36423"/>
                      <a:pt x="21763" y="36233"/>
                      <a:pt x="25860" y="35947"/>
                    </a:cubicBezTo>
                    <a:cubicBezTo>
                      <a:pt x="46433" y="34518"/>
                      <a:pt x="66817" y="31946"/>
                      <a:pt x="87010" y="27946"/>
                    </a:cubicBezTo>
                    <a:cubicBezTo>
                      <a:pt x="92058" y="26994"/>
                      <a:pt x="97106" y="25946"/>
                      <a:pt x="102154" y="24803"/>
                    </a:cubicBezTo>
                    <a:cubicBezTo>
                      <a:pt x="105012" y="24136"/>
                      <a:pt x="114537" y="23469"/>
                      <a:pt x="116252" y="21088"/>
                    </a:cubicBezTo>
                    <a:cubicBezTo>
                      <a:pt x="120728" y="14706"/>
                      <a:pt x="103679" y="11944"/>
                      <a:pt x="100631" y="11277"/>
                    </a:cubicBezTo>
                    <a:cubicBezTo>
                      <a:pt x="89296" y="8991"/>
                      <a:pt x="77770" y="7372"/>
                      <a:pt x="66150" y="71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7577439" y="5080301"/>
                <a:ext cx="104775" cy="66675"/>
              </a:xfrm>
              <a:custGeom>
                <a:avLst/>
                <a:gdLst>
                  <a:gd name="connsiteX0" fmla="*/ 80089 w 104775"/>
                  <a:gd name="connsiteY0" fmla="*/ 9573 h 66675"/>
                  <a:gd name="connsiteX1" fmla="*/ 24558 w 104775"/>
                  <a:gd name="connsiteY1" fmla="*/ 34243 h 66675"/>
                  <a:gd name="connsiteX2" fmla="*/ 9413 w 104775"/>
                  <a:gd name="connsiteY2" fmla="*/ 49673 h 66675"/>
                  <a:gd name="connsiteX3" fmla="*/ 7222 w 104775"/>
                  <a:gd name="connsiteY3" fmla="*/ 59198 h 66675"/>
                  <a:gd name="connsiteX4" fmla="*/ 12462 w 104775"/>
                  <a:gd name="connsiteY4" fmla="*/ 67104 h 66675"/>
                  <a:gd name="connsiteX5" fmla="*/ 25511 w 104775"/>
                  <a:gd name="connsiteY5" fmla="*/ 64723 h 66675"/>
                  <a:gd name="connsiteX6" fmla="*/ 84375 w 104775"/>
                  <a:gd name="connsiteY6" fmla="*/ 26051 h 66675"/>
                  <a:gd name="connsiteX7" fmla="*/ 101329 w 104775"/>
                  <a:gd name="connsiteY7" fmla="*/ 9478 h 66675"/>
                  <a:gd name="connsiteX8" fmla="*/ 80089 w 104775"/>
                  <a:gd name="connsiteY8" fmla="*/ 9573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775" h="66675">
                    <a:moveTo>
                      <a:pt x="80089" y="9573"/>
                    </a:moveTo>
                    <a:cubicBezTo>
                      <a:pt x="60181" y="14050"/>
                      <a:pt x="41227" y="22527"/>
                      <a:pt x="24558" y="34243"/>
                    </a:cubicBezTo>
                    <a:cubicBezTo>
                      <a:pt x="18652" y="38434"/>
                      <a:pt x="12842" y="43196"/>
                      <a:pt x="9413" y="49673"/>
                    </a:cubicBezTo>
                    <a:cubicBezTo>
                      <a:pt x="7889" y="52626"/>
                      <a:pt x="6842" y="55865"/>
                      <a:pt x="7222" y="59198"/>
                    </a:cubicBezTo>
                    <a:cubicBezTo>
                      <a:pt x="7604" y="62532"/>
                      <a:pt x="9509" y="65771"/>
                      <a:pt x="12462" y="67104"/>
                    </a:cubicBezTo>
                    <a:cubicBezTo>
                      <a:pt x="16653" y="68914"/>
                      <a:pt x="21415" y="66914"/>
                      <a:pt x="25511" y="64723"/>
                    </a:cubicBezTo>
                    <a:cubicBezTo>
                      <a:pt x="46275" y="53674"/>
                      <a:pt x="65420" y="39862"/>
                      <a:pt x="84375" y="26051"/>
                    </a:cubicBezTo>
                    <a:cubicBezTo>
                      <a:pt x="87518" y="23765"/>
                      <a:pt x="102378" y="14240"/>
                      <a:pt x="101329" y="9478"/>
                    </a:cubicBezTo>
                    <a:cubicBezTo>
                      <a:pt x="100377" y="4620"/>
                      <a:pt x="83708" y="8716"/>
                      <a:pt x="80089" y="95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7599689" y="5084674"/>
                <a:ext cx="238125" cy="123825"/>
              </a:xfrm>
              <a:custGeom>
                <a:avLst/>
                <a:gdLst>
                  <a:gd name="connsiteX0" fmla="*/ 11357 w 238125"/>
                  <a:gd name="connsiteY0" fmla="*/ 69780 h 123825"/>
                  <a:gd name="connsiteX1" fmla="*/ 9071 w 238125"/>
                  <a:gd name="connsiteY1" fmla="*/ 87401 h 123825"/>
                  <a:gd name="connsiteX2" fmla="*/ 25264 w 238125"/>
                  <a:gd name="connsiteY2" fmla="*/ 89020 h 123825"/>
                  <a:gd name="connsiteX3" fmla="*/ 54886 w 238125"/>
                  <a:gd name="connsiteY3" fmla="*/ 67113 h 123825"/>
                  <a:gd name="connsiteX4" fmla="*/ 91844 w 238125"/>
                  <a:gd name="connsiteY4" fmla="*/ 23869 h 123825"/>
                  <a:gd name="connsiteX5" fmla="*/ 58030 w 238125"/>
                  <a:gd name="connsiteY5" fmla="*/ 93783 h 123825"/>
                  <a:gd name="connsiteX6" fmla="*/ 60601 w 238125"/>
                  <a:gd name="connsiteY6" fmla="*/ 108928 h 123825"/>
                  <a:gd name="connsiteX7" fmla="*/ 70412 w 238125"/>
                  <a:gd name="connsiteY7" fmla="*/ 109880 h 123825"/>
                  <a:gd name="connsiteX8" fmla="*/ 78699 w 238125"/>
                  <a:gd name="connsiteY8" fmla="*/ 103784 h 123825"/>
                  <a:gd name="connsiteX9" fmla="*/ 112227 w 238125"/>
                  <a:gd name="connsiteY9" fmla="*/ 29870 h 123825"/>
                  <a:gd name="connsiteX10" fmla="*/ 132420 w 238125"/>
                  <a:gd name="connsiteY10" fmla="*/ 109594 h 123825"/>
                  <a:gd name="connsiteX11" fmla="*/ 139754 w 238125"/>
                  <a:gd name="connsiteY11" fmla="*/ 117881 h 123825"/>
                  <a:gd name="connsiteX12" fmla="*/ 150327 w 238125"/>
                  <a:gd name="connsiteY12" fmla="*/ 119024 h 123825"/>
                  <a:gd name="connsiteX13" fmla="*/ 155661 w 238125"/>
                  <a:gd name="connsiteY13" fmla="*/ 112357 h 123825"/>
                  <a:gd name="connsiteX14" fmla="*/ 156518 w 238125"/>
                  <a:gd name="connsiteY14" fmla="*/ 86163 h 123825"/>
                  <a:gd name="connsiteX15" fmla="*/ 132706 w 238125"/>
                  <a:gd name="connsiteY15" fmla="*/ 28727 h 123825"/>
                  <a:gd name="connsiteX16" fmla="*/ 172044 w 238125"/>
                  <a:gd name="connsiteY16" fmla="*/ 68637 h 123825"/>
                  <a:gd name="connsiteX17" fmla="*/ 201095 w 238125"/>
                  <a:gd name="connsiteY17" fmla="*/ 86830 h 123825"/>
                  <a:gd name="connsiteX18" fmla="*/ 214906 w 238125"/>
                  <a:gd name="connsiteY18" fmla="*/ 86544 h 123825"/>
                  <a:gd name="connsiteX19" fmla="*/ 220145 w 238125"/>
                  <a:gd name="connsiteY19" fmla="*/ 67684 h 123825"/>
                  <a:gd name="connsiteX20" fmla="*/ 206048 w 238125"/>
                  <a:gd name="connsiteY20" fmla="*/ 51873 h 123825"/>
                  <a:gd name="connsiteX21" fmla="*/ 156804 w 238125"/>
                  <a:gd name="connsiteY21" fmla="*/ 22631 h 123825"/>
                  <a:gd name="connsiteX22" fmla="*/ 220907 w 238125"/>
                  <a:gd name="connsiteY22" fmla="*/ 38538 h 123825"/>
                  <a:gd name="connsiteX23" fmla="*/ 232337 w 238125"/>
                  <a:gd name="connsiteY23" fmla="*/ 38633 h 123825"/>
                  <a:gd name="connsiteX24" fmla="*/ 239862 w 238125"/>
                  <a:gd name="connsiteY24" fmla="*/ 30823 h 123825"/>
                  <a:gd name="connsiteX25" fmla="*/ 232528 w 238125"/>
                  <a:gd name="connsiteY25" fmla="*/ 19774 h 123825"/>
                  <a:gd name="connsiteX26" fmla="*/ 177187 w 238125"/>
                  <a:gd name="connsiteY26" fmla="*/ 7200 h 123825"/>
                  <a:gd name="connsiteX27" fmla="*/ 119561 w 238125"/>
                  <a:gd name="connsiteY27" fmla="*/ 9677 h 123825"/>
                  <a:gd name="connsiteX28" fmla="*/ 91653 w 238125"/>
                  <a:gd name="connsiteY28" fmla="*/ 7391 h 123825"/>
                  <a:gd name="connsiteX29" fmla="*/ 70031 w 238125"/>
                  <a:gd name="connsiteY29" fmla="*/ 14440 h 123825"/>
                  <a:gd name="connsiteX30" fmla="*/ 29169 w 238125"/>
                  <a:gd name="connsiteY30" fmla="*/ 46158 h 123825"/>
                  <a:gd name="connsiteX31" fmla="*/ 11357 w 238125"/>
                  <a:gd name="connsiteY31" fmla="*/ 6978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8125" h="123825">
                    <a:moveTo>
                      <a:pt x="11357" y="69780"/>
                    </a:moveTo>
                    <a:cubicBezTo>
                      <a:pt x="8024" y="75114"/>
                      <a:pt x="5071" y="82448"/>
                      <a:pt x="9071" y="87401"/>
                    </a:cubicBezTo>
                    <a:cubicBezTo>
                      <a:pt x="12786" y="91878"/>
                      <a:pt x="19835" y="91116"/>
                      <a:pt x="25264" y="89020"/>
                    </a:cubicBezTo>
                    <a:cubicBezTo>
                      <a:pt x="36789" y="84448"/>
                      <a:pt x="46218" y="75876"/>
                      <a:pt x="54886" y="67113"/>
                    </a:cubicBezTo>
                    <a:cubicBezTo>
                      <a:pt x="68222" y="53587"/>
                      <a:pt x="80604" y="39205"/>
                      <a:pt x="91844" y="23869"/>
                    </a:cubicBezTo>
                    <a:cubicBezTo>
                      <a:pt x="77937" y="45872"/>
                      <a:pt x="63840" y="68446"/>
                      <a:pt x="58030" y="93783"/>
                    </a:cubicBezTo>
                    <a:cubicBezTo>
                      <a:pt x="56792" y="99022"/>
                      <a:pt x="56410" y="105594"/>
                      <a:pt x="60601" y="108928"/>
                    </a:cubicBezTo>
                    <a:cubicBezTo>
                      <a:pt x="63269" y="111023"/>
                      <a:pt x="67174" y="111118"/>
                      <a:pt x="70412" y="109880"/>
                    </a:cubicBezTo>
                    <a:cubicBezTo>
                      <a:pt x="73650" y="108642"/>
                      <a:pt x="76222" y="106261"/>
                      <a:pt x="78699" y="103784"/>
                    </a:cubicBezTo>
                    <a:cubicBezTo>
                      <a:pt x="97940" y="84258"/>
                      <a:pt x="106893" y="56826"/>
                      <a:pt x="112227" y="29870"/>
                    </a:cubicBezTo>
                    <a:cubicBezTo>
                      <a:pt x="110036" y="57683"/>
                      <a:pt x="117275" y="86163"/>
                      <a:pt x="132420" y="109594"/>
                    </a:cubicBezTo>
                    <a:cubicBezTo>
                      <a:pt x="134420" y="112738"/>
                      <a:pt x="136706" y="115786"/>
                      <a:pt x="139754" y="117881"/>
                    </a:cubicBezTo>
                    <a:cubicBezTo>
                      <a:pt x="142897" y="119977"/>
                      <a:pt x="146993" y="120739"/>
                      <a:pt x="150327" y="119024"/>
                    </a:cubicBezTo>
                    <a:cubicBezTo>
                      <a:pt x="152899" y="117690"/>
                      <a:pt x="154518" y="115024"/>
                      <a:pt x="155661" y="112357"/>
                    </a:cubicBezTo>
                    <a:cubicBezTo>
                      <a:pt x="158995" y="104165"/>
                      <a:pt x="157947" y="94926"/>
                      <a:pt x="156518" y="86163"/>
                    </a:cubicBezTo>
                    <a:cubicBezTo>
                      <a:pt x="153089" y="65398"/>
                      <a:pt x="146993" y="44157"/>
                      <a:pt x="132706" y="28727"/>
                    </a:cubicBezTo>
                    <a:cubicBezTo>
                      <a:pt x="144803" y="43015"/>
                      <a:pt x="157947" y="56349"/>
                      <a:pt x="172044" y="68637"/>
                    </a:cubicBezTo>
                    <a:cubicBezTo>
                      <a:pt x="180712" y="76162"/>
                      <a:pt x="190046" y="83496"/>
                      <a:pt x="201095" y="86830"/>
                    </a:cubicBezTo>
                    <a:cubicBezTo>
                      <a:pt x="205667" y="88163"/>
                      <a:pt x="210811" y="88735"/>
                      <a:pt x="214906" y="86544"/>
                    </a:cubicBezTo>
                    <a:cubicBezTo>
                      <a:pt x="221193" y="83115"/>
                      <a:pt x="222717" y="74257"/>
                      <a:pt x="220145" y="67684"/>
                    </a:cubicBezTo>
                    <a:cubicBezTo>
                      <a:pt x="217478" y="61017"/>
                      <a:pt x="211763" y="56159"/>
                      <a:pt x="206048" y="51873"/>
                    </a:cubicBezTo>
                    <a:cubicBezTo>
                      <a:pt x="190808" y="40252"/>
                      <a:pt x="174234" y="30537"/>
                      <a:pt x="156804" y="22631"/>
                    </a:cubicBezTo>
                    <a:cubicBezTo>
                      <a:pt x="177949" y="28822"/>
                      <a:pt x="199190" y="35109"/>
                      <a:pt x="220907" y="38538"/>
                    </a:cubicBezTo>
                    <a:cubicBezTo>
                      <a:pt x="224717" y="39109"/>
                      <a:pt x="228622" y="39681"/>
                      <a:pt x="232337" y="38633"/>
                    </a:cubicBezTo>
                    <a:cubicBezTo>
                      <a:pt x="236052" y="37585"/>
                      <a:pt x="239481" y="34632"/>
                      <a:pt x="239862" y="30823"/>
                    </a:cubicBezTo>
                    <a:cubicBezTo>
                      <a:pt x="240338" y="26155"/>
                      <a:pt x="236433" y="22345"/>
                      <a:pt x="232528" y="19774"/>
                    </a:cubicBezTo>
                    <a:cubicBezTo>
                      <a:pt x="216525" y="9106"/>
                      <a:pt x="196428" y="6724"/>
                      <a:pt x="177187" y="7200"/>
                    </a:cubicBezTo>
                    <a:cubicBezTo>
                      <a:pt x="157947" y="7677"/>
                      <a:pt x="138802" y="10820"/>
                      <a:pt x="119561" y="9677"/>
                    </a:cubicBezTo>
                    <a:cubicBezTo>
                      <a:pt x="110227" y="9106"/>
                      <a:pt x="100987" y="7582"/>
                      <a:pt x="91653" y="7391"/>
                    </a:cubicBezTo>
                    <a:cubicBezTo>
                      <a:pt x="83557" y="7200"/>
                      <a:pt x="77175" y="10725"/>
                      <a:pt x="70031" y="14440"/>
                    </a:cubicBezTo>
                    <a:cubicBezTo>
                      <a:pt x="54506" y="22250"/>
                      <a:pt x="40790" y="33299"/>
                      <a:pt x="29169" y="46158"/>
                    </a:cubicBezTo>
                    <a:cubicBezTo>
                      <a:pt x="22501" y="53492"/>
                      <a:pt x="16596" y="61398"/>
                      <a:pt x="11357" y="697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7647517" y="5031342"/>
                <a:ext cx="114300" cy="85725"/>
              </a:xfrm>
              <a:custGeom>
                <a:avLst/>
                <a:gdLst>
                  <a:gd name="connsiteX0" fmla="*/ 105547 w 114300"/>
                  <a:gd name="connsiteY0" fmla="*/ 72153 h 85725"/>
                  <a:gd name="connsiteX1" fmla="*/ 93546 w 114300"/>
                  <a:gd name="connsiteY1" fmla="*/ 23195 h 85725"/>
                  <a:gd name="connsiteX2" fmla="*/ 45444 w 114300"/>
                  <a:gd name="connsiteY2" fmla="*/ 8240 h 85725"/>
                  <a:gd name="connsiteX3" fmla="*/ 7725 w 114300"/>
                  <a:gd name="connsiteY3" fmla="*/ 41673 h 85725"/>
                  <a:gd name="connsiteX4" fmla="*/ 24108 w 114300"/>
                  <a:gd name="connsiteY4" fmla="*/ 63390 h 85725"/>
                  <a:gd name="connsiteX5" fmla="*/ 64399 w 114300"/>
                  <a:gd name="connsiteY5" fmla="*/ 77773 h 85725"/>
                  <a:gd name="connsiteX6" fmla="*/ 105547 w 114300"/>
                  <a:gd name="connsiteY6" fmla="*/ 72153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85725">
                    <a:moveTo>
                      <a:pt x="105547" y="72153"/>
                    </a:moveTo>
                    <a:cubicBezTo>
                      <a:pt x="110309" y="55294"/>
                      <a:pt x="105547" y="35958"/>
                      <a:pt x="93546" y="23195"/>
                    </a:cubicBezTo>
                    <a:cubicBezTo>
                      <a:pt x="81544" y="10431"/>
                      <a:pt x="62589" y="4526"/>
                      <a:pt x="45444" y="8240"/>
                    </a:cubicBezTo>
                    <a:cubicBezTo>
                      <a:pt x="28299" y="11955"/>
                      <a:pt x="13440" y="25099"/>
                      <a:pt x="7725" y="41673"/>
                    </a:cubicBezTo>
                    <a:cubicBezTo>
                      <a:pt x="4487" y="51198"/>
                      <a:pt x="15441" y="58342"/>
                      <a:pt x="24108" y="63390"/>
                    </a:cubicBezTo>
                    <a:cubicBezTo>
                      <a:pt x="36586" y="70534"/>
                      <a:pt x="50206" y="75963"/>
                      <a:pt x="64399" y="77773"/>
                    </a:cubicBezTo>
                    <a:cubicBezTo>
                      <a:pt x="78781" y="79392"/>
                      <a:pt x="93069" y="79202"/>
                      <a:pt x="105547" y="72153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806723" y="5475193"/>
                <a:ext cx="152400" cy="57150"/>
              </a:xfrm>
              <a:custGeom>
                <a:avLst/>
                <a:gdLst>
                  <a:gd name="connsiteX0" fmla="*/ 132394 w 152400"/>
                  <a:gd name="connsiteY0" fmla="*/ 33591 h 57150"/>
                  <a:gd name="connsiteX1" fmla="*/ 24095 w 152400"/>
                  <a:gd name="connsiteY1" fmla="*/ 8730 h 57150"/>
                  <a:gd name="connsiteX2" fmla="*/ 12188 w 152400"/>
                  <a:gd name="connsiteY2" fmla="*/ 12636 h 57150"/>
                  <a:gd name="connsiteX3" fmla="*/ 7426 w 152400"/>
                  <a:gd name="connsiteY3" fmla="*/ 23589 h 57150"/>
                  <a:gd name="connsiteX4" fmla="*/ 21047 w 152400"/>
                  <a:gd name="connsiteY4" fmla="*/ 32257 h 57150"/>
                  <a:gd name="connsiteX5" fmla="*/ 85150 w 152400"/>
                  <a:gd name="connsiteY5" fmla="*/ 41020 h 57150"/>
                  <a:gd name="connsiteX6" fmla="*/ 116297 w 152400"/>
                  <a:gd name="connsiteY6" fmla="*/ 46259 h 57150"/>
                  <a:gd name="connsiteX7" fmla="*/ 131822 w 152400"/>
                  <a:gd name="connsiteY7" fmla="*/ 50259 h 57150"/>
                  <a:gd name="connsiteX8" fmla="*/ 145729 w 152400"/>
                  <a:gd name="connsiteY8" fmla="*/ 54165 h 57150"/>
                  <a:gd name="connsiteX9" fmla="*/ 132394 w 152400"/>
                  <a:gd name="connsiteY9" fmla="*/ 3359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57150">
                    <a:moveTo>
                      <a:pt x="132394" y="33591"/>
                    </a:moveTo>
                    <a:cubicBezTo>
                      <a:pt x="101057" y="12255"/>
                      <a:pt x="61623" y="3206"/>
                      <a:pt x="24095" y="8730"/>
                    </a:cubicBezTo>
                    <a:cubicBezTo>
                      <a:pt x="19904" y="9397"/>
                      <a:pt x="15617" y="10254"/>
                      <a:pt x="12188" y="12636"/>
                    </a:cubicBezTo>
                    <a:cubicBezTo>
                      <a:pt x="8760" y="15112"/>
                      <a:pt x="6283" y="19494"/>
                      <a:pt x="7426" y="23589"/>
                    </a:cubicBezTo>
                    <a:cubicBezTo>
                      <a:pt x="8950" y="29114"/>
                      <a:pt x="15427" y="31209"/>
                      <a:pt x="21047" y="32257"/>
                    </a:cubicBezTo>
                    <a:cubicBezTo>
                      <a:pt x="42192" y="36448"/>
                      <a:pt x="63814" y="38163"/>
                      <a:pt x="85150" y="41020"/>
                    </a:cubicBezTo>
                    <a:cubicBezTo>
                      <a:pt x="95628" y="42354"/>
                      <a:pt x="106009" y="43973"/>
                      <a:pt x="116297" y="46259"/>
                    </a:cubicBezTo>
                    <a:cubicBezTo>
                      <a:pt x="121535" y="47402"/>
                      <a:pt x="126679" y="48735"/>
                      <a:pt x="131822" y="50259"/>
                    </a:cubicBezTo>
                    <a:cubicBezTo>
                      <a:pt x="134394" y="51021"/>
                      <a:pt x="143253" y="55593"/>
                      <a:pt x="145729" y="54165"/>
                    </a:cubicBezTo>
                    <a:cubicBezTo>
                      <a:pt x="153921" y="49497"/>
                      <a:pt x="135537" y="35686"/>
                      <a:pt x="132394" y="335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8823141" y="5512735"/>
                <a:ext cx="142875" cy="47625"/>
              </a:xfrm>
              <a:custGeom>
                <a:avLst/>
                <a:gdLst>
                  <a:gd name="connsiteX0" fmla="*/ 76066 w 142875"/>
                  <a:gd name="connsiteY0" fmla="*/ 7193 h 47625"/>
                  <a:gd name="connsiteX1" fmla="*/ 17964 w 142875"/>
                  <a:gd name="connsiteY1" fmla="*/ 17861 h 47625"/>
                  <a:gd name="connsiteX2" fmla="*/ 7201 w 142875"/>
                  <a:gd name="connsiteY2" fmla="*/ 28719 h 47625"/>
                  <a:gd name="connsiteX3" fmla="*/ 14916 w 142875"/>
                  <a:gd name="connsiteY3" fmla="*/ 39673 h 47625"/>
                  <a:gd name="connsiteX4" fmla="*/ 29108 w 142875"/>
                  <a:gd name="connsiteY4" fmla="*/ 40911 h 47625"/>
                  <a:gd name="connsiteX5" fmla="*/ 100736 w 142875"/>
                  <a:gd name="connsiteY5" fmla="*/ 31577 h 47625"/>
                  <a:gd name="connsiteX6" fmla="*/ 118453 w 142875"/>
                  <a:gd name="connsiteY6" fmla="*/ 27862 h 47625"/>
                  <a:gd name="connsiteX7" fmla="*/ 134931 w 142875"/>
                  <a:gd name="connsiteY7" fmla="*/ 23481 h 47625"/>
                  <a:gd name="connsiteX8" fmla="*/ 116643 w 142875"/>
                  <a:gd name="connsiteY8" fmla="*/ 12051 h 47625"/>
                  <a:gd name="connsiteX9" fmla="*/ 76066 w 142875"/>
                  <a:gd name="connsiteY9" fmla="*/ 71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47625">
                    <a:moveTo>
                      <a:pt x="76066" y="7193"/>
                    </a:moveTo>
                    <a:cubicBezTo>
                      <a:pt x="56159" y="6717"/>
                      <a:pt x="36061" y="9669"/>
                      <a:pt x="17964" y="17861"/>
                    </a:cubicBezTo>
                    <a:cubicBezTo>
                      <a:pt x="13106" y="20052"/>
                      <a:pt x="7772" y="23385"/>
                      <a:pt x="7201" y="28719"/>
                    </a:cubicBezTo>
                    <a:cubicBezTo>
                      <a:pt x="6629" y="33482"/>
                      <a:pt x="10439" y="37863"/>
                      <a:pt x="14916" y="39673"/>
                    </a:cubicBezTo>
                    <a:cubicBezTo>
                      <a:pt x="19392" y="41483"/>
                      <a:pt x="24346" y="41197"/>
                      <a:pt x="29108" y="40911"/>
                    </a:cubicBezTo>
                    <a:cubicBezTo>
                      <a:pt x="53111" y="39292"/>
                      <a:pt x="77114" y="36149"/>
                      <a:pt x="100736" y="31577"/>
                    </a:cubicBezTo>
                    <a:cubicBezTo>
                      <a:pt x="106642" y="30434"/>
                      <a:pt x="112547" y="29195"/>
                      <a:pt x="118453" y="27862"/>
                    </a:cubicBezTo>
                    <a:cubicBezTo>
                      <a:pt x="121786" y="27100"/>
                      <a:pt x="133026" y="26338"/>
                      <a:pt x="134931" y="23481"/>
                    </a:cubicBezTo>
                    <a:cubicBezTo>
                      <a:pt x="140170" y="16051"/>
                      <a:pt x="120262" y="12717"/>
                      <a:pt x="116643" y="12051"/>
                    </a:cubicBezTo>
                    <a:cubicBezTo>
                      <a:pt x="103308" y="9384"/>
                      <a:pt x="89687" y="7574"/>
                      <a:pt x="76066" y="7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844460" y="5527018"/>
                <a:ext cx="123825" cy="76200"/>
              </a:xfrm>
              <a:custGeom>
                <a:avLst/>
                <a:gdLst>
                  <a:gd name="connsiteX0" fmla="*/ 92466 w 123825"/>
                  <a:gd name="connsiteY0" fmla="*/ 9959 h 76200"/>
                  <a:gd name="connsiteX1" fmla="*/ 27505 w 123825"/>
                  <a:gd name="connsiteY1" fmla="*/ 38820 h 76200"/>
                  <a:gd name="connsiteX2" fmla="*/ 9789 w 123825"/>
                  <a:gd name="connsiteY2" fmla="*/ 56822 h 76200"/>
                  <a:gd name="connsiteX3" fmla="*/ 7217 w 123825"/>
                  <a:gd name="connsiteY3" fmla="*/ 67967 h 76200"/>
                  <a:gd name="connsiteX4" fmla="*/ 13408 w 123825"/>
                  <a:gd name="connsiteY4" fmla="*/ 77206 h 76200"/>
                  <a:gd name="connsiteX5" fmla="*/ 28648 w 123825"/>
                  <a:gd name="connsiteY5" fmla="*/ 74443 h 76200"/>
                  <a:gd name="connsiteX6" fmla="*/ 97514 w 123825"/>
                  <a:gd name="connsiteY6" fmla="*/ 29200 h 76200"/>
                  <a:gd name="connsiteX7" fmla="*/ 117421 w 123825"/>
                  <a:gd name="connsiteY7" fmla="*/ 9769 h 76200"/>
                  <a:gd name="connsiteX8" fmla="*/ 92466 w 123825"/>
                  <a:gd name="connsiteY8" fmla="*/ 995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76200">
                    <a:moveTo>
                      <a:pt x="92466" y="9959"/>
                    </a:moveTo>
                    <a:cubicBezTo>
                      <a:pt x="69225" y="15198"/>
                      <a:pt x="46936" y="25104"/>
                      <a:pt x="27505" y="38820"/>
                    </a:cubicBezTo>
                    <a:cubicBezTo>
                      <a:pt x="20552" y="43678"/>
                      <a:pt x="13789" y="49298"/>
                      <a:pt x="9789" y="56822"/>
                    </a:cubicBezTo>
                    <a:cubicBezTo>
                      <a:pt x="7979" y="60251"/>
                      <a:pt x="6836" y="64157"/>
                      <a:pt x="7217" y="67967"/>
                    </a:cubicBezTo>
                    <a:cubicBezTo>
                      <a:pt x="7598" y="71776"/>
                      <a:pt x="9884" y="75587"/>
                      <a:pt x="13408" y="77206"/>
                    </a:cubicBezTo>
                    <a:cubicBezTo>
                      <a:pt x="18266" y="79397"/>
                      <a:pt x="23886" y="76920"/>
                      <a:pt x="28648" y="74443"/>
                    </a:cubicBezTo>
                    <a:cubicBezTo>
                      <a:pt x="52937" y="61490"/>
                      <a:pt x="75321" y="45392"/>
                      <a:pt x="97514" y="29200"/>
                    </a:cubicBezTo>
                    <a:cubicBezTo>
                      <a:pt x="101229" y="26533"/>
                      <a:pt x="118564" y="15389"/>
                      <a:pt x="117421" y="9769"/>
                    </a:cubicBezTo>
                    <a:cubicBezTo>
                      <a:pt x="116088" y="4244"/>
                      <a:pt x="96657" y="9007"/>
                      <a:pt x="92466" y="99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870310" y="5532336"/>
                <a:ext cx="285750" cy="142875"/>
              </a:xfrm>
              <a:custGeom>
                <a:avLst/>
                <a:gdLst>
                  <a:gd name="connsiteX0" fmla="*/ 12133 w 285750"/>
                  <a:gd name="connsiteY0" fmla="*/ 80366 h 142875"/>
                  <a:gd name="connsiteX1" fmla="*/ 9370 w 285750"/>
                  <a:gd name="connsiteY1" fmla="*/ 100940 h 142875"/>
                  <a:gd name="connsiteX2" fmla="*/ 28325 w 285750"/>
                  <a:gd name="connsiteY2" fmla="*/ 102845 h 142875"/>
                  <a:gd name="connsiteX3" fmla="*/ 62996 w 285750"/>
                  <a:gd name="connsiteY3" fmla="*/ 77127 h 142875"/>
                  <a:gd name="connsiteX4" fmla="*/ 106240 w 285750"/>
                  <a:gd name="connsiteY4" fmla="*/ 26549 h 142875"/>
                  <a:gd name="connsiteX5" fmla="*/ 66711 w 285750"/>
                  <a:gd name="connsiteY5" fmla="*/ 108369 h 142875"/>
                  <a:gd name="connsiteX6" fmla="*/ 69759 w 285750"/>
                  <a:gd name="connsiteY6" fmla="*/ 126086 h 142875"/>
                  <a:gd name="connsiteX7" fmla="*/ 81284 w 285750"/>
                  <a:gd name="connsiteY7" fmla="*/ 127229 h 142875"/>
                  <a:gd name="connsiteX8" fmla="*/ 91000 w 285750"/>
                  <a:gd name="connsiteY8" fmla="*/ 120180 h 142875"/>
                  <a:gd name="connsiteX9" fmla="*/ 130147 w 285750"/>
                  <a:gd name="connsiteY9" fmla="*/ 33693 h 142875"/>
                  <a:gd name="connsiteX10" fmla="*/ 153769 w 285750"/>
                  <a:gd name="connsiteY10" fmla="*/ 126943 h 142875"/>
                  <a:gd name="connsiteX11" fmla="*/ 162342 w 285750"/>
                  <a:gd name="connsiteY11" fmla="*/ 136659 h 142875"/>
                  <a:gd name="connsiteX12" fmla="*/ 174724 w 285750"/>
                  <a:gd name="connsiteY12" fmla="*/ 137992 h 142875"/>
                  <a:gd name="connsiteX13" fmla="*/ 180916 w 285750"/>
                  <a:gd name="connsiteY13" fmla="*/ 130181 h 142875"/>
                  <a:gd name="connsiteX14" fmla="*/ 181963 w 285750"/>
                  <a:gd name="connsiteY14" fmla="*/ 99606 h 142875"/>
                  <a:gd name="connsiteX15" fmla="*/ 154151 w 285750"/>
                  <a:gd name="connsiteY15" fmla="*/ 32360 h 142875"/>
                  <a:gd name="connsiteX16" fmla="*/ 200251 w 285750"/>
                  <a:gd name="connsiteY16" fmla="*/ 79128 h 142875"/>
                  <a:gd name="connsiteX17" fmla="*/ 234160 w 285750"/>
                  <a:gd name="connsiteY17" fmla="*/ 100463 h 142875"/>
                  <a:gd name="connsiteX18" fmla="*/ 250353 w 285750"/>
                  <a:gd name="connsiteY18" fmla="*/ 100082 h 142875"/>
                  <a:gd name="connsiteX19" fmla="*/ 256449 w 285750"/>
                  <a:gd name="connsiteY19" fmla="*/ 77985 h 142875"/>
                  <a:gd name="connsiteX20" fmla="*/ 239971 w 285750"/>
                  <a:gd name="connsiteY20" fmla="*/ 59506 h 142875"/>
                  <a:gd name="connsiteX21" fmla="*/ 182344 w 285750"/>
                  <a:gd name="connsiteY21" fmla="*/ 25311 h 142875"/>
                  <a:gd name="connsiteX22" fmla="*/ 257401 w 285750"/>
                  <a:gd name="connsiteY22" fmla="*/ 43885 h 142875"/>
                  <a:gd name="connsiteX23" fmla="*/ 270737 w 285750"/>
                  <a:gd name="connsiteY23" fmla="*/ 43980 h 142875"/>
                  <a:gd name="connsiteX24" fmla="*/ 279499 w 285750"/>
                  <a:gd name="connsiteY24" fmla="*/ 34836 h 142875"/>
                  <a:gd name="connsiteX25" fmla="*/ 270927 w 285750"/>
                  <a:gd name="connsiteY25" fmla="*/ 21882 h 142875"/>
                  <a:gd name="connsiteX26" fmla="*/ 206157 w 285750"/>
                  <a:gd name="connsiteY26" fmla="*/ 7214 h 142875"/>
                  <a:gd name="connsiteX27" fmla="*/ 138720 w 285750"/>
                  <a:gd name="connsiteY27" fmla="*/ 10071 h 142875"/>
                  <a:gd name="connsiteX28" fmla="*/ 106049 w 285750"/>
                  <a:gd name="connsiteY28" fmla="*/ 7309 h 142875"/>
                  <a:gd name="connsiteX29" fmla="*/ 80713 w 285750"/>
                  <a:gd name="connsiteY29" fmla="*/ 15501 h 142875"/>
                  <a:gd name="connsiteX30" fmla="*/ 32802 w 285750"/>
                  <a:gd name="connsiteY30" fmla="*/ 52648 h 142875"/>
                  <a:gd name="connsiteX31" fmla="*/ 12133 w 285750"/>
                  <a:gd name="connsiteY31" fmla="*/ 8036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85750" h="142875">
                    <a:moveTo>
                      <a:pt x="12133" y="80366"/>
                    </a:moveTo>
                    <a:cubicBezTo>
                      <a:pt x="8228" y="86652"/>
                      <a:pt x="4703" y="95225"/>
                      <a:pt x="9370" y="100940"/>
                    </a:cubicBezTo>
                    <a:cubicBezTo>
                      <a:pt x="13657" y="106179"/>
                      <a:pt x="22039" y="105321"/>
                      <a:pt x="28325" y="102845"/>
                    </a:cubicBezTo>
                    <a:cubicBezTo>
                      <a:pt x="41850" y="97511"/>
                      <a:pt x="52804" y="87510"/>
                      <a:pt x="62996" y="77127"/>
                    </a:cubicBezTo>
                    <a:cubicBezTo>
                      <a:pt x="78617" y="61316"/>
                      <a:pt x="93095" y="44456"/>
                      <a:pt x="106240" y="26549"/>
                    </a:cubicBezTo>
                    <a:cubicBezTo>
                      <a:pt x="90047" y="52362"/>
                      <a:pt x="73474" y="78746"/>
                      <a:pt x="66711" y="108369"/>
                    </a:cubicBezTo>
                    <a:cubicBezTo>
                      <a:pt x="65282" y="114561"/>
                      <a:pt x="64806" y="122180"/>
                      <a:pt x="69759" y="126086"/>
                    </a:cubicBezTo>
                    <a:cubicBezTo>
                      <a:pt x="72902" y="128562"/>
                      <a:pt x="77474" y="128657"/>
                      <a:pt x="81284" y="127229"/>
                    </a:cubicBezTo>
                    <a:cubicBezTo>
                      <a:pt x="84999" y="125800"/>
                      <a:pt x="88142" y="123038"/>
                      <a:pt x="91000" y="120180"/>
                    </a:cubicBezTo>
                    <a:cubicBezTo>
                      <a:pt x="113574" y="97320"/>
                      <a:pt x="124051" y="65221"/>
                      <a:pt x="130147" y="33693"/>
                    </a:cubicBezTo>
                    <a:cubicBezTo>
                      <a:pt x="127575" y="66269"/>
                      <a:pt x="136053" y="99511"/>
                      <a:pt x="153769" y="126943"/>
                    </a:cubicBezTo>
                    <a:cubicBezTo>
                      <a:pt x="156150" y="130562"/>
                      <a:pt x="158722" y="134277"/>
                      <a:pt x="162342" y="136659"/>
                    </a:cubicBezTo>
                    <a:cubicBezTo>
                      <a:pt x="165962" y="139040"/>
                      <a:pt x="170819" y="139992"/>
                      <a:pt x="174724" y="137992"/>
                    </a:cubicBezTo>
                    <a:cubicBezTo>
                      <a:pt x="177772" y="136468"/>
                      <a:pt x="179678" y="133325"/>
                      <a:pt x="180916" y="130181"/>
                    </a:cubicBezTo>
                    <a:cubicBezTo>
                      <a:pt x="184821" y="120561"/>
                      <a:pt x="183678" y="109798"/>
                      <a:pt x="181963" y="99606"/>
                    </a:cubicBezTo>
                    <a:cubicBezTo>
                      <a:pt x="177963" y="75318"/>
                      <a:pt x="170915" y="50457"/>
                      <a:pt x="154151" y="32360"/>
                    </a:cubicBezTo>
                    <a:cubicBezTo>
                      <a:pt x="168343" y="49029"/>
                      <a:pt x="183773" y="64649"/>
                      <a:pt x="200251" y="79128"/>
                    </a:cubicBezTo>
                    <a:cubicBezTo>
                      <a:pt x="210348" y="87986"/>
                      <a:pt x="221302" y="96558"/>
                      <a:pt x="234160" y="100463"/>
                    </a:cubicBezTo>
                    <a:cubicBezTo>
                      <a:pt x="239494" y="102083"/>
                      <a:pt x="245495" y="102749"/>
                      <a:pt x="250353" y="100082"/>
                    </a:cubicBezTo>
                    <a:cubicBezTo>
                      <a:pt x="257687" y="96082"/>
                      <a:pt x="259497" y="85700"/>
                      <a:pt x="256449" y="77985"/>
                    </a:cubicBezTo>
                    <a:cubicBezTo>
                      <a:pt x="253401" y="70174"/>
                      <a:pt x="246638" y="64554"/>
                      <a:pt x="239971" y="59506"/>
                    </a:cubicBezTo>
                    <a:cubicBezTo>
                      <a:pt x="222159" y="45980"/>
                      <a:pt x="202728" y="34551"/>
                      <a:pt x="182344" y="25311"/>
                    </a:cubicBezTo>
                    <a:cubicBezTo>
                      <a:pt x="207110" y="32550"/>
                      <a:pt x="231874" y="39885"/>
                      <a:pt x="257401" y="43885"/>
                    </a:cubicBezTo>
                    <a:cubicBezTo>
                      <a:pt x="261878" y="44552"/>
                      <a:pt x="266450" y="45219"/>
                      <a:pt x="270737" y="43980"/>
                    </a:cubicBezTo>
                    <a:cubicBezTo>
                      <a:pt x="275023" y="42742"/>
                      <a:pt x="279023" y="39313"/>
                      <a:pt x="279499" y="34836"/>
                    </a:cubicBezTo>
                    <a:cubicBezTo>
                      <a:pt x="279975" y="29407"/>
                      <a:pt x="275404" y="24930"/>
                      <a:pt x="270927" y="21882"/>
                    </a:cubicBezTo>
                    <a:cubicBezTo>
                      <a:pt x="252163" y="9404"/>
                      <a:pt x="228636" y="6642"/>
                      <a:pt x="206157" y="7214"/>
                    </a:cubicBezTo>
                    <a:cubicBezTo>
                      <a:pt x="183678" y="7785"/>
                      <a:pt x="161199" y="11405"/>
                      <a:pt x="138720" y="10071"/>
                    </a:cubicBezTo>
                    <a:cubicBezTo>
                      <a:pt x="127862" y="9404"/>
                      <a:pt x="117003" y="7690"/>
                      <a:pt x="106049" y="7309"/>
                    </a:cubicBezTo>
                    <a:cubicBezTo>
                      <a:pt x="96524" y="7023"/>
                      <a:pt x="89095" y="11214"/>
                      <a:pt x="80713" y="15501"/>
                    </a:cubicBezTo>
                    <a:cubicBezTo>
                      <a:pt x="62520" y="24645"/>
                      <a:pt x="46423" y="37598"/>
                      <a:pt x="32802" y="52648"/>
                    </a:cubicBezTo>
                    <a:cubicBezTo>
                      <a:pt x="25277" y="61221"/>
                      <a:pt x="18324" y="70555"/>
                      <a:pt x="12133" y="80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926430" y="5469769"/>
                <a:ext cx="123825" cy="95250"/>
              </a:xfrm>
              <a:custGeom>
                <a:avLst/>
                <a:gdLst>
                  <a:gd name="connsiteX0" fmla="*/ 122224 w 123825"/>
                  <a:gd name="connsiteY0" fmla="*/ 83210 h 95250"/>
                  <a:gd name="connsiteX1" fmla="*/ 108223 w 123825"/>
                  <a:gd name="connsiteY1" fmla="*/ 25965 h 95250"/>
                  <a:gd name="connsiteX2" fmla="*/ 51930 w 123825"/>
                  <a:gd name="connsiteY2" fmla="*/ 8439 h 95250"/>
                  <a:gd name="connsiteX3" fmla="*/ 7829 w 123825"/>
                  <a:gd name="connsiteY3" fmla="*/ 47587 h 95250"/>
                  <a:gd name="connsiteX4" fmla="*/ 27070 w 123825"/>
                  <a:gd name="connsiteY4" fmla="*/ 72923 h 95250"/>
                  <a:gd name="connsiteX5" fmla="*/ 74219 w 123825"/>
                  <a:gd name="connsiteY5" fmla="*/ 89688 h 95250"/>
                  <a:gd name="connsiteX6" fmla="*/ 122224 w 123825"/>
                  <a:gd name="connsiteY6" fmla="*/ 8321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0">
                    <a:moveTo>
                      <a:pt x="122224" y="83210"/>
                    </a:moveTo>
                    <a:cubicBezTo>
                      <a:pt x="127749" y="63398"/>
                      <a:pt x="122224" y="40919"/>
                      <a:pt x="108223" y="25965"/>
                    </a:cubicBezTo>
                    <a:cubicBezTo>
                      <a:pt x="94125" y="11011"/>
                      <a:pt x="72027" y="4058"/>
                      <a:pt x="51930" y="8439"/>
                    </a:cubicBezTo>
                    <a:cubicBezTo>
                      <a:pt x="31832" y="12725"/>
                      <a:pt x="14497" y="28156"/>
                      <a:pt x="7829" y="47587"/>
                    </a:cubicBezTo>
                    <a:cubicBezTo>
                      <a:pt x="4019" y="58731"/>
                      <a:pt x="16878" y="67113"/>
                      <a:pt x="27070" y="72923"/>
                    </a:cubicBezTo>
                    <a:cubicBezTo>
                      <a:pt x="41643" y="81305"/>
                      <a:pt x="57550" y="87687"/>
                      <a:pt x="74219" y="89688"/>
                    </a:cubicBezTo>
                    <a:cubicBezTo>
                      <a:pt x="90887" y="91688"/>
                      <a:pt x="107651" y="91497"/>
                      <a:pt x="122224" y="83210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346757" y="5064252"/>
                <a:ext cx="190500" cy="371475"/>
              </a:xfrm>
              <a:custGeom>
                <a:avLst/>
                <a:gdLst>
                  <a:gd name="connsiteX0" fmla="*/ 178975 w 190500"/>
                  <a:gd name="connsiteY0" fmla="*/ 351758 h 371475"/>
                  <a:gd name="connsiteX1" fmla="*/ 88392 w 190500"/>
                  <a:gd name="connsiteY1" fmla="*/ 370142 h 371475"/>
                  <a:gd name="connsiteX2" fmla="*/ 7144 w 190500"/>
                  <a:gd name="connsiteY2" fmla="*/ 329565 h 371475"/>
                  <a:gd name="connsiteX3" fmla="*/ 65532 w 190500"/>
                  <a:gd name="connsiteY3" fmla="*/ 121729 h 371475"/>
                  <a:gd name="connsiteX4" fmla="*/ 67342 w 190500"/>
                  <a:gd name="connsiteY4" fmla="*/ 42291 h 371475"/>
                  <a:gd name="connsiteX5" fmla="*/ 94965 w 190500"/>
                  <a:gd name="connsiteY5" fmla="*/ 20479 h 371475"/>
                  <a:gd name="connsiteX6" fmla="*/ 109157 w 190500"/>
                  <a:gd name="connsiteY6" fmla="*/ 7144 h 371475"/>
                  <a:gd name="connsiteX7" fmla="*/ 114871 w 190500"/>
                  <a:gd name="connsiteY7" fmla="*/ 15621 h 371475"/>
                  <a:gd name="connsiteX8" fmla="*/ 139065 w 190500"/>
                  <a:gd name="connsiteY8" fmla="*/ 56483 h 371475"/>
                  <a:gd name="connsiteX9" fmla="*/ 178975 w 190500"/>
                  <a:gd name="connsiteY9" fmla="*/ 351758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0" h="371475">
                    <a:moveTo>
                      <a:pt x="178975" y="351758"/>
                    </a:moveTo>
                    <a:cubicBezTo>
                      <a:pt x="150781" y="364998"/>
                      <a:pt x="119444" y="372809"/>
                      <a:pt x="88392" y="370142"/>
                    </a:cubicBezTo>
                    <a:cubicBezTo>
                      <a:pt x="57436" y="367570"/>
                      <a:pt x="26765" y="353663"/>
                      <a:pt x="7144" y="329565"/>
                    </a:cubicBezTo>
                    <a:cubicBezTo>
                      <a:pt x="39148" y="264700"/>
                      <a:pt x="58960" y="193834"/>
                      <a:pt x="65532" y="121729"/>
                    </a:cubicBezTo>
                    <a:cubicBezTo>
                      <a:pt x="67913" y="95345"/>
                      <a:pt x="68485" y="68675"/>
                      <a:pt x="67342" y="42291"/>
                    </a:cubicBezTo>
                    <a:cubicBezTo>
                      <a:pt x="76200" y="35814"/>
                      <a:pt x="86011" y="28385"/>
                      <a:pt x="94965" y="20479"/>
                    </a:cubicBezTo>
                    <a:cubicBezTo>
                      <a:pt x="100108" y="16097"/>
                      <a:pt x="104870" y="11525"/>
                      <a:pt x="109157" y="7144"/>
                    </a:cubicBezTo>
                    <a:cubicBezTo>
                      <a:pt x="111157" y="9906"/>
                      <a:pt x="113157" y="12763"/>
                      <a:pt x="114871" y="15621"/>
                    </a:cubicBezTo>
                    <a:cubicBezTo>
                      <a:pt x="123825" y="28766"/>
                      <a:pt x="131922" y="42482"/>
                      <a:pt x="139065" y="56483"/>
                    </a:cubicBezTo>
                    <a:cubicBezTo>
                      <a:pt x="185833" y="146304"/>
                      <a:pt x="200025" y="252603"/>
                      <a:pt x="178975" y="3517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8405145" y="5072729"/>
                <a:ext cx="85725" cy="114300"/>
              </a:xfrm>
              <a:custGeom>
                <a:avLst/>
                <a:gdLst>
                  <a:gd name="connsiteX0" fmla="*/ 80772 w 85725"/>
                  <a:gd name="connsiteY0" fmla="*/ 48006 h 114300"/>
                  <a:gd name="connsiteX1" fmla="*/ 18765 w 85725"/>
                  <a:gd name="connsiteY1" fmla="*/ 106489 h 114300"/>
                  <a:gd name="connsiteX2" fmla="*/ 7144 w 85725"/>
                  <a:gd name="connsiteY2" fmla="*/ 113252 h 114300"/>
                  <a:gd name="connsiteX3" fmla="*/ 8954 w 85725"/>
                  <a:gd name="connsiteY3" fmla="*/ 33814 h 114300"/>
                  <a:gd name="connsiteX4" fmla="*/ 36576 w 85725"/>
                  <a:gd name="connsiteY4" fmla="*/ 12001 h 114300"/>
                  <a:gd name="connsiteX5" fmla="*/ 56579 w 85725"/>
                  <a:gd name="connsiteY5" fmla="*/ 7144 h 114300"/>
                  <a:gd name="connsiteX6" fmla="*/ 80772 w 85725"/>
                  <a:gd name="connsiteY6" fmla="*/ 4800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114300">
                    <a:moveTo>
                      <a:pt x="80772" y="48006"/>
                    </a:moveTo>
                    <a:cubicBezTo>
                      <a:pt x="63341" y="70580"/>
                      <a:pt x="42386" y="90488"/>
                      <a:pt x="18765" y="106489"/>
                    </a:cubicBezTo>
                    <a:cubicBezTo>
                      <a:pt x="15050" y="108966"/>
                      <a:pt x="11239" y="111442"/>
                      <a:pt x="7144" y="113252"/>
                    </a:cubicBezTo>
                    <a:cubicBezTo>
                      <a:pt x="9525" y="86868"/>
                      <a:pt x="10096" y="60198"/>
                      <a:pt x="8954" y="33814"/>
                    </a:cubicBezTo>
                    <a:cubicBezTo>
                      <a:pt x="17812" y="27337"/>
                      <a:pt x="27623" y="19907"/>
                      <a:pt x="36576" y="12001"/>
                    </a:cubicBezTo>
                    <a:cubicBezTo>
                      <a:pt x="43243" y="10287"/>
                      <a:pt x="49911" y="8668"/>
                      <a:pt x="56579" y="7144"/>
                    </a:cubicBezTo>
                    <a:cubicBezTo>
                      <a:pt x="65532" y="20288"/>
                      <a:pt x="73628" y="33909"/>
                      <a:pt x="80772" y="48006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171385" y="4822007"/>
                <a:ext cx="457200" cy="361950"/>
              </a:xfrm>
              <a:custGeom>
                <a:avLst/>
                <a:gdLst>
                  <a:gd name="connsiteX0" fmla="*/ 457121 w 457200"/>
                  <a:gd name="connsiteY0" fmla="*/ 163759 h 361950"/>
                  <a:gd name="connsiteX1" fmla="*/ 253763 w 457200"/>
                  <a:gd name="connsiteY1" fmla="*/ 319779 h 361950"/>
                  <a:gd name="connsiteX2" fmla="*/ 74121 w 457200"/>
                  <a:gd name="connsiteY2" fmla="*/ 363117 h 361950"/>
                  <a:gd name="connsiteX3" fmla="*/ 8684 w 457200"/>
                  <a:gd name="connsiteY3" fmla="*/ 347591 h 361950"/>
                  <a:gd name="connsiteX4" fmla="*/ 8208 w 457200"/>
                  <a:gd name="connsiteY4" fmla="*/ 338638 h 361950"/>
                  <a:gd name="connsiteX5" fmla="*/ 7922 w 457200"/>
                  <a:gd name="connsiteY5" fmla="*/ 333875 h 361950"/>
                  <a:gd name="connsiteX6" fmla="*/ 7256 w 457200"/>
                  <a:gd name="connsiteY6" fmla="*/ 313397 h 361950"/>
                  <a:gd name="connsiteX7" fmla="*/ 10398 w 457200"/>
                  <a:gd name="connsiteY7" fmla="*/ 234530 h 361950"/>
                  <a:gd name="connsiteX8" fmla="*/ 17352 w 457200"/>
                  <a:gd name="connsiteY8" fmla="*/ 184047 h 361950"/>
                  <a:gd name="connsiteX9" fmla="*/ 35735 w 457200"/>
                  <a:gd name="connsiteY9" fmla="*/ 119468 h 361950"/>
                  <a:gd name="connsiteX10" fmla="*/ 166799 w 457200"/>
                  <a:gd name="connsiteY10" fmla="*/ 13359 h 361950"/>
                  <a:gd name="connsiteX11" fmla="*/ 250428 w 457200"/>
                  <a:gd name="connsiteY11" fmla="*/ 9264 h 361950"/>
                  <a:gd name="connsiteX12" fmla="*/ 335773 w 457200"/>
                  <a:gd name="connsiteY12" fmla="*/ 36981 h 361950"/>
                  <a:gd name="connsiteX13" fmla="*/ 340821 w 457200"/>
                  <a:gd name="connsiteY13" fmla="*/ 39839 h 361950"/>
                  <a:gd name="connsiteX14" fmla="*/ 399114 w 457200"/>
                  <a:gd name="connsiteY14" fmla="*/ 85749 h 361950"/>
                  <a:gd name="connsiteX15" fmla="*/ 432356 w 457200"/>
                  <a:gd name="connsiteY15" fmla="*/ 125469 h 361950"/>
                  <a:gd name="connsiteX16" fmla="*/ 442453 w 457200"/>
                  <a:gd name="connsiteY16" fmla="*/ 140042 h 361950"/>
                  <a:gd name="connsiteX17" fmla="*/ 445024 w 457200"/>
                  <a:gd name="connsiteY17" fmla="*/ 143947 h 361950"/>
                  <a:gd name="connsiteX18" fmla="*/ 457121 w 457200"/>
                  <a:gd name="connsiteY18" fmla="*/ 163759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361950">
                    <a:moveTo>
                      <a:pt x="457121" y="163759"/>
                    </a:moveTo>
                    <a:cubicBezTo>
                      <a:pt x="414925" y="239864"/>
                      <a:pt x="334153" y="286346"/>
                      <a:pt x="253763" y="319779"/>
                    </a:cubicBezTo>
                    <a:cubicBezTo>
                      <a:pt x="196517" y="343496"/>
                      <a:pt x="136128" y="362927"/>
                      <a:pt x="74121" y="363117"/>
                    </a:cubicBezTo>
                    <a:cubicBezTo>
                      <a:pt x="51356" y="363213"/>
                      <a:pt x="27544" y="360450"/>
                      <a:pt x="8684" y="347591"/>
                    </a:cubicBezTo>
                    <a:cubicBezTo>
                      <a:pt x="8494" y="344639"/>
                      <a:pt x="8303" y="341686"/>
                      <a:pt x="8208" y="338638"/>
                    </a:cubicBezTo>
                    <a:cubicBezTo>
                      <a:pt x="8017" y="337114"/>
                      <a:pt x="8017" y="335495"/>
                      <a:pt x="7922" y="333875"/>
                    </a:cubicBezTo>
                    <a:cubicBezTo>
                      <a:pt x="7541" y="327113"/>
                      <a:pt x="7350" y="320159"/>
                      <a:pt x="7256" y="313397"/>
                    </a:cubicBezTo>
                    <a:cubicBezTo>
                      <a:pt x="6779" y="287203"/>
                      <a:pt x="7827" y="260628"/>
                      <a:pt x="10398" y="234530"/>
                    </a:cubicBezTo>
                    <a:cubicBezTo>
                      <a:pt x="12018" y="217480"/>
                      <a:pt x="14399" y="200621"/>
                      <a:pt x="17352" y="184047"/>
                    </a:cubicBezTo>
                    <a:cubicBezTo>
                      <a:pt x="21448" y="161949"/>
                      <a:pt x="26496" y="139947"/>
                      <a:pt x="35735" y="119468"/>
                    </a:cubicBezTo>
                    <a:cubicBezTo>
                      <a:pt x="59452" y="66318"/>
                      <a:pt x="110221" y="27266"/>
                      <a:pt x="166799" y="13359"/>
                    </a:cubicBezTo>
                    <a:cubicBezTo>
                      <a:pt x="194041" y="6597"/>
                      <a:pt x="222520" y="5549"/>
                      <a:pt x="250428" y="9264"/>
                    </a:cubicBezTo>
                    <a:cubicBezTo>
                      <a:pt x="280146" y="13359"/>
                      <a:pt x="309293" y="22884"/>
                      <a:pt x="335773" y="36981"/>
                    </a:cubicBezTo>
                    <a:cubicBezTo>
                      <a:pt x="337487" y="37839"/>
                      <a:pt x="339202" y="38791"/>
                      <a:pt x="340821" y="39839"/>
                    </a:cubicBezTo>
                    <a:cubicBezTo>
                      <a:pt x="362157" y="51936"/>
                      <a:pt x="381683" y="67747"/>
                      <a:pt x="399114" y="85749"/>
                    </a:cubicBezTo>
                    <a:cubicBezTo>
                      <a:pt x="411211" y="98037"/>
                      <a:pt x="422259" y="111467"/>
                      <a:pt x="432356" y="125469"/>
                    </a:cubicBezTo>
                    <a:cubicBezTo>
                      <a:pt x="435881" y="130231"/>
                      <a:pt x="439214" y="135184"/>
                      <a:pt x="442453" y="140042"/>
                    </a:cubicBezTo>
                    <a:cubicBezTo>
                      <a:pt x="443310" y="141280"/>
                      <a:pt x="444167" y="142614"/>
                      <a:pt x="445024" y="143947"/>
                    </a:cubicBezTo>
                    <a:cubicBezTo>
                      <a:pt x="449311" y="150519"/>
                      <a:pt x="453311" y="157091"/>
                      <a:pt x="457121" y="163759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8218853" y="48700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8418878" y="4946229"/>
                <a:ext cx="95250" cy="104775"/>
              </a:xfrm>
              <a:custGeom>
                <a:avLst/>
                <a:gdLst>
                  <a:gd name="connsiteX0" fmla="*/ 8746 w 95250"/>
                  <a:gd name="connsiteY0" fmla="*/ 81542 h 104775"/>
                  <a:gd name="connsiteX1" fmla="*/ 17223 w 95250"/>
                  <a:gd name="connsiteY1" fmla="*/ 94877 h 104775"/>
                  <a:gd name="connsiteX2" fmla="*/ 42083 w 95250"/>
                  <a:gd name="connsiteY2" fmla="*/ 96020 h 104775"/>
                  <a:gd name="connsiteX3" fmla="*/ 88280 w 95250"/>
                  <a:gd name="connsiteY3" fmla="*/ 48205 h 104775"/>
                  <a:gd name="connsiteX4" fmla="*/ 46560 w 95250"/>
                  <a:gd name="connsiteY4" fmla="*/ 11915 h 104775"/>
                  <a:gd name="connsiteX5" fmla="*/ 8746 w 95250"/>
                  <a:gd name="connsiteY5" fmla="*/ 8154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04775">
                    <a:moveTo>
                      <a:pt x="8746" y="81542"/>
                    </a:moveTo>
                    <a:cubicBezTo>
                      <a:pt x="10270" y="86686"/>
                      <a:pt x="12841" y="91734"/>
                      <a:pt x="17223" y="94877"/>
                    </a:cubicBezTo>
                    <a:cubicBezTo>
                      <a:pt x="24272" y="99926"/>
                      <a:pt x="33892" y="98783"/>
                      <a:pt x="42083" y="96020"/>
                    </a:cubicBezTo>
                    <a:cubicBezTo>
                      <a:pt x="63896" y="88591"/>
                      <a:pt x="81612" y="70208"/>
                      <a:pt x="88280" y="48205"/>
                    </a:cubicBezTo>
                    <a:cubicBezTo>
                      <a:pt x="96280" y="21820"/>
                      <a:pt x="71992" y="-3707"/>
                      <a:pt x="46560" y="11915"/>
                    </a:cubicBezTo>
                    <a:cubicBezTo>
                      <a:pt x="24176" y="25535"/>
                      <a:pt x="745" y="53825"/>
                      <a:pt x="8746" y="81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8327162" y="4907975"/>
                <a:ext cx="76200" cy="57150"/>
              </a:xfrm>
              <a:custGeom>
                <a:avLst/>
                <a:gdLst>
                  <a:gd name="connsiteX0" fmla="*/ 9307 w 76200"/>
                  <a:gd name="connsiteY0" fmla="*/ 43025 h 57150"/>
                  <a:gd name="connsiteX1" fmla="*/ 40645 w 76200"/>
                  <a:gd name="connsiteY1" fmla="*/ 57122 h 57150"/>
                  <a:gd name="connsiteX2" fmla="*/ 63600 w 76200"/>
                  <a:gd name="connsiteY2" fmla="*/ 53693 h 57150"/>
                  <a:gd name="connsiteX3" fmla="*/ 54361 w 76200"/>
                  <a:gd name="connsiteY3" fmla="*/ 7782 h 57150"/>
                  <a:gd name="connsiteX4" fmla="*/ 9307 w 76200"/>
                  <a:gd name="connsiteY4" fmla="*/ 430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57150">
                    <a:moveTo>
                      <a:pt x="9307" y="43025"/>
                    </a:moveTo>
                    <a:cubicBezTo>
                      <a:pt x="14451" y="53979"/>
                      <a:pt x="28548" y="56836"/>
                      <a:pt x="40645" y="57122"/>
                    </a:cubicBezTo>
                    <a:cubicBezTo>
                      <a:pt x="48455" y="57312"/>
                      <a:pt x="56456" y="56931"/>
                      <a:pt x="63600" y="53693"/>
                    </a:cubicBezTo>
                    <a:cubicBezTo>
                      <a:pt x="86841" y="43215"/>
                      <a:pt x="75506" y="12259"/>
                      <a:pt x="54361" y="7782"/>
                    </a:cubicBezTo>
                    <a:cubicBezTo>
                      <a:pt x="35787" y="3877"/>
                      <a:pt x="-2313" y="18164"/>
                      <a:pt x="9307" y="4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274589" y="5014487"/>
                <a:ext cx="123825" cy="133350"/>
              </a:xfrm>
              <a:custGeom>
                <a:avLst/>
                <a:gdLst>
                  <a:gd name="connsiteX0" fmla="*/ 119603 w 123825"/>
                  <a:gd name="connsiteY0" fmla="*/ 68434 h 133350"/>
                  <a:gd name="connsiteX1" fmla="*/ 108363 w 123825"/>
                  <a:gd name="connsiteY1" fmla="*/ 22428 h 133350"/>
                  <a:gd name="connsiteX2" fmla="*/ 86075 w 123825"/>
                  <a:gd name="connsiteY2" fmla="*/ 9379 h 133350"/>
                  <a:gd name="connsiteX3" fmla="*/ 19304 w 123825"/>
                  <a:gd name="connsiteY3" fmla="*/ 31763 h 133350"/>
                  <a:gd name="connsiteX4" fmla="*/ 16256 w 123825"/>
                  <a:gd name="connsiteY4" fmla="*/ 102057 h 133350"/>
                  <a:gd name="connsiteX5" fmla="*/ 80455 w 123825"/>
                  <a:gd name="connsiteY5" fmla="*/ 130822 h 133350"/>
                  <a:gd name="connsiteX6" fmla="*/ 119603 w 123825"/>
                  <a:gd name="connsiteY6" fmla="*/ 68434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133350">
                    <a:moveTo>
                      <a:pt x="119603" y="68434"/>
                    </a:moveTo>
                    <a:cubicBezTo>
                      <a:pt x="121889" y="52241"/>
                      <a:pt x="119412" y="34430"/>
                      <a:pt x="108363" y="22428"/>
                    </a:cubicBezTo>
                    <a:cubicBezTo>
                      <a:pt x="102457" y="16046"/>
                      <a:pt x="94457" y="11760"/>
                      <a:pt x="86075" y="9379"/>
                    </a:cubicBezTo>
                    <a:cubicBezTo>
                      <a:pt x="62072" y="2521"/>
                      <a:pt x="34354" y="11855"/>
                      <a:pt x="19304" y="31763"/>
                    </a:cubicBezTo>
                    <a:cubicBezTo>
                      <a:pt x="4350" y="51670"/>
                      <a:pt x="3016" y="80912"/>
                      <a:pt x="16256" y="102057"/>
                    </a:cubicBezTo>
                    <a:cubicBezTo>
                      <a:pt x="28163" y="121107"/>
                      <a:pt x="57404" y="137299"/>
                      <a:pt x="80455" y="130822"/>
                    </a:cubicBezTo>
                    <a:cubicBezTo>
                      <a:pt x="103410" y="124441"/>
                      <a:pt x="116745" y="89198"/>
                      <a:pt x="119603" y="684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171576" y="5046391"/>
                <a:ext cx="76200" cy="95250"/>
              </a:xfrm>
              <a:custGeom>
                <a:avLst/>
                <a:gdLst>
                  <a:gd name="connsiteX0" fmla="*/ 73645 w 76200"/>
                  <a:gd name="connsiteY0" fmla="*/ 55581 h 95250"/>
                  <a:gd name="connsiteX1" fmla="*/ 63834 w 76200"/>
                  <a:gd name="connsiteY1" fmla="*/ 81774 h 95250"/>
                  <a:gd name="connsiteX2" fmla="*/ 39736 w 76200"/>
                  <a:gd name="connsiteY2" fmla="*/ 92537 h 95250"/>
                  <a:gd name="connsiteX3" fmla="*/ 7255 w 76200"/>
                  <a:gd name="connsiteY3" fmla="*/ 88918 h 95250"/>
                  <a:gd name="connsiteX4" fmla="*/ 10399 w 76200"/>
                  <a:gd name="connsiteY4" fmla="*/ 10051 h 95250"/>
                  <a:gd name="connsiteX5" fmla="*/ 57452 w 76200"/>
                  <a:gd name="connsiteY5" fmla="*/ 19004 h 95250"/>
                  <a:gd name="connsiteX6" fmla="*/ 73645 w 76200"/>
                  <a:gd name="connsiteY6" fmla="*/ 555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95250">
                    <a:moveTo>
                      <a:pt x="73645" y="55581"/>
                    </a:moveTo>
                    <a:cubicBezTo>
                      <a:pt x="73645" y="65201"/>
                      <a:pt x="70597" y="75011"/>
                      <a:pt x="63834" y="81774"/>
                    </a:cubicBezTo>
                    <a:cubicBezTo>
                      <a:pt x="57548" y="88156"/>
                      <a:pt x="48594" y="91204"/>
                      <a:pt x="39736" y="92537"/>
                    </a:cubicBezTo>
                    <a:cubicBezTo>
                      <a:pt x="28877" y="94061"/>
                      <a:pt x="17447" y="93204"/>
                      <a:pt x="7255" y="88918"/>
                    </a:cubicBezTo>
                    <a:cubicBezTo>
                      <a:pt x="6779" y="62724"/>
                      <a:pt x="7827" y="36149"/>
                      <a:pt x="10399" y="10051"/>
                    </a:cubicBezTo>
                    <a:cubicBezTo>
                      <a:pt x="26020" y="4336"/>
                      <a:pt x="44022" y="6908"/>
                      <a:pt x="57452" y="19004"/>
                    </a:cubicBezTo>
                    <a:cubicBezTo>
                      <a:pt x="67549" y="28339"/>
                      <a:pt x="73740" y="41865"/>
                      <a:pt x="73645" y="55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8409306" y="4824222"/>
                <a:ext cx="104775" cy="85725"/>
              </a:xfrm>
              <a:custGeom>
                <a:avLst/>
                <a:gdLst>
                  <a:gd name="connsiteX0" fmla="*/ 102900 w 104775"/>
                  <a:gd name="connsiteY0" fmla="*/ 37719 h 85725"/>
                  <a:gd name="connsiteX1" fmla="*/ 97853 w 104775"/>
                  <a:gd name="connsiteY1" fmla="*/ 52768 h 85725"/>
                  <a:gd name="connsiteX2" fmla="*/ 67944 w 104775"/>
                  <a:gd name="connsiteY2" fmla="*/ 76867 h 85725"/>
                  <a:gd name="connsiteX3" fmla="*/ 24319 w 104775"/>
                  <a:gd name="connsiteY3" fmla="*/ 71056 h 85725"/>
                  <a:gd name="connsiteX4" fmla="*/ 7650 w 104775"/>
                  <a:gd name="connsiteY4" fmla="*/ 25337 h 85725"/>
                  <a:gd name="connsiteX5" fmla="*/ 12508 w 104775"/>
                  <a:gd name="connsiteY5" fmla="*/ 7144 h 85725"/>
                  <a:gd name="connsiteX6" fmla="*/ 97853 w 104775"/>
                  <a:gd name="connsiteY6" fmla="*/ 34862 h 85725"/>
                  <a:gd name="connsiteX7" fmla="*/ 102900 w 104775"/>
                  <a:gd name="connsiteY7" fmla="*/ 3771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85725">
                    <a:moveTo>
                      <a:pt x="102900" y="37719"/>
                    </a:moveTo>
                    <a:cubicBezTo>
                      <a:pt x="102139" y="42958"/>
                      <a:pt x="100424" y="48101"/>
                      <a:pt x="97853" y="52768"/>
                    </a:cubicBezTo>
                    <a:cubicBezTo>
                      <a:pt x="91566" y="64294"/>
                      <a:pt x="80422" y="72771"/>
                      <a:pt x="67944" y="76867"/>
                    </a:cubicBezTo>
                    <a:cubicBezTo>
                      <a:pt x="53466" y="81629"/>
                      <a:pt x="36416" y="80296"/>
                      <a:pt x="24319" y="71056"/>
                    </a:cubicBezTo>
                    <a:cubicBezTo>
                      <a:pt x="10794" y="60674"/>
                      <a:pt x="5365" y="42196"/>
                      <a:pt x="7650" y="25337"/>
                    </a:cubicBezTo>
                    <a:cubicBezTo>
                      <a:pt x="8413" y="19526"/>
                      <a:pt x="10127" y="13144"/>
                      <a:pt x="12508" y="7144"/>
                    </a:cubicBezTo>
                    <a:cubicBezTo>
                      <a:pt x="42226" y="11239"/>
                      <a:pt x="71373" y="20764"/>
                      <a:pt x="97853" y="34862"/>
                    </a:cubicBezTo>
                    <a:cubicBezTo>
                      <a:pt x="99567" y="35719"/>
                      <a:pt x="101281" y="36671"/>
                      <a:pt x="102900" y="37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535428" y="4900803"/>
                <a:ext cx="66675" cy="66675"/>
              </a:xfrm>
              <a:custGeom>
                <a:avLst/>
                <a:gdLst>
                  <a:gd name="connsiteX0" fmla="*/ 68314 w 66675"/>
                  <a:gd name="connsiteY0" fmla="*/ 46768 h 66675"/>
                  <a:gd name="connsiteX1" fmla="*/ 55550 w 66675"/>
                  <a:gd name="connsiteY1" fmla="*/ 58198 h 66675"/>
                  <a:gd name="connsiteX2" fmla="*/ 21070 w 66675"/>
                  <a:gd name="connsiteY2" fmla="*/ 66866 h 66675"/>
                  <a:gd name="connsiteX3" fmla="*/ 7163 w 66675"/>
                  <a:gd name="connsiteY3" fmla="*/ 43148 h 66675"/>
                  <a:gd name="connsiteX4" fmla="*/ 35071 w 66675"/>
                  <a:gd name="connsiteY4" fmla="*/ 7144 h 66675"/>
                  <a:gd name="connsiteX5" fmla="*/ 68314 w 66675"/>
                  <a:gd name="connsiteY5" fmla="*/ 4676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75" h="66675">
                    <a:moveTo>
                      <a:pt x="68314" y="46768"/>
                    </a:moveTo>
                    <a:cubicBezTo>
                      <a:pt x="64789" y="51245"/>
                      <a:pt x="60217" y="54864"/>
                      <a:pt x="55550" y="58198"/>
                    </a:cubicBezTo>
                    <a:cubicBezTo>
                      <a:pt x="45454" y="65437"/>
                      <a:pt x="32500" y="71628"/>
                      <a:pt x="21070" y="66866"/>
                    </a:cubicBezTo>
                    <a:cubicBezTo>
                      <a:pt x="12116" y="63056"/>
                      <a:pt x="6782" y="52864"/>
                      <a:pt x="7163" y="43148"/>
                    </a:cubicBezTo>
                    <a:cubicBezTo>
                      <a:pt x="7830" y="29051"/>
                      <a:pt x="20689" y="13811"/>
                      <a:pt x="35071" y="7144"/>
                    </a:cubicBezTo>
                    <a:cubicBezTo>
                      <a:pt x="47168" y="19336"/>
                      <a:pt x="58217" y="32766"/>
                      <a:pt x="68314" y="46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882251" y="4558189"/>
                <a:ext cx="419100" cy="838200"/>
              </a:xfrm>
              <a:custGeom>
                <a:avLst/>
                <a:gdLst>
                  <a:gd name="connsiteX0" fmla="*/ 28767 w 419100"/>
                  <a:gd name="connsiteY0" fmla="*/ 790956 h 838200"/>
                  <a:gd name="connsiteX1" fmla="*/ 234698 w 419100"/>
                  <a:gd name="connsiteY1" fmla="*/ 832676 h 838200"/>
                  <a:gd name="connsiteX2" fmla="*/ 419578 w 419100"/>
                  <a:gd name="connsiteY2" fmla="*/ 740378 h 838200"/>
                  <a:gd name="connsiteX3" fmla="*/ 286704 w 419100"/>
                  <a:gd name="connsiteY3" fmla="*/ 267748 h 838200"/>
                  <a:gd name="connsiteX4" fmla="*/ 282609 w 419100"/>
                  <a:gd name="connsiteY4" fmla="*/ 86963 h 838200"/>
                  <a:gd name="connsiteX5" fmla="*/ 219744 w 419100"/>
                  <a:gd name="connsiteY5" fmla="*/ 37433 h 838200"/>
                  <a:gd name="connsiteX6" fmla="*/ 187359 w 419100"/>
                  <a:gd name="connsiteY6" fmla="*/ 7144 h 838200"/>
                  <a:gd name="connsiteX7" fmla="*/ 174214 w 419100"/>
                  <a:gd name="connsiteY7" fmla="*/ 26384 h 838200"/>
                  <a:gd name="connsiteX8" fmla="*/ 119160 w 419100"/>
                  <a:gd name="connsiteY8" fmla="*/ 119348 h 838200"/>
                  <a:gd name="connsiteX9" fmla="*/ 28767 w 419100"/>
                  <a:gd name="connsiteY9" fmla="*/ 790956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9100" h="838200">
                    <a:moveTo>
                      <a:pt x="28767" y="790956"/>
                    </a:moveTo>
                    <a:cubicBezTo>
                      <a:pt x="92871" y="821055"/>
                      <a:pt x="164118" y="838867"/>
                      <a:pt x="234698" y="832676"/>
                    </a:cubicBezTo>
                    <a:cubicBezTo>
                      <a:pt x="305088" y="826770"/>
                      <a:pt x="374906" y="795242"/>
                      <a:pt x="419578" y="740378"/>
                    </a:cubicBezTo>
                    <a:cubicBezTo>
                      <a:pt x="346712" y="592741"/>
                      <a:pt x="301659" y="431673"/>
                      <a:pt x="286704" y="267748"/>
                    </a:cubicBezTo>
                    <a:cubicBezTo>
                      <a:pt x="281370" y="207740"/>
                      <a:pt x="279941" y="147161"/>
                      <a:pt x="282609" y="86963"/>
                    </a:cubicBezTo>
                    <a:cubicBezTo>
                      <a:pt x="262511" y="72200"/>
                      <a:pt x="240222" y="55245"/>
                      <a:pt x="219744" y="37433"/>
                    </a:cubicBezTo>
                    <a:cubicBezTo>
                      <a:pt x="208123" y="27432"/>
                      <a:pt x="197264" y="17145"/>
                      <a:pt x="187359" y="7144"/>
                    </a:cubicBezTo>
                    <a:cubicBezTo>
                      <a:pt x="182882" y="13526"/>
                      <a:pt x="178310" y="19812"/>
                      <a:pt x="174214" y="26384"/>
                    </a:cubicBezTo>
                    <a:cubicBezTo>
                      <a:pt x="153926" y="56293"/>
                      <a:pt x="135543" y="87344"/>
                      <a:pt x="119160" y="119348"/>
                    </a:cubicBezTo>
                    <a:cubicBezTo>
                      <a:pt x="13241" y="323564"/>
                      <a:pt x="-19143" y="565309"/>
                      <a:pt x="28767" y="790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8994362" y="4577334"/>
                <a:ext cx="180975" cy="247650"/>
              </a:xfrm>
              <a:custGeom>
                <a:avLst/>
                <a:gdLst>
                  <a:gd name="connsiteX0" fmla="*/ 7144 w 180975"/>
                  <a:gd name="connsiteY0" fmla="*/ 100108 h 247650"/>
                  <a:gd name="connsiteX1" fmla="*/ 148209 w 180975"/>
                  <a:gd name="connsiteY1" fmla="*/ 233172 h 247650"/>
                  <a:gd name="connsiteX2" fmla="*/ 174593 w 180975"/>
                  <a:gd name="connsiteY2" fmla="*/ 248507 h 247650"/>
                  <a:gd name="connsiteX3" fmla="*/ 170498 w 180975"/>
                  <a:gd name="connsiteY3" fmla="*/ 67723 h 247650"/>
                  <a:gd name="connsiteX4" fmla="*/ 107633 w 180975"/>
                  <a:gd name="connsiteY4" fmla="*/ 18193 h 247650"/>
                  <a:gd name="connsiteX5" fmla="*/ 62199 w 180975"/>
                  <a:gd name="connsiteY5" fmla="*/ 7144 h 247650"/>
                  <a:gd name="connsiteX6" fmla="*/ 7144 w 180975"/>
                  <a:gd name="connsiteY6" fmla="*/ 100108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247650">
                    <a:moveTo>
                      <a:pt x="7144" y="100108"/>
                    </a:moveTo>
                    <a:cubicBezTo>
                      <a:pt x="46863" y="151447"/>
                      <a:pt x="94583" y="196691"/>
                      <a:pt x="148209" y="233172"/>
                    </a:cubicBezTo>
                    <a:cubicBezTo>
                      <a:pt x="156591" y="238887"/>
                      <a:pt x="165449" y="244412"/>
                      <a:pt x="174593" y="248507"/>
                    </a:cubicBezTo>
                    <a:cubicBezTo>
                      <a:pt x="169259" y="188500"/>
                      <a:pt x="167830" y="127921"/>
                      <a:pt x="170498" y="67723"/>
                    </a:cubicBezTo>
                    <a:cubicBezTo>
                      <a:pt x="150400" y="52959"/>
                      <a:pt x="128111" y="36004"/>
                      <a:pt x="107633" y="18193"/>
                    </a:cubicBezTo>
                    <a:cubicBezTo>
                      <a:pt x="92488" y="14288"/>
                      <a:pt x="77343" y="10573"/>
                      <a:pt x="62199" y="7144"/>
                    </a:cubicBezTo>
                    <a:cubicBezTo>
                      <a:pt x="42006" y="37052"/>
                      <a:pt x="23527" y="68199"/>
                      <a:pt x="7144" y="100108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531037" y="4107477"/>
                <a:ext cx="1114425" cy="790575"/>
              </a:xfrm>
              <a:custGeom>
                <a:avLst/>
                <a:gdLst>
                  <a:gd name="connsiteX0" fmla="*/ 14697 w 1114425"/>
                  <a:gd name="connsiteY0" fmla="*/ 733795 h 790575"/>
                  <a:gd name="connsiteX1" fmla="*/ 614867 w 1114425"/>
                  <a:gd name="connsiteY1" fmla="*/ 741320 h 790575"/>
                  <a:gd name="connsiteX2" fmla="*/ 1012726 w 1114425"/>
                  <a:gd name="connsiteY2" fmla="*/ 570822 h 790575"/>
                  <a:gd name="connsiteX3" fmla="*/ 1113787 w 1114425"/>
                  <a:gd name="connsiteY3" fmla="*/ 450046 h 790575"/>
                  <a:gd name="connsiteX4" fmla="*/ 1101976 w 1114425"/>
                  <a:gd name="connsiteY4" fmla="*/ 432520 h 790575"/>
                  <a:gd name="connsiteX5" fmla="*/ 1095785 w 1114425"/>
                  <a:gd name="connsiteY5" fmla="*/ 423185 h 790575"/>
                  <a:gd name="connsiteX6" fmla="*/ 1068162 w 1114425"/>
                  <a:gd name="connsiteY6" fmla="*/ 383751 h 790575"/>
                  <a:gd name="connsiteX7" fmla="*/ 951671 w 1114425"/>
                  <a:gd name="connsiteY7" fmla="*/ 240210 h 790575"/>
                  <a:gd name="connsiteX8" fmla="*/ 867851 w 1114425"/>
                  <a:gd name="connsiteY8" fmla="*/ 155151 h 790575"/>
                  <a:gd name="connsiteX9" fmla="*/ 742884 w 1114425"/>
                  <a:gd name="connsiteY9" fmla="*/ 59806 h 790575"/>
                  <a:gd name="connsiteX10" fmla="*/ 348263 w 1114425"/>
                  <a:gd name="connsiteY10" fmla="*/ 44471 h 790575"/>
                  <a:gd name="connsiteX11" fmla="*/ 185671 w 1114425"/>
                  <a:gd name="connsiteY11" fmla="*/ 154104 h 790575"/>
                  <a:gd name="connsiteX12" fmla="*/ 64417 w 1114425"/>
                  <a:gd name="connsiteY12" fmla="*/ 325744 h 790575"/>
                  <a:gd name="connsiteX13" fmla="*/ 58989 w 1114425"/>
                  <a:gd name="connsiteY13" fmla="*/ 338222 h 790575"/>
                  <a:gd name="connsiteX14" fmla="*/ 13935 w 1114425"/>
                  <a:gd name="connsiteY14" fmla="*/ 506148 h 790575"/>
                  <a:gd name="connsiteX15" fmla="*/ 7267 w 1114425"/>
                  <a:gd name="connsiteY15" fmla="*/ 627210 h 790575"/>
                  <a:gd name="connsiteX16" fmla="*/ 8792 w 1114425"/>
                  <a:gd name="connsiteY16" fmla="*/ 668739 h 790575"/>
                  <a:gd name="connsiteX17" fmla="*/ 9363 w 1114425"/>
                  <a:gd name="connsiteY17" fmla="*/ 679693 h 790575"/>
                  <a:gd name="connsiteX18" fmla="*/ 14697 w 1114425"/>
                  <a:gd name="connsiteY18" fmla="*/ 733795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790575">
                    <a:moveTo>
                      <a:pt x="14697" y="733795"/>
                    </a:moveTo>
                    <a:cubicBezTo>
                      <a:pt x="200625" y="817520"/>
                      <a:pt x="417224" y="791422"/>
                      <a:pt x="614867" y="741320"/>
                    </a:cubicBezTo>
                    <a:cubicBezTo>
                      <a:pt x="755551" y="705601"/>
                      <a:pt x="896045" y="657309"/>
                      <a:pt x="1012726" y="570822"/>
                    </a:cubicBezTo>
                    <a:cubicBezTo>
                      <a:pt x="1055589" y="539104"/>
                      <a:pt x="1096452" y="500338"/>
                      <a:pt x="1113787" y="450046"/>
                    </a:cubicBezTo>
                    <a:cubicBezTo>
                      <a:pt x="1109977" y="444235"/>
                      <a:pt x="1106167" y="438425"/>
                      <a:pt x="1101976" y="432520"/>
                    </a:cubicBezTo>
                    <a:cubicBezTo>
                      <a:pt x="1100166" y="429376"/>
                      <a:pt x="1097880" y="426328"/>
                      <a:pt x="1095785" y="423185"/>
                    </a:cubicBezTo>
                    <a:cubicBezTo>
                      <a:pt x="1087022" y="410040"/>
                      <a:pt x="1077592" y="396801"/>
                      <a:pt x="1068162" y="383751"/>
                    </a:cubicBezTo>
                    <a:cubicBezTo>
                      <a:pt x="1032253" y="333936"/>
                      <a:pt x="993200" y="285549"/>
                      <a:pt x="951671" y="240210"/>
                    </a:cubicBezTo>
                    <a:cubicBezTo>
                      <a:pt x="924811" y="210587"/>
                      <a:pt x="896617" y="182107"/>
                      <a:pt x="867851" y="155151"/>
                    </a:cubicBezTo>
                    <a:cubicBezTo>
                      <a:pt x="829370" y="119433"/>
                      <a:pt x="788794" y="85238"/>
                      <a:pt x="742884" y="59806"/>
                    </a:cubicBezTo>
                    <a:cubicBezTo>
                      <a:pt x="623821" y="-6488"/>
                      <a:pt x="473802" y="-8583"/>
                      <a:pt x="348263" y="44471"/>
                    </a:cubicBezTo>
                    <a:cubicBezTo>
                      <a:pt x="287589" y="69998"/>
                      <a:pt x="232725" y="107907"/>
                      <a:pt x="185671" y="154104"/>
                    </a:cubicBezTo>
                    <a:cubicBezTo>
                      <a:pt x="135665" y="203348"/>
                      <a:pt x="94326" y="262117"/>
                      <a:pt x="64417" y="325744"/>
                    </a:cubicBezTo>
                    <a:cubicBezTo>
                      <a:pt x="62513" y="329840"/>
                      <a:pt x="60512" y="333936"/>
                      <a:pt x="58989" y="338222"/>
                    </a:cubicBezTo>
                    <a:cubicBezTo>
                      <a:pt x="35842" y="390800"/>
                      <a:pt x="21460" y="447855"/>
                      <a:pt x="13935" y="506148"/>
                    </a:cubicBezTo>
                    <a:cubicBezTo>
                      <a:pt x="8601" y="546153"/>
                      <a:pt x="6601" y="586920"/>
                      <a:pt x="7267" y="627210"/>
                    </a:cubicBezTo>
                    <a:cubicBezTo>
                      <a:pt x="7363" y="641117"/>
                      <a:pt x="8030" y="655023"/>
                      <a:pt x="8792" y="668739"/>
                    </a:cubicBezTo>
                    <a:cubicBezTo>
                      <a:pt x="8887" y="672359"/>
                      <a:pt x="9268" y="676074"/>
                      <a:pt x="9363" y="679693"/>
                    </a:cubicBezTo>
                    <a:cubicBezTo>
                      <a:pt x="10792" y="697981"/>
                      <a:pt x="12411" y="716079"/>
                      <a:pt x="14697" y="733795"/>
                    </a:cubicBezTo>
                    <a:close/>
                  </a:path>
                </a:pathLst>
              </a:custGeom>
              <a:solidFill>
                <a:srgbClr val="FF955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902151" y="412893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786 h 171450"/>
                  <a:gd name="connsiteX1" fmla="*/ 238991 w 247650"/>
                  <a:gd name="connsiteY1" fmla="*/ 122647 h 171450"/>
                  <a:gd name="connsiteX2" fmla="*/ 193937 w 247650"/>
                  <a:gd name="connsiteY2" fmla="*/ 159604 h 171450"/>
                  <a:gd name="connsiteX3" fmla="*/ 40109 w 247650"/>
                  <a:gd name="connsiteY3" fmla="*/ 134744 h 171450"/>
                  <a:gd name="connsiteX4" fmla="*/ 67541 w 247650"/>
                  <a:gd name="connsiteY4" fmla="*/ 8062 h 171450"/>
                  <a:gd name="connsiteX5" fmla="*/ 236228 w 247650"/>
                  <a:gd name="connsiteY5" fmla="*/ 8578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786"/>
                    </a:moveTo>
                    <a:cubicBezTo>
                      <a:pt x="240705" y="97501"/>
                      <a:pt x="242801" y="110646"/>
                      <a:pt x="238991" y="122647"/>
                    </a:cubicBezTo>
                    <a:cubicBezTo>
                      <a:pt x="232895" y="141888"/>
                      <a:pt x="213083" y="153413"/>
                      <a:pt x="193937" y="159604"/>
                    </a:cubicBezTo>
                    <a:cubicBezTo>
                      <a:pt x="142598" y="176178"/>
                      <a:pt x="83638" y="166653"/>
                      <a:pt x="40109" y="134744"/>
                    </a:cubicBezTo>
                    <a:cubicBezTo>
                      <a:pt x="-11898" y="96549"/>
                      <a:pt x="-2087" y="14539"/>
                      <a:pt x="67541" y="8062"/>
                    </a:cubicBezTo>
                    <a:cubicBezTo>
                      <a:pt x="128787" y="2347"/>
                      <a:pt x="212321" y="22730"/>
                      <a:pt x="236228" y="857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868338" y="4399322"/>
                <a:ext cx="247650" cy="171450"/>
              </a:xfrm>
              <a:custGeom>
                <a:avLst/>
                <a:gdLst>
                  <a:gd name="connsiteX0" fmla="*/ 236228 w 247650"/>
                  <a:gd name="connsiteY0" fmla="*/ 85810 h 171450"/>
                  <a:gd name="connsiteX1" fmla="*/ 238991 w 247650"/>
                  <a:gd name="connsiteY1" fmla="*/ 122672 h 171450"/>
                  <a:gd name="connsiteX2" fmla="*/ 193937 w 247650"/>
                  <a:gd name="connsiteY2" fmla="*/ 159629 h 171450"/>
                  <a:gd name="connsiteX3" fmla="*/ 40109 w 247650"/>
                  <a:gd name="connsiteY3" fmla="*/ 134768 h 171450"/>
                  <a:gd name="connsiteX4" fmla="*/ 67541 w 247650"/>
                  <a:gd name="connsiteY4" fmla="*/ 8086 h 171450"/>
                  <a:gd name="connsiteX5" fmla="*/ 236228 w 247650"/>
                  <a:gd name="connsiteY5" fmla="*/ 8581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650" h="171450">
                    <a:moveTo>
                      <a:pt x="236228" y="85810"/>
                    </a:moveTo>
                    <a:cubicBezTo>
                      <a:pt x="240705" y="97526"/>
                      <a:pt x="242801" y="110670"/>
                      <a:pt x="238991" y="122672"/>
                    </a:cubicBezTo>
                    <a:cubicBezTo>
                      <a:pt x="232895" y="141912"/>
                      <a:pt x="213083" y="153438"/>
                      <a:pt x="193937" y="159629"/>
                    </a:cubicBezTo>
                    <a:cubicBezTo>
                      <a:pt x="142598" y="176202"/>
                      <a:pt x="83638" y="166677"/>
                      <a:pt x="40109" y="134768"/>
                    </a:cubicBezTo>
                    <a:cubicBezTo>
                      <a:pt x="-11898" y="96573"/>
                      <a:pt x="-2087" y="14563"/>
                      <a:pt x="67541" y="8086"/>
                    </a:cubicBezTo>
                    <a:cubicBezTo>
                      <a:pt x="128787" y="2276"/>
                      <a:pt x="212320" y="22755"/>
                      <a:pt x="236228" y="85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9173646" y="4330716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55 h 142875"/>
                  <a:gd name="connsiteX1" fmla="*/ 117705 w 161925"/>
                  <a:gd name="connsiteY1" fmla="*/ 115745 h 142875"/>
                  <a:gd name="connsiteX2" fmla="*/ 69795 w 161925"/>
                  <a:gd name="connsiteY2" fmla="*/ 141462 h 142875"/>
                  <a:gd name="connsiteX3" fmla="*/ 22837 w 161925"/>
                  <a:gd name="connsiteY3" fmla="*/ 42402 h 142875"/>
                  <a:gd name="connsiteX4" fmla="*/ 156758 w 161925"/>
                  <a:gd name="connsiteY4" fmla="*/ 4535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55"/>
                    </a:moveTo>
                    <a:cubicBezTo>
                      <a:pt x="162473" y="73073"/>
                      <a:pt x="140089" y="98314"/>
                      <a:pt x="117705" y="115745"/>
                    </a:cubicBezTo>
                    <a:cubicBezTo>
                      <a:pt x="103323" y="126984"/>
                      <a:pt x="87702" y="137557"/>
                      <a:pt x="69795" y="141462"/>
                    </a:cubicBezTo>
                    <a:cubicBezTo>
                      <a:pt x="11597" y="154321"/>
                      <a:pt x="-10692" y="80597"/>
                      <a:pt x="22837" y="42402"/>
                    </a:cubicBezTo>
                    <a:cubicBezTo>
                      <a:pt x="52268" y="8779"/>
                      <a:pt x="143709" y="-17605"/>
                      <a:pt x="156758" y="453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207459" y="4567348"/>
                <a:ext cx="161925" cy="142875"/>
              </a:xfrm>
              <a:custGeom>
                <a:avLst/>
                <a:gdLst>
                  <a:gd name="connsiteX0" fmla="*/ 156758 w 161925"/>
                  <a:gd name="connsiteY0" fmla="*/ 45324 h 142875"/>
                  <a:gd name="connsiteX1" fmla="*/ 117706 w 161925"/>
                  <a:gd name="connsiteY1" fmla="*/ 115713 h 142875"/>
                  <a:gd name="connsiteX2" fmla="*/ 69795 w 161925"/>
                  <a:gd name="connsiteY2" fmla="*/ 141431 h 142875"/>
                  <a:gd name="connsiteX3" fmla="*/ 22837 w 161925"/>
                  <a:gd name="connsiteY3" fmla="*/ 42371 h 142875"/>
                  <a:gd name="connsiteX4" fmla="*/ 156758 w 161925"/>
                  <a:gd name="connsiteY4" fmla="*/ 4532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142875">
                    <a:moveTo>
                      <a:pt x="156758" y="45324"/>
                    </a:moveTo>
                    <a:cubicBezTo>
                      <a:pt x="162473" y="73041"/>
                      <a:pt x="140089" y="98283"/>
                      <a:pt x="117706" y="115713"/>
                    </a:cubicBezTo>
                    <a:cubicBezTo>
                      <a:pt x="103323" y="126953"/>
                      <a:pt x="87702" y="137526"/>
                      <a:pt x="69795" y="141431"/>
                    </a:cubicBezTo>
                    <a:cubicBezTo>
                      <a:pt x="11597" y="154290"/>
                      <a:pt x="-10692" y="80566"/>
                      <a:pt x="22837" y="42371"/>
                    </a:cubicBezTo>
                    <a:cubicBezTo>
                      <a:pt x="52174" y="8843"/>
                      <a:pt x="143709" y="-17637"/>
                      <a:pt x="156758" y="45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8688162" y="4581101"/>
                <a:ext cx="295275" cy="295275"/>
              </a:xfrm>
              <a:custGeom>
                <a:avLst/>
                <a:gdLst>
                  <a:gd name="connsiteX0" fmla="*/ 251621 w 295275"/>
                  <a:gd name="connsiteY0" fmla="*/ 80529 h 295275"/>
                  <a:gd name="connsiteX1" fmla="*/ 290197 w 295275"/>
                  <a:gd name="connsiteY1" fmla="*/ 184542 h 295275"/>
                  <a:gd name="connsiteX2" fmla="*/ 264099 w 295275"/>
                  <a:gd name="connsiteY2" fmla="*/ 239120 h 295275"/>
                  <a:gd name="connsiteX3" fmla="*/ 105222 w 295275"/>
                  <a:gd name="connsiteY3" fmla="*/ 283126 h 295275"/>
                  <a:gd name="connsiteX4" fmla="*/ 7210 w 295275"/>
                  <a:gd name="connsiteY4" fmla="*/ 150633 h 295275"/>
                  <a:gd name="connsiteX5" fmla="*/ 94173 w 295275"/>
                  <a:gd name="connsiteY5" fmla="*/ 10710 h 295275"/>
                  <a:gd name="connsiteX6" fmla="*/ 251621 w 295275"/>
                  <a:gd name="connsiteY6" fmla="*/ 8052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95275">
                    <a:moveTo>
                      <a:pt x="251621" y="80529"/>
                    </a:moveTo>
                    <a:cubicBezTo>
                      <a:pt x="277148" y="108914"/>
                      <a:pt x="295913" y="146727"/>
                      <a:pt x="290197" y="184542"/>
                    </a:cubicBezTo>
                    <a:cubicBezTo>
                      <a:pt x="287149" y="204735"/>
                      <a:pt x="277244" y="223499"/>
                      <a:pt x="264099" y="239120"/>
                    </a:cubicBezTo>
                    <a:cubicBezTo>
                      <a:pt x="226570" y="283888"/>
                      <a:pt x="160467" y="302176"/>
                      <a:pt x="105222" y="283126"/>
                    </a:cubicBezTo>
                    <a:cubicBezTo>
                      <a:pt x="49977" y="264076"/>
                      <a:pt x="9210" y="209021"/>
                      <a:pt x="7210" y="150633"/>
                    </a:cubicBezTo>
                    <a:cubicBezTo>
                      <a:pt x="5400" y="97960"/>
                      <a:pt x="40833" y="28332"/>
                      <a:pt x="94173" y="10710"/>
                    </a:cubicBezTo>
                    <a:cubicBezTo>
                      <a:pt x="146656" y="-6815"/>
                      <a:pt x="218760" y="44048"/>
                      <a:pt x="251621" y="80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9397830" y="4340733"/>
                <a:ext cx="200025" cy="219075"/>
              </a:xfrm>
              <a:custGeom>
                <a:avLst/>
                <a:gdLst>
                  <a:gd name="connsiteX0" fmla="*/ 30014 w 200025"/>
                  <a:gd name="connsiteY0" fmla="*/ 181070 h 219075"/>
                  <a:gd name="connsiteX1" fmla="*/ 85164 w 200025"/>
                  <a:gd name="connsiteY1" fmla="*/ 216503 h 219075"/>
                  <a:gd name="connsiteX2" fmla="*/ 145552 w 200025"/>
                  <a:gd name="connsiteY2" fmla="*/ 202978 h 219075"/>
                  <a:gd name="connsiteX3" fmla="*/ 201464 w 200025"/>
                  <a:gd name="connsiteY3" fmla="*/ 150686 h 219075"/>
                  <a:gd name="connsiteX4" fmla="*/ 84973 w 200025"/>
                  <a:gd name="connsiteY4" fmla="*/ 7144 h 219075"/>
                  <a:gd name="connsiteX5" fmla="*/ 9250 w 200025"/>
                  <a:gd name="connsiteY5" fmla="*/ 90011 h 219075"/>
                  <a:gd name="connsiteX6" fmla="*/ 30014 w 200025"/>
                  <a:gd name="connsiteY6" fmla="*/ 18107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025" h="219075">
                    <a:moveTo>
                      <a:pt x="30014" y="181070"/>
                    </a:moveTo>
                    <a:cubicBezTo>
                      <a:pt x="43539" y="199168"/>
                      <a:pt x="62971" y="213265"/>
                      <a:pt x="85164" y="216503"/>
                    </a:cubicBezTo>
                    <a:cubicBezTo>
                      <a:pt x="105929" y="219646"/>
                      <a:pt x="126978" y="212884"/>
                      <a:pt x="145552" y="202978"/>
                    </a:cubicBezTo>
                    <a:cubicBezTo>
                      <a:pt x="168127" y="190595"/>
                      <a:pt x="188319" y="172879"/>
                      <a:pt x="201464" y="150686"/>
                    </a:cubicBezTo>
                    <a:cubicBezTo>
                      <a:pt x="165555" y="100870"/>
                      <a:pt x="126502" y="52483"/>
                      <a:pt x="84973" y="7144"/>
                    </a:cubicBezTo>
                    <a:cubicBezTo>
                      <a:pt x="47540" y="18288"/>
                      <a:pt x="17441" y="48387"/>
                      <a:pt x="9250" y="90011"/>
                    </a:cubicBezTo>
                    <a:cubicBezTo>
                      <a:pt x="3058" y="121444"/>
                      <a:pt x="10679" y="155543"/>
                      <a:pt x="30014" y="1810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8583072" y="4254532"/>
                <a:ext cx="209550" cy="228600"/>
              </a:xfrm>
              <a:custGeom>
                <a:avLst/>
                <a:gdLst>
                  <a:gd name="connsiteX0" fmla="*/ 7144 w 209550"/>
                  <a:gd name="connsiteY0" fmla="*/ 191357 h 228600"/>
                  <a:gd name="connsiteX1" fmla="*/ 37719 w 209550"/>
                  <a:gd name="connsiteY1" fmla="*/ 212503 h 228600"/>
                  <a:gd name="connsiteX2" fmla="*/ 127635 w 209550"/>
                  <a:gd name="connsiteY2" fmla="*/ 215836 h 228600"/>
                  <a:gd name="connsiteX3" fmla="*/ 201359 w 209550"/>
                  <a:gd name="connsiteY3" fmla="*/ 143637 h 228600"/>
                  <a:gd name="connsiteX4" fmla="*/ 168497 w 209550"/>
                  <a:gd name="connsiteY4" fmla="*/ 34480 h 228600"/>
                  <a:gd name="connsiteX5" fmla="*/ 133921 w 209550"/>
                  <a:gd name="connsiteY5" fmla="*/ 7144 h 228600"/>
                  <a:gd name="connsiteX6" fmla="*/ 12668 w 209550"/>
                  <a:gd name="connsiteY6" fmla="*/ 178784 h 228600"/>
                  <a:gd name="connsiteX7" fmla="*/ 7144 w 209550"/>
                  <a:gd name="connsiteY7" fmla="*/ 19135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28600">
                    <a:moveTo>
                      <a:pt x="7144" y="191357"/>
                    </a:moveTo>
                    <a:cubicBezTo>
                      <a:pt x="15812" y="200120"/>
                      <a:pt x="26194" y="207359"/>
                      <a:pt x="37719" y="212503"/>
                    </a:cubicBezTo>
                    <a:cubicBezTo>
                      <a:pt x="65723" y="225266"/>
                      <a:pt x="98489" y="225552"/>
                      <a:pt x="127635" y="215836"/>
                    </a:cubicBezTo>
                    <a:cubicBezTo>
                      <a:pt x="161544" y="204502"/>
                      <a:pt x="191548" y="178117"/>
                      <a:pt x="201359" y="143637"/>
                    </a:cubicBezTo>
                    <a:cubicBezTo>
                      <a:pt x="212217" y="105251"/>
                      <a:pt x="196501" y="62770"/>
                      <a:pt x="168497" y="34480"/>
                    </a:cubicBezTo>
                    <a:cubicBezTo>
                      <a:pt x="158782" y="24670"/>
                      <a:pt x="146876" y="15049"/>
                      <a:pt x="133921" y="7144"/>
                    </a:cubicBezTo>
                    <a:cubicBezTo>
                      <a:pt x="83915" y="56388"/>
                      <a:pt x="42577" y="115157"/>
                      <a:pt x="12668" y="178784"/>
                    </a:cubicBezTo>
                    <a:cubicBezTo>
                      <a:pt x="10573" y="182975"/>
                      <a:pt x="8668" y="187071"/>
                      <a:pt x="7144" y="19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8531227" y="4604282"/>
                <a:ext cx="133350" cy="133350"/>
              </a:xfrm>
              <a:custGeom>
                <a:avLst/>
                <a:gdLst>
                  <a:gd name="connsiteX0" fmla="*/ 7268 w 133350"/>
                  <a:gd name="connsiteY0" fmla="*/ 130595 h 133350"/>
                  <a:gd name="connsiteX1" fmla="*/ 47273 w 133350"/>
                  <a:gd name="connsiteY1" fmla="*/ 134119 h 133350"/>
                  <a:gd name="connsiteX2" fmla="*/ 124044 w 133350"/>
                  <a:gd name="connsiteY2" fmla="*/ 102020 h 133350"/>
                  <a:gd name="connsiteX3" fmla="*/ 116710 w 133350"/>
                  <a:gd name="connsiteY3" fmla="*/ 38012 h 133350"/>
                  <a:gd name="connsiteX4" fmla="*/ 13840 w 133350"/>
                  <a:gd name="connsiteY4" fmla="*/ 9628 h 133350"/>
                  <a:gd name="connsiteX5" fmla="*/ 7268 w 133350"/>
                  <a:gd name="connsiteY5" fmla="*/ 13059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33350">
                    <a:moveTo>
                      <a:pt x="7268" y="130595"/>
                    </a:moveTo>
                    <a:cubicBezTo>
                      <a:pt x="20127" y="134119"/>
                      <a:pt x="33842" y="134405"/>
                      <a:pt x="47273" y="134119"/>
                    </a:cubicBezTo>
                    <a:cubicBezTo>
                      <a:pt x="76324" y="133453"/>
                      <a:pt x="109281" y="126976"/>
                      <a:pt x="124044" y="102020"/>
                    </a:cubicBezTo>
                    <a:cubicBezTo>
                      <a:pt x="135665" y="82303"/>
                      <a:pt x="131188" y="55633"/>
                      <a:pt x="116710" y="38012"/>
                    </a:cubicBezTo>
                    <a:cubicBezTo>
                      <a:pt x="95755" y="12390"/>
                      <a:pt x="50226" y="1912"/>
                      <a:pt x="13840" y="9628"/>
                    </a:cubicBezTo>
                    <a:cubicBezTo>
                      <a:pt x="8601" y="49537"/>
                      <a:pt x="6601" y="90209"/>
                      <a:pt x="7268" y="1305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7749866" y="4856096"/>
                <a:ext cx="238125" cy="85725"/>
              </a:xfrm>
              <a:custGeom>
                <a:avLst/>
                <a:gdLst>
                  <a:gd name="connsiteX0" fmla="*/ 30725 w 238125"/>
                  <a:gd name="connsiteY0" fmla="*/ 51089 h 85725"/>
                  <a:gd name="connsiteX1" fmla="*/ 13199 w 238125"/>
                  <a:gd name="connsiteY1" fmla="*/ 41373 h 85725"/>
                  <a:gd name="connsiteX2" fmla="*/ 7960 w 238125"/>
                  <a:gd name="connsiteY2" fmla="*/ 22895 h 85725"/>
                  <a:gd name="connsiteX3" fmla="*/ 29868 w 238125"/>
                  <a:gd name="connsiteY3" fmla="*/ 9655 h 85725"/>
                  <a:gd name="connsiteX4" fmla="*/ 206080 w 238125"/>
                  <a:gd name="connsiteY4" fmla="*/ 53089 h 85725"/>
                  <a:gd name="connsiteX5" fmla="*/ 235322 w 238125"/>
                  <a:gd name="connsiteY5" fmla="*/ 76616 h 85725"/>
                  <a:gd name="connsiteX6" fmla="*/ 199793 w 238125"/>
                  <a:gd name="connsiteY6" fmla="*/ 77664 h 85725"/>
                  <a:gd name="connsiteX7" fmla="*/ 147120 w 238125"/>
                  <a:gd name="connsiteY7" fmla="*/ 67948 h 85725"/>
                  <a:gd name="connsiteX8" fmla="*/ 30725 w 238125"/>
                  <a:gd name="connsiteY8" fmla="*/ 51089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125" h="85725">
                    <a:moveTo>
                      <a:pt x="30725" y="51089"/>
                    </a:moveTo>
                    <a:cubicBezTo>
                      <a:pt x="24343" y="48898"/>
                      <a:pt x="17961" y="46231"/>
                      <a:pt x="13199" y="41373"/>
                    </a:cubicBezTo>
                    <a:cubicBezTo>
                      <a:pt x="8436" y="36611"/>
                      <a:pt x="5674" y="29276"/>
                      <a:pt x="7960" y="22895"/>
                    </a:cubicBezTo>
                    <a:cubicBezTo>
                      <a:pt x="11008" y="14513"/>
                      <a:pt x="21009" y="11179"/>
                      <a:pt x="29868" y="9655"/>
                    </a:cubicBezTo>
                    <a:cubicBezTo>
                      <a:pt x="90732" y="-727"/>
                      <a:pt x="152454" y="22514"/>
                      <a:pt x="206080" y="53089"/>
                    </a:cubicBezTo>
                    <a:cubicBezTo>
                      <a:pt x="216367" y="58899"/>
                      <a:pt x="229511" y="65948"/>
                      <a:pt x="235322" y="76616"/>
                    </a:cubicBezTo>
                    <a:cubicBezTo>
                      <a:pt x="223320" y="84998"/>
                      <a:pt x="212366" y="81855"/>
                      <a:pt x="199793" y="77664"/>
                    </a:cubicBezTo>
                    <a:cubicBezTo>
                      <a:pt x="182744" y="71948"/>
                      <a:pt x="164932" y="69758"/>
                      <a:pt x="147120" y="67948"/>
                    </a:cubicBezTo>
                    <a:cubicBezTo>
                      <a:pt x="108163" y="64138"/>
                      <a:pt x="68158" y="64043"/>
                      <a:pt x="30725" y="5108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7804946" y="4756065"/>
                <a:ext cx="171450" cy="161925"/>
              </a:xfrm>
              <a:custGeom>
                <a:avLst/>
                <a:gdLst>
                  <a:gd name="connsiteX0" fmla="*/ 14316 w 171450"/>
                  <a:gd name="connsiteY0" fmla="*/ 42915 h 161925"/>
                  <a:gd name="connsiteX1" fmla="*/ 7172 w 171450"/>
                  <a:gd name="connsiteY1" fmla="*/ 24342 h 161925"/>
                  <a:gd name="connsiteX2" fmla="*/ 16507 w 171450"/>
                  <a:gd name="connsiteY2" fmla="*/ 7959 h 161925"/>
                  <a:gd name="connsiteX3" fmla="*/ 27556 w 171450"/>
                  <a:gd name="connsiteY3" fmla="*/ 8149 h 161925"/>
                  <a:gd name="connsiteX4" fmla="*/ 54131 w 171450"/>
                  <a:gd name="connsiteY4" fmla="*/ 26532 h 161925"/>
                  <a:gd name="connsiteX5" fmla="*/ 158906 w 171450"/>
                  <a:gd name="connsiteY5" fmla="*/ 145785 h 161925"/>
                  <a:gd name="connsiteX6" fmla="*/ 163002 w 171450"/>
                  <a:gd name="connsiteY6" fmla="*/ 162930 h 161925"/>
                  <a:gd name="connsiteX7" fmla="*/ 135188 w 171450"/>
                  <a:gd name="connsiteY7" fmla="*/ 147024 h 161925"/>
                  <a:gd name="connsiteX8" fmla="*/ 72324 w 171450"/>
                  <a:gd name="connsiteY8" fmla="*/ 103780 h 161925"/>
                  <a:gd name="connsiteX9" fmla="*/ 14316 w 171450"/>
                  <a:gd name="connsiteY9" fmla="*/ 4291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" h="161925">
                    <a:moveTo>
                      <a:pt x="14316" y="42915"/>
                    </a:moveTo>
                    <a:cubicBezTo>
                      <a:pt x="10792" y="37200"/>
                      <a:pt x="7458" y="31009"/>
                      <a:pt x="7172" y="24342"/>
                    </a:cubicBezTo>
                    <a:cubicBezTo>
                      <a:pt x="6792" y="17674"/>
                      <a:pt x="10220" y="10340"/>
                      <a:pt x="16507" y="7959"/>
                    </a:cubicBezTo>
                    <a:cubicBezTo>
                      <a:pt x="20032" y="6625"/>
                      <a:pt x="23937" y="7101"/>
                      <a:pt x="27556" y="8149"/>
                    </a:cubicBezTo>
                    <a:cubicBezTo>
                      <a:pt x="38033" y="11102"/>
                      <a:pt x="46321" y="18912"/>
                      <a:pt x="54131" y="26532"/>
                    </a:cubicBezTo>
                    <a:cubicBezTo>
                      <a:pt x="92136" y="63394"/>
                      <a:pt x="129188" y="101780"/>
                      <a:pt x="158906" y="145785"/>
                    </a:cubicBezTo>
                    <a:cubicBezTo>
                      <a:pt x="163192" y="152167"/>
                      <a:pt x="174336" y="162263"/>
                      <a:pt x="163002" y="162930"/>
                    </a:cubicBezTo>
                    <a:cubicBezTo>
                      <a:pt x="154143" y="163502"/>
                      <a:pt x="141856" y="151500"/>
                      <a:pt x="135188" y="147024"/>
                    </a:cubicBezTo>
                    <a:cubicBezTo>
                      <a:pt x="114043" y="132927"/>
                      <a:pt x="92421" y="119401"/>
                      <a:pt x="72324" y="103780"/>
                    </a:cubicBezTo>
                    <a:cubicBezTo>
                      <a:pt x="49940" y="86730"/>
                      <a:pt x="29175" y="67013"/>
                      <a:pt x="14316" y="42915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7902075" y="4704037"/>
                <a:ext cx="76200" cy="209550"/>
              </a:xfrm>
              <a:custGeom>
                <a:avLst/>
                <a:gdLst>
                  <a:gd name="connsiteX0" fmla="*/ 23201 w 76200"/>
                  <a:gd name="connsiteY0" fmla="*/ 119041 h 209550"/>
                  <a:gd name="connsiteX1" fmla="*/ 10914 w 76200"/>
                  <a:gd name="connsiteY1" fmla="*/ 22648 h 209550"/>
                  <a:gd name="connsiteX2" fmla="*/ 17676 w 76200"/>
                  <a:gd name="connsiteY2" fmla="*/ 10552 h 209550"/>
                  <a:gd name="connsiteX3" fmla="*/ 30630 w 76200"/>
                  <a:gd name="connsiteY3" fmla="*/ 8266 h 209550"/>
                  <a:gd name="connsiteX4" fmla="*/ 35583 w 76200"/>
                  <a:gd name="connsiteY4" fmla="*/ 13123 h 209550"/>
                  <a:gd name="connsiteX5" fmla="*/ 59586 w 76200"/>
                  <a:gd name="connsiteY5" fmla="*/ 79322 h 209550"/>
                  <a:gd name="connsiteX6" fmla="*/ 68540 w 76200"/>
                  <a:gd name="connsiteY6" fmla="*/ 195241 h 209550"/>
                  <a:gd name="connsiteX7" fmla="*/ 45299 w 76200"/>
                  <a:gd name="connsiteY7" fmla="*/ 174572 h 209550"/>
                  <a:gd name="connsiteX8" fmla="*/ 23201 w 76200"/>
                  <a:gd name="connsiteY8" fmla="*/ 119041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209550">
                    <a:moveTo>
                      <a:pt x="23201" y="119041"/>
                    </a:moveTo>
                    <a:cubicBezTo>
                      <a:pt x="12057" y="87990"/>
                      <a:pt x="1198" y="54176"/>
                      <a:pt x="10914" y="22648"/>
                    </a:cubicBezTo>
                    <a:cubicBezTo>
                      <a:pt x="12247" y="18172"/>
                      <a:pt x="14152" y="13695"/>
                      <a:pt x="17676" y="10552"/>
                    </a:cubicBezTo>
                    <a:cubicBezTo>
                      <a:pt x="21105" y="7409"/>
                      <a:pt x="26535" y="5980"/>
                      <a:pt x="30630" y="8266"/>
                    </a:cubicBezTo>
                    <a:cubicBezTo>
                      <a:pt x="32630" y="9409"/>
                      <a:pt x="34155" y="11314"/>
                      <a:pt x="35583" y="13123"/>
                    </a:cubicBezTo>
                    <a:cubicBezTo>
                      <a:pt x="49490" y="32269"/>
                      <a:pt x="55395" y="55986"/>
                      <a:pt x="59586" y="79322"/>
                    </a:cubicBezTo>
                    <a:cubicBezTo>
                      <a:pt x="65873" y="114565"/>
                      <a:pt x="74921" y="159618"/>
                      <a:pt x="68540" y="195241"/>
                    </a:cubicBezTo>
                    <a:cubicBezTo>
                      <a:pt x="64349" y="218482"/>
                      <a:pt x="49299" y="183145"/>
                      <a:pt x="45299" y="174572"/>
                    </a:cubicBezTo>
                    <a:cubicBezTo>
                      <a:pt x="36726" y="156570"/>
                      <a:pt x="29868" y="137711"/>
                      <a:pt x="23201" y="119041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7952225" y="4747813"/>
                <a:ext cx="114300" cy="171450"/>
              </a:xfrm>
              <a:custGeom>
                <a:avLst/>
                <a:gdLst>
                  <a:gd name="connsiteX0" fmla="*/ 23628 w 114300"/>
                  <a:gd name="connsiteY0" fmla="*/ 99079 h 171450"/>
                  <a:gd name="connsiteX1" fmla="*/ 55251 w 114300"/>
                  <a:gd name="connsiteY1" fmla="*/ 37452 h 171450"/>
                  <a:gd name="connsiteX2" fmla="*/ 92113 w 114300"/>
                  <a:gd name="connsiteY2" fmla="*/ 7163 h 171450"/>
                  <a:gd name="connsiteX3" fmla="*/ 105353 w 114300"/>
                  <a:gd name="connsiteY3" fmla="*/ 11354 h 171450"/>
                  <a:gd name="connsiteX4" fmla="*/ 109258 w 114300"/>
                  <a:gd name="connsiteY4" fmla="*/ 40500 h 171450"/>
                  <a:gd name="connsiteX5" fmla="*/ 31629 w 114300"/>
                  <a:gd name="connsiteY5" fmla="*/ 164039 h 171450"/>
                  <a:gd name="connsiteX6" fmla="*/ 7341 w 114300"/>
                  <a:gd name="connsiteY6" fmla="*/ 153657 h 171450"/>
                  <a:gd name="connsiteX7" fmla="*/ 23628 w 114300"/>
                  <a:gd name="connsiteY7" fmla="*/ 99079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171450">
                    <a:moveTo>
                      <a:pt x="23628" y="99079"/>
                    </a:moveTo>
                    <a:cubicBezTo>
                      <a:pt x="32868" y="77934"/>
                      <a:pt x="43440" y="57264"/>
                      <a:pt x="55251" y="37452"/>
                    </a:cubicBezTo>
                    <a:cubicBezTo>
                      <a:pt x="63729" y="23165"/>
                      <a:pt x="75540" y="7639"/>
                      <a:pt x="92113" y="7163"/>
                    </a:cubicBezTo>
                    <a:cubicBezTo>
                      <a:pt x="96875" y="6972"/>
                      <a:pt x="101733" y="8211"/>
                      <a:pt x="105353" y="11354"/>
                    </a:cubicBezTo>
                    <a:cubicBezTo>
                      <a:pt x="113163" y="18116"/>
                      <a:pt x="111925" y="30499"/>
                      <a:pt x="109258" y="40500"/>
                    </a:cubicBezTo>
                    <a:cubicBezTo>
                      <a:pt x="96875" y="88316"/>
                      <a:pt x="69348" y="132131"/>
                      <a:pt x="31629" y="164039"/>
                    </a:cubicBezTo>
                    <a:cubicBezTo>
                      <a:pt x="16389" y="176898"/>
                      <a:pt x="5531" y="174231"/>
                      <a:pt x="7341" y="153657"/>
                    </a:cubicBezTo>
                    <a:cubicBezTo>
                      <a:pt x="9055" y="134703"/>
                      <a:pt x="16104" y="116319"/>
                      <a:pt x="23628" y="9907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7960549" y="4830893"/>
                <a:ext cx="180975" cy="95250"/>
              </a:xfrm>
              <a:custGeom>
                <a:avLst/>
                <a:gdLst>
                  <a:gd name="connsiteX0" fmla="*/ 97315 w 180975"/>
                  <a:gd name="connsiteY0" fmla="*/ 80387 h 95250"/>
                  <a:gd name="connsiteX1" fmla="*/ 145702 w 180975"/>
                  <a:gd name="connsiteY1" fmla="*/ 62576 h 95250"/>
                  <a:gd name="connsiteX2" fmla="*/ 180468 w 180975"/>
                  <a:gd name="connsiteY2" fmla="*/ 25523 h 95250"/>
                  <a:gd name="connsiteX3" fmla="*/ 182183 w 180975"/>
                  <a:gd name="connsiteY3" fmla="*/ 16760 h 95250"/>
                  <a:gd name="connsiteX4" fmla="*/ 171610 w 180975"/>
                  <a:gd name="connsiteY4" fmla="*/ 7426 h 95250"/>
                  <a:gd name="connsiteX5" fmla="*/ 156846 w 180975"/>
                  <a:gd name="connsiteY5" fmla="*/ 9236 h 95250"/>
                  <a:gd name="connsiteX6" fmla="*/ 30164 w 180975"/>
                  <a:gd name="connsiteY6" fmla="*/ 68767 h 95250"/>
                  <a:gd name="connsiteX7" fmla="*/ 22258 w 180975"/>
                  <a:gd name="connsiteY7" fmla="*/ 93056 h 95250"/>
                  <a:gd name="connsiteX8" fmla="*/ 97315 w 180975"/>
                  <a:gd name="connsiteY8" fmla="*/ 8038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95250">
                    <a:moveTo>
                      <a:pt x="97315" y="80387"/>
                    </a:moveTo>
                    <a:cubicBezTo>
                      <a:pt x="114079" y="76292"/>
                      <a:pt x="130748" y="71148"/>
                      <a:pt x="145702" y="62576"/>
                    </a:cubicBezTo>
                    <a:cubicBezTo>
                      <a:pt x="160656" y="53908"/>
                      <a:pt x="173705" y="41335"/>
                      <a:pt x="180468" y="25523"/>
                    </a:cubicBezTo>
                    <a:cubicBezTo>
                      <a:pt x="181611" y="22761"/>
                      <a:pt x="182659" y="19713"/>
                      <a:pt x="182183" y="16760"/>
                    </a:cubicBezTo>
                    <a:cubicBezTo>
                      <a:pt x="181325" y="11808"/>
                      <a:pt x="176563" y="8283"/>
                      <a:pt x="171610" y="7426"/>
                    </a:cubicBezTo>
                    <a:cubicBezTo>
                      <a:pt x="166657" y="6569"/>
                      <a:pt x="161609" y="7807"/>
                      <a:pt x="156846" y="9236"/>
                    </a:cubicBezTo>
                    <a:cubicBezTo>
                      <a:pt x="111698" y="21999"/>
                      <a:pt x="70359" y="44954"/>
                      <a:pt x="30164" y="68767"/>
                    </a:cubicBezTo>
                    <a:cubicBezTo>
                      <a:pt x="16829" y="76673"/>
                      <a:pt x="-9651" y="93151"/>
                      <a:pt x="22258" y="93056"/>
                    </a:cubicBezTo>
                    <a:cubicBezTo>
                      <a:pt x="46832" y="92960"/>
                      <a:pt x="73408" y="86293"/>
                      <a:pt x="97315" y="80387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7946009" y="4904606"/>
                <a:ext cx="190500" cy="85725"/>
              </a:xfrm>
              <a:custGeom>
                <a:avLst/>
                <a:gdLst>
                  <a:gd name="connsiteX0" fmla="*/ 89661 w 190500"/>
                  <a:gd name="connsiteY0" fmla="*/ 65730 h 85725"/>
                  <a:gd name="connsiteX1" fmla="*/ 171385 w 190500"/>
                  <a:gd name="connsiteY1" fmla="*/ 86589 h 85725"/>
                  <a:gd name="connsiteX2" fmla="*/ 182911 w 190500"/>
                  <a:gd name="connsiteY2" fmla="*/ 80684 h 85725"/>
                  <a:gd name="connsiteX3" fmla="*/ 177672 w 190500"/>
                  <a:gd name="connsiteY3" fmla="*/ 65158 h 85725"/>
                  <a:gd name="connsiteX4" fmla="*/ 160241 w 190500"/>
                  <a:gd name="connsiteY4" fmla="*/ 55157 h 85725"/>
                  <a:gd name="connsiteX5" fmla="*/ 21843 w 190500"/>
                  <a:gd name="connsiteY5" fmla="*/ 8199 h 85725"/>
                  <a:gd name="connsiteX6" fmla="*/ 24701 w 190500"/>
                  <a:gd name="connsiteY6" fmla="*/ 29439 h 85725"/>
                  <a:gd name="connsiteX7" fmla="*/ 89661 w 190500"/>
                  <a:gd name="connsiteY7" fmla="*/ 6573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85725">
                    <a:moveTo>
                      <a:pt x="89661" y="65730"/>
                    </a:moveTo>
                    <a:cubicBezTo>
                      <a:pt x="115855" y="78874"/>
                      <a:pt x="145478" y="90971"/>
                      <a:pt x="171385" y="86589"/>
                    </a:cubicBezTo>
                    <a:cubicBezTo>
                      <a:pt x="176148" y="85827"/>
                      <a:pt x="180910" y="84208"/>
                      <a:pt x="182911" y="80684"/>
                    </a:cubicBezTo>
                    <a:cubicBezTo>
                      <a:pt x="185483" y="76112"/>
                      <a:pt x="182530" y="69635"/>
                      <a:pt x="177672" y="65158"/>
                    </a:cubicBezTo>
                    <a:cubicBezTo>
                      <a:pt x="172814" y="60681"/>
                      <a:pt x="166433" y="57824"/>
                      <a:pt x="160241" y="55157"/>
                    </a:cubicBezTo>
                    <a:cubicBezTo>
                      <a:pt x="116141" y="36202"/>
                      <a:pt x="68135" y="17819"/>
                      <a:pt x="21843" y="8199"/>
                    </a:cubicBezTo>
                    <a:cubicBezTo>
                      <a:pt x="-4732" y="2674"/>
                      <a:pt x="10033" y="20200"/>
                      <a:pt x="24701" y="29439"/>
                    </a:cubicBezTo>
                    <a:cubicBezTo>
                      <a:pt x="45751" y="42584"/>
                      <a:pt x="67468" y="54681"/>
                      <a:pt x="89661" y="65730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360443" y="51871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7474743" y="51490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7350918" y="52728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7541418" y="52538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8636793" y="52823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8636793" y="533000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8751093" y="53109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9351168" y="53204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9360693" y="5387150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9503568" y="537762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8741568" y="5244275"/>
                <a:ext cx="47625" cy="28575"/>
              </a:xfrm>
              <a:custGeom>
                <a:avLst/>
                <a:gdLst>
                  <a:gd name="connsiteX0" fmla="*/ 45244 w 47625"/>
                  <a:gd name="connsiteY0" fmla="*/ 18288 h 28575"/>
                  <a:gd name="connsiteX1" fmla="*/ 26194 w 47625"/>
                  <a:gd name="connsiteY1" fmla="*/ 29432 h 28575"/>
                  <a:gd name="connsiteX2" fmla="*/ 7144 w 47625"/>
                  <a:gd name="connsiteY2" fmla="*/ 18288 h 28575"/>
                  <a:gd name="connsiteX3" fmla="*/ 26194 w 47625"/>
                  <a:gd name="connsiteY3" fmla="*/ 7144 h 28575"/>
                  <a:gd name="connsiteX4" fmla="*/ 45244 w 47625"/>
                  <a:gd name="connsiteY4" fmla="*/ 1828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8575">
                    <a:moveTo>
                      <a:pt x="45244" y="18288"/>
                    </a:moveTo>
                    <a:cubicBezTo>
                      <a:pt x="45244" y="24443"/>
                      <a:pt x="36715" y="29432"/>
                      <a:pt x="26194" y="29432"/>
                    </a:cubicBezTo>
                    <a:cubicBezTo>
                      <a:pt x="15673" y="29432"/>
                      <a:pt x="7144" y="24443"/>
                      <a:pt x="7144" y="18288"/>
                    </a:cubicBezTo>
                    <a:cubicBezTo>
                      <a:pt x="7144" y="12133"/>
                      <a:pt x="15673" y="7144"/>
                      <a:pt x="26194" y="7144"/>
                    </a:cubicBezTo>
                    <a:cubicBezTo>
                      <a:pt x="36715" y="7144"/>
                      <a:pt x="45244" y="12133"/>
                      <a:pt x="45244" y="18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8158042" y="5505312"/>
                <a:ext cx="390525" cy="133350"/>
              </a:xfrm>
              <a:custGeom>
                <a:avLst/>
                <a:gdLst>
                  <a:gd name="connsiteX0" fmla="*/ 200145 w 390525"/>
                  <a:gd name="connsiteY0" fmla="*/ 9663 h 133350"/>
                  <a:gd name="connsiteX1" fmla="*/ 9645 w 390525"/>
                  <a:gd name="connsiteY1" fmla="*/ 57288 h 133350"/>
                  <a:gd name="connsiteX2" fmla="*/ 390645 w 390525"/>
                  <a:gd name="connsiteY2" fmla="*/ 114438 h 133350"/>
                  <a:gd name="connsiteX3" fmla="*/ 200145 w 390525"/>
                  <a:gd name="connsiteY3" fmla="*/ 966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525" h="133350">
                    <a:moveTo>
                      <a:pt x="200145" y="9663"/>
                    </a:moveTo>
                    <a:cubicBezTo>
                      <a:pt x="200145" y="9663"/>
                      <a:pt x="47745" y="-9387"/>
                      <a:pt x="9645" y="57288"/>
                    </a:cubicBezTo>
                    <a:cubicBezTo>
                      <a:pt x="-28455" y="123963"/>
                      <a:pt x="381120" y="162063"/>
                      <a:pt x="390645" y="114438"/>
                    </a:cubicBezTo>
                    <a:cubicBezTo>
                      <a:pt x="400170" y="66813"/>
                      <a:pt x="238245" y="9663"/>
                      <a:pt x="200145" y="9663"/>
                    </a:cubicBezTo>
                    <a:close/>
                  </a:path>
                </a:pathLst>
              </a:custGeom>
              <a:solidFill>
                <a:srgbClr val="83C6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/>
          <p:cNvGrpSpPr/>
          <p:nvPr userDrawn="1"/>
        </p:nvGrpSpPr>
        <p:grpSpPr>
          <a:xfrm flipH="1">
            <a:off x="9886832" y="-9497"/>
            <a:ext cx="2303354" cy="1268447"/>
            <a:chOff x="4417" y="-9497"/>
            <a:chExt cx="3021088" cy="1663700"/>
          </a:xfrm>
        </p:grpSpPr>
        <p:sp>
          <p:nvSpPr>
            <p:cNvPr id="3" name="任意多边形: 形状 2"/>
            <p:cNvSpPr/>
            <p:nvPr/>
          </p:nvSpPr>
          <p:spPr>
            <a:xfrm flipH="1">
              <a:off x="4417" y="-9497"/>
              <a:ext cx="3021088" cy="1663700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8" y="-4377"/>
              <a:ext cx="2439194" cy="1471710"/>
            </a:xfrm>
            <a:prstGeom prst="rect">
              <a:avLst/>
            </a:prstGeom>
          </p:spPr>
        </p:pic>
      </p:grpSp>
      <p:grpSp>
        <p:nvGrpSpPr>
          <p:cNvPr id="156" name="组合 155"/>
          <p:cNvGrpSpPr/>
          <p:nvPr userDrawn="1"/>
        </p:nvGrpSpPr>
        <p:grpSpPr>
          <a:xfrm flipH="1">
            <a:off x="4417" y="5604067"/>
            <a:ext cx="2303354" cy="1268447"/>
            <a:chOff x="9170912" y="5208814"/>
            <a:chExt cx="3021088" cy="1663700"/>
          </a:xfrm>
        </p:grpSpPr>
        <p:sp>
          <p:nvSpPr>
            <p:cNvPr id="151" name="任意多边形: 形状 150"/>
            <p:cNvSpPr/>
            <p:nvPr/>
          </p:nvSpPr>
          <p:spPr>
            <a:xfrm flipV="1">
              <a:off x="9170912" y="5208814"/>
              <a:ext cx="3021088" cy="1663700"/>
            </a:xfrm>
            <a:custGeom>
              <a:avLst/>
              <a:gdLst>
                <a:gd name="connsiteX0" fmla="*/ 9120 w 6116266"/>
                <a:gd name="connsiteY0" fmla="*/ 9120 h 3368202"/>
                <a:gd name="connsiteX1" fmla="*/ 6115051 w 6116266"/>
                <a:gd name="connsiteY1" fmla="*/ 9120 h 3368202"/>
                <a:gd name="connsiteX2" fmla="*/ 6115051 w 6116266"/>
                <a:gd name="connsiteY2" fmla="*/ 3322361 h 3368202"/>
                <a:gd name="connsiteX3" fmla="*/ 6032730 w 6116266"/>
                <a:gd name="connsiteY3" fmla="*/ 3340235 h 3368202"/>
                <a:gd name="connsiteX4" fmla="*/ 4848266 w 6116266"/>
                <a:gd name="connsiteY4" fmla="*/ 3047190 h 3368202"/>
                <a:gd name="connsiteX5" fmla="*/ 4839998 w 6116266"/>
                <a:gd name="connsiteY5" fmla="*/ 3040988 h 3368202"/>
                <a:gd name="connsiteX6" fmla="*/ 3558864 w 6116266"/>
                <a:gd name="connsiteY6" fmla="*/ 1759734 h 3368202"/>
                <a:gd name="connsiteX7" fmla="*/ 3298285 w 6116266"/>
                <a:gd name="connsiteY7" fmla="*/ 1643002 h 3368202"/>
                <a:gd name="connsiteX8" fmla="*/ 3245391 w 6116266"/>
                <a:gd name="connsiteY8" fmla="*/ 1627559 h 3368202"/>
                <a:gd name="connsiteX9" fmla="*/ 694069 w 6116266"/>
                <a:gd name="connsiteY9" fmla="*/ 1311167 h 3368202"/>
                <a:gd name="connsiteX10" fmla="*/ 200390 w 6116266"/>
                <a:gd name="connsiteY10" fmla="*/ 661724 h 3368202"/>
                <a:gd name="connsiteX11" fmla="*/ 133148 w 6116266"/>
                <a:gd name="connsiteY11" fmla="*/ 490760 h 3368202"/>
                <a:gd name="connsiteX12" fmla="*/ 9120 w 6116266"/>
                <a:gd name="connsiteY12" fmla="*/ 9120 h 336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16266" h="3368202">
                  <a:moveTo>
                    <a:pt x="9120" y="9120"/>
                  </a:moveTo>
                  <a:lnTo>
                    <a:pt x="6115051" y="9120"/>
                  </a:lnTo>
                  <a:lnTo>
                    <a:pt x="6115051" y="3322361"/>
                  </a:lnTo>
                  <a:cubicBezTo>
                    <a:pt x="6088664" y="3329900"/>
                    <a:pt x="6061305" y="3335979"/>
                    <a:pt x="6032730" y="3340235"/>
                  </a:cubicBezTo>
                  <a:cubicBezTo>
                    <a:pt x="5520812" y="3416962"/>
                    <a:pt x="5151283" y="3276762"/>
                    <a:pt x="4848266" y="3047190"/>
                  </a:cubicBezTo>
                  <a:cubicBezTo>
                    <a:pt x="4845469" y="3045244"/>
                    <a:pt x="4842794" y="3043055"/>
                    <a:pt x="4839998" y="3040988"/>
                  </a:cubicBezTo>
                  <a:cubicBezTo>
                    <a:pt x="4346684" y="2663433"/>
                    <a:pt x="4029562" y="2050226"/>
                    <a:pt x="3558864" y="1759734"/>
                  </a:cubicBezTo>
                  <a:cubicBezTo>
                    <a:pt x="3478125" y="1709879"/>
                    <a:pt x="3390819" y="1671820"/>
                    <a:pt x="3298285" y="1643002"/>
                  </a:cubicBezTo>
                  <a:cubicBezTo>
                    <a:pt x="3280897" y="1637408"/>
                    <a:pt x="3263265" y="1632301"/>
                    <a:pt x="3245391" y="1627559"/>
                  </a:cubicBezTo>
                  <a:cubicBezTo>
                    <a:pt x="2468272" y="1417199"/>
                    <a:pt x="1359319" y="1796334"/>
                    <a:pt x="694069" y="1311167"/>
                  </a:cubicBezTo>
                  <a:cubicBezTo>
                    <a:pt x="466928" y="1145432"/>
                    <a:pt x="309461" y="910144"/>
                    <a:pt x="200390" y="661724"/>
                  </a:cubicBezTo>
                  <a:cubicBezTo>
                    <a:pt x="175584" y="605182"/>
                    <a:pt x="153211" y="547910"/>
                    <a:pt x="133148" y="490760"/>
                  </a:cubicBezTo>
                  <a:cubicBezTo>
                    <a:pt x="74903" y="324904"/>
                    <a:pt x="35628" y="159169"/>
                    <a:pt x="9120" y="9120"/>
                  </a:cubicBezTo>
                  <a:close/>
                </a:path>
              </a:pathLst>
            </a:custGeom>
            <a:solidFill>
              <a:srgbClr val="FFF2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9738623" y="5461863"/>
              <a:ext cx="2453375" cy="1405531"/>
            </a:xfrm>
            <a:prstGeom prst="rect">
              <a:avLst/>
            </a:prstGeom>
          </p:spPr>
        </p:pic>
        <p:sp>
          <p:nvSpPr>
            <p:cNvPr id="154" name="矩形 153"/>
            <p:cNvSpPr/>
            <p:nvPr/>
          </p:nvSpPr>
          <p:spPr>
            <a:xfrm flipV="1">
              <a:off x="12147831" y="6754524"/>
              <a:ext cx="44167" cy="112870"/>
            </a:xfrm>
            <a:prstGeom prst="rect">
              <a:avLst/>
            </a:prstGeom>
            <a:solidFill>
              <a:srgbClr val="90D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.sv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.sv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sv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" name="直接连接符 295"/>
          <p:cNvCxnSpPr/>
          <p:nvPr/>
        </p:nvCxnSpPr>
        <p:spPr>
          <a:xfrm>
            <a:off x="3239287" y="3454400"/>
            <a:ext cx="5713424" cy="0"/>
          </a:xfrm>
          <a:prstGeom prst="line">
            <a:avLst/>
          </a:prstGeom>
          <a:ln w="25400">
            <a:solidFill>
              <a:srgbClr val="FFCC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9" name="组合 308"/>
          <p:cNvGrpSpPr/>
          <p:nvPr/>
        </p:nvGrpSpPr>
        <p:grpSpPr>
          <a:xfrm>
            <a:off x="3239287" y="1488218"/>
            <a:ext cx="5713424" cy="1814674"/>
            <a:chOff x="3239288" y="1716818"/>
            <a:chExt cx="5713424" cy="1814674"/>
          </a:xfrm>
        </p:grpSpPr>
        <p:sp>
          <p:nvSpPr>
            <p:cNvPr id="285" name="文本框 284"/>
            <p:cNvSpPr txBox="1"/>
            <p:nvPr/>
          </p:nvSpPr>
          <p:spPr>
            <a:xfrm>
              <a:off x="3239288" y="2264229"/>
              <a:ext cx="571342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31750">
                    <a:solidFill>
                      <a:srgbClr val="FFFFFF"/>
                    </a:solidFill>
                  </a:ln>
                  <a:solidFill>
                    <a:srgbClr val="4F1F37"/>
                  </a:solidFill>
                  <a:latin typeface="Pacifico" panose="00000500000000000000" pitchFamily="2" charset="0"/>
                  <a:cs typeface="+mn-ea"/>
                  <a:sym typeface="+mn-lt"/>
                </a:rPr>
                <a:t>Spring Festival</a:t>
              </a:r>
              <a:endParaRPr lang="zh-CN" altLang="en-US" sz="6600" dirty="0">
                <a:ln w="31750">
                  <a:solidFill>
                    <a:srgbClr val="FFFFFF"/>
                  </a:solidFill>
                </a:ln>
                <a:solidFill>
                  <a:srgbClr val="4F1F37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291" name="文本框 290"/>
            <p:cNvSpPr txBox="1"/>
            <p:nvPr/>
          </p:nvSpPr>
          <p:spPr>
            <a:xfrm>
              <a:off x="4237712" y="3144017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n w="0">
                    <a:noFill/>
                  </a:ln>
                  <a:solidFill>
                    <a:srgbClr val="90D3D0"/>
                  </a:solidFill>
                  <a:latin typeface="Pacifico" panose="00000500000000000000" pitchFamily="2" charset="0"/>
                  <a:cs typeface="+mn-ea"/>
                  <a:sym typeface="+mn-lt"/>
                </a:rPr>
                <a:t>School</a:t>
              </a:r>
              <a:endParaRPr lang="zh-CN" altLang="en-US" dirty="0">
                <a:ln w="0">
                  <a:noFill/>
                </a:ln>
                <a:solidFill>
                  <a:srgbClr val="90D3D0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6343649" y="3162160"/>
              <a:ext cx="23278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n w="0">
                    <a:noFill/>
                  </a:ln>
                  <a:solidFill>
                    <a:srgbClr val="90D3D0"/>
                  </a:solidFill>
                  <a:latin typeface="Pacifico" panose="00000500000000000000" pitchFamily="2" charset="0"/>
                  <a:cs typeface="+mn-ea"/>
                  <a:sym typeface="+mn-lt"/>
                </a:rPr>
                <a:t>Educational temperate</a:t>
              </a:r>
              <a:endParaRPr lang="zh-CN" altLang="en-US" dirty="0">
                <a:ln w="0">
                  <a:noFill/>
                </a:ln>
                <a:solidFill>
                  <a:srgbClr val="90D3D0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pic>
          <p:nvPicPr>
            <p:cNvPr id="303" name="图形 30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6349999" y="1716818"/>
              <a:ext cx="882628" cy="776287"/>
            </a:xfrm>
            <a:prstGeom prst="rect">
              <a:avLst/>
            </a:prstGeom>
          </p:spPr>
        </p:pic>
      </p:grpSp>
      <p:grpSp>
        <p:nvGrpSpPr>
          <p:cNvPr id="312" name="组合 311"/>
          <p:cNvGrpSpPr/>
          <p:nvPr/>
        </p:nvGrpSpPr>
        <p:grpSpPr>
          <a:xfrm>
            <a:off x="2847779" y="3582824"/>
            <a:ext cx="6496441" cy="1404962"/>
            <a:chOff x="2847779" y="3582824"/>
            <a:chExt cx="6496441" cy="1404962"/>
          </a:xfrm>
        </p:grpSpPr>
        <p:sp>
          <p:nvSpPr>
            <p:cNvPr id="294" name="矩形 293"/>
            <p:cNvSpPr/>
            <p:nvPr/>
          </p:nvSpPr>
          <p:spPr>
            <a:xfrm>
              <a:off x="2847779" y="3582824"/>
              <a:ext cx="649644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90D3D0">
                      <a:alpha val="80000"/>
                    </a:srgbClr>
                  </a:solidFill>
                  <a:cs typeface="+mn-ea"/>
                  <a:sym typeface="+mn-lt"/>
                </a:rPr>
                <a:t>When cobwebs ruthlessly seized my hearth,When the smoke of ashes sighs the sorrow of poverty,I still stubbornly spread the ashes of disappointment</a:t>
              </a:r>
              <a:endParaRPr lang="en-US" altLang="zh-CN" sz="1600" dirty="0">
                <a:solidFill>
                  <a:srgbClr val="90D3D0">
                    <a:alpha val="80000"/>
                  </a:srgb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90D3D0">
                      <a:alpha val="80000"/>
                    </a:srgbClr>
                  </a:solidFill>
                  <a:cs typeface="+mn-ea"/>
                  <a:sym typeface="+mn-lt"/>
                </a:rPr>
                <a:t>Write down with beautiful snowflakes</a:t>
              </a:r>
              <a:endParaRPr lang="zh-CN" altLang="en-US" sz="1600" dirty="0">
                <a:solidFill>
                  <a:srgbClr val="90D3D0">
                    <a:alpha val="80000"/>
                  </a:srgbClr>
                </a:solidFill>
                <a:cs typeface="+mn-ea"/>
                <a:sym typeface="+mn-lt"/>
              </a:endParaRPr>
            </a:p>
          </p:txBody>
        </p:sp>
        <p:grpSp>
          <p:nvGrpSpPr>
            <p:cNvPr id="306" name="组合 305"/>
            <p:cNvGrpSpPr/>
            <p:nvPr/>
          </p:nvGrpSpPr>
          <p:grpSpPr>
            <a:xfrm>
              <a:off x="5108750" y="4472031"/>
              <a:ext cx="1974498" cy="515755"/>
              <a:chOff x="5115550" y="4497691"/>
              <a:chExt cx="1896189" cy="495300"/>
            </a:xfrm>
          </p:grpSpPr>
          <p:sp>
            <p:nvSpPr>
              <p:cNvPr id="307" name="矩形: 圆角 306"/>
              <p:cNvSpPr/>
              <p:nvPr/>
            </p:nvSpPr>
            <p:spPr>
              <a:xfrm>
                <a:off x="5115550" y="4497691"/>
                <a:ext cx="1896189" cy="495300"/>
              </a:xfrm>
              <a:prstGeom prst="roundRect">
                <a:avLst>
                  <a:gd name="adj" fmla="val 50000"/>
                </a:avLst>
              </a:prstGeom>
              <a:solidFill>
                <a:srgbClr val="FF95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文本框 307"/>
              <p:cNvSpPr txBox="1"/>
              <p:nvPr/>
            </p:nvSpPr>
            <p:spPr>
              <a:xfrm>
                <a:off x="5236294" y="4514766"/>
                <a:ext cx="1644673" cy="4421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演示</a:t>
                </a:r>
                <a:endParaRPr lang="zh-CN" altLang="en-US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10" name="文本框 309"/>
          <p:cNvSpPr txBox="1"/>
          <p:nvPr/>
        </p:nvSpPr>
        <p:spPr>
          <a:xfrm>
            <a:off x="4310894" y="5169107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rgbClr val="90D3D0"/>
                </a:solidFill>
                <a:cs typeface="+mn-ea"/>
                <a:sym typeface="+mn-lt"/>
              </a:rPr>
              <a:t>小清新可爱春天教学演示</a:t>
            </a:r>
            <a:endParaRPr lang="zh-CN" altLang="en-US" b="1" spc="600" dirty="0">
              <a:solidFill>
                <a:srgbClr val="90D3D0"/>
              </a:solidFill>
              <a:cs typeface="+mn-ea"/>
              <a:sym typeface="+mn-lt"/>
            </a:endParaRPr>
          </a:p>
        </p:txBody>
      </p:sp>
      <p:grpSp>
        <p:nvGrpSpPr>
          <p:cNvPr id="321" name="组合 320"/>
          <p:cNvGrpSpPr/>
          <p:nvPr/>
        </p:nvGrpSpPr>
        <p:grpSpPr>
          <a:xfrm>
            <a:off x="459702" y="2333020"/>
            <a:ext cx="11296077" cy="1930663"/>
            <a:chOff x="459702" y="2333020"/>
            <a:chExt cx="11296077" cy="1930663"/>
          </a:xfrm>
        </p:grpSpPr>
        <p:grpSp>
          <p:nvGrpSpPr>
            <p:cNvPr id="313" name="组合 312"/>
            <p:cNvGrpSpPr/>
            <p:nvPr/>
          </p:nvGrpSpPr>
          <p:grpSpPr>
            <a:xfrm>
              <a:off x="9988045" y="2333020"/>
              <a:ext cx="1767734" cy="1930663"/>
              <a:chOff x="9988045" y="2333020"/>
              <a:chExt cx="1767734" cy="1930663"/>
            </a:xfrm>
          </p:grpSpPr>
          <p:pic>
            <p:nvPicPr>
              <p:cNvPr id="314" name="图片 313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315" name="任意多边形: 形状 314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459702" y="2666589"/>
              <a:ext cx="1642341" cy="1435441"/>
              <a:chOff x="459702" y="2666589"/>
              <a:chExt cx="1642341" cy="1435441"/>
            </a:xfrm>
          </p:grpSpPr>
          <p:pic>
            <p:nvPicPr>
              <p:cNvPr id="318" name="图片 317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319" name="任意多边形: 形状 318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364990" y="1697990"/>
            <a:ext cx="3462020" cy="3462020"/>
            <a:chOff x="4364990" y="1697990"/>
            <a:chExt cx="3462020" cy="3462020"/>
          </a:xfrm>
        </p:grpSpPr>
        <p:grpSp>
          <p:nvGrpSpPr>
            <p:cNvPr id="3" name="组合 2"/>
            <p:cNvGrpSpPr/>
            <p:nvPr/>
          </p:nvGrpSpPr>
          <p:grpSpPr>
            <a:xfrm>
              <a:off x="4364990" y="1697990"/>
              <a:ext cx="3462020" cy="3462020"/>
              <a:chOff x="4348480" y="1956435"/>
              <a:chExt cx="3462020" cy="34620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348480" y="2903220"/>
                <a:ext cx="3462020" cy="1568450"/>
              </a:xfrm>
              <a:prstGeom prst="ellipse">
                <a:avLst/>
              </a:prstGeom>
              <a:noFill/>
              <a:ln w="25400" cap="rnd" cmpd="sng" algn="ctr">
                <a:solidFill>
                  <a:schemeClr val="accent3">
                    <a:alpha val="50000"/>
                  </a:scheme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200" eaLnBrk="1" fontAlgn="auto" latinLnBrk="0" hangingPunct="1">
                  <a:lnSpc>
                    <a:spcPct val="138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5400000">
                <a:off x="4344670" y="2903220"/>
                <a:ext cx="3462020" cy="1568450"/>
              </a:xfrm>
              <a:prstGeom prst="ellipse">
                <a:avLst/>
              </a:prstGeom>
              <a:noFill/>
              <a:ln w="25400" cap="rnd" cmpd="sng" algn="ctr">
                <a:solidFill>
                  <a:schemeClr val="accent3">
                    <a:alpha val="50000"/>
                  </a:scheme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200" eaLnBrk="1" fontAlgn="auto" latinLnBrk="0" hangingPunct="1">
                  <a:lnSpc>
                    <a:spcPct val="138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4788535" y="2130425"/>
              <a:ext cx="1195705" cy="119570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38000"/>
                </a:lnSpc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263640" y="2130425"/>
              <a:ext cx="1195705" cy="1195705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38000"/>
                </a:lnSpc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88535" y="3556635"/>
              <a:ext cx="1195705" cy="1195705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38000"/>
                </a:lnSpc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263640" y="3556635"/>
              <a:ext cx="1195705" cy="119570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38000"/>
                </a:lnSpc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arrow-pointing-left-circular-button_20407"/>
            <p:cNvSpPr>
              <a:spLocks noChangeAspect="1"/>
            </p:cNvSpPr>
            <p:nvPr/>
          </p:nvSpPr>
          <p:spPr bwMode="auto">
            <a:xfrm>
              <a:off x="5128152" y="2439661"/>
              <a:ext cx="516470" cy="577233"/>
            </a:xfrm>
            <a:custGeom>
              <a:avLst/>
              <a:gdLst>
                <a:gd name="connsiteX0" fmla="*/ 270066 w 541458"/>
                <a:gd name="connsiteY0" fmla="*/ 45979 h 605161"/>
                <a:gd name="connsiteX1" fmla="*/ 357669 w 541458"/>
                <a:gd name="connsiteY1" fmla="*/ 101865 h 605161"/>
                <a:gd name="connsiteX2" fmla="*/ 471122 w 541458"/>
                <a:gd name="connsiteY2" fmla="*/ 195009 h 605161"/>
                <a:gd name="connsiteX3" fmla="*/ 492664 w 541458"/>
                <a:gd name="connsiteY3" fmla="*/ 227967 h 605161"/>
                <a:gd name="connsiteX4" fmla="*/ 285863 w 541458"/>
                <a:gd name="connsiteY4" fmla="*/ 551819 h 605161"/>
                <a:gd name="connsiteX5" fmla="*/ 255705 w 541458"/>
                <a:gd name="connsiteY5" fmla="*/ 551819 h 605161"/>
                <a:gd name="connsiteX6" fmla="*/ 48904 w 541458"/>
                <a:gd name="connsiteY6" fmla="*/ 227967 h 605161"/>
                <a:gd name="connsiteX7" fmla="*/ 70446 w 541458"/>
                <a:gd name="connsiteY7" fmla="*/ 195009 h 605161"/>
                <a:gd name="connsiteX8" fmla="*/ 182463 w 541458"/>
                <a:gd name="connsiteY8" fmla="*/ 101865 h 605161"/>
                <a:gd name="connsiteX9" fmla="*/ 270066 w 541458"/>
                <a:gd name="connsiteY9" fmla="*/ 45979 h 605161"/>
                <a:gd name="connsiteX10" fmla="*/ 270065 w 541458"/>
                <a:gd name="connsiteY10" fmla="*/ 22931 h 605161"/>
                <a:gd name="connsiteX11" fmla="*/ 163806 w 541458"/>
                <a:gd name="connsiteY11" fmla="*/ 88858 h 605161"/>
                <a:gd name="connsiteX12" fmla="*/ 48931 w 541458"/>
                <a:gd name="connsiteY12" fmla="*/ 177715 h 605161"/>
                <a:gd name="connsiteX13" fmla="*/ 24520 w 541458"/>
                <a:gd name="connsiteY13" fmla="*/ 210678 h 605161"/>
                <a:gd name="connsiteX14" fmla="*/ 255706 w 541458"/>
                <a:gd name="connsiteY14" fmla="*/ 577573 h 605161"/>
                <a:gd name="connsiteX15" fmla="*/ 284425 w 541458"/>
                <a:gd name="connsiteY15" fmla="*/ 577573 h 605161"/>
                <a:gd name="connsiteX16" fmla="*/ 517047 w 541458"/>
                <a:gd name="connsiteY16" fmla="*/ 210678 h 605161"/>
                <a:gd name="connsiteX17" fmla="*/ 492636 w 541458"/>
                <a:gd name="connsiteY17" fmla="*/ 177715 h 605161"/>
                <a:gd name="connsiteX18" fmla="*/ 376325 w 541458"/>
                <a:gd name="connsiteY18" fmla="*/ 88858 h 605161"/>
                <a:gd name="connsiteX19" fmla="*/ 270065 w 541458"/>
                <a:gd name="connsiteY19" fmla="*/ 22931 h 605161"/>
                <a:gd name="connsiteX20" fmla="*/ 270065 w 541458"/>
                <a:gd name="connsiteY20" fmla="*/ 0 h 605161"/>
                <a:gd name="connsiteX21" fmla="*/ 514175 w 541458"/>
                <a:gd name="connsiteY21" fmla="*/ 157650 h 605161"/>
                <a:gd name="connsiteX22" fmla="*/ 541458 w 541458"/>
                <a:gd name="connsiteY22" fmla="*/ 190613 h 605161"/>
                <a:gd name="connsiteX23" fmla="*/ 282989 w 541458"/>
                <a:gd name="connsiteY23" fmla="*/ 601937 h 605161"/>
                <a:gd name="connsiteX24" fmla="*/ 257142 w 541458"/>
                <a:gd name="connsiteY24" fmla="*/ 601937 h 605161"/>
                <a:gd name="connsiteX25" fmla="*/ 109 w 541458"/>
                <a:gd name="connsiteY25" fmla="*/ 190613 h 605161"/>
                <a:gd name="connsiteX26" fmla="*/ 27392 w 541458"/>
                <a:gd name="connsiteY26" fmla="*/ 157650 h 605161"/>
                <a:gd name="connsiteX27" fmla="*/ 270065 w 541458"/>
                <a:gd name="connsiteY27" fmla="*/ 0 h 60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1458" h="605161">
                  <a:moveTo>
                    <a:pt x="270066" y="45979"/>
                  </a:moveTo>
                  <a:cubicBezTo>
                    <a:pt x="318894" y="45979"/>
                    <a:pt x="333255" y="66041"/>
                    <a:pt x="357669" y="101865"/>
                  </a:cubicBezTo>
                  <a:cubicBezTo>
                    <a:pt x="380647" y="134824"/>
                    <a:pt x="409369" y="176380"/>
                    <a:pt x="471122" y="195009"/>
                  </a:cubicBezTo>
                  <a:cubicBezTo>
                    <a:pt x="485483" y="199308"/>
                    <a:pt x="494100" y="213637"/>
                    <a:pt x="492664" y="227967"/>
                  </a:cubicBezTo>
                  <a:cubicBezTo>
                    <a:pt x="468250" y="427151"/>
                    <a:pt x="344744" y="518861"/>
                    <a:pt x="285863" y="551819"/>
                  </a:cubicBezTo>
                  <a:cubicBezTo>
                    <a:pt x="275810" y="556118"/>
                    <a:pt x="264322" y="556118"/>
                    <a:pt x="255705" y="551819"/>
                  </a:cubicBezTo>
                  <a:cubicBezTo>
                    <a:pt x="196824" y="518861"/>
                    <a:pt x="71882" y="427151"/>
                    <a:pt x="48904" y="227967"/>
                  </a:cubicBezTo>
                  <a:cubicBezTo>
                    <a:pt x="46032" y="213637"/>
                    <a:pt x="56085" y="199308"/>
                    <a:pt x="70446" y="195009"/>
                  </a:cubicBezTo>
                  <a:cubicBezTo>
                    <a:pt x="130763" y="176380"/>
                    <a:pt x="160921" y="134824"/>
                    <a:pt x="182463" y="101865"/>
                  </a:cubicBezTo>
                  <a:cubicBezTo>
                    <a:pt x="208313" y="66041"/>
                    <a:pt x="221238" y="45979"/>
                    <a:pt x="270066" y="45979"/>
                  </a:cubicBezTo>
                  <a:close/>
                  <a:moveTo>
                    <a:pt x="270065" y="22931"/>
                  </a:moveTo>
                  <a:cubicBezTo>
                    <a:pt x="209756" y="22931"/>
                    <a:pt x="189653" y="51595"/>
                    <a:pt x="163806" y="88858"/>
                  </a:cubicBezTo>
                  <a:cubicBezTo>
                    <a:pt x="140831" y="123254"/>
                    <a:pt x="112112" y="163383"/>
                    <a:pt x="48931" y="177715"/>
                  </a:cubicBezTo>
                  <a:cubicBezTo>
                    <a:pt x="33136" y="180581"/>
                    <a:pt x="23084" y="194913"/>
                    <a:pt x="24520" y="210678"/>
                  </a:cubicBezTo>
                  <a:cubicBezTo>
                    <a:pt x="43187" y="448586"/>
                    <a:pt x="198269" y="547476"/>
                    <a:pt x="255706" y="577573"/>
                  </a:cubicBezTo>
                  <a:cubicBezTo>
                    <a:pt x="265758" y="581872"/>
                    <a:pt x="275809" y="581872"/>
                    <a:pt x="284425" y="577573"/>
                  </a:cubicBezTo>
                  <a:cubicBezTo>
                    <a:pt x="343298" y="547476"/>
                    <a:pt x="496944" y="448586"/>
                    <a:pt x="517047" y="210678"/>
                  </a:cubicBezTo>
                  <a:cubicBezTo>
                    <a:pt x="518483" y="194913"/>
                    <a:pt x="508431" y="180581"/>
                    <a:pt x="492636" y="177715"/>
                  </a:cubicBezTo>
                  <a:cubicBezTo>
                    <a:pt x="428019" y="163383"/>
                    <a:pt x="400736" y="123254"/>
                    <a:pt x="376325" y="88858"/>
                  </a:cubicBezTo>
                  <a:cubicBezTo>
                    <a:pt x="350478" y="51595"/>
                    <a:pt x="330375" y="22931"/>
                    <a:pt x="270065" y="22931"/>
                  </a:cubicBezTo>
                  <a:close/>
                  <a:moveTo>
                    <a:pt x="270065" y="0"/>
                  </a:moveTo>
                  <a:cubicBezTo>
                    <a:pt x="410788" y="0"/>
                    <a:pt x="374889" y="141885"/>
                    <a:pt x="514175" y="157650"/>
                  </a:cubicBezTo>
                  <a:cubicBezTo>
                    <a:pt x="529971" y="160517"/>
                    <a:pt x="541458" y="173415"/>
                    <a:pt x="541458" y="190613"/>
                  </a:cubicBezTo>
                  <a:cubicBezTo>
                    <a:pt x="527099" y="470084"/>
                    <a:pt x="336119" y="577573"/>
                    <a:pt x="282989" y="601937"/>
                  </a:cubicBezTo>
                  <a:cubicBezTo>
                    <a:pt x="275809" y="606236"/>
                    <a:pt x="265758" y="606236"/>
                    <a:pt x="257142" y="601937"/>
                  </a:cubicBezTo>
                  <a:cubicBezTo>
                    <a:pt x="205448" y="577573"/>
                    <a:pt x="13032" y="470084"/>
                    <a:pt x="109" y="190613"/>
                  </a:cubicBezTo>
                  <a:cubicBezTo>
                    <a:pt x="-1327" y="173415"/>
                    <a:pt x="11596" y="160517"/>
                    <a:pt x="27392" y="157650"/>
                  </a:cubicBezTo>
                  <a:cubicBezTo>
                    <a:pt x="165242" y="141885"/>
                    <a:pt x="129343" y="0"/>
                    <a:pt x="2700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arrow-pointing-left-circular-button_20407"/>
            <p:cNvSpPr>
              <a:spLocks noChangeAspect="1"/>
            </p:cNvSpPr>
            <p:nvPr/>
          </p:nvSpPr>
          <p:spPr bwMode="auto">
            <a:xfrm>
              <a:off x="6626870" y="3870086"/>
              <a:ext cx="469244" cy="568802"/>
            </a:xfrm>
            <a:custGeom>
              <a:avLst/>
              <a:gdLst>
                <a:gd name="T0" fmla="*/ 3371 w 4233"/>
                <a:gd name="T1" fmla="*/ 2445 h 5139"/>
                <a:gd name="T2" fmla="*/ 4052 w 4233"/>
                <a:gd name="T3" fmla="*/ 1697 h 5139"/>
                <a:gd name="T4" fmla="*/ 4097 w 4233"/>
                <a:gd name="T5" fmla="*/ 839 h 5139"/>
                <a:gd name="T6" fmla="*/ 3603 w 4233"/>
                <a:gd name="T7" fmla="*/ 495 h 5139"/>
                <a:gd name="T8" fmla="*/ 3287 w 4233"/>
                <a:gd name="T9" fmla="*/ 517 h 5139"/>
                <a:gd name="T10" fmla="*/ 3287 w 4233"/>
                <a:gd name="T11" fmla="*/ 160 h 5139"/>
                <a:gd name="T12" fmla="*/ 3126 w 4233"/>
                <a:gd name="T13" fmla="*/ 0 h 5139"/>
                <a:gd name="T14" fmla="*/ 1106 w 4233"/>
                <a:gd name="T15" fmla="*/ 0 h 5139"/>
                <a:gd name="T16" fmla="*/ 946 w 4233"/>
                <a:gd name="T17" fmla="*/ 160 h 5139"/>
                <a:gd name="T18" fmla="*/ 946 w 4233"/>
                <a:gd name="T19" fmla="*/ 517 h 5139"/>
                <a:gd name="T20" fmla="*/ 630 w 4233"/>
                <a:gd name="T21" fmla="*/ 495 h 5139"/>
                <a:gd name="T22" fmla="*/ 136 w 4233"/>
                <a:gd name="T23" fmla="*/ 839 h 5139"/>
                <a:gd name="T24" fmla="*/ 181 w 4233"/>
                <a:gd name="T25" fmla="*/ 1697 h 5139"/>
                <a:gd name="T26" fmla="*/ 862 w 4233"/>
                <a:gd name="T27" fmla="*/ 2445 h 5139"/>
                <a:gd name="T28" fmla="*/ 927 w 4233"/>
                <a:gd name="T29" fmla="*/ 2568 h 5139"/>
                <a:gd name="T30" fmla="*/ 868 w 4233"/>
                <a:gd name="T31" fmla="*/ 2643 h 5139"/>
                <a:gd name="T32" fmla="*/ 630 w 4233"/>
                <a:gd name="T33" fmla="*/ 2514 h 5139"/>
                <a:gd name="T34" fmla="*/ 340 w 4233"/>
                <a:gd name="T35" fmla="*/ 2502 h 5139"/>
                <a:gd name="T36" fmla="*/ 328 w 4233"/>
                <a:gd name="T37" fmla="*/ 2792 h 5139"/>
                <a:gd name="T38" fmla="*/ 846 w 4233"/>
                <a:gd name="T39" fmla="*/ 3056 h 5139"/>
                <a:gd name="T40" fmla="*/ 987 w 4233"/>
                <a:gd name="T41" fmla="*/ 3036 h 5139"/>
                <a:gd name="T42" fmla="*/ 1170 w 4233"/>
                <a:gd name="T43" fmla="*/ 2933 h 5139"/>
                <a:gd name="T44" fmla="*/ 1783 w 4233"/>
                <a:gd name="T45" fmla="*/ 3368 h 5139"/>
                <a:gd name="T46" fmla="*/ 1783 w 4233"/>
                <a:gd name="T47" fmla="*/ 3958 h 5139"/>
                <a:gd name="T48" fmla="*/ 1285 w 4233"/>
                <a:gd name="T49" fmla="*/ 3958 h 5139"/>
                <a:gd name="T50" fmla="*/ 858 w 4233"/>
                <a:gd name="T51" fmla="*/ 4384 h 5139"/>
                <a:gd name="T52" fmla="*/ 858 w 4233"/>
                <a:gd name="T53" fmla="*/ 4939 h 5139"/>
                <a:gd name="T54" fmla="*/ 1058 w 4233"/>
                <a:gd name="T55" fmla="*/ 5139 h 5139"/>
                <a:gd name="T56" fmla="*/ 3175 w 4233"/>
                <a:gd name="T57" fmla="*/ 5139 h 5139"/>
                <a:gd name="T58" fmla="*/ 3375 w 4233"/>
                <a:gd name="T59" fmla="*/ 4939 h 5139"/>
                <a:gd name="T60" fmla="*/ 3375 w 4233"/>
                <a:gd name="T61" fmla="*/ 4384 h 5139"/>
                <a:gd name="T62" fmla="*/ 2948 w 4233"/>
                <a:gd name="T63" fmla="*/ 3958 h 5139"/>
                <a:gd name="T64" fmla="*/ 2450 w 4233"/>
                <a:gd name="T65" fmla="*/ 3958 h 5139"/>
                <a:gd name="T66" fmla="*/ 2450 w 4233"/>
                <a:gd name="T67" fmla="*/ 3368 h 5139"/>
                <a:gd name="T68" fmla="*/ 3063 w 4233"/>
                <a:gd name="T69" fmla="*/ 2933 h 5139"/>
                <a:gd name="T70" fmla="*/ 3246 w 4233"/>
                <a:gd name="T71" fmla="*/ 3036 h 5139"/>
                <a:gd name="T72" fmla="*/ 3387 w 4233"/>
                <a:gd name="T73" fmla="*/ 3056 h 5139"/>
                <a:gd name="T74" fmla="*/ 3905 w 4233"/>
                <a:gd name="T75" fmla="*/ 2792 h 5139"/>
                <a:gd name="T76" fmla="*/ 3893 w 4233"/>
                <a:gd name="T77" fmla="*/ 2502 h 5139"/>
                <a:gd name="T78" fmla="*/ 3603 w 4233"/>
                <a:gd name="T79" fmla="*/ 2514 h 5139"/>
                <a:gd name="T80" fmla="*/ 3365 w 4233"/>
                <a:gd name="T81" fmla="*/ 2643 h 5139"/>
                <a:gd name="T82" fmla="*/ 3305 w 4233"/>
                <a:gd name="T83" fmla="*/ 2568 h 5139"/>
                <a:gd name="T84" fmla="*/ 3371 w 4233"/>
                <a:gd name="T85" fmla="*/ 2445 h 5139"/>
                <a:gd name="T86" fmla="*/ 2975 w 4233"/>
                <a:gd name="T87" fmla="*/ 4384 h 5139"/>
                <a:gd name="T88" fmla="*/ 2975 w 4233"/>
                <a:gd name="T89" fmla="*/ 4739 h 5139"/>
                <a:gd name="T90" fmla="*/ 1258 w 4233"/>
                <a:gd name="T91" fmla="*/ 4739 h 5139"/>
                <a:gd name="T92" fmla="*/ 1258 w 4233"/>
                <a:gd name="T93" fmla="*/ 4384 h 5139"/>
                <a:gd name="T94" fmla="*/ 1285 w 4233"/>
                <a:gd name="T95" fmla="*/ 4358 h 5139"/>
                <a:gd name="T96" fmla="*/ 2948 w 4233"/>
                <a:gd name="T97" fmla="*/ 4358 h 5139"/>
                <a:gd name="T98" fmla="*/ 2975 w 4233"/>
                <a:gd name="T99" fmla="*/ 4384 h 5139"/>
                <a:gd name="T100" fmla="*/ 546 w 4233"/>
                <a:gd name="T101" fmla="*/ 1508 h 5139"/>
                <a:gd name="T102" fmla="*/ 492 w 4233"/>
                <a:gd name="T103" fmla="*/ 1044 h 5139"/>
                <a:gd name="T104" fmla="*/ 687 w 4233"/>
                <a:gd name="T105" fmla="*/ 902 h 5139"/>
                <a:gd name="T106" fmla="*/ 946 w 4233"/>
                <a:gd name="T107" fmla="*/ 954 h 5139"/>
                <a:gd name="T108" fmla="*/ 946 w 4233"/>
                <a:gd name="T109" fmla="*/ 1991 h 5139"/>
                <a:gd name="T110" fmla="*/ 546 w 4233"/>
                <a:gd name="T111" fmla="*/ 1508 h 5139"/>
                <a:gd name="T112" fmla="*/ 3287 w 4233"/>
                <a:gd name="T113" fmla="*/ 1991 h 5139"/>
                <a:gd name="T114" fmla="*/ 3287 w 4233"/>
                <a:gd name="T115" fmla="*/ 954 h 5139"/>
                <a:gd name="T116" fmla="*/ 3545 w 4233"/>
                <a:gd name="T117" fmla="*/ 902 h 5139"/>
                <a:gd name="T118" fmla="*/ 3741 w 4233"/>
                <a:gd name="T119" fmla="*/ 1044 h 5139"/>
                <a:gd name="T120" fmla="*/ 3687 w 4233"/>
                <a:gd name="T121" fmla="*/ 1508 h 5139"/>
                <a:gd name="T122" fmla="*/ 3287 w 4233"/>
                <a:gd name="T123" fmla="*/ 1991 h 5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33" h="5139">
                  <a:moveTo>
                    <a:pt x="3371" y="2445"/>
                  </a:moveTo>
                  <a:cubicBezTo>
                    <a:pt x="3668" y="2237"/>
                    <a:pt x="3910" y="1972"/>
                    <a:pt x="4052" y="1697"/>
                  </a:cubicBezTo>
                  <a:cubicBezTo>
                    <a:pt x="4217" y="1379"/>
                    <a:pt x="4233" y="1074"/>
                    <a:pt x="4097" y="839"/>
                  </a:cubicBezTo>
                  <a:cubicBezTo>
                    <a:pt x="3986" y="646"/>
                    <a:pt x="3811" y="524"/>
                    <a:pt x="3603" y="495"/>
                  </a:cubicBezTo>
                  <a:cubicBezTo>
                    <a:pt x="3500" y="481"/>
                    <a:pt x="3393" y="489"/>
                    <a:pt x="3287" y="517"/>
                  </a:cubicBezTo>
                  <a:lnTo>
                    <a:pt x="3287" y="160"/>
                  </a:lnTo>
                  <a:cubicBezTo>
                    <a:pt x="3287" y="72"/>
                    <a:pt x="3215" y="0"/>
                    <a:pt x="3126" y="0"/>
                  </a:cubicBezTo>
                  <a:lnTo>
                    <a:pt x="1106" y="0"/>
                  </a:lnTo>
                  <a:cubicBezTo>
                    <a:pt x="1018" y="0"/>
                    <a:pt x="946" y="72"/>
                    <a:pt x="946" y="160"/>
                  </a:cubicBezTo>
                  <a:lnTo>
                    <a:pt x="946" y="517"/>
                  </a:lnTo>
                  <a:cubicBezTo>
                    <a:pt x="840" y="489"/>
                    <a:pt x="733" y="481"/>
                    <a:pt x="630" y="495"/>
                  </a:cubicBezTo>
                  <a:cubicBezTo>
                    <a:pt x="422" y="524"/>
                    <a:pt x="247" y="646"/>
                    <a:pt x="136" y="839"/>
                  </a:cubicBezTo>
                  <a:cubicBezTo>
                    <a:pt x="0" y="1074"/>
                    <a:pt x="16" y="1379"/>
                    <a:pt x="181" y="1697"/>
                  </a:cubicBezTo>
                  <a:cubicBezTo>
                    <a:pt x="323" y="1972"/>
                    <a:pt x="565" y="2237"/>
                    <a:pt x="862" y="2445"/>
                  </a:cubicBezTo>
                  <a:cubicBezTo>
                    <a:pt x="925" y="2489"/>
                    <a:pt x="933" y="2536"/>
                    <a:pt x="927" y="2568"/>
                  </a:cubicBezTo>
                  <a:cubicBezTo>
                    <a:pt x="922" y="2604"/>
                    <a:pt x="898" y="2634"/>
                    <a:pt x="868" y="2643"/>
                  </a:cubicBezTo>
                  <a:cubicBezTo>
                    <a:pt x="823" y="2656"/>
                    <a:pt x="737" y="2630"/>
                    <a:pt x="630" y="2514"/>
                  </a:cubicBezTo>
                  <a:cubicBezTo>
                    <a:pt x="554" y="2430"/>
                    <a:pt x="424" y="2425"/>
                    <a:pt x="340" y="2502"/>
                  </a:cubicBezTo>
                  <a:cubicBezTo>
                    <a:pt x="257" y="2578"/>
                    <a:pt x="251" y="2708"/>
                    <a:pt x="328" y="2792"/>
                  </a:cubicBezTo>
                  <a:cubicBezTo>
                    <a:pt x="525" y="3007"/>
                    <a:pt x="714" y="3056"/>
                    <a:pt x="846" y="3056"/>
                  </a:cubicBezTo>
                  <a:cubicBezTo>
                    <a:pt x="906" y="3056"/>
                    <a:pt x="955" y="3046"/>
                    <a:pt x="987" y="3036"/>
                  </a:cubicBezTo>
                  <a:cubicBezTo>
                    <a:pt x="1055" y="3016"/>
                    <a:pt x="1117" y="2980"/>
                    <a:pt x="1170" y="2933"/>
                  </a:cubicBezTo>
                  <a:cubicBezTo>
                    <a:pt x="1319" y="3138"/>
                    <a:pt x="1534" y="3294"/>
                    <a:pt x="1783" y="3368"/>
                  </a:cubicBezTo>
                  <a:lnTo>
                    <a:pt x="1783" y="3958"/>
                  </a:lnTo>
                  <a:lnTo>
                    <a:pt x="1285" y="3958"/>
                  </a:lnTo>
                  <a:cubicBezTo>
                    <a:pt x="1049" y="3958"/>
                    <a:pt x="858" y="4149"/>
                    <a:pt x="858" y="4384"/>
                  </a:cubicBezTo>
                  <a:lnTo>
                    <a:pt x="858" y="4939"/>
                  </a:lnTo>
                  <a:cubicBezTo>
                    <a:pt x="858" y="5049"/>
                    <a:pt x="948" y="5139"/>
                    <a:pt x="1058" y="5139"/>
                  </a:cubicBezTo>
                  <a:lnTo>
                    <a:pt x="3175" y="5139"/>
                  </a:lnTo>
                  <a:cubicBezTo>
                    <a:pt x="3285" y="5139"/>
                    <a:pt x="3375" y="5049"/>
                    <a:pt x="3375" y="4939"/>
                  </a:cubicBezTo>
                  <a:lnTo>
                    <a:pt x="3375" y="4384"/>
                  </a:lnTo>
                  <a:cubicBezTo>
                    <a:pt x="3375" y="4149"/>
                    <a:pt x="3184" y="3958"/>
                    <a:pt x="2948" y="3958"/>
                  </a:cubicBezTo>
                  <a:lnTo>
                    <a:pt x="2450" y="3958"/>
                  </a:lnTo>
                  <a:lnTo>
                    <a:pt x="2450" y="3368"/>
                  </a:lnTo>
                  <a:cubicBezTo>
                    <a:pt x="2699" y="3294"/>
                    <a:pt x="2914" y="3138"/>
                    <a:pt x="3063" y="2933"/>
                  </a:cubicBezTo>
                  <a:cubicBezTo>
                    <a:pt x="3116" y="2980"/>
                    <a:pt x="3178" y="3016"/>
                    <a:pt x="3246" y="3036"/>
                  </a:cubicBezTo>
                  <a:cubicBezTo>
                    <a:pt x="3278" y="3046"/>
                    <a:pt x="3327" y="3056"/>
                    <a:pt x="3387" y="3056"/>
                  </a:cubicBezTo>
                  <a:cubicBezTo>
                    <a:pt x="3519" y="3056"/>
                    <a:pt x="3708" y="3007"/>
                    <a:pt x="3905" y="2792"/>
                  </a:cubicBezTo>
                  <a:cubicBezTo>
                    <a:pt x="3982" y="2708"/>
                    <a:pt x="3976" y="2578"/>
                    <a:pt x="3893" y="2502"/>
                  </a:cubicBezTo>
                  <a:cubicBezTo>
                    <a:pt x="3809" y="2425"/>
                    <a:pt x="3679" y="2430"/>
                    <a:pt x="3603" y="2514"/>
                  </a:cubicBezTo>
                  <a:cubicBezTo>
                    <a:pt x="3496" y="2630"/>
                    <a:pt x="3410" y="2656"/>
                    <a:pt x="3365" y="2643"/>
                  </a:cubicBezTo>
                  <a:cubicBezTo>
                    <a:pt x="3334" y="2634"/>
                    <a:pt x="3311" y="2604"/>
                    <a:pt x="3305" y="2568"/>
                  </a:cubicBezTo>
                  <a:cubicBezTo>
                    <a:pt x="3300" y="2536"/>
                    <a:pt x="3308" y="2489"/>
                    <a:pt x="3371" y="2445"/>
                  </a:cubicBezTo>
                  <a:close/>
                  <a:moveTo>
                    <a:pt x="2975" y="4384"/>
                  </a:moveTo>
                  <a:lnTo>
                    <a:pt x="2975" y="4739"/>
                  </a:lnTo>
                  <a:lnTo>
                    <a:pt x="1258" y="4739"/>
                  </a:lnTo>
                  <a:lnTo>
                    <a:pt x="1258" y="4384"/>
                  </a:lnTo>
                  <a:cubicBezTo>
                    <a:pt x="1258" y="4370"/>
                    <a:pt x="1270" y="4358"/>
                    <a:pt x="1285" y="4358"/>
                  </a:cubicBezTo>
                  <a:lnTo>
                    <a:pt x="2948" y="4358"/>
                  </a:lnTo>
                  <a:cubicBezTo>
                    <a:pt x="2963" y="4358"/>
                    <a:pt x="2975" y="4370"/>
                    <a:pt x="2975" y="4384"/>
                  </a:cubicBezTo>
                  <a:close/>
                  <a:moveTo>
                    <a:pt x="546" y="1508"/>
                  </a:moveTo>
                  <a:cubicBezTo>
                    <a:pt x="489" y="1399"/>
                    <a:pt x="406" y="1192"/>
                    <a:pt x="492" y="1044"/>
                  </a:cubicBezTo>
                  <a:cubicBezTo>
                    <a:pt x="540" y="960"/>
                    <a:pt x="604" y="913"/>
                    <a:pt x="687" y="902"/>
                  </a:cubicBezTo>
                  <a:cubicBezTo>
                    <a:pt x="765" y="891"/>
                    <a:pt x="857" y="911"/>
                    <a:pt x="946" y="954"/>
                  </a:cubicBezTo>
                  <a:lnTo>
                    <a:pt x="946" y="1991"/>
                  </a:lnTo>
                  <a:cubicBezTo>
                    <a:pt x="774" y="1845"/>
                    <a:pt x="632" y="1675"/>
                    <a:pt x="546" y="1508"/>
                  </a:cubicBezTo>
                  <a:close/>
                  <a:moveTo>
                    <a:pt x="3287" y="1991"/>
                  </a:moveTo>
                  <a:lnTo>
                    <a:pt x="3287" y="954"/>
                  </a:lnTo>
                  <a:cubicBezTo>
                    <a:pt x="3376" y="910"/>
                    <a:pt x="3467" y="891"/>
                    <a:pt x="3545" y="902"/>
                  </a:cubicBezTo>
                  <a:cubicBezTo>
                    <a:pt x="3629" y="913"/>
                    <a:pt x="3693" y="960"/>
                    <a:pt x="3741" y="1044"/>
                  </a:cubicBezTo>
                  <a:cubicBezTo>
                    <a:pt x="3827" y="1192"/>
                    <a:pt x="3744" y="1399"/>
                    <a:pt x="3687" y="1508"/>
                  </a:cubicBezTo>
                  <a:cubicBezTo>
                    <a:pt x="3601" y="1675"/>
                    <a:pt x="3459" y="1845"/>
                    <a:pt x="3287" y="19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arrow-pointing-left-circular-button_20407"/>
            <p:cNvSpPr>
              <a:spLocks noChangeAspect="1"/>
            </p:cNvSpPr>
            <p:nvPr/>
          </p:nvSpPr>
          <p:spPr bwMode="auto">
            <a:xfrm>
              <a:off x="5123741" y="3865622"/>
              <a:ext cx="525293" cy="577731"/>
            </a:xfrm>
            <a:custGeom>
              <a:avLst/>
              <a:gdLst>
                <a:gd name="connsiteX0" fmla="*/ 458312 w 547887"/>
                <a:gd name="connsiteY0" fmla="*/ 414273 h 602581"/>
                <a:gd name="connsiteX1" fmla="*/ 543041 w 547887"/>
                <a:gd name="connsiteY1" fmla="*/ 498842 h 602581"/>
                <a:gd name="connsiteX2" fmla="*/ 547349 w 547887"/>
                <a:gd name="connsiteY2" fmla="*/ 514609 h 602581"/>
                <a:gd name="connsiteX3" fmla="*/ 534424 w 547887"/>
                <a:gd name="connsiteY3" fmla="*/ 526076 h 602581"/>
                <a:gd name="connsiteX4" fmla="*/ 481289 w 547887"/>
                <a:gd name="connsiteY4" fmla="*/ 536109 h 602581"/>
                <a:gd name="connsiteX5" fmla="*/ 471236 w 547887"/>
                <a:gd name="connsiteY5" fmla="*/ 589144 h 602581"/>
                <a:gd name="connsiteX6" fmla="*/ 459748 w 547887"/>
                <a:gd name="connsiteY6" fmla="*/ 602044 h 602581"/>
                <a:gd name="connsiteX7" fmla="*/ 443951 w 547887"/>
                <a:gd name="connsiteY7" fmla="*/ 597744 h 602581"/>
                <a:gd name="connsiteX8" fmla="*/ 333372 w 547887"/>
                <a:gd name="connsiteY8" fmla="*/ 487375 h 602581"/>
                <a:gd name="connsiteX9" fmla="*/ 341989 w 547887"/>
                <a:gd name="connsiteY9" fmla="*/ 480208 h 602581"/>
                <a:gd name="connsiteX10" fmla="*/ 347733 w 547887"/>
                <a:gd name="connsiteY10" fmla="*/ 477341 h 602581"/>
                <a:gd name="connsiteX11" fmla="*/ 396560 w 547887"/>
                <a:gd name="connsiteY11" fmla="*/ 484508 h 602581"/>
                <a:gd name="connsiteX12" fmla="*/ 433898 w 547887"/>
                <a:gd name="connsiteY12" fmla="*/ 475908 h 602581"/>
                <a:gd name="connsiteX13" fmla="*/ 454003 w 547887"/>
                <a:gd name="connsiteY13" fmla="*/ 442941 h 602581"/>
                <a:gd name="connsiteX14" fmla="*/ 88068 w 547887"/>
                <a:gd name="connsiteY14" fmla="*/ 414273 h 602581"/>
                <a:gd name="connsiteX15" fmla="*/ 92373 w 547887"/>
                <a:gd name="connsiteY15" fmla="*/ 442941 h 602581"/>
                <a:gd name="connsiteX16" fmla="*/ 112462 w 547887"/>
                <a:gd name="connsiteY16" fmla="*/ 475908 h 602581"/>
                <a:gd name="connsiteX17" fmla="*/ 149770 w 547887"/>
                <a:gd name="connsiteY17" fmla="*/ 484508 h 602581"/>
                <a:gd name="connsiteX18" fmla="*/ 198558 w 547887"/>
                <a:gd name="connsiteY18" fmla="*/ 477341 h 602581"/>
                <a:gd name="connsiteX19" fmla="*/ 205732 w 547887"/>
                <a:gd name="connsiteY19" fmla="*/ 480208 h 602581"/>
                <a:gd name="connsiteX20" fmla="*/ 212907 w 547887"/>
                <a:gd name="connsiteY20" fmla="*/ 487375 h 602581"/>
                <a:gd name="connsiteX21" fmla="*/ 103853 w 547887"/>
                <a:gd name="connsiteY21" fmla="*/ 597744 h 602581"/>
                <a:gd name="connsiteX22" fmla="*/ 86633 w 547887"/>
                <a:gd name="connsiteY22" fmla="*/ 602044 h 602581"/>
                <a:gd name="connsiteX23" fmla="*/ 76589 w 547887"/>
                <a:gd name="connsiteY23" fmla="*/ 589144 h 602581"/>
                <a:gd name="connsiteX24" fmla="*/ 66545 w 547887"/>
                <a:gd name="connsiteY24" fmla="*/ 536109 h 602581"/>
                <a:gd name="connsiteX25" fmla="*/ 12017 w 547887"/>
                <a:gd name="connsiteY25" fmla="*/ 526076 h 602581"/>
                <a:gd name="connsiteX26" fmla="*/ 538 w 547887"/>
                <a:gd name="connsiteY26" fmla="*/ 514609 h 602581"/>
                <a:gd name="connsiteX27" fmla="*/ 4843 w 547887"/>
                <a:gd name="connsiteY27" fmla="*/ 498842 h 602581"/>
                <a:gd name="connsiteX28" fmla="*/ 273945 w 547887"/>
                <a:gd name="connsiteY28" fmla="*/ 94487 h 602581"/>
                <a:gd name="connsiteX29" fmla="*/ 428321 w 547887"/>
                <a:gd name="connsiteY29" fmla="*/ 249322 h 602581"/>
                <a:gd name="connsiteX30" fmla="*/ 273945 w 547887"/>
                <a:gd name="connsiteY30" fmla="*/ 404157 h 602581"/>
                <a:gd name="connsiteX31" fmla="*/ 119569 w 547887"/>
                <a:gd name="connsiteY31" fmla="*/ 249322 h 602581"/>
                <a:gd name="connsiteX32" fmla="*/ 273945 w 547887"/>
                <a:gd name="connsiteY32" fmla="*/ 94487 h 602581"/>
                <a:gd name="connsiteX33" fmla="*/ 273254 w 547887"/>
                <a:gd name="connsiteY33" fmla="*/ 68790 h 602581"/>
                <a:gd name="connsiteX34" fmla="*/ 92381 w 547887"/>
                <a:gd name="connsiteY34" fmla="*/ 249364 h 602581"/>
                <a:gd name="connsiteX35" fmla="*/ 273254 w 547887"/>
                <a:gd name="connsiteY35" fmla="*/ 431371 h 602581"/>
                <a:gd name="connsiteX36" fmla="*/ 454127 w 547887"/>
                <a:gd name="connsiteY36" fmla="*/ 249364 h 602581"/>
                <a:gd name="connsiteX37" fmla="*/ 273254 w 547887"/>
                <a:gd name="connsiteY37" fmla="*/ 68790 h 602581"/>
                <a:gd name="connsiteX38" fmla="*/ 273254 w 547887"/>
                <a:gd name="connsiteY38" fmla="*/ 0 h 602581"/>
                <a:gd name="connsiteX39" fmla="*/ 293351 w 547887"/>
                <a:gd name="connsiteY39" fmla="*/ 8599 h 602581"/>
                <a:gd name="connsiteX40" fmla="*/ 327803 w 547887"/>
                <a:gd name="connsiteY40" fmla="*/ 42994 h 602581"/>
                <a:gd name="connsiteX41" fmla="*/ 353642 w 547887"/>
                <a:gd name="connsiteY41" fmla="*/ 51592 h 602581"/>
                <a:gd name="connsiteX42" fmla="*/ 399578 w 547887"/>
                <a:gd name="connsiteY42" fmla="*/ 42994 h 602581"/>
                <a:gd name="connsiteX43" fmla="*/ 422546 w 547887"/>
                <a:gd name="connsiteY43" fmla="*/ 48726 h 602581"/>
                <a:gd name="connsiteX44" fmla="*/ 434030 w 547887"/>
                <a:gd name="connsiteY44" fmla="*/ 68790 h 602581"/>
                <a:gd name="connsiteX45" fmla="*/ 441207 w 547887"/>
                <a:gd name="connsiteY45" fmla="*/ 114650 h 602581"/>
                <a:gd name="connsiteX46" fmla="*/ 456998 w 547887"/>
                <a:gd name="connsiteY46" fmla="*/ 137580 h 602581"/>
                <a:gd name="connsiteX47" fmla="*/ 500063 w 547887"/>
                <a:gd name="connsiteY47" fmla="*/ 157644 h 602581"/>
                <a:gd name="connsiteX48" fmla="*/ 514418 w 547887"/>
                <a:gd name="connsiteY48" fmla="*/ 174841 h 602581"/>
                <a:gd name="connsiteX49" fmla="*/ 512983 w 547887"/>
                <a:gd name="connsiteY49" fmla="*/ 197771 h 602581"/>
                <a:gd name="connsiteX50" fmla="*/ 491450 w 547887"/>
                <a:gd name="connsiteY50" fmla="*/ 240765 h 602581"/>
                <a:gd name="connsiteX51" fmla="*/ 491450 w 547887"/>
                <a:gd name="connsiteY51" fmla="*/ 267994 h 602581"/>
                <a:gd name="connsiteX52" fmla="*/ 512983 w 547887"/>
                <a:gd name="connsiteY52" fmla="*/ 309555 h 602581"/>
                <a:gd name="connsiteX53" fmla="*/ 514418 w 547887"/>
                <a:gd name="connsiteY53" fmla="*/ 332485 h 602581"/>
                <a:gd name="connsiteX54" fmla="*/ 500063 w 547887"/>
                <a:gd name="connsiteY54" fmla="*/ 349683 h 602581"/>
                <a:gd name="connsiteX55" fmla="*/ 456998 w 547887"/>
                <a:gd name="connsiteY55" fmla="*/ 371180 h 602581"/>
                <a:gd name="connsiteX56" fmla="*/ 441207 w 547887"/>
                <a:gd name="connsiteY56" fmla="*/ 392676 h 602581"/>
                <a:gd name="connsiteX57" fmla="*/ 434030 w 547887"/>
                <a:gd name="connsiteY57" fmla="*/ 439970 h 602581"/>
                <a:gd name="connsiteX58" fmla="*/ 422546 w 547887"/>
                <a:gd name="connsiteY58" fmla="*/ 460034 h 602581"/>
                <a:gd name="connsiteX59" fmla="*/ 399578 w 547887"/>
                <a:gd name="connsiteY59" fmla="*/ 464333 h 602581"/>
                <a:gd name="connsiteX60" fmla="*/ 352207 w 547887"/>
                <a:gd name="connsiteY60" fmla="*/ 457168 h 602581"/>
                <a:gd name="connsiteX61" fmla="*/ 327803 w 547887"/>
                <a:gd name="connsiteY61" fmla="*/ 465766 h 602581"/>
                <a:gd name="connsiteX62" fmla="*/ 293351 w 547887"/>
                <a:gd name="connsiteY62" fmla="*/ 500161 h 602581"/>
                <a:gd name="connsiteX63" fmla="*/ 273254 w 547887"/>
                <a:gd name="connsiteY63" fmla="*/ 508760 h 602581"/>
                <a:gd name="connsiteX64" fmla="*/ 253157 w 547887"/>
                <a:gd name="connsiteY64" fmla="*/ 500161 h 602581"/>
                <a:gd name="connsiteX65" fmla="*/ 220141 w 547887"/>
                <a:gd name="connsiteY65" fmla="*/ 465766 h 602581"/>
                <a:gd name="connsiteX66" fmla="*/ 194301 w 547887"/>
                <a:gd name="connsiteY66" fmla="*/ 457168 h 602581"/>
                <a:gd name="connsiteX67" fmla="*/ 146930 w 547887"/>
                <a:gd name="connsiteY67" fmla="*/ 464333 h 602581"/>
                <a:gd name="connsiteX68" fmla="*/ 125397 w 547887"/>
                <a:gd name="connsiteY68" fmla="*/ 460034 h 602581"/>
                <a:gd name="connsiteX69" fmla="*/ 112478 w 547887"/>
                <a:gd name="connsiteY69" fmla="*/ 439970 h 602581"/>
                <a:gd name="connsiteX70" fmla="*/ 105301 w 547887"/>
                <a:gd name="connsiteY70" fmla="*/ 392676 h 602581"/>
                <a:gd name="connsiteX71" fmla="*/ 89510 w 547887"/>
                <a:gd name="connsiteY71" fmla="*/ 371180 h 602581"/>
                <a:gd name="connsiteX72" fmla="*/ 47881 w 547887"/>
                <a:gd name="connsiteY72" fmla="*/ 349683 h 602581"/>
                <a:gd name="connsiteX73" fmla="*/ 32090 w 547887"/>
                <a:gd name="connsiteY73" fmla="*/ 332485 h 602581"/>
                <a:gd name="connsiteX74" fmla="*/ 33525 w 547887"/>
                <a:gd name="connsiteY74" fmla="*/ 309555 h 602581"/>
                <a:gd name="connsiteX75" fmla="*/ 56493 w 547887"/>
                <a:gd name="connsiteY75" fmla="*/ 267994 h 602581"/>
                <a:gd name="connsiteX76" fmla="*/ 56493 w 547887"/>
                <a:gd name="connsiteY76" fmla="*/ 240765 h 602581"/>
                <a:gd name="connsiteX77" fmla="*/ 33525 w 547887"/>
                <a:gd name="connsiteY77" fmla="*/ 197771 h 602581"/>
                <a:gd name="connsiteX78" fmla="*/ 32090 w 547887"/>
                <a:gd name="connsiteY78" fmla="*/ 176274 h 602581"/>
                <a:gd name="connsiteX79" fmla="*/ 47881 w 547887"/>
                <a:gd name="connsiteY79" fmla="*/ 157644 h 602581"/>
                <a:gd name="connsiteX80" fmla="*/ 89510 w 547887"/>
                <a:gd name="connsiteY80" fmla="*/ 137580 h 602581"/>
                <a:gd name="connsiteX81" fmla="*/ 105301 w 547887"/>
                <a:gd name="connsiteY81" fmla="*/ 114650 h 602581"/>
                <a:gd name="connsiteX82" fmla="*/ 112478 w 547887"/>
                <a:gd name="connsiteY82" fmla="*/ 68790 h 602581"/>
                <a:gd name="connsiteX83" fmla="*/ 125397 w 547887"/>
                <a:gd name="connsiteY83" fmla="*/ 48726 h 602581"/>
                <a:gd name="connsiteX84" fmla="*/ 146930 w 547887"/>
                <a:gd name="connsiteY84" fmla="*/ 42994 h 602581"/>
                <a:gd name="connsiteX85" fmla="*/ 194301 w 547887"/>
                <a:gd name="connsiteY85" fmla="*/ 51592 h 602581"/>
                <a:gd name="connsiteX86" fmla="*/ 220141 w 547887"/>
                <a:gd name="connsiteY86" fmla="*/ 42994 h 602581"/>
                <a:gd name="connsiteX87" fmla="*/ 253157 w 547887"/>
                <a:gd name="connsiteY87" fmla="*/ 8599 h 602581"/>
                <a:gd name="connsiteX88" fmla="*/ 273254 w 547887"/>
                <a:gd name="connsiteY88" fmla="*/ 0 h 60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47887" h="602581">
                  <a:moveTo>
                    <a:pt x="458312" y="414273"/>
                  </a:moveTo>
                  <a:lnTo>
                    <a:pt x="543041" y="498842"/>
                  </a:lnTo>
                  <a:cubicBezTo>
                    <a:pt x="547349" y="503142"/>
                    <a:pt x="548785" y="508875"/>
                    <a:pt x="547349" y="514609"/>
                  </a:cubicBezTo>
                  <a:cubicBezTo>
                    <a:pt x="544477" y="520342"/>
                    <a:pt x="540168" y="524642"/>
                    <a:pt x="534424" y="526076"/>
                  </a:cubicBezTo>
                  <a:lnTo>
                    <a:pt x="481289" y="536109"/>
                  </a:lnTo>
                  <a:lnTo>
                    <a:pt x="471236" y="589144"/>
                  </a:lnTo>
                  <a:cubicBezTo>
                    <a:pt x="469800" y="594877"/>
                    <a:pt x="465492" y="600611"/>
                    <a:pt x="459748" y="602044"/>
                  </a:cubicBezTo>
                  <a:cubicBezTo>
                    <a:pt x="454003" y="603477"/>
                    <a:pt x="448259" y="602044"/>
                    <a:pt x="443951" y="597744"/>
                  </a:cubicBezTo>
                  <a:lnTo>
                    <a:pt x="333372" y="487375"/>
                  </a:lnTo>
                  <a:lnTo>
                    <a:pt x="341989" y="480208"/>
                  </a:lnTo>
                  <a:cubicBezTo>
                    <a:pt x="343425" y="477341"/>
                    <a:pt x="344861" y="477341"/>
                    <a:pt x="347733" y="477341"/>
                  </a:cubicBezTo>
                  <a:lnTo>
                    <a:pt x="396560" y="484508"/>
                  </a:lnTo>
                  <a:cubicBezTo>
                    <a:pt x="409485" y="487375"/>
                    <a:pt x="423845" y="484508"/>
                    <a:pt x="433898" y="475908"/>
                  </a:cubicBezTo>
                  <a:cubicBezTo>
                    <a:pt x="445387" y="468741"/>
                    <a:pt x="452567" y="455841"/>
                    <a:pt x="454003" y="442941"/>
                  </a:cubicBezTo>
                  <a:close/>
                  <a:moveTo>
                    <a:pt x="88068" y="414273"/>
                  </a:moveTo>
                  <a:lnTo>
                    <a:pt x="92373" y="442941"/>
                  </a:lnTo>
                  <a:cubicBezTo>
                    <a:pt x="95243" y="455841"/>
                    <a:pt x="102418" y="468741"/>
                    <a:pt x="112462" y="475908"/>
                  </a:cubicBezTo>
                  <a:cubicBezTo>
                    <a:pt x="123942" y="484508"/>
                    <a:pt x="136856" y="487375"/>
                    <a:pt x="149770" y="484508"/>
                  </a:cubicBezTo>
                  <a:lnTo>
                    <a:pt x="198558" y="477341"/>
                  </a:lnTo>
                  <a:cubicBezTo>
                    <a:pt x="201428" y="477341"/>
                    <a:pt x="204297" y="477341"/>
                    <a:pt x="205732" y="480208"/>
                  </a:cubicBezTo>
                  <a:lnTo>
                    <a:pt x="212907" y="487375"/>
                  </a:lnTo>
                  <a:lnTo>
                    <a:pt x="103853" y="597744"/>
                  </a:lnTo>
                  <a:cubicBezTo>
                    <a:pt x="99548" y="602044"/>
                    <a:pt x="92373" y="603477"/>
                    <a:pt x="86633" y="602044"/>
                  </a:cubicBezTo>
                  <a:cubicBezTo>
                    <a:pt x="82329" y="600611"/>
                    <a:pt x="78024" y="594877"/>
                    <a:pt x="76589" y="589144"/>
                  </a:cubicBezTo>
                  <a:lnTo>
                    <a:pt x="66545" y="536109"/>
                  </a:lnTo>
                  <a:lnTo>
                    <a:pt x="12017" y="526076"/>
                  </a:lnTo>
                  <a:cubicBezTo>
                    <a:pt x="6278" y="524642"/>
                    <a:pt x="1973" y="520342"/>
                    <a:pt x="538" y="514609"/>
                  </a:cubicBezTo>
                  <a:cubicBezTo>
                    <a:pt x="-897" y="508875"/>
                    <a:pt x="538" y="503142"/>
                    <a:pt x="4843" y="498842"/>
                  </a:cubicBezTo>
                  <a:close/>
                  <a:moveTo>
                    <a:pt x="273945" y="94487"/>
                  </a:moveTo>
                  <a:cubicBezTo>
                    <a:pt x="359205" y="94487"/>
                    <a:pt x="428321" y="163809"/>
                    <a:pt x="428321" y="249322"/>
                  </a:cubicBezTo>
                  <a:cubicBezTo>
                    <a:pt x="428321" y="334835"/>
                    <a:pt x="359205" y="404157"/>
                    <a:pt x="273945" y="404157"/>
                  </a:cubicBezTo>
                  <a:cubicBezTo>
                    <a:pt x="188685" y="404157"/>
                    <a:pt x="119569" y="334835"/>
                    <a:pt x="119569" y="249322"/>
                  </a:cubicBezTo>
                  <a:cubicBezTo>
                    <a:pt x="119569" y="163809"/>
                    <a:pt x="188685" y="94487"/>
                    <a:pt x="273945" y="94487"/>
                  </a:cubicBezTo>
                  <a:close/>
                  <a:moveTo>
                    <a:pt x="273254" y="68790"/>
                  </a:moveTo>
                  <a:cubicBezTo>
                    <a:pt x="174205" y="68790"/>
                    <a:pt x="92381" y="150478"/>
                    <a:pt x="92381" y="249364"/>
                  </a:cubicBezTo>
                  <a:cubicBezTo>
                    <a:pt x="92381" y="349683"/>
                    <a:pt x="174205" y="429938"/>
                    <a:pt x="273254" y="431371"/>
                  </a:cubicBezTo>
                  <a:cubicBezTo>
                    <a:pt x="373739" y="429938"/>
                    <a:pt x="454127" y="349683"/>
                    <a:pt x="454127" y="249364"/>
                  </a:cubicBezTo>
                  <a:cubicBezTo>
                    <a:pt x="454127" y="150478"/>
                    <a:pt x="373739" y="68790"/>
                    <a:pt x="273254" y="68790"/>
                  </a:cubicBezTo>
                  <a:close/>
                  <a:moveTo>
                    <a:pt x="273254" y="0"/>
                  </a:moveTo>
                  <a:cubicBezTo>
                    <a:pt x="281867" y="0"/>
                    <a:pt x="289045" y="2866"/>
                    <a:pt x="293351" y="8599"/>
                  </a:cubicBezTo>
                  <a:lnTo>
                    <a:pt x="327803" y="42994"/>
                  </a:lnTo>
                  <a:cubicBezTo>
                    <a:pt x="333545" y="48726"/>
                    <a:pt x="343593" y="53025"/>
                    <a:pt x="353642" y="51592"/>
                  </a:cubicBezTo>
                  <a:lnTo>
                    <a:pt x="399578" y="42994"/>
                  </a:lnTo>
                  <a:cubicBezTo>
                    <a:pt x="408191" y="41560"/>
                    <a:pt x="415369" y="44427"/>
                    <a:pt x="422546" y="48726"/>
                  </a:cubicBezTo>
                  <a:cubicBezTo>
                    <a:pt x="428288" y="53025"/>
                    <a:pt x="432595" y="60191"/>
                    <a:pt x="434030" y="68790"/>
                  </a:cubicBezTo>
                  <a:lnTo>
                    <a:pt x="441207" y="114650"/>
                  </a:lnTo>
                  <a:cubicBezTo>
                    <a:pt x="442643" y="124682"/>
                    <a:pt x="448385" y="133281"/>
                    <a:pt x="456998" y="137580"/>
                  </a:cubicBezTo>
                  <a:lnTo>
                    <a:pt x="500063" y="157644"/>
                  </a:lnTo>
                  <a:cubicBezTo>
                    <a:pt x="507241" y="161943"/>
                    <a:pt x="512983" y="167676"/>
                    <a:pt x="514418" y="174841"/>
                  </a:cubicBezTo>
                  <a:cubicBezTo>
                    <a:pt x="517289" y="183440"/>
                    <a:pt x="517289" y="192039"/>
                    <a:pt x="512983" y="197771"/>
                  </a:cubicBezTo>
                  <a:lnTo>
                    <a:pt x="491450" y="240765"/>
                  </a:lnTo>
                  <a:cubicBezTo>
                    <a:pt x="487143" y="249364"/>
                    <a:pt x="487143" y="259396"/>
                    <a:pt x="491450" y="267994"/>
                  </a:cubicBezTo>
                  <a:lnTo>
                    <a:pt x="512983" y="309555"/>
                  </a:lnTo>
                  <a:cubicBezTo>
                    <a:pt x="515853" y="316721"/>
                    <a:pt x="517289" y="325320"/>
                    <a:pt x="514418" y="332485"/>
                  </a:cubicBezTo>
                  <a:cubicBezTo>
                    <a:pt x="512983" y="339651"/>
                    <a:pt x="507241" y="346816"/>
                    <a:pt x="500063" y="349683"/>
                  </a:cubicBezTo>
                  <a:lnTo>
                    <a:pt x="456998" y="371180"/>
                  </a:lnTo>
                  <a:cubicBezTo>
                    <a:pt x="448385" y="375479"/>
                    <a:pt x="442643" y="384078"/>
                    <a:pt x="441207" y="392676"/>
                  </a:cubicBezTo>
                  <a:lnTo>
                    <a:pt x="434030" y="439970"/>
                  </a:lnTo>
                  <a:cubicBezTo>
                    <a:pt x="432595" y="448569"/>
                    <a:pt x="428288" y="455735"/>
                    <a:pt x="422546" y="460034"/>
                  </a:cubicBezTo>
                  <a:cubicBezTo>
                    <a:pt x="415369" y="464333"/>
                    <a:pt x="408191" y="465766"/>
                    <a:pt x="399578" y="464333"/>
                  </a:cubicBezTo>
                  <a:lnTo>
                    <a:pt x="352207" y="457168"/>
                  </a:lnTo>
                  <a:cubicBezTo>
                    <a:pt x="343593" y="455735"/>
                    <a:pt x="333545" y="458601"/>
                    <a:pt x="327803" y="465766"/>
                  </a:cubicBezTo>
                  <a:lnTo>
                    <a:pt x="293351" y="500161"/>
                  </a:lnTo>
                  <a:cubicBezTo>
                    <a:pt x="289045" y="504461"/>
                    <a:pt x="281867" y="507327"/>
                    <a:pt x="273254" y="508760"/>
                  </a:cubicBezTo>
                  <a:cubicBezTo>
                    <a:pt x="266077" y="507327"/>
                    <a:pt x="258899" y="504461"/>
                    <a:pt x="253157" y="500161"/>
                  </a:cubicBezTo>
                  <a:lnTo>
                    <a:pt x="220141" y="465766"/>
                  </a:lnTo>
                  <a:cubicBezTo>
                    <a:pt x="212963" y="458601"/>
                    <a:pt x="202915" y="455735"/>
                    <a:pt x="194301" y="457168"/>
                  </a:cubicBezTo>
                  <a:lnTo>
                    <a:pt x="146930" y="464333"/>
                  </a:lnTo>
                  <a:cubicBezTo>
                    <a:pt x="139753" y="465766"/>
                    <a:pt x="131139" y="464333"/>
                    <a:pt x="125397" y="460034"/>
                  </a:cubicBezTo>
                  <a:cubicBezTo>
                    <a:pt x="118220" y="455735"/>
                    <a:pt x="113913" y="448569"/>
                    <a:pt x="112478" y="439970"/>
                  </a:cubicBezTo>
                  <a:lnTo>
                    <a:pt x="105301" y="392676"/>
                  </a:lnTo>
                  <a:cubicBezTo>
                    <a:pt x="103865" y="384078"/>
                    <a:pt x="98123" y="375479"/>
                    <a:pt x="89510" y="371180"/>
                  </a:cubicBezTo>
                  <a:lnTo>
                    <a:pt x="47881" y="349683"/>
                  </a:lnTo>
                  <a:cubicBezTo>
                    <a:pt x="40703" y="346816"/>
                    <a:pt x="34961" y="339651"/>
                    <a:pt x="32090" y="332485"/>
                  </a:cubicBezTo>
                  <a:cubicBezTo>
                    <a:pt x="29219" y="325320"/>
                    <a:pt x="30655" y="316721"/>
                    <a:pt x="33525" y="309555"/>
                  </a:cubicBezTo>
                  <a:lnTo>
                    <a:pt x="56493" y="267994"/>
                  </a:lnTo>
                  <a:cubicBezTo>
                    <a:pt x="60800" y="259396"/>
                    <a:pt x="60800" y="249364"/>
                    <a:pt x="56493" y="240765"/>
                  </a:cubicBezTo>
                  <a:lnTo>
                    <a:pt x="33525" y="197771"/>
                  </a:lnTo>
                  <a:cubicBezTo>
                    <a:pt x="30655" y="192039"/>
                    <a:pt x="29219" y="183440"/>
                    <a:pt x="32090" y="176274"/>
                  </a:cubicBezTo>
                  <a:cubicBezTo>
                    <a:pt x="34961" y="167676"/>
                    <a:pt x="40703" y="161943"/>
                    <a:pt x="47881" y="157644"/>
                  </a:cubicBezTo>
                  <a:lnTo>
                    <a:pt x="89510" y="137580"/>
                  </a:lnTo>
                  <a:cubicBezTo>
                    <a:pt x="98123" y="133281"/>
                    <a:pt x="103865" y="124682"/>
                    <a:pt x="105301" y="114650"/>
                  </a:cubicBezTo>
                  <a:lnTo>
                    <a:pt x="112478" y="68790"/>
                  </a:lnTo>
                  <a:cubicBezTo>
                    <a:pt x="113913" y="60191"/>
                    <a:pt x="118220" y="53025"/>
                    <a:pt x="125397" y="48726"/>
                  </a:cubicBezTo>
                  <a:cubicBezTo>
                    <a:pt x="131139" y="44427"/>
                    <a:pt x="139753" y="41560"/>
                    <a:pt x="146930" y="42994"/>
                  </a:cubicBezTo>
                  <a:lnTo>
                    <a:pt x="194301" y="51592"/>
                  </a:lnTo>
                  <a:cubicBezTo>
                    <a:pt x="202915" y="53025"/>
                    <a:pt x="212963" y="48726"/>
                    <a:pt x="220141" y="42994"/>
                  </a:cubicBezTo>
                  <a:lnTo>
                    <a:pt x="253157" y="8599"/>
                  </a:lnTo>
                  <a:cubicBezTo>
                    <a:pt x="258899" y="2866"/>
                    <a:pt x="266077" y="0"/>
                    <a:pt x="2732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10"/>
            <p:cNvSpPr/>
            <p:nvPr/>
          </p:nvSpPr>
          <p:spPr>
            <a:xfrm>
              <a:off x="6522948" y="2465228"/>
              <a:ext cx="677089" cy="526099"/>
            </a:xfrm>
            <a:custGeom>
              <a:avLst/>
              <a:gdLst>
                <a:gd name="T0" fmla="*/ 14836 w 15142"/>
                <a:gd name="T1" fmla="*/ 4282 h 12941"/>
                <a:gd name="T2" fmla="*/ 12685 w 15142"/>
                <a:gd name="T3" fmla="*/ 661 h 12941"/>
                <a:gd name="T4" fmla="*/ 11524 w 15142"/>
                <a:gd name="T5" fmla="*/ 0 h 12941"/>
                <a:gd name="T6" fmla="*/ 3617 w 15142"/>
                <a:gd name="T7" fmla="*/ 0 h 12941"/>
                <a:gd name="T8" fmla="*/ 2457 w 15142"/>
                <a:gd name="T9" fmla="*/ 661 h 12941"/>
                <a:gd name="T10" fmla="*/ 306 w 15142"/>
                <a:gd name="T11" fmla="*/ 4283 h 12941"/>
                <a:gd name="T12" fmla="*/ 484 w 15142"/>
                <a:gd name="T13" fmla="*/ 5899 h 12941"/>
                <a:gd name="T14" fmla="*/ 6588 w 15142"/>
                <a:gd name="T15" fmla="*/ 12376 h 12941"/>
                <a:gd name="T16" fmla="*/ 8553 w 15142"/>
                <a:gd name="T17" fmla="*/ 12376 h 12941"/>
                <a:gd name="T18" fmla="*/ 14658 w 15142"/>
                <a:gd name="T19" fmla="*/ 5899 h 12941"/>
                <a:gd name="T20" fmla="*/ 14836 w 15142"/>
                <a:gd name="T21" fmla="*/ 4282 h 12941"/>
                <a:gd name="T22" fmla="*/ 11680 w 15142"/>
                <a:gd name="T23" fmla="*/ 5840 h 12941"/>
                <a:gd name="T24" fmla="*/ 8600 w 15142"/>
                <a:gd name="T25" fmla="*/ 9107 h 12941"/>
                <a:gd name="T26" fmla="*/ 6540 w 15142"/>
                <a:gd name="T27" fmla="*/ 9107 h 12941"/>
                <a:gd name="T28" fmla="*/ 3461 w 15142"/>
                <a:gd name="T29" fmla="*/ 5840 h 12941"/>
                <a:gd name="T30" fmla="*/ 3466 w 15142"/>
                <a:gd name="T31" fmla="*/ 5353 h 12941"/>
                <a:gd name="T32" fmla="*/ 3952 w 15142"/>
                <a:gd name="T33" fmla="*/ 5378 h 12941"/>
                <a:gd name="T34" fmla="*/ 7032 w 15142"/>
                <a:gd name="T35" fmla="*/ 8644 h 12941"/>
                <a:gd name="T36" fmla="*/ 8109 w 15142"/>
                <a:gd name="T37" fmla="*/ 8644 h 12941"/>
                <a:gd name="T38" fmla="*/ 11188 w 15142"/>
                <a:gd name="T39" fmla="*/ 5378 h 12941"/>
                <a:gd name="T40" fmla="*/ 11665 w 15142"/>
                <a:gd name="T41" fmla="*/ 5364 h 12941"/>
                <a:gd name="T42" fmla="*/ 11679 w 15142"/>
                <a:gd name="T43" fmla="*/ 5841 h 12941"/>
                <a:gd name="T44" fmla="*/ 11680 w 15142"/>
                <a:gd name="T45" fmla="*/ 5840 h 1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42" h="12941">
                  <a:moveTo>
                    <a:pt x="14836" y="4282"/>
                  </a:moveTo>
                  <a:lnTo>
                    <a:pt x="12685" y="661"/>
                  </a:lnTo>
                  <a:cubicBezTo>
                    <a:pt x="12440" y="252"/>
                    <a:pt x="12000" y="1"/>
                    <a:pt x="11524" y="0"/>
                  </a:cubicBezTo>
                  <a:lnTo>
                    <a:pt x="3617" y="0"/>
                  </a:lnTo>
                  <a:cubicBezTo>
                    <a:pt x="3141" y="1"/>
                    <a:pt x="2701" y="252"/>
                    <a:pt x="2457" y="661"/>
                  </a:cubicBezTo>
                  <a:lnTo>
                    <a:pt x="306" y="4283"/>
                  </a:lnTo>
                  <a:cubicBezTo>
                    <a:pt x="0" y="4802"/>
                    <a:pt x="72" y="5460"/>
                    <a:pt x="484" y="5899"/>
                  </a:cubicBezTo>
                  <a:lnTo>
                    <a:pt x="6588" y="12376"/>
                  </a:lnTo>
                  <a:cubicBezTo>
                    <a:pt x="7121" y="12941"/>
                    <a:pt x="8020" y="12941"/>
                    <a:pt x="8553" y="12376"/>
                  </a:cubicBezTo>
                  <a:lnTo>
                    <a:pt x="14658" y="5899"/>
                  </a:lnTo>
                  <a:cubicBezTo>
                    <a:pt x="15070" y="5460"/>
                    <a:pt x="15142" y="4801"/>
                    <a:pt x="14836" y="4282"/>
                  </a:cubicBezTo>
                  <a:close/>
                  <a:moveTo>
                    <a:pt x="11680" y="5840"/>
                  </a:moveTo>
                  <a:lnTo>
                    <a:pt x="8600" y="9107"/>
                  </a:lnTo>
                  <a:cubicBezTo>
                    <a:pt x="8041" y="9700"/>
                    <a:pt x="7099" y="9700"/>
                    <a:pt x="6540" y="9107"/>
                  </a:cubicBezTo>
                  <a:lnTo>
                    <a:pt x="3461" y="5840"/>
                  </a:lnTo>
                  <a:cubicBezTo>
                    <a:pt x="3324" y="5706"/>
                    <a:pt x="3326" y="5484"/>
                    <a:pt x="3466" y="5353"/>
                  </a:cubicBezTo>
                  <a:cubicBezTo>
                    <a:pt x="3606" y="5221"/>
                    <a:pt x="3827" y="5233"/>
                    <a:pt x="3952" y="5378"/>
                  </a:cubicBezTo>
                  <a:lnTo>
                    <a:pt x="7032" y="8644"/>
                  </a:lnTo>
                  <a:cubicBezTo>
                    <a:pt x="7324" y="8954"/>
                    <a:pt x="7817" y="8954"/>
                    <a:pt x="8109" y="8644"/>
                  </a:cubicBezTo>
                  <a:lnTo>
                    <a:pt x="11188" y="5378"/>
                  </a:lnTo>
                  <a:cubicBezTo>
                    <a:pt x="11316" y="5242"/>
                    <a:pt x="11529" y="5236"/>
                    <a:pt x="11665" y="5364"/>
                  </a:cubicBezTo>
                  <a:cubicBezTo>
                    <a:pt x="11801" y="5492"/>
                    <a:pt x="11807" y="5705"/>
                    <a:pt x="11679" y="5841"/>
                  </a:cubicBezTo>
                  <a:lnTo>
                    <a:pt x="11680" y="5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2247" y="2015040"/>
            <a:ext cx="11107506" cy="2851239"/>
            <a:chOff x="542247" y="2015040"/>
            <a:chExt cx="11107506" cy="2851239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247" y="2015040"/>
              <a:ext cx="3321341" cy="1071377"/>
              <a:chOff x="542247" y="2015040"/>
              <a:chExt cx="3321341" cy="107137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627352" y="2015040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42247" y="2407064"/>
                <a:ext cx="3281179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适应文字章节如果文字较多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具体描述比较适合这里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42247" y="3794902"/>
              <a:ext cx="3321341" cy="1071377"/>
              <a:chOff x="542247" y="3794902"/>
              <a:chExt cx="3321341" cy="107137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627352" y="3794902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42247" y="4186926"/>
                <a:ext cx="3281179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适应文字章节如果文字较多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具体描述比较适合这里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368574" y="2016906"/>
              <a:ext cx="3281179" cy="1071377"/>
              <a:chOff x="8368574" y="2016906"/>
              <a:chExt cx="3281179" cy="1071377"/>
            </a:xfrm>
          </p:grpSpPr>
          <p:sp>
            <p:nvSpPr>
              <p:cNvPr id="34" name="文本框 33"/>
              <p:cNvSpPr txBox="1"/>
              <p:nvPr/>
            </p:nvSpPr>
            <p:spPr>
              <a:xfrm flipH="1">
                <a:off x="8368574" y="2016906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 flipH="1">
                <a:off x="8368574" y="2408930"/>
                <a:ext cx="3281179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适应文字章节如果文字较多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具体描述比较适合这里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368574" y="3784343"/>
              <a:ext cx="3281179" cy="1071377"/>
              <a:chOff x="8368574" y="3784343"/>
              <a:chExt cx="3281179" cy="1071377"/>
            </a:xfrm>
          </p:grpSpPr>
          <p:sp>
            <p:nvSpPr>
              <p:cNvPr id="36" name="文本框 35"/>
              <p:cNvSpPr txBox="1"/>
              <p:nvPr/>
            </p:nvSpPr>
            <p:spPr>
              <a:xfrm flipH="1">
                <a:off x="8368574" y="3784343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 flipH="1">
                <a:off x="8368574" y="4176367"/>
                <a:ext cx="3281179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适应文字章节如果文字较多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具体描述比较适合这里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Two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9102" y="2087851"/>
            <a:ext cx="8299191" cy="1991721"/>
            <a:chOff x="2009102" y="2087851"/>
            <a:chExt cx="8299191" cy="1991721"/>
          </a:xfrm>
        </p:grpSpPr>
        <p:grpSp>
          <p:nvGrpSpPr>
            <p:cNvPr id="36" name="组合 35"/>
            <p:cNvGrpSpPr/>
            <p:nvPr/>
          </p:nvGrpSpPr>
          <p:grpSpPr>
            <a:xfrm>
              <a:off x="8540559" y="2087851"/>
              <a:ext cx="1767734" cy="1930663"/>
              <a:chOff x="9988045" y="2333020"/>
              <a:chExt cx="1767734" cy="1930663"/>
            </a:xfrm>
          </p:grpSpPr>
          <p:pic>
            <p:nvPicPr>
              <p:cNvPr id="37" name="图片 36"/>
              <p:cNvPicPr>
                <a:picLocks noChangeAspect="1"/>
              </p:cNvPicPr>
              <p:nvPr userDrawn="1"/>
            </p:nvPicPr>
            <p:blipFill>
              <a:blip r:embed="rId1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38" name="任意多边形: 形状 37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9102" y="2644131"/>
              <a:ext cx="1642341" cy="1435441"/>
              <a:chOff x="459702" y="2666589"/>
              <a:chExt cx="1642341" cy="1435441"/>
            </a:xfrm>
          </p:grpSpPr>
          <p:pic>
            <p:nvPicPr>
              <p:cNvPr id="41" name="图片 40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42" name="任意多边形: 形状 41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22900" y="1693034"/>
            <a:ext cx="3570208" cy="3339161"/>
            <a:chOff x="4322900" y="1693034"/>
            <a:chExt cx="3570208" cy="3339161"/>
          </a:xfrm>
        </p:grpSpPr>
        <p:sp>
          <p:nvSpPr>
            <p:cNvPr id="47" name="图形 13"/>
            <p:cNvSpPr/>
            <p:nvPr/>
          </p:nvSpPr>
          <p:spPr>
            <a:xfrm>
              <a:off x="5688208" y="2341313"/>
              <a:ext cx="839593" cy="824600"/>
            </a:xfrm>
            <a:prstGeom prst="ellipse">
              <a:avLst/>
            </a:prstGeom>
            <a:solidFill>
              <a:srgbClr val="FF955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三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77746" y="3310628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4F1F37"/>
                  </a:solidFill>
                  <a:cs typeface="+mn-ea"/>
                  <a:sym typeface="+mn-lt"/>
                </a:rPr>
                <a:t>课堂检测</a:t>
              </a:r>
              <a:endParaRPr lang="zh-CN" altLang="en-US" sz="40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579381" y="3938768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在课堂上进行多种问答巩固知识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图形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6690" y="1693034"/>
              <a:ext cx="882628" cy="77628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4322900" y="4529493"/>
              <a:ext cx="3570208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When cobwebs ruthlessly seized my hearth,When the smoke of ashes sighs the sorrow</a:t>
              </a:r>
              <a:endParaRPr lang="zh-CN" altLang="en-US" sz="14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334211" y="4441136"/>
              <a:ext cx="3547586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42113" y="1941286"/>
            <a:ext cx="6190342" cy="2975428"/>
            <a:chOff x="4593772" y="1400632"/>
            <a:chExt cx="6190342" cy="2975428"/>
          </a:xfrm>
        </p:grpSpPr>
        <p:sp>
          <p:nvSpPr>
            <p:cNvPr id="3" name="矩形 2"/>
            <p:cNvSpPr/>
            <p:nvPr/>
          </p:nvSpPr>
          <p:spPr>
            <a:xfrm>
              <a:off x="4593772" y="1400632"/>
              <a:ext cx="2975428" cy="2975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042441" y="3184685"/>
              <a:ext cx="2078091" cy="67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</a:t>
              </a:r>
              <a:endParaRPr lang="en-US" altLang="zh-CN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808686" y="1400632"/>
              <a:ext cx="2975428" cy="29754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57355" y="3184685"/>
              <a:ext cx="2078091" cy="67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</a:t>
              </a:r>
              <a:endParaRPr lang="en-US" altLang="zh-CN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57570" y="274049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72484" y="274049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太阳形 44"/>
            <p:cNvSpPr>
              <a:spLocks noChangeArrowheads="1"/>
            </p:cNvSpPr>
            <p:nvPr/>
          </p:nvSpPr>
          <p:spPr bwMode="auto">
            <a:xfrm>
              <a:off x="8973163" y="1953219"/>
              <a:ext cx="646474" cy="565579"/>
            </a:xfrm>
            <a:custGeom>
              <a:avLst/>
              <a:gdLst>
                <a:gd name="connsiteX0" fmla="*/ 352138 w 608485"/>
                <a:gd name="connsiteY0" fmla="*/ 457876 h 532346"/>
                <a:gd name="connsiteX1" fmla="*/ 352138 w 608485"/>
                <a:gd name="connsiteY1" fmla="*/ 471679 h 532346"/>
                <a:gd name="connsiteX2" fmla="*/ 383994 w 608485"/>
                <a:gd name="connsiteY2" fmla="*/ 483262 h 532346"/>
                <a:gd name="connsiteX3" fmla="*/ 459356 w 608485"/>
                <a:gd name="connsiteY3" fmla="*/ 490502 h 532346"/>
                <a:gd name="connsiteX4" fmla="*/ 534767 w 608485"/>
                <a:gd name="connsiteY4" fmla="*/ 483262 h 532346"/>
                <a:gd name="connsiteX5" fmla="*/ 566574 w 608485"/>
                <a:gd name="connsiteY5" fmla="*/ 471679 h 532346"/>
                <a:gd name="connsiteX6" fmla="*/ 566574 w 608485"/>
                <a:gd name="connsiteY6" fmla="*/ 457876 h 532346"/>
                <a:gd name="connsiteX7" fmla="*/ 555746 w 608485"/>
                <a:gd name="connsiteY7" fmla="*/ 461351 h 532346"/>
                <a:gd name="connsiteX8" fmla="*/ 459356 w 608485"/>
                <a:gd name="connsiteY8" fmla="*/ 472886 h 532346"/>
                <a:gd name="connsiteX9" fmla="*/ 362967 w 608485"/>
                <a:gd name="connsiteY9" fmla="*/ 461351 h 532346"/>
                <a:gd name="connsiteX10" fmla="*/ 352138 w 608485"/>
                <a:gd name="connsiteY10" fmla="*/ 457876 h 532346"/>
                <a:gd name="connsiteX11" fmla="*/ 41901 w 608485"/>
                <a:gd name="connsiteY11" fmla="*/ 455228 h 532346"/>
                <a:gd name="connsiteX12" fmla="*/ 41901 w 608485"/>
                <a:gd name="connsiteY12" fmla="*/ 471396 h 532346"/>
                <a:gd name="connsiteX13" fmla="*/ 73701 w 608485"/>
                <a:gd name="connsiteY13" fmla="*/ 482979 h 532346"/>
                <a:gd name="connsiteX14" fmla="*/ 149094 w 608485"/>
                <a:gd name="connsiteY14" fmla="*/ 490267 h 532346"/>
                <a:gd name="connsiteX15" fmla="*/ 224438 w 608485"/>
                <a:gd name="connsiteY15" fmla="*/ 482979 h 532346"/>
                <a:gd name="connsiteX16" fmla="*/ 256238 w 608485"/>
                <a:gd name="connsiteY16" fmla="*/ 471396 h 532346"/>
                <a:gd name="connsiteX17" fmla="*/ 256238 w 608485"/>
                <a:gd name="connsiteY17" fmla="*/ 455228 h 532346"/>
                <a:gd name="connsiteX18" fmla="*/ 245461 w 608485"/>
                <a:gd name="connsiteY18" fmla="*/ 458703 h 532346"/>
                <a:gd name="connsiteX19" fmla="*/ 149094 w 608485"/>
                <a:gd name="connsiteY19" fmla="*/ 470286 h 532346"/>
                <a:gd name="connsiteX20" fmla="*/ 52678 w 608485"/>
                <a:gd name="connsiteY20" fmla="*/ 458703 h 532346"/>
                <a:gd name="connsiteX21" fmla="*/ 41901 w 608485"/>
                <a:gd name="connsiteY21" fmla="*/ 455228 h 532346"/>
                <a:gd name="connsiteX22" fmla="*/ 352138 w 608485"/>
                <a:gd name="connsiteY22" fmla="*/ 398705 h 532346"/>
                <a:gd name="connsiteX23" fmla="*/ 352138 w 608485"/>
                <a:gd name="connsiteY23" fmla="*/ 411688 h 532346"/>
                <a:gd name="connsiteX24" fmla="*/ 358471 w 608485"/>
                <a:gd name="connsiteY24" fmla="*/ 415307 h 532346"/>
                <a:gd name="connsiteX25" fmla="*/ 383946 w 608485"/>
                <a:gd name="connsiteY25" fmla="*/ 423560 h 532346"/>
                <a:gd name="connsiteX26" fmla="*/ 459356 w 608485"/>
                <a:gd name="connsiteY26" fmla="*/ 431090 h 532346"/>
                <a:gd name="connsiteX27" fmla="*/ 534767 w 608485"/>
                <a:gd name="connsiteY27" fmla="*/ 423560 h 532346"/>
                <a:gd name="connsiteX28" fmla="*/ 560290 w 608485"/>
                <a:gd name="connsiteY28" fmla="*/ 415307 h 532346"/>
                <a:gd name="connsiteX29" fmla="*/ 566574 w 608485"/>
                <a:gd name="connsiteY29" fmla="*/ 411688 h 532346"/>
                <a:gd name="connsiteX30" fmla="*/ 566574 w 608485"/>
                <a:gd name="connsiteY30" fmla="*/ 398705 h 532346"/>
                <a:gd name="connsiteX31" fmla="*/ 555746 w 608485"/>
                <a:gd name="connsiteY31" fmla="*/ 402180 h 532346"/>
                <a:gd name="connsiteX32" fmla="*/ 459356 w 608485"/>
                <a:gd name="connsiteY32" fmla="*/ 413715 h 532346"/>
                <a:gd name="connsiteX33" fmla="*/ 362967 w 608485"/>
                <a:gd name="connsiteY33" fmla="*/ 402180 h 532346"/>
                <a:gd name="connsiteX34" fmla="*/ 352138 w 608485"/>
                <a:gd name="connsiteY34" fmla="*/ 398705 h 532346"/>
                <a:gd name="connsiteX35" fmla="*/ 41901 w 608485"/>
                <a:gd name="connsiteY35" fmla="*/ 394801 h 532346"/>
                <a:gd name="connsiteX36" fmla="*/ 41901 w 608485"/>
                <a:gd name="connsiteY36" fmla="*/ 409039 h 532346"/>
                <a:gd name="connsiteX37" fmla="*/ 48184 w 608485"/>
                <a:gd name="connsiteY37" fmla="*/ 412659 h 532346"/>
                <a:gd name="connsiteX38" fmla="*/ 73701 w 608485"/>
                <a:gd name="connsiteY38" fmla="*/ 420912 h 532346"/>
                <a:gd name="connsiteX39" fmla="*/ 149094 w 608485"/>
                <a:gd name="connsiteY39" fmla="*/ 428441 h 532346"/>
                <a:gd name="connsiteX40" fmla="*/ 224486 w 608485"/>
                <a:gd name="connsiteY40" fmla="*/ 420912 h 532346"/>
                <a:gd name="connsiteX41" fmla="*/ 249955 w 608485"/>
                <a:gd name="connsiteY41" fmla="*/ 412659 h 532346"/>
                <a:gd name="connsiteX42" fmla="*/ 256238 w 608485"/>
                <a:gd name="connsiteY42" fmla="*/ 409039 h 532346"/>
                <a:gd name="connsiteX43" fmla="*/ 256238 w 608485"/>
                <a:gd name="connsiteY43" fmla="*/ 394801 h 532346"/>
                <a:gd name="connsiteX44" fmla="*/ 245461 w 608485"/>
                <a:gd name="connsiteY44" fmla="*/ 398276 h 532346"/>
                <a:gd name="connsiteX45" fmla="*/ 149094 w 608485"/>
                <a:gd name="connsiteY45" fmla="*/ 409811 h 532346"/>
                <a:gd name="connsiteX46" fmla="*/ 52678 w 608485"/>
                <a:gd name="connsiteY46" fmla="*/ 398276 h 532346"/>
                <a:gd name="connsiteX47" fmla="*/ 41901 w 608485"/>
                <a:gd name="connsiteY47" fmla="*/ 394801 h 532346"/>
                <a:gd name="connsiteX48" fmla="*/ 352138 w 608485"/>
                <a:gd name="connsiteY48" fmla="*/ 339534 h 532346"/>
                <a:gd name="connsiteX49" fmla="*/ 352138 w 608485"/>
                <a:gd name="connsiteY49" fmla="*/ 352517 h 532346"/>
                <a:gd name="connsiteX50" fmla="*/ 358471 w 608485"/>
                <a:gd name="connsiteY50" fmla="*/ 356136 h 532346"/>
                <a:gd name="connsiteX51" fmla="*/ 383946 w 608485"/>
                <a:gd name="connsiteY51" fmla="*/ 364390 h 532346"/>
                <a:gd name="connsiteX52" fmla="*/ 459356 w 608485"/>
                <a:gd name="connsiteY52" fmla="*/ 371919 h 532346"/>
                <a:gd name="connsiteX53" fmla="*/ 534767 w 608485"/>
                <a:gd name="connsiteY53" fmla="*/ 364390 h 532346"/>
                <a:gd name="connsiteX54" fmla="*/ 560290 w 608485"/>
                <a:gd name="connsiteY54" fmla="*/ 356136 h 532346"/>
                <a:gd name="connsiteX55" fmla="*/ 566574 w 608485"/>
                <a:gd name="connsiteY55" fmla="*/ 352468 h 532346"/>
                <a:gd name="connsiteX56" fmla="*/ 566574 w 608485"/>
                <a:gd name="connsiteY56" fmla="*/ 339534 h 532346"/>
                <a:gd name="connsiteX57" fmla="*/ 555746 w 608485"/>
                <a:gd name="connsiteY57" fmla="*/ 343009 h 532346"/>
                <a:gd name="connsiteX58" fmla="*/ 459356 w 608485"/>
                <a:gd name="connsiteY58" fmla="*/ 354544 h 532346"/>
                <a:gd name="connsiteX59" fmla="*/ 362967 w 608485"/>
                <a:gd name="connsiteY59" fmla="*/ 343009 h 532346"/>
                <a:gd name="connsiteX60" fmla="*/ 352138 w 608485"/>
                <a:gd name="connsiteY60" fmla="*/ 339534 h 532346"/>
                <a:gd name="connsiteX61" fmla="*/ 41901 w 608485"/>
                <a:gd name="connsiteY61" fmla="*/ 336256 h 532346"/>
                <a:gd name="connsiteX62" fmla="*/ 41901 w 608485"/>
                <a:gd name="connsiteY62" fmla="*/ 348612 h 532346"/>
                <a:gd name="connsiteX63" fmla="*/ 48184 w 608485"/>
                <a:gd name="connsiteY63" fmla="*/ 352232 h 532346"/>
                <a:gd name="connsiteX64" fmla="*/ 73701 w 608485"/>
                <a:gd name="connsiteY64" fmla="*/ 360485 h 532346"/>
                <a:gd name="connsiteX65" fmla="*/ 149094 w 608485"/>
                <a:gd name="connsiteY65" fmla="*/ 368014 h 532346"/>
                <a:gd name="connsiteX66" fmla="*/ 224486 w 608485"/>
                <a:gd name="connsiteY66" fmla="*/ 360485 h 532346"/>
                <a:gd name="connsiteX67" fmla="*/ 249955 w 608485"/>
                <a:gd name="connsiteY67" fmla="*/ 352232 h 532346"/>
                <a:gd name="connsiteX68" fmla="*/ 256238 w 608485"/>
                <a:gd name="connsiteY68" fmla="*/ 348612 h 532346"/>
                <a:gd name="connsiteX69" fmla="*/ 256238 w 608485"/>
                <a:gd name="connsiteY69" fmla="*/ 336256 h 532346"/>
                <a:gd name="connsiteX70" fmla="*/ 245461 w 608485"/>
                <a:gd name="connsiteY70" fmla="*/ 339731 h 532346"/>
                <a:gd name="connsiteX71" fmla="*/ 149094 w 608485"/>
                <a:gd name="connsiteY71" fmla="*/ 351315 h 532346"/>
                <a:gd name="connsiteX72" fmla="*/ 52678 w 608485"/>
                <a:gd name="connsiteY72" fmla="*/ 339731 h 532346"/>
                <a:gd name="connsiteX73" fmla="*/ 41901 w 608485"/>
                <a:gd name="connsiteY73" fmla="*/ 336256 h 532346"/>
                <a:gd name="connsiteX74" fmla="*/ 352138 w 608485"/>
                <a:gd name="connsiteY74" fmla="*/ 280315 h 532346"/>
                <a:gd name="connsiteX75" fmla="*/ 352138 w 608485"/>
                <a:gd name="connsiteY75" fmla="*/ 293298 h 532346"/>
                <a:gd name="connsiteX76" fmla="*/ 358471 w 608485"/>
                <a:gd name="connsiteY76" fmla="*/ 296917 h 532346"/>
                <a:gd name="connsiteX77" fmla="*/ 383946 w 608485"/>
                <a:gd name="connsiteY77" fmla="*/ 305219 h 532346"/>
                <a:gd name="connsiteX78" fmla="*/ 459356 w 608485"/>
                <a:gd name="connsiteY78" fmla="*/ 312699 h 532346"/>
                <a:gd name="connsiteX79" fmla="*/ 534767 w 608485"/>
                <a:gd name="connsiteY79" fmla="*/ 305219 h 532346"/>
                <a:gd name="connsiteX80" fmla="*/ 560290 w 608485"/>
                <a:gd name="connsiteY80" fmla="*/ 296917 h 532346"/>
                <a:gd name="connsiteX81" fmla="*/ 566574 w 608485"/>
                <a:gd name="connsiteY81" fmla="*/ 293298 h 532346"/>
                <a:gd name="connsiteX82" fmla="*/ 566574 w 608485"/>
                <a:gd name="connsiteY82" fmla="*/ 280315 h 532346"/>
                <a:gd name="connsiteX83" fmla="*/ 555746 w 608485"/>
                <a:gd name="connsiteY83" fmla="*/ 283790 h 532346"/>
                <a:gd name="connsiteX84" fmla="*/ 459356 w 608485"/>
                <a:gd name="connsiteY84" fmla="*/ 295373 h 532346"/>
                <a:gd name="connsiteX85" fmla="*/ 362967 w 608485"/>
                <a:gd name="connsiteY85" fmla="*/ 283790 h 532346"/>
                <a:gd name="connsiteX86" fmla="*/ 352138 w 608485"/>
                <a:gd name="connsiteY86" fmla="*/ 280315 h 532346"/>
                <a:gd name="connsiteX87" fmla="*/ 41901 w 608485"/>
                <a:gd name="connsiteY87" fmla="*/ 277712 h 532346"/>
                <a:gd name="connsiteX88" fmla="*/ 41901 w 608485"/>
                <a:gd name="connsiteY88" fmla="*/ 290068 h 532346"/>
                <a:gd name="connsiteX89" fmla="*/ 48184 w 608485"/>
                <a:gd name="connsiteY89" fmla="*/ 293687 h 532346"/>
                <a:gd name="connsiteX90" fmla="*/ 73701 w 608485"/>
                <a:gd name="connsiteY90" fmla="*/ 301941 h 532346"/>
                <a:gd name="connsiteX91" fmla="*/ 149094 w 608485"/>
                <a:gd name="connsiteY91" fmla="*/ 309470 h 532346"/>
                <a:gd name="connsiteX92" fmla="*/ 224486 w 608485"/>
                <a:gd name="connsiteY92" fmla="*/ 301941 h 532346"/>
                <a:gd name="connsiteX93" fmla="*/ 249955 w 608485"/>
                <a:gd name="connsiteY93" fmla="*/ 293687 h 532346"/>
                <a:gd name="connsiteX94" fmla="*/ 256238 w 608485"/>
                <a:gd name="connsiteY94" fmla="*/ 290068 h 532346"/>
                <a:gd name="connsiteX95" fmla="*/ 256286 w 608485"/>
                <a:gd name="connsiteY95" fmla="*/ 290068 h 532346"/>
                <a:gd name="connsiteX96" fmla="*/ 256286 w 608485"/>
                <a:gd name="connsiteY96" fmla="*/ 277712 h 532346"/>
                <a:gd name="connsiteX97" fmla="*/ 245461 w 608485"/>
                <a:gd name="connsiteY97" fmla="*/ 281187 h 532346"/>
                <a:gd name="connsiteX98" fmla="*/ 149094 w 608485"/>
                <a:gd name="connsiteY98" fmla="*/ 292770 h 532346"/>
                <a:gd name="connsiteX99" fmla="*/ 52678 w 608485"/>
                <a:gd name="connsiteY99" fmla="*/ 281187 h 532346"/>
                <a:gd name="connsiteX100" fmla="*/ 41901 w 608485"/>
                <a:gd name="connsiteY100" fmla="*/ 277712 h 532346"/>
                <a:gd name="connsiteX101" fmla="*/ 352138 w 608485"/>
                <a:gd name="connsiteY101" fmla="*/ 221144 h 532346"/>
                <a:gd name="connsiteX102" fmla="*/ 352138 w 608485"/>
                <a:gd name="connsiteY102" fmla="*/ 234127 h 532346"/>
                <a:gd name="connsiteX103" fmla="*/ 358471 w 608485"/>
                <a:gd name="connsiteY103" fmla="*/ 237746 h 532346"/>
                <a:gd name="connsiteX104" fmla="*/ 383946 w 608485"/>
                <a:gd name="connsiteY104" fmla="*/ 245999 h 532346"/>
                <a:gd name="connsiteX105" fmla="*/ 459356 w 608485"/>
                <a:gd name="connsiteY105" fmla="*/ 253529 h 532346"/>
                <a:gd name="connsiteX106" fmla="*/ 534767 w 608485"/>
                <a:gd name="connsiteY106" fmla="*/ 245999 h 532346"/>
                <a:gd name="connsiteX107" fmla="*/ 560290 w 608485"/>
                <a:gd name="connsiteY107" fmla="*/ 237746 h 532346"/>
                <a:gd name="connsiteX108" fmla="*/ 566574 w 608485"/>
                <a:gd name="connsiteY108" fmla="*/ 234127 h 532346"/>
                <a:gd name="connsiteX109" fmla="*/ 566574 w 608485"/>
                <a:gd name="connsiteY109" fmla="*/ 221144 h 532346"/>
                <a:gd name="connsiteX110" fmla="*/ 555746 w 608485"/>
                <a:gd name="connsiteY110" fmla="*/ 224619 h 532346"/>
                <a:gd name="connsiteX111" fmla="*/ 459356 w 608485"/>
                <a:gd name="connsiteY111" fmla="*/ 236202 h 532346"/>
                <a:gd name="connsiteX112" fmla="*/ 362967 w 608485"/>
                <a:gd name="connsiteY112" fmla="*/ 224619 h 532346"/>
                <a:gd name="connsiteX113" fmla="*/ 352138 w 608485"/>
                <a:gd name="connsiteY113" fmla="*/ 221144 h 532346"/>
                <a:gd name="connsiteX114" fmla="*/ 41901 w 608485"/>
                <a:gd name="connsiteY114" fmla="*/ 218540 h 532346"/>
                <a:gd name="connsiteX115" fmla="*/ 41901 w 608485"/>
                <a:gd name="connsiteY115" fmla="*/ 231523 h 532346"/>
                <a:gd name="connsiteX116" fmla="*/ 48184 w 608485"/>
                <a:gd name="connsiteY116" fmla="*/ 235143 h 532346"/>
                <a:gd name="connsiteX117" fmla="*/ 73701 w 608485"/>
                <a:gd name="connsiteY117" fmla="*/ 243396 h 532346"/>
                <a:gd name="connsiteX118" fmla="*/ 149094 w 608485"/>
                <a:gd name="connsiteY118" fmla="*/ 250925 h 532346"/>
                <a:gd name="connsiteX119" fmla="*/ 224486 w 608485"/>
                <a:gd name="connsiteY119" fmla="*/ 243396 h 532346"/>
                <a:gd name="connsiteX120" fmla="*/ 249955 w 608485"/>
                <a:gd name="connsiteY120" fmla="*/ 235143 h 532346"/>
                <a:gd name="connsiteX121" fmla="*/ 256238 w 608485"/>
                <a:gd name="connsiteY121" fmla="*/ 231523 h 532346"/>
                <a:gd name="connsiteX122" fmla="*/ 256238 w 608485"/>
                <a:gd name="connsiteY122" fmla="*/ 218540 h 532346"/>
                <a:gd name="connsiteX123" fmla="*/ 245461 w 608485"/>
                <a:gd name="connsiteY123" fmla="*/ 222015 h 532346"/>
                <a:gd name="connsiteX124" fmla="*/ 149094 w 608485"/>
                <a:gd name="connsiteY124" fmla="*/ 233599 h 532346"/>
                <a:gd name="connsiteX125" fmla="*/ 52678 w 608485"/>
                <a:gd name="connsiteY125" fmla="*/ 222015 h 532346"/>
                <a:gd name="connsiteX126" fmla="*/ 41901 w 608485"/>
                <a:gd name="connsiteY126" fmla="*/ 218540 h 532346"/>
                <a:gd name="connsiteX127" fmla="*/ 459356 w 608485"/>
                <a:gd name="connsiteY127" fmla="*/ 162793 h 532346"/>
                <a:gd name="connsiteX128" fmla="*/ 383946 w 608485"/>
                <a:gd name="connsiteY128" fmla="*/ 170322 h 532346"/>
                <a:gd name="connsiteX129" fmla="*/ 360840 w 608485"/>
                <a:gd name="connsiteY129" fmla="*/ 177514 h 532346"/>
                <a:gd name="connsiteX130" fmla="*/ 358471 w 608485"/>
                <a:gd name="connsiteY130" fmla="*/ 178576 h 532346"/>
                <a:gd name="connsiteX131" fmla="*/ 383946 w 608485"/>
                <a:gd name="connsiteY131" fmla="*/ 186829 h 532346"/>
                <a:gd name="connsiteX132" fmla="*/ 459356 w 608485"/>
                <a:gd name="connsiteY132" fmla="*/ 194358 h 532346"/>
                <a:gd name="connsiteX133" fmla="*/ 534767 w 608485"/>
                <a:gd name="connsiteY133" fmla="*/ 186829 h 532346"/>
                <a:gd name="connsiteX134" fmla="*/ 560290 w 608485"/>
                <a:gd name="connsiteY134" fmla="*/ 178576 h 532346"/>
                <a:gd name="connsiteX135" fmla="*/ 557873 w 608485"/>
                <a:gd name="connsiteY135" fmla="*/ 177514 h 532346"/>
                <a:gd name="connsiteX136" fmla="*/ 534767 w 608485"/>
                <a:gd name="connsiteY136" fmla="*/ 170322 h 532346"/>
                <a:gd name="connsiteX137" fmla="*/ 459356 w 608485"/>
                <a:gd name="connsiteY137" fmla="*/ 162793 h 532346"/>
                <a:gd name="connsiteX138" fmla="*/ 41901 w 608485"/>
                <a:gd name="connsiteY138" fmla="*/ 159368 h 532346"/>
                <a:gd name="connsiteX139" fmla="*/ 41901 w 608485"/>
                <a:gd name="connsiteY139" fmla="*/ 172351 h 532346"/>
                <a:gd name="connsiteX140" fmla="*/ 48184 w 608485"/>
                <a:gd name="connsiteY140" fmla="*/ 175971 h 532346"/>
                <a:gd name="connsiteX141" fmla="*/ 73701 w 608485"/>
                <a:gd name="connsiteY141" fmla="*/ 184224 h 532346"/>
                <a:gd name="connsiteX142" fmla="*/ 149094 w 608485"/>
                <a:gd name="connsiteY142" fmla="*/ 191754 h 532346"/>
                <a:gd name="connsiteX143" fmla="*/ 224486 w 608485"/>
                <a:gd name="connsiteY143" fmla="*/ 184224 h 532346"/>
                <a:gd name="connsiteX144" fmla="*/ 249955 w 608485"/>
                <a:gd name="connsiteY144" fmla="*/ 175971 h 532346"/>
                <a:gd name="connsiteX145" fmla="*/ 256238 w 608485"/>
                <a:gd name="connsiteY145" fmla="*/ 172351 h 532346"/>
                <a:gd name="connsiteX146" fmla="*/ 256286 w 608485"/>
                <a:gd name="connsiteY146" fmla="*/ 172351 h 532346"/>
                <a:gd name="connsiteX147" fmla="*/ 256286 w 608485"/>
                <a:gd name="connsiteY147" fmla="*/ 159368 h 532346"/>
                <a:gd name="connsiteX148" fmla="*/ 245461 w 608485"/>
                <a:gd name="connsiteY148" fmla="*/ 162843 h 532346"/>
                <a:gd name="connsiteX149" fmla="*/ 149094 w 608485"/>
                <a:gd name="connsiteY149" fmla="*/ 174378 h 532346"/>
                <a:gd name="connsiteX150" fmla="*/ 52678 w 608485"/>
                <a:gd name="connsiteY150" fmla="*/ 162843 h 532346"/>
                <a:gd name="connsiteX151" fmla="*/ 41901 w 608485"/>
                <a:gd name="connsiteY151" fmla="*/ 159368 h 532346"/>
                <a:gd name="connsiteX152" fmla="*/ 459356 w 608485"/>
                <a:gd name="connsiteY152" fmla="*/ 120949 h 532346"/>
                <a:gd name="connsiteX153" fmla="*/ 555746 w 608485"/>
                <a:gd name="connsiteY153" fmla="*/ 132532 h 532346"/>
                <a:gd name="connsiteX154" fmla="*/ 589197 w 608485"/>
                <a:gd name="connsiteY154" fmla="*/ 146963 h 532346"/>
                <a:gd name="connsiteX155" fmla="*/ 608437 w 608485"/>
                <a:gd name="connsiteY155" fmla="*/ 177514 h 532346"/>
                <a:gd name="connsiteX156" fmla="*/ 608485 w 608485"/>
                <a:gd name="connsiteY156" fmla="*/ 177514 h 532346"/>
                <a:gd name="connsiteX157" fmla="*/ 608485 w 608485"/>
                <a:gd name="connsiteY157" fmla="*/ 475395 h 532346"/>
                <a:gd name="connsiteX158" fmla="*/ 589101 w 608485"/>
                <a:gd name="connsiteY158" fmla="*/ 506960 h 532346"/>
                <a:gd name="connsiteX159" fmla="*/ 555649 w 608485"/>
                <a:gd name="connsiteY159" fmla="*/ 521149 h 532346"/>
                <a:gd name="connsiteX160" fmla="*/ 459356 w 608485"/>
                <a:gd name="connsiteY160" fmla="*/ 532346 h 532346"/>
                <a:gd name="connsiteX161" fmla="*/ 363112 w 608485"/>
                <a:gd name="connsiteY161" fmla="*/ 521149 h 532346"/>
                <a:gd name="connsiteX162" fmla="*/ 329660 w 608485"/>
                <a:gd name="connsiteY162" fmla="*/ 506960 h 532346"/>
                <a:gd name="connsiteX163" fmla="*/ 310276 w 608485"/>
                <a:gd name="connsiteY163" fmla="*/ 475395 h 532346"/>
                <a:gd name="connsiteX164" fmla="*/ 310276 w 608485"/>
                <a:gd name="connsiteY164" fmla="*/ 415307 h 532346"/>
                <a:gd name="connsiteX165" fmla="*/ 310276 w 608485"/>
                <a:gd name="connsiteY165" fmla="*/ 356136 h 532346"/>
                <a:gd name="connsiteX166" fmla="*/ 310276 w 608485"/>
                <a:gd name="connsiteY166" fmla="*/ 296917 h 532346"/>
                <a:gd name="connsiteX167" fmla="*/ 310276 w 608485"/>
                <a:gd name="connsiteY167" fmla="*/ 237746 h 532346"/>
                <a:gd name="connsiteX168" fmla="*/ 310276 w 608485"/>
                <a:gd name="connsiteY168" fmla="*/ 178576 h 532346"/>
                <a:gd name="connsiteX169" fmla="*/ 310276 w 608485"/>
                <a:gd name="connsiteY169" fmla="*/ 177514 h 532346"/>
                <a:gd name="connsiteX170" fmla="*/ 329515 w 608485"/>
                <a:gd name="connsiteY170" fmla="*/ 146963 h 532346"/>
                <a:gd name="connsiteX171" fmla="*/ 362967 w 608485"/>
                <a:gd name="connsiteY171" fmla="*/ 132532 h 532346"/>
                <a:gd name="connsiteX172" fmla="*/ 459356 w 608485"/>
                <a:gd name="connsiteY172" fmla="*/ 120949 h 532346"/>
                <a:gd name="connsiteX173" fmla="*/ 41901 w 608485"/>
                <a:gd name="connsiteY173" fmla="*/ 100196 h 532346"/>
                <a:gd name="connsiteX174" fmla="*/ 41901 w 608485"/>
                <a:gd name="connsiteY174" fmla="*/ 113180 h 532346"/>
                <a:gd name="connsiteX175" fmla="*/ 48184 w 608485"/>
                <a:gd name="connsiteY175" fmla="*/ 116799 h 532346"/>
                <a:gd name="connsiteX176" fmla="*/ 73701 w 608485"/>
                <a:gd name="connsiteY176" fmla="*/ 125052 h 532346"/>
                <a:gd name="connsiteX177" fmla="*/ 149094 w 608485"/>
                <a:gd name="connsiteY177" fmla="*/ 132582 h 532346"/>
                <a:gd name="connsiteX178" fmla="*/ 224486 w 608485"/>
                <a:gd name="connsiteY178" fmla="*/ 125052 h 532346"/>
                <a:gd name="connsiteX179" fmla="*/ 249955 w 608485"/>
                <a:gd name="connsiteY179" fmla="*/ 116799 h 532346"/>
                <a:gd name="connsiteX180" fmla="*/ 256238 w 608485"/>
                <a:gd name="connsiteY180" fmla="*/ 113180 h 532346"/>
                <a:gd name="connsiteX181" fmla="*/ 256238 w 608485"/>
                <a:gd name="connsiteY181" fmla="*/ 100196 h 532346"/>
                <a:gd name="connsiteX182" fmla="*/ 245461 w 608485"/>
                <a:gd name="connsiteY182" fmla="*/ 103671 h 532346"/>
                <a:gd name="connsiteX183" fmla="*/ 149094 w 608485"/>
                <a:gd name="connsiteY183" fmla="*/ 115207 h 532346"/>
                <a:gd name="connsiteX184" fmla="*/ 52678 w 608485"/>
                <a:gd name="connsiteY184" fmla="*/ 103671 h 532346"/>
                <a:gd name="connsiteX185" fmla="*/ 41901 w 608485"/>
                <a:gd name="connsiteY185" fmla="*/ 100196 h 532346"/>
                <a:gd name="connsiteX186" fmla="*/ 149094 w 608485"/>
                <a:gd name="connsiteY186" fmla="*/ 41845 h 532346"/>
                <a:gd name="connsiteX187" fmla="*/ 73701 w 608485"/>
                <a:gd name="connsiteY187" fmla="*/ 49326 h 532346"/>
                <a:gd name="connsiteX188" fmla="*/ 50552 w 608485"/>
                <a:gd name="connsiteY188" fmla="*/ 56517 h 532346"/>
                <a:gd name="connsiteX189" fmla="*/ 48184 w 608485"/>
                <a:gd name="connsiteY189" fmla="*/ 57627 h 532346"/>
                <a:gd name="connsiteX190" fmla="*/ 73701 w 608485"/>
                <a:gd name="connsiteY190" fmla="*/ 65881 h 532346"/>
                <a:gd name="connsiteX191" fmla="*/ 149094 w 608485"/>
                <a:gd name="connsiteY191" fmla="*/ 73410 h 532346"/>
                <a:gd name="connsiteX192" fmla="*/ 224486 w 608485"/>
                <a:gd name="connsiteY192" fmla="*/ 65881 h 532346"/>
                <a:gd name="connsiteX193" fmla="*/ 249955 w 608485"/>
                <a:gd name="connsiteY193" fmla="*/ 57627 h 532346"/>
                <a:gd name="connsiteX194" fmla="*/ 247587 w 608485"/>
                <a:gd name="connsiteY194" fmla="*/ 56517 h 532346"/>
                <a:gd name="connsiteX195" fmla="*/ 224486 w 608485"/>
                <a:gd name="connsiteY195" fmla="*/ 49326 h 532346"/>
                <a:gd name="connsiteX196" fmla="*/ 149094 w 608485"/>
                <a:gd name="connsiteY196" fmla="*/ 41845 h 532346"/>
                <a:gd name="connsiteX197" fmla="*/ 149094 w 608485"/>
                <a:gd name="connsiteY197" fmla="*/ 0 h 532346"/>
                <a:gd name="connsiteX198" fmla="*/ 245461 w 608485"/>
                <a:gd name="connsiteY198" fmla="*/ 11535 h 532346"/>
                <a:gd name="connsiteX199" fmla="*/ 278904 w 608485"/>
                <a:gd name="connsiteY199" fmla="*/ 26014 h 532346"/>
                <a:gd name="connsiteX200" fmla="*/ 298139 w 608485"/>
                <a:gd name="connsiteY200" fmla="*/ 56517 h 532346"/>
                <a:gd name="connsiteX201" fmla="*/ 298139 w 608485"/>
                <a:gd name="connsiteY201" fmla="*/ 57627 h 532346"/>
                <a:gd name="connsiteX202" fmla="*/ 298139 w 608485"/>
                <a:gd name="connsiteY202" fmla="*/ 116799 h 532346"/>
                <a:gd name="connsiteX203" fmla="*/ 298139 w 608485"/>
                <a:gd name="connsiteY203" fmla="*/ 175971 h 532346"/>
                <a:gd name="connsiteX204" fmla="*/ 298139 w 608485"/>
                <a:gd name="connsiteY204" fmla="*/ 235143 h 532346"/>
                <a:gd name="connsiteX205" fmla="*/ 298139 w 608485"/>
                <a:gd name="connsiteY205" fmla="*/ 293687 h 532346"/>
                <a:gd name="connsiteX206" fmla="*/ 298139 w 608485"/>
                <a:gd name="connsiteY206" fmla="*/ 352232 h 532346"/>
                <a:gd name="connsiteX207" fmla="*/ 298139 w 608485"/>
                <a:gd name="connsiteY207" fmla="*/ 412659 h 532346"/>
                <a:gd name="connsiteX208" fmla="*/ 298139 w 608485"/>
                <a:gd name="connsiteY208" fmla="*/ 475112 h 532346"/>
                <a:gd name="connsiteX209" fmla="*/ 278759 w 608485"/>
                <a:gd name="connsiteY209" fmla="*/ 506677 h 532346"/>
                <a:gd name="connsiteX210" fmla="*/ 245316 w 608485"/>
                <a:gd name="connsiteY210" fmla="*/ 520915 h 532346"/>
                <a:gd name="connsiteX211" fmla="*/ 149094 w 608485"/>
                <a:gd name="connsiteY211" fmla="*/ 532064 h 532346"/>
                <a:gd name="connsiteX212" fmla="*/ 52823 w 608485"/>
                <a:gd name="connsiteY212" fmla="*/ 520915 h 532346"/>
                <a:gd name="connsiteX213" fmla="*/ 19380 w 608485"/>
                <a:gd name="connsiteY213" fmla="*/ 506677 h 532346"/>
                <a:gd name="connsiteX214" fmla="*/ 0 w 608485"/>
                <a:gd name="connsiteY214" fmla="*/ 475112 h 532346"/>
                <a:gd name="connsiteX215" fmla="*/ 0 w 608485"/>
                <a:gd name="connsiteY215" fmla="*/ 412659 h 532346"/>
                <a:gd name="connsiteX216" fmla="*/ 0 w 608485"/>
                <a:gd name="connsiteY216" fmla="*/ 352232 h 532346"/>
                <a:gd name="connsiteX217" fmla="*/ 0 w 608485"/>
                <a:gd name="connsiteY217" fmla="*/ 293687 h 532346"/>
                <a:gd name="connsiteX218" fmla="*/ 0 w 608485"/>
                <a:gd name="connsiteY218" fmla="*/ 235143 h 532346"/>
                <a:gd name="connsiteX219" fmla="*/ 0 w 608485"/>
                <a:gd name="connsiteY219" fmla="*/ 175971 h 532346"/>
                <a:gd name="connsiteX220" fmla="*/ 0 w 608485"/>
                <a:gd name="connsiteY220" fmla="*/ 116799 h 532346"/>
                <a:gd name="connsiteX221" fmla="*/ 0 w 608485"/>
                <a:gd name="connsiteY221" fmla="*/ 57627 h 532346"/>
                <a:gd name="connsiteX222" fmla="*/ 0 w 608485"/>
                <a:gd name="connsiteY222" fmla="*/ 56517 h 532346"/>
                <a:gd name="connsiteX223" fmla="*/ 19235 w 608485"/>
                <a:gd name="connsiteY223" fmla="*/ 26014 h 532346"/>
                <a:gd name="connsiteX224" fmla="*/ 52678 w 608485"/>
                <a:gd name="connsiteY224" fmla="*/ 11535 h 532346"/>
                <a:gd name="connsiteX225" fmla="*/ 149094 w 608485"/>
                <a:gd name="connsiteY225" fmla="*/ 0 h 5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08485" h="532346">
                  <a:moveTo>
                    <a:pt x="352138" y="457876"/>
                  </a:moveTo>
                  <a:lnTo>
                    <a:pt x="352138" y="471679"/>
                  </a:lnTo>
                  <a:cubicBezTo>
                    <a:pt x="355667" y="474237"/>
                    <a:pt x="365045" y="479063"/>
                    <a:pt x="383994" y="483262"/>
                  </a:cubicBezTo>
                  <a:cubicBezTo>
                    <a:pt x="404974" y="487944"/>
                    <a:pt x="431754" y="490502"/>
                    <a:pt x="459356" y="490502"/>
                  </a:cubicBezTo>
                  <a:cubicBezTo>
                    <a:pt x="486958" y="490502"/>
                    <a:pt x="513739" y="487944"/>
                    <a:pt x="534767" y="483262"/>
                  </a:cubicBezTo>
                  <a:cubicBezTo>
                    <a:pt x="553668" y="479063"/>
                    <a:pt x="563094" y="474237"/>
                    <a:pt x="566574" y="471679"/>
                  </a:cubicBezTo>
                  <a:lnTo>
                    <a:pt x="566574" y="457876"/>
                  </a:lnTo>
                  <a:cubicBezTo>
                    <a:pt x="563190" y="459082"/>
                    <a:pt x="559565" y="460241"/>
                    <a:pt x="555746" y="461351"/>
                  </a:cubicBezTo>
                  <a:cubicBezTo>
                    <a:pt x="529739" y="468783"/>
                    <a:pt x="495515" y="472886"/>
                    <a:pt x="459356" y="472886"/>
                  </a:cubicBezTo>
                  <a:cubicBezTo>
                    <a:pt x="423246" y="472886"/>
                    <a:pt x="389022" y="468783"/>
                    <a:pt x="362967" y="461351"/>
                  </a:cubicBezTo>
                  <a:cubicBezTo>
                    <a:pt x="359148" y="460241"/>
                    <a:pt x="355571" y="459082"/>
                    <a:pt x="352138" y="457876"/>
                  </a:cubicBezTo>
                  <a:close/>
                  <a:moveTo>
                    <a:pt x="41901" y="455228"/>
                  </a:moveTo>
                  <a:lnTo>
                    <a:pt x="41901" y="471396"/>
                  </a:lnTo>
                  <a:cubicBezTo>
                    <a:pt x="45381" y="473954"/>
                    <a:pt x="54756" y="478780"/>
                    <a:pt x="73701" y="482979"/>
                  </a:cubicBezTo>
                  <a:cubicBezTo>
                    <a:pt x="94724" y="487661"/>
                    <a:pt x="121498" y="490267"/>
                    <a:pt x="149094" y="490267"/>
                  </a:cubicBezTo>
                  <a:cubicBezTo>
                    <a:pt x="176641" y="490267"/>
                    <a:pt x="203415" y="487661"/>
                    <a:pt x="224438" y="482979"/>
                  </a:cubicBezTo>
                  <a:cubicBezTo>
                    <a:pt x="243383" y="478780"/>
                    <a:pt x="252758" y="473954"/>
                    <a:pt x="256238" y="471396"/>
                  </a:cubicBezTo>
                  <a:lnTo>
                    <a:pt x="256238" y="455228"/>
                  </a:lnTo>
                  <a:cubicBezTo>
                    <a:pt x="252855" y="456482"/>
                    <a:pt x="249279" y="457641"/>
                    <a:pt x="245461" y="458703"/>
                  </a:cubicBezTo>
                  <a:cubicBezTo>
                    <a:pt x="219412" y="466184"/>
                    <a:pt x="185195" y="470286"/>
                    <a:pt x="149094" y="470286"/>
                  </a:cubicBezTo>
                  <a:cubicBezTo>
                    <a:pt x="112944" y="470286"/>
                    <a:pt x="78727" y="466184"/>
                    <a:pt x="52678" y="458703"/>
                  </a:cubicBezTo>
                  <a:cubicBezTo>
                    <a:pt x="48909" y="457641"/>
                    <a:pt x="45284" y="456482"/>
                    <a:pt x="41901" y="455228"/>
                  </a:cubicBezTo>
                  <a:close/>
                  <a:moveTo>
                    <a:pt x="352138" y="398705"/>
                  </a:moveTo>
                  <a:lnTo>
                    <a:pt x="352138" y="411688"/>
                  </a:lnTo>
                  <a:cubicBezTo>
                    <a:pt x="353395" y="412605"/>
                    <a:pt x="355425" y="413859"/>
                    <a:pt x="358471" y="415307"/>
                  </a:cubicBezTo>
                  <a:cubicBezTo>
                    <a:pt x="363692" y="417769"/>
                    <a:pt x="371861" y="420809"/>
                    <a:pt x="383946" y="423560"/>
                  </a:cubicBezTo>
                  <a:cubicBezTo>
                    <a:pt x="405071" y="428387"/>
                    <a:pt x="431851" y="431090"/>
                    <a:pt x="459356" y="431090"/>
                  </a:cubicBezTo>
                  <a:cubicBezTo>
                    <a:pt x="486862" y="431090"/>
                    <a:pt x="513642" y="428387"/>
                    <a:pt x="534767" y="423560"/>
                  </a:cubicBezTo>
                  <a:cubicBezTo>
                    <a:pt x="546852" y="420809"/>
                    <a:pt x="555021" y="417769"/>
                    <a:pt x="560290" y="415307"/>
                  </a:cubicBezTo>
                  <a:cubicBezTo>
                    <a:pt x="563287" y="413859"/>
                    <a:pt x="565317" y="412605"/>
                    <a:pt x="566574" y="411688"/>
                  </a:cubicBezTo>
                  <a:lnTo>
                    <a:pt x="566574" y="398705"/>
                  </a:lnTo>
                  <a:cubicBezTo>
                    <a:pt x="563190" y="399911"/>
                    <a:pt x="559565" y="401070"/>
                    <a:pt x="555746" y="402180"/>
                  </a:cubicBezTo>
                  <a:cubicBezTo>
                    <a:pt x="529739" y="409612"/>
                    <a:pt x="495515" y="413715"/>
                    <a:pt x="459356" y="413715"/>
                  </a:cubicBezTo>
                  <a:cubicBezTo>
                    <a:pt x="423246" y="413715"/>
                    <a:pt x="389022" y="409612"/>
                    <a:pt x="362967" y="402180"/>
                  </a:cubicBezTo>
                  <a:cubicBezTo>
                    <a:pt x="359148" y="401070"/>
                    <a:pt x="355571" y="399911"/>
                    <a:pt x="352138" y="398705"/>
                  </a:cubicBezTo>
                  <a:close/>
                  <a:moveTo>
                    <a:pt x="41901" y="394801"/>
                  </a:moveTo>
                  <a:lnTo>
                    <a:pt x="41901" y="409039"/>
                  </a:lnTo>
                  <a:cubicBezTo>
                    <a:pt x="43157" y="410004"/>
                    <a:pt x="45187" y="411259"/>
                    <a:pt x="48184" y="412659"/>
                  </a:cubicBezTo>
                  <a:cubicBezTo>
                    <a:pt x="53403" y="415168"/>
                    <a:pt x="61619" y="418161"/>
                    <a:pt x="73701" y="420912"/>
                  </a:cubicBezTo>
                  <a:cubicBezTo>
                    <a:pt x="94772" y="425786"/>
                    <a:pt x="121546" y="428441"/>
                    <a:pt x="149094" y="428441"/>
                  </a:cubicBezTo>
                  <a:cubicBezTo>
                    <a:pt x="176593" y="428441"/>
                    <a:pt x="203367" y="425786"/>
                    <a:pt x="224486" y="420912"/>
                  </a:cubicBezTo>
                  <a:cubicBezTo>
                    <a:pt x="236520" y="418161"/>
                    <a:pt x="244736" y="415168"/>
                    <a:pt x="249955" y="412659"/>
                  </a:cubicBezTo>
                  <a:cubicBezTo>
                    <a:pt x="252952" y="411259"/>
                    <a:pt x="255030" y="410004"/>
                    <a:pt x="256238" y="409039"/>
                  </a:cubicBezTo>
                  <a:lnTo>
                    <a:pt x="256238" y="394801"/>
                  </a:lnTo>
                  <a:cubicBezTo>
                    <a:pt x="252855" y="396007"/>
                    <a:pt x="249279" y="397166"/>
                    <a:pt x="245461" y="398276"/>
                  </a:cubicBezTo>
                  <a:cubicBezTo>
                    <a:pt x="219412" y="405709"/>
                    <a:pt x="185195" y="409811"/>
                    <a:pt x="149094" y="409811"/>
                  </a:cubicBezTo>
                  <a:cubicBezTo>
                    <a:pt x="112944" y="409811"/>
                    <a:pt x="78727" y="405709"/>
                    <a:pt x="52678" y="398276"/>
                  </a:cubicBezTo>
                  <a:cubicBezTo>
                    <a:pt x="48909" y="397166"/>
                    <a:pt x="45284" y="396007"/>
                    <a:pt x="41901" y="394801"/>
                  </a:cubicBezTo>
                  <a:close/>
                  <a:moveTo>
                    <a:pt x="352138" y="339534"/>
                  </a:moveTo>
                  <a:lnTo>
                    <a:pt x="352138" y="352517"/>
                  </a:lnTo>
                  <a:cubicBezTo>
                    <a:pt x="353395" y="353434"/>
                    <a:pt x="355425" y="354689"/>
                    <a:pt x="358471" y="356136"/>
                  </a:cubicBezTo>
                  <a:cubicBezTo>
                    <a:pt x="363692" y="358598"/>
                    <a:pt x="371861" y="361590"/>
                    <a:pt x="383946" y="364390"/>
                  </a:cubicBezTo>
                  <a:cubicBezTo>
                    <a:pt x="405071" y="369216"/>
                    <a:pt x="431851" y="371919"/>
                    <a:pt x="459356" y="371919"/>
                  </a:cubicBezTo>
                  <a:cubicBezTo>
                    <a:pt x="486862" y="371919"/>
                    <a:pt x="513642" y="369216"/>
                    <a:pt x="534767" y="364390"/>
                  </a:cubicBezTo>
                  <a:cubicBezTo>
                    <a:pt x="546852" y="361590"/>
                    <a:pt x="555021" y="358598"/>
                    <a:pt x="560290" y="356136"/>
                  </a:cubicBezTo>
                  <a:cubicBezTo>
                    <a:pt x="563287" y="354689"/>
                    <a:pt x="565317" y="353434"/>
                    <a:pt x="566574" y="352468"/>
                  </a:cubicBezTo>
                  <a:lnTo>
                    <a:pt x="566574" y="339534"/>
                  </a:lnTo>
                  <a:cubicBezTo>
                    <a:pt x="563190" y="340740"/>
                    <a:pt x="559565" y="341899"/>
                    <a:pt x="555746" y="343009"/>
                  </a:cubicBezTo>
                  <a:cubicBezTo>
                    <a:pt x="529739" y="350441"/>
                    <a:pt x="495515" y="354544"/>
                    <a:pt x="459356" y="354544"/>
                  </a:cubicBezTo>
                  <a:cubicBezTo>
                    <a:pt x="423246" y="354544"/>
                    <a:pt x="389022" y="350441"/>
                    <a:pt x="362967" y="343009"/>
                  </a:cubicBezTo>
                  <a:cubicBezTo>
                    <a:pt x="359148" y="341899"/>
                    <a:pt x="355571" y="340740"/>
                    <a:pt x="352138" y="339534"/>
                  </a:cubicBezTo>
                  <a:close/>
                  <a:moveTo>
                    <a:pt x="41901" y="336256"/>
                  </a:moveTo>
                  <a:lnTo>
                    <a:pt x="41901" y="348612"/>
                  </a:lnTo>
                  <a:cubicBezTo>
                    <a:pt x="43157" y="349529"/>
                    <a:pt x="45187" y="350784"/>
                    <a:pt x="48184" y="352232"/>
                  </a:cubicBezTo>
                  <a:cubicBezTo>
                    <a:pt x="53403" y="354693"/>
                    <a:pt x="61619" y="357686"/>
                    <a:pt x="73701" y="360485"/>
                  </a:cubicBezTo>
                  <a:cubicBezTo>
                    <a:pt x="94772" y="365311"/>
                    <a:pt x="121546" y="368014"/>
                    <a:pt x="149094" y="368014"/>
                  </a:cubicBezTo>
                  <a:cubicBezTo>
                    <a:pt x="176593" y="368014"/>
                    <a:pt x="203367" y="365311"/>
                    <a:pt x="224486" y="360485"/>
                  </a:cubicBezTo>
                  <a:cubicBezTo>
                    <a:pt x="236520" y="357686"/>
                    <a:pt x="244736" y="354693"/>
                    <a:pt x="249955" y="352232"/>
                  </a:cubicBezTo>
                  <a:cubicBezTo>
                    <a:pt x="252952" y="350784"/>
                    <a:pt x="255030" y="349529"/>
                    <a:pt x="256238" y="348612"/>
                  </a:cubicBezTo>
                  <a:lnTo>
                    <a:pt x="256238" y="336256"/>
                  </a:lnTo>
                  <a:cubicBezTo>
                    <a:pt x="252855" y="337511"/>
                    <a:pt x="249279" y="338670"/>
                    <a:pt x="245461" y="339731"/>
                  </a:cubicBezTo>
                  <a:cubicBezTo>
                    <a:pt x="219412" y="347212"/>
                    <a:pt x="185195" y="351315"/>
                    <a:pt x="149094" y="351315"/>
                  </a:cubicBezTo>
                  <a:cubicBezTo>
                    <a:pt x="112944" y="351315"/>
                    <a:pt x="78727" y="347212"/>
                    <a:pt x="52678" y="339731"/>
                  </a:cubicBezTo>
                  <a:cubicBezTo>
                    <a:pt x="48909" y="338670"/>
                    <a:pt x="45284" y="337511"/>
                    <a:pt x="41901" y="336256"/>
                  </a:cubicBezTo>
                  <a:close/>
                  <a:moveTo>
                    <a:pt x="352138" y="280315"/>
                  </a:moveTo>
                  <a:lnTo>
                    <a:pt x="352138" y="293298"/>
                  </a:lnTo>
                  <a:cubicBezTo>
                    <a:pt x="353395" y="294263"/>
                    <a:pt x="355425" y="295518"/>
                    <a:pt x="358471" y="296917"/>
                  </a:cubicBezTo>
                  <a:cubicBezTo>
                    <a:pt x="363692" y="299427"/>
                    <a:pt x="371861" y="302419"/>
                    <a:pt x="383946" y="305219"/>
                  </a:cubicBezTo>
                  <a:cubicBezTo>
                    <a:pt x="405071" y="310045"/>
                    <a:pt x="431851" y="312699"/>
                    <a:pt x="459356" y="312699"/>
                  </a:cubicBezTo>
                  <a:cubicBezTo>
                    <a:pt x="486862" y="312699"/>
                    <a:pt x="513642" y="310045"/>
                    <a:pt x="534767" y="305219"/>
                  </a:cubicBezTo>
                  <a:cubicBezTo>
                    <a:pt x="546852" y="302419"/>
                    <a:pt x="555021" y="299427"/>
                    <a:pt x="560290" y="296917"/>
                  </a:cubicBezTo>
                  <a:cubicBezTo>
                    <a:pt x="563287" y="295518"/>
                    <a:pt x="565317" y="294263"/>
                    <a:pt x="566574" y="293298"/>
                  </a:cubicBezTo>
                  <a:lnTo>
                    <a:pt x="566574" y="280315"/>
                  </a:lnTo>
                  <a:cubicBezTo>
                    <a:pt x="563190" y="281570"/>
                    <a:pt x="559565" y="282728"/>
                    <a:pt x="555746" y="283790"/>
                  </a:cubicBezTo>
                  <a:cubicBezTo>
                    <a:pt x="529739" y="291271"/>
                    <a:pt x="495515" y="295373"/>
                    <a:pt x="459356" y="295373"/>
                  </a:cubicBezTo>
                  <a:cubicBezTo>
                    <a:pt x="423246" y="295373"/>
                    <a:pt x="389022" y="291271"/>
                    <a:pt x="362967" y="283790"/>
                  </a:cubicBezTo>
                  <a:cubicBezTo>
                    <a:pt x="359148" y="282728"/>
                    <a:pt x="355571" y="281570"/>
                    <a:pt x="352138" y="280315"/>
                  </a:cubicBezTo>
                  <a:close/>
                  <a:moveTo>
                    <a:pt x="41901" y="277712"/>
                  </a:moveTo>
                  <a:lnTo>
                    <a:pt x="41901" y="290068"/>
                  </a:lnTo>
                  <a:cubicBezTo>
                    <a:pt x="43157" y="291033"/>
                    <a:pt x="45187" y="292288"/>
                    <a:pt x="48184" y="293687"/>
                  </a:cubicBezTo>
                  <a:cubicBezTo>
                    <a:pt x="53451" y="296197"/>
                    <a:pt x="61619" y="299190"/>
                    <a:pt x="73701" y="301941"/>
                  </a:cubicBezTo>
                  <a:cubicBezTo>
                    <a:pt x="94821" y="306815"/>
                    <a:pt x="121595" y="309470"/>
                    <a:pt x="149094" y="309470"/>
                  </a:cubicBezTo>
                  <a:cubicBezTo>
                    <a:pt x="176593" y="309470"/>
                    <a:pt x="203367" y="306815"/>
                    <a:pt x="224486" y="301941"/>
                  </a:cubicBezTo>
                  <a:cubicBezTo>
                    <a:pt x="236520" y="299190"/>
                    <a:pt x="244736" y="296197"/>
                    <a:pt x="249955" y="293687"/>
                  </a:cubicBezTo>
                  <a:cubicBezTo>
                    <a:pt x="252952" y="292288"/>
                    <a:pt x="255030" y="291033"/>
                    <a:pt x="256238" y="290068"/>
                  </a:cubicBezTo>
                  <a:lnTo>
                    <a:pt x="256286" y="290068"/>
                  </a:lnTo>
                  <a:lnTo>
                    <a:pt x="256286" y="277712"/>
                  </a:lnTo>
                  <a:cubicBezTo>
                    <a:pt x="252855" y="278967"/>
                    <a:pt x="249279" y="280125"/>
                    <a:pt x="245461" y="281187"/>
                  </a:cubicBezTo>
                  <a:cubicBezTo>
                    <a:pt x="219412" y="288668"/>
                    <a:pt x="185195" y="292770"/>
                    <a:pt x="149094" y="292770"/>
                  </a:cubicBezTo>
                  <a:cubicBezTo>
                    <a:pt x="112944" y="292770"/>
                    <a:pt x="78727" y="288668"/>
                    <a:pt x="52678" y="281187"/>
                  </a:cubicBezTo>
                  <a:cubicBezTo>
                    <a:pt x="48909" y="280125"/>
                    <a:pt x="45284" y="278967"/>
                    <a:pt x="41901" y="277712"/>
                  </a:cubicBezTo>
                  <a:close/>
                  <a:moveTo>
                    <a:pt x="352138" y="221144"/>
                  </a:moveTo>
                  <a:lnTo>
                    <a:pt x="352138" y="234127"/>
                  </a:lnTo>
                  <a:cubicBezTo>
                    <a:pt x="353395" y="235092"/>
                    <a:pt x="355425" y="236347"/>
                    <a:pt x="358471" y="237746"/>
                  </a:cubicBezTo>
                  <a:cubicBezTo>
                    <a:pt x="363692" y="240256"/>
                    <a:pt x="371861" y="243248"/>
                    <a:pt x="383946" y="245999"/>
                  </a:cubicBezTo>
                  <a:cubicBezTo>
                    <a:pt x="405071" y="250874"/>
                    <a:pt x="431851" y="253529"/>
                    <a:pt x="459356" y="253529"/>
                  </a:cubicBezTo>
                  <a:cubicBezTo>
                    <a:pt x="486862" y="253529"/>
                    <a:pt x="513642" y="250874"/>
                    <a:pt x="534767" y="245999"/>
                  </a:cubicBezTo>
                  <a:cubicBezTo>
                    <a:pt x="546852" y="243248"/>
                    <a:pt x="555021" y="240256"/>
                    <a:pt x="560290" y="237746"/>
                  </a:cubicBezTo>
                  <a:cubicBezTo>
                    <a:pt x="563287" y="236347"/>
                    <a:pt x="565317" y="235092"/>
                    <a:pt x="566574" y="234127"/>
                  </a:cubicBezTo>
                  <a:lnTo>
                    <a:pt x="566574" y="221144"/>
                  </a:lnTo>
                  <a:cubicBezTo>
                    <a:pt x="563190" y="222399"/>
                    <a:pt x="559565" y="223557"/>
                    <a:pt x="555746" y="224619"/>
                  </a:cubicBezTo>
                  <a:cubicBezTo>
                    <a:pt x="529739" y="232100"/>
                    <a:pt x="495515" y="236202"/>
                    <a:pt x="459356" y="236202"/>
                  </a:cubicBezTo>
                  <a:cubicBezTo>
                    <a:pt x="423246" y="236202"/>
                    <a:pt x="389022" y="232100"/>
                    <a:pt x="362967" y="224619"/>
                  </a:cubicBezTo>
                  <a:cubicBezTo>
                    <a:pt x="359148" y="223557"/>
                    <a:pt x="355571" y="222399"/>
                    <a:pt x="352138" y="221144"/>
                  </a:cubicBezTo>
                  <a:close/>
                  <a:moveTo>
                    <a:pt x="41901" y="218540"/>
                  </a:moveTo>
                  <a:lnTo>
                    <a:pt x="41901" y="231523"/>
                  </a:lnTo>
                  <a:cubicBezTo>
                    <a:pt x="43157" y="232488"/>
                    <a:pt x="45187" y="233743"/>
                    <a:pt x="48184" y="235143"/>
                  </a:cubicBezTo>
                  <a:cubicBezTo>
                    <a:pt x="53403" y="237653"/>
                    <a:pt x="61619" y="240645"/>
                    <a:pt x="73701" y="243396"/>
                  </a:cubicBezTo>
                  <a:cubicBezTo>
                    <a:pt x="94772" y="248271"/>
                    <a:pt x="121546" y="250925"/>
                    <a:pt x="149094" y="250925"/>
                  </a:cubicBezTo>
                  <a:cubicBezTo>
                    <a:pt x="176593" y="250925"/>
                    <a:pt x="203367" y="248271"/>
                    <a:pt x="224486" y="243396"/>
                  </a:cubicBezTo>
                  <a:cubicBezTo>
                    <a:pt x="236520" y="240645"/>
                    <a:pt x="244736" y="237653"/>
                    <a:pt x="249955" y="235143"/>
                  </a:cubicBezTo>
                  <a:cubicBezTo>
                    <a:pt x="252952" y="233743"/>
                    <a:pt x="255030" y="232488"/>
                    <a:pt x="256238" y="231523"/>
                  </a:cubicBezTo>
                  <a:lnTo>
                    <a:pt x="256238" y="218540"/>
                  </a:lnTo>
                  <a:cubicBezTo>
                    <a:pt x="252855" y="219795"/>
                    <a:pt x="249279" y="220953"/>
                    <a:pt x="245461" y="222015"/>
                  </a:cubicBezTo>
                  <a:cubicBezTo>
                    <a:pt x="219412" y="229496"/>
                    <a:pt x="185195" y="233599"/>
                    <a:pt x="149094" y="233599"/>
                  </a:cubicBezTo>
                  <a:cubicBezTo>
                    <a:pt x="112944" y="233599"/>
                    <a:pt x="78727" y="229496"/>
                    <a:pt x="52678" y="222015"/>
                  </a:cubicBezTo>
                  <a:cubicBezTo>
                    <a:pt x="48909" y="220953"/>
                    <a:pt x="45284" y="219795"/>
                    <a:pt x="41901" y="218540"/>
                  </a:cubicBezTo>
                  <a:close/>
                  <a:moveTo>
                    <a:pt x="459356" y="162793"/>
                  </a:moveTo>
                  <a:cubicBezTo>
                    <a:pt x="431851" y="162793"/>
                    <a:pt x="405071" y="165448"/>
                    <a:pt x="383946" y="170322"/>
                  </a:cubicBezTo>
                  <a:cubicBezTo>
                    <a:pt x="373553" y="172687"/>
                    <a:pt x="366060" y="175245"/>
                    <a:pt x="360840" y="177514"/>
                  </a:cubicBezTo>
                  <a:cubicBezTo>
                    <a:pt x="359969" y="177852"/>
                    <a:pt x="359196" y="178238"/>
                    <a:pt x="358471" y="178576"/>
                  </a:cubicBezTo>
                  <a:cubicBezTo>
                    <a:pt x="363692" y="181085"/>
                    <a:pt x="371861" y="184078"/>
                    <a:pt x="383946" y="186829"/>
                  </a:cubicBezTo>
                  <a:cubicBezTo>
                    <a:pt x="405071" y="191703"/>
                    <a:pt x="431851" y="194358"/>
                    <a:pt x="459356" y="194358"/>
                  </a:cubicBezTo>
                  <a:cubicBezTo>
                    <a:pt x="486862" y="194358"/>
                    <a:pt x="513642" y="191703"/>
                    <a:pt x="534767" y="186829"/>
                  </a:cubicBezTo>
                  <a:cubicBezTo>
                    <a:pt x="546852" y="184078"/>
                    <a:pt x="555021" y="181085"/>
                    <a:pt x="560290" y="178576"/>
                  </a:cubicBezTo>
                  <a:cubicBezTo>
                    <a:pt x="559565" y="178238"/>
                    <a:pt x="558743" y="177852"/>
                    <a:pt x="557873" y="177514"/>
                  </a:cubicBezTo>
                  <a:cubicBezTo>
                    <a:pt x="552652" y="175245"/>
                    <a:pt x="545160" y="172687"/>
                    <a:pt x="534767" y="170322"/>
                  </a:cubicBezTo>
                  <a:cubicBezTo>
                    <a:pt x="513642" y="165448"/>
                    <a:pt x="486862" y="162793"/>
                    <a:pt x="459356" y="162793"/>
                  </a:cubicBezTo>
                  <a:close/>
                  <a:moveTo>
                    <a:pt x="41901" y="159368"/>
                  </a:moveTo>
                  <a:lnTo>
                    <a:pt x="41901" y="172351"/>
                  </a:lnTo>
                  <a:cubicBezTo>
                    <a:pt x="43157" y="173268"/>
                    <a:pt x="45187" y="174523"/>
                    <a:pt x="48184" y="175971"/>
                  </a:cubicBezTo>
                  <a:cubicBezTo>
                    <a:pt x="53451" y="178481"/>
                    <a:pt x="61619" y="181473"/>
                    <a:pt x="73701" y="184224"/>
                  </a:cubicBezTo>
                  <a:cubicBezTo>
                    <a:pt x="94821" y="189099"/>
                    <a:pt x="121595" y="191754"/>
                    <a:pt x="149094" y="191754"/>
                  </a:cubicBezTo>
                  <a:cubicBezTo>
                    <a:pt x="176593" y="191754"/>
                    <a:pt x="203367" y="189099"/>
                    <a:pt x="224486" y="184224"/>
                  </a:cubicBezTo>
                  <a:cubicBezTo>
                    <a:pt x="236520" y="181473"/>
                    <a:pt x="244736" y="178481"/>
                    <a:pt x="249955" y="175971"/>
                  </a:cubicBezTo>
                  <a:cubicBezTo>
                    <a:pt x="252952" y="174523"/>
                    <a:pt x="255030" y="173268"/>
                    <a:pt x="256238" y="172351"/>
                  </a:cubicBezTo>
                  <a:lnTo>
                    <a:pt x="256286" y="172351"/>
                  </a:lnTo>
                  <a:lnTo>
                    <a:pt x="256286" y="159368"/>
                  </a:lnTo>
                  <a:cubicBezTo>
                    <a:pt x="252855" y="160575"/>
                    <a:pt x="249279" y="161733"/>
                    <a:pt x="245461" y="162843"/>
                  </a:cubicBezTo>
                  <a:cubicBezTo>
                    <a:pt x="219412" y="170276"/>
                    <a:pt x="185195" y="174378"/>
                    <a:pt x="149094" y="174378"/>
                  </a:cubicBezTo>
                  <a:cubicBezTo>
                    <a:pt x="112944" y="174378"/>
                    <a:pt x="78727" y="170276"/>
                    <a:pt x="52678" y="162843"/>
                  </a:cubicBezTo>
                  <a:cubicBezTo>
                    <a:pt x="48909" y="161733"/>
                    <a:pt x="45284" y="160575"/>
                    <a:pt x="41901" y="159368"/>
                  </a:cubicBezTo>
                  <a:close/>
                  <a:moveTo>
                    <a:pt x="459356" y="120949"/>
                  </a:moveTo>
                  <a:cubicBezTo>
                    <a:pt x="495515" y="120949"/>
                    <a:pt x="529739" y="125051"/>
                    <a:pt x="555746" y="132532"/>
                  </a:cubicBezTo>
                  <a:cubicBezTo>
                    <a:pt x="569668" y="136490"/>
                    <a:pt x="580931" y="141364"/>
                    <a:pt x="589197" y="146963"/>
                  </a:cubicBezTo>
                  <a:cubicBezTo>
                    <a:pt x="604473" y="157291"/>
                    <a:pt x="608195" y="169068"/>
                    <a:pt x="608437" y="177514"/>
                  </a:cubicBezTo>
                  <a:lnTo>
                    <a:pt x="608485" y="177514"/>
                  </a:lnTo>
                  <a:lnTo>
                    <a:pt x="608485" y="475395"/>
                  </a:lnTo>
                  <a:cubicBezTo>
                    <a:pt x="608485" y="483890"/>
                    <a:pt x="605101" y="496245"/>
                    <a:pt x="589101" y="506960"/>
                  </a:cubicBezTo>
                  <a:cubicBezTo>
                    <a:pt x="580786" y="512510"/>
                    <a:pt x="569571" y="517240"/>
                    <a:pt x="555649" y="521149"/>
                  </a:cubicBezTo>
                  <a:cubicBezTo>
                    <a:pt x="529788" y="528340"/>
                    <a:pt x="495611" y="532346"/>
                    <a:pt x="459356" y="532346"/>
                  </a:cubicBezTo>
                  <a:cubicBezTo>
                    <a:pt x="423150" y="532346"/>
                    <a:pt x="388925" y="528340"/>
                    <a:pt x="363112" y="521149"/>
                  </a:cubicBezTo>
                  <a:cubicBezTo>
                    <a:pt x="349190" y="517240"/>
                    <a:pt x="337926" y="512462"/>
                    <a:pt x="329660" y="506960"/>
                  </a:cubicBezTo>
                  <a:cubicBezTo>
                    <a:pt x="313611" y="496245"/>
                    <a:pt x="310276" y="483890"/>
                    <a:pt x="310276" y="475395"/>
                  </a:cubicBezTo>
                  <a:lnTo>
                    <a:pt x="310276" y="415307"/>
                  </a:lnTo>
                  <a:lnTo>
                    <a:pt x="310276" y="356136"/>
                  </a:lnTo>
                  <a:lnTo>
                    <a:pt x="310276" y="296917"/>
                  </a:lnTo>
                  <a:lnTo>
                    <a:pt x="310276" y="237746"/>
                  </a:lnTo>
                  <a:lnTo>
                    <a:pt x="310276" y="178576"/>
                  </a:lnTo>
                  <a:lnTo>
                    <a:pt x="310276" y="177514"/>
                  </a:lnTo>
                  <a:cubicBezTo>
                    <a:pt x="310566" y="169068"/>
                    <a:pt x="314240" y="157291"/>
                    <a:pt x="329515" y="146963"/>
                  </a:cubicBezTo>
                  <a:cubicBezTo>
                    <a:pt x="337830" y="141364"/>
                    <a:pt x="349045" y="136490"/>
                    <a:pt x="362967" y="132532"/>
                  </a:cubicBezTo>
                  <a:cubicBezTo>
                    <a:pt x="389022" y="125051"/>
                    <a:pt x="423246" y="120949"/>
                    <a:pt x="459356" y="120949"/>
                  </a:cubicBezTo>
                  <a:close/>
                  <a:moveTo>
                    <a:pt x="41901" y="100196"/>
                  </a:moveTo>
                  <a:lnTo>
                    <a:pt x="41901" y="113180"/>
                  </a:lnTo>
                  <a:cubicBezTo>
                    <a:pt x="43157" y="114097"/>
                    <a:pt x="45187" y="115351"/>
                    <a:pt x="48184" y="116799"/>
                  </a:cubicBezTo>
                  <a:cubicBezTo>
                    <a:pt x="53403" y="119261"/>
                    <a:pt x="61619" y="122301"/>
                    <a:pt x="73701" y="125052"/>
                  </a:cubicBezTo>
                  <a:cubicBezTo>
                    <a:pt x="94772" y="129927"/>
                    <a:pt x="121546" y="132582"/>
                    <a:pt x="149094" y="132582"/>
                  </a:cubicBezTo>
                  <a:cubicBezTo>
                    <a:pt x="176593" y="132582"/>
                    <a:pt x="203367" y="129879"/>
                    <a:pt x="224486" y="125052"/>
                  </a:cubicBezTo>
                  <a:cubicBezTo>
                    <a:pt x="236520" y="122301"/>
                    <a:pt x="244736" y="119261"/>
                    <a:pt x="249955" y="116799"/>
                  </a:cubicBezTo>
                  <a:cubicBezTo>
                    <a:pt x="252952" y="115351"/>
                    <a:pt x="255030" y="114097"/>
                    <a:pt x="256238" y="113180"/>
                  </a:cubicBezTo>
                  <a:lnTo>
                    <a:pt x="256238" y="100196"/>
                  </a:lnTo>
                  <a:cubicBezTo>
                    <a:pt x="252855" y="101403"/>
                    <a:pt x="249279" y="102561"/>
                    <a:pt x="245461" y="103671"/>
                  </a:cubicBezTo>
                  <a:cubicBezTo>
                    <a:pt x="219412" y="111104"/>
                    <a:pt x="185195" y="115207"/>
                    <a:pt x="149094" y="115207"/>
                  </a:cubicBezTo>
                  <a:cubicBezTo>
                    <a:pt x="112944" y="115207"/>
                    <a:pt x="78727" y="111104"/>
                    <a:pt x="52678" y="103671"/>
                  </a:cubicBezTo>
                  <a:cubicBezTo>
                    <a:pt x="48909" y="102561"/>
                    <a:pt x="45284" y="101403"/>
                    <a:pt x="41901" y="100196"/>
                  </a:cubicBezTo>
                  <a:close/>
                  <a:moveTo>
                    <a:pt x="149094" y="41845"/>
                  </a:moveTo>
                  <a:cubicBezTo>
                    <a:pt x="121595" y="41845"/>
                    <a:pt x="94772" y="44500"/>
                    <a:pt x="73701" y="49326"/>
                  </a:cubicBezTo>
                  <a:cubicBezTo>
                    <a:pt x="63310" y="51739"/>
                    <a:pt x="55820" y="54297"/>
                    <a:pt x="50552" y="56517"/>
                  </a:cubicBezTo>
                  <a:cubicBezTo>
                    <a:pt x="49730" y="56903"/>
                    <a:pt x="48909" y="57241"/>
                    <a:pt x="48184" y="57627"/>
                  </a:cubicBezTo>
                  <a:cubicBezTo>
                    <a:pt x="53403" y="60089"/>
                    <a:pt x="61619" y="63081"/>
                    <a:pt x="73701" y="65881"/>
                  </a:cubicBezTo>
                  <a:cubicBezTo>
                    <a:pt x="94772" y="70707"/>
                    <a:pt x="121546" y="73410"/>
                    <a:pt x="149094" y="73410"/>
                  </a:cubicBezTo>
                  <a:cubicBezTo>
                    <a:pt x="176593" y="73410"/>
                    <a:pt x="203367" y="70707"/>
                    <a:pt x="224486" y="65881"/>
                  </a:cubicBezTo>
                  <a:cubicBezTo>
                    <a:pt x="236520" y="63081"/>
                    <a:pt x="244736" y="60089"/>
                    <a:pt x="249955" y="57627"/>
                  </a:cubicBezTo>
                  <a:cubicBezTo>
                    <a:pt x="249230" y="57241"/>
                    <a:pt x="248409" y="56903"/>
                    <a:pt x="247587" y="56517"/>
                  </a:cubicBezTo>
                  <a:cubicBezTo>
                    <a:pt x="242368" y="54297"/>
                    <a:pt x="234829" y="51739"/>
                    <a:pt x="224486" y="49326"/>
                  </a:cubicBezTo>
                  <a:cubicBezTo>
                    <a:pt x="203367" y="44500"/>
                    <a:pt x="176593" y="41845"/>
                    <a:pt x="149094" y="41845"/>
                  </a:cubicBezTo>
                  <a:close/>
                  <a:moveTo>
                    <a:pt x="149094" y="0"/>
                  </a:moveTo>
                  <a:cubicBezTo>
                    <a:pt x="185195" y="0"/>
                    <a:pt x="219412" y="4103"/>
                    <a:pt x="245461" y="11535"/>
                  </a:cubicBezTo>
                  <a:cubicBezTo>
                    <a:pt x="259331" y="15541"/>
                    <a:pt x="270592" y="20416"/>
                    <a:pt x="278904" y="26014"/>
                  </a:cubicBezTo>
                  <a:cubicBezTo>
                    <a:pt x="294128" y="36343"/>
                    <a:pt x="297849" y="48119"/>
                    <a:pt x="298139" y="56517"/>
                  </a:cubicBezTo>
                  <a:lnTo>
                    <a:pt x="298139" y="57627"/>
                  </a:lnTo>
                  <a:lnTo>
                    <a:pt x="298139" y="116799"/>
                  </a:lnTo>
                  <a:lnTo>
                    <a:pt x="298139" y="175971"/>
                  </a:lnTo>
                  <a:lnTo>
                    <a:pt x="298139" y="235143"/>
                  </a:lnTo>
                  <a:lnTo>
                    <a:pt x="298139" y="293687"/>
                  </a:lnTo>
                  <a:lnTo>
                    <a:pt x="298139" y="352232"/>
                  </a:lnTo>
                  <a:lnTo>
                    <a:pt x="298139" y="412659"/>
                  </a:lnTo>
                  <a:lnTo>
                    <a:pt x="298139" y="475112"/>
                  </a:lnTo>
                  <a:cubicBezTo>
                    <a:pt x="298139" y="483655"/>
                    <a:pt x="294804" y="496011"/>
                    <a:pt x="278759" y="506677"/>
                  </a:cubicBezTo>
                  <a:cubicBezTo>
                    <a:pt x="270495" y="512228"/>
                    <a:pt x="259235" y="517006"/>
                    <a:pt x="245316" y="520915"/>
                  </a:cubicBezTo>
                  <a:cubicBezTo>
                    <a:pt x="219460" y="528106"/>
                    <a:pt x="185292" y="532064"/>
                    <a:pt x="149094" y="532064"/>
                  </a:cubicBezTo>
                  <a:cubicBezTo>
                    <a:pt x="112847" y="532064"/>
                    <a:pt x="78679" y="528106"/>
                    <a:pt x="52823" y="520915"/>
                  </a:cubicBezTo>
                  <a:cubicBezTo>
                    <a:pt x="38905" y="517006"/>
                    <a:pt x="27644" y="512228"/>
                    <a:pt x="19380" y="506677"/>
                  </a:cubicBezTo>
                  <a:cubicBezTo>
                    <a:pt x="3383" y="496011"/>
                    <a:pt x="0" y="483655"/>
                    <a:pt x="0" y="475112"/>
                  </a:cubicBezTo>
                  <a:lnTo>
                    <a:pt x="0" y="412659"/>
                  </a:lnTo>
                  <a:lnTo>
                    <a:pt x="0" y="352232"/>
                  </a:lnTo>
                  <a:lnTo>
                    <a:pt x="0" y="293687"/>
                  </a:lnTo>
                  <a:lnTo>
                    <a:pt x="0" y="235143"/>
                  </a:lnTo>
                  <a:lnTo>
                    <a:pt x="0" y="175971"/>
                  </a:lnTo>
                  <a:lnTo>
                    <a:pt x="0" y="116799"/>
                  </a:lnTo>
                  <a:lnTo>
                    <a:pt x="0" y="57627"/>
                  </a:lnTo>
                  <a:lnTo>
                    <a:pt x="0" y="56517"/>
                  </a:lnTo>
                  <a:cubicBezTo>
                    <a:pt x="290" y="48119"/>
                    <a:pt x="4011" y="36343"/>
                    <a:pt x="19235" y="26014"/>
                  </a:cubicBezTo>
                  <a:cubicBezTo>
                    <a:pt x="27547" y="20416"/>
                    <a:pt x="38808" y="15541"/>
                    <a:pt x="52678" y="11535"/>
                  </a:cubicBezTo>
                  <a:cubicBezTo>
                    <a:pt x="78727" y="4103"/>
                    <a:pt x="112944" y="0"/>
                    <a:pt x="149094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太阳形 44"/>
            <p:cNvSpPr>
              <a:spLocks noChangeArrowheads="1"/>
            </p:cNvSpPr>
            <p:nvPr/>
          </p:nvSpPr>
          <p:spPr bwMode="auto">
            <a:xfrm>
              <a:off x="5758249" y="1931570"/>
              <a:ext cx="646474" cy="608876"/>
            </a:xfrm>
            <a:custGeom>
              <a:avLst/>
              <a:gdLst>
                <a:gd name="T0" fmla="*/ 12933 w 12933"/>
                <a:gd name="T1" fmla="*/ 5028 h 12198"/>
                <a:gd name="T2" fmla="*/ 7549 w 12933"/>
                <a:gd name="T3" fmla="*/ 1531 h 12198"/>
                <a:gd name="T4" fmla="*/ 6467 w 12933"/>
                <a:gd name="T5" fmla="*/ 0 h 12198"/>
                <a:gd name="T6" fmla="*/ 5384 w 12933"/>
                <a:gd name="T7" fmla="*/ 1531 h 12198"/>
                <a:gd name="T8" fmla="*/ 0 w 12933"/>
                <a:gd name="T9" fmla="*/ 5028 h 12198"/>
                <a:gd name="T10" fmla="*/ 452 w 12933"/>
                <a:gd name="T11" fmla="*/ 7610 h 12198"/>
                <a:gd name="T12" fmla="*/ 10910 w 12933"/>
                <a:gd name="T13" fmla="*/ 12198 h 12198"/>
                <a:gd name="T14" fmla="*/ 12933 w 12933"/>
                <a:gd name="T15" fmla="*/ 7610 h 12198"/>
                <a:gd name="T16" fmla="*/ 6920 w 12933"/>
                <a:gd name="T17" fmla="*/ 8984 h 12198"/>
                <a:gd name="T18" fmla="*/ 8704 w 12933"/>
                <a:gd name="T19" fmla="*/ 7623 h 12198"/>
                <a:gd name="T20" fmla="*/ 6013 w 12933"/>
                <a:gd name="T21" fmla="*/ 11291 h 12198"/>
                <a:gd name="T22" fmla="*/ 4453 w 12933"/>
                <a:gd name="T23" fmla="*/ 9890 h 12198"/>
                <a:gd name="T24" fmla="*/ 6013 w 12933"/>
                <a:gd name="T25" fmla="*/ 11291 h 12198"/>
                <a:gd name="T26" fmla="*/ 4229 w 12933"/>
                <a:gd name="T27" fmla="*/ 7623 h 12198"/>
                <a:gd name="T28" fmla="*/ 6013 w 12933"/>
                <a:gd name="T29" fmla="*/ 8984 h 12198"/>
                <a:gd name="T30" fmla="*/ 4363 w 12933"/>
                <a:gd name="T31" fmla="*/ 8984 h 12198"/>
                <a:gd name="T32" fmla="*/ 6630 w 12933"/>
                <a:gd name="T33" fmla="*/ 1325 h 12198"/>
                <a:gd name="T34" fmla="*/ 6303 w 12933"/>
                <a:gd name="T35" fmla="*/ 1325 h 12198"/>
                <a:gd name="T36" fmla="*/ 6303 w 12933"/>
                <a:gd name="T37" fmla="*/ 971 h 12198"/>
                <a:gd name="T38" fmla="*/ 6630 w 12933"/>
                <a:gd name="T39" fmla="*/ 971 h 12198"/>
                <a:gd name="T40" fmla="*/ 6000 w 12933"/>
                <a:gd name="T41" fmla="*/ 2196 h 12198"/>
                <a:gd name="T42" fmla="*/ 6934 w 12933"/>
                <a:gd name="T43" fmla="*/ 2196 h 12198"/>
                <a:gd name="T44" fmla="*/ 2935 w 12933"/>
                <a:gd name="T45" fmla="*/ 5028 h 12198"/>
                <a:gd name="T46" fmla="*/ 907 w 12933"/>
                <a:gd name="T47" fmla="*/ 5935 h 12198"/>
                <a:gd name="T48" fmla="*/ 12027 w 12933"/>
                <a:gd name="T49" fmla="*/ 6704 h 12198"/>
                <a:gd name="T50" fmla="*/ 907 w 12933"/>
                <a:gd name="T51" fmla="*/ 5935 h 12198"/>
                <a:gd name="T52" fmla="*/ 3452 w 12933"/>
                <a:gd name="T53" fmla="*/ 8984 h 12198"/>
                <a:gd name="T54" fmla="*/ 1415 w 12933"/>
                <a:gd name="T55" fmla="*/ 7623 h 12198"/>
                <a:gd name="T56" fmla="*/ 2671 w 12933"/>
                <a:gd name="T57" fmla="*/ 11291 h 12198"/>
                <a:gd name="T58" fmla="*/ 3542 w 12933"/>
                <a:gd name="T59" fmla="*/ 9890 h 12198"/>
                <a:gd name="T60" fmla="*/ 2671 w 12933"/>
                <a:gd name="T61" fmla="*/ 11291 h 12198"/>
                <a:gd name="T62" fmla="*/ 8480 w 12933"/>
                <a:gd name="T63" fmla="*/ 9890 h 12198"/>
                <a:gd name="T64" fmla="*/ 6920 w 12933"/>
                <a:gd name="T65" fmla="*/ 11291 h 12198"/>
                <a:gd name="T66" fmla="*/ 10263 w 12933"/>
                <a:gd name="T67" fmla="*/ 11291 h 12198"/>
                <a:gd name="T68" fmla="*/ 9391 w 12933"/>
                <a:gd name="T69" fmla="*/ 9890 h 12198"/>
                <a:gd name="T70" fmla="*/ 10263 w 12933"/>
                <a:gd name="T71" fmla="*/ 11291 h 12198"/>
                <a:gd name="T72" fmla="*/ 9481 w 12933"/>
                <a:gd name="T73" fmla="*/ 8984 h 12198"/>
                <a:gd name="T74" fmla="*/ 11519 w 12933"/>
                <a:gd name="T75" fmla="*/ 7623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3" h="12198">
                  <a:moveTo>
                    <a:pt x="12933" y="7610"/>
                  </a:moveTo>
                  <a:lnTo>
                    <a:pt x="12933" y="5028"/>
                  </a:lnTo>
                  <a:lnTo>
                    <a:pt x="11334" y="5028"/>
                  </a:lnTo>
                  <a:lnTo>
                    <a:pt x="7549" y="1531"/>
                  </a:lnTo>
                  <a:cubicBezTo>
                    <a:pt x="7592" y="1411"/>
                    <a:pt x="7615" y="1282"/>
                    <a:pt x="7615" y="1148"/>
                  </a:cubicBezTo>
                  <a:cubicBezTo>
                    <a:pt x="7615" y="515"/>
                    <a:pt x="7100" y="0"/>
                    <a:pt x="6467" y="0"/>
                  </a:cubicBezTo>
                  <a:cubicBezTo>
                    <a:pt x="5834" y="0"/>
                    <a:pt x="5318" y="515"/>
                    <a:pt x="5318" y="1148"/>
                  </a:cubicBezTo>
                  <a:cubicBezTo>
                    <a:pt x="5318" y="1282"/>
                    <a:pt x="5342" y="1411"/>
                    <a:pt x="5384" y="1531"/>
                  </a:cubicBezTo>
                  <a:lnTo>
                    <a:pt x="1599" y="5028"/>
                  </a:lnTo>
                  <a:lnTo>
                    <a:pt x="0" y="5028"/>
                  </a:lnTo>
                  <a:lnTo>
                    <a:pt x="0" y="7610"/>
                  </a:lnTo>
                  <a:lnTo>
                    <a:pt x="452" y="7610"/>
                  </a:lnTo>
                  <a:lnTo>
                    <a:pt x="2023" y="12198"/>
                  </a:lnTo>
                  <a:lnTo>
                    <a:pt x="10910" y="12198"/>
                  </a:lnTo>
                  <a:lnTo>
                    <a:pt x="12481" y="7610"/>
                  </a:lnTo>
                  <a:lnTo>
                    <a:pt x="12933" y="7610"/>
                  </a:lnTo>
                  <a:close/>
                  <a:moveTo>
                    <a:pt x="8570" y="8984"/>
                  </a:moveTo>
                  <a:lnTo>
                    <a:pt x="6920" y="8984"/>
                  </a:lnTo>
                  <a:lnTo>
                    <a:pt x="6920" y="7623"/>
                  </a:lnTo>
                  <a:lnTo>
                    <a:pt x="8704" y="7623"/>
                  </a:lnTo>
                  <a:lnTo>
                    <a:pt x="8570" y="8984"/>
                  </a:lnTo>
                  <a:close/>
                  <a:moveTo>
                    <a:pt x="6013" y="11291"/>
                  </a:moveTo>
                  <a:lnTo>
                    <a:pt x="4591" y="11291"/>
                  </a:lnTo>
                  <a:lnTo>
                    <a:pt x="4453" y="9890"/>
                  </a:lnTo>
                  <a:lnTo>
                    <a:pt x="6013" y="9890"/>
                  </a:lnTo>
                  <a:lnTo>
                    <a:pt x="6013" y="11291"/>
                  </a:lnTo>
                  <a:close/>
                  <a:moveTo>
                    <a:pt x="4363" y="8984"/>
                  </a:moveTo>
                  <a:lnTo>
                    <a:pt x="4229" y="7623"/>
                  </a:lnTo>
                  <a:lnTo>
                    <a:pt x="6013" y="7623"/>
                  </a:lnTo>
                  <a:lnTo>
                    <a:pt x="6013" y="8984"/>
                  </a:lnTo>
                  <a:lnTo>
                    <a:pt x="4363" y="8984"/>
                  </a:lnTo>
                  <a:lnTo>
                    <a:pt x="4363" y="8984"/>
                  </a:lnTo>
                  <a:close/>
                  <a:moveTo>
                    <a:pt x="6708" y="1148"/>
                  </a:moveTo>
                  <a:cubicBezTo>
                    <a:pt x="6708" y="1218"/>
                    <a:pt x="6678" y="1281"/>
                    <a:pt x="6630" y="1325"/>
                  </a:cubicBezTo>
                  <a:cubicBezTo>
                    <a:pt x="6587" y="1365"/>
                    <a:pt x="6530" y="1389"/>
                    <a:pt x="6467" y="1389"/>
                  </a:cubicBezTo>
                  <a:cubicBezTo>
                    <a:pt x="6403" y="1389"/>
                    <a:pt x="6346" y="1365"/>
                    <a:pt x="6303" y="1325"/>
                  </a:cubicBezTo>
                  <a:cubicBezTo>
                    <a:pt x="6255" y="1281"/>
                    <a:pt x="6225" y="1218"/>
                    <a:pt x="6225" y="1148"/>
                  </a:cubicBezTo>
                  <a:cubicBezTo>
                    <a:pt x="6225" y="1078"/>
                    <a:pt x="6255" y="1015"/>
                    <a:pt x="6303" y="971"/>
                  </a:cubicBezTo>
                  <a:cubicBezTo>
                    <a:pt x="6346" y="931"/>
                    <a:pt x="6403" y="906"/>
                    <a:pt x="6467" y="906"/>
                  </a:cubicBezTo>
                  <a:cubicBezTo>
                    <a:pt x="6530" y="906"/>
                    <a:pt x="6587" y="931"/>
                    <a:pt x="6630" y="971"/>
                  </a:cubicBezTo>
                  <a:cubicBezTo>
                    <a:pt x="6678" y="1015"/>
                    <a:pt x="6708" y="1078"/>
                    <a:pt x="6708" y="1148"/>
                  </a:cubicBezTo>
                  <a:close/>
                  <a:moveTo>
                    <a:pt x="6000" y="2196"/>
                  </a:moveTo>
                  <a:cubicBezTo>
                    <a:pt x="6143" y="2260"/>
                    <a:pt x="6300" y="2296"/>
                    <a:pt x="6467" y="2296"/>
                  </a:cubicBezTo>
                  <a:cubicBezTo>
                    <a:pt x="6633" y="2296"/>
                    <a:pt x="6791" y="2260"/>
                    <a:pt x="6934" y="2196"/>
                  </a:cubicBezTo>
                  <a:lnTo>
                    <a:pt x="9998" y="5028"/>
                  </a:lnTo>
                  <a:lnTo>
                    <a:pt x="2935" y="5028"/>
                  </a:lnTo>
                  <a:lnTo>
                    <a:pt x="6000" y="2196"/>
                  </a:lnTo>
                  <a:close/>
                  <a:moveTo>
                    <a:pt x="907" y="5935"/>
                  </a:moveTo>
                  <a:lnTo>
                    <a:pt x="12027" y="5935"/>
                  </a:lnTo>
                  <a:lnTo>
                    <a:pt x="12027" y="6704"/>
                  </a:lnTo>
                  <a:lnTo>
                    <a:pt x="907" y="6704"/>
                  </a:lnTo>
                  <a:lnTo>
                    <a:pt x="907" y="5935"/>
                  </a:lnTo>
                  <a:close/>
                  <a:moveTo>
                    <a:pt x="3318" y="7623"/>
                  </a:moveTo>
                  <a:lnTo>
                    <a:pt x="3452" y="8984"/>
                  </a:lnTo>
                  <a:lnTo>
                    <a:pt x="1881" y="8984"/>
                  </a:lnTo>
                  <a:lnTo>
                    <a:pt x="1415" y="7623"/>
                  </a:lnTo>
                  <a:lnTo>
                    <a:pt x="3318" y="7623"/>
                  </a:lnTo>
                  <a:close/>
                  <a:moveTo>
                    <a:pt x="2671" y="11291"/>
                  </a:moveTo>
                  <a:lnTo>
                    <a:pt x="2191" y="9890"/>
                  </a:lnTo>
                  <a:lnTo>
                    <a:pt x="3542" y="9890"/>
                  </a:lnTo>
                  <a:lnTo>
                    <a:pt x="3680" y="11291"/>
                  </a:lnTo>
                  <a:lnTo>
                    <a:pt x="2671" y="11291"/>
                  </a:lnTo>
                  <a:close/>
                  <a:moveTo>
                    <a:pt x="6920" y="9890"/>
                  </a:moveTo>
                  <a:lnTo>
                    <a:pt x="8480" y="9890"/>
                  </a:lnTo>
                  <a:lnTo>
                    <a:pt x="8342" y="11291"/>
                  </a:lnTo>
                  <a:lnTo>
                    <a:pt x="6920" y="11291"/>
                  </a:lnTo>
                  <a:lnTo>
                    <a:pt x="6920" y="9890"/>
                  </a:lnTo>
                  <a:close/>
                  <a:moveTo>
                    <a:pt x="10263" y="11291"/>
                  </a:moveTo>
                  <a:lnTo>
                    <a:pt x="9253" y="11291"/>
                  </a:lnTo>
                  <a:lnTo>
                    <a:pt x="9391" y="9890"/>
                  </a:lnTo>
                  <a:lnTo>
                    <a:pt x="10742" y="9890"/>
                  </a:lnTo>
                  <a:lnTo>
                    <a:pt x="10263" y="11291"/>
                  </a:lnTo>
                  <a:close/>
                  <a:moveTo>
                    <a:pt x="11053" y="8984"/>
                  </a:moveTo>
                  <a:lnTo>
                    <a:pt x="9481" y="8984"/>
                  </a:lnTo>
                  <a:lnTo>
                    <a:pt x="9615" y="7623"/>
                  </a:lnTo>
                  <a:lnTo>
                    <a:pt x="11519" y="7623"/>
                  </a:lnTo>
                  <a:lnTo>
                    <a:pt x="11053" y="8984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4395466" y="2691417"/>
            <a:ext cx="0" cy="1698094"/>
          </a:xfrm>
          <a:prstGeom prst="line">
            <a:avLst/>
          </a:prstGeom>
          <a:ln w="25400">
            <a:solidFill>
              <a:schemeClr val="accent3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245676" y="217558"/>
            <a:ext cx="1702710" cy="400110"/>
            <a:chOff x="3207537" y="2006602"/>
            <a:chExt cx="1702710" cy="40011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323341" y="2406712"/>
              <a:ext cx="1481608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3207537" y="2006602"/>
              <a:ext cx="17027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Three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6083" y="1310272"/>
            <a:ext cx="3212411" cy="4214934"/>
            <a:chOff x="946083" y="1310272"/>
            <a:chExt cx="3212411" cy="4214934"/>
          </a:xfrm>
        </p:grpSpPr>
        <p:sp>
          <p:nvSpPr>
            <p:cNvPr id="16" name="文本框 15"/>
            <p:cNvSpPr txBox="1"/>
            <p:nvPr/>
          </p:nvSpPr>
          <p:spPr>
            <a:xfrm>
              <a:off x="992190" y="2691417"/>
              <a:ext cx="3120198" cy="2833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6083" y="1310272"/>
              <a:ext cx="3212411" cy="1262027"/>
              <a:chOff x="1286217" y="1290468"/>
              <a:chExt cx="3212411" cy="126202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286217" y="1321660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34971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: 圆角 27"/>
              <p:cNvSpPr/>
              <p:nvPr/>
            </p:nvSpPr>
            <p:spPr>
              <a:xfrm>
                <a:off x="1438617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4308128" y="1290468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378858" y="2205395"/>
            <a:ext cx="9405256" cy="2975428"/>
            <a:chOff x="1378858" y="1400632"/>
            <a:chExt cx="9405256" cy="2975428"/>
          </a:xfrm>
        </p:grpSpPr>
        <p:sp>
          <p:nvSpPr>
            <p:cNvPr id="3" name="矩形 2"/>
            <p:cNvSpPr/>
            <p:nvPr/>
          </p:nvSpPr>
          <p:spPr>
            <a:xfrm>
              <a:off x="4593772" y="1400632"/>
              <a:ext cx="2975428" cy="2975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042441" y="3184685"/>
              <a:ext cx="2078091" cy="67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</a:t>
              </a:r>
              <a:endParaRPr lang="en-US" altLang="zh-CN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808686" y="1400632"/>
              <a:ext cx="2975428" cy="29754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57355" y="3184685"/>
              <a:ext cx="2078091" cy="67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</a:t>
              </a:r>
              <a:endParaRPr lang="en-US" altLang="zh-CN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78858" y="1400632"/>
              <a:ext cx="2975428" cy="29754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27527" y="3184685"/>
              <a:ext cx="2078091" cy="67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正文内容，本段适应大段文字章节</a:t>
              </a:r>
              <a:endParaRPr lang="en-US" altLang="zh-CN" sz="16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57570" y="274049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572484" y="274049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42656" y="274049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太阳形 44"/>
            <p:cNvSpPr>
              <a:spLocks noChangeArrowheads="1"/>
            </p:cNvSpPr>
            <p:nvPr/>
          </p:nvSpPr>
          <p:spPr bwMode="auto">
            <a:xfrm>
              <a:off x="8973163" y="1953219"/>
              <a:ext cx="646474" cy="565579"/>
            </a:xfrm>
            <a:custGeom>
              <a:avLst/>
              <a:gdLst>
                <a:gd name="connsiteX0" fmla="*/ 352138 w 608485"/>
                <a:gd name="connsiteY0" fmla="*/ 457876 h 532346"/>
                <a:gd name="connsiteX1" fmla="*/ 352138 w 608485"/>
                <a:gd name="connsiteY1" fmla="*/ 471679 h 532346"/>
                <a:gd name="connsiteX2" fmla="*/ 383994 w 608485"/>
                <a:gd name="connsiteY2" fmla="*/ 483262 h 532346"/>
                <a:gd name="connsiteX3" fmla="*/ 459356 w 608485"/>
                <a:gd name="connsiteY3" fmla="*/ 490502 h 532346"/>
                <a:gd name="connsiteX4" fmla="*/ 534767 w 608485"/>
                <a:gd name="connsiteY4" fmla="*/ 483262 h 532346"/>
                <a:gd name="connsiteX5" fmla="*/ 566574 w 608485"/>
                <a:gd name="connsiteY5" fmla="*/ 471679 h 532346"/>
                <a:gd name="connsiteX6" fmla="*/ 566574 w 608485"/>
                <a:gd name="connsiteY6" fmla="*/ 457876 h 532346"/>
                <a:gd name="connsiteX7" fmla="*/ 555746 w 608485"/>
                <a:gd name="connsiteY7" fmla="*/ 461351 h 532346"/>
                <a:gd name="connsiteX8" fmla="*/ 459356 w 608485"/>
                <a:gd name="connsiteY8" fmla="*/ 472886 h 532346"/>
                <a:gd name="connsiteX9" fmla="*/ 362967 w 608485"/>
                <a:gd name="connsiteY9" fmla="*/ 461351 h 532346"/>
                <a:gd name="connsiteX10" fmla="*/ 352138 w 608485"/>
                <a:gd name="connsiteY10" fmla="*/ 457876 h 532346"/>
                <a:gd name="connsiteX11" fmla="*/ 41901 w 608485"/>
                <a:gd name="connsiteY11" fmla="*/ 455228 h 532346"/>
                <a:gd name="connsiteX12" fmla="*/ 41901 w 608485"/>
                <a:gd name="connsiteY12" fmla="*/ 471396 h 532346"/>
                <a:gd name="connsiteX13" fmla="*/ 73701 w 608485"/>
                <a:gd name="connsiteY13" fmla="*/ 482979 h 532346"/>
                <a:gd name="connsiteX14" fmla="*/ 149094 w 608485"/>
                <a:gd name="connsiteY14" fmla="*/ 490267 h 532346"/>
                <a:gd name="connsiteX15" fmla="*/ 224438 w 608485"/>
                <a:gd name="connsiteY15" fmla="*/ 482979 h 532346"/>
                <a:gd name="connsiteX16" fmla="*/ 256238 w 608485"/>
                <a:gd name="connsiteY16" fmla="*/ 471396 h 532346"/>
                <a:gd name="connsiteX17" fmla="*/ 256238 w 608485"/>
                <a:gd name="connsiteY17" fmla="*/ 455228 h 532346"/>
                <a:gd name="connsiteX18" fmla="*/ 245461 w 608485"/>
                <a:gd name="connsiteY18" fmla="*/ 458703 h 532346"/>
                <a:gd name="connsiteX19" fmla="*/ 149094 w 608485"/>
                <a:gd name="connsiteY19" fmla="*/ 470286 h 532346"/>
                <a:gd name="connsiteX20" fmla="*/ 52678 w 608485"/>
                <a:gd name="connsiteY20" fmla="*/ 458703 h 532346"/>
                <a:gd name="connsiteX21" fmla="*/ 41901 w 608485"/>
                <a:gd name="connsiteY21" fmla="*/ 455228 h 532346"/>
                <a:gd name="connsiteX22" fmla="*/ 352138 w 608485"/>
                <a:gd name="connsiteY22" fmla="*/ 398705 h 532346"/>
                <a:gd name="connsiteX23" fmla="*/ 352138 w 608485"/>
                <a:gd name="connsiteY23" fmla="*/ 411688 h 532346"/>
                <a:gd name="connsiteX24" fmla="*/ 358471 w 608485"/>
                <a:gd name="connsiteY24" fmla="*/ 415307 h 532346"/>
                <a:gd name="connsiteX25" fmla="*/ 383946 w 608485"/>
                <a:gd name="connsiteY25" fmla="*/ 423560 h 532346"/>
                <a:gd name="connsiteX26" fmla="*/ 459356 w 608485"/>
                <a:gd name="connsiteY26" fmla="*/ 431090 h 532346"/>
                <a:gd name="connsiteX27" fmla="*/ 534767 w 608485"/>
                <a:gd name="connsiteY27" fmla="*/ 423560 h 532346"/>
                <a:gd name="connsiteX28" fmla="*/ 560290 w 608485"/>
                <a:gd name="connsiteY28" fmla="*/ 415307 h 532346"/>
                <a:gd name="connsiteX29" fmla="*/ 566574 w 608485"/>
                <a:gd name="connsiteY29" fmla="*/ 411688 h 532346"/>
                <a:gd name="connsiteX30" fmla="*/ 566574 w 608485"/>
                <a:gd name="connsiteY30" fmla="*/ 398705 h 532346"/>
                <a:gd name="connsiteX31" fmla="*/ 555746 w 608485"/>
                <a:gd name="connsiteY31" fmla="*/ 402180 h 532346"/>
                <a:gd name="connsiteX32" fmla="*/ 459356 w 608485"/>
                <a:gd name="connsiteY32" fmla="*/ 413715 h 532346"/>
                <a:gd name="connsiteX33" fmla="*/ 362967 w 608485"/>
                <a:gd name="connsiteY33" fmla="*/ 402180 h 532346"/>
                <a:gd name="connsiteX34" fmla="*/ 352138 w 608485"/>
                <a:gd name="connsiteY34" fmla="*/ 398705 h 532346"/>
                <a:gd name="connsiteX35" fmla="*/ 41901 w 608485"/>
                <a:gd name="connsiteY35" fmla="*/ 394801 h 532346"/>
                <a:gd name="connsiteX36" fmla="*/ 41901 w 608485"/>
                <a:gd name="connsiteY36" fmla="*/ 409039 h 532346"/>
                <a:gd name="connsiteX37" fmla="*/ 48184 w 608485"/>
                <a:gd name="connsiteY37" fmla="*/ 412659 h 532346"/>
                <a:gd name="connsiteX38" fmla="*/ 73701 w 608485"/>
                <a:gd name="connsiteY38" fmla="*/ 420912 h 532346"/>
                <a:gd name="connsiteX39" fmla="*/ 149094 w 608485"/>
                <a:gd name="connsiteY39" fmla="*/ 428441 h 532346"/>
                <a:gd name="connsiteX40" fmla="*/ 224486 w 608485"/>
                <a:gd name="connsiteY40" fmla="*/ 420912 h 532346"/>
                <a:gd name="connsiteX41" fmla="*/ 249955 w 608485"/>
                <a:gd name="connsiteY41" fmla="*/ 412659 h 532346"/>
                <a:gd name="connsiteX42" fmla="*/ 256238 w 608485"/>
                <a:gd name="connsiteY42" fmla="*/ 409039 h 532346"/>
                <a:gd name="connsiteX43" fmla="*/ 256238 w 608485"/>
                <a:gd name="connsiteY43" fmla="*/ 394801 h 532346"/>
                <a:gd name="connsiteX44" fmla="*/ 245461 w 608485"/>
                <a:gd name="connsiteY44" fmla="*/ 398276 h 532346"/>
                <a:gd name="connsiteX45" fmla="*/ 149094 w 608485"/>
                <a:gd name="connsiteY45" fmla="*/ 409811 h 532346"/>
                <a:gd name="connsiteX46" fmla="*/ 52678 w 608485"/>
                <a:gd name="connsiteY46" fmla="*/ 398276 h 532346"/>
                <a:gd name="connsiteX47" fmla="*/ 41901 w 608485"/>
                <a:gd name="connsiteY47" fmla="*/ 394801 h 532346"/>
                <a:gd name="connsiteX48" fmla="*/ 352138 w 608485"/>
                <a:gd name="connsiteY48" fmla="*/ 339534 h 532346"/>
                <a:gd name="connsiteX49" fmla="*/ 352138 w 608485"/>
                <a:gd name="connsiteY49" fmla="*/ 352517 h 532346"/>
                <a:gd name="connsiteX50" fmla="*/ 358471 w 608485"/>
                <a:gd name="connsiteY50" fmla="*/ 356136 h 532346"/>
                <a:gd name="connsiteX51" fmla="*/ 383946 w 608485"/>
                <a:gd name="connsiteY51" fmla="*/ 364390 h 532346"/>
                <a:gd name="connsiteX52" fmla="*/ 459356 w 608485"/>
                <a:gd name="connsiteY52" fmla="*/ 371919 h 532346"/>
                <a:gd name="connsiteX53" fmla="*/ 534767 w 608485"/>
                <a:gd name="connsiteY53" fmla="*/ 364390 h 532346"/>
                <a:gd name="connsiteX54" fmla="*/ 560290 w 608485"/>
                <a:gd name="connsiteY54" fmla="*/ 356136 h 532346"/>
                <a:gd name="connsiteX55" fmla="*/ 566574 w 608485"/>
                <a:gd name="connsiteY55" fmla="*/ 352468 h 532346"/>
                <a:gd name="connsiteX56" fmla="*/ 566574 w 608485"/>
                <a:gd name="connsiteY56" fmla="*/ 339534 h 532346"/>
                <a:gd name="connsiteX57" fmla="*/ 555746 w 608485"/>
                <a:gd name="connsiteY57" fmla="*/ 343009 h 532346"/>
                <a:gd name="connsiteX58" fmla="*/ 459356 w 608485"/>
                <a:gd name="connsiteY58" fmla="*/ 354544 h 532346"/>
                <a:gd name="connsiteX59" fmla="*/ 362967 w 608485"/>
                <a:gd name="connsiteY59" fmla="*/ 343009 h 532346"/>
                <a:gd name="connsiteX60" fmla="*/ 352138 w 608485"/>
                <a:gd name="connsiteY60" fmla="*/ 339534 h 532346"/>
                <a:gd name="connsiteX61" fmla="*/ 41901 w 608485"/>
                <a:gd name="connsiteY61" fmla="*/ 336256 h 532346"/>
                <a:gd name="connsiteX62" fmla="*/ 41901 w 608485"/>
                <a:gd name="connsiteY62" fmla="*/ 348612 h 532346"/>
                <a:gd name="connsiteX63" fmla="*/ 48184 w 608485"/>
                <a:gd name="connsiteY63" fmla="*/ 352232 h 532346"/>
                <a:gd name="connsiteX64" fmla="*/ 73701 w 608485"/>
                <a:gd name="connsiteY64" fmla="*/ 360485 h 532346"/>
                <a:gd name="connsiteX65" fmla="*/ 149094 w 608485"/>
                <a:gd name="connsiteY65" fmla="*/ 368014 h 532346"/>
                <a:gd name="connsiteX66" fmla="*/ 224486 w 608485"/>
                <a:gd name="connsiteY66" fmla="*/ 360485 h 532346"/>
                <a:gd name="connsiteX67" fmla="*/ 249955 w 608485"/>
                <a:gd name="connsiteY67" fmla="*/ 352232 h 532346"/>
                <a:gd name="connsiteX68" fmla="*/ 256238 w 608485"/>
                <a:gd name="connsiteY68" fmla="*/ 348612 h 532346"/>
                <a:gd name="connsiteX69" fmla="*/ 256238 w 608485"/>
                <a:gd name="connsiteY69" fmla="*/ 336256 h 532346"/>
                <a:gd name="connsiteX70" fmla="*/ 245461 w 608485"/>
                <a:gd name="connsiteY70" fmla="*/ 339731 h 532346"/>
                <a:gd name="connsiteX71" fmla="*/ 149094 w 608485"/>
                <a:gd name="connsiteY71" fmla="*/ 351315 h 532346"/>
                <a:gd name="connsiteX72" fmla="*/ 52678 w 608485"/>
                <a:gd name="connsiteY72" fmla="*/ 339731 h 532346"/>
                <a:gd name="connsiteX73" fmla="*/ 41901 w 608485"/>
                <a:gd name="connsiteY73" fmla="*/ 336256 h 532346"/>
                <a:gd name="connsiteX74" fmla="*/ 352138 w 608485"/>
                <a:gd name="connsiteY74" fmla="*/ 280315 h 532346"/>
                <a:gd name="connsiteX75" fmla="*/ 352138 w 608485"/>
                <a:gd name="connsiteY75" fmla="*/ 293298 h 532346"/>
                <a:gd name="connsiteX76" fmla="*/ 358471 w 608485"/>
                <a:gd name="connsiteY76" fmla="*/ 296917 h 532346"/>
                <a:gd name="connsiteX77" fmla="*/ 383946 w 608485"/>
                <a:gd name="connsiteY77" fmla="*/ 305219 h 532346"/>
                <a:gd name="connsiteX78" fmla="*/ 459356 w 608485"/>
                <a:gd name="connsiteY78" fmla="*/ 312699 h 532346"/>
                <a:gd name="connsiteX79" fmla="*/ 534767 w 608485"/>
                <a:gd name="connsiteY79" fmla="*/ 305219 h 532346"/>
                <a:gd name="connsiteX80" fmla="*/ 560290 w 608485"/>
                <a:gd name="connsiteY80" fmla="*/ 296917 h 532346"/>
                <a:gd name="connsiteX81" fmla="*/ 566574 w 608485"/>
                <a:gd name="connsiteY81" fmla="*/ 293298 h 532346"/>
                <a:gd name="connsiteX82" fmla="*/ 566574 w 608485"/>
                <a:gd name="connsiteY82" fmla="*/ 280315 h 532346"/>
                <a:gd name="connsiteX83" fmla="*/ 555746 w 608485"/>
                <a:gd name="connsiteY83" fmla="*/ 283790 h 532346"/>
                <a:gd name="connsiteX84" fmla="*/ 459356 w 608485"/>
                <a:gd name="connsiteY84" fmla="*/ 295373 h 532346"/>
                <a:gd name="connsiteX85" fmla="*/ 362967 w 608485"/>
                <a:gd name="connsiteY85" fmla="*/ 283790 h 532346"/>
                <a:gd name="connsiteX86" fmla="*/ 352138 w 608485"/>
                <a:gd name="connsiteY86" fmla="*/ 280315 h 532346"/>
                <a:gd name="connsiteX87" fmla="*/ 41901 w 608485"/>
                <a:gd name="connsiteY87" fmla="*/ 277712 h 532346"/>
                <a:gd name="connsiteX88" fmla="*/ 41901 w 608485"/>
                <a:gd name="connsiteY88" fmla="*/ 290068 h 532346"/>
                <a:gd name="connsiteX89" fmla="*/ 48184 w 608485"/>
                <a:gd name="connsiteY89" fmla="*/ 293687 h 532346"/>
                <a:gd name="connsiteX90" fmla="*/ 73701 w 608485"/>
                <a:gd name="connsiteY90" fmla="*/ 301941 h 532346"/>
                <a:gd name="connsiteX91" fmla="*/ 149094 w 608485"/>
                <a:gd name="connsiteY91" fmla="*/ 309470 h 532346"/>
                <a:gd name="connsiteX92" fmla="*/ 224486 w 608485"/>
                <a:gd name="connsiteY92" fmla="*/ 301941 h 532346"/>
                <a:gd name="connsiteX93" fmla="*/ 249955 w 608485"/>
                <a:gd name="connsiteY93" fmla="*/ 293687 h 532346"/>
                <a:gd name="connsiteX94" fmla="*/ 256238 w 608485"/>
                <a:gd name="connsiteY94" fmla="*/ 290068 h 532346"/>
                <a:gd name="connsiteX95" fmla="*/ 256286 w 608485"/>
                <a:gd name="connsiteY95" fmla="*/ 290068 h 532346"/>
                <a:gd name="connsiteX96" fmla="*/ 256286 w 608485"/>
                <a:gd name="connsiteY96" fmla="*/ 277712 h 532346"/>
                <a:gd name="connsiteX97" fmla="*/ 245461 w 608485"/>
                <a:gd name="connsiteY97" fmla="*/ 281187 h 532346"/>
                <a:gd name="connsiteX98" fmla="*/ 149094 w 608485"/>
                <a:gd name="connsiteY98" fmla="*/ 292770 h 532346"/>
                <a:gd name="connsiteX99" fmla="*/ 52678 w 608485"/>
                <a:gd name="connsiteY99" fmla="*/ 281187 h 532346"/>
                <a:gd name="connsiteX100" fmla="*/ 41901 w 608485"/>
                <a:gd name="connsiteY100" fmla="*/ 277712 h 532346"/>
                <a:gd name="connsiteX101" fmla="*/ 352138 w 608485"/>
                <a:gd name="connsiteY101" fmla="*/ 221144 h 532346"/>
                <a:gd name="connsiteX102" fmla="*/ 352138 w 608485"/>
                <a:gd name="connsiteY102" fmla="*/ 234127 h 532346"/>
                <a:gd name="connsiteX103" fmla="*/ 358471 w 608485"/>
                <a:gd name="connsiteY103" fmla="*/ 237746 h 532346"/>
                <a:gd name="connsiteX104" fmla="*/ 383946 w 608485"/>
                <a:gd name="connsiteY104" fmla="*/ 245999 h 532346"/>
                <a:gd name="connsiteX105" fmla="*/ 459356 w 608485"/>
                <a:gd name="connsiteY105" fmla="*/ 253529 h 532346"/>
                <a:gd name="connsiteX106" fmla="*/ 534767 w 608485"/>
                <a:gd name="connsiteY106" fmla="*/ 245999 h 532346"/>
                <a:gd name="connsiteX107" fmla="*/ 560290 w 608485"/>
                <a:gd name="connsiteY107" fmla="*/ 237746 h 532346"/>
                <a:gd name="connsiteX108" fmla="*/ 566574 w 608485"/>
                <a:gd name="connsiteY108" fmla="*/ 234127 h 532346"/>
                <a:gd name="connsiteX109" fmla="*/ 566574 w 608485"/>
                <a:gd name="connsiteY109" fmla="*/ 221144 h 532346"/>
                <a:gd name="connsiteX110" fmla="*/ 555746 w 608485"/>
                <a:gd name="connsiteY110" fmla="*/ 224619 h 532346"/>
                <a:gd name="connsiteX111" fmla="*/ 459356 w 608485"/>
                <a:gd name="connsiteY111" fmla="*/ 236202 h 532346"/>
                <a:gd name="connsiteX112" fmla="*/ 362967 w 608485"/>
                <a:gd name="connsiteY112" fmla="*/ 224619 h 532346"/>
                <a:gd name="connsiteX113" fmla="*/ 352138 w 608485"/>
                <a:gd name="connsiteY113" fmla="*/ 221144 h 532346"/>
                <a:gd name="connsiteX114" fmla="*/ 41901 w 608485"/>
                <a:gd name="connsiteY114" fmla="*/ 218540 h 532346"/>
                <a:gd name="connsiteX115" fmla="*/ 41901 w 608485"/>
                <a:gd name="connsiteY115" fmla="*/ 231523 h 532346"/>
                <a:gd name="connsiteX116" fmla="*/ 48184 w 608485"/>
                <a:gd name="connsiteY116" fmla="*/ 235143 h 532346"/>
                <a:gd name="connsiteX117" fmla="*/ 73701 w 608485"/>
                <a:gd name="connsiteY117" fmla="*/ 243396 h 532346"/>
                <a:gd name="connsiteX118" fmla="*/ 149094 w 608485"/>
                <a:gd name="connsiteY118" fmla="*/ 250925 h 532346"/>
                <a:gd name="connsiteX119" fmla="*/ 224486 w 608485"/>
                <a:gd name="connsiteY119" fmla="*/ 243396 h 532346"/>
                <a:gd name="connsiteX120" fmla="*/ 249955 w 608485"/>
                <a:gd name="connsiteY120" fmla="*/ 235143 h 532346"/>
                <a:gd name="connsiteX121" fmla="*/ 256238 w 608485"/>
                <a:gd name="connsiteY121" fmla="*/ 231523 h 532346"/>
                <a:gd name="connsiteX122" fmla="*/ 256238 w 608485"/>
                <a:gd name="connsiteY122" fmla="*/ 218540 h 532346"/>
                <a:gd name="connsiteX123" fmla="*/ 245461 w 608485"/>
                <a:gd name="connsiteY123" fmla="*/ 222015 h 532346"/>
                <a:gd name="connsiteX124" fmla="*/ 149094 w 608485"/>
                <a:gd name="connsiteY124" fmla="*/ 233599 h 532346"/>
                <a:gd name="connsiteX125" fmla="*/ 52678 w 608485"/>
                <a:gd name="connsiteY125" fmla="*/ 222015 h 532346"/>
                <a:gd name="connsiteX126" fmla="*/ 41901 w 608485"/>
                <a:gd name="connsiteY126" fmla="*/ 218540 h 532346"/>
                <a:gd name="connsiteX127" fmla="*/ 459356 w 608485"/>
                <a:gd name="connsiteY127" fmla="*/ 162793 h 532346"/>
                <a:gd name="connsiteX128" fmla="*/ 383946 w 608485"/>
                <a:gd name="connsiteY128" fmla="*/ 170322 h 532346"/>
                <a:gd name="connsiteX129" fmla="*/ 360840 w 608485"/>
                <a:gd name="connsiteY129" fmla="*/ 177514 h 532346"/>
                <a:gd name="connsiteX130" fmla="*/ 358471 w 608485"/>
                <a:gd name="connsiteY130" fmla="*/ 178576 h 532346"/>
                <a:gd name="connsiteX131" fmla="*/ 383946 w 608485"/>
                <a:gd name="connsiteY131" fmla="*/ 186829 h 532346"/>
                <a:gd name="connsiteX132" fmla="*/ 459356 w 608485"/>
                <a:gd name="connsiteY132" fmla="*/ 194358 h 532346"/>
                <a:gd name="connsiteX133" fmla="*/ 534767 w 608485"/>
                <a:gd name="connsiteY133" fmla="*/ 186829 h 532346"/>
                <a:gd name="connsiteX134" fmla="*/ 560290 w 608485"/>
                <a:gd name="connsiteY134" fmla="*/ 178576 h 532346"/>
                <a:gd name="connsiteX135" fmla="*/ 557873 w 608485"/>
                <a:gd name="connsiteY135" fmla="*/ 177514 h 532346"/>
                <a:gd name="connsiteX136" fmla="*/ 534767 w 608485"/>
                <a:gd name="connsiteY136" fmla="*/ 170322 h 532346"/>
                <a:gd name="connsiteX137" fmla="*/ 459356 w 608485"/>
                <a:gd name="connsiteY137" fmla="*/ 162793 h 532346"/>
                <a:gd name="connsiteX138" fmla="*/ 41901 w 608485"/>
                <a:gd name="connsiteY138" fmla="*/ 159368 h 532346"/>
                <a:gd name="connsiteX139" fmla="*/ 41901 w 608485"/>
                <a:gd name="connsiteY139" fmla="*/ 172351 h 532346"/>
                <a:gd name="connsiteX140" fmla="*/ 48184 w 608485"/>
                <a:gd name="connsiteY140" fmla="*/ 175971 h 532346"/>
                <a:gd name="connsiteX141" fmla="*/ 73701 w 608485"/>
                <a:gd name="connsiteY141" fmla="*/ 184224 h 532346"/>
                <a:gd name="connsiteX142" fmla="*/ 149094 w 608485"/>
                <a:gd name="connsiteY142" fmla="*/ 191754 h 532346"/>
                <a:gd name="connsiteX143" fmla="*/ 224486 w 608485"/>
                <a:gd name="connsiteY143" fmla="*/ 184224 h 532346"/>
                <a:gd name="connsiteX144" fmla="*/ 249955 w 608485"/>
                <a:gd name="connsiteY144" fmla="*/ 175971 h 532346"/>
                <a:gd name="connsiteX145" fmla="*/ 256238 w 608485"/>
                <a:gd name="connsiteY145" fmla="*/ 172351 h 532346"/>
                <a:gd name="connsiteX146" fmla="*/ 256286 w 608485"/>
                <a:gd name="connsiteY146" fmla="*/ 172351 h 532346"/>
                <a:gd name="connsiteX147" fmla="*/ 256286 w 608485"/>
                <a:gd name="connsiteY147" fmla="*/ 159368 h 532346"/>
                <a:gd name="connsiteX148" fmla="*/ 245461 w 608485"/>
                <a:gd name="connsiteY148" fmla="*/ 162843 h 532346"/>
                <a:gd name="connsiteX149" fmla="*/ 149094 w 608485"/>
                <a:gd name="connsiteY149" fmla="*/ 174378 h 532346"/>
                <a:gd name="connsiteX150" fmla="*/ 52678 w 608485"/>
                <a:gd name="connsiteY150" fmla="*/ 162843 h 532346"/>
                <a:gd name="connsiteX151" fmla="*/ 41901 w 608485"/>
                <a:gd name="connsiteY151" fmla="*/ 159368 h 532346"/>
                <a:gd name="connsiteX152" fmla="*/ 459356 w 608485"/>
                <a:gd name="connsiteY152" fmla="*/ 120949 h 532346"/>
                <a:gd name="connsiteX153" fmla="*/ 555746 w 608485"/>
                <a:gd name="connsiteY153" fmla="*/ 132532 h 532346"/>
                <a:gd name="connsiteX154" fmla="*/ 589197 w 608485"/>
                <a:gd name="connsiteY154" fmla="*/ 146963 h 532346"/>
                <a:gd name="connsiteX155" fmla="*/ 608437 w 608485"/>
                <a:gd name="connsiteY155" fmla="*/ 177514 h 532346"/>
                <a:gd name="connsiteX156" fmla="*/ 608485 w 608485"/>
                <a:gd name="connsiteY156" fmla="*/ 177514 h 532346"/>
                <a:gd name="connsiteX157" fmla="*/ 608485 w 608485"/>
                <a:gd name="connsiteY157" fmla="*/ 475395 h 532346"/>
                <a:gd name="connsiteX158" fmla="*/ 589101 w 608485"/>
                <a:gd name="connsiteY158" fmla="*/ 506960 h 532346"/>
                <a:gd name="connsiteX159" fmla="*/ 555649 w 608485"/>
                <a:gd name="connsiteY159" fmla="*/ 521149 h 532346"/>
                <a:gd name="connsiteX160" fmla="*/ 459356 w 608485"/>
                <a:gd name="connsiteY160" fmla="*/ 532346 h 532346"/>
                <a:gd name="connsiteX161" fmla="*/ 363112 w 608485"/>
                <a:gd name="connsiteY161" fmla="*/ 521149 h 532346"/>
                <a:gd name="connsiteX162" fmla="*/ 329660 w 608485"/>
                <a:gd name="connsiteY162" fmla="*/ 506960 h 532346"/>
                <a:gd name="connsiteX163" fmla="*/ 310276 w 608485"/>
                <a:gd name="connsiteY163" fmla="*/ 475395 h 532346"/>
                <a:gd name="connsiteX164" fmla="*/ 310276 w 608485"/>
                <a:gd name="connsiteY164" fmla="*/ 415307 h 532346"/>
                <a:gd name="connsiteX165" fmla="*/ 310276 w 608485"/>
                <a:gd name="connsiteY165" fmla="*/ 356136 h 532346"/>
                <a:gd name="connsiteX166" fmla="*/ 310276 w 608485"/>
                <a:gd name="connsiteY166" fmla="*/ 296917 h 532346"/>
                <a:gd name="connsiteX167" fmla="*/ 310276 w 608485"/>
                <a:gd name="connsiteY167" fmla="*/ 237746 h 532346"/>
                <a:gd name="connsiteX168" fmla="*/ 310276 w 608485"/>
                <a:gd name="connsiteY168" fmla="*/ 178576 h 532346"/>
                <a:gd name="connsiteX169" fmla="*/ 310276 w 608485"/>
                <a:gd name="connsiteY169" fmla="*/ 177514 h 532346"/>
                <a:gd name="connsiteX170" fmla="*/ 329515 w 608485"/>
                <a:gd name="connsiteY170" fmla="*/ 146963 h 532346"/>
                <a:gd name="connsiteX171" fmla="*/ 362967 w 608485"/>
                <a:gd name="connsiteY171" fmla="*/ 132532 h 532346"/>
                <a:gd name="connsiteX172" fmla="*/ 459356 w 608485"/>
                <a:gd name="connsiteY172" fmla="*/ 120949 h 532346"/>
                <a:gd name="connsiteX173" fmla="*/ 41901 w 608485"/>
                <a:gd name="connsiteY173" fmla="*/ 100196 h 532346"/>
                <a:gd name="connsiteX174" fmla="*/ 41901 w 608485"/>
                <a:gd name="connsiteY174" fmla="*/ 113180 h 532346"/>
                <a:gd name="connsiteX175" fmla="*/ 48184 w 608485"/>
                <a:gd name="connsiteY175" fmla="*/ 116799 h 532346"/>
                <a:gd name="connsiteX176" fmla="*/ 73701 w 608485"/>
                <a:gd name="connsiteY176" fmla="*/ 125052 h 532346"/>
                <a:gd name="connsiteX177" fmla="*/ 149094 w 608485"/>
                <a:gd name="connsiteY177" fmla="*/ 132582 h 532346"/>
                <a:gd name="connsiteX178" fmla="*/ 224486 w 608485"/>
                <a:gd name="connsiteY178" fmla="*/ 125052 h 532346"/>
                <a:gd name="connsiteX179" fmla="*/ 249955 w 608485"/>
                <a:gd name="connsiteY179" fmla="*/ 116799 h 532346"/>
                <a:gd name="connsiteX180" fmla="*/ 256238 w 608485"/>
                <a:gd name="connsiteY180" fmla="*/ 113180 h 532346"/>
                <a:gd name="connsiteX181" fmla="*/ 256238 w 608485"/>
                <a:gd name="connsiteY181" fmla="*/ 100196 h 532346"/>
                <a:gd name="connsiteX182" fmla="*/ 245461 w 608485"/>
                <a:gd name="connsiteY182" fmla="*/ 103671 h 532346"/>
                <a:gd name="connsiteX183" fmla="*/ 149094 w 608485"/>
                <a:gd name="connsiteY183" fmla="*/ 115207 h 532346"/>
                <a:gd name="connsiteX184" fmla="*/ 52678 w 608485"/>
                <a:gd name="connsiteY184" fmla="*/ 103671 h 532346"/>
                <a:gd name="connsiteX185" fmla="*/ 41901 w 608485"/>
                <a:gd name="connsiteY185" fmla="*/ 100196 h 532346"/>
                <a:gd name="connsiteX186" fmla="*/ 149094 w 608485"/>
                <a:gd name="connsiteY186" fmla="*/ 41845 h 532346"/>
                <a:gd name="connsiteX187" fmla="*/ 73701 w 608485"/>
                <a:gd name="connsiteY187" fmla="*/ 49326 h 532346"/>
                <a:gd name="connsiteX188" fmla="*/ 50552 w 608485"/>
                <a:gd name="connsiteY188" fmla="*/ 56517 h 532346"/>
                <a:gd name="connsiteX189" fmla="*/ 48184 w 608485"/>
                <a:gd name="connsiteY189" fmla="*/ 57627 h 532346"/>
                <a:gd name="connsiteX190" fmla="*/ 73701 w 608485"/>
                <a:gd name="connsiteY190" fmla="*/ 65881 h 532346"/>
                <a:gd name="connsiteX191" fmla="*/ 149094 w 608485"/>
                <a:gd name="connsiteY191" fmla="*/ 73410 h 532346"/>
                <a:gd name="connsiteX192" fmla="*/ 224486 w 608485"/>
                <a:gd name="connsiteY192" fmla="*/ 65881 h 532346"/>
                <a:gd name="connsiteX193" fmla="*/ 249955 w 608485"/>
                <a:gd name="connsiteY193" fmla="*/ 57627 h 532346"/>
                <a:gd name="connsiteX194" fmla="*/ 247587 w 608485"/>
                <a:gd name="connsiteY194" fmla="*/ 56517 h 532346"/>
                <a:gd name="connsiteX195" fmla="*/ 224486 w 608485"/>
                <a:gd name="connsiteY195" fmla="*/ 49326 h 532346"/>
                <a:gd name="connsiteX196" fmla="*/ 149094 w 608485"/>
                <a:gd name="connsiteY196" fmla="*/ 41845 h 532346"/>
                <a:gd name="connsiteX197" fmla="*/ 149094 w 608485"/>
                <a:gd name="connsiteY197" fmla="*/ 0 h 532346"/>
                <a:gd name="connsiteX198" fmla="*/ 245461 w 608485"/>
                <a:gd name="connsiteY198" fmla="*/ 11535 h 532346"/>
                <a:gd name="connsiteX199" fmla="*/ 278904 w 608485"/>
                <a:gd name="connsiteY199" fmla="*/ 26014 h 532346"/>
                <a:gd name="connsiteX200" fmla="*/ 298139 w 608485"/>
                <a:gd name="connsiteY200" fmla="*/ 56517 h 532346"/>
                <a:gd name="connsiteX201" fmla="*/ 298139 w 608485"/>
                <a:gd name="connsiteY201" fmla="*/ 57627 h 532346"/>
                <a:gd name="connsiteX202" fmla="*/ 298139 w 608485"/>
                <a:gd name="connsiteY202" fmla="*/ 116799 h 532346"/>
                <a:gd name="connsiteX203" fmla="*/ 298139 w 608485"/>
                <a:gd name="connsiteY203" fmla="*/ 175971 h 532346"/>
                <a:gd name="connsiteX204" fmla="*/ 298139 w 608485"/>
                <a:gd name="connsiteY204" fmla="*/ 235143 h 532346"/>
                <a:gd name="connsiteX205" fmla="*/ 298139 w 608485"/>
                <a:gd name="connsiteY205" fmla="*/ 293687 h 532346"/>
                <a:gd name="connsiteX206" fmla="*/ 298139 w 608485"/>
                <a:gd name="connsiteY206" fmla="*/ 352232 h 532346"/>
                <a:gd name="connsiteX207" fmla="*/ 298139 w 608485"/>
                <a:gd name="connsiteY207" fmla="*/ 412659 h 532346"/>
                <a:gd name="connsiteX208" fmla="*/ 298139 w 608485"/>
                <a:gd name="connsiteY208" fmla="*/ 475112 h 532346"/>
                <a:gd name="connsiteX209" fmla="*/ 278759 w 608485"/>
                <a:gd name="connsiteY209" fmla="*/ 506677 h 532346"/>
                <a:gd name="connsiteX210" fmla="*/ 245316 w 608485"/>
                <a:gd name="connsiteY210" fmla="*/ 520915 h 532346"/>
                <a:gd name="connsiteX211" fmla="*/ 149094 w 608485"/>
                <a:gd name="connsiteY211" fmla="*/ 532064 h 532346"/>
                <a:gd name="connsiteX212" fmla="*/ 52823 w 608485"/>
                <a:gd name="connsiteY212" fmla="*/ 520915 h 532346"/>
                <a:gd name="connsiteX213" fmla="*/ 19380 w 608485"/>
                <a:gd name="connsiteY213" fmla="*/ 506677 h 532346"/>
                <a:gd name="connsiteX214" fmla="*/ 0 w 608485"/>
                <a:gd name="connsiteY214" fmla="*/ 475112 h 532346"/>
                <a:gd name="connsiteX215" fmla="*/ 0 w 608485"/>
                <a:gd name="connsiteY215" fmla="*/ 412659 h 532346"/>
                <a:gd name="connsiteX216" fmla="*/ 0 w 608485"/>
                <a:gd name="connsiteY216" fmla="*/ 352232 h 532346"/>
                <a:gd name="connsiteX217" fmla="*/ 0 w 608485"/>
                <a:gd name="connsiteY217" fmla="*/ 293687 h 532346"/>
                <a:gd name="connsiteX218" fmla="*/ 0 w 608485"/>
                <a:gd name="connsiteY218" fmla="*/ 235143 h 532346"/>
                <a:gd name="connsiteX219" fmla="*/ 0 w 608485"/>
                <a:gd name="connsiteY219" fmla="*/ 175971 h 532346"/>
                <a:gd name="connsiteX220" fmla="*/ 0 w 608485"/>
                <a:gd name="connsiteY220" fmla="*/ 116799 h 532346"/>
                <a:gd name="connsiteX221" fmla="*/ 0 w 608485"/>
                <a:gd name="connsiteY221" fmla="*/ 57627 h 532346"/>
                <a:gd name="connsiteX222" fmla="*/ 0 w 608485"/>
                <a:gd name="connsiteY222" fmla="*/ 56517 h 532346"/>
                <a:gd name="connsiteX223" fmla="*/ 19235 w 608485"/>
                <a:gd name="connsiteY223" fmla="*/ 26014 h 532346"/>
                <a:gd name="connsiteX224" fmla="*/ 52678 w 608485"/>
                <a:gd name="connsiteY224" fmla="*/ 11535 h 532346"/>
                <a:gd name="connsiteX225" fmla="*/ 149094 w 608485"/>
                <a:gd name="connsiteY225" fmla="*/ 0 h 5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08485" h="532346">
                  <a:moveTo>
                    <a:pt x="352138" y="457876"/>
                  </a:moveTo>
                  <a:lnTo>
                    <a:pt x="352138" y="471679"/>
                  </a:lnTo>
                  <a:cubicBezTo>
                    <a:pt x="355667" y="474237"/>
                    <a:pt x="365045" y="479063"/>
                    <a:pt x="383994" y="483262"/>
                  </a:cubicBezTo>
                  <a:cubicBezTo>
                    <a:pt x="404974" y="487944"/>
                    <a:pt x="431754" y="490502"/>
                    <a:pt x="459356" y="490502"/>
                  </a:cubicBezTo>
                  <a:cubicBezTo>
                    <a:pt x="486958" y="490502"/>
                    <a:pt x="513739" y="487944"/>
                    <a:pt x="534767" y="483262"/>
                  </a:cubicBezTo>
                  <a:cubicBezTo>
                    <a:pt x="553668" y="479063"/>
                    <a:pt x="563094" y="474237"/>
                    <a:pt x="566574" y="471679"/>
                  </a:cubicBezTo>
                  <a:lnTo>
                    <a:pt x="566574" y="457876"/>
                  </a:lnTo>
                  <a:cubicBezTo>
                    <a:pt x="563190" y="459082"/>
                    <a:pt x="559565" y="460241"/>
                    <a:pt x="555746" y="461351"/>
                  </a:cubicBezTo>
                  <a:cubicBezTo>
                    <a:pt x="529739" y="468783"/>
                    <a:pt x="495515" y="472886"/>
                    <a:pt x="459356" y="472886"/>
                  </a:cubicBezTo>
                  <a:cubicBezTo>
                    <a:pt x="423246" y="472886"/>
                    <a:pt x="389022" y="468783"/>
                    <a:pt x="362967" y="461351"/>
                  </a:cubicBezTo>
                  <a:cubicBezTo>
                    <a:pt x="359148" y="460241"/>
                    <a:pt x="355571" y="459082"/>
                    <a:pt x="352138" y="457876"/>
                  </a:cubicBezTo>
                  <a:close/>
                  <a:moveTo>
                    <a:pt x="41901" y="455228"/>
                  </a:moveTo>
                  <a:lnTo>
                    <a:pt x="41901" y="471396"/>
                  </a:lnTo>
                  <a:cubicBezTo>
                    <a:pt x="45381" y="473954"/>
                    <a:pt x="54756" y="478780"/>
                    <a:pt x="73701" y="482979"/>
                  </a:cubicBezTo>
                  <a:cubicBezTo>
                    <a:pt x="94724" y="487661"/>
                    <a:pt x="121498" y="490267"/>
                    <a:pt x="149094" y="490267"/>
                  </a:cubicBezTo>
                  <a:cubicBezTo>
                    <a:pt x="176641" y="490267"/>
                    <a:pt x="203415" y="487661"/>
                    <a:pt x="224438" y="482979"/>
                  </a:cubicBezTo>
                  <a:cubicBezTo>
                    <a:pt x="243383" y="478780"/>
                    <a:pt x="252758" y="473954"/>
                    <a:pt x="256238" y="471396"/>
                  </a:cubicBezTo>
                  <a:lnTo>
                    <a:pt x="256238" y="455228"/>
                  </a:lnTo>
                  <a:cubicBezTo>
                    <a:pt x="252855" y="456482"/>
                    <a:pt x="249279" y="457641"/>
                    <a:pt x="245461" y="458703"/>
                  </a:cubicBezTo>
                  <a:cubicBezTo>
                    <a:pt x="219412" y="466184"/>
                    <a:pt x="185195" y="470286"/>
                    <a:pt x="149094" y="470286"/>
                  </a:cubicBezTo>
                  <a:cubicBezTo>
                    <a:pt x="112944" y="470286"/>
                    <a:pt x="78727" y="466184"/>
                    <a:pt x="52678" y="458703"/>
                  </a:cubicBezTo>
                  <a:cubicBezTo>
                    <a:pt x="48909" y="457641"/>
                    <a:pt x="45284" y="456482"/>
                    <a:pt x="41901" y="455228"/>
                  </a:cubicBezTo>
                  <a:close/>
                  <a:moveTo>
                    <a:pt x="352138" y="398705"/>
                  </a:moveTo>
                  <a:lnTo>
                    <a:pt x="352138" y="411688"/>
                  </a:lnTo>
                  <a:cubicBezTo>
                    <a:pt x="353395" y="412605"/>
                    <a:pt x="355425" y="413859"/>
                    <a:pt x="358471" y="415307"/>
                  </a:cubicBezTo>
                  <a:cubicBezTo>
                    <a:pt x="363692" y="417769"/>
                    <a:pt x="371861" y="420809"/>
                    <a:pt x="383946" y="423560"/>
                  </a:cubicBezTo>
                  <a:cubicBezTo>
                    <a:pt x="405071" y="428387"/>
                    <a:pt x="431851" y="431090"/>
                    <a:pt x="459356" y="431090"/>
                  </a:cubicBezTo>
                  <a:cubicBezTo>
                    <a:pt x="486862" y="431090"/>
                    <a:pt x="513642" y="428387"/>
                    <a:pt x="534767" y="423560"/>
                  </a:cubicBezTo>
                  <a:cubicBezTo>
                    <a:pt x="546852" y="420809"/>
                    <a:pt x="555021" y="417769"/>
                    <a:pt x="560290" y="415307"/>
                  </a:cubicBezTo>
                  <a:cubicBezTo>
                    <a:pt x="563287" y="413859"/>
                    <a:pt x="565317" y="412605"/>
                    <a:pt x="566574" y="411688"/>
                  </a:cubicBezTo>
                  <a:lnTo>
                    <a:pt x="566574" y="398705"/>
                  </a:lnTo>
                  <a:cubicBezTo>
                    <a:pt x="563190" y="399911"/>
                    <a:pt x="559565" y="401070"/>
                    <a:pt x="555746" y="402180"/>
                  </a:cubicBezTo>
                  <a:cubicBezTo>
                    <a:pt x="529739" y="409612"/>
                    <a:pt x="495515" y="413715"/>
                    <a:pt x="459356" y="413715"/>
                  </a:cubicBezTo>
                  <a:cubicBezTo>
                    <a:pt x="423246" y="413715"/>
                    <a:pt x="389022" y="409612"/>
                    <a:pt x="362967" y="402180"/>
                  </a:cubicBezTo>
                  <a:cubicBezTo>
                    <a:pt x="359148" y="401070"/>
                    <a:pt x="355571" y="399911"/>
                    <a:pt x="352138" y="398705"/>
                  </a:cubicBezTo>
                  <a:close/>
                  <a:moveTo>
                    <a:pt x="41901" y="394801"/>
                  </a:moveTo>
                  <a:lnTo>
                    <a:pt x="41901" y="409039"/>
                  </a:lnTo>
                  <a:cubicBezTo>
                    <a:pt x="43157" y="410004"/>
                    <a:pt x="45187" y="411259"/>
                    <a:pt x="48184" y="412659"/>
                  </a:cubicBezTo>
                  <a:cubicBezTo>
                    <a:pt x="53403" y="415168"/>
                    <a:pt x="61619" y="418161"/>
                    <a:pt x="73701" y="420912"/>
                  </a:cubicBezTo>
                  <a:cubicBezTo>
                    <a:pt x="94772" y="425786"/>
                    <a:pt x="121546" y="428441"/>
                    <a:pt x="149094" y="428441"/>
                  </a:cubicBezTo>
                  <a:cubicBezTo>
                    <a:pt x="176593" y="428441"/>
                    <a:pt x="203367" y="425786"/>
                    <a:pt x="224486" y="420912"/>
                  </a:cubicBezTo>
                  <a:cubicBezTo>
                    <a:pt x="236520" y="418161"/>
                    <a:pt x="244736" y="415168"/>
                    <a:pt x="249955" y="412659"/>
                  </a:cubicBezTo>
                  <a:cubicBezTo>
                    <a:pt x="252952" y="411259"/>
                    <a:pt x="255030" y="410004"/>
                    <a:pt x="256238" y="409039"/>
                  </a:cubicBezTo>
                  <a:lnTo>
                    <a:pt x="256238" y="394801"/>
                  </a:lnTo>
                  <a:cubicBezTo>
                    <a:pt x="252855" y="396007"/>
                    <a:pt x="249279" y="397166"/>
                    <a:pt x="245461" y="398276"/>
                  </a:cubicBezTo>
                  <a:cubicBezTo>
                    <a:pt x="219412" y="405709"/>
                    <a:pt x="185195" y="409811"/>
                    <a:pt x="149094" y="409811"/>
                  </a:cubicBezTo>
                  <a:cubicBezTo>
                    <a:pt x="112944" y="409811"/>
                    <a:pt x="78727" y="405709"/>
                    <a:pt x="52678" y="398276"/>
                  </a:cubicBezTo>
                  <a:cubicBezTo>
                    <a:pt x="48909" y="397166"/>
                    <a:pt x="45284" y="396007"/>
                    <a:pt x="41901" y="394801"/>
                  </a:cubicBezTo>
                  <a:close/>
                  <a:moveTo>
                    <a:pt x="352138" y="339534"/>
                  </a:moveTo>
                  <a:lnTo>
                    <a:pt x="352138" y="352517"/>
                  </a:lnTo>
                  <a:cubicBezTo>
                    <a:pt x="353395" y="353434"/>
                    <a:pt x="355425" y="354689"/>
                    <a:pt x="358471" y="356136"/>
                  </a:cubicBezTo>
                  <a:cubicBezTo>
                    <a:pt x="363692" y="358598"/>
                    <a:pt x="371861" y="361590"/>
                    <a:pt x="383946" y="364390"/>
                  </a:cubicBezTo>
                  <a:cubicBezTo>
                    <a:pt x="405071" y="369216"/>
                    <a:pt x="431851" y="371919"/>
                    <a:pt x="459356" y="371919"/>
                  </a:cubicBezTo>
                  <a:cubicBezTo>
                    <a:pt x="486862" y="371919"/>
                    <a:pt x="513642" y="369216"/>
                    <a:pt x="534767" y="364390"/>
                  </a:cubicBezTo>
                  <a:cubicBezTo>
                    <a:pt x="546852" y="361590"/>
                    <a:pt x="555021" y="358598"/>
                    <a:pt x="560290" y="356136"/>
                  </a:cubicBezTo>
                  <a:cubicBezTo>
                    <a:pt x="563287" y="354689"/>
                    <a:pt x="565317" y="353434"/>
                    <a:pt x="566574" y="352468"/>
                  </a:cubicBezTo>
                  <a:lnTo>
                    <a:pt x="566574" y="339534"/>
                  </a:lnTo>
                  <a:cubicBezTo>
                    <a:pt x="563190" y="340740"/>
                    <a:pt x="559565" y="341899"/>
                    <a:pt x="555746" y="343009"/>
                  </a:cubicBezTo>
                  <a:cubicBezTo>
                    <a:pt x="529739" y="350441"/>
                    <a:pt x="495515" y="354544"/>
                    <a:pt x="459356" y="354544"/>
                  </a:cubicBezTo>
                  <a:cubicBezTo>
                    <a:pt x="423246" y="354544"/>
                    <a:pt x="389022" y="350441"/>
                    <a:pt x="362967" y="343009"/>
                  </a:cubicBezTo>
                  <a:cubicBezTo>
                    <a:pt x="359148" y="341899"/>
                    <a:pt x="355571" y="340740"/>
                    <a:pt x="352138" y="339534"/>
                  </a:cubicBezTo>
                  <a:close/>
                  <a:moveTo>
                    <a:pt x="41901" y="336256"/>
                  </a:moveTo>
                  <a:lnTo>
                    <a:pt x="41901" y="348612"/>
                  </a:lnTo>
                  <a:cubicBezTo>
                    <a:pt x="43157" y="349529"/>
                    <a:pt x="45187" y="350784"/>
                    <a:pt x="48184" y="352232"/>
                  </a:cubicBezTo>
                  <a:cubicBezTo>
                    <a:pt x="53403" y="354693"/>
                    <a:pt x="61619" y="357686"/>
                    <a:pt x="73701" y="360485"/>
                  </a:cubicBezTo>
                  <a:cubicBezTo>
                    <a:pt x="94772" y="365311"/>
                    <a:pt x="121546" y="368014"/>
                    <a:pt x="149094" y="368014"/>
                  </a:cubicBezTo>
                  <a:cubicBezTo>
                    <a:pt x="176593" y="368014"/>
                    <a:pt x="203367" y="365311"/>
                    <a:pt x="224486" y="360485"/>
                  </a:cubicBezTo>
                  <a:cubicBezTo>
                    <a:pt x="236520" y="357686"/>
                    <a:pt x="244736" y="354693"/>
                    <a:pt x="249955" y="352232"/>
                  </a:cubicBezTo>
                  <a:cubicBezTo>
                    <a:pt x="252952" y="350784"/>
                    <a:pt x="255030" y="349529"/>
                    <a:pt x="256238" y="348612"/>
                  </a:cubicBezTo>
                  <a:lnTo>
                    <a:pt x="256238" y="336256"/>
                  </a:lnTo>
                  <a:cubicBezTo>
                    <a:pt x="252855" y="337511"/>
                    <a:pt x="249279" y="338670"/>
                    <a:pt x="245461" y="339731"/>
                  </a:cubicBezTo>
                  <a:cubicBezTo>
                    <a:pt x="219412" y="347212"/>
                    <a:pt x="185195" y="351315"/>
                    <a:pt x="149094" y="351315"/>
                  </a:cubicBezTo>
                  <a:cubicBezTo>
                    <a:pt x="112944" y="351315"/>
                    <a:pt x="78727" y="347212"/>
                    <a:pt x="52678" y="339731"/>
                  </a:cubicBezTo>
                  <a:cubicBezTo>
                    <a:pt x="48909" y="338670"/>
                    <a:pt x="45284" y="337511"/>
                    <a:pt x="41901" y="336256"/>
                  </a:cubicBezTo>
                  <a:close/>
                  <a:moveTo>
                    <a:pt x="352138" y="280315"/>
                  </a:moveTo>
                  <a:lnTo>
                    <a:pt x="352138" y="293298"/>
                  </a:lnTo>
                  <a:cubicBezTo>
                    <a:pt x="353395" y="294263"/>
                    <a:pt x="355425" y="295518"/>
                    <a:pt x="358471" y="296917"/>
                  </a:cubicBezTo>
                  <a:cubicBezTo>
                    <a:pt x="363692" y="299427"/>
                    <a:pt x="371861" y="302419"/>
                    <a:pt x="383946" y="305219"/>
                  </a:cubicBezTo>
                  <a:cubicBezTo>
                    <a:pt x="405071" y="310045"/>
                    <a:pt x="431851" y="312699"/>
                    <a:pt x="459356" y="312699"/>
                  </a:cubicBezTo>
                  <a:cubicBezTo>
                    <a:pt x="486862" y="312699"/>
                    <a:pt x="513642" y="310045"/>
                    <a:pt x="534767" y="305219"/>
                  </a:cubicBezTo>
                  <a:cubicBezTo>
                    <a:pt x="546852" y="302419"/>
                    <a:pt x="555021" y="299427"/>
                    <a:pt x="560290" y="296917"/>
                  </a:cubicBezTo>
                  <a:cubicBezTo>
                    <a:pt x="563287" y="295518"/>
                    <a:pt x="565317" y="294263"/>
                    <a:pt x="566574" y="293298"/>
                  </a:cubicBezTo>
                  <a:lnTo>
                    <a:pt x="566574" y="280315"/>
                  </a:lnTo>
                  <a:cubicBezTo>
                    <a:pt x="563190" y="281570"/>
                    <a:pt x="559565" y="282728"/>
                    <a:pt x="555746" y="283790"/>
                  </a:cubicBezTo>
                  <a:cubicBezTo>
                    <a:pt x="529739" y="291271"/>
                    <a:pt x="495515" y="295373"/>
                    <a:pt x="459356" y="295373"/>
                  </a:cubicBezTo>
                  <a:cubicBezTo>
                    <a:pt x="423246" y="295373"/>
                    <a:pt x="389022" y="291271"/>
                    <a:pt x="362967" y="283790"/>
                  </a:cubicBezTo>
                  <a:cubicBezTo>
                    <a:pt x="359148" y="282728"/>
                    <a:pt x="355571" y="281570"/>
                    <a:pt x="352138" y="280315"/>
                  </a:cubicBezTo>
                  <a:close/>
                  <a:moveTo>
                    <a:pt x="41901" y="277712"/>
                  </a:moveTo>
                  <a:lnTo>
                    <a:pt x="41901" y="290068"/>
                  </a:lnTo>
                  <a:cubicBezTo>
                    <a:pt x="43157" y="291033"/>
                    <a:pt x="45187" y="292288"/>
                    <a:pt x="48184" y="293687"/>
                  </a:cubicBezTo>
                  <a:cubicBezTo>
                    <a:pt x="53451" y="296197"/>
                    <a:pt x="61619" y="299190"/>
                    <a:pt x="73701" y="301941"/>
                  </a:cubicBezTo>
                  <a:cubicBezTo>
                    <a:pt x="94821" y="306815"/>
                    <a:pt x="121595" y="309470"/>
                    <a:pt x="149094" y="309470"/>
                  </a:cubicBezTo>
                  <a:cubicBezTo>
                    <a:pt x="176593" y="309470"/>
                    <a:pt x="203367" y="306815"/>
                    <a:pt x="224486" y="301941"/>
                  </a:cubicBezTo>
                  <a:cubicBezTo>
                    <a:pt x="236520" y="299190"/>
                    <a:pt x="244736" y="296197"/>
                    <a:pt x="249955" y="293687"/>
                  </a:cubicBezTo>
                  <a:cubicBezTo>
                    <a:pt x="252952" y="292288"/>
                    <a:pt x="255030" y="291033"/>
                    <a:pt x="256238" y="290068"/>
                  </a:cubicBezTo>
                  <a:lnTo>
                    <a:pt x="256286" y="290068"/>
                  </a:lnTo>
                  <a:lnTo>
                    <a:pt x="256286" y="277712"/>
                  </a:lnTo>
                  <a:cubicBezTo>
                    <a:pt x="252855" y="278967"/>
                    <a:pt x="249279" y="280125"/>
                    <a:pt x="245461" y="281187"/>
                  </a:cubicBezTo>
                  <a:cubicBezTo>
                    <a:pt x="219412" y="288668"/>
                    <a:pt x="185195" y="292770"/>
                    <a:pt x="149094" y="292770"/>
                  </a:cubicBezTo>
                  <a:cubicBezTo>
                    <a:pt x="112944" y="292770"/>
                    <a:pt x="78727" y="288668"/>
                    <a:pt x="52678" y="281187"/>
                  </a:cubicBezTo>
                  <a:cubicBezTo>
                    <a:pt x="48909" y="280125"/>
                    <a:pt x="45284" y="278967"/>
                    <a:pt x="41901" y="277712"/>
                  </a:cubicBezTo>
                  <a:close/>
                  <a:moveTo>
                    <a:pt x="352138" y="221144"/>
                  </a:moveTo>
                  <a:lnTo>
                    <a:pt x="352138" y="234127"/>
                  </a:lnTo>
                  <a:cubicBezTo>
                    <a:pt x="353395" y="235092"/>
                    <a:pt x="355425" y="236347"/>
                    <a:pt x="358471" y="237746"/>
                  </a:cubicBezTo>
                  <a:cubicBezTo>
                    <a:pt x="363692" y="240256"/>
                    <a:pt x="371861" y="243248"/>
                    <a:pt x="383946" y="245999"/>
                  </a:cubicBezTo>
                  <a:cubicBezTo>
                    <a:pt x="405071" y="250874"/>
                    <a:pt x="431851" y="253529"/>
                    <a:pt x="459356" y="253529"/>
                  </a:cubicBezTo>
                  <a:cubicBezTo>
                    <a:pt x="486862" y="253529"/>
                    <a:pt x="513642" y="250874"/>
                    <a:pt x="534767" y="245999"/>
                  </a:cubicBezTo>
                  <a:cubicBezTo>
                    <a:pt x="546852" y="243248"/>
                    <a:pt x="555021" y="240256"/>
                    <a:pt x="560290" y="237746"/>
                  </a:cubicBezTo>
                  <a:cubicBezTo>
                    <a:pt x="563287" y="236347"/>
                    <a:pt x="565317" y="235092"/>
                    <a:pt x="566574" y="234127"/>
                  </a:cubicBezTo>
                  <a:lnTo>
                    <a:pt x="566574" y="221144"/>
                  </a:lnTo>
                  <a:cubicBezTo>
                    <a:pt x="563190" y="222399"/>
                    <a:pt x="559565" y="223557"/>
                    <a:pt x="555746" y="224619"/>
                  </a:cubicBezTo>
                  <a:cubicBezTo>
                    <a:pt x="529739" y="232100"/>
                    <a:pt x="495515" y="236202"/>
                    <a:pt x="459356" y="236202"/>
                  </a:cubicBezTo>
                  <a:cubicBezTo>
                    <a:pt x="423246" y="236202"/>
                    <a:pt x="389022" y="232100"/>
                    <a:pt x="362967" y="224619"/>
                  </a:cubicBezTo>
                  <a:cubicBezTo>
                    <a:pt x="359148" y="223557"/>
                    <a:pt x="355571" y="222399"/>
                    <a:pt x="352138" y="221144"/>
                  </a:cubicBezTo>
                  <a:close/>
                  <a:moveTo>
                    <a:pt x="41901" y="218540"/>
                  </a:moveTo>
                  <a:lnTo>
                    <a:pt x="41901" y="231523"/>
                  </a:lnTo>
                  <a:cubicBezTo>
                    <a:pt x="43157" y="232488"/>
                    <a:pt x="45187" y="233743"/>
                    <a:pt x="48184" y="235143"/>
                  </a:cubicBezTo>
                  <a:cubicBezTo>
                    <a:pt x="53403" y="237653"/>
                    <a:pt x="61619" y="240645"/>
                    <a:pt x="73701" y="243396"/>
                  </a:cubicBezTo>
                  <a:cubicBezTo>
                    <a:pt x="94772" y="248271"/>
                    <a:pt x="121546" y="250925"/>
                    <a:pt x="149094" y="250925"/>
                  </a:cubicBezTo>
                  <a:cubicBezTo>
                    <a:pt x="176593" y="250925"/>
                    <a:pt x="203367" y="248271"/>
                    <a:pt x="224486" y="243396"/>
                  </a:cubicBezTo>
                  <a:cubicBezTo>
                    <a:pt x="236520" y="240645"/>
                    <a:pt x="244736" y="237653"/>
                    <a:pt x="249955" y="235143"/>
                  </a:cubicBezTo>
                  <a:cubicBezTo>
                    <a:pt x="252952" y="233743"/>
                    <a:pt x="255030" y="232488"/>
                    <a:pt x="256238" y="231523"/>
                  </a:cubicBezTo>
                  <a:lnTo>
                    <a:pt x="256238" y="218540"/>
                  </a:lnTo>
                  <a:cubicBezTo>
                    <a:pt x="252855" y="219795"/>
                    <a:pt x="249279" y="220953"/>
                    <a:pt x="245461" y="222015"/>
                  </a:cubicBezTo>
                  <a:cubicBezTo>
                    <a:pt x="219412" y="229496"/>
                    <a:pt x="185195" y="233599"/>
                    <a:pt x="149094" y="233599"/>
                  </a:cubicBezTo>
                  <a:cubicBezTo>
                    <a:pt x="112944" y="233599"/>
                    <a:pt x="78727" y="229496"/>
                    <a:pt x="52678" y="222015"/>
                  </a:cubicBezTo>
                  <a:cubicBezTo>
                    <a:pt x="48909" y="220953"/>
                    <a:pt x="45284" y="219795"/>
                    <a:pt x="41901" y="218540"/>
                  </a:cubicBezTo>
                  <a:close/>
                  <a:moveTo>
                    <a:pt x="459356" y="162793"/>
                  </a:moveTo>
                  <a:cubicBezTo>
                    <a:pt x="431851" y="162793"/>
                    <a:pt x="405071" y="165448"/>
                    <a:pt x="383946" y="170322"/>
                  </a:cubicBezTo>
                  <a:cubicBezTo>
                    <a:pt x="373553" y="172687"/>
                    <a:pt x="366060" y="175245"/>
                    <a:pt x="360840" y="177514"/>
                  </a:cubicBezTo>
                  <a:cubicBezTo>
                    <a:pt x="359969" y="177852"/>
                    <a:pt x="359196" y="178238"/>
                    <a:pt x="358471" y="178576"/>
                  </a:cubicBezTo>
                  <a:cubicBezTo>
                    <a:pt x="363692" y="181085"/>
                    <a:pt x="371861" y="184078"/>
                    <a:pt x="383946" y="186829"/>
                  </a:cubicBezTo>
                  <a:cubicBezTo>
                    <a:pt x="405071" y="191703"/>
                    <a:pt x="431851" y="194358"/>
                    <a:pt x="459356" y="194358"/>
                  </a:cubicBezTo>
                  <a:cubicBezTo>
                    <a:pt x="486862" y="194358"/>
                    <a:pt x="513642" y="191703"/>
                    <a:pt x="534767" y="186829"/>
                  </a:cubicBezTo>
                  <a:cubicBezTo>
                    <a:pt x="546852" y="184078"/>
                    <a:pt x="555021" y="181085"/>
                    <a:pt x="560290" y="178576"/>
                  </a:cubicBezTo>
                  <a:cubicBezTo>
                    <a:pt x="559565" y="178238"/>
                    <a:pt x="558743" y="177852"/>
                    <a:pt x="557873" y="177514"/>
                  </a:cubicBezTo>
                  <a:cubicBezTo>
                    <a:pt x="552652" y="175245"/>
                    <a:pt x="545160" y="172687"/>
                    <a:pt x="534767" y="170322"/>
                  </a:cubicBezTo>
                  <a:cubicBezTo>
                    <a:pt x="513642" y="165448"/>
                    <a:pt x="486862" y="162793"/>
                    <a:pt x="459356" y="162793"/>
                  </a:cubicBezTo>
                  <a:close/>
                  <a:moveTo>
                    <a:pt x="41901" y="159368"/>
                  </a:moveTo>
                  <a:lnTo>
                    <a:pt x="41901" y="172351"/>
                  </a:lnTo>
                  <a:cubicBezTo>
                    <a:pt x="43157" y="173268"/>
                    <a:pt x="45187" y="174523"/>
                    <a:pt x="48184" y="175971"/>
                  </a:cubicBezTo>
                  <a:cubicBezTo>
                    <a:pt x="53451" y="178481"/>
                    <a:pt x="61619" y="181473"/>
                    <a:pt x="73701" y="184224"/>
                  </a:cubicBezTo>
                  <a:cubicBezTo>
                    <a:pt x="94821" y="189099"/>
                    <a:pt x="121595" y="191754"/>
                    <a:pt x="149094" y="191754"/>
                  </a:cubicBezTo>
                  <a:cubicBezTo>
                    <a:pt x="176593" y="191754"/>
                    <a:pt x="203367" y="189099"/>
                    <a:pt x="224486" y="184224"/>
                  </a:cubicBezTo>
                  <a:cubicBezTo>
                    <a:pt x="236520" y="181473"/>
                    <a:pt x="244736" y="178481"/>
                    <a:pt x="249955" y="175971"/>
                  </a:cubicBezTo>
                  <a:cubicBezTo>
                    <a:pt x="252952" y="174523"/>
                    <a:pt x="255030" y="173268"/>
                    <a:pt x="256238" y="172351"/>
                  </a:cubicBezTo>
                  <a:lnTo>
                    <a:pt x="256286" y="172351"/>
                  </a:lnTo>
                  <a:lnTo>
                    <a:pt x="256286" y="159368"/>
                  </a:lnTo>
                  <a:cubicBezTo>
                    <a:pt x="252855" y="160575"/>
                    <a:pt x="249279" y="161733"/>
                    <a:pt x="245461" y="162843"/>
                  </a:cubicBezTo>
                  <a:cubicBezTo>
                    <a:pt x="219412" y="170276"/>
                    <a:pt x="185195" y="174378"/>
                    <a:pt x="149094" y="174378"/>
                  </a:cubicBezTo>
                  <a:cubicBezTo>
                    <a:pt x="112944" y="174378"/>
                    <a:pt x="78727" y="170276"/>
                    <a:pt x="52678" y="162843"/>
                  </a:cubicBezTo>
                  <a:cubicBezTo>
                    <a:pt x="48909" y="161733"/>
                    <a:pt x="45284" y="160575"/>
                    <a:pt x="41901" y="159368"/>
                  </a:cubicBezTo>
                  <a:close/>
                  <a:moveTo>
                    <a:pt x="459356" y="120949"/>
                  </a:moveTo>
                  <a:cubicBezTo>
                    <a:pt x="495515" y="120949"/>
                    <a:pt x="529739" y="125051"/>
                    <a:pt x="555746" y="132532"/>
                  </a:cubicBezTo>
                  <a:cubicBezTo>
                    <a:pt x="569668" y="136490"/>
                    <a:pt x="580931" y="141364"/>
                    <a:pt x="589197" y="146963"/>
                  </a:cubicBezTo>
                  <a:cubicBezTo>
                    <a:pt x="604473" y="157291"/>
                    <a:pt x="608195" y="169068"/>
                    <a:pt x="608437" y="177514"/>
                  </a:cubicBezTo>
                  <a:lnTo>
                    <a:pt x="608485" y="177514"/>
                  </a:lnTo>
                  <a:lnTo>
                    <a:pt x="608485" y="475395"/>
                  </a:lnTo>
                  <a:cubicBezTo>
                    <a:pt x="608485" y="483890"/>
                    <a:pt x="605101" y="496245"/>
                    <a:pt x="589101" y="506960"/>
                  </a:cubicBezTo>
                  <a:cubicBezTo>
                    <a:pt x="580786" y="512510"/>
                    <a:pt x="569571" y="517240"/>
                    <a:pt x="555649" y="521149"/>
                  </a:cubicBezTo>
                  <a:cubicBezTo>
                    <a:pt x="529788" y="528340"/>
                    <a:pt x="495611" y="532346"/>
                    <a:pt x="459356" y="532346"/>
                  </a:cubicBezTo>
                  <a:cubicBezTo>
                    <a:pt x="423150" y="532346"/>
                    <a:pt x="388925" y="528340"/>
                    <a:pt x="363112" y="521149"/>
                  </a:cubicBezTo>
                  <a:cubicBezTo>
                    <a:pt x="349190" y="517240"/>
                    <a:pt x="337926" y="512462"/>
                    <a:pt x="329660" y="506960"/>
                  </a:cubicBezTo>
                  <a:cubicBezTo>
                    <a:pt x="313611" y="496245"/>
                    <a:pt x="310276" y="483890"/>
                    <a:pt x="310276" y="475395"/>
                  </a:cubicBezTo>
                  <a:lnTo>
                    <a:pt x="310276" y="415307"/>
                  </a:lnTo>
                  <a:lnTo>
                    <a:pt x="310276" y="356136"/>
                  </a:lnTo>
                  <a:lnTo>
                    <a:pt x="310276" y="296917"/>
                  </a:lnTo>
                  <a:lnTo>
                    <a:pt x="310276" y="237746"/>
                  </a:lnTo>
                  <a:lnTo>
                    <a:pt x="310276" y="178576"/>
                  </a:lnTo>
                  <a:lnTo>
                    <a:pt x="310276" y="177514"/>
                  </a:lnTo>
                  <a:cubicBezTo>
                    <a:pt x="310566" y="169068"/>
                    <a:pt x="314240" y="157291"/>
                    <a:pt x="329515" y="146963"/>
                  </a:cubicBezTo>
                  <a:cubicBezTo>
                    <a:pt x="337830" y="141364"/>
                    <a:pt x="349045" y="136490"/>
                    <a:pt x="362967" y="132532"/>
                  </a:cubicBezTo>
                  <a:cubicBezTo>
                    <a:pt x="389022" y="125051"/>
                    <a:pt x="423246" y="120949"/>
                    <a:pt x="459356" y="120949"/>
                  </a:cubicBezTo>
                  <a:close/>
                  <a:moveTo>
                    <a:pt x="41901" y="100196"/>
                  </a:moveTo>
                  <a:lnTo>
                    <a:pt x="41901" y="113180"/>
                  </a:lnTo>
                  <a:cubicBezTo>
                    <a:pt x="43157" y="114097"/>
                    <a:pt x="45187" y="115351"/>
                    <a:pt x="48184" y="116799"/>
                  </a:cubicBezTo>
                  <a:cubicBezTo>
                    <a:pt x="53403" y="119261"/>
                    <a:pt x="61619" y="122301"/>
                    <a:pt x="73701" y="125052"/>
                  </a:cubicBezTo>
                  <a:cubicBezTo>
                    <a:pt x="94772" y="129927"/>
                    <a:pt x="121546" y="132582"/>
                    <a:pt x="149094" y="132582"/>
                  </a:cubicBezTo>
                  <a:cubicBezTo>
                    <a:pt x="176593" y="132582"/>
                    <a:pt x="203367" y="129879"/>
                    <a:pt x="224486" y="125052"/>
                  </a:cubicBezTo>
                  <a:cubicBezTo>
                    <a:pt x="236520" y="122301"/>
                    <a:pt x="244736" y="119261"/>
                    <a:pt x="249955" y="116799"/>
                  </a:cubicBezTo>
                  <a:cubicBezTo>
                    <a:pt x="252952" y="115351"/>
                    <a:pt x="255030" y="114097"/>
                    <a:pt x="256238" y="113180"/>
                  </a:cubicBezTo>
                  <a:lnTo>
                    <a:pt x="256238" y="100196"/>
                  </a:lnTo>
                  <a:cubicBezTo>
                    <a:pt x="252855" y="101403"/>
                    <a:pt x="249279" y="102561"/>
                    <a:pt x="245461" y="103671"/>
                  </a:cubicBezTo>
                  <a:cubicBezTo>
                    <a:pt x="219412" y="111104"/>
                    <a:pt x="185195" y="115207"/>
                    <a:pt x="149094" y="115207"/>
                  </a:cubicBezTo>
                  <a:cubicBezTo>
                    <a:pt x="112944" y="115207"/>
                    <a:pt x="78727" y="111104"/>
                    <a:pt x="52678" y="103671"/>
                  </a:cubicBezTo>
                  <a:cubicBezTo>
                    <a:pt x="48909" y="102561"/>
                    <a:pt x="45284" y="101403"/>
                    <a:pt x="41901" y="100196"/>
                  </a:cubicBezTo>
                  <a:close/>
                  <a:moveTo>
                    <a:pt x="149094" y="41845"/>
                  </a:moveTo>
                  <a:cubicBezTo>
                    <a:pt x="121595" y="41845"/>
                    <a:pt x="94772" y="44500"/>
                    <a:pt x="73701" y="49326"/>
                  </a:cubicBezTo>
                  <a:cubicBezTo>
                    <a:pt x="63310" y="51739"/>
                    <a:pt x="55820" y="54297"/>
                    <a:pt x="50552" y="56517"/>
                  </a:cubicBezTo>
                  <a:cubicBezTo>
                    <a:pt x="49730" y="56903"/>
                    <a:pt x="48909" y="57241"/>
                    <a:pt x="48184" y="57627"/>
                  </a:cubicBezTo>
                  <a:cubicBezTo>
                    <a:pt x="53403" y="60089"/>
                    <a:pt x="61619" y="63081"/>
                    <a:pt x="73701" y="65881"/>
                  </a:cubicBezTo>
                  <a:cubicBezTo>
                    <a:pt x="94772" y="70707"/>
                    <a:pt x="121546" y="73410"/>
                    <a:pt x="149094" y="73410"/>
                  </a:cubicBezTo>
                  <a:cubicBezTo>
                    <a:pt x="176593" y="73410"/>
                    <a:pt x="203367" y="70707"/>
                    <a:pt x="224486" y="65881"/>
                  </a:cubicBezTo>
                  <a:cubicBezTo>
                    <a:pt x="236520" y="63081"/>
                    <a:pt x="244736" y="60089"/>
                    <a:pt x="249955" y="57627"/>
                  </a:cubicBezTo>
                  <a:cubicBezTo>
                    <a:pt x="249230" y="57241"/>
                    <a:pt x="248409" y="56903"/>
                    <a:pt x="247587" y="56517"/>
                  </a:cubicBezTo>
                  <a:cubicBezTo>
                    <a:pt x="242368" y="54297"/>
                    <a:pt x="234829" y="51739"/>
                    <a:pt x="224486" y="49326"/>
                  </a:cubicBezTo>
                  <a:cubicBezTo>
                    <a:pt x="203367" y="44500"/>
                    <a:pt x="176593" y="41845"/>
                    <a:pt x="149094" y="41845"/>
                  </a:cubicBezTo>
                  <a:close/>
                  <a:moveTo>
                    <a:pt x="149094" y="0"/>
                  </a:moveTo>
                  <a:cubicBezTo>
                    <a:pt x="185195" y="0"/>
                    <a:pt x="219412" y="4103"/>
                    <a:pt x="245461" y="11535"/>
                  </a:cubicBezTo>
                  <a:cubicBezTo>
                    <a:pt x="259331" y="15541"/>
                    <a:pt x="270592" y="20416"/>
                    <a:pt x="278904" y="26014"/>
                  </a:cubicBezTo>
                  <a:cubicBezTo>
                    <a:pt x="294128" y="36343"/>
                    <a:pt x="297849" y="48119"/>
                    <a:pt x="298139" y="56517"/>
                  </a:cubicBezTo>
                  <a:lnTo>
                    <a:pt x="298139" y="57627"/>
                  </a:lnTo>
                  <a:lnTo>
                    <a:pt x="298139" y="116799"/>
                  </a:lnTo>
                  <a:lnTo>
                    <a:pt x="298139" y="175971"/>
                  </a:lnTo>
                  <a:lnTo>
                    <a:pt x="298139" y="235143"/>
                  </a:lnTo>
                  <a:lnTo>
                    <a:pt x="298139" y="293687"/>
                  </a:lnTo>
                  <a:lnTo>
                    <a:pt x="298139" y="352232"/>
                  </a:lnTo>
                  <a:lnTo>
                    <a:pt x="298139" y="412659"/>
                  </a:lnTo>
                  <a:lnTo>
                    <a:pt x="298139" y="475112"/>
                  </a:lnTo>
                  <a:cubicBezTo>
                    <a:pt x="298139" y="483655"/>
                    <a:pt x="294804" y="496011"/>
                    <a:pt x="278759" y="506677"/>
                  </a:cubicBezTo>
                  <a:cubicBezTo>
                    <a:pt x="270495" y="512228"/>
                    <a:pt x="259235" y="517006"/>
                    <a:pt x="245316" y="520915"/>
                  </a:cubicBezTo>
                  <a:cubicBezTo>
                    <a:pt x="219460" y="528106"/>
                    <a:pt x="185292" y="532064"/>
                    <a:pt x="149094" y="532064"/>
                  </a:cubicBezTo>
                  <a:cubicBezTo>
                    <a:pt x="112847" y="532064"/>
                    <a:pt x="78679" y="528106"/>
                    <a:pt x="52823" y="520915"/>
                  </a:cubicBezTo>
                  <a:cubicBezTo>
                    <a:pt x="38905" y="517006"/>
                    <a:pt x="27644" y="512228"/>
                    <a:pt x="19380" y="506677"/>
                  </a:cubicBezTo>
                  <a:cubicBezTo>
                    <a:pt x="3383" y="496011"/>
                    <a:pt x="0" y="483655"/>
                    <a:pt x="0" y="475112"/>
                  </a:cubicBezTo>
                  <a:lnTo>
                    <a:pt x="0" y="412659"/>
                  </a:lnTo>
                  <a:lnTo>
                    <a:pt x="0" y="352232"/>
                  </a:lnTo>
                  <a:lnTo>
                    <a:pt x="0" y="293687"/>
                  </a:lnTo>
                  <a:lnTo>
                    <a:pt x="0" y="235143"/>
                  </a:lnTo>
                  <a:lnTo>
                    <a:pt x="0" y="175971"/>
                  </a:lnTo>
                  <a:lnTo>
                    <a:pt x="0" y="116799"/>
                  </a:lnTo>
                  <a:lnTo>
                    <a:pt x="0" y="57627"/>
                  </a:lnTo>
                  <a:lnTo>
                    <a:pt x="0" y="56517"/>
                  </a:lnTo>
                  <a:cubicBezTo>
                    <a:pt x="290" y="48119"/>
                    <a:pt x="4011" y="36343"/>
                    <a:pt x="19235" y="26014"/>
                  </a:cubicBezTo>
                  <a:cubicBezTo>
                    <a:pt x="27547" y="20416"/>
                    <a:pt x="38808" y="15541"/>
                    <a:pt x="52678" y="11535"/>
                  </a:cubicBezTo>
                  <a:cubicBezTo>
                    <a:pt x="78727" y="4103"/>
                    <a:pt x="112944" y="0"/>
                    <a:pt x="149094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太阳形 44"/>
            <p:cNvSpPr>
              <a:spLocks noChangeArrowheads="1"/>
            </p:cNvSpPr>
            <p:nvPr/>
          </p:nvSpPr>
          <p:spPr bwMode="auto">
            <a:xfrm>
              <a:off x="2522717" y="1987265"/>
              <a:ext cx="687711" cy="497486"/>
            </a:xfrm>
            <a:custGeom>
              <a:avLst/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太阳形 44"/>
            <p:cNvSpPr>
              <a:spLocks noChangeArrowheads="1"/>
            </p:cNvSpPr>
            <p:nvPr/>
          </p:nvSpPr>
          <p:spPr bwMode="auto">
            <a:xfrm>
              <a:off x="5758249" y="1931570"/>
              <a:ext cx="646474" cy="608876"/>
            </a:xfrm>
            <a:custGeom>
              <a:avLst/>
              <a:gdLst>
                <a:gd name="T0" fmla="*/ 12933 w 12933"/>
                <a:gd name="T1" fmla="*/ 5028 h 12198"/>
                <a:gd name="T2" fmla="*/ 7549 w 12933"/>
                <a:gd name="T3" fmla="*/ 1531 h 12198"/>
                <a:gd name="T4" fmla="*/ 6467 w 12933"/>
                <a:gd name="T5" fmla="*/ 0 h 12198"/>
                <a:gd name="T6" fmla="*/ 5384 w 12933"/>
                <a:gd name="T7" fmla="*/ 1531 h 12198"/>
                <a:gd name="T8" fmla="*/ 0 w 12933"/>
                <a:gd name="T9" fmla="*/ 5028 h 12198"/>
                <a:gd name="T10" fmla="*/ 452 w 12933"/>
                <a:gd name="T11" fmla="*/ 7610 h 12198"/>
                <a:gd name="T12" fmla="*/ 10910 w 12933"/>
                <a:gd name="T13" fmla="*/ 12198 h 12198"/>
                <a:gd name="T14" fmla="*/ 12933 w 12933"/>
                <a:gd name="T15" fmla="*/ 7610 h 12198"/>
                <a:gd name="T16" fmla="*/ 6920 w 12933"/>
                <a:gd name="T17" fmla="*/ 8984 h 12198"/>
                <a:gd name="T18" fmla="*/ 8704 w 12933"/>
                <a:gd name="T19" fmla="*/ 7623 h 12198"/>
                <a:gd name="T20" fmla="*/ 6013 w 12933"/>
                <a:gd name="T21" fmla="*/ 11291 h 12198"/>
                <a:gd name="T22" fmla="*/ 4453 w 12933"/>
                <a:gd name="T23" fmla="*/ 9890 h 12198"/>
                <a:gd name="T24" fmla="*/ 6013 w 12933"/>
                <a:gd name="T25" fmla="*/ 11291 h 12198"/>
                <a:gd name="T26" fmla="*/ 4229 w 12933"/>
                <a:gd name="T27" fmla="*/ 7623 h 12198"/>
                <a:gd name="T28" fmla="*/ 6013 w 12933"/>
                <a:gd name="T29" fmla="*/ 8984 h 12198"/>
                <a:gd name="T30" fmla="*/ 4363 w 12933"/>
                <a:gd name="T31" fmla="*/ 8984 h 12198"/>
                <a:gd name="T32" fmla="*/ 6630 w 12933"/>
                <a:gd name="T33" fmla="*/ 1325 h 12198"/>
                <a:gd name="T34" fmla="*/ 6303 w 12933"/>
                <a:gd name="T35" fmla="*/ 1325 h 12198"/>
                <a:gd name="T36" fmla="*/ 6303 w 12933"/>
                <a:gd name="T37" fmla="*/ 971 h 12198"/>
                <a:gd name="T38" fmla="*/ 6630 w 12933"/>
                <a:gd name="T39" fmla="*/ 971 h 12198"/>
                <a:gd name="T40" fmla="*/ 6000 w 12933"/>
                <a:gd name="T41" fmla="*/ 2196 h 12198"/>
                <a:gd name="T42" fmla="*/ 6934 w 12933"/>
                <a:gd name="T43" fmla="*/ 2196 h 12198"/>
                <a:gd name="T44" fmla="*/ 2935 w 12933"/>
                <a:gd name="T45" fmla="*/ 5028 h 12198"/>
                <a:gd name="T46" fmla="*/ 907 w 12933"/>
                <a:gd name="T47" fmla="*/ 5935 h 12198"/>
                <a:gd name="T48" fmla="*/ 12027 w 12933"/>
                <a:gd name="T49" fmla="*/ 6704 h 12198"/>
                <a:gd name="T50" fmla="*/ 907 w 12933"/>
                <a:gd name="T51" fmla="*/ 5935 h 12198"/>
                <a:gd name="T52" fmla="*/ 3452 w 12933"/>
                <a:gd name="T53" fmla="*/ 8984 h 12198"/>
                <a:gd name="T54" fmla="*/ 1415 w 12933"/>
                <a:gd name="T55" fmla="*/ 7623 h 12198"/>
                <a:gd name="T56" fmla="*/ 2671 w 12933"/>
                <a:gd name="T57" fmla="*/ 11291 h 12198"/>
                <a:gd name="T58" fmla="*/ 3542 w 12933"/>
                <a:gd name="T59" fmla="*/ 9890 h 12198"/>
                <a:gd name="T60" fmla="*/ 2671 w 12933"/>
                <a:gd name="T61" fmla="*/ 11291 h 12198"/>
                <a:gd name="T62" fmla="*/ 8480 w 12933"/>
                <a:gd name="T63" fmla="*/ 9890 h 12198"/>
                <a:gd name="T64" fmla="*/ 6920 w 12933"/>
                <a:gd name="T65" fmla="*/ 11291 h 12198"/>
                <a:gd name="T66" fmla="*/ 10263 w 12933"/>
                <a:gd name="T67" fmla="*/ 11291 h 12198"/>
                <a:gd name="T68" fmla="*/ 9391 w 12933"/>
                <a:gd name="T69" fmla="*/ 9890 h 12198"/>
                <a:gd name="T70" fmla="*/ 10263 w 12933"/>
                <a:gd name="T71" fmla="*/ 11291 h 12198"/>
                <a:gd name="T72" fmla="*/ 9481 w 12933"/>
                <a:gd name="T73" fmla="*/ 8984 h 12198"/>
                <a:gd name="T74" fmla="*/ 11519 w 12933"/>
                <a:gd name="T75" fmla="*/ 7623 h 1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33" h="12198">
                  <a:moveTo>
                    <a:pt x="12933" y="7610"/>
                  </a:moveTo>
                  <a:lnTo>
                    <a:pt x="12933" y="5028"/>
                  </a:lnTo>
                  <a:lnTo>
                    <a:pt x="11334" y="5028"/>
                  </a:lnTo>
                  <a:lnTo>
                    <a:pt x="7549" y="1531"/>
                  </a:lnTo>
                  <a:cubicBezTo>
                    <a:pt x="7592" y="1411"/>
                    <a:pt x="7615" y="1282"/>
                    <a:pt x="7615" y="1148"/>
                  </a:cubicBezTo>
                  <a:cubicBezTo>
                    <a:pt x="7615" y="515"/>
                    <a:pt x="7100" y="0"/>
                    <a:pt x="6467" y="0"/>
                  </a:cubicBezTo>
                  <a:cubicBezTo>
                    <a:pt x="5834" y="0"/>
                    <a:pt x="5318" y="515"/>
                    <a:pt x="5318" y="1148"/>
                  </a:cubicBezTo>
                  <a:cubicBezTo>
                    <a:pt x="5318" y="1282"/>
                    <a:pt x="5342" y="1411"/>
                    <a:pt x="5384" y="1531"/>
                  </a:cubicBezTo>
                  <a:lnTo>
                    <a:pt x="1599" y="5028"/>
                  </a:lnTo>
                  <a:lnTo>
                    <a:pt x="0" y="5028"/>
                  </a:lnTo>
                  <a:lnTo>
                    <a:pt x="0" y="7610"/>
                  </a:lnTo>
                  <a:lnTo>
                    <a:pt x="452" y="7610"/>
                  </a:lnTo>
                  <a:lnTo>
                    <a:pt x="2023" y="12198"/>
                  </a:lnTo>
                  <a:lnTo>
                    <a:pt x="10910" y="12198"/>
                  </a:lnTo>
                  <a:lnTo>
                    <a:pt x="12481" y="7610"/>
                  </a:lnTo>
                  <a:lnTo>
                    <a:pt x="12933" y="7610"/>
                  </a:lnTo>
                  <a:close/>
                  <a:moveTo>
                    <a:pt x="8570" y="8984"/>
                  </a:moveTo>
                  <a:lnTo>
                    <a:pt x="6920" y="8984"/>
                  </a:lnTo>
                  <a:lnTo>
                    <a:pt x="6920" y="7623"/>
                  </a:lnTo>
                  <a:lnTo>
                    <a:pt x="8704" y="7623"/>
                  </a:lnTo>
                  <a:lnTo>
                    <a:pt x="8570" y="8984"/>
                  </a:lnTo>
                  <a:close/>
                  <a:moveTo>
                    <a:pt x="6013" y="11291"/>
                  </a:moveTo>
                  <a:lnTo>
                    <a:pt x="4591" y="11291"/>
                  </a:lnTo>
                  <a:lnTo>
                    <a:pt x="4453" y="9890"/>
                  </a:lnTo>
                  <a:lnTo>
                    <a:pt x="6013" y="9890"/>
                  </a:lnTo>
                  <a:lnTo>
                    <a:pt x="6013" y="11291"/>
                  </a:lnTo>
                  <a:close/>
                  <a:moveTo>
                    <a:pt x="4363" y="8984"/>
                  </a:moveTo>
                  <a:lnTo>
                    <a:pt x="4229" y="7623"/>
                  </a:lnTo>
                  <a:lnTo>
                    <a:pt x="6013" y="7623"/>
                  </a:lnTo>
                  <a:lnTo>
                    <a:pt x="6013" y="8984"/>
                  </a:lnTo>
                  <a:lnTo>
                    <a:pt x="4363" y="8984"/>
                  </a:lnTo>
                  <a:lnTo>
                    <a:pt x="4363" y="8984"/>
                  </a:lnTo>
                  <a:close/>
                  <a:moveTo>
                    <a:pt x="6708" y="1148"/>
                  </a:moveTo>
                  <a:cubicBezTo>
                    <a:pt x="6708" y="1218"/>
                    <a:pt x="6678" y="1281"/>
                    <a:pt x="6630" y="1325"/>
                  </a:cubicBezTo>
                  <a:cubicBezTo>
                    <a:pt x="6587" y="1365"/>
                    <a:pt x="6530" y="1389"/>
                    <a:pt x="6467" y="1389"/>
                  </a:cubicBezTo>
                  <a:cubicBezTo>
                    <a:pt x="6403" y="1389"/>
                    <a:pt x="6346" y="1365"/>
                    <a:pt x="6303" y="1325"/>
                  </a:cubicBezTo>
                  <a:cubicBezTo>
                    <a:pt x="6255" y="1281"/>
                    <a:pt x="6225" y="1218"/>
                    <a:pt x="6225" y="1148"/>
                  </a:cubicBezTo>
                  <a:cubicBezTo>
                    <a:pt x="6225" y="1078"/>
                    <a:pt x="6255" y="1015"/>
                    <a:pt x="6303" y="971"/>
                  </a:cubicBezTo>
                  <a:cubicBezTo>
                    <a:pt x="6346" y="931"/>
                    <a:pt x="6403" y="906"/>
                    <a:pt x="6467" y="906"/>
                  </a:cubicBezTo>
                  <a:cubicBezTo>
                    <a:pt x="6530" y="906"/>
                    <a:pt x="6587" y="931"/>
                    <a:pt x="6630" y="971"/>
                  </a:cubicBezTo>
                  <a:cubicBezTo>
                    <a:pt x="6678" y="1015"/>
                    <a:pt x="6708" y="1078"/>
                    <a:pt x="6708" y="1148"/>
                  </a:cubicBezTo>
                  <a:close/>
                  <a:moveTo>
                    <a:pt x="6000" y="2196"/>
                  </a:moveTo>
                  <a:cubicBezTo>
                    <a:pt x="6143" y="2260"/>
                    <a:pt x="6300" y="2296"/>
                    <a:pt x="6467" y="2296"/>
                  </a:cubicBezTo>
                  <a:cubicBezTo>
                    <a:pt x="6633" y="2296"/>
                    <a:pt x="6791" y="2260"/>
                    <a:pt x="6934" y="2196"/>
                  </a:cubicBezTo>
                  <a:lnTo>
                    <a:pt x="9998" y="5028"/>
                  </a:lnTo>
                  <a:lnTo>
                    <a:pt x="2935" y="5028"/>
                  </a:lnTo>
                  <a:lnTo>
                    <a:pt x="6000" y="2196"/>
                  </a:lnTo>
                  <a:close/>
                  <a:moveTo>
                    <a:pt x="907" y="5935"/>
                  </a:moveTo>
                  <a:lnTo>
                    <a:pt x="12027" y="5935"/>
                  </a:lnTo>
                  <a:lnTo>
                    <a:pt x="12027" y="6704"/>
                  </a:lnTo>
                  <a:lnTo>
                    <a:pt x="907" y="6704"/>
                  </a:lnTo>
                  <a:lnTo>
                    <a:pt x="907" y="5935"/>
                  </a:lnTo>
                  <a:close/>
                  <a:moveTo>
                    <a:pt x="3318" y="7623"/>
                  </a:moveTo>
                  <a:lnTo>
                    <a:pt x="3452" y="8984"/>
                  </a:lnTo>
                  <a:lnTo>
                    <a:pt x="1881" y="8984"/>
                  </a:lnTo>
                  <a:lnTo>
                    <a:pt x="1415" y="7623"/>
                  </a:lnTo>
                  <a:lnTo>
                    <a:pt x="3318" y="7623"/>
                  </a:lnTo>
                  <a:close/>
                  <a:moveTo>
                    <a:pt x="2671" y="11291"/>
                  </a:moveTo>
                  <a:lnTo>
                    <a:pt x="2191" y="9890"/>
                  </a:lnTo>
                  <a:lnTo>
                    <a:pt x="3542" y="9890"/>
                  </a:lnTo>
                  <a:lnTo>
                    <a:pt x="3680" y="11291"/>
                  </a:lnTo>
                  <a:lnTo>
                    <a:pt x="2671" y="11291"/>
                  </a:lnTo>
                  <a:close/>
                  <a:moveTo>
                    <a:pt x="6920" y="9890"/>
                  </a:moveTo>
                  <a:lnTo>
                    <a:pt x="8480" y="9890"/>
                  </a:lnTo>
                  <a:lnTo>
                    <a:pt x="8342" y="11291"/>
                  </a:lnTo>
                  <a:lnTo>
                    <a:pt x="6920" y="11291"/>
                  </a:lnTo>
                  <a:lnTo>
                    <a:pt x="6920" y="9890"/>
                  </a:lnTo>
                  <a:close/>
                  <a:moveTo>
                    <a:pt x="10263" y="11291"/>
                  </a:moveTo>
                  <a:lnTo>
                    <a:pt x="9253" y="11291"/>
                  </a:lnTo>
                  <a:lnTo>
                    <a:pt x="9391" y="9890"/>
                  </a:lnTo>
                  <a:lnTo>
                    <a:pt x="10742" y="9890"/>
                  </a:lnTo>
                  <a:lnTo>
                    <a:pt x="10263" y="11291"/>
                  </a:lnTo>
                  <a:close/>
                  <a:moveTo>
                    <a:pt x="11053" y="8984"/>
                  </a:moveTo>
                  <a:lnTo>
                    <a:pt x="9481" y="8984"/>
                  </a:lnTo>
                  <a:lnTo>
                    <a:pt x="9615" y="7623"/>
                  </a:lnTo>
                  <a:lnTo>
                    <a:pt x="11519" y="7623"/>
                  </a:lnTo>
                  <a:lnTo>
                    <a:pt x="11053" y="8984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zh-CN" altLang="zh-CN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804259" y="5346786"/>
            <a:ext cx="6545382" cy="679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  <a:alpha val="90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2">
                  <a:lumMod val="75000"/>
                  <a:lumOff val="25000"/>
                  <a:alpha val="9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  <a:alpha val="90000"/>
                  </a:schemeClr>
                </a:solidFill>
                <a:cs typeface="+mn-ea"/>
                <a:sym typeface="+mn-lt"/>
              </a:rPr>
              <a:t>如果文字过多，您可右键修改“段落”调节合适的行间距</a:t>
            </a:r>
            <a:endParaRPr lang="en-US" altLang="zh-CN" sz="1600" dirty="0">
              <a:solidFill>
                <a:schemeClr val="tx2">
                  <a:lumMod val="75000"/>
                  <a:lumOff val="25000"/>
                  <a:alpha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5676" y="217558"/>
            <a:ext cx="1702710" cy="400110"/>
            <a:chOff x="3207537" y="2006602"/>
            <a:chExt cx="1702710" cy="40011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323341" y="2406712"/>
              <a:ext cx="1481608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207537" y="2006602"/>
              <a:ext cx="17027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Three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9696" y="694469"/>
            <a:ext cx="3520223" cy="1262027"/>
            <a:chOff x="4254210" y="621899"/>
            <a:chExt cx="3520223" cy="1262027"/>
          </a:xfrm>
        </p:grpSpPr>
        <p:grpSp>
          <p:nvGrpSpPr>
            <p:cNvPr id="21" name="组合 20"/>
            <p:cNvGrpSpPr/>
            <p:nvPr/>
          </p:nvGrpSpPr>
          <p:grpSpPr>
            <a:xfrm>
              <a:off x="4593772" y="621899"/>
              <a:ext cx="3180661" cy="1262027"/>
              <a:chOff x="1317967" y="1290468"/>
              <a:chExt cx="3180661" cy="126202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343615" y="1321660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31796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>
                <a:off x="2532023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4308128" y="1290468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4254210" y="1244370"/>
              <a:ext cx="190500" cy="190500"/>
            </a:xfrm>
            <a:custGeom>
              <a:avLst/>
              <a:gdLst>
                <a:gd name="connsiteX0" fmla="*/ 96677 w 190500"/>
                <a:gd name="connsiteY0" fmla="*/ 153326 h 190500"/>
                <a:gd name="connsiteX1" fmla="*/ 65340 w 190500"/>
                <a:gd name="connsiteY1" fmla="*/ 185711 h 190500"/>
                <a:gd name="connsiteX2" fmla="*/ 53910 w 190500"/>
                <a:gd name="connsiteY2" fmla="*/ 180662 h 190500"/>
                <a:gd name="connsiteX3" fmla="*/ 56482 w 190500"/>
                <a:gd name="connsiteY3" fmla="*/ 136752 h 190500"/>
                <a:gd name="connsiteX4" fmla="*/ 40670 w 190500"/>
                <a:gd name="connsiteY4" fmla="*/ 95795 h 190500"/>
                <a:gd name="connsiteX5" fmla="*/ 9142 w 190500"/>
                <a:gd name="connsiteY5" fmla="*/ 64743 h 190500"/>
                <a:gd name="connsiteX6" fmla="*/ 14191 w 190500"/>
                <a:gd name="connsiteY6" fmla="*/ 53408 h 190500"/>
                <a:gd name="connsiteX7" fmla="*/ 58387 w 190500"/>
                <a:gd name="connsiteY7" fmla="*/ 55980 h 190500"/>
                <a:gd name="connsiteX8" fmla="*/ 99344 w 190500"/>
                <a:gd name="connsiteY8" fmla="*/ 40169 h 190500"/>
                <a:gd name="connsiteX9" fmla="*/ 129919 w 190500"/>
                <a:gd name="connsiteY9" fmla="*/ 9117 h 190500"/>
                <a:gd name="connsiteX10" fmla="*/ 141254 w 190500"/>
                <a:gd name="connsiteY10" fmla="*/ 14356 h 190500"/>
                <a:gd name="connsiteX11" fmla="*/ 137825 w 190500"/>
                <a:gd name="connsiteY11" fmla="*/ 55980 h 190500"/>
                <a:gd name="connsiteX12" fmla="*/ 153827 w 190500"/>
                <a:gd name="connsiteY12" fmla="*/ 98557 h 190500"/>
                <a:gd name="connsiteX13" fmla="*/ 185736 w 190500"/>
                <a:gd name="connsiteY13" fmla="*/ 129418 h 190500"/>
                <a:gd name="connsiteX14" fmla="*/ 180592 w 190500"/>
                <a:gd name="connsiteY14" fmla="*/ 140848 h 190500"/>
                <a:gd name="connsiteX15" fmla="*/ 139254 w 190500"/>
                <a:gd name="connsiteY15" fmla="*/ 137419 h 190500"/>
                <a:gd name="connsiteX16" fmla="*/ 96677 w 190500"/>
                <a:gd name="connsiteY16" fmla="*/ 15332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0500" h="190500">
                  <a:moveTo>
                    <a:pt x="96677" y="153326"/>
                  </a:moveTo>
                  <a:lnTo>
                    <a:pt x="65340" y="185711"/>
                  </a:lnTo>
                  <a:cubicBezTo>
                    <a:pt x="61054" y="190187"/>
                    <a:pt x="53529" y="186854"/>
                    <a:pt x="53910" y="180662"/>
                  </a:cubicBezTo>
                  <a:lnTo>
                    <a:pt x="56482" y="136752"/>
                  </a:lnTo>
                  <a:cubicBezTo>
                    <a:pt x="57339" y="121512"/>
                    <a:pt x="51624" y="106558"/>
                    <a:pt x="40670" y="95795"/>
                  </a:cubicBezTo>
                  <a:lnTo>
                    <a:pt x="9142" y="64743"/>
                  </a:lnTo>
                  <a:cubicBezTo>
                    <a:pt x="4761" y="60457"/>
                    <a:pt x="8095" y="53027"/>
                    <a:pt x="14191" y="53408"/>
                  </a:cubicBezTo>
                  <a:lnTo>
                    <a:pt x="58387" y="55980"/>
                  </a:lnTo>
                  <a:cubicBezTo>
                    <a:pt x="73627" y="56837"/>
                    <a:pt x="88581" y="51122"/>
                    <a:pt x="99344" y="40169"/>
                  </a:cubicBezTo>
                  <a:lnTo>
                    <a:pt x="129919" y="9117"/>
                  </a:lnTo>
                  <a:cubicBezTo>
                    <a:pt x="134301" y="4736"/>
                    <a:pt x="141826" y="8165"/>
                    <a:pt x="141254" y="14356"/>
                  </a:cubicBezTo>
                  <a:lnTo>
                    <a:pt x="137825" y="55980"/>
                  </a:lnTo>
                  <a:cubicBezTo>
                    <a:pt x="136492" y="71887"/>
                    <a:pt x="142397" y="87508"/>
                    <a:pt x="153827" y="98557"/>
                  </a:cubicBezTo>
                  <a:lnTo>
                    <a:pt x="185736" y="129418"/>
                  </a:lnTo>
                  <a:cubicBezTo>
                    <a:pt x="190213" y="133800"/>
                    <a:pt x="186784" y="141324"/>
                    <a:pt x="180592" y="140848"/>
                  </a:cubicBezTo>
                  <a:lnTo>
                    <a:pt x="139254" y="137419"/>
                  </a:lnTo>
                  <a:cubicBezTo>
                    <a:pt x="123347" y="135990"/>
                    <a:pt x="107726" y="141800"/>
                    <a:pt x="96677" y="153326"/>
                  </a:cubicBezTo>
                  <a:close/>
                </a:path>
              </a:pathLst>
            </a:custGeom>
            <a:solidFill>
              <a:srgbClr val="FFC9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2286" y="5060919"/>
            <a:ext cx="7406098" cy="67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03615" y="925980"/>
            <a:ext cx="2160000" cy="3907349"/>
            <a:chOff x="1203615" y="762694"/>
            <a:chExt cx="2160000" cy="3907349"/>
          </a:xfrm>
        </p:grpSpPr>
        <p:sp>
          <p:nvSpPr>
            <p:cNvPr id="3" name="文本框 2"/>
            <p:cNvSpPr txBox="1"/>
            <p:nvPr/>
          </p:nvSpPr>
          <p:spPr>
            <a:xfrm>
              <a:off x="1895528" y="762694"/>
              <a:ext cx="776175" cy="1579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1"/>
                  </a:solidFill>
                  <a:cs typeface="+mn-ea"/>
                  <a:sym typeface="+mn-lt"/>
                </a:rPr>
                <a:t>A</a:t>
              </a:r>
              <a:endParaRPr lang="en-US" altLang="zh-CN" sz="7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03615" y="2515470"/>
              <a:ext cx="2160000" cy="2154573"/>
            </a:xfrm>
            <a:prstGeom prst="rect">
              <a:avLst/>
            </a:prstGeom>
            <a:solidFill>
              <a:srgbClr val="FFF2E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20361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5497" y="2263030"/>
              <a:ext cx="1236236" cy="506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730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45205" y="925980"/>
            <a:ext cx="2160000" cy="3907349"/>
            <a:chOff x="3745205" y="762694"/>
            <a:chExt cx="2160000" cy="3907349"/>
          </a:xfrm>
        </p:grpSpPr>
        <p:sp>
          <p:nvSpPr>
            <p:cNvPr id="8" name="文本框 7"/>
            <p:cNvSpPr txBox="1"/>
            <p:nvPr/>
          </p:nvSpPr>
          <p:spPr>
            <a:xfrm>
              <a:off x="4454752" y="762694"/>
              <a:ext cx="740908" cy="1534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2"/>
                  </a:solidFill>
                  <a:cs typeface="+mn-ea"/>
                  <a:sym typeface="+mn-lt"/>
                </a:rPr>
                <a:t>B</a:t>
              </a:r>
              <a:endParaRPr lang="en-US" altLang="zh-CN" sz="7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45205" y="2515470"/>
              <a:ext cx="2160000" cy="2154573"/>
            </a:xfrm>
            <a:prstGeom prst="rect">
              <a:avLst/>
            </a:prstGeom>
            <a:solidFill>
              <a:srgbClr val="FFF2E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374520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07087" y="2263030"/>
              <a:ext cx="1236236" cy="506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889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86795" y="925980"/>
            <a:ext cx="2160000" cy="3907349"/>
            <a:chOff x="6286795" y="762694"/>
            <a:chExt cx="2160000" cy="3907349"/>
          </a:xfrm>
        </p:grpSpPr>
        <p:sp>
          <p:nvSpPr>
            <p:cNvPr id="9" name="文本框 8"/>
            <p:cNvSpPr txBox="1"/>
            <p:nvPr/>
          </p:nvSpPr>
          <p:spPr>
            <a:xfrm>
              <a:off x="6972296" y="762694"/>
              <a:ext cx="788999" cy="1581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1"/>
                  </a:solidFill>
                  <a:cs typeface="+mn-ea"/>
                  <a:sym typeface="+mn-lt"/>
                </a:rPr>
                <a:t>C</a:t>
              </a:r>
              <a:endParaRPr lang="en-US" altLang="zh-CN" sz="7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86795" y="2515470"/>
              <a:ext cx="2160000" cy="2154573"/>
            </a:xfrm>
            <a:prstGeom prst="rect">
              <a:avLst/>
            </a:prstGeom>
            <a:solidFill>
              <a:srgbClr val="FFF2E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5"/>
            <p:cNvSpPr/>
            <p:nvPr/>
          </p:nvSpPr>
          <p:spPr>
            <a:xfrm>
              <a:off x="628679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48677" y="2263030"/>
              <a:ext cx="1236236" cy="506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048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828385" y="925980"/>
            <a:ext cx="2160000" cy="3907349"/>
            <a:chOff x="8828385" y="762694"/>
            <a:chExt cx="2160000" cy="3907349"/>
          </a:xfrm>
        </p:grpSpPr>
        <p:sp>
          <p:nvSpPr>
            <p:cNvPr id="10" name="文本框 9"/>
            <p:cNvSpPr txBox="1"/>
            <p:nvPr/>
          </p:nvSpPr>
          <p:spPr>
            <a:xfrm>
              <a:off x="9521100" y="762694"/>
              <a:ext cx="774571" cy="1534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2"/>
                  </a:solidFill>
                  <a:cs typeface="+mn-ea"/>
                  <a:sym typeface="+mn-lt"/>
                </a:rPr>
                <a:t>D</a:t>
              </a:r>
              <a:endParaRPr lang="en-US" altLang="zh-CN" sz="7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28385" y="2515470"/>
              <a:ext cx="2160000" cy="2154573"/>
            </a:xfrm>
            <a:prstGeom prst="rect">
              <a:avLst/>
            </a:prstGeom>
            <a:solidFill>
              <a:srgbClr val="FFF2EC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5"/>
            <p:cNvSpPr/>
            <p:nvPr/>
          </p:nvSpPr>
          <p:spPr>
            <a:xfrm>
              <a:off x="882838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90267" y="2263030"/>
              <a:ext cx="1236236" cy="506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9207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5676" y="217558"/>
            <a:ext cx="1702710" cy="400110"/>
            <a:chOff x="3207537" y="2006602"/>
            <a:chExt cx="1702710" cy="40011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323341" y="2406712"/>
              <a:ext cx="1481608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3207537" y="2006602"/>
              <a:ext cx="17027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Three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9102" y="2087851"/>
            <a:ext cx="8299191" cy="1991721"/>
            <a:chOff x="2009102" y="2087851"/>
            <a:chExt cx="8299191" cy="1991721"/>
          </a:xfrm>
        </p:grpSpPr>
        <p:grpSp>
          <p:nvGrpSpPr>
            <p:cNvPr id="36" name="组合 35"/>
            <p:cNvGrpSpPr/>
            <p:nvPr/>
          </p:nvGrpSpPr>
          <p:grpSpPr>
            <a:xfrm>
              <a:off x="8540559" y="2087851"/>
              <a:ext cx="1767734" cy="1930663"/>
              <a:chOff x="9988045" y="2333020"/>
              <a:chExt cx="1767734" cy="1930663"/>
            </a:xfrm>
          </p:grpSpPr>
          <p:pic>
            <p:nvPicPr>
              <p:cNvPr id="37" name="图片 36"/>
              <p:cNvPicPr>
                <a:picLocks noChangeAspect="1"/>
              </p:cNvPicPr>
              <p:nvPr userDrawn="1"/>
            </p:nvPicPr>
            <p:blipFill>
              <a:blip r:embed="rId1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38" name="任意多边形: 形状 37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9102" y="2644131"/>
              <a:ext cx="1642341" cy="1435441"/>
              <a:chOff x="459702" y="2666589"/>
              <a:chExt cx="1642341" cy="1435441"/>
            </a:xfrm>
          </p:grpSpPr>
          <p:pic>
            <p:nvPicPr>
              <p:cNvPr id="41" name="图片 40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42" name="任意多边形: 形状 41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22900" y="1693034"/>
            <a:ext cx="3570208" cy="3339161"/>
            <a:chOff x="4322900" y="1693034"/>
            <a:chExt cx="3570208" cy="3339161"/>
          </a:xfrm>
        </p:grpSpPr>
        <p:sp>
          <p:nvSpPr>
            <p:cNvPr id="47" name="图形 13"/>
            <p:cNvSpPr/>
            <p:nvPr/>
          </p:nvSpPr>
          <p:spPr>
            <a:xfrm>
              <a:off x="5688208" y="2341313"/>
              <a:ext cx="839593" cy="824600"/>
            </a:xfrm>
            <a:prstGeom prst="ellipse">
              <a:avLst/>
            </a:prstGeom>
            <a:solidFill>
              <a:srgbClr val="90D3D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四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77745" y="3310628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4F1F37"/>
                  </a:solidFill>
                  <a:cs typeface="+mn-ea"/>
                  <a:sym typeface="+mn-lt"/>
                </a:rPr>
                <a:t>课后作业</a:t>
              </a:r>
              <a:endParaRPr lang="zh-CN" altLang="en-US" sz="40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579381" y="3938768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通过课后作业复习本节课的知识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图形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6690" y="1693034"/>
              <a:ext cx="882628" cy="77628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4322900" y="4529493"/>
              <a:ext cx="3570208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When cobwebs ruthlessly seized my hearth,When the smoke of ashes sighs the sorrow</a:t>
              </a:r>
              <a:endParaRPr lang="zh-CN" altLang="en-US" sz="14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334211" y="4441136"/>
              <a:ext cx="3547586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514301" y="1770246"/>
            <a:ext cx="5365327" cy="3297443"/>
            <a:chOff x="5793701" y="2178157"/>
            <a:chExt cx="5365327" cy="3297443"/>
          </a:xfrm>
        </p:grpSpPr>
        <p:grpSp>
          <p:nvGrpSpPr>
            <p:cNvPr id="23" name="组合 22"/>
            <p:cNvGrpSpPr/>
            <p:nvPr/>
          </p:nvGrpSpPr>
          <p:grpSpPr>
            <a:xfrm>
              <a:off x="7044616" y="2512429"/>
              <a:ext cx="404819" cy="2655782"/>
              <a:chOff x="7102835" y="2530598"/>
              <a:chExt cx="592695" cy="2655782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7362810" y="2531405"/>
                <a:ext cx="0" cy="2654975"/>
              </a:xfrm>
              <a:prstGeom prst="line">
                <a:avLst/>
              </a:prstGeom>
              <a:ln w="25400">
                <a:solidFill>
                  <a:schemeClr val="accent3">
                    <a:alpha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7354757" y="2530598"/>
                <a:ext cx="288000" cy="3392"/>
              </a:xfrm>
              <a:prstGeom prst="line">
                <a:avLst/>
              </a:prstGeom>
              <a:ln w="25400"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7102835" y="3878013"/>
                <a:ext cx="592695" cy="0"/>
              </a:xfrm>
              <a:prstGeom prst="line">
                <a:avLst/>
              </a:prstGeom>
              <a:ln w="25400"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7360705" y="5182672"/>
                <a:ext cx="288000" cy="3392"/>
              </a:xfrm>
              <a:prstGeom prst="line">
                <a:avLst/>
              </a:prstGeom>
              <a:ln w="25400"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7778588" y="2178157"/>
              <a:ext cx="3380440" cy="700440"/>
              <a:chOff x="7778588" y="2178157"/>
              <a:chExt cx="3380440" cy="700440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7778588" y="2264513"/>
                <a:ext cx="578049" cy="578049"/>
                <a:chOff x="7778588" y="2264513"/>
                <a:chExt cx="578049" cy="578049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7778588" y="2264513"/>
                  <a:ext cx="578049" cy="57804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7898997" y="2390781"/>
                  <a:ext cx="337230" cy="336800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8512150" y="2178157"/>
                <a:ext cx="2646878" cy="700440"/>
                <a:chOff x="8512150" y="2178157"/>
                <a:chExt cx="2646878" cy="700440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8512150" y="2178157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512150" y="2539850"/>
                  <a:ext cx="2646878" cy="3387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项目描述，请在此修改内容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7778588" y="3483008"/>
              <a:ext cx="3380440" cy="700440"/>
              <a:chOff x="7778588" y="3483008"/>
              <a:chExt cx="3380440" cy="700440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7778588" y="3568076"/>
                <a:ext cx="578049" cy="578049"/>
                <a:chOff x="7778588" y="3568076"/>
                <a:chExt cx="578049" cy="578049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7778588" y="3568076"/>
                  <a:ext cx="578049" cy="57804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7898997" y="3695161"/>
                  <a:ext cx="337230" cy="336800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8512150" y="3483008"/>
                <a:ext cx="2646878" cy="700440"/>
                <a:chOff x="8512150" y="3483008"/>
                <a:chExt cx="2646878" cy="700440"/>
              </a:xfrm>
            </p:grpSpPr>
            <p:sp>
              <p:nvSpPr>
                <p:cNvPr id="16" name="文本框 15"/>
                <p:cNvSpPr txBox="1"/>
                <p:nvPr/>
              </p:nvSpPr>
              <p:spPr>
                <a:xfrm>
                  <a:off x="8512150" y="3483008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512150" y="3844701"/>
                  <a:ext cx="2646878" cy="3387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项目描述，请在此修改内容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7778588" y="4775160"/>
              <a:ext cx="3380440" cy="700440"/>
              <a:chOff x="7778588" y="4775160"/>
              <a:chExt cx="3380440" cy="70044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7778588" y="4860350"/>
                <a:ext cx="578049" cy="578049"/>
                <a:chOff x="7778588" y="4860350"/>
                <a:chExt cx="578049" cy="578049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7778588" y="4860350"/>
                  <a:ext cx="578049" cy="57804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7898997" y="4980973"/>
                  <a:ext cx="337230" cy="336800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8512150" y="4775160"/>
                <a:ext cx="2646878" cy="700440"/>
                <a:chOff x="8512150" y="4775160"/>
                <a:chExt cx="2646878" cy="700440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8512150" y="4775160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8512150" y="5136853"/>
                  <a:ext cx="2646878" cy="33874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项目描述，请在此修改内容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5793701" y="3403061"/>
              <a:ext cx="1006826" cy="1006826"/>
              <a:chOff x="9295364" y="232985"/>
              <a:chExt cx="966829" cy="966829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295364" y="232985"/>
                <a:ext cx="966829" cy="9668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11255-5323815"/>
              <p:cNvSpPr/>
              <p:nvPr/>
            </p:nvSpPr>
            <p:spPr>
              <a:xfrm>
                <a:off x="9522760" y="460381"/>
                <a:ext cx="512037" cy="512037"/>
              </a:xfrm>
              <a:custGeom>
                <a:avLst/>
                <a:gdLst>
                  <a:gd name="T0" fmla="*/ 9715 w 10362"/>
                  <a:gd name="T1" fmla="*/ 6476 h 10361"/>
                  <a:gd name="T2" fmla="*/ 9087 w 10362"/>
                  <a:gd name="T3" fmla="*/ 6476 h 10361"/>
                  <a:gd name="T4" fmla="*/ 9087 w 10362"/>
                  <a:gd name="T5" fmla="*/ 4857 h 10361"/>
                  <a:gd name="T6" fmla="*/ 8845 w 10362"/>
                  <a:gd name="T7" fmla="*/ 4615 h 10361"/>
                  <a:gd name="T8" fmla="*/ 5424 w 10362"/>
                  <a:gd name="T9" fmla="*/ 4615 h 10361"/>
                  <a:gd name="T10" fmla="*/ 5424 w 10362"/>
                  <a:gd name="T11" fmla="*/ 3886 h 10361"/>
                  <a:gd name="T12" fmla="*/ 6476 w 10362"/>
                  <a:gd name="T13" fmla="*/ 3886 h 10361"/>
                  <a:gd name="T14" fmla="*/ 7124 w 10362"/>
                  <a:gd name="T15" fmla="*/ 3239 h 10361"/>
                  <a:gd name="T16" fmla="*/ 7124 w 10362"/>
                  <a:gd name="T17" fmla="*/ 647 h 10361"/>
                  <a:gd name="T18" fmla="*/ 6476 w 10362"/>
                  <a:gd name="T19" fmla="*/ 0 h 10361"/>
                  <a:gd name="T20" fmla="*/ 3886 w 10362"/>
                  <a:gd name="T21" fmla="*/ 0 h 10361"/>
                  <a:gd name="T22" fmla="*/ 3239 w 10362"/>
                  <a:gd name="T23" fmla="*/ 647 h 10361"/>
                  <a:gd name="T24" fmla="*/ 3239 w 10362"/>
                  <a:gd name="T25" fmla="*/ 3237 h 10361"/>
                  <a:gd name="T26" fmla="*/ 3886 w 10362"/>
                  <a:gd name="T27" fmla="*/ 3885 h 10361"/>
                  <a:gd name="T28" fmla="*/ 4939 w 10362"/>
                  <a:gd name="T29" fmla="*/ 3885 h 10361"/>
                  <a:gd name="T30" fmla="*/ 4939 w 10362"/>
                  <a:gd name="T31" fmla="*/ 4614 h 10361"/>
                  <a:gd name="T32" fmla="*/ 1519 w 10362"/>
                  <a:gd name="T33" fmla="*/ 4614 h 10361"/>
                  <a:gd name="T34" fmla="*/ 1276 w 10362"/>
                  <a:gd name="T35" fmla="*/ 4856 h 10361"/>
                  <a:gd name="T36" fmla="*/ 1276 w 10362"/>
                  <a:gd name="T37" fmla="*/ 6475 h 10361"/>
                  <a:gd name="T38" fmla="*/ 647 w 10362"/>
                  <a:gd name="T39" fmla="*/ 6475 h 10361"/>
                  <a:gd name="T40" fmla="*/ 0 w 10362"/>
                  <a:gd name="T41" fmla="*/ 7122 h 10361"/>
                  <a:gd name="T42" fmla="*/ 0 w 10362"/>
                  <a:gd name="T43" fmla="*/ 9712 h 10361"/>
                  <a:gd name="T44" fmla="*/ 647 w 10362"/>
                  <a:gd name="T45" fmla="*/ 10360 h 10361"/>
                  <a:gd name="T46" fmla="*/ 3237 w 10362"/>
                  <a:gd name="T47" fmla="*/ 10360 h 10361"/>
                  <a:gd name="T48" fmla="*/ 3885 w 10362"/>
                  <a:gd name="T49" fmla="*/ 9712 h 10361"/>
                  <a:gd name="T50" fmla="*/ 3885 w 10362"/>
                  <a:gd name="T51" fmla="*/ 7124 h 10361"/>
                  <a:gd name="T52" fmla="*/ 3237 w 10362"/>
                  <a:gd name="T53" fmla="*/ 6476 h 10361"/>
                  <a:gd name="T54" fmla="*/ 1761 w 10362"/>
                  <a:gd name="T55" fmla="*/ 6476 h 10361"/>
                  <a:gd name="T56" fmla="*/ 1761 w 10362"/>
                  <a:gd name="T57" fmla="*/ 5100 h 10361"/>
                  <a:gd name="T58" fmla="*/ 8602 w 10362"/>
                  <a:gd name="T59" fmla="*/ 5100 h 10361"/>
                  <a:gd name="T60" fmla="*/ 8602 w 10362"/>
                  <a:gd name="T61" fmla="*/ 6476 h 10361"/>
                  <a:gd name="T62" fmla="*/ 7124 w 10362"/>
                  <a:gd name="T63" fmla="*/ 6476 h 10361"/>
                  <a:gd name="T64" fmla="*/ 6476 w 10362"/>
                  <a:gd name="T65" fmla="*/ 7124 h 10361"/>
                  <a:gd name="T66" fmla="*/ 6476 w 10362"/>
                  <a:gd name="T67" fmla="*/ 9713 h 10361"/>
                  <a:gd name="T68" fmla="*/ 7124 w 10362"/>
                  <a:gd name="T69" fmla="*/ 10361 h 10361"/>
                  <a:gd name="T70" fmla="*/ 9713 w 10362"/>
                  <a:gd name="T71" fmla="*/ 10361 h 10361"/>
                  <a:gd name="T72" fmla="*/ 10361 w 10362"/>
                  <a:gd name="T73" fmla="*/ 9713 h 10361"/>
                  <a:gd name="T74" fmla="*/ 10361 w 10362"/>
                  <a:gd name="T75" fmla="*/ 7124 h 10361"/>
                  <a:gd name="T76" fmla="*/ 9715 w 10362"/>
                  <a:gd name="T77" fmla="*/ 6476 h 10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362" h="10361">
                    <a:moveTo>
                      <a:pt x="9715" y="6476"/>
                    </a:moveTo>
                    <a:lnTo>
                      <a:pt x="9087" y="6476"/>
                    </a:lnTo>
                    <a:lnTo>
                      <a:pt x="9087" y="4857"/>
                    </a:lnTo>
                    <a:cubicBezTo>
                      <a:pt x="9087" y="4724"/>
                      <a:pt x="8979" y="4615"/>
                      <a:pt x="8845" y="4615"/>
                    </a:cubicBezTo>
                    <a:lnTo>
                      <a:pt x="5424" y="4615"/>
                    </a:lnTo>
                    <a:lnTo>
                      <a:pt x="5424" y="3886"/>
                    </a:lnTo>
                    <a:lnTo>
                      <a:pt x="6476" y="3886"/>
                    </a:lnTo>
                    <a:cubicBezTo>
                      <a:pt x="6834" y="3886"/>
                      <a:pt x="7124" y="3596"/>
                      <a:pt x="7124" y="3239"/>
                    </a:cubicBezTo>
                    <a:lnTo>
                      <a:pt x="7124" y="647"/>
                    </a:lnTo>
                    <a:cubicBezTo>
                      <a:pt x="7124" y="290"/>
                      <a:pt x="6833" y="0"/>
                      <a:pt x="6476" y="0"/>
                    </a:cubicBezTo>
                    <a:lnTo>
                      <a:pt x="3886" y="0"/>
                    </a:lnTo>
                    <a:cubicBezTo>
                      <a:pt x="3528" y="0"/>
                      <a:pt x="3239" y="290"/>
                      <a:pt x="3239" y="647"/>
                    </a:cubicBezTo>
                    <a:lnTo>
                      <a:pt x="3239" y="3237"/>
                    </a:lnTo>
                    <a:cubicBezTo>
                      <a:pt x="3239" y="3595"/>
                      <a:pt x="3528" y="3885"/>
                      <a:pt x="3886" y="3885"/>
                    </a:cubicBezTo>
                    <a:lnTo>
                      <a:pt x="4939" y="3885"/>
                    </a:lnTo>
                    <a:lnTo>
                      <a:pt x="4939" y="4614"/>
                    </a:lnTo>
                    <a:lnTo>
                      <a:pt x="1519" y="4614"/>
                    </a:lnTo>
                    <a:cubicBezTo>
                      <a:pt x="1385" y="4614"/>
                      <a:pt x="1276" y="4722"/>
                      <a:pt x="1276" y="4856"/>
                    </a:cubicBezTo>
                    <a:lnTo>
                      <a:pt x="1276" y="6475"/>
                    </a:lnTo>
                    <a:lnTo>
                      <a:pt x="647" y="6475"/>
                    </a:lnTo>
                    <a:cubicBezTo>
                      <a:pt x="290" y="6475"/>
                      <a:pt x="0" y="6765"/>
                      <a:pt x="0" y="7122"/>
                    </a:cubicBezTo>
                    <a:lnTo>
                      <a:pt x="0" y="9712"/>
                    </a:lnTo>
                    <a:cubicBezTo>
                      <a:pt x="0" y="10070"/>
                      <a:pt x="290" y="10360"/>
                      <a:pt x="647" y="10360"/>
                    </a:cubicBezTo>
                    <a:lnTo>
                      <a:pt x="3237" y="10360"/>
                    </a:lnTo>
                    <a:cubicBezTo>
                      <a:pt x="3595" y="10360"/>
                      <a:pt x="3885" y="10070"/>
                      <a:pt x="3885" y="9712"/>
                    </a:cubicBezTo>
                    <a:lnTo>
                      <a:pt x="3885" y="7124"/>
                    </a:lnTo>
                    <a:cubicBezTo>
                      <a:pt x="3885" y="6766"/>
                      <a:pt x="3595" y="6476"/>
                      <a:pt x="3237" y="6476"/>
                    </a:cubicBezTo>
                    <a:lnTo>
                      <a:pt x="1761" y="6476"/>
                    </a:lnTo>
                    <a:lnTo>
                      <a:pt x="1761" y="5100"/>
                    </a:lnTo>
                    <a:lnTo>
                      <a:pt x="8602" y="5100"/>
                    </a:lnTo>
                    <a:lnTo>
                      <a:pt x="8602" y="6476"/>
                    </a:lnTo>
                    <a:lnTo>
                      <a:pt x="7124" y="6476"/>
                    </a:lnTo>
                    <a:cubicBezTo>
                      <a:pt x="6766" y="6476"/>
                      <a:pt x="6476" y="6766"/>
                      <a:pt x="6476" y="7124"/>
                    </a:cubicBezTo>
                    <a:lnTo>
                      <a:pt x="6476" y="9713"/>
                    </a:lnTo>
                    <a:cubicBezTo>
                      <a:pt x="6476" y="10071"/>
                      <a:pt x="6766" y="10361"/>
                      <a:pt x="7124" y="10361"/>
                    </a:cubicBezTo>
                    <a:lnTo>
                      <a:pt x="9713" y="10361"/>
                    </a:lnTo>
                    <a:cubicBezTo>
                      <a:pt x="10071" y="10361"/>
                      <a:pt x="10361" y="10071"/>
                      <a:pt x="10361" y="9713"/>
                    </a:cubicBezTo>
                    <a:lnTo>
                      <a:pt x="10361" y="7124"/>
                    </a:lnTo>
                    <a:cubicBezTo>
                      <a:pt x="10362" y="6766"/>
                      <a:pt x="10072" y="6476"/>
                      <a:pt x="9715" y="64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45676" y="217558"/>
            <a:ext cx="1580882" cy="400110"/>
            <a:chOff x="3207537" y="2006602"/>
            <a:chExt cx="1580882" cy="40011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323341" y="2406712"/>
              <a:ext cx="1417314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3207537" y="2006602"/>
              <a:ext cx="15808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Four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10038" y="1671380"/>
            <a:ext cx="3897310" cy="3553478"/>
            <a:chOff x="1110038" y="1671380"/>
            <a:chExt cx="3897310" cy="3553478"/>
          </a:xfrm>
        </p:grpSpPr>
        <p:sp>
          <p:nvSpPr>
            <p:cNvPr id="44" name="文本框 43"/>
            <p:cNvSpPr txBox="1"/>
            <p:nvPr/>
          </p:nvSpPr>
          <p:spPr>
            <a:xfrm>
              <a:off x="1139066" y="300662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110038" y="1671380"/>
              <a:ext cx="3120747" cy="1230835"/>
              <a:chOff x="1286217" y="1321660"/>
              <a:chExt cx="3120747" cy="1230835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1286217" y="1321660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34971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通过课后作业复习本节课的知识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: 圆角 53"/>
              <p:cNvSpPr/>
              <p:nvPr/>
            </p:nvSpPr>
            <p:spPr>
              <a:xfrm>
                <a:off x="1438617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3781687" y="1379175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988268" y="1672047"/>
            <a:ext cx="6172792" cy="3732099"/>
            <a:chOff x="4988268" y="1672047"/>
            <a:chExt cx="6172792" cy="3732099"/>
          </a:xfrm>
        </p:grpSpPr>
        <p:grpSp>
          <p:nvGrpSpPr>
            <p:cNvPr id="28" name="组合 27"/>
            <p:cNvGrpSpPr/>
            <p:nvPr/>
          </p:nvGrpSpPr>
          <p:grpSpPr>
            <a:xfrm>
              <a:off x="4988268" y="1672047"/>
              <a:ext cx="2774702" cy="1381012"/>
              <a:chOff x="4988268" y="1672047"/>
              <a:chExt cx="2774702" cy="138101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5901289" y="1672047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901289" y="2065929"/>
                <a:ext cx="1861681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请在此修改您的内容，或将内容复制到此段落中内容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988268" y="1683151"/>
                <a:ext cx="714694" cy="71469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6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143053" y="1838194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988268" y="4023134"/>
              <a:ext cx="2774702" cy="1381012"/>
              <a:chOff x="4988268" y="4023134"/>
              <a:chExt cx="2774702" cy="1381012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988268" y="4034238"/>
                <a:ext cx="714694" cy="71469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901289" y="402313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901289" y="4417016"/>
                <a:ext cx="1861681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请在此修改您的内容，或将内容复制到此段落中内容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143053" y="4189281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386358" y="1672047"/>
              <a:ext cx="2774702" cy="1381012"/>
              <a:chOff x="8386358" y="1672047"/>
              <a:chExt cx="2774702" cy="138101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386358" y="1683151"/>
                <a:ext cx="714694" cy="71469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299379" y="1672047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299379" y="2065929"/>
                <a:ext cx="1861681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请在此修改您的内容，或将内容复制到此段落中内容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8541143" y="1838195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386358" y="4023134"/>
              <a:ext cx="2774702" cy="1381012"/>
              <a:chOff x="8386358" y="4023134"/>
              <a:chExt cx="2774702" cy="138101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8386358" y="4034238"/>
                <a:ext cx="714694" cy="71469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299379" y="402313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9299379" y="4417016"/>
                <a:ext cx="1861681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请在此修改您的内容，或将内容复制到此段落中内容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8541143" y="4189281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45676" y="217558"/>
            <a:ext cx="1580882" cy="400110"/>
            <a:chOff x="3207537" y="2006602"/>
            <a:chExt cx="1580882" cy="40011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323341" y="2406712"/>
              <a:ext cx="1417314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3207537" y="2006602"/>
              <a:ext cx="15808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Four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0940" y="1776989"/>
            <a:ext cx="3256293" cy="3522214"/>
            <a:chOff x="1030940" y="1782427"/>
            <a:chExt cx="3256293" cy="3522214"/>
          </a:xfrm>
        </p:grpSpPr>
        <p:sp>
          <p:nvSpPr>
            <p:cNvPr id="23" name="文本框 22"/>
            <p:cNvSpPr txBox="1"/>
            <p:nvPr/>
          </p:nvSpPr>
          <p:spPr>
            <a:xfrm>
              <a:off x="1114254" y="3086405"/>
              <a:ext cx="3172979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正文内容，本段适应大段文字章节，如果文字较内容描述比较适合放在这里请在此修改内容。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或者将内容粘贴到记事本后，复制到此段落中，如果文字过多可右键修改段合适。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030940" y="1782427"/>
              <a:ext cx="3120747" cy="1230835"/>
              <a:chOff x="1286217" y="1321660"/>
              <a:chExt cx="3120747" cy="1230835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286217" y="1321660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34971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通过课后作业复习本节课的知识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38617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3781687" y="1379175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394269" y="2468787"/>
            <a:ext cx="9674158" cy="3235115"/>
            <a:chOff x="1423298" y="1518102"/>
            <a:chExt cx="9674158" cy="3235115"/>
          </a:xfrm>
        </p:grpSpPr>
        <p:sp>
          <p:nvSpPr>
            <p:cNvPr id="3" name="文本框 2"/>
            <p:cNvSpPr txBox="1"/>
            <p:nvPr/>
          </p:nvSpPr>
          <p:spPr>
            <a:xfrm>
              <a:off x="2318765" y="1923767"/>
              <a:ext cx="3396985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单击此处添加简短说明，请您在此修改的内容，单击此处添加简短说明，请在此修改的内容。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333279" y="15181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00471" y="1923767"/>
              <a:ext cx="3396985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单击此处添加简短说明，请您在此修改的内容，单击此处添加简短说明，请在此修改的内容。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14985" y="15181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18765" y="3766087"/>
              <a:ext cx="3396985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单击此处添加简短说明，请您在此修改的内容，单击此处添加简短说明，请在此修改的内容。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33279" y="336042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700471" y="3766087"/>
              <a:ext cx="3396985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单击此处添加简短说明，请您在此修改的内容，单击此处添加简短说明，请在此修改的内容。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714985" y="336042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23298" y="1579482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7" name="arrow-pointing-left-circular-button_20407"/>
            <p:cNvSpPr>
              <a:spLocks noChangeAspect="1"/>
            </p:cNvSpPr>
            <p:nvPr/>
          </p:nvSpPr>
          <p:spPr bwMode="auto">
            <a:xfrm>
              <a:off x="1578083" y="173452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805004" y="1579482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3" name="arrow-pointing-left-circular-button_20407"/>
            <p:cNvSpPr>
              <a:spLocks noChangeAspect="1"/>
            </p:cNvSpPr>
            <p:nvPr/>
          </p:nvSpPr>
          <p:spPr bwMode="auto">
            <a:xfrm>
              <a:off x="6959789" y="173452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23298" y="3421802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9" name="arrow-pointing-left-circular-button_20407"/>
            <p:cNvSpPr>
              <a:spLocks noChangeAspect="1"/>
            </p:cNvSpPr>
            <p:nvPr/>
          </p:nvSpPr>
          <p:spPr bwMode="auto">
            <a:xfrm>
              <a:off x="1578083" y="357684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805004" y="3421802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5" name="arrow-pointing-left-circular-button_20407"/>
            <p:cNvSpPr>
              <a:spLocks noChangeAspect="1"/>
            </p:cNvSpPr>
            <p:nvPr/>
          </p:nvSpPr>
          <p:spPr bwMode="auto">
            <a:xfrm>
              <a:off x="6959789" y="357684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5676" y="217558"/>
            <a:ext cx="1580882" cy="400110"/>
            <a:chOff x="3207537" y="2006602"/>
            <a:chExt cx="1580882" cy="40011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323341" y="2406712"/>
              <a:ext cx="1417314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3207537" y="2006602"/>
              <a:ext cx="15808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Four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67376" y="920206"/>
            <a:ext cx="3057247" cy="1230835"/>
            <a:chOff x="4567376" y="583119"/>
            <a:chExt cx="3057247" cy="1230835"/>
          </a:xfrm>
        </p:grpSpPr>
        <p:grpSp>
          <p:nvGrpSpPr>
            <p:cNvPr id="31" name="组合 30"/>
            <p:cNvGrpSpPr/>
            <p:nvPr/>
          </p:nvGrpSpPr>
          <p:grpSpPr>
            <a:xfrm>
              <a:off x="4567376" y="583119"/>
              <a:ext cx="3057247" cy="1230835"/>
              <a:chOff x="1032217" y="1321660"/>
              <a:chExt cx="3057247" cy="1230835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39993" y="1321660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课后作业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03221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通过课后作业复习本节课的知识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矩形: 圆角 33"/>
              <p:cNvSpPr/>
              <p:nvPr/>
            </p:nvSpPr>
            <p:spPr>
              <a:xfrm>
                <a:off x="2246273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3781687" y="1379175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多边形: 形状 35"/>
            <p:cNvSpPr/>
            <p:nvPr/>
          </p:nvSpPr>
          <p:spPr>
            <a:xfrm>
              <a:off x="4589402" y="955141"/>
              <a:ext cx="190500" cy="190500"/>
            </a:xfrm>
            <a:custGeom>
              <a:avLst/>
              <a:gdLst>
                <a:gd name="connsiteX0" fmla="*/ 96677 w 190500"/>
                <a:gd name="connsiteY0" fmla="*/ 153326 h 190500"/>
                <a:gd name="connsiteX1" fmla="*/ 65340 w 190500"/>
                <a:gd name="connsiteY1" fmla="*/ 185711 h 190500"/>
                <a:gd name="connsiteX2" fmla="*/ 53910 w 190500"/>
                <a:gd name="connsiteY2" fmla="*/ 180662 h 190500"/>
                <a:gd name="connsiteX3" fmla="*/ 56482 w 190500"/>
                <a:gd name="connsiteY3" fmla="*/ 136752 h 190500"/>
                <a:gd name="connsiteX4" fmla="*/ 40670 w 190500"/>
                <a:gd name="connsiteY4" fmla="*/ 95795 h 190500"/>
                <a:gd name="connsiteX5" fmla="*/ 9142 w 190500"/>
                <a:gd name="connsiteY5" fmla="*/ 64743 h 190500"/>
                <a:gd name="connsiteX6" fmla="*/ 14191 w 190500"/>
                <a:gd name="connsiteY6" fmla="*/ 53408 h 190500"/>
                <a:gd name="connsiteX7" fmla="*/ 58387 w 190500"/>
                <a:gd name="connsiteY7" fmla="*/ 55980 h 190500"/>
                <a:gd name="connsiteX8" fmla="*/ 99344 w 190500"/>
                <a:gd name="connsiteY8" fmla="*/ 40169 h 190500"/>
                <a:gd name="connsiteX9" fmla="*/ 129919 w 190500"/>
                <a:gd name="connsiteY9" fmla="*/ 9117 h 190500"/>
                <a:gd name="connsiteX10" fmla="*/ 141254 w 190500"/>
                <a:gd name="connsiteY10" fmla="*/ 14356 h 190500"/>
                <a:gd name="connsiteX11" fmla="*/ 137825 w 190500"/>
                <a:gd name="connsiteY11" fmla="*/ 55980 h 190500"/>
                <a:gd name="connsiteX12" fmla="*/ 153827 w 190500"/>
                <a:gd name="connsiteY12" fmla="*/ 98557 h 190500"/>
                <a:gd name="connsiteX13" fmla="*/ 185736 w 190500"/>
                <a:gd name="connsiteY13" fmla="*/ 129418 h 190500"/>
                <a:gd name="connsiteX14" fmla="*/ 180592 w 190500"/>
                <a:gd name="connsiteY14" fmla="*/ 140848 h 190500"/>
                <a:gd name="connsiteX15" fmla="*/ 139254 w 190500"/>
                <a:gd name="connsiteY15" fmla="*/ 137419 h 190500"/>
                <a:gd name="connsiteX16" fmla="*/ 96677 w 190500"/>
                <a:gd name="connsiteY16" fmla="*/ 15332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0500" h="190500">
                  <a:moveTo>
                    <a:pt x="96677" y="153326"/>
                  </a:moveTo>
                  <a:lnTo>
                    <a:pt x="65340" y="185711"/>
                  </a:lnTo>
                  <a:cubicBezTo>
                    <a:pt x="61054" y="190187"/>
                    <a:pt x="53529" y="186854"/>
                    <a:pt x="53910" y="180662"/>
                  </a:cubicBezTo>
                  <a:lnTo>
                    <a:pt x="56482" y="136752"/>
                  </a:lnTo>
                  <a:cubicBezTo>
                    <a:pt x="57339" y="121512"/>
                    <a:pt x="51624" y="106558"/>
                    <a:pt x="40670" y="95795"/>
                  </a:cubicBezTo>
                  <a:lnTo>
                    <a:pt x="9142" y="64743"/>
                  </a:lnTo>
                  <a:cubicBezTo>
                    <a:pt x="4761" y="60457"/>
                    <a:pt x="8095" y="53027"/>
                    <a:pt x="14191" y="53408"/>
                  </a:cubicBezTo>
                  <a:lnTo>
                    <a:pt x="58387" y="55980"/>
                  </a:lnTo>
                  <a:cubicBezTo>
                    <a:pt x="73627" y="56837"/>
                    <a:pt x="88581" y="51122"/>
                    <a:pt x="99344" y="40169"/>
                  </a:cubicBezTo>
                  <a:lnTo>
                    <a:pt x="129919" y="9117"/>
                  </a:lnTo>
                  <a:cubicBezTo>
                    <a:pt x="134301" y="4736"/>
                    <a:pt x="141826" y="8165"/>
                    <a:pt x="141254" y="14356"/>
                  </a:cubicBezTo>
                  <a:lnTo>
                    <a:pt x="137825" y="55980"/>
                  </a:lnTo>
                  <a:cubicBezTo>
                    <a:pt x="136492" y="71887"/>
                    <a:pt x="142397" y="87508"/>
                    <a:pt x="153827" y="98557"/>
                  </a:cubicBezTo>
                  <a:lnTo>
                    <a:pt x="185736" y="129418"/>
                  </a:lnTo>
                  <a:cubicBezTo>
                    <a:pt x="190213" y="133800"/>
                    <a:pt x="186784" y="141324"/>
                    <a:pt x="180592" y="140848"/>
                  </a:cubicBezTo>
                  <a:lnTo>
                    <a:pt x="139254" y="137419"/>
                  </a:lnTo>
                  <a:cubicBezTo>
                    <a:pt x="123347" y="135990"/>
                    <a:pt x="107726" y="141800"/>
                    <a:pt x="96677" y="153326"/>
                  </a:cubicBezTo>
                  <a:close/>
                </a:path>
              </a:pathLst>
            </a:custGeom>
            <a:solidFill>
              <a:srgbClr val="FFC9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6117283" y="3089817"/>
            <a:ext cx="0" cy="1648532"/>
          </a:xfrm>
          <a:prstGeom prst="line">
            <a:avLst/>
          </a:prstGeom>
          <a:ln w="25400">
            <a:solidFill>
              <a:schemeClr val="accent3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组合 341"/>
          <p:cNvGrpSpPr/>
          <p:nvPr/>
        </p:nvGrpSpPr>
        <p:grpSpPr>
          <a:xfrm>
            <a:off x="692927" y="1221812"/>
            <a:ext cx="1913143" cy="3088365"/>
            <a:chOff x="536394" y="1221812"/>
            <a:chExt cx="1913143" cy="3088365"/>
          </a:xfrm>
        </p:grpSpPr>
        <p:sp>
          <p:nvSpPr>
            <p:cNvPr id="5" name="任意多边形: 形状 4"/>
            <p:cNvSpPr/>
            <p:nvPr/>
          </p:nvSpPr>
          <p:spPr>
            <a:xfrm>
              <a:off x="594642" y="2595812"/>
              <a:ext cx="1776705" cy="1714365"/>
            </a:xfrm>
            <a:custGeom>
              <a:avLst/>
              <a:gdLst>
                <a:gd name="connsiteX0" fmla="*/ 659251 w 1776705"/>
                <a:gd name="connsiteY0" fmla="*/ 1713320 h 1714364"/>
                <a:gd name="connsiteX1" fmla="*/ 656602 w 1776705"/>
                <a:gd name="connsiteY1" fmla="*/ 1712969 h 1714364"/>
                <a:gd name="connsiteX2" fmla="*/ 655238 w 1776705"/>
                <a:gd name="connsiteY2" fmla="*/ 1712619 h 1714364"/>
                <a:gd name="connsiteX3" fmla="*/ 2922 w 1776705"/>
                <a:gd name="connsiteY3" fmla="*/ 858436 h 1714364"/>
                <a:gd name="connsiteX4" fmla="*/ 35067 w 1776705"/>
                <a:gd name="connsiteY4" fmla="*/ 622282 h 1714364"/>
                <a:gd name="connsiteX5" fmla="*/ 266506 w 1776705"/>
                <a:gd name="connsiteY5" fmla="*/ 227394 h 1714364"/>
                <a:gd name="connsiteX6" fmla="*/ 282714 w 1776705"/>
                <a:gd name="connsiteY6" fmla="*/ 227511 h 1714364"/>
                <a:gd name="connsiteX7" fmla="*/ 282597 w 1776705"/>
                <a:gd name="connsiteY7" fmla="*/ 243758 h 1714364"/>
                <a:gd name="connsiteX8" fmla="*/ 57197 w 1776705"/>
                <a:gd name="connsiteY8" fmla="*/ 628439 h 1714364"/>
                <a:gd name="connsiteX9" fmla="*/ 25871 w 1776705"/>
                <a:gd name="connsiteY9" fmla="*/ 858475 h 1714364"/>
                <a:gd name="connsiteX10" fmla="*/ 659758 w 1776705"/>
                <a:gd name="connsiteY10" fmla="*/ 1690059 h 1714364"/>
                <a:gd name="connsiteX11" fmla="*/ 669187 w 1776705"/>
                <a:gd name="connsiteY11" fmla="*/ 1704475 h 1714364"/>
                <a:gd name="connsiteX12" fmla="*/ 659251 w 1776705"/>
                <a:gd name="connsiteY12" fmla="*/ 1713320 h 1714364"/>
                <a:gd name="connsiteX13" fmla="*/ 1505095 w 1776705"/>
                <a:gd name="connsiteY13" fmla="*/ 1490764 h 1714364"/>
                <a:gd name="connsiteX14" fmla="*/ 1496952 w 1776705"/>
                <a:gd name="connsiteY14" fmla="*/ 1487374 h 1714364"/>
                <a:gd name="connsiteX15" fmla="*/ 1497030 w 1776705"/>
                <a:gd name="connsiteY15" fmla="*/ 1471166 h 1714364"/>
                <a:gd name="connsiteX16" fmla="*/ 1721417 w 1776705"/>
                <a:gd name="connsiteY16" fmla="*/ 1087499 h 1714364"/>
                <a:gd name="connsiteX17" fmla="*/ 1752743 w 1776705"/>
                <a:gd name="connsiteY17" fmla="*/ 857462 h 1714364"/>
                <a:gd name="connsiteX18" fmla="*/ 1118857 w 1776705"/>
                <a:gd name="connsiteY18" fmla="*/ 25878 h 1714364"/>
                <a:gd name="connsiteX19" fmla="*/ 1110129 w 1776705"/>
                <a:gd name="connsiteY19" fmla="*/ 11579 h 1714364"/>
                <a:gd name="connsiteX20" fmla="*/ 1123493 w 1776705"/>
                <a:gd name="connsiteY20" fmla="*/ 3358 h 1714364"/>
                <a:gd name="connsiteX21" fmla="*/ 1120454 w 1776705"/>
                <a:gd name="connsiteY21" fmla="*/ 14423 h 1714364"/>
                <a:gd name="connsiteX22" fmla="*/ 1124818 w 1776705"/>
                <a:gd name="connsiteY22" fmla="*/ 3708 h 1714364"/>
                <a:gd name="connsiteX23" fmla="*/ 1775653 w 1776705"/>
                <a:gd name="connsiteY23" fmla="*/ 857462 h 1714364"/>
                <a:gd name="connsiteX24" fmla="*/ 1743509 w 1776705"/>
                <a:gd name="connsiteY24" fmla="*/ 1093616 h 1714364"/>
                <a:gd name="connsiteX25" fmla="*/ 1513161 w 1776705"/>
                <a:gd name="connsiteY25" fmla="*/ 1487452 h 1714364"/>
                <a:gd name="connsiteX26" fmla="*/ 1505095 w 1776705"/>
                <a:gd name="connsiteY26" fmla="*/ 1490764 h 171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76705" h="1714364">
                  <a:moveTo>
                    <a:pt x="659251" y="1713320"/>
                  </a:moveTo>
                  <a:cubicBezTo>
                    <a:pt x="658394" y="1713320"/>
                    <a:pt x="657498" y="1713203"/>
                    <a:pt x="656602" y="1712969"/>
                  </a:cubicBezTo>
                  <a:cubicBezTo>
                    <a:pt x="656563" y="1712930"/>
                    <a:pt x="655277" y="1712619"/>
                    <a:pt x="655238" y="1712619"/>
                  </a:cubicBezTo>
                  <a:cubicBezTo>
                    <a:pt x="270519" y="1606484"/>
                    <a:pt x="2922" y="1255429"/>
                    <a:pt x="2922" y="858436"/>
                  </a:cubicBezTo>
                  <a:cubicBezTo>
                    <a:pt x="2922" y="779030"/>
                    <a:pt x="13715" y="699585"/>
                    <a:pt x="35067" y="622282"/>
                  </a:cubicBezTo>
                  <a:cubicBezTo>
                    <a:pt x="76367" y="472470"/>
                    <a:pt x="156436" y="335906"/>
                    <a:pt x="266506" y="227394"/>
                  </a:cubicBezTo>
                  <a:cubicBezTo>
                    <a:pt x="270987" y="222952"/>
                    <a:pt x="278234" y="222991"/>
                    <a:pt x="282714" y="227511"/>
                  </a:cubicBezTo>
                  <a:cubicBezTo>
                    <a:pt x="287156" y="232031"/>
                    <a:pt x="287117" y="239278"/>
                    <a:pt x="282597" y="243758"/>
                  </a:cubicBezTo>
                  <a:cubicBezTo>
                    <a:pt x="175411" y="349465"/>
                    <a:pt x="97446" y="482484"/>
                    <a:pt x="57197" y="628439"/>
                  </a:cubicBezTo>
                  <a:cubicBezTo>
                    <a:pt x="36430" y="703754"/>
                    <a:pt x="25871" y="781134"/>
                    <a:pt x="25871" y="858475"/>
                  </a:cubicBezTo>
                  <a:cubicBezTo>
                    <a:pt x="25871" y="1245181"/>
                    <a:pt x="286533" y="1587158"/>
                    <a:pt x="659758" y="1690059"/>
                  </a:cubicBezTo>
                  <a:cubicBezTo>
                    <a:pt x="665836" y="1691734"/>
                    <a:pt x="670823" y="1698397"/>
                    <a:pt x="669187" y="1704475"/>
                  </a:cubicBezTo>
                  <a:cubicBezTo>
                    <a:pt x="667784" y="1709618"/>
                    <a:pt x="664083" y="1713320"/>
                    <a:pt x="659251" y="1713320"/>
                  </a:cubicBezTo>
                  <a:close/>
                  <a:moveTo>
                    <a:pt x="1505095" y="1490764"/>
                  </a:moveTo>
                  <a:cubicBezTo>
                    <a:pt x="1502134" y="1490764"/>
                    <a:pt x="1499173" y="1489634"/>
                    <a:pt x="1496952" y="1487374"/>
                  </a:cubicBezTo>
                  <a:cubicBezTo>
                    <a:pt x="1492472" y="1482855"/>
                    <a:pt x="1492510" y="1475608"/>
                    <a:pt x="1497030" y="1471166"/>
                  </a:cubicBezTo>
                  <a:cubicBezTo>
                    <a:pt x="1603710" y="1365654"/>
                    <a:pt x="1681285" y="1232986"/>
                    <a:pt x="1721417" y="1087499"/>
                  </a:cubicBezTo>
                  <a:cubicBezTo>
                    <a:pt x="1742184" y="1012223"/>
                    <a:pt x="1752743" y="934842"/>
                    <a:pt x="1752743" y="857462"/>
                  </a:cubicBezTo>
                  <a:cubicBezTo>
                    <a:pt x="1752743" y="470795"/>
                    <a:pt x="1492082" y="128818"/>
                    <a:pt x="1118857" y="25878"/>
                  </a:cubicBezTo>
                  <a:cubicBezTo>
                    <a:pt x="1112779" y="24203"/>
                    <a:pt x="1108454" y="17696"/>
                    <a:pt x="1110129" y="11579"/>
                  </a:cubicBezTo>
                  <a:cubicBezTo>
                    <a:pt x="1111805" y="5501"/>
                    <a:pt x="1117415" y="1565"/>
                    <a:pt x="1123493" y="3358"/>
                  </a:cubicBezTo>
                  <a:lnTo>
                    <a:pt x="1120454" y="14423"/>
                  </a:lnTo>
                  <a:lnTo>
                    <a:pt x="1124818" y="3708"/>
                  </a:lnTo>
                  <a:cubicBezTo>
                    <a:pt x="1508096" y="109454"/>
                    <a:pt x="1775653" y="460509"/>
                    <a:pt x="1775653" y="857462"/>
                  </a:cubicBezTo>
                  <a:cubicBezTo>
                    <a:pt x="1775653" y="936907"/>
                    <a:pt x="1764861" y="1016353"/>
                    <a:pt x="1743509" y="1093616"/>
                  </a:cubicBezTo>
                  <a:cubicBezTo>
                    <a:pt x="1702325" y="1242960"/>
                    <a:pt x="1622646" y="1379136"/>
                    <a:pt x="1513161" y="1487452"/>
                  </a:cubicBezTo>
                  <a:cubicBezTo>
                    <a:pt x="1510901" y="1489673"/>
                    <a:pt x="1508018" y="1490764"/>
                    <a:pt x="1505095" y="149076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32531" y="2724434"/>
              <a:ext cx="1500069" cy="1457210"/>
            </a:xfrm>
            <a:custGeom>
              <a:avLst/>
              <a:gdLst>
                <a:gd name="connsiteX0" fmla="*/ 930316 w 1500069"/>
                <a:gd name="connsiteY0" fmla="*/ 1455886 h 1457210"/>
                <a:gd name="connsiteX1" fmla="*/ 919172 w 1500069"/>
                <a:gd name="connsiteY1" fmla="*/ 1447197 h 1457210"/>
                <a:gd name="connsiteX2" fmla="*/ 927549 w 1500069"/>
                <a:gd name="connsiteY2" fmla="*/ 1433288 h 1457210"/>
                <a:gd name="connsiteX3" fmla="*/ 1255344 w 1500069"/>
                <a:gd name="connsiteY3" fmla="*/ 1251370 h 1457210"/>
                <a:gd name="connsiteX4" fmla="*/ 1476964 w 1500069"/>
                <a:gd name="connsiteY4" fmla="*/ 729268 h 1457210"/>
                <a:gd name="connsiteX5" fmla="*/ 1273422 w 1500069"/>
                <a:gd name="connsiteY5" fmla="*/ 225401 h 1457210"/>
                <a:gd name="connsiteX6" fmla="*/ 1272916 w 1500069"/>
                <a:gd name="connsiteY6" fmla="*/ 208452 h 1457210"/>
                <a:gd name="connsiteX7" fmla="*/ 1288384 w 1500069"/>
                <a:gd name="connsiteY7" fmla="*/ 207906 h 1457210"/>
                <a:gd name="connsiteX8" fmla="*/ 1289865 w 1500069"/>
                <a:gd name="connsiteY8" fmla="*/ 209426 h 1457210"/>
                <a:gd name="connsiteX9" fmla="*/ 1499875 w 1500069"/>
                <a:gd name="connsiteY9" fmla="*/ 729268 h 1457210"/>
                <a:gd name="connsiteX10" fmla="*/ 1271279 w 1500069"/>
                <a:gd name="connsiteY10" fmla="*/ 1267890 h 1457210"/>
                <a:gd name="connsiteX11" fmla="*/ 933043 w 1500069"/>
                <a:gd name="connsiteY11" fmla="*/ 1455613 h 1457210"/>
                <a:gd name="connsiteX12" fmla="*/ 930316 w 1500069"/>
                <a:gd name="connsiteY12" fmla="*/ 1455886 h 1457210"/>
                <a:gd name="connsiteX13" fmla="*/ 221348 w 1500069"/>
                <a:gd name="connsiteY13" fmla="*/ 1253240 h 1457210"/>
                <a:gd name="connsiteX14" fmla="*/ 213750 w 1500069"/>
                <a:gd name="connsiteY14" fmla="*/ 1250084 h 1457210"/>
                <a:gd name="connsiteX15" fmla="*/ 212659 w 1500069"/>
                <a:gd name="connsiteY15" fmla="*/ 1248916 h 1457210"/>
                <a:gd name="connsiteX16" fmla="*/ 2922 w 1500069"/>
                <a:gd name="connsiteY16" fmla="*/ 729385 h 1457210"/>
                <a:gd name="connsiteX17" fmla="*/ 231517 w 1500069"/>
                <a:gd name="connsiteY17" fmla="*/ 190763 h 1457210"/>
                <a:gd name="connsiteX18" fmla="*/ 568702 w 1500069"/>
                <a:gd name="connsiteY18" fmla="*/ 3273 h 1457210"/>
                <a:gd name="connsiteX19" fmla="*/ 582611 w 1500069"/>
                <a:gd name="connsiteY19" fmla="*/ 11611 h 1457210"/>
                <a:gd name="connsiteX20" fmla="*/ 574273 w 1500069"/>
                <a:gd name="connsiteY20" fmla="*/ 25521 h 1457210"/>
                <a:gd name="connsiteX21" fmla="*/ 247453 w 1500069"/>
                <a:gd name="connsiteY21" fmla="*/ 207244 h 1457210"/>
                <a:gd name="connsiteX22" fmla="*/ 25832 w 1500069"/>
                <a:gd name="connsiteY22" fmla="*/ 729346 h 1457210"/>
                <a:gd name="connsiteX23" fmla="*/ 229374 w 1500069"/>
                <a:gd name="connsiteY23" fmla="*/ 1233174 h 1457210"/>
                <a:gd name="connsiteX24" fmla="*/ 229530 w 1500069"/>
                <a:gd name="connsiteY24" fmla="*/ 1249695 h 1457210"/>
                <a:gd name="connsiteX25" fmla="*/ 221348 w 1500069"/>
                <a:gd name="connsiteY25" fmla="*/ 1253240 h 14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00069" h="1457210">
                  <a:moveTo>
                    <a:pt x="930316" y="1455886"/>
                  </a:moveTo>
                  <a:cubicBezTo>
                    <a:pt x="925134" y="1455886"/>
                    <a:pt x="920497" y="1452418"/>
                    <a:pt x="919172" y="1447197"/>
                  </a:cubicBezTo>
                  <a:cubicBezTo>
                    <a:pt x="917614" y="1441041"/>
                    <a:pt x="921393" y="1434807"/>
                    <a:pt x="927549" y="1433288"/>
                  </a:cubicBezTo>
                  <a:cubicBezTo>
                    <a:pt x="1050360" y="1402741"/>
                    <a:pt x="1163703" y="1339816"/>
                    <a:pt x="1255344" y="1251370"/>
                  </a:cubicBezTo>
                  <a:cubicBezTo>
                    <a:pt x="1398259" y="1113364"/>
                    <a:pt x="1476964" y="927979"/>
                    <a:pt x="1476964" y="729268"/>
                  </a:cubicBezTo>
                  <a:cubicBezTo>
                    <a:pt x="1476964" y="540298"/>
                    <a:pt x="1404688" y="361381"/>
                    <a:pt x="1273422" y="225401"/>
                  </a:cubicBezTo>
                  <a:cubicBezTo>
                    <a:pt x="1269020" y="220842"/>
                    <a:pt x="1268396" y="212855"/>
                    <a:pt x="1272916" y="208452"/>
                  </a:cubicBezTo>
                  <a:cubicBezTo>
                    <a:pt x="1277436" y="204088"/>
                    <a:pt x="1283942" y="203387"/>
                    <a:pt x="1288384" y="207906"/>
                  </a:cubicBezTo>
                  <a:lnTo>
                    <a:pt x="1289865" y="209426"/>
                  </a:lnTo>
                  <a:cubicBezTo>
                    <a:pt x="1425300" y="349731"/>
                    <a:pt x="1499875" y="534298"/>
                    <a:pt x="1499875" y="729268"/>
                  </a:cubicBezTo>
                  <a:cubicBezTo>
                    <a:pt x="1499875" y="934252"/>
                    <a:pt x="1418676" y="1125559"/>
                    <a:pt x="1271279" y="1267890"/>
                  </a:cubicBezTo>
                  <a:cubicBezTo>
                    <a:pt x="1176717" y="1359180"/>
                    <a:pt x="1059750" y="1424092"/>
                    <a:pt x="933043" y="1455613"/>
                  </a:cubicBezTo>
                  <a:cubicBezTo>
                    <a:pt x="932147" y="1455769"/>
                    <a:pt x="931212" y="1455886"/>
                    <a:pt x="930316" y="1455886"/>
                  </a:cubicBezTo>
                  <a:close/>
                  <a:moveTo>
                    <a:pt x="221348" y="1253240"/>
                  </a:moveTo>
                  <a:cubicBezTo>
                    <a:pt x="218620" y="1253240"/>
                    <a:pt x="215932" y="1252227"/>
                    <a:pt x="213750" y="1250084"/>
                  </a:cubicBezTo>
                  <a:cubicBezTo>
                    <a:pt x="213633" y="1249928"/>
                    <a:pt x="212776" y="1249071"/>
                    <a:pt x="212659" y="1248916"/>
                  </a:cubicBezTo>
                  <a:cubicBezTo>
                    <a:pt x="77458" y="1108922"/>
                    <a:pt x="2922" y="924355"/>
                    <a:pt x="2922" y="729385"/>
                  </a:cubicBezTo>
                  <a:cubicBezTo>
                    <a:pt x="2922" y="524401"/>
                    <a:pt x="84121" y="333133"/>
                    <a:pt x="231517" y="190763"/>
                  </a:cubicBezTo>
                  <a:cubicBezTo>
                    <a:pt x="325807" y="99784"/>
                    <a:pt x="442384" y="34950"/>
                    <a:pt x="568702" y="3273"/>
                  </a:cubicBezTo>
                  <a:cubicBezTo>
                    <a:pt x="574858" y="1715"/>
                    <a:pt x="581092" y="5494"/>
                    <a:pt x="582611" y="11611"/>
                  </a:cubicBezTo>
                  <a:cubicBezTo>
                    <a:pt x="584170" y="17768"/>
                    <a:pt x="580390" y="24002"/>
                    <a:pt x="574273" y="25521"/>
                  </a:cubicBezTo>
                  <a:cubicBezTo>
                    <a:pt x="451852" y="56224"/>
                    <a:pt x="338821" y="119071"/>
                    <a:pt x="247453" y="207244"/>
                  </a:cubicBezTo>
                  <a:cubicBezTo>
                    <a:pt x="104537" y="345211"/>
                    <a:pt x="25832" y="530635"/>
                    <a:pt x="25832" y="729346"/>
                  </a:cubicBezTo>
                  <a:cubicBezTo>
                    <a:pt x="25832" y="918316"/>
                    <a:pt x="98108" y="1097233"/>
                    <a:pt x="229374" y="1233174"/>
                  </a:cubicBezTo>
                  <a:cubicBezTo>
                    <a:pt x="233738" y="1237694"/>
                    <a:pt x="234011" y="1245292"/>
                    <a:pt x="229530" y="1249695"/>
                  </a:cubicBezTo>
                  <a:cubicBezTo>
                    <a:pt x="227231" y="1252072"/>
                    <a:pt x="224270" y="1253240"/>
                    <a:pt x="221348" y="125324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878876" y="2848687"/>
              <a:ext cx="1207848" cy="1207848"/>
            </a:xfrm>
            <a:custGeom>
              <a:avLst/>
              <a:gdLst>
                <a:gd name="connsiteX0" fmla="*/ 1207186 w 1207847"/>
                <a:gd name="connsiteY0" fmla="*/ 605054 h 1207847"/>
                <a:gd name="connsiteX1" fmla="*/ 605054 w 1207847"/>
                <a:gd name="connsiteY1" fmla="*/ 1207186 h 1207847"/>
                <a:gd name="connsiteX2" fmla="*/ 2922 w 1207847"/>
                <a:gd name="connsiteY2" fmla="*/ 605054 h 1207847"/>
                <a:gd name="connsiteX3" fmla="*/ 605054 w 1207847"/>
                <a:gd name="connsiteY3" fmla="*/ 2922 h 1207847"/>
                <a:gd name="connsiteX4" fmla="*/ 1207186 w 1207847"/>
                <a:gd name="connsiteY4" fmla="*/ 605054 h 120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47" h="1207847">
                  <a:moveTo>
                    <a:pt x="1207186" y="605054"/>
                  </a:moveTo>
                  <a:cubicBezTo>
                    <a:pt x="1207186" y="937602"/>
                    <a:pt x="937602" y="1207186"/>
                    <a:pt x="605054" y="1207186"/>
                  </a:cubicBezTo>
                  <a:cubicBezTo>
                    <a:pt x="272506" y="1207186"/>
                    <a:pt x="2922" y="937602"/>
                    <a:pt x="2922" y="605054"/>
                  </a:cubicBezTo>
                  <a:cubicBezTo>
                    <a:pt x="2922" y="272506"/>
                    <a:pt x="272506" y="2922"/>
                    <a:pt x="605054" y="2922"/>
                  </a:cubicBezTo>
                  <a:cubicBezTo>
                    <a:pt x="937602" y="2922"/>
                    <a:pt x="1207186" y="272506"/>
                    <a:pt x="1207186" y="60505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859745" y="2829596"/>
              <a:ext cx="1246811" cy="1246811"/>
            </a:xfrm>
            <a:custGeom>
              <a:avLst/>
              <a:gdLst>
                <a:gd name="connsiteX0" fmla="*/ 624185 w 1246810"/>
                <a:gd name="connsiteY0" fmla="*/ 1245408 h 1246810"/>
                <a:gd name="connsiteX1" fmla="*/ 2922 w 1246810"/>
                <a:gd name="connsiteY1" fmla="*/ 624146 h 1246810"/>
                <a:gd name="connsiteX2" fmla="*/ 624185 w 1246810"/>
                <a:gd name="connsiteY2" fmla="*/ 2922 h 1246810"/>
                <a:gd name="connsiteX3" fmla="*/ 1245447 w 1246810"/>
                <a:gd name="connsiteY3" fmla="*/ 624146 h 1246810"/>
                <a:gd name="connsiteX4" fmla="*/ 624185 w 1246810"/>
                <a:gd name="connsiteY4" fmla="*/ 1245408 h 1246810"/>
                <a:gd name="connsiteX5" fmla="*/ 624185 w 1246810"/>
                <a:gd name="connsiteY5" fmla="*/ 41145 h 1246810"/>
                <a:gd name="connsiteX6" fmla="*/ 41184 w 1246810"/>
                <a:gd name="connsiteY6" fmla="*/ 624146 h 1246810"/>
                <a:gd name="connsiteX7" fmla="*/ 624185 w 1246810"/>
                <a:gd name="connsiteY7" fmla="*/ 1207147 h 1246810"/>
                <a:gd name="connsiteX8" fmla="*/ 1207186 w 1246810"/>
                <a:gd name="connsiteY8" fmla="*/ 624146 h 1246810"/>
                <a:gd name="connsiteX9" fmla="*/ 624185 w 1246810"/>
                <a:gd name="connsiteY9" fmla="*/ 41145 h 124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810" h="1246810">
                  <a:moveTo>
                    <a:pt x="624185" y="1245408"/>
                  </a:moveTo>
                  <a:cubicBezTo>
                    <a:pt x="281623" y="1245408"/>
                    <a:pt x="2922" y="966707"/>
                    <a:pt x="2922" y="624146"/>
                  </a:cubicBezTo>
                  <a:cubicBezTo>
                    <a:pt x="2922" y="281584"/>
                    <a:pt x="281623" y="2922"/>
                    <a:pt x="624185" y="2922"/>
                  </a:cubicBezTo>
                  <a:cubicBezTo>
                    <a:pt x="966746" y="2922"/>
                    <a:pt x="1245447" y="281584"/>
                    <a:pt x="1245447" y="624146"/>
                  </a:cubicBezTo>
                  <a:cubicBezTo>
                    <a:pt x="1245447" y="966707"/>
                    <a:pt x="966746" y="1245408"/>
                    <a:pt x="624185" y="1245408"/>
                  </a:cubicBezTo>
                  <a:close/>
                  <a:moveTo>
                    <a:pt x="624185" y="41145"/>
                  </a:moveTo>
                  <a:cubicBezTo>
                    <a:pt x="302702" y="41145"/>
                    <a:pt x="41184" y="302663"/>
                    <a:pt x="41184" y="624146"/>
                  </a:cubicBezTo>
                  <a:cubicBezTo>
                    <a:pt x="41184" y="945628"/>
                    <a:pt x="302741" y="1207147"/>
                    <a:pt x="624185" y="1207147"/>
                  </a:cubicBezTo>
                  <a:cubicBezTo>
                    <a:pt x="945667" y="1207147"/>
                    <a:pt x="1207186" y="945628"/>
                    <a:pt x="1207186" y="624146"/>
                  </a:cubicBezTo>
                  <a:cubicBezTo>
                    <a:pt x="1207186" y="302663"/>
                    <a:pt x="945667" y="41145"/>
                    <a:pt x="624185" y="411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1357651" y="3681674"/>
              <a:ext cx="202607" cy="42859"/>
            </a:xfrm>
            <a:custGeom>
              <a:avLst/>
              <a:gdLst>
                <a:gd name="connsiteX0" fmla="*/ 181840 w 202606"/>
                <a:gd name="connsiteY0" fmla="*/ 39937 h 42859"/>
                <a:gd name="connsiteX1" fmla="*/ 21430 w 202606"/>
                <a:gd name="connsiteY1" fmla="*/ 39937 h 42859"/>
                <a:gd name="connsiteX2" fmla="*/ 2922 w 202606"/>
                <a:gd name="connsiteY2" fmla="*/ 21430 h 42859"/>
                <a:gd name="connsiteX3" fmla="*/ 2922 w 202606"/>
                <a:gd name="connsiteY3" fmla="*/ 21430 h 42859"/>
                <a:gd name="connsiteX4" fmla="*/ 21430 w 202606"/>
                <a:gd name="connsiteY4" fmla="*/ 2922 h 42859"/>
                <a:gd name="connsiteX5" fmla="*/ 181840 w 202606"/>
                <a:gd name="connsiteY5" fmla="*/ 2922 h 42859"/>
                <a:gd name="connsiteX6" fmla="*/ 200347 w 202606"/>
                <a:gd name="connsiteY6" fmla="*/ 21430 h 42859"/>
                <a:gd name="connsiteX7" fmla="*/ 200347 w 202606"/>
                <a:gd name="connsiteY7" fmla="*/ 21430 h 42859"/>
                <a:gd name="connsiteX8" fmla="*/ 181840 w 202606"/>
                <a:gd name="connsiteY8" fmla="*/ 39937 h 4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06" h="42859">
                  <a:moveTo>
                    <a:pt x="181840" y="39937"/>
                  </a:moveTo>
                  <a:lnTo>
                    <a:pt x="21430" y="39937"/>
                  </a:lnTo>
                  <a:cubicBezTo>
                    <a:pt x="11260" y="39937"/>
                    <a:pt x="2922" y="31599"/>
                    <a:pt x="2922" y="21430"/>
                  </a:cubicBezTo>
                  <a:lnTo>
                    <a:pt x="2922" y="21430"/>
                  </a:lnTo>
                  <a:cubicBezTo>
                    <a:pt x="2922" y="11260"/>
                    <a:pt x="11260" y="2922"/>
                    <a:pt x="21430" y="2922"/>
                  </a:cubicBezTo>
                  <a:lnTo>
                    <a:pt x="181840" y="2922"/>
                  </a:lnTo>
                  <a:cubicBezTo>
                    <a:pt x="192048" y="2922"/>
                    <a:pt x="200347" y="11260"/>
                    <a:pt x="200347" y="21430"/>
                  </a:cubicBezTo>
                  <a:lnTo>
                    <a:pt x="200347" y="21430"/>
                  </a:lnTo>
                  <a:cubicBezTo>
                    <a:pt x="200386" y="31638"/>
                    <a:pt x="192048" y="39937"/>
                    <a:pt x="181840" y="399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1390068" y="3743040"/>
              <a:ext cx="140266" cy="42859"/>
            </a:xfrm>
            <a:custGeom>
              <a:avLst/>
              <a:gdLst>
                <a:gd name="connsiteX0" fmla="*/ 121681 w 140266"/>
                <a:gd name="connsiteY0" fmla="*/ 39937 h 42859"/>
                <a:gd name="connsiteX1" fmla="*/ 21430 w 140266"/>
                <a:gd name="connsiteY1" fmla="*/ 39937 h 42859"/>
                <a:gd name="connsiteX2" fmla="*/ 2922 w 140266"/>
                <a:gd name="connsiteY2" fmla="*/ 21430 h 42859"/>
                <a:gd name="connsiteX3" fmla="*/ 2922 w 140266"/>
                <a:gd name="connsiteY3" fmla="*/ 21430 h 42859"/>
                <a:gd name="connsiteX4" fmla="*/ 21430 w 140266"/>
                <a:gd name="connsiteY4" fmla="*/ 2922 h 42859"/>
                <a:gd name="connsiteX5" fmla="*/ 121681 w 140266"/>
                <a:gd name="connsiteY5" fmla="*/ 2922 h 42859"/>
                <a:gd name="connsiteX6" fmla="*/ 140188 w 140266"/>
                <a:gd name="connsiteY6" fmla="*/ 21430 h 42859"/>
                <a:gd name="connsiteX7" fmla="*/ 140188 w 140266"/>
                <a:gd name="connsiteY7" fmla="*/ 21430 h 42859"/>
                <a:gd name="connsiteX8" fmla="*/ 121681 w 140266"/>
                <a:gd name="connsiteY8" fmla="*/ 39937 h 4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66" h="42859">
                  <a:moveTo>
                    <a:pt x="121681" y="39937"/>
                  </a:moveTo>
                  <a:lnTo>
                    <a:pt x="21430" y="39937"/>
                  </a:lnTo>
                  <a:cubicBezTo>
                    <a:pt x="11221" y="39937"/>
                    <a:pt x="2922" y="31599"/>
                    <a:pt x="2922" y="21430"/>
                  </a:cubicBezTo>
                  <a:lnTo>
                    <a:pt x="2922" y="21430"/>
                  </a:lnTo>
                  <a:cubicBezTo>
                    <a:pt x="2922" y="11260"/>
                    <a:pt x="11260" y="2922"/>
                    <a:pt x="21430" y="2922"/>
                  </a:cubicBezTo>
                  <a:lnTo>
                    <a:pt x="121681" y="2922"/>
                  </a:lnTo>
                  <a:cubicBezTo>
                    <a:pt x="131889" y="2922"/>
                    <a:pt x="140188" y="11260"/>
                    <a:pt x="140188" y="21430"/>
                  </a:cubicBezTo>
                  <a:lnTo>
                    <a:pt x="140188" y="21430"/>
                  </a:lnTo>
                  <a:cubicBezTo>
                    <a:pt x="140188" y="31638"/>
                    <a:pt x="131889" y="39937"/>
                    <a:pt x="121681" y="399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1227710" y="3118817"/>
              <a:ext cx="459761" cy="537687"/>
            </a:xfrm>
            <a:custGeom>
              <a:avLst/>
              <a:gdLst>
                <a:gd name="connsiteX0" fmla="*/ 316067 w 459761"/>
                <a:gd name="connsiteY0" fmla="*/ 537531 h 537687"/>
                <a:gd name="connsiteX1" fmla="*/ 145604 w 459761"/>
                <a:gd name="connsiteY1" fmla="*/ 537531 h 537687"/>
                <a:gd name="connsiteX2" fmla="*/ 131655 w 459761"/>
                <a:gd name="connsiteY2" fmla="*/ 523583 h 537687"/>
                <a:gd name="connsiteX3" fmla="*/ 76796 w 459761"/>
                <a:gd name="connsiteY3" fmla="*/ 398746 h 537687"/>
                <a:gd name="connsiteX4" fmla="*/ 2922 w 459761"/>
                <a:gd name="connsiteY4" fmla="*/ 231127 h 537687"/>
                <a:gd name="connsiteX5" fmla="*/ 230816 w 459761"/>
                <a:gd name="connsiteY5" fmla="*/ 2922 h 537687"/>
                <a:gd name="connsiteX6" fmla="*/ 458710 w 459761"/>
                <a:gd name="connsiteY6" fmla="*/ 231127 h 537687"/>
                <a:gd name="connsiteX7" fmla="*/ 384758 w 459761"/>
                <a:gd name="connsiteY7" fmla="*/ 398785 h 537687"/>
                <a:gd name="connsiteX8" fmla="*/ 330015 w 459761"/>
                <a:gd name="connsiteY8" fmla="*/ 523583 h 537687"/>
                <a:gd name="connsiteX9" fmla="*/ 316067 w 459761"/>
                <a:gd name="connsiteY9" fmla="*/ 537531 h 537687"/>
                <a:gd name="connsiteX10" fmla="*/ 159046 w 459761"/>
                <a:gd name="connsiteY10" fmla="*/ 509595 h 537687"/>
                <a:gd name="connsiteX11" fmla="*/ 302585 w 459761"/>
                <a:gd name="connsiteY11" fmla="*/ 509595 h 537687"/>
                <a:gd name="connsiteX12" fmla="*/ 365861 w 459761"/>
                <a:gd name="connsiteY12" fmla="*/ 378212 h 537687"/>
                <a:gd name="connsiteX13" fmla="*/ 430773 w 459761"/>
                <a:gd name="connsiteY13" fmla="*/ 231127 h 537687"/>
                <a:gd name="connsiteX14" fmla="*/ 230777 w 459761"/>
                <a:gd name="connsiteY14" fmla="*/ 30820 h 537687"/>
                <a:gd name="connsiteX15" fmla="*/ 30820 w 459761"/>
                <a:gd name="connsiteY15" fmla="*/ 231127 h 537687"/>
                <a:gd name="connsiteX16" fmla="*/ 95654 w 459761"/>
                <a:gd name="connsiteY16" fmla="*/ 378173 h 537687"/>
                <a:gd name="connsiteX17" fmla="*/ 159046 w 459761"/>
                <a:gd name="connsiteY17" fmla="*/ 509595 h 537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761" h="537687">
                  <a:moveTo>
                    <a:pt x="316067" y="537531"/>
                  </a:moveTo>
                  <a:lnTo>
                    <a:pt x="145604" y="537531"/>
                  </a:lnTo>
                  <a:cubicBezTo>
                    <a:pt x="137889" y="537531"/>
                    <a:pt x="131655" y="531297"/>
                    <a:pt x="131655" y="523583"/>
                  </a:cubicBezTo>
                  <a:cubicBezTo>
                    <a:pt x="131655" y="476282"/>
                    <a:pt x="111668" y="430773"/>
                    <a:pt x="76796" y="398746"/>
                  </a:cubicBezTo>
                  <a:cubicBezTo>
                    <a:pt x="29846" y="355809"/>
                    <a:pt x="2922" y="294715"/>
                    <a:pt x="2922" y="231127"/>
                  </a:cubicBezTo>
                  <a:cubicBezTo>
                    <a:pt x="2922" y="105278"/>
                    <a:pt x="105161" y="2922"/>
                    <a:pt x="230816" y="2922"/>
                  </a:cubicBezTo>
                  <a:cubicBezTo>
                    <a:pt x="356510" y="2922"/>
                    <a:pt x="458710" y="105278"/>
                    <a:pt x="458710" y="231127"/>
                  </a:cubicBezTo>
                  <a:cubicBezTo>
                    <a:pt x="458710" y="295027"/>
                    <a:pt x="431747" y="356120"/>
                    <a:pt x="384758" y="398785"/>
                  </a:cubicBezTo>
                  <a:cubicBezTo>
                    <a:pt x="350003" y="431007"/>
                    <a:pt x="330015" y="476515"/>
                    <a:pt x="330015" y="523583"/>
                  </a:cubicBezTo>
                  <a:cubicBezTo>
                    <a:pt x="330015" y="531258"/>
                    <a:pt x="323781" y="537531"/>
                    <a:pt x="316067" y="537531"/>
                  </a:cubicBezTo>
                  <a:close/>
                  <a:moveTo>
                    <a:pt x="159046" y="509595"/>
                  </a:moveTo>
                  <a:lnTo>
                    <a:pt x="302585" y="509595"/>
                  </a:lnTo>
                  <a:cubicBezTo>
                    <a:pt x="306170" y="459839"/>
                    <a:pt x="328807" y="412577"/>
                    <a:pt x="365861" y="378212"/>
                  </a:cubicBezTo>
                  <a:cubicBezTo>
                    <a:pt x="407162" y="340730"/>
                    <a:pt x="430773" y="287156"/>
                    <a:pt x="430773" y="231127"/>
                  </a:cubicBezTo>
                  <a:cubicBezTo>
                    <a:pt x="430773" y="120668"/>
                    <a:pt x="341042" y="30820"/>
                    <a:pt x="230777" y="30820"/>
                  </a:cubicBezTo>
                  <a:cubicBezTo>
                    <a:pt x="120512" y="30820"/>
                    <a:pt x="30820" y="120668"/>
                    <a:pt x="30820" y="231127"/>
                  </a:cubicBezTo>
                  <a:cubicBezTo>
                    <a:pt x="30820" y="286883"/>
                    <a:pt x="54431" y="340457"/>
                    <a:pt x="95654" y="378173"/>
                  </a:cubicBezTo>
                  <a:cubicBezTo>
                    <a:pt x="132824" y="412305"/>
                    <a:pt x="155501" y="459606"/>
                    <a:pt x="159046" y="50959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1300037" y="3217723"/>
              <a:ext cx="105200" cy="218192"/>
            </a:xfrm>
            <a:custGeom>
              <a:avLst/>
              <a:gdLst>
                <a:gd name="connsiteX0" fmla="*/ 95758 w 105199"/>
                <a:gd name="connsiteY0" fmla="*/ 32983 h 218191"/>
                <a:gd name="connsiteX1" fmla="*/ 49704 w 105199"/>
                <a:gd name="connsiteY1" fmla="*/ 193783 h 218191"/>
                <a:gd name="connsiteX2" fmla="*/ 43392 w 105199"/>
                <a:gd name="connsiteY2" fmla="*/ 215641 h 218191"/>
                <a:gd name="connsiteX3" fmla="*/ 35755 w 105199"/>
                <a:gd name="connsiteY3" fmla="*/ 217473 h 218191"/>
                <a:gd name="connsiteX4" fmla="*/ 21807 w 105199"/>
                <a:gd name="connsiteY4" fmla="*/ 209290 h 218191"/>
                <a:gd name="connsiteX5" fmla="*/ 80212 w 105199"/>
                <a:gd name="connsiteY5" fmla="*/ 5047 h 218191"/>
                <a:gd name="connsiteX6" fmla="*/ 102070 w 105199"/>
                <a:gd name="connsiteY6" fmla="*/ 11086 h 218191"/>
                <a:gd name="connsiteX7" fmla="*/ 95758 w 105199"/>
                <a:gd name="connsiteY7" fmla="*/ 32983 h 21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199" h="218191">
                  <a:moveTo>
                    <a:pt x="95758" y="32983"/>
                  </a:moveTo>
                  <a:cubicBezTo>
                    <a:pt x="38911" y="64543"/>
                    <a:pt x="18144" y="136703"/>
                    <a:pt x="49704" y="193783"/>
                  </a:cubicBezTo>
                  <a:cubicBezTo>
                    <a:pt x="53912" y="201420"/>
                    <a:pt x="51302" y="211161"/>
                    <a:pt x="43392" y="215641"/>
                  </a:cubicBezTo>
                  <a:cubicBezTo>
                    <a:pt x="41015" y="216966"/>
                    <a:pt x="38366" y="217473"/>
                    <a:pt x="35755" y="217473"/>
                  </a:cubicBezTo>
                  <a:cubicBezTo>
                    <a:pt x="30223" y="217473"/>
                    <a:pt x="24690" y="214589"/>
                    <a:pt x="21807" y="209290"/>
                  </a:cubicBezTo>
                  <a:cubicBezTo>
                    <a:pt x="-18481" y="136897"/>
                    <a:pt x="7858" y="45062"/>
                    <a:pt x="80212" y="5047"/>
                  </a:cubicBezTo>
                  <a:cubicBezTo>
                    <a:pt x="88122" y="566"/>
                    <a:pt x="97823" y="3450"/>
                    <a:pt x="102070" y="11086"/>
                  </a:cubicBezTo>
                  <a:cubicBezTo>
                    <a:pt x="106317" y="19035"/>
                    <a:pt x="103707" y="28776"/>
                    <a:pt x="95758" y="329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469552" y="2406693"/>
              <a:ext cx="27274" cy="592235"/>
            </a:xfrm>
            <a:custGeom>
              <a:avLst/>
              <a:gdLst>
                <a:gd name="connsiteX0" fmla="*/ 14377 w 27273"/>
                <a:gd name="connsiteY0" fmla="*/ 591885 h 592235"/>
                <a:gd name="connsiteX1" fmla="*/ 2922 w 27273"/>
                <a:gd name="connsiteY1" fmla="*/ 580429 h 592235"/>
                <a:gd name="connsiteX2" fmla="*/ 2922 w 27273"/>
                <a:gd name="connsiteY2" fmla="*/ 14377 h 592235"/>
                <a:gd name="connsiteX3" fmla="*/ 14377 w 27273"/>
                <a:gd name="connsiteY3" fmla="*/ 2922 h 592235"/>
                <a:gd name="connsiteX4" fmla="*/ 25832 w 27273"/>
                <a:gd name="connsiteY4" fmla="*/ 14377 h 592235"/>
                <a:gd name="connsiteX5" fmla="*/ 25832 w 27273"/>
                <a:gd name="connsiteY5" fmla="*/ 580390 h 592235"/>
                <a:gd name="connsiteX6" fmla="*/ 14377 w 27273"/>
                <a:gd name="connsiteY6" fmla="*/ 591885 h 5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73" h="592235">
                  <a:moveTo>
                    <a:pt x="14377" y="591885"/>
                  </a:moveTo>
                  <a:cubicBezTo>
                    <a:pt x="8026" y="591885"/>
                    <a:pt x="2922" y="586741"/>
                    <a:pt x="2922" y="580429"/>
                  </a:cubicBezTo>
                  <a:lnTo>
                    <a:pt x="2922" y="14377"/>
                  </a:lnTo>
                  <a:cubicBezTo>
                    <a:pt x="2922" y="8026"/>
                    <a:pt x="8065" y="2922"/>
                    <a:pt x="14377" y="2922"/>
                  </a:cubicBezTo>
                  <a:cubicBezTo>
                    <a:pt x="20728" y="2922"/>
                    <a:pt x="25832" y="8065"/>
                    <a:pt x="25832" y="14377"/>
                  </a:cubicBezTo>
                  <a:lnTo>
                    <a:pt x="25832" y="580390"/>
                  </a:lnTo>
                  <a:cubicBezTo>
                    <a:pt x="25871" y="586741"/>
                    <a:pt x="20728" y="591885"/>
                    <a:pt x="14377" y="59188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429226" y="2368977"/>
              <a:ext cx="109096" cy="109096"/>
            </a:xfrm>
            <a:custGeom>
              <a:avLst/>
              <a:gdLst>
                <a:gd name="connsiteX0" fmla="*/ 106485 w 109095"/>
                <a:gd name="connsiteY0" fmla="*/ 54704 h 109095"/>
                <a:gd name="connsiteX1" fmla="*/ 54704 w 109095"/>
                <a:gd name="connsiteY1" fmla="*/ 2922 h 109095"/>
                <a:gd name="connsiteX2" fmla="*/ 2922 w 109095"/>
                <a:gd name="connsiteY2" fmla="*/ 54704 h 109095"/>
                <a:gd name="connsiteX3" fmla="*/ 54704 w 109095"/>
                <a:gd name="connsiteY3" fmla="*/ 106485 h 109095"/>
                <a:gd name="connsiteX4" fmla="*/ 106485 w 109095"/>
                <a:gd name="connsiteY4" fmla="*/ 54704 h 10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95" h="109095">
                  <a:moveTo>
                    <a:pt x="106485" y="54704"/>
                  </a:moveTo>
                  <a:cubicBezTo>
                    <a:pt x="106485" y="26105"/>
                    <a:pt x="83303" y="2922"/>
                    <a:pt x="54704" y="2922"/>
                  </a:cubicBezTo>
                  <a:cubicBezTo>
                    <a:pt x="26105" y="2922"/>
                    <a:pt x="2922" y="26105"/>
                    <a:pt x="2922" y="54704"/>
                  </a:cubicBezTo>
                  <a:cubicBezTo>
                    <a:pt x="2922" y="83303"/>
                    <a:pt x="26105" y="106485"/>
                    <a:pt x="54704" y="106485"/>
                  </a:cubicBezTo>
                  <a:cubicBezTo>
                    <a:pt x="83303" y="106446"/>
                    <a:pt x="106485" y="83303"/>
                    <a:pt x="106485" y="547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9" name="组合 328"/>
            <p:cNvGrpSpPr/>
            <p:nvPr/>
          </p:nvGrpSpPr>
          <p:grpSpPr>
            <a:xfrm>
              <a:off x="536394" y="1221812"/>
              <a:ext cx="1913143" cy="1035013"/>
              <a:chOff x="610386" y="4552384"/>
              <a:chExt cx="1913143" cy="1035013"/>
            </a:xfrm>
          </p:grpSpPr>
          <p:sp>
            <p:nvSpPr>
              <p:cNvPr id="327" name="文本框 326"/>
              <p:cNvSpPr txBox="1"/>
              <p:nvPr/>
            </p:nvSpPr>
            <p:spPr>
              <a:xfrm>
                <a:off x="961663" y="455238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8" name="文本框 327"/>
              <p:cNvSpPr txBox="1"/>
              <p:nvPr/>
            </p:nvSpPr>
            <p:spPr>
              <a:xfrm>
                <a:off x="610386" y="4908044"/>
                <a:ext cx="1913143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项目的描述单击此处添加简短说明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3" name="组合 342"/>
          <p:cNvGrpSpPr/>
          <p:nvPr/>
        </p:nvGrpSpPr>
        <p:grpSpPr>
          <a:xfrm>
            <a:off x="2919706" y="2596286"/>
            <a:ext cx="1913143" cy="3095368"/>
            <a:chOff x="2784123" y="2596286"/>
            <a:chExt cx="1913143" cy="3095368"/>
          </a:xfrm>
        </p:grpSpPr>
        <p:sp>
          <p:nvSpPr>
            <p:cNvPr id="71" name="任意多边形: 形状 70"/>
            <p:cNvSpPr/>
            <p:nvPr/>
          </p:nvSpPr>
          <p:spPr>
            <a:xfrm>
              <a:off x="2852850" y="2596286"/>
              <a:ext cx="1776705" cy="1714365"/>
            </a:xfrm>
            <a:custGeom>
              <a:avLst/>
              <a:gdLst>
                <a:gd name="connsiteX0" fmla="*/ 659446 w 1776705"/>
                <a:gd name="connsiteY0" fmla="*/ 1712845 h 1714364"/>
                <a:gd name="connsiteX1" fmla="*/ 656524 w 1776705"/>
                <a:gd name="connsiteY1" fmla="*/ 1712495 h 1714364"/>
                <a:gd name="connsiteX2" fmla="*/ 653485 w 1776705"/>
                <a:gd name="connsiteY2" fmla="*/ 1711638 h 1714364"/>
                <a:gd name="connsiteX3" fmla="*/ 2922 w 1776705"/>
                <a:gd name="connsiteY3" fmla="*/ 857962 h 1714364"/>
                <a:gd name="connsiteX4" fmla="*/ 35028 w 1776705"/>
                <a:gd name="connsiteY4" fmla="*/ 621808 h 1714364"/>
                <a:gd name="connsiteX5" fmla="*/ 266467 w 1776705"/>
                <a:gd name="connsiteY5" fmla="*/ 226881 h 1714364"/>
                <a:gd name="connsiteX6" fmla="*/ 282675 w 1776705"/>
                <a:gd name="connsiteY6" fmla="*/ 226998 h 1714364"/>
                <a:gd name="connsiteX7" fmla="*/ 282559 w 1776705"/>
                <a:gd name="connsiteY7" fmla="*/ 243245 h 1714364"/>
                <a:gd name="connsiteX8" fmla="*/ 57158 w 1776705"/>
                <a:gd name="connsiteY8" fmla="*/ 627925 h 1714364"/>
                <a:gd name="connsiteX9" fmla="*/ 25871 w 1776705"/>
                <a:gd name="connsiteY9" fmla="*/ 857962 h 1714364"/>
                <a:gd name="connsiteX10" fmla="*/ 659719 w 1776705"/>
                <a:gd name="connsiteY10" fmla="*/ 1689546 h 1714364"/>
                <a:gd name="connsiteX11" fmla="*/ 662368 w 1776705"/>
                <a:gd name="connsiteY11" fmla="*/ 1690247 h 1714364"/>
                <a:gd name="connsiteX12" fmla="*/ 670550 w 1776705"/>
                <a:gd name="connsiteY12" fmla="*/ 1704274 h 1714364"/>
                <a:gd name="connsiteX13" fmla="*/ 659446 w 1776705"/>
                <a:gd name="connsiteY13" fmla="*/ 1712845 h 1714364"/>
                <a:gd name="connsiteX14" fmla="*/ 1505056 w 1776705"/>
                <a:gd name="connsiteY14" fmla="*/ 1490329 h 1714364"/>
                <a:gd name="connsiteX15" fmla="*/ 1496913 w 1776705"/>
                <a:gd name="connsiteY15" fmla="*/ 1486939 h 1714364"/>
                <a:gd name="connsiteX16" fmla="*/ 1496991 w 1776705"/>
                <a:gd name="connsiteY16" fmla="*/ 1470730 h 1714364"/>
                <a:gd name="connsiteX17" fmla="*/ 1721378 w 1776705"/>
                <a:gd name="connsiteY17" fmla="*/ 1087024 h 1714364"/>
                <a:gd name="connsiteX18" fmla="*/ 1752665 w 1776705"/>
                <a:gd name="connsiteY18" fmla="*/ 856988 h 1714364"/>
                <a:gd name="connsiteX19" fmla="*/ 1118818 w 1776705"/>
                <a:gd name="connsiteY19" fmla="*/ 25404 h 1714364"/>
                <a:gd name="connsiteX20" fmla="*/ 1120454 w 1776705"/>
                <a:gd name="connsiteY20" fmla="*/ 13949 h 1714364"/>
                <a:gd name="connsiteX21" fmla="*/ 1123649 w 1776705"/>
                <a:gd name="connsiteY21" fmla="*/ 2922 h 1714364"/>
                <a:gd name="connsiteX22" fmla="*/ 1120454 w 1776705"/>
                <a:gd name="connsiteY22" fmla="*/ 13949 h 1714364"/>
                <a:gd name="connsiteX23" fmla="*/ 1124390 w 1776705"/>
                <a:gd name="connsiteY23" fmla="*/ 3156 h 1714364"/>
                <a:gd name="connsiteX24" fmla="*/ 1775614 w 1776705"/>
                <a:gd name="connsiteY24" fmla="*/ 857027 h 1714364"/>
                <a:gd name="connsiteX25" fmla="*/ 1743509 w 1776705"/>
                <a:gd name="connsiteY25" fmla="*/ 1093180 h 1714364"/>
                <a:gd name="connsiteX26" fmla="*/ 1513122 w 1776705"/>
                <a:gd name="connsiteY26" fmla="*/ 1487056 h 1714364"/>
                <a:gd name="connsiteX27" fmla="*/ 1505056 w 1776705"/>
                <a:gd name="connsiteY27" fmla="*/ 1490329 h 171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76705" h="1714364">
                  <a:moveTo>
                    <a:pt x="659446" y="1712845"/>
                  </a:moveTo>
                  <a:cubicBezTo>
                    <a:pt x="658511" y="1712845"/>
                    <a:pt x="657498" y="1712728"/>
                    <a:pt x="656524" y="1712495"/>
                  </a:cubicBezTo>
                  <a:lnTo>
                    <a:pt x="653485" y="1711638"/>
                  </a:lnTo>
                  <a:cubicBezTo>
                    <a:pt x="270519" y="1606009"/>
                    <a:pt x="2922" y="1254954"/>
                    <a:pt x="2922" y="857962"/>
                  </a:cubicBezTo>
                  <a:cubicBezTo>
                    <a:pt x="2922" y="778594"/>
                    <a:pt x="13715" y="699110"/>
                    <a:pt x="35028" y="621808"/>
                  </a:cubicBezTo>
                  <a:cubicBezTo>
                    <a:pt x="76367" y="471957"/>
                    <a:pt x="156397" y="335392"/>
                    <a:pt x="266467" y="226881"/>
                  </a:cubicBezTo>
                  <a:cubicBezTo>
                    <a:pt x="270986" y="222439"/>
                    <a:pt x="278234" y="222478"/>
                    <a:pt x="282675" y="226998"/>
                  </a:cubicBezTo>
                  <a:cubicBezTo>
                    <a:pt x="287117" y="231517"/>
                    <a:pt x="287078" y="238764"/>
                    <a:pt x="282559" y="243245"/>
                  </a:cubicBezTo>
                  <a:cubicBezTo>
                    <a:pt x="175372" y="348912"/>
                    <a:pt x="97407" y="481931"/>
                    <a:pt x="57158" y="627925"/>
                  </a:cubicBezTo>
                  <a:cubicBezTo>
                    <a:pt x="36391" y="703240"/>
                    <a:pt x="25871" y="780660"/>
                    <a:pt x="25871" y="857962"/>
                  </a:cubicBezTo>
                  <a:cubicBezTo>
                    <a:pt x="25871" y="1244668"/>
                    <a:pt x="286494" y="1586645"/>
                    <a:pt x="659719" y="1689546"/>
                  </a:cubicBezTo>
                  <a:lnTo>
                    <a:pt x="662368" y="1690247"/>
                  </a:lnTo>
                  <a:cubicBezTo>
                    <a:pt x="668524" y="1691844"/>
                    <a:pt x="672148" y="1698156"/>
                    <a:pt x="670550" y="1704274"/>
                  </a:cubicBezTo>
                  <a:cubicBezTo>
                    <a:pt x="669187" y="1709456"/>
                    <a:pt x="664550" y="1712845"/>
                    <a:pt x="659446" y="1712845"/>
                  </a:cubicBezTo>
                  <a:close/>
                  <a:moveTo>
                    <a:pt x="1505056" y="1490329"/>
                  </a:moveTo>
                  <a:cubicBezTo>
                    <a:pt x="1502095" y="1490329"/>
                    <a:pt x="1499134" y="1489199"/>
                    <a:pt x="1496913" y="1486939"/>
                  </a:cubicBezTo>
                  <a:cubicBezTo>
                    <a:pt x="1492432" y="1482419"/>
                    <a:pt x="1492471" y="1475172"/>
                    <a:pt x="1496991" y="1470730"/>
                  </a:cubicBezTo>
                  <a:cubicBezTo>
                    <a:pt x="1603671" y="1365180"/>
                    <a:pt x="1681285" y="1232511"/>
                    <a:pt x="1721378" y="1087024"/>
                  </a:cubicBezTo>
                  <a:cubicBezTo>
                    <a:pt x="1742145" y="1011709"/>
                    <a:pt x="1752665" y="934290"/>
                    <a:pt x="1752665" y="856988"/>
                  </a:cubicBezTo>
                  <a:cubicBezTo>
                    <a:pt x="1752665" y="470282"/>
                    <a:pt x="1492043" y="128344"/>
                    <a:pt x="1118818" y="25404"/>
                  </a:cubicBezTo>
                  <a:lnTo>
                    <a:pt x="1120454" y="13949"/>
                  </a:lnTo>
                  <a:lnTo>
                    <a:pt x="1123649" y="2922"/>
                  </a:lnTo>
                  <a:lnTo>
                    <a:pt x="1120454" y="13949"/>
                  </a:lnTo>
                  <a:lnTo>
                    <a:pt x="1124390" y="3156"/>
                  </a:lnTo>
                  <a:cubicBezTo>
                    <a:pt x="1508018" y="108979"/>
                    <a:pt x="1775614" y="460034"/>
                    <a:pt x="1775614" y="857027"/>
                  </a:cubicBezTo>
                  <a:cubicBezTo>
                    <a:pt x="1775614" y="936394"/>
                    <a:pt x="1764822" y="1015878"/>
                    <a:pt x="1743509" y="1093180"/>
                  </a:cubicBezTo>
                  <a:cubicBezTo>
                    <a:pt x="1702326" y="1242486"/>
                    <a:pt x="1622646" y="1378700"/>
                    <a:pt x="1513122" y="1487056"/>
                  </a:cubicBezTo>
                  <a:cubicBezTo>
                    <a:pt x="1510862" y="1489238"/>
                    <a:pt x="1507940" y="1490329"/>
                    <a:pt x="1505056" y="14903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2990661" y="2724434"/>
              <a:ext cx="1500069" cy="1457210"/>
            </a:xfrm>
            <a:custGeom>
              <a:avLst/>
              <a:gdLst>
                <a:gd name="connsiteX0" fmla="*/ 930394 w 1500069"/>
                <a:gd name="connsiteY0" fmla="*/ 1455886 h 1457210"/>
                <a:gd name="connsiteX1" fmla="*/ 919250 w 1500069"/>
                <a:gd name="connsiteY1" fmla="*/ 1447197 h 1457210"/>
                <a:gd name="connsiteX2" fmla="*/ 927627 w 1500069"/>
                <a:gd name="connsiteY2" fmla="*/ 1433288 h 1457210"/>
                <a:gd name="connsiteX3" fmla="*/ 1255383 w 1500069"/>
                <a:gd name="connsiteY3" fmla="*/ 1251331 h 1457210"/>
                <a:gd name="connsiteX4" fmla="*/ 1477003 w 1500069"/>
                <a:gd name="connsiteY4" fmla="*/ 729229 h 1457210"/>
                <a:gd name="connsiteX5" fmla="*/ 1273462 w 1500069"/>
                <a:gd name="connsiteY5" fmla="*/ 225362 h 1457210"/>
                <a:gd name="connsiteX6" fmla="*/ 1280202 w 1500069"/>
                <a:gd name="connsiteY6" fmla="*/ 215855 h 1457210"/>
                <a:gd name="connsiteX7" fmla="*/ 1288501 w 1500069"/>
                <a:gd name="connsiteY7" fmla="*/ 207945 h 1457210"/>
                <a:gd name="connsiteX8" fmla="*/ 1280202 w 1500069"/>
                <a:gd name="connsiteY8" fmla="*/ 215855 h 1457210"/>
                <a:gd name="connsiteX9" fmla="*/ 1289709 w 1500069"/>
                <a:gd name="connsiteY9" fmla="*/ 209192 h 1457210"/>
                <a:gd name="connsiteX10" fmla="*/ 1499913 w 1500069"/>
                <a:gd name="connsiteY10" fmla="*/ 729229 h 1457210"/>
                <a:gd name="connsiteX11" fmla="*/ 1271280 w 1500069"/>
                <a:gd name="connsiteY11" fmla="*/ 1267851 h 1457210"/>
                <a:gd name="connsiteX12" fmla="*/ 933082 w 1500069"/>
                <a:gd name="connsiteY12" fmla="*/ 1455574 h 1457210"/>
                <a:gd name="connsiteX13" fmla="*/ 930394 w 1500069"/>
                <a:gd name="connsiteY13" fmla="*/ 1455886 h 1457210"/>
                <a:gd name="connsiteX14" fmla="*/ 213439 w 1500069"/>
                <a:gd name="connsiteY14" fmla="*/ 1249695 h 1457210"/>
                <a:gd name="connsiteX15" fmla="*/ 221932 w 1500069"/>
                <a:gd name="connsiteY15" fmla="*/ 1241980 h 1457210"/>
                <a:gd name="connsiteX16" fmla="*/ 213244 w 1500069"/>
                <a:gd name="connsiteY16" fmla="*/ 1249500 h 1457210"/>
                <a:gd name="connsiteX17" fmla="*/ 2922 w 1500069"/>
                <a:gd name="connsiteY17" fmla="*/ 729385 h 1457210"/>
                <a:gd name="connsiteX18" fmla="*/ 231556 w 1500069"/>
                <a:gd name="connsiteY18" fmla="*/ 190763 h 1457210"/>
                <a:gd name="connsiteX19" fmla="*/ 568702 w 1500069"/>
                <a:gd name="connsiteY19" fmla="*/ 3273 h 1457210"/>
                <a:gd name="connsiteX20" fmla="*/ 582611 w 1500069"/>
                <a:gd name="connsiteY20" fmla="*/ 11611 h 1457210"/>
                <a:gd name="connsiteX21" fmla="*/ 574273 w 1500069"/>
                <a:gd name="connsiteY21" fmla="*/ 25521 h 1457210"/>
                <a:gd name="connsiteX22" fmla="*/ 247492 w 1500069"/>
                <a:gd name="connsiteY22" fmla="*/ 207244 h 1457210"/>
                <a:gd name="connsiteX23" fmla="*/ 25871 w 1500069"/>
                <a:gd name="connsiteY23" fmla="*/ 729346 h 1457210"/>
                <a:gd name="connsiteX24" fmla="*/ 229413 w 1500069"/>
                <a:gd name="connsiteY24" fmla="*/ 1233174 h 1457210"/>
                <a:gd name="connsiteX25" fmla="*/ 221932 w 1500069"/>
                <a:gd name="connsiteY25" fmla="*/ 1241941 h 1457210"/>
                <a:gd name="connsiteX26" fmla="*/ 213439 w 1500069"/>
                <a:gd name="connsiteY26" fmla="*/ 1249695 h 14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00069" h="1457210">
                  <a:moveTo>
                    <a:pt x="930394" y="1455886"/>
                  </a:moveTo>
                  <a:cubicBezTo>
                    <a:pt x="925212" y="1455886"/>
                    <a:pt x="920575" y="1452418"/>
                    <a:pt x="919250" y="1447197"/>
                  </a:cubicBezTo>
                  <a:cubicBezTo>
                    <a:pt x="917692" y="1441041"/>
                    <a:pt x="921471" y="1434846"/>
                    <a:pt x="927627" y="1433288"/>
                  </a:cubicBezTo>
                  <a:cubicBezTo>
                    <a:pt x="1050438" y="1402702"/>
                    <a:pt x="1163781" y="1339777"/>
                    <a:pt x="1255383" y="1251331"/>
                  </a:cubicBezTo>
                  <a:cubicBezTo>
                    <a:pt x="1398337" y="1113364"/>
                    <a:pt x="1477003" y="927940"/>
                    <a:pt x="1477003" y="729229"/>
                  </a:cubicBezTo>
                  <a:cubicBezTo>
                    <a:pt x="1477003" y="540259"/>
                    <a:pt x="1404727" y="361342"/>
                    <a:pt x="1273462" y="225362"/>
                  </a:cubicBezTo>
                  <a:lnTo>
                    <a:pt x="1280202" y="215855"/>
                  </a:lnTo>
                  <a:lnTo>
                    <a:pt x="1288501" y="207945"/>
                  </a:lnTo>
                  <a:lnTo>
                    <a:pt x="1280202" y="215855"/>
                  </a:lnTo>
                  <a:lnTo>
                    <a:pt x="1289709" y="209192"/>
                  </a:lnTo>
                  <a:cubicBezTo>
                    <a:pt x="1425339" y="349692"/>
                    <a:pt x="1499913" y="534259"/>
                    <a:pt x="1499913" y="729229"/>
                  </a:cubicBezTo>
                  <a:cubicBezTo>
                    <a:pt x="1499913" y="934213"/>
                    <a:pt x="1418715" y="1125520"/>
                    <a:pt x="1271280" y="1267851"/>
                  </a:cubicBezTo>
                  <a:cubicBezTo>
                    <a:pt x="1176756" y="1359141"/>
                    <a:pt x="1059828" y="1424015"/>
                    <a:pt x="933082" y="1455574"/>
                  </a:cubicBezTo>
                  <a:cubicBezTo>
                    <a:pt x="932225" y="1455808"/>
                    <a:pt x="931290" y="1455886"/>
                    <a:pt x="930394" y="1455886"/>
                  </a:cubicBezTo>
                  <a:close/>
                  <a:moveTo>
                    <a:pt x="213439" y="1249695"/>
                  </a:moveTo>
                  <a:lnTo>
                    <a:pt x="221932" y="1241980"/>
                  </a:lnTo>
                  <a:lnTo>
                    <a:pt x="213244" y="1249500"/>
                  </a:lnTo>
                  <a:cubicBezTo>
                    <a:pt x="77497" y="1108922"/>
                    <a:pt x="2922" y="924316"/>
                    <a:pt x="2922" y="729385"/>
                  </a:cubicBezTo>
                  <a:cubicBezTo>
                    <a:pt x="2922" y="524401"/>
                    <a:pt x="84121" y="333094"/>
                    <a:pt x="231556" y="190763"/>
                  </a:cubicBezTo>
                  <a:cubicBezTo>
                    <a:pt x="325807" y="99784"/>
                    <a:pt x="442384" y="34950"/>
                    <a:pt x="568702" y="3273"/>
                  </a:cubicBezTo>
                  <a:cubicBezTo>
                    <a:pt x="574936" y="1715"/>
                    <a:pt x="581092" y="5494"/>
                    <a:pt x="582611" y="11611"/>
                  </a:cubicBezTo>
                  <a:cubicBezTo>
                    <a:pt x="584170" y="17768"/>
                    <a:pt x="580391" y="24002"/>
                    <a:pt x="574273" y="25521"/>
                  </a:cubicBezTo>
                  <a:cubicBezTo>
                    <a:pt x="451852" y="56224"/>
                    <a:pt x="338821" y="119071"/>
                    <a:pt x="247492" y="207244"/>
                  </a:cubicBezTo>
                  <a:cubicBezTo>
                    <a:pt x="104537" y="345211"/>
                    <a:pt x="25871" y="530635"/>
                    <a:pt x="25871" y="729346"/>
                  </a:cubicBezTo>
                  <a:cubicBezTo>
                    <a:pt x="25871" y="918316"/>
                    <a:pt x="98147" y="1097233"/>
                    <a:pt x="229413" y="1233174"/>
                  </a:cubicBezTo>
                  <a:lnTo>
                    <a:pt x="221932" y="1241941"/>
                  </a:lnTo>
                  <a:lnTo>
                    <a:pt x="213439" y="12496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3137045" y="2848687"/>
              <a:ext cx="1207848" cy="1207848"/>
            </a:xfrm>
            <a:custGeom>
              <a:avLst/>
              <a:gdLst>
                <a:gd name="connsiteX0" fmla="*/ 1207186 w 1207847"/>
                <a:gd name="connsiteY0" fmla="*/ 605054 h 1207847"/>
                <a:gd name="connsiteX1" fmla="*/ 605054 w 1207847"/>
                <a:gd name="connsiteY1" fmla="*/ 1207186 h 1207847"/>
                <a:gd name="connsiteX2" fmla="*/ 2922 w 1207847"/>
                <a:gd name="connsiteY2" fmla="*/ 605054 h 1207847"/>
                <a:gd name="connsiteX3" fmla="*/ 605054 w 1207847"/>
                <a:gd name="connsiteY3" fmla="*/ 2922 h 1207847"/>
                <a:gd name="connsiteX4" fmla="*/ 1207186 w 1207847"/>
                <a:gd name="connsiteY4" fmla="*/ 605054 h 120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47" h="1207847">
                  <a:moveTo>
                    <a:pt x="1207186" y="605054"/>
                  </a:moveTo>
                  <a:cubicBezTo>
                    <a:pt x="1207186" y="937602"/>
                    <a:pt x="937602" y="1207186"/>
                    <a:pt x="605054" y="1207186"/>
                  </a:cubicBezTo>
                  <a:cubicBezTo>
                    <a:pt x="272506" y="1207186"/>
                    <a:pt x="2922" y="937602"/>
                    <a:pt x="2922" y="605054"/>
                  </a:cubicBezTo>
                  <a:cubicBezTo>
                    <a:pt x="2922" y="272506"/>
                    <a:pt x="272506" y="2922"/>
                    <a:pt x="605054" y="2922"/>
                  </a:cubicBezTo>
                  <a:cubicBezTo>
                    <a:pt x="937602" y="2922"/>
                    <a:pt x="1207186" y="272506"/>
                    <a:pt x="1207186" y="60505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3117953" y="2829596"/>
              <a:ext cx="1246811" cy="1246811"/>
            </a:xfrm>
            <a:custGeom>
              <a:avLst/>
              <a:gdLst>
                <a:gd name="connsiteX0" fmla="*/ 624185 w 1246810"/>
                <a:gd name="connsiteY0" fmla="*/ 1245408 h 1246810"/>
                <a:gd name="connsiteX1" fmla="*/ 2922 w 1246810"/>
                <a:gd name="connsiteY1" fmla="*/ 624146 h 1246810"/>
                <a:gd name="connsiteX2" fmla="*/ 624185 w 1246810"/>
                <a:gd name="connsiteY2" fmla="*/ 2922 h 1246810"/>
                <a:gd name="connsiteX3" fmla="*/ 1245447 w 1246810"/>
                <a:gd name="connsiteY3" fmla="*/ 624146 h 1246810"/>
                <a:gd name="connsiteX4" fmla="*/ 624185 w 1246810"/>
                <a:gd name="connsiteY4" fmla="*/ 1245408 h 1246810"/>
                <a:gd name="connsiteX5" fmla="*/ 624185 w 1246810"/>
                <a:gd name="connsiteY5" fmla="*/ 41145 h 1246810"/>
                <a:gd name="connsiteX6" fmla="*/ 41184 w 1246810"/>
                <a:gd name="connsiteY6" fmla="*/ 624146 h 1246810"/>
                <a:gd name="connsiteX7" fmla="*/ 624185 w 1246810"/>
                <a:gd name="connsiteY7" fmla="*/ 1207147 h 1246810"/>
                <a:gd name="connsiteX8" fmla="*/ 1207186 w 1246810"/>
                <a:gd name="connsiteY8" fmla="*/ 624146 h 1246810"/>
                <a:gd name="connsiteX9" fmla="*/ 624185 w 1246810"/>
                <a:gd name="connsiteY9" fmla="*/ 41145 h 124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810" h="1246810">
                  <a:moveTo>
                    <a:pt x="624185" y="1245408"/>
                  </a:moveTo>
                  <a:cubicBezTo>
                    <a:pt x="281624" y="1245408"/>
                    <a:pt x="2922" y="966707"/>
                    <a:pt x="2922" y="624146"/>
                  </a:cubicBezTo>
                  <a:cubicBezTo>
                    <a:pt x="2922" y="281584"/>
                    <a:pt x="281624" y="2922"/>
                    <a:pt x="624185" y="2922"/>
                  </a:cubicBezTo>
                  <a:cubicBezTo>
                    <a:pt x="966746" y="2922"/>
                    <a:pt x="1245447" y="281584"/>
                    <a:pt x="1245447" y="624146"/>
                  </a:cubicBezTo>
                  <a:cubicBezTo>
                    <a:pt x="1245408" y="966707"/>
                    <a:pt x="966746" y="1245408"/>
                    <a:pt x="624185" y="1245408"/>
                  </a:cubicBezTo>
                  <a:close/>
                  <a:moveTo>
                    <a:pt x="624185" y="41145"/>
                  </a:moveTo>
                  <a:cubicBezTo>
                    <a:pt x="302702" y="41145"/>
                    <a:pt x="41184" y="302663"/>
                    <a:pt x="41184" y="624146"/>
                  </a:cubicBezTo>
                  <a:cubicBezTo>
                    <a:pt x="41184" y="945628"/>
                    <a:pt x="302702" y="1207147"/>
                    <a:pt x="624185" y="1207147"/>
                  </a:cubicBezTo>
                  <a:cubicBezTo>
                    <a:pt x="945667" y="1207147"/>
                    <a:pt x="1207186" y="945628"/>
                    <a:pt x="1207186" y="624146"/>
                  </a:cubicBezTo>
                  <a:cubicBezTo>
                    <a:pt x="1207186" y="302663"/>
                    <a:pt x="945667" y="41145"/>
                    <a:pt x="624185" y="411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3727760" y="3905983"/>
              <a:ext cx="27274" cy="592235"/>
            </a:xfrm>
            <a:custGeom>
              <a:avLst/>
              <a:gdLst>
                <a:gd name="connsiteX0" fmla="*/ 14377 w 27273"/>
                <a:gd name="connsiteY0" fmla="*/ 591885 h 592235"/>
                <a:gd name="connsiteX1" fmla="*/ 2922 w 27273"/>
                <a:gd name="connsiteY1" fmla="*/ 580430 h 592235"/>
                <a:gd name="connsiteX2" fmla="*/ 2922 w 27273"/>
                <a:gd name="connsiteY2" fmla="*/ 14377 h 592235"/>
                <a:gd name="connsiteX3" fmla="*/ 14377 w 27273"/>
                <a:gd name="connsiteY3" fmla="*/ 2922 h 592235"/>
                <a:gd name="connsiteX4" fmla="*/ 25832 w 27273"/>
                <a:gd name="connsiteY4" fmla="*/ 14377 h 592235"/>
                <a:gd name="connsiteX5" fmla="*/ 25832 w 27273"/>
                <a:gd name="connsiteY5" fmla="*/ 580391 h 592235"/>
                <a:gd name="connsiteX6" fmla="*/ 14377 w 27273"/>
                <a:gd name="connsiteY6" fmla="*/ 591885 h 5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73" h="592235">
                  <a:moveTo>
                    <a:pt x="14377" y="591885"/>
                  </a:moveTo>
                  <a:cubicBezTo>
                    <a:pt x="8026" y="591885"/>
                    <a:pt x="2922" y="586742"/>
                    <a:pt x="2922" y="580430"/>
                  </a:cubicBezTo>
                  <a:lnTo>
                    <a:pt x="2922" y="14377"/>
                  </a:lnTo>
                  <a:cubicBezTo>
                    <a:pt x="2922" y="8026"/>
                    <a:pt x="8065" y="2922"/>
                    <a:pt x="14377" y="2922"/>
                  </a:cubicBezTo>
                  <a:cubicBezTo>
                    <a:pt x="20689" y="2922"/>
                    <a:pt x="25832" y="8065"/>
                    <a:pt x="25832" y="14377"/>
                  </a:cubicBezTo>
                  <a:lnTo>
                    <a:pt x="25832" y="580391"/>
                  </a:lnTo>
                  <a:cubicBezTo>
                    <a:pt x="25832" y="586742"/>
                    <a:pt x="20689" y="591885"/>
                    <a:pt x="14377" y="59188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3687434" y="4429098"/>
              <a:ext cx="109096" cy="109096"/>
            </a:xfrm>
            <a:custGeom>
              <a:avLst/>
              <a:gdLst>
                <a:gd name="connsiteX0" fmla="*/ 2922 w 109095"/>
                <a:gd name="connsiteY0" fmla="*/ 54704 h 109095"/>
                <a:gd name="connsiteX1" fmla="*/ 54704 w 109095"/>
                <a:gd name="connsiteY1" fmla="*/ 106486 h 109095"/>
                <a:gd name="connsiteX2" fmla="*/ 106485 w 109095"/>
                <a:gd name="connsiteY2" fmla="*/ 54704 h 109095"/>
                <a:gd name="connsiteX3" fmla="*/ 54704 w 109095"/>
                <a:gd name="connsiteY3" fmla="*/ 2922 h 109095"/>
                <a:gd name="connsiteX4" fmla="*/ 2922 w 109095"/>
                <a:gd name="connsiteY4" fmla="*/ 54704 h 10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95" h="109095">
                  <a:moveTo>
                    <a:pt x="2922" y="54704"/>
                  </a:moveTo>
                  <a:cubicBezTo>
                    <a:pt x="2922" y="83303"/>
                    <a:pt x="26105" y="106486"/>
                    <a:pt x="54704" y="106486"/>
                  </a:cubicBezTo>
                  <a:cubicBezTo>
                    <a:pt x="83303" y="106486"/>
                    <a:pt x="106485" y="83303"/>
                    <a:pt x="106485" y="54704"/>
                  </a:cubicBezTo>
                  <a:cubicBezTo>
                    <a:pt x="106485" y="26105"/>
                    <a:pt x="83303" y="2922"/>
                    <a:pt x="54704" y="2922"/>
                  </a:cubicBezTo>
                  <a:cubicBezTo>
                    <a:pt x="26105" y="2961"/>
                    <a:pt x="2922" y="26105"/>
                    <a:pt x="2922" y="547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3466281" y="3257680"/>
              <a:ext cx="549376" cy="374043"/>
            </a:xfrm>
            <a:custGeom>
              <a:avLst/>
              <a:gdLst>
                <a:gd name="connsiteX0" fmla="*/ 2922 w 549375"/>
                <a:gd name="connsiteY0" fmla="*/ 2922 h 374043"/>
                <a:gd name="connsiteX1" fmla="*/ 2922 w 549375"/>
                <a:gd name="connsiteY1" fmla="*/ 371160 h 374043"/>
                <a:gd name="connsiteX2" fmla="*/ 549571 w 549375"/>
                <a:gd name="connsiteY2" fmla="*/ 371160 h 374043"/>
                <a:gd name="connsiteX3" fmla="*/ 549571 w 549375"/>
                <a:gd name="connsiteY3" fmla="*/ 2922 h 374043"/>
                <a:gd name="connsiteX4" fmla="*/ 2922 w 549375"/>
                <a:gd name="connsiteY4" fmla="*/ 2922 h 374043"/>
                <a:gd name="connsiteX5" fmla="*/ 275818 w 549375"/>
                <a:gd name="connsiteY5" fmla="*/ 196061 h 374043"/>
                <a:gd name="connsiteX6" fmla="*/ 68419 w 549375"/>
                <a:gd name="connsiteY6" fmla="*/ 36197 h 374043"/>
                <a:gd name="connsiteX7" fmla="*/ 483918 w 549375"/>
                <a:gd name="connsiteY7" fmla="*/ 36197 h 374043"/>
                <a:gd name="connsiteX8" fmla="*/ 275818 w 549375"/>
                <a:gd name="connsiteY8" fmla="*/ 196061 h 374043"/>
                <a:gd name="connsiteX9" fmla="*/ 203931 w 549375"/>
                <a:gd name="connsiteY9" fmla="*/ 182697 h 374043"/>
                <a:gd name="connsiteX10" fmla="*/ 36235 w 549375"/>
                <a:gd name="connsiteY10" fmla="*/ 319456 h 374043"/>
                <a:gd name="connsiteX11" fmla="*/ 36235 w 549375"/>
                <a:gd name="connsiteY11" fmla="*/ 53418 h 374043"/>
                <a:gd name="connsiteX12" fmla="*/ 203931 w 549375"/>
                <a:gd name="connsiteY12" fmla="*/ 182697 h 374043"/>
                <a:gd name="connsiteX13" fmla="*/ 231011 w 549375"/>
                <a:gd name="connsiteY13" fmla="*/ 203581 h 374043"/>
                <a:gd name="connsiteX14" fmla="*/ 275779 w 549375"/>
                <a:gd name="connsiteY14" fmla="*/ 238063 h 374043"/>
                <a:gd name="connsiteX15" fmla="*/ 322963 w 549375"/>
                <a:gd name="connsiteY15" fmla="*/ 201789 h 374043"/>
                <a:gd name="connsiteX16" fmla="*/ 486802 w 549375"/>
                <a:gd name="connsiteY16" fmla="*/ 337847 h 374043"/>
                <a:gd name="connsiteX17" fmla="*/ 66354 w 549375"/>
                <a:gd name="connsiteY17" fmla="*/ 337847 h 374043"/>
                <a:gd name="connsiteX18" fmla="*/ 231011 w 549375"/>
                <a:gd name="connsiteY18" fmla="*/ 203581 h 374043"/>
                <a:gd name="connsiteX19" fmla="*/ 350042 w 549375"/>
                <a:gd name="connsiteY19" fmla="*/ 181021 h 374043"/>
                <a:gd name="connsiteX20" fmla="*/ 516258 w 549375"/>
                <a:gd name="connsiteY20" fmla="*/ 53340 h 374043"/>
                <a:gd name="connsiteX21" fmla="*/ 516258 w 549375"/>
                <a:gd name="connsiteY21" fmla="*/ 319067 h 374043"/>
                <a:gd name="connsiteX22" fmla="*/ 350042 w 549375"/>
                <a:gd name="connsiteY22" fmla="*/ 181021 h 37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49375" h="374043">
                  <a:moveTo>
                    <a:pt x="2922" y="2922"/>
                  </a:moveTo>
                  <a:lnTo>
                    <a:pt x="2922" y="371160"/>
                  </a:lnTo>
                  <a:lnTo>
                    <a:pt x="549571" y="371160"/>
                  </a:lnTo>
                  <a:lnTo>
                    <a:pt x="549571" y="2922"/>
                  </a:lnTo>
                  <a:lnTo>
                    <a:pt x="2922" y="2922"/>
                  </a:lnTo>
                  <a:close/>
                  <a:moveTo>
                    <a:pt x="275818" y="196061"/>
                  </a:moveTo>
                  <a:lnTo>
                    <a:pt x="68419" y="36197"/>
                  </a:lnTo>
                  <a:lnTo>
                    <a:pt x="483918" y="36197"/>
                  </a:lnTo>
                  <a:lnTo>
                    <a:pt x="275818" y="196061"/>
                  </a:lnTo>
                  <a:close/>
                  <a:moveTo>
                    <a:pt x="203931" y="182697"/>
                  </a:moveTo>
                  <a:lnTo>
                    <a:pt x="36235" y="319456"/>
                  </a:lnTo>
                  <a:lnTo>
                    <a:pt x="36235" y="53418"/>
                  </a:lnTo>
                  <a:lnTo>
                    <a:pt x="203931" y="182697"/>
                  </a:lnTo>
                  <a:close/>
                  <a:moveTo>
                    <a:pt x="231011" y="203581"/>
                  </a:moveTo>
                  <a:lnTo>
                    <a:pt x="275779" y="238063"/>
                  </a:lnTo>
                  <a:lnTo>
                    <a:pt x="322963" y="201789"/>
                  </a:lnTo>
                  <a:lnTo>
                    <a:pt x="486802" y="337847"/>
                  </a:lnTo>
                  <a:lnTo>
                    <a:pt x="66354" y="337847"/>
                  </a:lnTo>
                  <a:lnTo>
                    <a:pt x="231011" y="203581"/>
                  </a:lnTo>
                  <a:close/>
                  <a:moveTo>
                    <a:pt x="350042" y="181021"/>
                  </a:moveTo>
                  <a:lnTo>
                    <a:pt x="516258" y="53340"/>
                  </a:lnTo>
                  <a:lnTo>
                    <a:pt x="516258" y="319067"/>
                  </a:lnTo>
                  <a:lnTo>
                    <a:pt x="350042" y="1810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2784123" y="4656641"/>
              <a:ext cx="1913143" cy="1035013"/>
              <a:chOff x="610386" y="4552384"/>
              <a:chExt cx="1913143" cy="1035013"/>
            </a:xfrm>
          </p:grpSpPr>
          <p:sp>
            <p:nvSpPr>
              <p:cNvPr id="331" name="文本框 330"/>
              <p:cNvSpPr txBox="1"/>
              <p:nvPr/>
            </p:nvSpPr>
            <p:spPr>
              <a:xfrm>
                <a:off x="961663" y="455238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2" name="文本框 331"/>
              <p:cNvSpPr txBox="1"/>
              <p:nvPr/>
            </p:nvSpPr>
            <p:spPr>
              <a:xfrm>
                <a:off x="610386" y="4908044"/>
                <a:ext cx="1913143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项目的描述单击此处添加简短说明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4" name="组合 343"/>
          <p:cNvGrpSpPr/>
          <p:nvPr/>
        </p:nvGrpSpPr>
        <p:grpSpPr>
          <a:xfrm>
            <a:off x="5146485" y="1221812"/>
            <a:ext cx="1913143" cy="3088365"/>
            <a:chOff x="5151062" y="1221812"/>
            <a:chExt cx="1913143" cy="3088365"/>
          </a:xfrm>
        </p:grpSpPr>
        <p:sp>
          <p:nvSpPr>
            <p:cNvPr id="133" name="任意多边形: 形状 132"/>
            <p:cNvSpPr/>
            <p:nvPr/>
          </p:nvSpPr>
          <p:spPr>
            <a:xfrm>
              <a:off x="5220076" y="2595812"/>
              <a:ext cx="1776705" cy="1714365"/>
            </a:xfrm>
            <a:custGeom>
              <a:avLst/>
              <a:gdLst>
                <a:gd name="connsiteX0" fmla="*/ 659563 w 1776705"/>
                <a:gd name="connsiteY0" fmla="*/ 1713320 h 1714364"/>
                <a:gd name="connsiteX1" fmla="*/ 656446 w 1776705"/>
                <a:gd name="connsiteY1" fmla="*/ 1712891 h 1714364"/>
                <a:gd name="connsiteX2" fmla="*/ 654070 w 1776705"/>
                <a:gd name="connsiteY2" fmla="*/ 1712268 h 1714364"/>
                <a:gd name="connsiteX3" fmla="*/ 2922 w 1776705"/>
                <a:gd name="connsiteY3" fmla="*/ 858436 h 1714364"/>
                <a:gd name="connsiteX4" fmla="*/ 35067 w 1776705"/>
                <a:gd name="connsiteY4" fmla="*/ 622282 h 1714364"/>
                <a:gd name="connsiteX5" fmla="*/ 266506 w 1776705"/>
                <a:gd name="connsiteY5" fmla="*/ 227394 h 1714364"/>
                <a:gd name="connsiteX6" fmla="*/ 282715 w 1776705"/>
                <a:gd name="connsiteY6" fmla="*/ 227511 h 1714364"/>
                <a:gd name="connsiteX7" fmla="*/ 282598 w 1776705"/>
                <a:gd name="connsiteY7" fmla="*/ 243758 h 1714364"/>
                <a:gd name="connsiteX8" fmla="*/ 57198 w 1776705"/>
                <a:gd name="connsiteY8" fmla="*/ 628439 h 1714364"/>
                <a:gd name="connsiteX9" fmla="*/ 25871 w 1776705"/>
                <a:gd name="connsiteY9" fmla="*/ 858475 h 1714364"/>
                <a:gd name="connsiteX10" fmla="*/ 659758 w 1776705"/>
                <a:gd name="connsiteY10" fmla="*/ 1690059 h 1714364"/>
                <a:gd name="connsiteX11" fmla="*/ 662641 w 1776705"/>
                <a:gd name="connsiteY11" fmla="*/ 1690838 h 1714364"/>
                <a:gd name="connsiteX12" fmla="*/ 670551 w 1776705"/>
                <a:gd name="connsiteY12" fmla="*/ 1704982 h 1714364"/>
                <a:gd name="connsiteX13" fmla="*/ 659563 w 1776705"/>
                <a:gd name="connsiteY13" fmla="*/ 1713320 h 1714364"/>
                <a:gd name="connsiteX14" fmla="*/ 1505135 w 1776705"/>
                <a:gd name="connsiteY14" fmla="*/ 1490764 h 1714364"/>
                <a:gd name="connsiteX15" fmla="*/ 1496992 w 1776705"/>
                <a:gd name="connsiteY15" fmla="*/ 1487374 h 1714364"/>
                <a:gd name="connsiteX16" fmla="*/ 1497070 w 1776705"/>
                <a:gd name="connsiteY16" fmla="*/ 1471166 h 1714364"/>
                <a:gd name="connsiteX17" fmla="*/ 1721456 w 1776705"/>
                <a:gd name="connsiteY17" fmla="*/ 1087499 h 1714364"/>
                <a:gd name="connsiteX18" fmla="*/ 1752783 w 1776705"/>
                <a:gd name="connsiteY18" fmla="*/ 857462 h 1714364"/>
                <a:gd name="connsiteX19" fmla="*/ 1118896 w 1776705"/>
                <a:gd name="connsiteY19" fmla="*/ 25878 h 1714364"/>
                <a:gd name="connsiteX20" fmla="*/ 1110168 w 1776705"/>
                <a:gd name="connsiteY20" fmla="*/ 11579 h 1714364"/>
                <a:gd name="connsiteX21" fmla="*/ 1123533 w 1776705"/>
                <a:gd name="connsiteY21" fmla="*/ 3358 h 1714364"/>
                <a:gd name="connsiteX22" fmla="*/ 1120494 w 1776705"/>
                <a:gd name="connsiteY22" fmla="*/ 14423 h 1714364"/>
                <a:gd name="connsiteX23" fmla="*/ 1124740 w 1776705"/>
                <a:gd name="connsiteY23" fmla="*/ 3669 h 1714364"/>
                <a:gd name="connsiteX24" fmla="*/ 1775693 w 1776705"/>
                <a:gd name="connsiteY24" fmla="*/ 857462 h 1714364"/>
                <a:gd name="connsiteX25" fmla="*/ 1743548 w 1776705"/>
                <a:gd name="connsiteY25" fmla="*/ 1093616 h 1714364"/>
                <a:gd name="connsiteX26" fmla="*/ 1513200 w 1776705"/>
                <a:gd name="connsiteY26" fmla="*/ 1487452 h 1714364"/>
                <a:gd name="connsiteX27" fmla="*/ 1505135 w 1776705"/>
                <a:gd name="connsiteY27" fmla="*/ 1490764 h 171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76705" h="1714364">
                  <a:moveTo>
                    <a:pt x="659563" y="1713320"/>
                  </a:moveTo>
                  <a:cubicBezTo>
                    <a:pt x="658550" y="1713320"/>
                    <a:pt x="657498" y="1713164"/>
                    <a:pt x="656446" y="1712891"/>
                  </a:cubicBezTo>
                  <a:lnTo>
                    <a:pt x="654070" y="1712268"/>
                  </a:lnTo>
                  <a:cubicBezTo>
                    <a:pt x="270519" y="1606484"/>
                    <a:pt x="2922" y="1255429"/>
                    <a:pt x="2922" y="858436"/>
                  </a:cubicBezTo>
                  <a:cubicBezTo>
                    <a:pt x="2922" y="779030"/>
                    <a:pt x="13715" y="699585"/>
                    <a:pt x="35067" y="622282"/>
                  </a:cubicBezTo>
                  <a:cubicBezTo>
                    <a:pt x="76368" y="472431"/>
                    <a:pt x="156436" y="335906"/>
                    <a:pt x="266506" y="227394"/>
                  </a:cubicBezTo>
                  <a:cubicBezTo>
                    <a:pt x="270987" y="222952"/>
                    <a:pt x="278273" y="222991"/>
                    <a:pt x="282715" y="227511"/>
                  </a:cubicBezTo>
                  <a:cubicBezTo>
                    <a:pt x="287156" y="232031"/>
                    <a:pt x="287117" y="239278"/>
                    <a:pt x="282598" y="243758"/>
                  </a:cubicBezTo>
                  <a:cubicBezTo>
                    <a:pt x="175411" y="349426"/>
                    <a:pt x="97446" y="482445"/>
                    <a:pt x="57198" y="628439"/>
                  </a:cubicBezTo>
                  <a:cubicBezTo>
                    <a:pt x="36431" y="703754"/>
                    <a:pt x="25871" y="781134"/>
                    <a:pt x="25871" y="858475"/>
                  </a:cubicBezTo>
                  <a:cubicBezTo>
                    <a:pt x="25871" y="1245181"/>
                    <a:pt x="286533" y="1587158"/>
                    <a:pt x="659758" y="1690059"/>
                  </a:cubicBezTo>
                  <a:lnTo>
                    <a:pt x="662641" y="1690838"/>
                  </a:lnTo>
                  <a:cubicBezTo>
                    <a:pt x="668758" y="1692553"/>
                    <a:pt x="672304" y="1698904"/>
                    <a:pt x="670551" y="1704982"/>
                  </a:cubicBezTo>
                  <a:cubicBezTo>
                    <a:pt x="669187" y="1710008"/>
                    <a:pt x="664589" y="1713320"/>
                    <a:pt x="659563" y="1713320"/>
                  </a:cubicBezTo>
                  <a:close/>
                  <a:moveTo>
                    <a:pt x="1505135" y="1490764"/>
                  </a:moveTo>
                  <a:cubicBezTo>
                    <a:pt x="1502173" y="1490764"/>
                    <a:pt x="1499212" y="1489634"/>
                    <a:pt x="1496992" y="1487374"/>
                  </a:cubicBezTo>
                  <a:cubicBezTo>
                    <a:pt x="1492511" y="1482855"/>
                    <a:pt x="1492550" y="1475608"/>
                    <a:pt x="1497070" y="1471166"/>
                  </a:cubicBezTo>
                  <a:cubicBezTo>
                    <a:pt x="1603711" y="1365693"/>
                    <a:pt x="1681285" y="1233025"/>
                    <a:pt x="1721456" y="1087499"/>
                  </a:cubicBezTo>
                  <a:cubicBezTo>
                    <a:pt x="1742223" y="1012223"/>
                    <a:pt x="1752783" y="934842"/>
                    <a:pt x="1752783" y="857462"/>
                  </a:cubicBezTo>
                  <a:cubicBezTo>
                    <a:pt x="1752783" y="470795"/>
                    <a:pt x="1492121" y="128818"/>
                    <a:pt x="1118896" y="25878"/>
                  </a:cubicBezTo>
                  <a:cubicBezTo>
                    <a:pt x="1112818" y="24203"/>
                    <a:pt x="1108454" y="17696"/>
                    <a:pt x="1110168" y="11579"/>
                  </a:cubicBezTo>
                  <a:cubicBezTo>
                    <a:pt x="1111844" y="5501"/>
                    <a:pt x="1117337" y="1565"/>
                    <a:pt x="1123533" y="3358"/>
                  </a:cubicBezTo>
                  <a:lnTo>
                    <a:pt x="1120494" y="14423"/>
                  </a:lnTo>
                  <a:lnTo>
                    <a:pt x="1124740" y="3669"/>
                  </a:lnTo>
                  <a:cubicBezTo>
                    <a:pt x="1508135" y="109454"/>
                    <a:pt x="1775693" y="460509"/>
                    <a:pt x="1775693" y="857462"/>
                  </a:cubicBezTo>
                  <a:cubicBezTo>
                    <a:pt x="1775693" y="936907"/>
                    <a:pt x="1764861" y="1016353"/>
                    <a:pt x="1743548" y="1093616"/>
                  </a:cubicBezTo>
                  <a:cubicBezTo>
                    <a:pt x="1702365" y="1242999"/>
                    <a:pt x="1622686" y="1379175"/>
                    <a:pt x="1513200" y="1487452"/>
                  </a:cubicBezTo>
                  <a:cubicBezTo>
                    <a:pt x="1510940" y="1489673"/>
                    <a:pt x="1508057" y="1490764"/>
                    <a:pt x="1505135" y="149076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5358004" y="2724434"/>
              <a:ext cx="1500069" cy="1457210"/>
            </a:xfrm>
            <a:custGeom>
              <a:avLst/>
              <a:gdLst>
                <a:gd name="connsiteX0" fmla="*/ 930316 w 1500069"/>
                <a:gd name="connsiteY0" fmla="*/ 1455886 h 1457210"/>
                <a:gd name="connsiteX1" fmla="*/ 919172 w 1500069"/>
                <a:gd name="connsiteY1" fmla="*/ 1447197 h 1457210"/>
                <a:gd name="connsiteX2" fmla="*/ 927550 w 1500069"/>
                <a:gd name="connsiteY2" fmla="*/ 1433288 h 1457210"/>
                <a:gd name="connsiteX3" fmla="*/ 1255305 w 1500069"/>
                <a:gd name="connsiteY3" fmla="*/ 1251331 h 1457210"/>
                <a:gd name="connsiteX4" fmla="*/ 1476926 w 1500069"/>
                <a:gd name="connsiteY4" fmla="*/ 729229 h 1457210"/>
                <a:gd name="connsiteX5" fmla="*/ 1273384 w 1500069"/>
                <a:gd name="connsiteY5" fmla="*/ 225362 h 1457210"/>
                <a:gd name="connsiteX6" fmla="*/ 1272916 w 1500069"/>
                <a:gd name="connsiteY6" fmla="*/ 208413 h 1457210"/>
                <a:gd name="connsiteX7" fmla="*/ 1288384 w 1500069"/>
                <a:gd name="connsiteY7" fmla="*/ 207867 h 1457210"/>
                <a:gd name="connsiteX8" fmla="*/ 1290021 w 1500069"/>
                <a:gd name="connsiteY8" fmla="*/ 209582 h 1457210"/>
                <a:gd name="connsiteX9" fmla="*/ 1499836 w 1500069"/>
                <a:gd name="connsiteY9" fmla="*/ 729190 h 1457210"/>
                <a:gd name="connsiteX10" fmla="*/ 1271202 w 1500069"/>
                <a:gd name="connsiteY10" fmla="*/ 1267812 h 1457210"/>
                <a:gd name="connsiteX11" fmla="*/ 933004 w 1500069"/>
                <a:gd name="connsiteY11" fmla="*/ 1455535 h 1457210"/>
                <a:gd name="connsiteX12" fmla="*/ 930316 w 1500069"/>
                <a:gd name="connsiteY12" fmla="*/ 1455886 h 1457210"/>
                <a:gd name="connsiteX13" fmla="*/ 221348 w 1500069"/>
                <a:gd name="connsiteY13" fmla="*/ 1253240 h 1457210"/>
                <a:gd name="connsiteX14" fmla="*/ 213750 w 1500069"/>
                <a:gd name="connsiteY14" fmla="*/ 1250084 h 1457210"/>
                <a:gd name="connsiteX15" fmla="*/ 212659 w 1500069"/>
                <a:gd name="connsiteY15" fmla="*/ 1248916 h 1457210"/>
                <a:gd name="connsiteX16" fmla="*/ 2922 w 1500069"/>
                <a:gd name="connsiteY16" fmla="*/ 729385 h 1457210"/>
                <a:gd name="connsiteX17" fmla="*/ 231517 w 1500069"/>
                <a:gd name="connsiteY17" fmla="*/ 190763 h 1457210"/>
                <a:gd name="connsiteX18" fmla="*/ 568702 w 1500069"/>
                <a:gd name="connsiteY18" fmla="*/ 3273 h 1457210"/>
                <a:gd name="connsiteX19" fmla="*/ 582611 w 1500069"/>
                <a:gd name="connsiteY19" fmla="*/ 11611 h 1457210"/>
                <a:gd name="connsiteX20" fmla="*/ 574273 w 1500069"/>
                <a:gd name="connsiteY20" fmla="*/ 25521 h 1457210"/>
                <a:gd name="connsiteX21" fmla="*/ 247453 w 1500069"/>
                <a:gd name="connsiteY21" fmla="*/ 207244 h 1457210"/>
                <a:gd name="connsiteX22" fmla="*/ 25832 w 1500069"/>
                <a:gd name="connsiteY22" fmla="*/ 729346 h 1457210"/>
                <a:gd name="connsiteX23" fmla="*/ 229374 w 1500069"/>
                <a:gd name="connsiteY23" fmla="*/ 1233174 h 1457210"/>
                <a:gd name="connsiteX24" fmla="*/ 229530 w 1500069"/>
                <a:gd name="connsiteY24" fmla="*/ 1249695 h 1457210"/>
                <a:gd name="connsiteX25" fmla="*/ 221348 w 1500069"/>
                <a:gd name="connsiteY25" fmla="*/ 1253240 h 14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00069" h="1457210">
                  <a:moveTo>
                    <a:pt x="930316" y="1455886"/>
                  </a:moveTo>
                  <a:cubicBezTo>
                    <a:pt x="925173" y="1455886"/>
                    <a:pt x="920497" y="1452418"/>
                    <a:pt x="919172" y="1447197"/>
                  </a:cubicBezTo>
                  <a:cubicBezTo>
                    <a:pt x="917614" y="1441041"/>
                    <a:pt x="921393" y="1434846"/>
                    <a:pt x="927550" y="1433288"/>
                  </a:cubicBezTo>
                  <a:cubicBezTo>
                    <a:pt x="1050361" y="1402702"/>
                    <a:pt x="1163703" y="1339777"/>
                    <a:pt x="1255305" y="1251331"/>
                  </a:cubicBezTo>
                  <a:cubicBezTo>
                    <a:pt x="1398259" y="1113364"/>
                    <a:pt x="1476926" y="927940"/>
                    <a:pt x="1476926" y="729229"/>
                  </a:cubicBezTo>
                  <a:cubicBezTo>
                    <a:pt x="1476926" y="540259"/>
                    <a:pt x="1404649" y="361342"/>
                    <a:pt x="1273384" y="225362"/>
                  </a:cubicBezTo>
                  <a:cubicBezTo>
                    <a:pt x="1268981" y="220803"/>
                    <a:pt x="1268357" y="212816"/>
                    <a:pt x="1272916" y="208413"/>
                  </a:cubicBezTo>
                  <a:cubicBezTo>
                    <a:pt x="1277475" y="203971"/>
                    <a:pt x="1283943" y="203387"/>
                    <a:pt x="1288384" y="207867"/>
                  </a:cubicBezTo>
                  <a:cubicBezTo>
                    <a:pt x="1288423" y="207945"/>
                    <a:pt x="1289943" y="209504"/>
                    <a:pt x="1290021" y="209582"/>
                  </a:cubicBezTo>
                  <a:cubicBezTo>
                    <a:pt x="1425261" y="349653"/>
                    <a:pt x="1499836" y="534259"/>
                    <a:pt x="1499836" y="729190"/>
                  </a:cubicBezTo>
                  <a:cubicBezTo>
                    <a:pt x="1499836" y="934174"/>
                    <a:pt x="1418637" y="1125481"/>
                    <a:pt x="1271202" y="1267812"/>
                  </a:cubicBezTo>
                  <a:cubicBezTo>
                    <a:pt x="1176678" y="1359102"/>
                    <a:pt x="1059750" y="1423976"/>
                    <a:pt x="933004" y="1455535"/>
                  </a:cubicBezTo>
                  <a:cubicBezTo>
                    <a:pt x="932186" y="1455808"/>
                    <a:pt x="931251" y="1455886"/>
                    <a:pt x="930316" y="1455886"/>
                  </a:cubicBezTo>
                  <a:close/>
                  <a:moveTo>
                    <a:pt x="221348" y="1253240"/>
                  </a:moveTo>
                  <a:cubicBezTo>
                    <a:pt x="218620" y="1253240"/>
                    <a:pt x="215932" y="1252227"/>
                    <a:pt x="213750" y="1250084"/>
                  </a:cubicBezTo>
                  <a:cubicBezTo>
                    <a:pt x="213634" y="1249928"/>
                    <a:pt x="212776" y="1249071"/>
                    <a:pt x="212659" y="1248916"/>
                  </a:cubicBezTo>
                  <a:cubicBezTo>
                    <a:pt x="77458" y="1108922"/>
                    <a:pt x="2922" y="924355"/>
                    <a:pt x="2922" y="729385"/>
                  </a:cubicBezTo>
                  <a:cubicBezTo>
                    <a:pt x="2922" y="524401"/>
                    <a:pt x="84121" y="333133"/>
                    <a:pt x="231517" y="190763"/>
                  </a:cubicBezTo>
                  <a:cubicBezTo>
                    <a:pt x="325768" y="99784"/>
                    <a:pt x="442384" y="34950"/>
                    <a:pt x="568702" y="3273"/>
                  </a:cubicBezTo>
                  <a:cubicBezTo>
                    <a:pt x="574936" y="1715"/>
                    <a:pt x="581092" y="5494"/>
                    <a:pt x="582611" y="11611"/>
                  </a:cubicBezTo>
                  <a:cubicBezTo>
                    <a:pt x="584170" y="17768"/>
                    <a:pt x="580391" y="24002"/>
                    <a:pt x="574273" y="25521"/>
                  </a:cubicBezTo>
                  <a:cubicBezTo>
                    <a:pt x="451852" y="56185"/>
                    <a:pt x="338821" y="119032"/>
                    <a:pt x="247453" y="207244"/>
                  </a:cubicBezTo>
                  <a:cubicBezTo>
                    <a:pt x="104538" y="345211"/>
                    <a:pt x="25832" y="530635"/>
                    <a:pt x="25832" y="729346"/>
                  </a:cubicBezTo>
                  <a:cubicBezTo>
                    <a:pt x="25832" y="918316"/>
                    <a:pt x="98109" y="1097233"/>
                    <a:pt x="229374" y="1233174"/>
                  </a:cubicBezTo>
                  <a:cubicBezTo>
                    <a:pt x="233738" y="1237694"/>
                    <a:pt x="234011" y="1245292"/>
                    <a:pt x="229530" y="1249695"/>
                  </a:cubicBezTo>
                  <a:cubicBezTo>
                    <a:pt x="227232" y="1252072"/>
                    <a:pt x="224270" y="1253240"/>
                    <a:pt x="221348" y="125324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5504349" y="2848687"/>
              <a:ext cx="1207848" cy="1207848"/>
            </a:xfrm>
            <a:custGeom>
              <a:avLst/>
              <a:gdLst>
                <a:gd name="connsiteX0" fmla="*/ 1207186 w 1207847"/>
                <a:gd name="connsiteY0" fmla="*/ 605054 h 1207847"/>
                <a:gd name="connsiteX1" fmla="*/ 605054 w 1207847"/>
                <a:gd name="connsiteY1" fmla="*/ 1207186 h 1207847"/>
                <a:gd name="connsiteX2" fmla="*/ 2922 w 1207847"/>
                <a:gd name="connsiteY2" fmla="*/ 605054 h 1207847"/>
                <a:gd name="connsiteX3" fmla="*/ 605054 w 1207847"/>
                <a:gd name="connsiteY3" fmla="*/ 2922 h 1207847"/>
                <a:gd name="connsiteX4" fmla="*/ 1207186 w 1207847"/>
                <a:gd name="connsiteY4" fmla="*/ 605054 h 120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47" h="1207847">
                  <a:moveTo>
                    <a:pt x="1207186" y="605054"/>
                  </a:moveTo>
                  <a:cubicBezTo>
                    <a:pt x="1207186" y="937602"/>
                    <a:pt x="937602" y="1207186"/>
                    <a:pt x="605054" y="1207186"/>
                  </a:cubicBezTo>
                  <a:cubicBezTo>
                    <a:pt x="272505" y="1207186"/>
                    <a:pt x="2922" y="937602"/>
                    <a:pt x="2922" y="605054"/>
                  </a:cubicBezTo>
                  <a:cubicBezTo>
                    <a:pt x="2922" y="272506"/>
                    <a:pt x="272505" y="2922"/>
                    <a:pt x="605054" y="2922"/>
                  </a:cubicBezTo>
                  <a:cubicBezTo>
                    <a:pt x="937602" y="2922"/>
                    <a:pt x="1207186" y="272506"/>
                    <a:pt x="1207186" y="60505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5485218" y="2829596"/>
              <a:ext cx="1246811" cy="1246811"/>
            </a:xfrm>
            <a:custGeom>
              <a:avLst/>
              <a:gdLst>
                <a:gd name="connsiteX0" fmla="*/ 624184 w 1246810"/>
                <a:gd name="connsiteY0" fmla="*/ 1245408 h 1246810"/>
                <a:gd name="connsiteX1" fmla="*/ 2922 w 1246810"/>
                <a:gd name="connsiteY1" fmla="*/ 624146 h 1246810"/>
                <a:gd name="connsiteX2" fmla="*/ 624184 w 1246810"/>
                <a:gd name="connsiteY2" fmla="*/ 2922 h 1246810"/>
                <a:gd name="connsiteX3" fmla="*/ 1245447 w 1246810"/>
                <a:gd name="connsiteY3" fmla="*/ 624146 h 1246810"/>
                <a:gd name="connsiteX4" fmla="*/ 624184 w 1246810"/>
                <a:gd name="connsiteY4" fmla="*/ 1245408 h 1246810"/>
                <a:gd name="connsiteX5" fmla="*/ 624184 w 1246810"/>
                <a:gd name="connsiteY5" fmla="*/ 41145 h 1246810"/>
                <a:gd name="connsiteX6" fmla="*/ 41184 w 1246810"/>
                <a:gd name="connsiteY6" fmla="*/ 624146 h 1246810"/>
                <a:gd name="connsiteX7" fmla="*/ 624184 w 1246810"/>
                <a:gd name="connsiteY7" fmla="*/ 1207147 h 1246810"/>
                <a:gd name="connsiteX8" fmla="*/ 1207185 w 1246810"/>
                <a:gd name="connsiteY8" fmla="*/ 624146 h 1246810"/>
                <a:gd name="connsiteX9" fmla="*/ 624184 w 1246810"/>
                <a:gd name="connsiteY9" fmla="*/ 41145 h 124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810" h="1246810">
                  <a:moveTo>
                    <a:pt x="624184" y="1245408"/>
                  </a:moveTo>
                  <a:cubicBezTo>
                    <a:pt x="281624" y="1245408"/>
                    <a:pt x="2922" y="966707"/>
                    <a:pt x="2922" y="624146"/>
                  </a:cubicBezTo>
                  <a:cubicBezTo>
                    <a:pt x="2922" y="281584"/>
                    <a:pt x="281624" y="2922"/>
                    <a:pt x="624184" y="2922"/>
                  </a:cubicBezTo>
                  <a:cubicBezTo>
                    <a:pt x="966746" y="2922"/>
                    <a:pt x="1245447" y="281584"/>
                    <a:pt x="1245447" y="624146"/>
                  </a:cubicBezTo>
                  <a:cubicBezTo>
                    <a:pt x="1245447" y="966707"/>
                    <a:pt x="966746" y="1245408"/>
                    <a:pt x="624184" y="1245408"/>
                  </a:cubicBezTo>
                  <a:close/>
                  <a:moveTo>
                    <a:pt x="624184" y="41145"/>
                  </a:moveTo>
                  <a:cubicBezTo>
                    <a:pt x="302703" y="41145"/>
                    <a:pt x="41184" y="302663"/>
                    <a:pt x="41184" y="624146"/>
                  </a:cubicBezTo>
                  <a:cubicBezTo>
                    <a:pt x="41184" y="945628"/>
                    <a:pt x="302741" y="1207147"/>
                    <a:pt x="624184" y="1207147"/>
                  </a:cubicBezTo>
                  <a:cubicBezTo>
                    <a:pt x="945667" y="1207147"/>
                    <a:pt x="1207185" y="945628"/>
                    <a:pt x="1207185" y="624146"/>
                  </a:cubicBezTo>
                  <a:cubicBezTo>
                    <a:pt x="1207185" y="302663"/>
                    <a:pt x="945667" y="41145"/>
                    <a:pt x="624184" y="411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6095025" y="2406693"/>
              <a:ext cx="27274" cy="592235"/>
            </a:xfrm>
            <a:custGeom>
              <a:avLst/>
              <a:gdLst>
                <a:gd name="connsiteX0" fmla="*/ 14377 w 27273"/>
                <a:gd name="connsiteY0" fmla="*/ 591885 h 592235"/>
                <a:gd name="connsiteX1" fmla="*/ 2922 w 27273"/>
                <a:gd name="connsiteY1" fmla="*/ 580429 h 592235"/>
                <a:gd name="connsiteX2" fmla="*/ 2922 w 27273"/>
                <a:gd name="connsiteY2" fmla="*/ 14377 h 592235"/>
                <a:gd name="connsiteX3" fmla="*/ 14377 w 27273"/>
                <a:gd name="connsiteY3" fmla="*/ 2922 h 592235"/>
                <a:gd name="connsiteX4" fmla="*/ 25832 w 27273"/>
                <a:gd name="connsiteY4" fmla="*/ 14377 h 592235"/>
                <a:gd name="connsiteX5" fmla="*/ 25832 w 27273"/>
                <a:gd name="connsiteY5" fmla="*/ 580390 h 592235"/>
                <a:gd name="connsiteX6" fmla="*/ 14377 w 27273"/>
                <a:gd name="connsiteY6" fmla="*/ 591885 h 5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73" h="592235">
                  <a:moveTo>
                    <a:pt x="14377" y="591885"/>
                  </a:moveTo>
                  <a:cubicBezTo>
                    <a:pt x="8027" y="591885"/>
                    <a:pt x="2922" y="586741"/>
                    <a:pt x="2922" y="580429"/>
                  </a:cubicBezTo>
                  <a:lnTo>
                    <a:pt x="2922" y="14377"/>
                  </a:lnTo>
                  <a:cubicBezTo>
                    <a:pt x="2922" y="8026"/>
                    <a:pt x="8065" y="2922"/>
                    <a:pt x="14377" y="2922"/>
                  </a:cubicBezTo>
                  <a:cubicBezTo>
                    <a:pt x="20728" y="2922"/>
                    <a:pt x="25832" y="8065"/>
                    <a:pt x="25832" y="14377"/>
                  </a:cubicBezTo>
                  <a:lnTo>
                    <a:pt x="25832" y="580390"/>
                  </a:lnTo>
                  <a:cubicBezTo>
                    <a:pt x="25871" y="586741"/>
                    <a:pt x="20728" y="591885"/>
                    <a:pt x="14377" y="59188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6054699" y="2368977"/>
              <a:ext cx="109096" cy="109096"/>
            </a:xfrm>
            <a:custGeom>
              <a:avLst/>
              <a:gdLst>
                <a:gd name="connsiteX0" fmla="*/ 106485 w 109095"/>
                <a:gd name="connsiteY0" fmla="*/ 54704 h 109095"/>
                <a:gd name="connsiteX1" fmla="*/ 54704 w 109095"/>
                <a:gd name="connsiteY1" fmla="*/ 2922 h 109095"/>
                <a:gd name="connsiteX2" fmla="*/ 2922 w 109095"/>
                <a:gd name="connsiteY2" fmla="*/ 54704 h 109095"/>
                <a:gd name="connsiteX3" fmla="*/ 54704 w 109095"/>
                <a:gd name="connsiteY3" fmla="*/ 106485 h 109095"/>
                <a:gd name="connsiteX4" fmla="*/ 106485 w 109095"/>
                <a:gd name="connsiteY4" fmla="*/ 54704 h 10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95" h="109095">
                  <a:moveTo>
                    <a:pt x="106485" y="54704"/>
                  </a:moveTo>
                  <a:cubicBezTo>
                    <a:pt x="106485" y="26105"/>
                    <a:pt x="83303" y="2922"/>
                    <a:pt x="54704" y="2922"/>
                  </a:cubicBezTo>
                  <a:cubicBezTo>
                    <a:pt x="26105" y="2922"/>
                    <a:pt x="2922" y="26105"/>
                    <a:pt x="2922" y="54704"/>
                  </a:cubicBezTo>
                  <a:cubicBezTo>
                    <a:pt x="2922" y="83303"/>
                    <a:pt x="26105" y="106485"/>
                    <a:pt x="54704" y="106485"/>
                  </a:cubicBezTo>
                  <a:cubicBezTo>
                    <a:pt x="83303" y="106446"/>
                    <a:pt x="106485" y="83303"/>
                    <a:pt x="106485" y="547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5870522" y="3211081"/>
              <a:ext cx="459761" cy="479243"/>
            </a:xfrm>
            <a:custGeom>
              <a:avLst/>
              <a:gdLst>
                <a:gd name="connsiteX0" fmla="*/ 458982 w 459761"/>
                <a:gd name="connsiteY0" fmla="*/ 432643 h 479242"/>
                <a:gd name="connsiteX1" fmla="*/ 328612 w 459761"/>
                <a:gd name="connsiteY1" fmla="*/ 302274 h 479242"/>
                <a:gd name="connsiteX2" fmla="*/ 370615 w 459761"/>
                <a:gd name="connsiteY2" fmla="*/ 186788 h 479242"/>
                <a:gd name="connsiteX3" fmla="*/ 186749 w 459761"/>
                <a:gd name="connsiteY3" fmla="*/ 2922 h 479242"/>
                <a:gd name="connsiteX4" fmla="*/ 2922 w 459761"/>
                <a:gd name="connsiteY4" fmla="*/ 186788 h 479242"/>
                <a:gd name="connsiteX5" fmla="*/ 186749 w 459761"/>
                <a:gd name="connsiteY5" fmla="*/ 370654 h 479242"/>
                <a:gd name="connsiteX6" fmla="*/ 277532 w 459761"/>
                <a:gd name="connsiteY6" fmla="*/ 345717 h 479242"/>
                <a:gd name="connsiteX7" fmla="*/ 411759 w 459761"/>
                <a:gd name="connsiteY7" fmla="*/ 479944 h 479242"/>
                <a:gd name="connsiteX8" fmla="*/ 458982 w 459761"/>
                <a:gd name="connsiteY8" fmla="*/ 432643 h 479242"/>
                <a:gd name="connsiteX9" fmla="*/ 69744 w 459761"/>
                <a:gd name="connsiteY9" fmla="*/ 186749 h 479242"/>
                <a:gd name="connsiteX10" fmla="*/ 186710 w 459761"/>
                <a:gd name="connsiteY10" fmla="*/ 69743 h 479242"/>
                <a:gd name="connsiteX11" fmla="*/ 303715 w 459761"/>
                <a:gd name="connsiteY11" fmla="*/ 186749 h 479242"/>
                <a:gd name="connsiteX12" fmla="*/ 186710 w 459761"/>
                <a:gd name="connsiteY12" fmla="*/ 303754 h 479242"/>
                <a:gd name="connsiteX13" fmla="*/ 69744 w 459761"/>
                <a:gd name="connsiteY13" fmla="*/ 186749 h 479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761" h="479242">
                  <a:moveTo>
                    <a:pt x="458982" y="432643"/>
                  </a:moveTo>
                  <a:lnTo>
                    <a:pt x="328612" y="302274"/>
                  </a:lnTo>
                  <a:cubicBezTo>
                    <a:pt x="354445" y="270597"/>
                    <a:pt x="370615" y="230738"/>
                    <a:pt x="370615" y="186788"/>
                  </a:cubicBezTo>
                  <a:cubicBezTo>
                    <a:pt x="370615" y="85406"/>
                    <a:pt x="288130" y="2922"/>
                    <a:pt x="186749" y="2922"/>
                  </a:cubicBezTo>
                  <a:cubicBezTo>
                    <a:pt x="85368" y="2922"/>
                    <a:pt x="2922" y="85368"/>
                    <a:pt x="2922" y="186788"/>
                  </a:cubicBezTo>
                  <a:cubicBezTo>
                    <a:pt x="2922" y="288169"/>
                    <a:pt x="85368" y="370654"/>
                    <a:pt x="186749" y="370654"/>
                  </a:cubicBezTo>
                  <a:cubicBezTo>
                    <a:pt x="219945" y="370654"/>
                    <a:pt x="250609" y="361147"/>
                    <a:pt x="277532" y="345717"/>
                  </a:cubicBezTo>
                  <a:lnTo>
                    <a:pt x="411759" y="479944"/>
                  </a:lnTo>
                  <a:lnTo>
                    <a:pt x="458982" y="432643"/>
                  </a:lnTo>
                  <a:close/>
                  <a:moveTo>
                    <a:pt x="69744" y="186749"/>
                  </a:moveTo>
                  <a:cubicBezTo>
                    <a:pt x="69744" y="122226"/>
                    <a:pt x="122226" y="69743"/>
                    <a:pt x="186710" y="69743"/>
                  </a:cubicBezTo>
                  <a:cubicBezTo>
                    <a:pt x="251232" y="69743"/>
                    <a:pt x="303715" y="122226"/>
                    <a:pt x="303715" y="186749"/>
                  </a:cubicBezTo>
                  <a:cubicBezTo>
                    <a:pt x="303715" y="251232"/>
                    <a:pt x="251193" y="303754"/>
                    <a:pt x="186710" y="303754"/>
                  </a:cubicBezTo>
                  <a:cubicBezTo>
                    <a:pt x="122226" y="303754"/>
                    <a:pt x="69744" y="251232"/>
                    <a:pt x="69744" y="1867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3" name="组合 332"/>
            <p:cNvGrpSpPr/>
            <p:nvPr/>
          </p:nvGrpSpPr>
          <p:grpSpPr>
            <a:xfrm>
              <a:off x="5151062" y="1221812"/>
              <a:ext cx="1913143" cy="1035013"/>
              <a:chOff x="610386" y="4552384"/>
              <a:chExt cx="1913143" cy="1035013"/>
            </a:xfrm>
          </p:grpSpPr>
          <p:sp>
            <p:nvSpPr>
              <p:cNvPr id="334" name="文本框 333"/>
              <p:cNvSpPr txBox="1"/>
              <p:nvPr/>
            </p:nvSpPr>
            <p:spPr>
              <a:xfrm>
                <a:off x="961663" y="455238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5" name="文本框 334"/>
              <p:cNvSpPr txBox="1"/>
              <p:nvPr/>
            </p:nvSpPr>
            <p:spPr>
              <a:xfrm>
                <a:off x="610386" y="4908044"/>
                <a:ext cx="1913143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项目的描述单击此处添加简短说明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6" name="组合 345"/>
          <p:cNvGrpSpPr/>
          <p:nvPr/>
        </p:nvGrpSpPr>
        <p:grpSpPr>
          <a:xfrm>
            <a:off x="9600044" y="1224189"/>
            <a:ext cx="1913143" cy="3086462"/>
            <a:chOff x="9763926" y="1224189"/>
            <a:chExt cx="1913143" cy="3086462"/>
          </a:xfrm>
        </p:grpSpPr>
        <p:sp>
          <p:nvSpPr>
            <p:cNvPr id="257" name="任意多边形: 形状 256"/>
            <p:cNvSpPr/>
            <p:nvPr/>
          </p:nvSpPr>
          <p:spPr>
            <a:xfrm>
              <a:off x="9845588" y="2596286"/>
              <a:ext cx="1776705" cy="1714365"/>
            </a:xfrm>
            <a:custGeom>
              <a:avLst/>
              <a:gdLst>
                <a:gd name="connsiteX0" fmla="*/ 659212 w 1776705"/>
                <a:gd name="connsiteY0" fmla="*/ 1712845 h 1714364"/>
                <a:gd name="connsiteX1" fmla="*/ 656563 w 1776705"/>
                <a:gd name="connsiteY1" fmla="*/ 1712495 h 1714364"/>
                <a:gd name="connsiteX2" fmla="*/ 655199 w 1776705"/>
                <a:gd name="connsiteY2" fmla="*/ 1712144 h 1714364"/>
                <a:gd name="connsiteX3" fmla="*/ 2922 w 1776705"/>
                <a:gd name="connsiteY3" fmla="*/ 858001 h 1714364"/>
                <a:gd name="connsiteX4" fmla="*/ 35028 w 1776705"/>
                <a:gd name="connsiteY4" fmla="*/ 621847 h 1714364"/>
                <a:gd name="connsiteX5" fmla="*/ 266466 w 1776705"/>
                <a:gd name="connsiteY5" fmla="*/ 226920 h 1714364"/>
                <a:gd name="connsiteX6" fmla="*/ 282675 w 1776705"/>
                <a:gd name="connsiteY6" fmla="*/ 227036 h 1714364"/>
                <a:gd name="connsiteX7" fmla="*/ 282559 w 1776705"/>
                <a:gd name="connsiteY7" fmla="*/ 243245 h 1714364"/>
                <a:gd name="connsiteX8" fmla="*/ 57119 w 1776705"/>
                <a:gd name="connsiteY8" fmla="*/ 627925 h 1714364"/>
                <a:gd name="connsiteX9" fmla="*/ 25832 w 1776705"/>
                <a:gd name="connsiteY9" fmla="*/ 857962 h 1714364"/>
                <a:gd name="connsiteX10" fmla="*/ 659679 w 1776705"/>
                <a:gd name="connsiteY10" fmla="*/ 1689546 h 1714364"/>
                <a:gd name="connsiteX11" fmla="*/ 669109 w 1776705"/>
                <a:gd name="connsiteY11" fmla="*/ 1703962 h 1714364"/>
                <a:gd name="connsiteX12" fmla="*/ 659212 w 1776705"/>
                <a:gd name="connsiteY12" fmla="*/ 1712845 h 1714364"/>
                <a:gd name="connsiteX13" fmla="*/ 1505056 w 1776705"/>
                <a:gd name="connsiteY13" fmla="*/ 1490329 h 1714364"/>
                <a:gd name="connsiteX14" fmla="*/ 1496913 w 1776705"/>
                <a:gd name="connsiteY14" fmla="*/ 1486939 h 1714364"/>
                <a:gd name="connsiteX15" fmla="*/ 1496991 w 1776705"/>
                <a:gd name="connsiteY15" fmla="*/ 1470730 h 1714364"/>
                <a:gd name="connsiteX16" fmla="*/ 1721377 w 1776705"/>
                <a:gd name="connsiteY16" fmla="*/ 1087024 h 1714364"/>
                <a:gd name="connsiteX17" fmla="*/ 1752704 w 1776705"/>
                <a:gd name="connsiteY17" fmla="*/ 856988 h 1714364"/>
                <a:gd name="connsiteX18" fmla="*/ 1118818 w 1776705"/>
                <a:gd name="connsiteY18" fmla="*/ 25404 h 1714364"/>
                <a:gd name="connsiteX19" fmla="*/ 1120454 w 1776705"/>
                <a:gd name="connsiteY19" fmla="*/ 13949 h 1714364"/>
                <a:gd name="connsiteX20" fmla="*/ 1123649 w 1776705"/>
                <a:gd name="connsiteY20" fmla="*/ 2922 h 1714364"/>
                <a:gd name="connsiteX21" fmla="*/ 1120454 w 1776705"/>
                <a:gd name="connsiteY21" fmla="*/ 13949 h 1714364"/>
                <a:gd name="connsiteX22" fmla="*/ 1124389 w 1776705"/>
                <a:gd name="connsiteY22" fmla="*/ 3156 h 1714364"/>
                <a:gd name="connsiteX23" fmla="*/ 1775614 w 1776705"/>
                <a:gd name="connsiteY23" fmla="*/ 857027 h 1714364"/>
                <a:gd name="connsiteX24" fmla="*/ 1743470 w 1776705"/>
                <a:gd name="connsiteY24" fmla="*/ 1093180 h 1714364"/>
                <a:gd name="connsiteX25" fmla="*/ 1513082 w 1776705"/>
                <a:gd name="connsiteY25" fmla="*/ 1487056 h 1714364"/>
                <a:gd name="connsiteX26" fmla="*/ 1505056 w 1776705"/>
                <a:gd name="connsiteY26" fmla="*/ 1490329 h 171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76705" h="1714364">
                  <a:moveTo>
                    <a:pt x="659212" y="1712845"/>
                  </a:moveTo>
                  <a:cubicBezTo>
                    <a:pt x="658355" y="1712845"/>
                    <a:pt x="657459" y="1712728"/>
                    <a:pt x="656563" y="1712495"/>
                  </a:cubicBezTo>
                  <a:cubicBezTo>
                    <a:pt x="656524" y="1712456"/>
                    <a:pt x="655238" y="1712144"/>
                    <a:pt x="655199" y="1712144"/>
                  </a:cubicBezTo>
                  <a:cubicBezTo>
                    <a:pt x="270480" y="1606009"/>
                    <a:pt x="2922" y="1254993"/>
                    <a:pt x="2922" y="858001"/>
                  </a:cubicBezTo>
                  <a:cubicBezTo>
                    <a:pt x="2922" y="778633"/>
                    <a:pt x="13753" y="699149"/>
                    <a:pt x="35028" y="621847"/>
                  </a:cubicBezTo>
                  <a:cubicBezTo>
                    <a:pt x="76367" y="471996"/>
                    <a:pt x="156396" y="335431"/>
                    <a:pt x="266466" y="226920"/>
                  </a:cubicBezTo>
                  <a:cubicBezTo>
                    <a:pt x="270986" y="222478"/>
                    <a:pt x="278233" y="222517"/>
                    <a:pt x="282675" y="227036"/>
                  </a:cubicBezTo>
                  <a:cubicBezTo>
                    <a:pt x="287117" y="231556"/>
                    <a:pt x="287078" y="238803"/>
                    <a:pt x="282559" y="243245"/>
                  </a:cubicBezTo>
                  <a:cubicBezTo>
                    <a:pt x="175372" y="348912"/>
                    <a:pt x="97407" y="481931"/>
                    <a:pt x="57119" y="627925"/>
                  </a:cubicBezTo>
                  <a:cubicBezTo>
                    <a:pt x="36352" y="703240"/>
                    <a:pt x="25832" y="780660"/>
                    <a:pt x="25832" y="857962"/>
                  </a:cubicBezTo>
                  <a:cubicBezTo>
                    <a:pt x="25832" y="1244668"/>
                    <a:pt x="286455" y="1586645"/>
                    <a:pt x="659679" y="1689546"/>
                  </a:cubicBezTo>
                  <a:cubicBezTo>
                    <a:pt x="665758" y="1691221"/>
                    <a:pt x="670745" y="1697884"/>
                    <a:pt x="669109" y="1703962"/>
                  </a:cubicBezTo>
                  <a:cubicBezTo>
                    <a:pt x="667745" y="1709144"/>
                    <a:pt x="664043" y="1712845"/>
                    <a:pt x="659212" y="1712845"/>
                  </a:cubicBezTo>
                  <a:close/>
                  <a:moveTo>
                    <a:pt x="1505056" y="1490329"/>
                  </a:moveTo>
                  <a:cubicBezTo>
                    <a:pt x="1502095" y="1490329"/>
                    <a:pt x="1499134" y="1489199"/>
                    <a:pt x="1496913" y="1486939"/>
                  </a:cubicBezTo>
                  <a:cubicBezTo>
                    <a:pt x="1492432" y="1482419"/>
                    <a:pt x="1492471" y="1475172"/>
                    <a:pt x="1496991" y="1470730"/>
                  </a:cubicBezTo>
                  <a:cubicBezTo>
                    <a:pt x="1603671" y="1365180"/>
                    <a:pt x="1681285" y="1232511"/>
                    <a:pt x="1721377" y="1087024"/>
                  </a:cubicBezTo>
                  <a:cubicBezTo>
                    <a:pt x="1742145" y="1011748"/>
                    <a:pt x="1752704" y="934368"/>
                    <a:pt x="1752704" y="856988"/>
                  </a:cubicBezTo>
                  <a:cubicBezTo>
                    <a:pt x="1752704" y="470320"/>
                    <a:pt x="1492043" y="128344"/>
                    <a:pt x="1118818" y="25404"/>
                  </a:cubicBezTo>
                  <a:lnTo>
                    <a:pt x="1120454" y="13949"/>
                  </a:lnTo>
                  <a:lnTo>
                    <a:pt x="1123649" y="2922"/>
                  </a:lnTo>
                  <a:lnTo>
                    <a:pt x="1120454" y="13949"/>
                  </a:lnTo>
                  <a:lnTo>
                    <a:pt x="1124389" y="3156"/>
                  </a:lnTo>
                  <a:cubicBezTo>
                    <a:pt x="1508056" y="108979"/>
                    <a:pt x="1775614" y="460034"/>
                    <a:pt x="1775614" y="857027"/>
                  </a:cubicBezTo>
                  <a:cubicBezTo>
                    <a:pt x="1775614" y="936472"/>
                    <a:pt x="1764783" y="1015917"/>
                    <a:pt x="1743470" y="1093180"/>
                  </a:cubicBezTo>
                  <a:cubicBezTo>
                    <a:pt x="1702286" y="1242486"/>
                    <a:pt x="1622607" y="1378700"/>
                    <a:pt x="1513082" y="1487056"/>
                  </a:cubicBezTo>
                  <a:cubicBezTo>
                    <a:pt x="1510900" y="1489238"/>
                    <a:pt x="1507978" y="1490329"/>
                    <a:pt x="1505056" y="149032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9983478" y="2724434"/>
              <a:ext cx="1500069" cy="1457210"/>
            </a:xfrm>
            <a:custGeom>
              <a:avLst/>
              <a:gdLst>
                <a:gd name="connsiteX0" fmla="*/ 930316 w 1500069"/>
                <a:gd name="connsiteY0" fmla="*/ 1455886 h 1457210"/>
                <a:gd name="connsiteX1" fmla="*/ 919172 w 1500069"/>
                <a:gd name="connsiteY1" fmla="*/ 1447197 h 1457210"/>
                <a:gd name="connsiteX2" fmla="*/ 927550 w 1500069"/>
                <a:gd name="connsiteY2" fmla="*/ 1433288 h 1457210"/>
                <a:gd name="connsiteX3" fmla="*/ 1255304 w 1500069"/>
                <a:gd name="connsiteY3" fmla="*/ 1251331 h 1457210"/>
                <a:gd name="connsiteX4" fmla="*/ 1476926 w 1500069"/>
                <a:gd name="connsiteY4" fmla="*/ 729229 h 1457210"/>
                <a:gd name="connsiteX5" fmla="*/ 1273384 w 1500069"/>
                <a:gd name="connsiteY5" fmla="*/ 225362 h 1457210"/>
                <a:gd name="connsiteX6" fmla="*/ 1272916 w 1500069"/>
                <a:gd name="connsiteY6" fmla="*/ 208413 h 1457210"/>
                <a:gd name="connsiteX7" fmla="*/ 1288384 w 1500069"/>
                <a:gd name="connsiteY7" fmla="*/ 207867 h 1457210"/>
                <a:gd name="connsiteX8" fmla="*/ 1290021 w 1500069"/>
                <a:gd name="connsiteY8" fmla="*/ 209582 h 1457210"/>
                <a:gd name="connsiteX9" fmla="*/ 1499835 w 1500069"/>
                <a:gd name="connsiteY9" fmla="*/ 729190 h 1457210"/>
                <a:gd name="connsiteX10" fmla="*/ 1271202 w 1500069"/>
                <a:gd name="connsiteY10" fmla="*/ 1267812 h 1457210"/>
                <a:gd name="connsiteX11" fmla="*/ 933004 w 1500069"/>
                <a:gd name="connsiteY11" fmla="*/ 1455535 h 1457210"/>
                <a:gd name="connsiteX12" fmla="*/ 930316 w 1500069"/>
                <a:gd name="connsiteY12" fmla="*/ 1455886 h 1457210"/>
                <a:gd name="connsiteX13" fmla="*/ 221348 w 1500069"/>
                <a:gd name="connsiteY13" fmla="*/ 1253240 h 1457210"/>
                <a:gd name="connsiteX14" fmla="*/ 213751 w 1500069"/>
                <a:gd name="connsiteY14" fmla="*/ 1250084 h 1457210"/>
                <a:gd name="connsiteX15" fmla="*/ 212659 w 1500069"/>
                <a:gd name="connsiteY15" fmla="*/ 1248916 h 1457210"/>
                <a:gd name="connsiteX16" fmla="*/ 2922 w 1500069"/>
                <a:gd name="connsiteY16" fmla="*/ 729385 h 1457210"/>
                <a:gd name="connsiteX17" fmla="*/ 231517 w 1500069"/>
                <a:gd name="connsiteY17" fmla="*/ 190763 h 1457210"/>
                <a:gd name="connsiteX18" fmla="*/ 568701 w 1500069"/>
                <a:gd name="connsiteY18" fmla="*/ 3273 h 1457210"/>
                <a:gd name="connsiteX19" fmla="*/ 582611 w 1500069"/>
                <a:gd name="connsiteY19" fmla="*/ 11611 h 1457210"/>
                <a:gd name="connsiteX20" fmla="*/ 574273 w 1500069"/>
                <a:gd name="connsiteY20" fmla="*/ 25521 h 1457210"/>
                <a:gd name="connsiteX21" fmla="*/ 247453 w 1500069"/>
                <a:gd name="connsiteY21" fmla="*/ 207244 h 1457210"/>
                <a:gd name="connsiteX22" fmla="*/ 25833 w 1500069"/>
                <a:gd name="connsiteY22" fmla="*/ 729346 h 1457210"/>
                <a:gd name="connsiteX23" fmla="*/ 229375 w 1500069"/>
                <a:gd name="connsiteY23" fmla="*/ 1233174 h 1457210"/>
                <a:gd name="connsiteX24" fmla="*/ 229530 w 1500069"/>
                <a:gd name="connsiteY24" fmla="*/ 1249695 h 1457210"/>
                <a:gd name="connsiteX25" fmla="*/ 221348 w 1500069"/>
                <a:gd name="connsiteY25" fmla="*/ 1253240 h 14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00069" h="1457210">
                  <a:moveTo>
                    <a:pt x="930316" y="1455886"/>
                  </a:moveTo>
                  <a:cubicBezTo>
                    <a:pt x="925172" y="1455886"/>
                    <a:pt x="920497" y="1452418"/>
                    <a:pt x="919172" y="1447197"/>
                  </a:cubicBezTo>
                  <a:cubicBezTo>
                    <a:pt x="917614" y="1441041"/>
                    <a:pt x="921393" y="1434846"/>
                    <a:pt x="927550" y="1433288"/>
                  </a:cubicBezTo>
                  <a:cubicBezTo>
                    <a:pt x="1050361" y="1402702"/>
                    <a:pt x="1163703" y="1339777"/>
                    <a:pt x="1255304" y="1251331"/>
                  </a:cubicBezTo>
                  <a:cubicBezTo>
                    <a:pt x="1398260" y="1113364"/>
                    <a:pt x="1476926" y="927940"/>
                    <a:pt x="1476926" y="729229"/>
                  </a:cubicBezTo>
                  <a:cubicBezTo>
                    <a:pt x="1476926" y="540259"/>
                    <a:pt x="1404649" y="361342"/>
                    <a:pt x="1273384" y="225362"/>
                  </a:cubicBezTo>
                  <a:cubicBezTo>
                    <a:pt x="1268980" y="220803"/>
                    <a:pt x="1268357" y="212816"/>
                    <a:pt x="1272916" y="208413"/>
                  </a:cubicBezTo>
                  <a:cubicBezTo>
                    <a:pt x="1277475" y="203971"/>
                    <a:pt x="1283982" y="203387"/>
                    <a:pt x="1288384" y="207867"/>
                  </a:cubicBezTo>
                  <a:cubicBezTo>
                    <a:pt x="1288423" y="207945"/>
                    <a:pt x="1289943" y="209504"/>
                    <a:pt x="1290021" y="209582"/>
                  </a:cubicBezTo>
                  <a:cubicBezTo>
                    <a:pt x="1425261" y="349653"/>
                    <a:pt x="1499835" y="534259"/>
                    <a:pt x="1499835" y="729190"/>
                  </a:cubicBezTo>
                  <a:cubicBezTo>
                    <a:pt x="1499835" y="934174"/>
                    <a:pt x="1418637" y="1125481"/>
                    <a:pt x="1271202" y="1267812"/>
                  </a:cubicBezTo>
                  <a:cubicBezTo>
                    <a:pt x="1176678" y="1359102"/>
                    <a:pt x="1059750" y="1423976"/>
                    <a:pt x="933004" y="1455535"/>
                  </a:cubicBezTo>
                  <a:cubicBezTo>
                    <a:pt x="932186" y="1455808"/>
                    <a:pt x="931251" y="1455886"/>
                    <a:pt x="930316" y="1455886"/>
                  </a:cubicBezTo>
                  <a:close/>
                  <a:moveTo>
                    <a:pt x="221348" y="1253240"/>
                  </a:moveTo>
                  <a:cubicBezTo>
                    <a:pt x="218621" y="1253240"/>
                    <a:pt x="215932" y="1252227"/>
                    <a:pt x="213751" y="1250084"/>
                  </a:cubicBezTo>
                  <a:cubicBezTo>
                    <a:pt x="213634" y="1249928"/>
                    <a:pt x="212776" y="1249071"/>
                    <a:pt x="212659" y="1248916"/>
                  </a:cubicBezTo>
                  <a:cubicBezTo>
                    <a:pt x="77459" y="1108922"/>
                    <a:pt x="2922" y="924355"/>
                    <a:pt x="2922" y="729385"/>
                  </a:cubicBezTo>
                  <a:cubicBezTo>
                    <a:pt x="2922" y="524401"/>
                    <a:pt x="84121" y="333133"/>
                    <a:pt x="231517" y="190763"/>
                  </a:cubicBezTo>
                  <a:cubicBezTo>
                    <a:pt x="325769" y="99784"/>
                    <a:pt x="442384" y="34950"/>
                    <a:pt x="568701" y="3273"/>
                  </a:cubicBezTo>
                  <a:cubicBezTo>
                    <a:pt x="574858" y="1715"/>
                    <a:pt x="581091" y="5494"/>
                    <a:pt x="582611" y="11611"/>
                  </a:cubicBezTo>
                  <a:cubicBezTo>
                    <a:pt x="584170" y="17768"/>
                    <a:pt x="580390" y="24002"/>
                    <a:pt x="574273" y="25521"/>
                  </a:cubicBezTo>
                  <a:cubicBezTo>
                    <a:pt x="451852" y="56185"/>
                    <a:pt x="338821" y="119032"/>
                    <a:pt x="247453" y="207244"/>
                  </a:cubicBezTo>
                  <a:cubicBezTo>
                    <a:pt x="104538" y="345211"/>
                    <a:pt x="25833" y="530635"/>
                    <a:pt x="25833" y="729346"/>
                  </a:cubicBezTo>
                  <a:cubicBezTo>
                    <a:pt x="25833" y="918316"/>
                    <a:pt x="98108" y="1097233"/>
                    <a:pt x="229375" y="1233174"/>
                  </a:cubicBezTo>
                  <a:cubicBezTo>
                    <a:pt x="233738" y="1237694"/>
                    <a:pt x="234011" y="1245292"/>
                    <a:pt x="229530" y="1249695"/>
                  </a:cubicBezTo>
                  <a:cubicBezTo>
                    <a:pt x="227232" y="1252072"/>
                    <a:pt x="224231" y="1253240"/>
                    <a:pt x="221348" y="125324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10129822" y="2848687"/>
              <a:ext cx="1207848" cy="1207848"/>
            </a:xfrm>
            <a:custGeom>
              <a:avLst/>
              <a:gdLst>
                <a:gd name="connsiteX0" fmla="*/ 1207185 w 1207847"/>
                <a:gd name="connsiteY0" fmla="*/ 605054 h 1207847"/>
                <a:gd name="connsiteX1" fmla="*/ 605053 w 1207847"/>
                <a:gd name="connsiteY1" fmla="*/ 1207186 h 1207847"/>
                <a:gd name="connsiteX2" fmla="*/ 2921 w 1207847"/>
                <a:gd name="connsiteY2" fmla="*/ 605054 h 1207847"/>
                <a:gd name="connsiteX3" fmla="*/ 605053 w 1207847"/>
                <a:gd name="connsiteY3" fmla="*/ 2922 h 1207847"/>
                <a:gd name="connsiteX4" fmla="*/ 1207185 w 1207847"/>
                <a:gd name="connsiteY4" fmla="*/ 605054 h 120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47" h="1207847">
                  <a:moveTo>
                    <a:pt x="1207185" y="605054"/>
                  </a:moveTo>
                  <a:cubicBezTo>
                    <a:pt x="1207185" y="937602"/>
                    <a:pt x="937602" y="1207186"/>
                    <a:pt x="605053" y="1207186"/>
                  </a:cubicBezTo>
                  <a:cubicBezTo>
                    <a:pt x="272505" y="1207186"/>
                    <a:pt x="2921" y="937602"/>
                    <a:pt x="2921" y="605054"/>
                  </a:cubicBezTo>
                  <a:cubicBezTo>
                    <a:pt x="2921" y="272506"/>
                    <a:pt x="272505" y="2922"/>
                    <a:pt x="605053" y="2922"/>
                  </a:cubicBezTo>
                  <a:cubicBezTo>
                    <a:pt x="937602" y="2922"/>
                    <a:pt x="1207185" y="272506"/>
                    <a:pt x="1207185" y="60505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10110691" y="2829596"/>
              <a:ext cx="1246811" cy="1246811"/>
            </a:xfrm>
            <a:custGeom>
              <a:avLst/>
              <a:gdLst>
                <a:gd name="connsiteX0" fmla="*/ 624185 w 1246810"/>
                <a:gd name="connsiteY0" fmla="*/ 1245408 h 1246810"/>
                <a:gd name="connsiteX1" fmla="*/ 2922 w 1246810"/>
                <a:gd name="connsiteY1" fmla="*/ 624146 h 1246810"/>
                <a:gd name="connsiteX2" fmla="*/ 624185 w 1246810"/>
                <a:gd name="connsiteY2" fmla="*/ 2922 h 1246810"/>
                <a:gd name="connsiteX3" fmla="*/ 1245448 w 1246810"/>
                <a:gd name="connsiteY3" fmla="*/ 624146 h 1246810"/>
                <a:gd name="connsiteX4" fmla="*/ 624185 w 1246810"/>
                <a:gd name="connsiteY4" fmla="*/ 1245408 h 1246810"/>
                <a:gd name="connsiteX5" fmla="*/ 624185 w 1246810"/>
                <a:gd name="connsiteY5" fmla="*/ 41145 h 1246810"/>
                <a:gd name="connsiteX6" fmla="*/ 41184 w 1246810"/>
                <a:gd name="connsiteY6" fmla="*/ 624146 h 1246810"/>
                <a:gd name="connsiteX7" fmla="*/ 624185 w 1246810"/>
                <a:gd name="connsiteY7" fmla="*/ 1207147 h 1246810"/>
                <a:gd name="connsiteX8" fmla="*/ 1207186 w 1246810"/>
                <a:gd name="connsiteY8" fmla="*/ 624146 h 1246810"/>
                <a:gd name="connsiteX9" fmla="*/ 624185 w 1246810"/>
                <a:gd name="connsiteY9" fmla="*/ 41145 h 124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810" h="1246810">
                  <a:moveTo>
                    <a:pt x="624185" y="1245408"/>
                  </a:moveTo>
                  <a:cubicBezTo>
                    <a:pt x="281624" y="1245408"/>
                    <a:pt x="2922" y="966707"/>
                    <a:pt x="2922" y="624146"/>
                  </a:cubicBezTo>
                  <a:cubicBezTo>
                    <a:pt x="2922" y="281584"/>
                    <a:pt x="281624" y="2922"/>
                    <a:pt x="624185" y="2922"/>
                  </a:cubicBezTo>
                  <a:cubicBezTo>
                    <a:pt x="966746" y="2922"/>
                    <a:pt x="1245448" y="281584"/>
                    <a:pt x="1245448" y="624146"/>
                  </a:cubicBezTo>
                  <a:cubicBezTo>
                    <a:pt x="1245448" y="966707"/>
                    <a:pt x="966746" y="1245408"/>
                    <a:pt x="624185" y="1245408"/>
                  </a:cubicBezTo>
                  <a:close/>
                  <a:moveTo>
                    <a:pt x="624185" y="41145"/>
                  </a:moveTo>
                  <a:cubicBezTo>
                    <a:pt x="302703" y="41145"/>
                    <a:pt x="41184" y="302663"/>
                    <a:pt x="41184" y="624146"/>
                  </a:cubicBezTo>
                  <a:cubicBezTo>
                    <a:pt x="41184" y="945628"/>
                    <a:pt x="302703" y="1207147"/>
                    <a:pt x="624185" y="1207147"/>
                  </a:cubicBezTo>
                  <a:cubicBezTo>
                    <a:pt x="945668" y="1207147"/>
                    <a:pt x="1207186" y="945628"/>
                    <a:pt x="1207186" y="624146"/>
                  </a:cubicBezTo>
                  <a:cubicBezTo>
                    <a:pt x="1207186" y="302663"/>
                    <a:pt x="945668" y="41145"/>
                    <a:pt x="624185" y="411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10720498" y="2406693"/>
              <a:ext cx="27274" cy="592235"/>
            </a:xfrm>
            <a:custGeom>
              <a:avLst/>
              <a:gdLst>
                <a:gd name="connsiteX0" fmla="*/ 14378 w 27273"/>
                <a:gd name="connsiteY0" fmla="*/ 591885 h 592235"/>
                <a:gd name="connsiteX1" fmla="*/ 2922 w 27273"/>
                <a:gd name="connsiteY1" fmla="*/ 580429 h 592235"/>
                <a:gd name="connsiteX2" fmla="*/ 2922 w 27273"/>
                <a:gd name="connsiteY2" fmla="*/ 14377 h 592235"/>
                <a:gd name="connsiteX3" fmla="*/ 14378 w 27273"/>
                <a:gd name="connsiteY3" fmla="*/ 2922 h 592235"/>
                <a:gd name="connsiteX4" fmla="*/ 25872 w 27273"/>
                <a:gd name="connsiteY4" fmla="*/ 14377 h 592235"/>
                <a:gd name="connsiteX5" fmla="*/ 25872 w 27273"/>
                <a:gd name="connsiteY5" fmla="*/ 580390 h 592235"/>
                <a:gd name="connsiteX6" fmla="*/ 14378 w 27273"/>
                <a:gd name="connsiteY6" fmla="*/ 591885 h 5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73" h="592235">
                  <a:moveTo>
                    <a:pt x="14378" y="591885"/>
                  </a:moveTo>
                  <a:cubicBezTo>
                    <a:pt x="8027" y="591885"/>
                    <a:pt x="2922" y="586741"/>
                    <a:pt x="2922" y="580429"/>
                  </a:cubicBezTo>
                  <a:lnTo>
                    <a:pt x="2922" y="14377"/>
                  </a:lnTo>
                  <a:cubicBezTo>
                    <a:pt x="2922" y="8026"/>
                    <a:pt x="8066" y="2922"/>
                    <a:pt x="14378" y="2922"/>
                  </a:cubicBezTo>
                  <a:cubicBezTo>
                    <a:pt x="20728" y="2922"/>
                    <a:pt x="25872" y="8065"/>
                    <a:pt x="25872" y="14377"/>
                  </a:cubicBezTo>
                  <a:lnTo>
                    <a:pt x="25872" y="580390"/>
                  </a:lnTo>
                  <a:cubicBezTo>
                    <a:pt x="25872" y="586741"/>
                    <a:pt x="20728" y="591885"/>
                    <a:pt x="14378" y="59188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10680172" y="2368977"/>
              <a:ext cx="109096" cy="109096"/>
            </a:xfrm>
            <a:custGeom>
              <a:avLst/>
              <a:gdLst>
                <a:gd name="connsiteX0" fmla="*/ 106485 w 109095"/>
                <a:gd name="connsiteY0" fmla="*/ 54704 h 109095"/>
                <a:gd name="connsiteX1" fmla="*/ 54704 w 109095"/>
                <a:gd name="connsiteY1" fmla="*/ 2922 h 109095"/>
                <a:gd name="connsiteX2" fmla="*/ 2922 w 109095"/>
                <a:gd name="connsiteY2" fmla="*/ 54704 h 109095"/>
                <a:gd name="connsiteX3" fmla="*/ 54704 w 109095"/>
                <a:gd name="connsiteY3" fmla="*/ 106485 h 109095"/>
                <a:gd name="connsiteX4" fmla="*/ 106485 w 109095"/>
                <a:gd name="connsiteY4" fmla="*/ 54704 h 10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95" h="109095">
                  <a:moveTo>
                    <a:pt x="106485" y="54704"/>
                  </a:moveTo>
                  <a:cubicBezTo>
                    <a:pt x="106485" y="26105"/>
                    <a:pt x="83302" y="2922"/>
                    <a:pt x="54704" y="2922"/>
                  </a:cubicBezTo>
                  <a:cubicBezTo>
                    <a:pt x="26105" y="2922"/>
                    <a:pt x="2922" y="26105"/>
                    <a:pt x="2922" y="54704"/>
                  </a:cubicBezTo>
                  <a:cubicBezTo>
                    <a:pt x="2922" y="83303"/>
                    <a:pt x="26105" y="106485"/>
                    <a:pt x="54704" y="106485"/>
                  </a:cubicBezTo>
                  <a:cubicBezTo>
                    <a:pt x="83302" y="106446"/>
                    <a:pt x="106485" y="83303"/>
                    <a:pt x="106485" y="547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10419978" y="3138844"/>
              <a:ext cx="627302" cy="627302"/>
            </a:xfrm>
            <a:custGeom>
              <a:avLst/>
              <a:gdLst>
                <a:gd name="connsiteX0" fmla="*/ 314898 w 627301"/>
                <a:gd name="connsiteY0" fmla="*/ 2922 h 627301"/>
                <a:gd name="connsiteX1" fmla="*/ 2922 w 627301"/>
                <a:gd name="connsiteY1" fmla="*/ 314898 h 627301"/>
                <a:gd name="connsiteX2" fmla="*/ 314898 w 627301"/>
                <a:gd name="connsiteY2" fmla="*/ 626873 h 627301"/>
                <a:gd name="connsiteX3" fmla="*/ 626873 w 627301"/>
                <a:gd name="connsiteY3" fmla="*/ 314898 h 627301"/>
                <a:gd name="connsiteX4" fmla="*/ 314898 w 627301"/>
                <a:gd name="connsiteY4" fmla="*/ 2922 h 627301"/>
                <a:gd name="connsiteX5" fmla="*/ 338431 w 627301"/>
                <a:gd name="connsiteY5" fmla="*/ 578598 h 627301"/>
                <a:gd name="connsiteX6" fmla="*/ 338431 w 627301"/>
                <a:gd name="connsiteY6" fmla="*/ 557714 h 627301"/>
                <a:gd name="connsiteX7" fmla="*/ 314898 w 627301"/>
                <a:gd name="connsiteY7" fmla="*/ 534181 h 627301"/>
                <a:gd name="connsiteX8" fmla="*/ 291364 w 627301"/>
                <a:gd name="connsiteY8" fmla="*/ 557714 h 627301"/>
                <a:gd name="connsiteX9" fmla="*/ 291364 w 627301"/>
                <a:gd name="connsiteY9" fmla="*/ 578598 h 627301"/>
                <a:gd name="connsiteX10" fmla="*/ 51197 w 627301"/>
                <a:gd name="connsiteY10" fmla="*/ 337730 h 627301"/>
                <a:gd name="connsiteX11" fmla="*/ 71380 w 627301"/>
                <a:gd name="connsiteY11" fmla="*/ 337730 h 627301"/>
                <a:gd name="connsiteX12" fmla="*/ 94913 w 627301"/>
                <a:gd name="connsiteY12" fmla="*/ 314196 h 627301"/>
                <a:gd name="connsiteX13" fmla="*/ 71380 w 627301"/>
                <a:gd name="connsiteY13" fmla="*/ 290663 h 627301"/>
                <a:gd name="connsiteX14" fmla="*/ 51275 w 627301"/>
                <a:gd name="connsiteY14" fmla="*/ 290663 h 627301"/>
                <a:gd name="connsiteX15" fmla="*/ 291364 w 627301"/>
                <a:gd name="connsiteY15" fmla="*/ 51275 h 627301"/>
                <a:gd name="connsiteX16" fmla="*/ 291364 w 627301"/>
                <a:gd name="connsiteY16" fmla="*/ 70679 h 627301"/>
                <a:gd name="connsiteX17" fmla="*/ 314898 w 627301"/>
                <a:gd name="connsiteY17" fmla="*/ 94212 h 627301"/>
                <a:gd name="connsiteX18" fmla="*/ 338431 w 627301"/>
                <a:gd name="connsiteY18" fmla="*/ 70679 h 627301"/>
                <a:gd name="connsiteX19" fmla="*/ 338431 w 627301"/>
                <a:gd name="connsiteY19" fmla="*/ 51275 h 627301"/>
                <a:gd name="connsiteX20" fmla="*/ 578520 w 627301"/>
                <a:gd name="connsiteY20" fmla="*/ 290663 h 627301"/>
                <a:gd name="connsiteX21" fmla="*/ 558416 w 627301"/>
                <a:gd name="connsiteY21" fmla="*/ 290663 h 627301"/>
                <a:gd name="connsiteX22" fmla="*/ 534882 w 627301"/>
                <a:gd name="connsiteY22" fmla="*/ 314196 h 627301"/>
                <a:gd name="connsiteX23" fmla="*/ 558416 w 627301"/>
                <a:gd name="connsiteY23" fmla="*/ 337730 h 627301"/>
                <a:gd name="connsiteX24" fmla="*/ 578598 w 627301"/>
                <a:gd name="connsiteY24" fmla="*/ 337730 h 627301"/>
                <a:gd name="connsiteX25" fmla="*/ 338431 w 627301"/>
                <a:gd name="connsiteY25" fmla="*/ 578598 h 62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7301" h="627301">
                  <a:moveTo>
                    <a:pt x="314898" y="2922"/>
                  </a:moveTo>
                  <a:cubicBezTo>
                    <a:pt x="142565" y="2922"/>
                    <a:pt x="2922" y="142565"/>
                    <a:pt x="2922" y="314898"/>
                  </a:cubicBezTo>
                  <a:cubicBezTo>
                    <a:pt x="2922" y="487191"/>
                    <a:pt x="142565" y="626873"/>
                    <a:pt x="314898" y="626873"/>
                  </a:cubicBezTo>
                  <a:cubicBezTo>
                    <a:pt x="487191" y="626873"/>
                    <a:pt x="626873" y="487230"/>
                    <a:pt x="626873" y="314898"/>
                  </a:cubicBezTo>
                  <a:cubicBezTo>
                    <a:pt x="626873" y="142604"/>
                    <a:pt x="487191" y="2922"/>
                    <a:pt x="314898" y="2922"/>
                  </a:cubicBezTo>
                  <a:close/>
                  <a:moveTo>
                    <a:pt x="338431" y="578598"/>
                  </a:moveTo>
                  <a:lnTo>
                    <a:pt x="338431" y="557714"/>
                  </a:lnTo>
                  <a:cubicBezTo>
                    <a:pt x="338431" y="544701"/>
                    <a:pt x="327911" y="534181"/>
                    <a:pt x="314898" y="534181"/>
                  </a:cubicBezTo>
                  <a:cubicBezTo>
                    <a:pt x="301884" y="534181"/>
                    <a:pt x="291364" y="544701"/>
                    <a:pt x="291364" y="557714"/>
                  </a:cubicBezTo>
                  <a:lnTo>
                    <a:pt x="291364" y="578598"/>
                  </a:lnTo>
                  <a:cubicBezTo>
                    <a:pt x="163839" y="567299"/>
                    <a:pt x="62146" y="465333"/>
                    <a:pt x="51197" y="337730"/>
                  </a:cubicBezTo>
                  <a:lnTo>
                    <a:pt x="71380" y="337730"/>
                  </a:lnTo>
                  <a:cubicBezTo>
                    <a:pt x="84393" y="337730"/>
                    <a:pt x="94913" y="327210"/>
                    <a:pt x="94913" y="314196"/>
                  </a:cubicBezTo>
                  <a:cubicBezTo>
                    <a:pt x="94913" y="301183"/>
                    <a:pt x="84393" y="290663"/>
                    <a:pt x="71380" y="290663"/>
                  </a:cubicBezTo>
                  <a:lnTo>
                    <a:pt x="51275" y="290663"/>
                  </a:lnTo>
                  <a:cubicBezTo>
                    <a:pt x="62886" y="163722"/>
                    <a:pt x="164345" y="62535"/>
                    <a:pt x="291364" y="51275"/>
                  </a:cubicBezTo>
                  <a:lnTo>
                    <a:pt x="291364" y="70679"/>
                  </a:lnTo>
                  <a:cubicBezTo>
                    <a:pt x="291364" y="83692"/>
                    <a:pt x="301884" y="94212"/>
                    <a:pt x="314898" y="94212"/>
                  </a:cubicBezTo>
                  <a:cubicBezTo>
                    <a:pt x="327911" y="94212"/>
                    <a:pt x="338431" y="83692"/>
                    <a:pt x="338431" y="70679"/>
                  </a:cubicBezTo>
                  <a:lnTo>
                    <a:pt x="338431" y="51275"/>
                  </a:lnTo>
                  <a:cubicBezTo>
                    <a:pt x="465450" y="62535"/>
                    <a:pt x="566948" y="163761"/>
                    <a:pt x="578520" y="290663"/>
                  </a:cubicBezTo>
                  <a:lnTo>
                    <a:pt x="558416" y="290663"/>
                  </a:lnTo>
                  <a:cubicBezTo>
                    <a:pt x="545402" y="290663"/>
                    <a:pt x="534882" y="301183"/>
                    <a:pt x="534882" y="314196"/>
                  </a:cubicBezTo>
                  <a:cubicBezTo>
                    <a:pt x="534882" y="327210"/>
                    <a:pt x="545402" y="337730"/>
                    <a:pt x="558416" y="337730"/>
                  </a:cubicBezTo>
                  <a:lnTo>
                    <a:pt x="578598" y="337730"/>
                  </a:lnTo>
                  <a:cubicBezTo>
                    <a:pt x="567649" y="465333"/>
                    <a:pt x="465957" y="567260"/>
                    <a:pt x="338431" y="5785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/>
            <p:cNvSpPr/>
            <p:nvPr/>
          </p:nvSpPr>
          <p:spPr>
            <a:xfrm>
              <a:off x="10581911" y="3293359"/>
              <a:ext cx="323392" cy="206503"/>
            </a:xfrm>
            <a:custGeom>
              <a:avLst/>
              <a:gdLst>
                <a:gd name="connsiteX0" fmla="*/ 293231 w 323391"/>
                <a:gd name="connsiteY0" fmla="*/ 8388 h 206503"/>
                <a:gd name="connsiteX1" fmla="*/ 153705 w 323391"/>
                <a:gd name="connsiteY1" fmla="*/ 154616 h 206503"/>
                <a:gd name="connsiteX2" fmla="*/ 153004 w 323391"/>
                <a:gd name="connsiteY2" fmla="*/ 154460 h 206503"/>
                <a:gd name="connsiteX3" fmla="*/ 148445 w 323391"/>
                <a:gd name="connsiteY3" fmla="*/ 155395 h 206503"/>
                <a:gd name="connsiteX4" fmla="*/ 31206 w 323391"/>
                <a:gd name="connsiteY4" fmla="*/ 66794 h 206503"/>
                <a:gd name="connsiteX5" fmla="*/ 6504 w 323391"/>
                <a:gd name="connsiteY5" fmla="*/ 70222 h 206503"/>
                <a:gd name="connsiteX6" fmla="*/ 9932 w 323391"/>
                <a:gd name="connsiteY6" fmla="*/ 94964 h 206503"/>
                <a:gd name="connsiteX7" fmla="*/ 127015 w 323391"/>
                <a:gd name="connsiteY7" fmla="*/ 183409 h 206503"/>
                <a:gd name="connsiteX8" fmla="*/ 153004 w 323391"/>
                <a:gd name="connsiteY8" fmla="*/ 207411 h 206503"/>
                <a:gd name="connsiteX9" fmla="*/ 179498 w 323391"/>
                <a:gd name="connsiteY9" fmla="*/ 180916 h 206503"/>
                <a:gd name="connsiteX10" fmla="*/ 179148 w 323391"/>
                <a:gd name="connsiteY10" fmla="*/ 179124 h 206503"/>
                <a:gd name="connsiteX11" fmla="*/ 318829 w 323391"/>
                <a:gd name="connsiteY11" fmla="*/ 32701 h 206503"/>
                <a:gd name="connsiteX12" fmla="*/ 318245 w 323391"/>
                <a:gd name="connsiteY12" fmla="*/ 7726 h 206503"/>
                <a:gd name="connsiteX13" fmla="*/ 293231 w 323391"/>
                <a:gd name="connsiteY13" fmla="*/ 8388 h 20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391" h="206503">
                  <a:moveTo>
                    <a:pt x="293231" y="8388"/>
                  </a:moveTo>
                  <a:lnTo>
                    <a:pt x="153705" y="154616"/>
                  </a:lnTo>
                  <a:cubicBezTo>
                    <a:pt x="153471" y="154616"/>
                    <a:pt x="153237" y="154460"/>
                    <a:pt x="153004" y="154460"/>
                  </a:cubicBezTo>
                  <a:cubicBezTo>
                    <a:pt x="151367" y="154460"/>
                    <a:pt x="149965" y="155122"/>
                    <a:pt x="148445" y="155395"/>
                  </a:cubicBezTo>
                  <a:lnTo>
                    <a:pt x="31206" y="66794"/>
                  </a:lnTo>
                  <a:cubicBezTo>
                    <a:pt x="23492" y="60988"/>
                    <a:pt x="12387" y="62430"/>
                    <a:pt x="6504" y="70222"/>
                  </a:cubicBezTo>
                  <a:cubicBezTo>
                    <a:pt x="620" y="78015"/>
                    <a:pt x="2139" y="89080"/>
                    <a:pt x="9932" y="94964"/>
                  </a:cubicBezTo>
                  <a:lnTo>
                    <a:pt x="127015" y="183409"/>
                  </a:lnTo>
                  <a:cubicBezTo>
                    <a:pt x="128340" y="196813"/>
                    <a:pt x="139250" y="207411"/>
                    <a:pt x="153004" y="207411"/>
                  </a:cubicBezTo>
                  <a:cubicBezTo>
                    <a:pt x="167615" y="207411"/>
                    <a:pt x="179498" y="195527"/>
                    <a:pt x="179498" y="180916"/>
                  </a:cubicBezTo>
                  <a:cubicBezTo>
                    <a:pt x="179498" y="180292"/>
                    <a:pt x="179187" y="179747"/>
                    <a:pt x="179148" y="179124"/>
                  </a:cubicBezTo>
                  <a:lnTo>
                    <a:pt x="318829" y="32701"/>
                  </a:lnTo>
                  <a:cubicBezTo>
                    <a:pt x="325531" y="25649"/>
                    <a:pt x="325298" y="14467"/>
                    <a:pt x="318245" y="7726"/>
                  </a:cubicBezTo>
                  <a:cubicBezTo>
                    <a:pt x="311154" y="1063"/>
                    <a:pt x="299972" y="1375"/>
                    <a:pt x="293231" y="8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9763926" y="1224189"/>
              <a:ext cx="1913143" cy="1035013"/>
              <a:chOff x="610386" y="4552384"/>
              <a:chExt cx="1913143" cy="1035013"/>
            </a:xfrm>
          </p:grpSpPr>
          <p:sp>
            <p:nvSpPr>
              <p:cNvPr id="337" name="文本框 336"/>
              <p:cNvSpPr txBox="1"/>
              <p:nvPr/>
            </p:nvSpPr>
            <p:spPr>
              <a:xfrm>
                <a:off x="961663" y="455238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8" name="文本框 337"/>
              <p:cNvSpPr txBox="1"/>
              <p:nvPr/>
            </p:nvSpPr>
            <p:spPr>
              <a:xfrm>
                <a:off x="610386" y="4908044"/>
                <a:ext cx="1913143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项目的描述单击此处添加简短说明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5" name="组合 344"/>
          <p:cNvGrpSpPr/>
          <p:nvPr/>
        </p:nvGrpSpPr>
        <p:grpSpPr>
          <a:xfrm>
            <a:off x="7373264" y="2596286"/>
            <a:ext cx="1913143" cy="3090612"/>
            <a:chOff x="7416650" y="2596286"/>
            <a:chExt cx="1913143" cy="3090612"/>
          </a:xfrm>
        </p:grpSpPr>
        <p:sp>
          <p:nvSpPr>
            <p:cNvPr id="195" name="任意多边形: 形状 194"/>
            <p:cNvSpPr/>
            <p:nvPr/>
          </p:nvSpPr>
          <p:spPr>
            <a:xfrm>
              <a:off x="7478284" y="2596286"/>
              <a:ext cx="1776705" cy="1714365"/>
            </a:xfrm>
            <a:custGeom>
              <a:avLst/>
              <a:gdLst>
                <a:gd name="connsiteX0" fmla="*/ 659485 w 1776705"/>
                <a:gd name="connsiteY0" fmla="*/ 1712845 h 1714364"/>
                <a:gd name="connsiteX1" fmla="*/ 656563 w 1776705"/>
                <a:gd name="connsiteY1" fmla="*/ 1712495 h 1714364"/>
                <a:gd name="connsiteX2" fmla="*/ 653485 w 1776705"/>
                <a:gd name="connsiteY2" fmla="*/ 1711638 h 1714364"/>
                <a:gd name="connsiteX3" fmla="*/ 2922 w 1776705"/>
                <a:gd name="connsiteY3" fmla="*/ 857962 h 1714364"/>
                <a:gd name="connsiteX4" fmla="*/ 35028 w 1776705"/>
                <a:gd name="connsiteY4" fmla="*/ 621808 h 1714364"/>
                <a:gd name="connsiteX5" fmla="*/ 266467 w 1776705"/>
                <a:gd name="connsiteY5" fmla="*/ 226881 h 1714364"/>
                <a:gd name="connsiteX6" fmla="*/ 282675 w 1776705"/>
                <a:gd name="connsiteY6" fmla="*/ 226998 h 1714364"/>
                <a:gd name="connsiteX7" fmla="*/ 282559 w 1776705"/>
                <a:gd name="connsiteY7" fmla="*/ 243245 h 1714364"/>
                <a:gd name="connsiteX8" fmla="*/ 57158 w 1776705"/>
                <a:gd name="connsiteY8" fmla="*/ 627925 h 1714364"/>
                <a:gd name="connsiteX9" fmla="*/ 25871 w 1776705"/>
                <a:gd name="connsiteY9" fmla="*/ 857962 h 1714364"/>
                <a:gd name="connsiteX10" fmla="*/ 659719 w 1776705"/>
                <a:gd name="connsiteY10" fmla="*/ 1689546 h 1714364"/>
                <a:gd name="connsiteX11" fmla="*/ 662368 w 1776705"/>
                <a:gd name="connsiteY11" fmla="*/ 1690247 h 1714364"/>
                <a:gd name="connsiteX12" fmla="*/ 670550 w 1776705"/>
                <a:gd name="connsiteY12" fmla="*/ 1704274 h 1714364"/>
                <a:gd name="connsiteX13" fmla="*/ 659485 w 1776705"/>
                <a:gd name="connsiteY13" fmla="*/ 1712845 h 1714364"/>
                <a:gd name="connsiteX14" fmla="*/ 1505096 w 1776705"/>
                <a:gd name="connsiteY14" fmla="*/ 1490329 h 1714364"/>
                <a:gd name="connsiteX15" fmla="*/ 1496952 w 1776705"/>
                <a:gd name="connsiteY15" fmla="*/ 1486939 h 1714364"/>
                <a:gd name="connsiteX16" fmla="*/ 1497030 w 1776705"/>
                <a:gd name="connsiteY16" fmla="*/ 1470730 h 1714364"/>
                <a:gd name="connsiteX17" fmla="*/ 1721417 w 1776705"/>
                <a:gd name="connsiteY17" fmla="*/ 1087024 h 1714364"/>
                <a:gd name="connsiteX18" fmla="*/ 1752705 w 1776705"/>
                <a:gd name="connsiteY18" fmla="*/ 856988 h 1714364"/>
                <a:gd name="connsiteX19" fmla="*/ 1118857 w 1776705"/>
                <a:gd name="connsiteY19" fmla="*/ 25404 h 1714364"/>
                <a:gd name="connsiteX20" fmla="*/ 1120494 w 1776705"/>
                <a:gd name="connsiteY20" fmla="*/ 13949 h 1714364"/>
                <a:gd name="connsiteX21" fmla="*/ 1123688 w 1776705"/>
                <a:gd name="connsiteY21" fmla="*/ 2922 h 1714364"/>
                <a:gd name="connsiteX22" fmla="*/ 1120494 w 1776705"/>
                <a:gd name="connsiteY22" fmla="*/ 13949 h 1714364"/>
                <a:gd name="connsiteX23" fmla="*/ 1124429 w 1776705"/>
                <a:gd name="connsiteY23" fmla="*/ 3156 h 1714364"/>
                <a:gd name="connsiteX24" fmla="*/ 1775653 w 1776705"/>
                <a:gd name="connsiteY24" fmla="*/ 856949 h 1714364"/>
                <a:gd name="connsiteX25" fmla="*/ 1743548 w 1776705"/>
                <a:gd name="connsiteY25" fmla="*/ 1093103 h 1714364"/>
                <a:gd name="connsiteX26" fmla="*/ 1513160 w 1776705"/>
                <a:gd name="connsiteY26" fmla="*/ 1486978 h 1714364"/>
                <a:gd name="connsiteX27" fmla="*/ 1505096 w 1776705"/>
                <a:gd name="connsiteY27" fmla="*/ 1490329 h 171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76705" h="1714364">
                  <a:moveTo>
                    <a:pt x="659485" y="1712845"/>
                  </a:moveTo>
                  <a:cubicBezTo>
                    <a:pt x="658550" y="1712845"/>
                    <a:pt x="657537" y="1712728"/>
                    <a:pt x="656563" y="1712495"/>
                  </a:cubicBezTo>
                  <a:lnTo>
                    <a:pt x="653485" y="1711638"/>
                  </a:lnTo>
                  <a:cubicBezTo>
                    <a:pt x="270519" y="1606009"/>
                    <a:pt x="2922" y="1254954"/>
                    <a:pt x="2922" y="857962"/>
                  </a:cubicBezTo>
                  <a:cubicBezTo>
                    <a:pt x="2922" y="778594"/>
                    <a:pt x="13715" y="699110"/>
                    <a:pt x="35028" y="621808"/>
                  </a:cubicBezTo>
                  <a:cubicBezTo>
                    <a:pt x="76367" y="471957"/>
                    <a:pt x="156397" y="335392"/>
                    <a:pt x="266467" y="226881"/>
                  </a:cubicBezTo>
                  <a:cubicBezTo>
                    <a:pt x="270948" y="222439"/>
                    <a:pt x="278195" y="222478"/>
                    <a:pt x="282675" y="226998"/>
                  </a:cubicBezTo>
                  <a:cubicBezTo>
                    <a:pt x="287117" y="231517"/>
                    <a:pt x="287078" y="238764"/>
                    <a:pt x="282559" y="243245"/>
                  </a:cubicBezTo>
                  <a:cubicBezTo>
                    <a:pt x="175372" y="348912"/>
                    <a:pt x="97407" y="481931"/>
                    <a:pt x="57158" y="627925"/>
                  </a:cubicBezTo>
                  <a:cubicBezTo>
                    <a:pt x="36391" y="703240"/>
                    <a:pt x="25871" y="780660"/>
                    <a:pt x="25871" y="857962"/>
                  </a:cubicBezTo>
                  <a:cubicBezTo>
                    <a:pt x="25871" y="1244668"/>
                    <a:pt x="286494" y="1586645"/>
                    <a:pt x="659719" y="1689546"/>
                  </a:cubicBezTo>
                  <a:lnTo>
                    <a:pt x="662368" y="1690247"/>
                  </a:lnTo>
                  <a:cubicBezTo>
                    <a:pt x="668524" y="1691844"/>
                    <a:pt x="672148" y="1698156"/>
                    <a:pt x="670550" y="1704274"/>
                  </a:cubicBezTo>
                  <a:cubicBezTo>
                    <a:pt x="669226" y="1709456"/>
                    <a:pt x="664550" y="1712845"/>
                    <a:pt x="659485" y="1712845"/>
                  </a:cubicBezTo>
                  <a:close/>
                  <a:moveTo>
                    <a:pt x="1505096" y="1490329"/>
                  </a:moveTo>
                  <a:cubicBezTo>
                    <a:pt x="1502134" y="1490329"/>
                    <a:pt x="1499173" y="1489199"/>
                    <a:pt x="1496952" y="1486939"/>
                  </a:cubicBezTo>
                  <a:cubicBezTo>
                    <a:pt x="1492472" y="1482419"/>
                    <a:pt x="1492511" y="1475172"/>
                    <a:pt x="1497030" y="1470730"/>
                  </a:cubicBezTo>
                  <a:cubicBezTo>
                    <a:pt x="1603711" y="1365180"/>
                    <a:pt x="1681324" y="1232511"/>
                    <a:pt x="1721417" y="1087024"/>
                  </a:cubicBezTo>
                  <a:cubicBezTo>
                    <a:pt x="1742184" y="1011709"/>
                    <a:pt x="1752705" y="934290"/>
                    <a:pt x="1752705" y="856988"/>
                  </a:cubicBezTo>
                  <a:cubicBezTo>
                    <a:pt x="1752705" y="470282"/>
                    <a:pt x="1492082" y="128344"/>
                    <a:pt x="1118857" y="25404"/>
                  </a:cubicBezTo>
                  <a:lnTo>
                    <a:pt x="1120494" y="13949"/>
                  </a:lnTo>
                  <a:lnTo>
                    <a:pt x="1123688" y="2922"/>
                  </a:lnTo>
                  <a:lnTo>
                    <a:pt x="1120494" y="13949"/>
                  </a:lnTo>
                  <a:lnTo>
                    <a:pt x="1124429" y="3156"/>
                  </a:lnTo>
                  <a:cubicBezTo>
                    <a:pt x="1508057" y="108901"/>
                    <a:pt x="1775653" y="459995"/>
                    <a:pt x="1775653" y="856949"/>
                  </a:cubicBezTo>
                  <a:cubicBezTo>
                    <a:pt x="1775653" y="936316"/>
                    <a:pt x="1764861" y="1015800"/>
                    <a:pt x="1743548" y="1093103"/>
                  </a:cubicBezTo>
                  <a:cubicBezTo>
                    <a:pt x="1702364" y="1242408"/>
                    <a:pt x="1622685" y="1378622"/>
                    <a:pt x="1513160" y="1486978"/>
                  </a:cubicBezTo>
                  <a:cubicBezTo>
                    <a:pt x="1510901" y="1489238"/>
                    <a:pt x="1507979" y="1490329"/>
                    <a:pt x="1505096" y="14903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>
              <a:off x="7616135" y="2724434"/>
              <a:ext cx="1500069" cy="1457210"/>
            </a:xfrm>
            <a:custGeom>
              <a:avLst/>
              <a:gdLst>
                <a:gd name="connsiteX0" fmla="*/ 930393 w 1500069"/>
                <a:gd name="connsiteY0" fmla="*/ 1455886 h 1457210"/>
                <a:gd name="connsiteX1" fmla="*/ 919250 w 1500069"/>
                <a:gd name="connsiteY1" fmla="*/ 1447197 h 1457210"/>
                <a:gd name="connsiteX2" fmla="*/ 927627 w 1500069"/>
                <a:gd name="connsiteY2" fmla="*/ 1433288 h 1457210"/>
                <a:gd name="connsiteX3" fmla="*/ 1255383 w 1500069"/>
                <a:gd name="connsiteY3" fmla="*/ 1251331 h 1457210"/>
                <a:gd name="connsiteX4" fmla="*/ 1477003 w 1500069"/>
                <a:gd name="connsiteY4" fmla="*/ 729229 h 1457210"/>
                <a:gd name="connsiteX5" fmla="*/ 1273461 w 1500069"/>
                <a:gd name="connsiteY5" fmla="*/ 225362 h 1457210"/>
                <a:gd name="connsiteX6" fmla="*/ 1280202 w 1500069"/>
                <a:gd name="connsiteY6" fmla="*/ 215855 h 1457210"/>
                <a:gd name="connsiteX7" fmla="*/ 1288501 w 1500069"/>
                <a:gd name="connsiteY7" fmla="*/ 207945 h 1457210"/>
                <a:gd name="connsiteX8" fmla="*/ 1280202 w 1500069"/>
                <a:gd name="connsiteY8" fmla="*/ 215855 h 1457210"/>
                <a:gd name="connsiteX9" fmla="*/ 1289708 w 1500069"/>
                <a:gd name="connsiteY9" fmla="*/ 209192 h 1457210"/>
                <a:gd name="connsiteX10" fmla="*/ 1499914 w 1500069"/>
                <a:gd name="connsiteY10" fmla="*/ 729229 h 1457210"/>
                <a:gd name="connsiteX11" fmla="*/ 1271279 w 1500069"/>
                <a:gd name="connsiteY11" fmla="*/ 1267851 h 1457210"/>
                <a:gd name="connsiteX12" fmla="*/ 933081 w 1500069"/>
                <a:gd name="connsiteY12" fmla="*/ 1455574 h 1457210"/>
                <a:gd name="connsiteX13" fmla="*/ 930393 w 1500069"/>
                <a:gd name="connsiteY13" fmla="*/ 1455886 h 1457210"/>
                <a:gd name="connsiteX14" fmla="*/ 213439 w 1500069"/>
                <a:gd name="connsiteY14" fmla="*/ 1249695 h 1457210"/>
                <a:gd name="connsiteX15" fmla="*/ 221932 w 1500069"/>
                <a:gd name="connsiteY15" fmla="*/ 1241980 h 1457210"/>
                <a:gd name="connsiteX16" fmla="*/ 213244 w 1500069"/>
                <a:gd name="connsiteY16" fmla="*/ 1249500 h 1457210"/>
                <a:gd name="connsiteX17" fmla="*/ 2922 w 1500069"/>
                <a:gd name="connsiteY17" fmla="*/ 729385 h 1457210"/>
                <a:gd name="connsiteX18" fmla="*/ 231556 w 1500069"/>
                <a:gd name="connsiteY18" fmla="*/ 190763 h 1457210"/>
                <a:gd name="connsiteX19" fmla="*/ 568701 w 1500069"/>
                <a:gd name="connsiteY19" fmla="*/ 3273 h 1457210"/>
                <a:gd name="connsiteX20" fmla="*/ 582611 w 1500069"/>
                <a:gd name="connsiteY20" fmla="*/ 11611 h 1457210"/>
                <a:gd name="connsiteX21" fmla="*/ 574273 w 1500069"/>
                <a:gd name="connsiteY21" fmla="*/ 25521 h 1457210"/>
                <a:gd name="connsiteX22" fmla="*/ 247492 w 1500069"/>
                <a:gd name="connsiteY22" fmla="*/ 207244 h 1457210"/>
                <a:gd name="connsiteX23" fmla="*/ 25871 w 1500069"/>
                <a:gd name="connsiteY23" fmla="*/ 729346 h 1457210"/>
                <a:gd name="connsiteX24" fmla="*/ 229413 w 1500069"/>
                <a:gd name="connsiteY24" fmla="*/ 1233174 h 1457210"/>
                <a:gd name="connsiteX25" fmla="*/ 221932 w 1500069"/>
                <a:gd name="connsiteY25" fmla="*/ 1241941 h 1457210"/>
                <a:gd name="connsiteX26" fmla="*/ 213439 w 1500069"/>
                <a:gd name="connsiteY26" fmla="*/ 1249695 h 14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00069" h="1457210">
                  <a:moveTo>
                    <a:pt x="930393" y="1455886"/>
                  </a:moveTo>
                  <a:cubicBezTo>
                    <a:pt x="925212" y="1455886"/>
                    <a:pt x="920575" y="1452418"/>
                    <a:pt x="919250" y="1447197"/>
                  </a:cubicBezTo>
                  <a:cubicBezTo>
                    <a:pt x="917691" y="1441041"/>
                    <a:pt x="921432" y="1434846"/>
                    <a:pt x="927627" y="1433288"/>
                  </a:cubicBezTo>
                  <a:cubicBezTo>
                    <a:pt x="1050438" y="1402702"/>
                    <a:pt x="1163781" y="1339777"/>
                    <a:pt x="1255383" y="1251331"/>
                  </a:cubicBezTo>
                  <a:cubicBezTo>
                    <a:pt x="1398337" y="1113364"/>
                    <a:pt x="1477003" y="927940"/>
                    <a:pt x="1477003" y="729229"/>
                  </a:cubicBezTo>
                  <a:cubicBezTo>
                    <a:pt x="1477003" y="540259"/>
                    <a:pt x="1404727" y="361342"/>
                    <a:pt x="1273461" y="225362"/>
                  </a:cubicBezTo>
                  <a:lnTo>
                    <a:pt x="1280202" y="215855"/>
                  </a:lnTo>
                  <a:lnTo>
                    <a:pt x="1288501" y="207945"/>
                  </a:lnTo>
                  <a:lnTo>
                    <a:pt x="1280202" y="215855"/>
                  </a:lnTo>
                  <a:lnTo>
                    <a:pt x="1289708" y="209192"/>
                  </a:lnTo>
                  <a:cubicBezTo>
                    <a:pt x="1425338" y="349692"/>
                    <a:pt x="1499914" y="534259"/>
                    <a:pt x="1499914" y="729229"/>
                  </a:cubicBezTo>
                  <a:cubicBezTo>
                    <a:pt x="1499914" y="934213"/>
                    <a:pt x="1418715" y="1125520"/>
                    <a:pt x="1271279" y="1267851"/>
                  </a:cubicBezTo>
                  <a:cubicBezTo>
                    <a:pt x="1176755" y="1359141"/>
                    <a:pt x="1059828" y="1424015"/>
                    <a:pt x="933081" y="1455574"/>
                  </a:cubicBezTo>
                  <a:cubicBezTo>
                    <a:pt x="932224" y="1455808"/>
                    <a:pt x="931289" y="1455886"/>
                    <a:pt x="930393" y="1455886"/>
                  </a:cubicBezTo>
                  <a:close/>
                  <a:moveTo>
                    <a:pt x="213439" y="1249695"/>
                  </a:moveTo>
                  <a:lnTo>
                    <a:pt x="221932" y="1241980"/>
                  </a:lnTo>
                  <a:lnTo>
                    <a:pt x="213244" y="1249500"/>
                  </a:lnTo>
                  <a:cubicBezTo>
                    <a:pt x="77497" y="1108922"/>
                    <a:pt x="2922" y="924316"/>
                    <a:pt x="2922" y="729385"/>
                  </a:cubicBezTo>
                  <a:cubicBezTo>
                    <a:pt x="2922" y="524401"/>
                    <a:pt x="84121" y="333094"/>
                    <a:pt x="231556" y="190763"/>
                  </a:cubicBezTo>
                  <a:cubicBezTo>
                    <a:pt x="325807" y="99784"/>
                    <a:pt x="442384" y="34950"/>
                    <a:pt x="568701" y="3273"/>
                  </a:cubicBezTo>
                  <a:cubicBezTo>
                    <a:pt x="574857" y="1715"/>
                    <a:pt x="581092" y="5494"/>
                    <a:pt x="582611" y="11611"/>
                  </a:cubicBezTo>
                  <a:cubicBezTo>
                    <a:pt x="584170" y="17768"/>
                    <a:pt x="580390" y="24002"/>
                    <a:pt x="574273" y="25521"/>
                  </a:cubicBezTo>
                  <a:cubicBezTo>
                    <a:pt x="451852" y="56224"/>
                    <a:pt x="338821" y="119071"/>
                    <a:pt x="247492" y="207244"/>
                  </a:cubicBezTo>
                  <a:cubicBezTo>
                    <a:pt x="104537" y="345211"/>
                    <a:pt x="25871" y="530635"/>
                    <a:pt x="25871" y="729346"/>
                  </a:cubicBezTo>
                  <a:cubicBezTo>
                    <a:pt x="25871" y="918316"/>
                    <a:pt x="98147" y="1097233"/>
                    <a:pt x="229413" y="1233174"/>
                  </a:cubicBezTo>
                  <a:lnTo>
                    <a:pt x="221932" y="1241941"/>
                  </a:lnTo>
                  <a:lnTo>
                    <a:pt x="213439" y="12496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7762518" y="2848687"/>
              <a:ext cx="1207848" cy="1207848"/>
            </a:xfrm>
            <a:custGeom>
              <a:avLst/>
              <a:gdLst>
                <a:gd name="connsiteX0" fmla="*/ 1207186 w 1207847"/>
                <a:gd name="connsiteY0" fmla="*/ 605054 h 1207847"/>
                <a:gd name="connsiteX1" fmla="*/ 605054 w 1207847"/>
                <a:gd name="connsiteY1" fmla="*/ 1207186 h 1207847"/>
                <a:gd name="connsiteX2" fmla="*/ 2922 w 1207847"/>
                <a:gd name="connsiteY2" fmla="*/ 605054 h 1207847"/>
                <a:gd name="connsiteX3" fmla="*/ 605054 w 1207847"/>
                <a:gd name="connsiteY3" fmla="*/ 2922 h 1207847"/>
                <a:gd name="connsiteX4" fmla="*/ 1207186 w 1207847"/>
                <a:gd name="connsiteY4" fmla="*/ 605054 h 120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47" h="1207847">
                  <a:moveTo>
                    <a:pt x="1207186" y="605054"/>
                  </a:moveTo>
                  <a:cubicBezTo>
                    <a:pt x="1207186" y="937602"/>
                    <a:pt x="937602" y="1207186"/>
                    <a:pt x="605054" y="1207186"/>
                  </a:cubicBezTo>
                  <a:cubicBezTo>
                    <a:pt x="272506" y="1207186"/>
                    <a:pt x="2922" y="937602"/>
                    <a:pt x="2922" y="605054"/>
                  </a:cubicBezTo>
                  <a:cubicBezTo>
                    <a:pt x="2922" y="272506"/>
                    <a:pt x="272506" y="2922"/>
                    <a:pt x="605054" y="2922"/>
                  </a:cubicBezTo>
                  <a:cubicBezTo>
                    <a:pt x="937602" y="2922"/>
                    <a:pt x="1207186" y="272506"/>
                    <a:pt x="1207186" y="60505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7743387" y="2829596"/>
              <a:ext cx="1246811" cy="1246811"/>
            </a:xfrm>
            <a:custGeom>
              <a:avLst/>
              <a:gdLst>
                <a:gd name="connsiteX0" fmla="*/ 624184 w 1246810"/>
                <a:gd name="connsiteY0" fmla="*/ 1245408 h 1246810"/>
                <a:gd name="connsiteX1" fmla="*/ 2922 w 1246810"/>
                <a:gd name="connsiteY1" fmla="*/ 624146 h 1246810"/>
                <a:gd name="connsiteX2" fmla="*/ 624184 w 1246810"/>
                <a:gd name="connsiteY2" fmla="*/ 2922 h 1246810"/>
                <a:gd name="connsiteX3" fmla="*/ 1245447 w 1246810"/>
                <a:gd name="connsiteY3" fmla="*/ 624146 h 1246810"/>
                <a:gd name="connsiteX4" fmla="*/ 624184 w 1246810"/>
                <a:gd name="connsiteY4" fmla="*/ 1245408 h 1246810"/>
                <a:gd name="connsiteX5" fmla="*/ 624184 w 1246810"/>
                <a:gd name="connsiteY5" fmla="*/ 41145 h 1246810"/>
                <a:gd name="connsiteX6" fmla="*/ 41184 w 1246810"/>
                <a:gd name="connsiteY6" fmla="*/ 624146 h 1246810"/>
                <a:gd name="connsiteX7" fmla="*/ 624184 w 1246810"/>
                <a:gd name="connsiteY7" fmla="*/ 1207147 h 1246810"/>
                <a:gd name="connsiteX8" fmla="*/ 1207185 w 1246810"/>
                <a:gd name="connsiteY8" fmla="*/ 624146 h 1246810"/>
                <a:gd name="connsiteX9" fmla="*/ 624184 w 1246810"/>
                <a:gd name="connsiteY9" fmla="*/ 41145 h 124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810" h="1246810">
                  <a:moveTo>
                    <a:pt x="624184" y="1245408"/>
                  </a:moveTo>
                  <a:cubicBezTo>
                    <a:pt x="281623" y="1245408"/>
                    <a:pt x="2922" y="966707"/>
                    <a:pt x="2922" y="624146"/>
                  </a:cubicBezTo>
                  <a:cubicBezTo>
                    <a:pt x="2922" y="281584"/>
                    <a:pt x="281623" y="2922"/>
                    <a:pt x="624184" y="2922"/>
                  </a:cubicBezTo>
                  <a:cubicBezTo>
                    <a:pt x="966745" y="2922"/>
                    <a:pt x="1245447" y="281584"/>
                    <a:pt x="1245447" y="624146"/>
                  </a:cubicBezTo>
                  <a:cubicBezTo>
                    <a:pt x="1245447" y="966707"/>
                    <a:pt x="966745" y="1245408"/>
                    <a:pt x="624184" y="1245408"/>
                  </a:cubicBezTo>
                  <a:close/>
                  <a:moveTo>
                    <a:pt x="624184" y="41145"/>
                  </a:moveTo>
                  <a:cubicBezTo>
                    <a:pt x="302702" y="41145"/>
                    <a:pt x="41184" y="302663"/>
                    <a:pt x="41184" y="624146"/>
                  </a:cubicBezTo>
                  <a:cubicBezTo>
                    <a:pt x="41184" y="945628"/>
                    <a:pt x="302702" y="1207147"/>
                    <a:pt x="624184" y="1207147"/>
                  </a:cubicBezTo>
                  <a:cubicBezTo>
                    <a:pt x="945667" y="1207147"/>
                    <a:pt x="1207185" y="945628"/>
                    <a:pt x="1207185" y="624146"/>
                  </a:cubicBezTo>
                  <a:cubicBezTo>
                    <a:pt x="1207185" y="302663"/>
                    <a:pt x="945667" y="41145"/>
                    <a:pt x="624184" y="411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8353233" y="3905983"/>
              <a:ext cx="27274" cy="592235"/>
            </a:xfrm>
            <a:custGeom>
              <a:avLst/>
              <a:gdLst>
                <a:gd name="connsiteX0" fmla="*/ 14378 w 27273"/>
                <a:gd name="connsiteY0" fmla="*/ 591885 h 592235"/>
                <a:gd name="connsiteX1" fmla="*/ 2922 w 27273"/>
                <a:gd name="connsiteY1" fmla="*/ 580430 h 592235"/>
                <a:gd name="connsiteX2" fmla="*/ 2922 w 27273"/>
                <a:gd name="connsiteY2" fmla="*/ 14377 h 592235"/>
                <a:gd name="connsiteX3" fmla="*/ 14378 w 27273"/>
                <a:gd name="connsiteY3" fmla="*/ 2922 h 592235"/>
                <a:gd name="connsiteX4" fmla="*/ 25832 w 27273"/>
                <a:gd name="connsiteY4" fmla="*/ 14377 h 592235"/>
                <a:gd name="connsiteX5" fmla="*/ 25832 w 27273"/>
                <a:gd name="connsiteY5" fmla="*/ 580391 h 592235"/>
                <a:gd name="connsiteX6" fmla="*/ 14378 w 27273"/>
                <a:gd name="connsiteY6" fmla="*/ 591885 h 5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73" h="592235">
                  <a:moveTo>
                    <a:pt x="14378" y="591885"/>
                  </a:moveTo>
                  <a:cubicBezTo>
                    <a:pt x="8027" y="591885"/>
                    <a:pt x="2922" y="586742"/>
                    <a:pt x="2922" y="580430"/>
                  </a:cubicBezTo>
                  <a:lnTo>
                    <a:pt x="2922" y="14377"/>
                  </a:lnTo>
                  <a:cubicBezTo>
                    <a:pt x="2922" y="8026"/>
                    <a:pt x="8066" y="2922"/>
                    <a:pt x="14378" y="2922"/>
                  </a:cubicBezTo>
                  <a:cubicBezTo>
                    <a:pt x="20728" y="2922"/>
                    <a:pt x="25832" y="8065"/>
                    <a:pt x="25832" y="14377"/>
                  </a:cubicBezTo>
                  <a:lnTo>
                    <a:pt x="25832" y="580391"/>
                  </a:lnTo>
                  <a:cubicBezTo>
                    <a:pt x="25832" y="586742"/>
                    <a:pt x="20689" y="591885"/>
                    <a:pt x="14378" y="59188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8312907" y="4429098"/>
              <a:ext cx="109096" cy="109096"/>
            </a:xfrm>
            <a:custGeom>
              <a:avLst/>
              <a:gdLst>
                <a:gd name="connsiteX0" fmla="*/ 2922 w 109095"/>
                <a:gd name="connsiteY0" fmla="*/ 54704 h 109095"/>
                <a:gd name="connsiteX1" fmla="*/ 54704 w 109095"/>
                <a:gd name="connsiteY1" fmla="*/ 106486 h 109095"/>
                <a:gd name="connsiteX2" fmla="*/ 106447 w 109095"/>
                <a:gd name="connsiteY2" fmla="*/ 54704 h 109095"/>
                <a:gd name="connsiteX3" fmla="*/ 54704 w 109095"/>
                <a:gd name="connsiteY3" fmla="*/ 2922 h 109095"/>
                <a:gd name="connsiteX4" fmla="*/ 2922 w 109095"/>
                <a:gd name="connsiteY4" fmla="*/ 54704 h 10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095" h="109095">
                  <a:moveTo>
                    <a:pt x="2922" y="54704"/>
                  </a:moveTo>
                  <a:cubicBezTo>
                    <a:pt x="2922" y="83303"/>
                    <a:pt x="26105" y="106486"/>
                    <a:pt x="54704" y="106486"/>
                  </a:cubicBezTo>
                  <a:cubicBezTo>
                    <a:pt x="83264" y="106486"/>
                    <a:pt x="106447" y="83303"/>
                    <a:pt x="106447" y="54704"/>
                  </a:cubicBezTo>
                  <a:cubicBezTo>
                    <a:pt x="106447" y="26105"/>
                    <a:pt x="83264" y="2922"/>
                    <a:pt x="54704" y="2922"/>
                  </a:cubicBezTo>
                  <a:cubicBezTo>
                    <a:pt x="26105" y="2961"/>
                    <a:pt x="2922" y="26105"/>
                    <a:pt x="2922" y="5470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70615" y="3248797"/>
              <a:ext cx="405214" cy="405214"/>
            </a:xfrm>
            <a:custGeom>
              <a:avLst/>
              <a:gdLst>
                <a:gd name="connsiteX0" fmla="*/ 60860 w 405213"/>
                <a:gd name="connsiteY0" fmla="*/ 353588 h 405213"/>
                <a:gd name="connsiteX1" fmla="*/ 145994 w 405213"/>
                <a:gd name="connsiteY1" fmla="*/ 268454 h 405213"/>
                <a:gd name="connsiteX2" fmla="*/ 181801 w 405213"/>
                <a:gd name="connsiteY2" fmla="*/ 304261 h 405213"/>
                <a:gd name="connsiteX3" fmla="*/ 347159 w 405213"/>
                <a:gd name="connsiteY3" fmla="*/ 138981 h 405213"/>
                <a:gd name="connsiteX4" fmla="*/ 374705 w 405213"/>
                <a:gd name="connsiteY4" fmla="*/ 166527 h 405213"/>
                <a:gd name="connsiteX5" fmla="*/ 385459 w 405213"/>
                <a:gd name="connsiteY5" fmla="*/ 100641 h 405213"/>
                <a:gd name="connsiteX6" fmla="*/ 388576 w 405213"/>
                <a:gd name="connsiteY6" fmla="*/ 97524 h 405213"/>
                <a:gd name="connsiteX7" fmla="*/ 386317 w 405213"/>
                <a:gd name="connsiteY7" fmla="*/ 95303 h 405213"/>
                <a:gd name="connsiteX8" fmla="*/ 394343 w 405213"/>
                <a:gd name="connsiteY8" fmla="*/ 46054 h 405213"/>
                <a:gd name="connsiteX9" fmla="*/ 273909 w 405213"/>
                <a:gd name="connsiteY9" fmla="*/ 65730 h 405213"/>
                <a:gd name="connsiteX10" fmla="*/ 304962 w 405213"/>
                <a:gd name="connsiteY10" fmla="*/ 96745 h 405213"/>
                <a:gd name="connsiteX11" fmla="*/ 181801 w 405213"/>
                <a:gd name="connsiteY11" fmla="*/ 219867 h 405213"/>
                <a:gd name="connsiteX12" fmla="*/ 145994 w 405213"/>
                <a:gd name="connsiteY12" fmla="*/ 184060 h 405213"/>
                <a:gd name="connsiteX13" fmla="*/ 55133 w 405213"/>
                <a:gd name="connsiteY13" fmla="*/ 274922 h 405213"/>
                <a:gd name="connsiteX14" fmla="*/ 55133 w 405213"/>
                <a:gd name="connsiteY14" fmla="*/ 2922 h 405213"/>
                <a:gd name="connsiteX15" fmla="*/ 2922 w 405213"/>
                <a:gd name="connsiteY15" fmla="*/ 2922 h 405213"/>
                <a:gd name="connsiteX16" fmla="*/ 2922 w 405213"/>
                <a:gd name="connsiteY16" fmla="*/ 353588 h 405213"/>
                <a:gd name="connsiteX17" fmla="*/ 2922 w 405213"/>
                <a:gd name="connsiteY17" fmla="*/ 405798 h 405213"/>
                <a:gd name="connsiteX18" fmla="*/ 55133 w 405213"/>
                <a:gd name="connsiteY18" fmla="*/ 405798 h 405213"/>
                <a:gd name="connsiteX19" fmla="*/ 405799 w 405213"/>
                <a:gd name="connsiteY19" fmla="*/ 405798 h 405213"/>
                <a:gd name="connsiteX20" fmla="*/ 405799 w 405213"/>
                <a:gd name="connsiteY20" fmla="*/ 353588 h 40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5213" h="405213">
                  <a:moveTo>
                    <a:pt x="60860" y="353588"/>
                  </a:moveTo>
                  <a:lnTo>
                    <a:pt x="145994" y="268454"/>
                  </a:lnTo>
                  <a:lnTo>
                    <a:pt x="181801" y="304261"/>
                  </a:lnTo>
                  <a:lnTo>
                    <a:pt x="347159" y="138981"/>
                  </a:lnTo>
                  <a:lnTo>
                    <a:pt x="374705" y="166527"/>
                  </a:lnTo>
                  <a:lnTo>
                    <a:pt x="385459" y="100641"/>
                  </a:lnTo>
                  <a:lnTo>
                    <a:pt x="388576" y="97524"/>
                  </a:lnTo>
                  <a:lnTo>
                    <a:pt x="386317" y="95303"/>
                  </a:lnTo>
                  <a:lnTo>
                    <a:pt x="394343" y="46054"/>
                  </a:lnTo>
                  <a:lnTo>
                    <a:pt x="273909" y="65730"/>
                  </a:lnTo>
                  <a:lnTo>
                    <a:pt x="304962" y="96745"/>
                  </a:lnTo>
                  <a:lnTo>
                    <a:pt x="181801" y="219867"/>
                  </a:lnTo>
                  <a:lnTo>
                    <a:pt x="145994" y="184060"/>
                  </a:lnTo>
                  <a:lnTo>
                    <a:pt x="55133" y="274922"/>
                  </a:lnTo>
                  <a:lnTo>
                    <a:pt x="55133" y="2922"/>
                  </a:lnTo>
                  <a:lnTo>
                    <a:pt x="2922" y="2922"/>
                  </a:lnTo>
                  <a:lnTo>
                    <a:pt x="2922" y="353588"/>
                  </a:lnTo>
                  <a:lnTo>
                    <a:pt x="2922" y="405798"/>
                  </a:lnTo>
                  <a:lnTo>
                    <a:pt x="55133" y="405798"/>
                  </a:lnTo>
                  <a:lnTo>
                    <a:pt x="405799" y="405798"/>
                  </a:lnTo>
                  <a:lnTo>
                    <a:pt x="405799" y="3535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9" name="组合 338"/>
            <p:cNvGrpSpPr/>
            <p:nvPr/>
          </p:nvGrpSpPr>
          <p:grpSpPr>
            <a:xfrm>
              <a:off x="7416650" y="4651885"/>
              <a:ext cx="1913143" cy="1035013"/>
              <a:chOff x="610386" y="4552384"/>
              <a:chExt cx="1913143" cy="1035013"/>
            </a:xfrm>
          </p:grpSpPr>
          <p:sp>
            <p:nvSpPr>
              <p:cNvPr id="340" name="文本框 339"/>
              <p:cNvSpPr txBox="1"/>
              <p:nvPr/>
            </p:nvSpPr>
            <p:spPr>
              <a:xfrm>
                <a:off x="961663" y="4552384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1" name="文本框 340"/>
              <p:cNvSpPr txBox="1"/>
              <p:nvPr/>
            </p:nvSpPr>
            <p:spPr>
              <a:xfrm>
                <a:off x="610386" y="4908044"/>
                <a:ext cx="1913143" cy="679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项目的描述单击此处添加简短说明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45676" y="217558"/>
            <a:ext cx="1580882" cy="400110"/>
            <a:chOff x="3207537" y="2006602"/>
            <a:chExt cx="1580882" cy="40011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323341" y="2406712"/>
              <a:ext cx="1417314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3207537" y="2006602"/>
              <a:ext cx="15808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Four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9" name="组合 458"/>
          <p:cNvGrpSpPr/>
          <p:nvPr/>
        </p:nvGrpSpPr>
        <p:grpSpPr>
          <a:xfrm>
            <a:off x="6342498" y="1227309"/>
            <a:ext cx="4113004" cy="857444"/>
            <a:chOff x="6342498" y="1227309"/>
            <a:chExt cx="4113004" cy="857444"/>
          </a:xfrm>
        </p:grpSpPr>
        <p:sp>
          <p:nvSpPr>
            <p:cNvPr id="2" name="图形 13"/>
            <p:cNvSpPr/>
            <p:nvPr/>
          </p:nvSpPr>
          <p:spPr>
            <a:xfrm>
              <a:off x="6342498" y="1260153"/>
              <a:ext cx="839593" cy="824600"/>
            </a:xfrm>
            <a:prstGeom prst="ellipse">
              <a:avLst/>
            </a:prstGeom>
            <a:solidFill>
              <a:srgbClr val="FF955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一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398255" y="1227309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4F1F37"/>
                  </a:solidFill>
                  <a:cs typeface="+mn-ea"/>
                  <a:sym typeface="+mn-lt"/>
                </a:rPr>
                <a:t>知识点讲解</a:t>
              </a:r>
              <a:endParaRPr lang="zh-CN" altLang="en-US" sz="32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98255" y="1715544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6342498" y="2404364"/>
            <a:ext cx="4113004" cy="857202"/>
            <a:chOff x="6342498" y="2404364"/>
            <a:chExt cx="4113004" cy="857202"/>
          </a:xfrm>
        </p:grpSpPr>
        <p:sp>
          <p:nvSpPr>
            <p:cNvPr id="5" name="图形 13"/>
            <p:cNvSpPr/>
            <p:nvPr/>
          </p:nvSpPr>
          <p:spPr>
            <a:xfrm>
              <a:off x="6342498" y="2436966"/>
              <a:ext cx="839593" cy="824600"/>
            </a:xfrm>
            <a:prstGeom prst="ellipse">
              <a:avLst/>
            </a:prstGeom>
            <a:solidFill>
              <a:srgbClr val="90D3D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二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98255" y="2404364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4F1F37"/>
                  </a:solidFill>
                  <a:cs typeface="+mn-ea"/>
                  <a:sym typeface="+mn-lt"/>
                </a:rPr>
                <a:t>总结与归纳</a:t>
              </a:r>
              <a:endParaRPr lang="zh-CN" altLang="en-US" sz="32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98255" y="2892115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总结本节课程的重点知识与内容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1" name="组合 460"/>
          <p:cNvGrpSpPr/>
          <p:nvPr/>
        </p:nvGrpSpPr>
        <p:grpSpPr>
          <a:xfrm>
            <a:off x="6342498" y="3581177"/>
            <a:ext cx="4113004" cy="857202"/>
            <a:chOff x="6342498" y="3581177"/>
            <a:chExt cx="4113004" cy="857202"/>
          </a:xfrm>
        </p:grpSpPr>
        <p:sp>
          <p:nvSpPr>
            <p:cNvPr id="8" name="图形 13"/>
            <p:cNvSpPr/>
            <p:nvPr/>
          </p:nvSpPr>
          <p:spPr>
            <a:xfrm>
              <a:off x="6342498" y="3613779"/>
              <a:ext cx="839593" cy="824600"/>
            </a:xfrm>
            <a:prstGeom prst="ellipse">
              <a:avLst/>
            </a:prstGeom>
            <a:solidFill>
              <a:srgbClr val="FF955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三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98255" y="358117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4F1F37"/>
                  </a:solidFill>
                  <a:cs typeface="+mn-ea"/>
                  <a:sym typeface="+mn-lt"/>
                </a:rPr>
                <a:t>课堂检测</a:t>
              </a:r>
              <a:endParaRPr lang="zh-CN" altLang="en-US" sz="32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98255" y="4068928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在课堂上进行多种问答巩固知识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2" name="组合 461"/>
          <p:cNvGrpSpPr/>
          <p:nvPr/>
        </p:nvGrpSpPr>
        <p:grpSpPr>
          <a:xfrm>
            <a:off x="6342498" y="4757989"/>
            <a:ext cx="4113004" cy="857202"/>
            <a:chOff x="6342498" y="4757989"/>
            <a:chExt cx="4113004" cy="857202"/>
          </a:xfrm>
        </p:grpSpPr>
        <p:sp>
          <p:nvSpPr>
            <p:cNvPr id="11" name="图形 13"/>
            <p:cNvSpPr/>
            <p:nvPr/>
          </p:nvSpPr>
          <p:spPr>
            <a:xfrm>
              <a:off x="6342498" y="4790591"/>
              <a:ext cx="839593" cy="824600"/>
            </a:xfrm>
            <a:prstGeom prst="ellipse">
              <a:avLst/>
            </a:prstGeom>
            <a:solidFill>
              <a:srgbClr val="90D3D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四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98255" y="475798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4F1F37"/>
                  </a:solidFill>
                  <a:cs typeface="+mn-ea"/>
                  <a:sym typeface="+mn-lt"/>
                </a:rPr>
                <a:t>课后作业</a:t>
              </a:r>
              <a:endParaRPr lang="zh-CN" altLang="en-US" sz="32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98255" y="5245740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通过课后作业复习本节课的知识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1377292" y="1299969"/>
            <a:ext cx="4143445" cy="4258062"/>
            <a:chOff x="1377292" y="1360080"/>
            <a:chExt cx="4143445" cy="4258062"/>
          </a:xfrm>
        </p:grpSpPr>
        <p:sp>
          <p:nvSpPr>
            <p:cNvPr id="457" name="椭圆 456"/>
            <p:cNvSpPr/>
            <p:nvPr/>
          </p:nvSpPr>
          <p:spPr>
            <a:xfrm>
              <a:off x="1675374" y="1812084"/>
              <a:ext cx="3740455" cy="3806058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6" name="组合 455"/>
            <p:cNvGrpSpPr/>
            <p:nvPr/>
          </p:nvGrpSpPr>
          <p:grpSpPr>
            <a:xfrm>
              <a:off x="1377292" y="1360080"/>
              <a:ext cx="4143445" cy="4054937"/>
              <a:chOff x="1377292" y="1401531"/>
              <a:chExt cx="4143445" cy="4054937"/>
            </a:xfrm>
          </p:grpSpPr>
          <p:grpSp>
            <p:nvGrpSpPr>
              <p:cNvPr id="447" name="组合 446"/>
              <p:cNvGrpSpPr/>
              <p:nvPr/>
            </p:nvGrpSpPr>
            <p:grpSpPr>
              <a:xfrm>
                <a:off x="1377292" y="1401531"/>
                <a:ext cx="4143445" cy="4054937"/>
                <a:chOff x="2201258" y="1363250"/>
                <a:chExt cx="4143445" cy="4054937"/>
              </a:xfrm>
            </p:grpSpPr>
            <p:sp>
              <p:nvSpPr>
                <p:cNvPr id="249" name="任意多边形: 形状 248"/>
                <p:cNvSpPr/>
                <p:nvPr/>
              </p:nvSpPr>
              <p:spPr>
                <a:xfrm>
                  <a:off x="2707163" y="4392695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任意多边形: 形状 249"/>
                <p:cNvSpPr/>
                <p:nvPr/>
              </p:nvSpPr>
              <p:spPr>
                <a:xfrm>
                  <a:off x="2745474" y="4562666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任意多边形: 形状 250"/>
                <p:cNvSpPr/>
                <p:nvPr/>
              </p:nvSpPr>
              <p:spPr>
                <a:xfrm>
                  <a:off x="2992808" y="4448465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任意多边形: 形状 251"/>
                <p:cNvSpPr/>
                <p:nvPr/>
              </p:nvSpPr>
              <p:spPr>
                <a:xfrm>
                  <a:off x="2814385" y="4422290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7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3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7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任意多边形: 形状 252"/>
                <p:cNvSpPr/>
                <p:nvPr/>
              </p:nvSpPr>
              <p:spPr>
                <a:xfrm>
                  <a:off x="2711313" y="4476161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任意多边形: 形状 253"/>
                <p:cNvSpPr/>
                <p:nvPr/>
              </p:nvSpPr>
              <p:spPr>
                <a:xfrm>
                  <a:off x="2739638" y="4438393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任意多边形: 形状 254"/>
                <p:cNvSpPr/>
                <p:nvPr/>
              </p:nvSpPr>
              <p:spPr>
                <a:xfrm>
                  <a:off x="2755693" y="4471388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任意多边形: 形状 255"/>
                <p:cNvSpPr/>
                <p:nvPr/>
              </p:nvSpPr>
              <p:spPr>
                <a:xfrm>
                  <a:off x="2776166" y="4504389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任意多边形: 形状 256"/>
                <p:cNvSpPr/>
                <p:nvPr/>
              </p:nvSpPr>
              <p:spPr>
                <a:xfrm>
                  <a:off x="3080701" y="4684305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任意多边形: 形状 257"/>
                <p:cNvSpPr/>
                <p:nvPr/>
              </p:nvSpPr>
              <p:spPr>
                <a:xfrm>
                  <a:off x="3074340" y="4707419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任意多边形: 形状 258"/>
                <p:cNvSpPr/>
                <p:nvPr/>
              </p:nvSpPr>
              <p:spPr>
                <a:xfrm>
                  <a:off x="3112651" y="4877390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任意多边形: 形状 259"/>
                <p:cNvSpPr/>
                <p:nvPr/>
              </p:nvSpPr>
              <p:spPr>
                <a:xfrm>
                  <a:off x="3359986" y="4763188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任意多边形: 形状 260"/>
                <p:cNvSpPr/>
                <p:nvPr/>
              </p:nvSpPr>
              <p:spPr>
                <a:xfrm>
                  <a:off x="3181562" y="4737014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8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4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8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任意多边形: 形状 261"/>
                <p:cNvSpPr/>
                <p:nvPr/>
              </p:nvSpPr>
              <p:spPr>
                <a:xfrm>
                  <a:off x="3078490" y="4790885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任意多边形: 形状 262"/>
                <p:cNvSpPr/>
                <p:nvPr/>
              </p:nvSpPr>
              <p:spPr>
                <a:xfrm>
                  <a:off x="3106816" y="4753117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任意多边形: 形状 263"/>
                <p:cNvSpPr/>
                <p:nvPr/>
              </p:nvSpPr>
              <p:spPr>
                <a:xfrm>
                  <a:off x="3122871" y="4786112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任意多边形: 形状 264"/>
                <p:cNvSpPr/>
                <p:nvPr/>
              </p:nvSpPr>
              <p:spPr>
                <a:xfrm>
                  <a:off x="3143344" y="4819113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任意多边形: 形状 265"/>
                <p:cNvSpPr/>
                <p:nvPr/>
              </p:nvSpPr>
              <p:spPr>
                <a:xfrm>
                  <a:off x="3447878" y="4999029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任意多边形: 形状 266"/>
                <p:cNvSpPr/>
                <p:nvPr/>
              </p:nvSpPr>
              <p:spPr>
                <a:xfrm>
                  <a:off x="3084831" y="4319260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任意多边形: 形状 267"/>
                <p:cNvSpPr/>
                <p:nvPr/>
              </p:nvSpPr>
              <p:spPr>
                <a:xfrm>
                  <a:off x="3123142" y="4489230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任意多边形: 形状 268"/>
                <p:cNvSpPr/>
                <p:nvPr/>
              </p:nvSpPr>
              <p:spPr>
                <a:xfrm>
                  <a:off x="3370477" y="4375029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任意多边形: 形状 269"/>
                <p:cNvSpPr/>
                <p:nvPr/>
              </p:nvSpPr>
              <p:spPr>
                <a:xfrm>
                  <a:off x="3192053" y="4348854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8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4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8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任意多边形: 形状 270"/>
                <p:cNvSpPr/>
                <p:nvPr/>
              </p:nvSpPr>
              <p:spPr>
                <a:xfrm>
                  <a:off x="3088981" y="4402726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任意多边形: 形状 271"/>
                <p:cNvSpPr/>
                <p:nvPr/>
              </p:nvSpPr>
              <p:spPr>
                <a:xfrm>
                  <a:off x="3117307" y="4364958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任意多边形: 形状 272"/>
                <p:cNvSpPr/>
                <p:nvPr/>
              </p:nvSpPr>
              <p:spPr>
                <a:xfrm>
                  <a:off x="3133362" y="4397952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任意多边形: 形状 273"/>
                <p:cNvSpPr/>
                <p:nvPr/>
              </p:nvSpPr>
              <p:spPr>
                <a:xfrm>
                  <a:off x="3153835" y="4430953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任意多边形: 形状 274"/>
                <p:cNvSpPr/>
                <p:nvPr/>
              </p:nvSpPr>
              <p:spPr>
                <a:xfrm>
                  <a:off x="3458369" y="4610870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任意多边形: 形状 275"/>
                <p:cNvSpPr/>
                <p:nvPr/>
              </p:nvSpPr>
              <p:spPr>
                <a:xfrm>
                  <a:off x="5125880" y="2481908"/>
                  <a:ext cx="472086" cy="419632"/>
                </a:xfrm>
                <a:custGeom>
                  <a:avLst/>
                  <a:gdLst>
                    <a:gd name="connsiteX0" fmla="*/ 64008 w 428625"/>
                    <a:gd name="connsiteY0" fmla="*/ 378393 h 381000"/>
                    <a:gd name="connsiteX1" fmla="*/ 423481 w 428625"/>
                    <a:gd name="connsiteY1" fmla="*/ 247520 h 381000"/>
                    <a:gd name="connsiteX2" fmla="*/ 384048 w 428625"/>
                    <a:gd name="connsiteY2" fmla="*/ 191894 h 381000"/>
                    <a:gd name="connsiteX3" fmla="*/ 349187 w 428625"/>
                    <a:gd name="connsiteY3" fmla="*/ 146555 h 381000"/>
                    <a:gd name="connsiteX4" fmla="*/ 320516 w 428625"/>
                    <a:gd name="connsiteY4" fmla="*/ 114265 h 381000"/>
                    <a:gd name="connsiteX5" fmla="*/ 301752 w 428625"/>
                    <a:gd name="connsiteY5" fmla="*/ 79403 h 381000"/>
                    <a:gd name="connsiteX6" fmla="*/ 247460 w 428625"/>
                    <a:gd name="connsiteY6" fmla="*/ 71021 h 381000"/>
                    <a:gd name="connsiteX7" fmla="*/ 202978 w 428625"/>
                    <a:gd name="connsiteY7" fmla="*/ 34445 h 381000"/>
                    <a:gd name="connsiteX8" fmla="*/ 170593 w 428625"/>
                    <a:gd name="connsiteY8" fmla="*/ 31397 h 381000"/>
                    <a:gd name="connsiteX9" fmla="*/ 134493 w 428625"/>
                    <a:gd name="connsiteY9" fmla="*/ 13776 h 381000"/>
                    <a:gd name="connsiteX10" fmla="*/ 105918 w 428625"/>
                    <a:gd name="connsiteY10" fmla="*/ 25206 h 381000"/>
                    <a:gd name="connsiteX11" fmla="*/ 72866 w 428625"/>
                    <a:gd name="connsiteY11" fmla="*/ 9680 h 381000"/>
                    <a:gd name="connsiteX12" fmla="*/ 7144 w 428625"/>
                    <a:gd name="connsiteY12" fmla="*/ 16348 h 381000"/>
                    <a:gd name="connsiteX13" fmla="*/ 64008 w 428625"/>
                    <a:gd name="connsiteY13" fmla="*/ 378393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8625" h="381000">
                      <a:moveTo>
                        <a:pt x="64008" y="378393"/>
                      </a:moveTo>
                      <a:cubicBezTo>
                        <a:pt x="64008" y="378393"/>
                        <a:pt x="333756" y="238471"/>
                        <a:pt x="423481" y="247520"/>
                      </a:cubicBezTo>
                      <a:cubicBezTo>
                        <a:pt x="423481" y="247520"/>
                        <a:pt x="407670" y="210277"/>
                        <a:pt x="384048" y="191894"/>
                      </a:cubicBezTo>
                      <a:cubicBezTo>
                        <a:pt x="360426" y="173415"/>
                        <a:pt x="356997" y="165128"/>
                        <a:pt x="349187" y="146555"/>
                      </a:cubicBezTo>
                      <a:cubicBezTo>
                        <a:pt x="341376" y="127886"/>
                        <a:pt x="336899" y="118932"/>
                        <a:pt x="320516" y="114265"/>
                      </a:cubicBezTo>
                      <a:cubicBezTo>
                        <a:pt x="304133" y="109598"/>
                        <a:pt x="318802" y="92072"/>
                        <a:pt x="301752" y="79403"/>
                      </a:cubicBezTo>
                      <a:cubicBezTo>
                        <a:pt x="284702" y="66735"/>
                        <a:pt x="262128" y="76070"/>
                        <a:pt x="247460" y="71021"/>
                      </a:cubicBezTo>
                      <a:cubicBezTo>
                        <a:pt x="232886" y="65973"/>
                        <a:pt x="233744" y="44542"/>
                        <a:pt x="202978" y="34445"/>
                      </a:cubicBezTo>
                      <a:cubicBezTo>
                        <a:pt x="184595" y="28445"/>
                        <a:pt x="178308" y="41494"/>
                        <a:pt x="170593" y="31397"/>
                      </a:cubicBezTo>
                      <a:cubicBezTo>
                        <a:pt x="157639" y="14252"/>
                        <a:pt x="147638" y="11871"/>
                        <a:pt x="134493" y="13776"/>
                      </a:cubicBezTo>
                      <a:cubicBezTo>
                        <a:pt x="121253" y="15681"/>
                        <a:pt x="126492" y="32636"/>
                        <a:pt x="105918" y="25206"/>
                      </a:cubicBezTo>
                      <a:cubicBezTo>
                        <a:pt x="85344" y="17777"/>
                        <a:pt x="93821" y="727"/>
                        <a:pt x="72866" y="9680"/>
                      </a:cubicBezTo>
                      <a:cubicBezTo>
                        <a:pt x="52006" y="18634"/>
                        <a:pt x="37719" y="10823"/>
                        <a:pt x="7144" y="16348"/>
                      </a:cubicBezTo>
                      <a:cubicBezTo>
                        <a:pt x="7239" y="16253"/>
                        <a:pt x="79915" y="235328"/>
                        <a:pt x="64008" y="3783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任意多边形: 形状 276"/>
                <p:cNvSpPr/>
                <p:nvPr/>
              </p:nvSpPr>
              <p:spPr>
                <a:xfrm>
                  <a:off x="5006914" y="2254612"/>
                  <a:ext cx="776318" cy="535030"/>
                </a:xfrm>
                <a:custGeom>
                  <a:avLst/>
                  <a:gdLst>
                    <a:gd name="connsiteX0" fmla="*/ 69628 w 704850"/>
                    <a:gd name="connsiteY0" fmla="*/ 52793 h 485775"/>
                    <a:gd name="connsiteX1" fmla="*/ 182404 w 704850"/>
                    <a:gd name="connsiteY1" fmla="*/ 8311 h 485775"/>
                    <a:gd name="connsiteX2" fmla="*/ 231934 w 704850"/>
                    <a:gd name="connsiteY2" fmla="*/ 21837 h 485775"/>
                    <a:gd name="connsiteX3" fmla="*/ 265747 w 704850"/>
                    <a:gd name="connsiteY3" fmla="*/ 21551 h 485775"/>
                    <a:gd name="connsiteX4" fmla="*/ 290227 w 704850"/>
                    <a:gd name="connsiteY4" fmla="*/ 54507 h 485775"/>
                    <a:gd name="connsiteX5" fmla="*/ 351949 w 704850"/>
                    <a:gd name="connsiteY5" fmla="*/ 42030 h 485775"/>
                    <a:gd name="connsiteX6" fmla="*/ 395764 w 704850"/>
                    <a:gd name="connsiteY6" fmla="*/ 70700 h 485775"/>
                    <a:gd name="connsiteX7" fmla="*/ 436912 w 704850"/>
                    <a:gd name="connsiteY7" fmla="*/ 107847 h 485775"/>
                    <a:gd name="connsiteX8" fmla="*/ 366808 w 704850"/>
                    <a:gd name="connsiteY8" fmla="*/ 257676 h 485775"/>
                    <a:gd name="connsiteX9" fmla="*/ 469392 w 704850"/>
                    <a:gd name="connsiteY9" fmla="*/ 134708 h 485775"/>
                    <a:gd name="connsiteX10" fmla="*/ 505873 w 704850"/>
                    <a:gd name="connsiteY10" fmla="*/ 154615 h 485775"/>
                    <a:gd name="connsiteX11" fmla="*/ 551593 w 704850"/>
                    <a:gd name="connsiteY11" fmla="*/ 176808 h 485775"/>
                    <a:gd name="connsiteX12" fmla="*/ 568643 w 704850"/>
                    <a:gd name="connsiteY12" fmla="*/ 219957 h 485775"/>
                    <a:gd name="connsiteX13" fmla="*/ 613410 w 704850"/>
                    <a:gd name="connsiteY13" fmla="*/ 241388 h 485775"/>
                    <a:gd name="connsiteX14" fmla="*/ 630460 w 704850"/>
                    <a:gd name="connsiteY14" fmla="*/ 270249 h 485775"/>
                    <a:gd name="connsiteX15" fmla="*/ 663988 w 704850"/>
                    <a:gd name="connsiteY15" fmla="*/ 287870 h 485775"/>
                    <a:gd name="connsiteX16" fmla="*/ 680752 w 704850"/>
                    <a:gd name="connsiteY16" fmla="*/ 371976 h 485775"/>
                    <a:gd name="connsiteX17" fmla="*/ 680847 w 704850"/>
                    <a:gd name="connsiteY17" fmla="*/ 479799 h 485775"/>
                    <a:gd name="connsiteX18" fmla="*/ 451104 w 704850"/>
                    <a:gd name="connsiteY18" fmla="*/ 460177 h 485775"/>
                    <a:gd name="connsiteX19" fmla="*/ 367951 w 704850"/>
                    <a:gd name="connsiteY19" fmla="*/ 462749 h 485775"/>
                    <a:gd name="connsiteX20" fmla="*/ 272987 w 704850"/>
                    <a:gd name="connsiteY20" fmla="*/ 448557 h 485775"/>
                    <a:gd name="connsiteX21" fmla="*/ 230696 w 704850"/>
                    <a:gd name="connsiteY21" fmla="*/ 421696 h 485775"/>
                    <a:gd name="connsiteX22" fmla="*/ 185928 w 704850"/>
                    <a:gd name="connsiteY22" fmla="*/ 354069 h 485775"/>
                    <a:gd name="connsiteX23" fmla="*/ 139732 w 704850"/>
                    <a:gd name="connsiteY23" fmla="*/ 271677 h 485775"/>
                    <a:gd name="connsiteX24" fmla="*/ 7144 w 704850"/>
                    <a:gd name="connsiteY24" fmla="*/ 92512 h 485775"/>
                    <a:gd name="connsiteX25" fmla="*/ 69628 w 704850"/>
                    <a:gd name="connsiteY25" fmla="*/ 52793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04850" h="485775">
                      <a:moveTo>
                        <a:pt x="69628" y="52793"/>
                      </a:moveTo>
                      <a:cubicBezTo>
                        <a:pt x="125254" y="65080"/>
                        <a:pt x="158496" y="-2452"/>
                        <a:pt x="182404" y="8311"/>
                      </a:cubicBezTo>
                      <a:cubicBezTo>
                        <a:pt x="206312" y="18979"/>
                        <a:pt x="213074" y="18503"/>
                        <a:pt x="231934" y="21837"/>
                      </a:cubicBezTo>
                      <a:cubicBezTo>
                        <a:pt x="250793" y="25170"/>
                        <a:pt x="246412" y="5930"/>
                        <a:pt x="265747" y="21551"/>
                      </a:cubicBezTo>
                      <a:cubicBezTo>
                        <a:pt x="284988" y="37172"/>
                        <a:pt x="268319" y="62127"/>
                        <a:pt x="290227" y="54507"/>
                      </a:cubicBezTo>
                      <a:cubicBezTo>
                        <a:pt x="312134" y="46887"/>
                        <a:pt x="337375" y="21456"/>
                        <a:pt x="351949" y="42030"/>
                      </a:cubicBezTo>
                      <a:cubicBezTo>
                        <a:pt x="366522" y="62604"/>
                        <a:pt x="370808" y="62318"/>
                        <a:pt x="395764" y="70700"/>
                      </a:cubicBezTo>
                      <a:cubicBezTo>
                        <a:pt x="420624" y="79082"/>
                        <a:pt x="436912" y="107847"/>
                        <a:pt x="436912" y="107847"/>
                      </a:cubicBezTo>
                      <a:cubicBezTo>
                        <a:pt x="436912" y="107847"/>
                        <a:pt x="418243" y="165093"/>
                        <a:pt x="366808" y="257676"/>
                      </a:cubicBezTo>
                      <a:cubicBezTo>
                        <a:pt x="428911" y="174713"/>
                        <a:pt x="469392" y="134708"/>
                        <a:pt x="469392" y="134708"/>
                      </a:cubicBezTo>
                      <a:cubicBezTo>
                        <a:pt x="469392" y="134708"/>
                        <a:pt x="485870" y="137756"/>
                        <a:pt x="505873" y="154615"/>
                      </a:cubicBezTo>
                      <a:cubicBezTo>
                        <a:pt x="525875" y="171474"/>
                        <a:pt x="526352" y="174999"/>
                        <a:pt x="551593" y="176808"/>
                      </a:cubicBezTo>
                      <a:cubicBezTo>
                        <a:pt x="576929" y="178713"/>
                        <a:pt x="563975" y="197382"/>
                        <a:pt x="568643" y="219957"/>
                      </a:cubicBezTo>
                      <a:cubicBezTo>
                        <a:pt x="573214" y="242531"/>
                        <a:pt x="589979" y="233101"/>
                        <a:pt x="613410" y="241388"/>
                      </a:cubicBezTo>
                      <a:cubicBezTo>
                        <a:pt x="636841" y="249770"/>
                        <a:pt x="617887" y="255961"/>
                        <a:pt x="630460" y="270249"/>
                      </a:cubicBezTo>
                      <a:cubicBezTo>
                        <a:pt x="643033" y="284536"/>
                        <a:pt x="642461" y="273011"/>
                        <a:pt x="663988" y="287870"/>
                      </a:cubicBezTo>
                      <a:cubicBezTo>
                        <a:pt x="685514" y="302729"/>
                        <a:pt x="641604" y="331018"/>
                        <a:pt x="680752" y="371976"/>
                      </a:cubicBezTo>
                      <a:cubicBezTo>
                        <a:pt x="719899" y="412933"/>
                        <a:pt x="680847" y="479799"/>
                        <a:pt x="680847" y="479799"/>
                      </a:cubicBezTo>
                      <a:cubicBezTo>
                        <a:pt x="561880" y="445890"/>
                        <a:pt x="488442" y="451700"/>
                        <a:pt x="451104" y="460177"/>
                      </a:cubicBezTo>
                      <a:cubicBezTo>
                        <a:pt x="423767" y="466368"/>
                        <a:pt x="395573" y="466845"/>
                        <a:pt x="367951" y="462749"/>
                      </a:cubicBezTo>
                      <a:lnTo>
                        <a:pt x="272987" y="448557"/>
                      </a:lnTo>
                      <a:cubicBezTo>
                        <a:pt x="255651" y="445985"/>
                        <a:pt x="240316" y="436174"/>
                        <a:pt x="230696" y="421696"/>
                      </a:cubicBezTo>
                      <a:lnTo>
                        <a:pt x="185928" y="354069"/>
                      </a:lnTo>
                      <a:cubicBezTo>
                        <a:pt x="165640" y="329685"/>
                        <a:pt x="150495" y="301586"/>
                        <a:pt x="139732" y="271677"/>
                      </a:cubicBezTo>
                      <a:cubicBezTo>
                        <a:pt x="126397" y="234625"/>
                        <a:pt x="92678" y="171760"/>
                        <a:pt x="7144" y="92512"/>
                      </a:cubicBezTo>
                      <a:cubicBezTo>
                        <a:pt x="7144" y="92322"/>
                        <a:pt x="14002" y="40506"/>
                        <a:pt x="69628" y="52793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任意多边形: 形状 277"/>
                <p:cNvSpPr/>
                <p:nvPr/>
              </p:nvSpPr>
              <p:spPr>
                <a:xfrm>
                  <a:off x="5373982" y="259142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7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80" y="48263"/>
                        <a:pt x="36581" y="45691"/>
                        <a:pt x="42487" y="36833"/>
                      </a:cubicBezTo>
                      <a:cubicBezTo>
                        <a:pt x="48392" y="27974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任意多边形: 形状 278"/>
                <p:cNvSpPr/>
                <p:nvPr/>
              </p:nvSpPr>
              <p:spPr>
                <a:xfrm>
                  <a:off x="5437242" y="2632838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任意多边形: 形状 279"/>
                <p:cNvSpPr/>
                <p:nvPr/>
              </p:nvSpPr>
              <p:spPr>
                <a:xfrm>
                  <a:off x="5339984" y="2500148"/>
                  <a:ext cx="41963" cy="41963"/>
                </a:xfrm>
                <a:custGeom>
                  <a:avLst/>
                  <a:gdLst>
                    <a:gd name="connsiteX0" fmla="*/ 9727 w 38100"/>
                    <a:gd name="connsiteY0" fmla="*/ 14074 h 38100"/>
                    <a:gd name="connsiteX1" fmla="*/ 13918 w 38100"/>
                    <a:gd name="connsiteY1" fmla="*/ 35220 h 38100"/>
                    <a:gd name="connsiteX2" fmla="*/ 35159 w 38100"/>
                    <a:gd name="connsiteY2" fmla="*/ 30743 h 38100"/>
                    <a:gd name="connsiteX3" fmla="*/ 30968 w 38100"/>
                    <a:gd name="connsiteY3" fmla="*/ 9597 h 38100"/>
                    <a:gd name="connsiteX4" fmla="*/ 9727 w 38100"/>
                    <a:gd name="connsiteY4" fmla="*/ 140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727" y="14074"/>
                      </a:moveTo>
                      <a:cubicBezTo>
                        <a:pt x="5060" y="21123"/>
                        <a:pt x="6870" y="30648"/>
                        <a:pt x="13918" y="35220"/>
                      </a:cubicBezTo>
                      <a:cubicBezTo>
                        <a:pt x="20967" y="39792"/>
                        <a:pt x="30492" y="37791"/>
                        <a:pt x="35159" y="30743"/>
                      </a:cubicBezTo>
                      <a:cubicBezTo>
                        <a:pt x="39826" y="23695"/>
                        <a:pt x="38016" y="14170"/>
                        <a:pt x="30968" y="9597"/>
                      </a:cubicBezTo>
                      <a:cubicBezTo>
                        <a:pt x="23920" y="5026"/>
                        <a:pt x="14395" y="7026"/>
                        <a:pt x="9727" y="140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任意多边形: 形状 280"/>
                <p:cNvSpPr/>
                <p:nvPr/>
              </p:nvSpPr>
              <p:spPr>
                <a:xfrm>
                  <a:off x="5249036" y="2535273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3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855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3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任意多边形: 形状 281"/>
                <p:cNvSpPr/>
                <p:nvPr/>
              </p:nvSpPr>
              <p:spPr>
                <a:xfrm>
                  <a:off x="5308415" y="251544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855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8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任意多边形: 形状 282"/>
                <p:cNvSpPr/>
                <p:nvPr/>
              </p:nvSpPr>
              <p:spPr>
                <a:xfrm>
                  <a:off x="5434724" y="2555757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6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79" y="48263"/>
                        <a:pt x="36581" y="45691"/>
                        <a:pt x="42486" y="36833"/>
                      </a:cubicBezTo>
                      <a:cubicBezTo>
                        <a:pt x="48392" y="27879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任意多边形: 形状 283"/>
                <p:cNvSpPr/>
                <p:nvPr/>
              </p:nvSpPr>
              <p:spPr>
                <a:xfrm>
                  <a:off x="5282909" y="2640628"/>
                  <a:ext cx="41963" cy="41963"/>
                </a:xfrm>
                <a:custGeom>
                  <a:avLst/>
                  <a:gdLst>
                    <a:gd name="connsiteX0" fmla="*/ 9542 w 38100"/>
                    <a:gd name="connsiteY0" fmla="*/ 13495 h 38100"/>
                    <a:gd name="connsiteX1" fmla="*/ 13447 w 38100"/>
                    <a:gd name="connsiteY1" fmla="*/ 32926 h 38100"/>
                    <a:gd name="connsiteX2" fmla="*/ 32973 w 38100"/>
                    <a:gd name="connsiteY2" fmla="*/ 28830 h 38100"/>
                    <a:gd name="connsiteX3" fmla="*/ 29068 w 38100"/>
                    <a:gd name="connsiteY3" fmla="*/ 9399 h 38100"/>
                    <a:gd name="connsiteX4" fmla="*/ 9542 w 38100"/>
                    <a:gd name="connsiteY4" fmla="*/ 134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2" y="13495"/>
                      </a:moveTo>
                      <a:cubicBezTo>
                        <a:pt x="5160" y="19972"/>
                        <a:pt x="6970" y="28735"/>
                        <a:pt x="13447" y="32926"/>
                      </a:cubicBezTo>
                      <a:cubicBezTo>
                        <a:pt x="19924" y="37117"/>
                        <a:pt x="28687" y="35307"/>
                        <a:pt x="32973" y="28830"/>
                      </a:cubicBezTo>
                      <a:cubicBezTo>
                        <a:pt x="37355" y="22353"/>
                        <a:pt x="35545" y="13590"/>
                        <a:pt x="29068" y="9399"/>
                      </a:cubicBezTo>
                      <a:cubicBezTo>
                        <a:pt x="22686" y="5208"/>
                        <a:pt x="13923" y="7018"/>
                        <a:pt x="9542" y="134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任意多边形: 形状 284"/>
                <p:cNvSpPr/>
                <p:nvPr/>
              </p:nvSpPr>
              <p:spPr>
                <a:xfrm>
                  <a:off x="5425020" y="264204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任意多边形: 形状 285"/>
                <p:cNvSpPr/>
                <p:nvPr/>
              </p:nvSpPr>
              <p:spPr>
                <a:xfrm>
                  <a:off x="5253181" y="260403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150" y="5762"/>
                        <a:pt x="11958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任意多边形: 形状 286"/>
                <p:cNvSpPr/>
                <p:nvPr/>
              </p:nvSpPr>
              <p:spPr>
                <a:xfrm>
                  <a:off x="5304586" y="269397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2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2" y="8781"/>
                      </a:cubicBezTo>
                      <a:cubicBezTo>
                        <a:pt x="18149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任意多边形: 形状 287"/>
                <p:cNvSpPr/>
                <p:nvPr/>
              </p:nvSpPr>
              <p:spPr>
                <a:xfrm>
                  <a:off x="5368370" y="2551371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054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任意多边形: 形状 288"/>
                <p:cNvSpPr/>
                <p:nvPr/>
              </p:nvSpPr>
              <p:spPr>
                <a:xfrm>
                  <a:off x="5345710" y="2621318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50" y="5786"/>
                        <a:pt x="11863" y="7025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任意多边形: 形状 289"/>
                <p:cNvSpPr/>
                <p:nvPr/>
              </p:nvSpPr>
              <p:spPr>
                <a:xfrm>
                  <a:off x="5366062" y="268447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49" y="5786"/>
                        <a:pt x="11958" y="7024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任意多边形: 形状 290"/>
                <p:cNvSpPr/>
                <p:nvPr/>
              </p:nvSpPr>
              <p:spPr>
                <a:xfrm>
                  <a:off x="5398373" y="265575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2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2" y="8715"/>
                      </a:cubicBezTo>
                      <a:cubicBezTo>
                        <a:pt x="18150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5397640" y="271170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任意多边形: 形状 292"/>
                <p:cNvSpPr/>
                <p:nvPr/>
              </p:nvSpPr>
              <p:spPr>
                <a:xfrm>
                  <a:off x="5354663" y="2633347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77 h 38100"/>
                    <a:gd name="connsiteX1" fmla="*/ 14497 w 38100"/>
                    <a:gd name="connsiteY1" fmla="*/ 37537 h 38100"/>
                    <a:gd name="connsiteX2" fmla="*/ 37452 w 38100"/>
                    <a:gd name="connsiteY2" fmla="*/ 32680 h 38100"/>
                    <a:gd name="connsiteX3" fmla="*/ 32880 w 38100"/>
                    <a:gd name="connsiteY3" fmla="*/ 9820 h 38100"/>
                    <a:gd name="connsiteX4" fmla="*/ 9925 w 38100"/>
                    <a:gd name="connsiteY4" fmla="*/ 146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77"/>
                      </a:moveTo>
                      <a:cubicBezTo>
                        <a:pt x="4877" y="22297"/>
                        <a:pt x="6877" y="32489"/>
                        <a:pt x="14497" y="37537"/>
                      </a:cubicBezTo>
                      <a:cubicBezTo>
                        <a:pt x="22117" y="42490"/>
                        <a:pt x="32404" y="40300"/>
                        <a:pt x="37452" y="32680"/>
                      </a:cubicBezTo>
                      <a:cubicBezTo>
                        <a:pt x="42500" y="25060"/>
                        <a:pt x="40500" y="14868"/>
                        <a:pt x="32880" y="9820"/>
                      </a:cubicBezTo>
                      <a:cubicBezTo>
                        <a:pt x="25355" y="4867"/>
                        <a:pt x="15069" y="6962"/>
                        <a:pt x="9925" y="1467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任意多边形: 形状 293"/>
                <p:cNvSpPr/>
                <p:nvPr/>
              </p:nvSpPr>
              <p:spPr>
                <a:xfrm>
                  <a:off x="5291823" y="2477060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356" y="4843"/>
                        <a:pt x="15068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5300322" y="2579975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260" y="4843"/>
                        <a:pt x="14973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任意多边形: 形状 295"/>
                <p:cNvSpPr/>
                <p:nvPr/>
              </p:nvSpPr>
              <p:spPr>
                <a:xfrm>
                  <a:off x="5276528" y="2725045"/>
                  <a:ext cx="367178" cy="136380"/>
                </a:xfrm>
                <a:custGeom>
                  <a:avLst/>
                  <a:gdLst>
                    <a:gd name="connsiteX0" fmla="*/ 233363 w 333375"/>
                    <a:gd name="connsiteY0" fmla="*/ 7144 h 123825"/>
                    <a:gd name="connsiteX1" fmla="*/ 326612 w 333375"/>
                    <a:gd name="connsiteY1" fmla="*/ 111442 h 123825"/>
                    <a:gd name="connsiteX2" fmla="*/ 303371 w 333375"/>
                    <a:gd name="connsiteY2" fmla="*/ 114300 h 123825"/>
                    <a:gd name="connsiteX3" fmla="*/ 265462 w 333375"/>
                    <a:gd name="connsiteY3" fmla="*/ 117348 h 123825"/>
                    <a:gd name="connsiteX4" fmla="*/ 232315 w 333375"/>
                    <a:gd name="connsiteY4" fmla="*/ 108490 h 123825"/>
                    <a:gd name="connsiteX5" fmla="*/ 190405 w 333375"/>
                    <a:gd name="connsiteY5" fmla="*/ 117253 h 123825"/>
                    <a:gd name="connsiteX6" fmla="*/ 149923 w 333375"/>
                    <a:gd name="connsiteY6" fmla="*/ 115633 h 123825"/>
                    <a:gd name="connsiteX7" fmla="*/ 116776 w 333375"/>
                    <a:gd name="connsiteY7" fmla="*/ 106394 h 123825"/>
                    <a:gd name="connsiteX8" fmla="*/ 7144 w 333375"/>
                    <a:gd name="connsiteY8" fmla="*/ 14383 h 123825"/>
                    <a:gd name="connsiteX9" fmla="*/ 233363 w 333375"/>
                    <a:gd name="connsiteY9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23825">
                      <a:moveTo>
                        <a:pt x="233363" y="7144"/>
                      </a:moveTo>
                      <a:cubicBezTo>
                        <a:pt x="233363" y="7144"/>
                        <a:pt x="323564" y="45149"/>
                        <a:pt x="326612" y="111442"/>
                      </a:cubicBezTo>
                      <a:cubicBezTo>
                        <a:pt x="326612" y="111442"/>
                        <a:pt x="324517" y="118015"/>
                        <a:pt x="303371" y="114300"/>
                      </a:cubicBezTo>
                      <a:cubicBezTo>
                        <a:pt x="282226" y="110680"/>
                        <a:pt x="288607" y="123063"/>
                        <a:pt x="265462" y="117348"/>
                      </a:cubicBezTo>
                      <a:cubicBezTo>
                        <a:pt x="242316" y="111633"/>
                        <a:pt x="262128" y="97536"/>
                        <a:pt x="232315" y="108490"/>
                      </a:cubicBezTo>
                      <a:cubicBezTo>
                        <a:pt x="202406" y="119444"/>
                        <a:pt x="219646" y="134017"/>
                        <a:pt x="190405" y="117253"/>
                      </a:cubicBezTo>
                      <a:cubicBezTo>
                        <a:pt x="161258" y="100394"/>
                        <a:pt x="165925" y="117062"/>
                        <a:pt x="149923" y="115633"/>
                      </a:cubicBezTo>
                      <a:cubicBezTo>
                        <a:pt x="134017" y="114300"/>
                        <a:pt x="135541" y="115253"/>
                        <a:pt x="116776" y="106394"/>
                      </a:cubicBezTo>
                      <a:cubicBezTo>
                        <a:pt x="98012" y="97536"/>
                        <a:pt x="124492" y="34671"/>
                        <a:pt x="7144" y="14383"/>
                      </a:cubicBezTo>
                      <a:lnTo>
                        <a:pt x="233363" y="7144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5015175" y="2427038"/>
                  <a:ext cx="251779" cy="293742"/>
                </a:xfrm>
                <a:custGeom>
                  <a:avLst/>
                  <a:gdLst>
                    <a:gd name="connsiteX0" fmla="*/ 141756 w 228600"/>
                    <a:gd name="connsiteY0" fmla="*/ 55975 h 266700"/>
                    <a:gd name="connsiteX1" fmla="*/ 8311 w 228600"/>
                    <a:gd name="connsiteY1" fmla="*/ 12064 h 266700"/>
                    <a:gd name="connsiteX2" fmla="*/ 14788 w 228600"/>
                    <a:gd name="connsiteY2" fmla="*/ 34353 h 266700"/>
                    <a:gd name="connsiteX3" fmla="*/ 26885 w 228600"/>
                    <a:gd name="connsiteY3" fmla="*/ 70072 h 266700"/>
                    <a:gd name="connsiteX4" fmla="*/ 48221 w 228600"/>
                    <a:gd name="connsiteY4" fmla="*/ 96837 h 266700"/>
                    <a:gd name="connsiteX5" fmla="*/ 56603 w 228600"/>
                    <a:gd name="connsiteY5" fmla="*/ 138461 h 266700"/>
                    <a:gd name="connsiteX6" fmla="*/ 74034 w 228600"/>
                    <a:gd name="connsiteY6" fmla="*/ 174656 h 266700"/>
                    <a:gd name="connsiteX7" fmla="*/ 95656 w 228600"/>
                    <a:gd name="connsiteY7" fmla="*/ 201231 h 266700"/>
                    <a:gd name="connsiteX8" fmla="*/ 224148 w 228600"/>
                    <a:gd name="connsiteY8" fmla="*/ 264953 h 266700"/>
                    <a:gd name="connsiteX9" fmla="*/ 141756 w 228600"/>
                    <a:gd name="connsiteY9" fmla="*/ 55975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" h="266700">
                      <a:moveTo>
                        <a:pt x="141756" y="55975"/>
                      </a:moveTo>
                      <a:cubicBezTo>
                        <a:pt x="141756" y="55975"/>
                        <a:pt x="70986" y="-11272"/>
                        <a:pt x="8311" y="12064"/>
                      </a:cubicBezTo>
                      <a:cubicBezTo>
                        <a:pt x="8311" y="12064"/>
                        <a:pt x="3073" y="16541"/>
                        <a:pt x="14788" y="34353"/>
                      </a:cubicBezTo>
                      <a:cubicBezTo>
                        <a:pt x="26504" y="52165"/>
                        <a:pt x="12502" y="51307"/>
                        <a:pt x="26885" y="70072"/>
                      </a:cubicBezTo>
                      <a:cubicBezTo>
                        <a:pt x="41268" y="88931"/>
                        <a:pt x="46602" y="65309"/>
                        <a:pt x="48221" y="96837"/>
                      </a:cubicBezTo>
                      <a:cubicBezTo>
                        <a:pt x="49840" y="128365"/>
                        <a:pt x="29552" y="118459"/>
                        <a:pt x="56603" y="138461"/>
                      </a:cubicBezTo>
                      <a:cubicBezTo>
                        <a:pt x="83654" y="158464"/>
                        <a:pt x="66509" y="160750"/>
                        <a:pt x="74034" y="174656"/>
                      </a:cubicBezTo>
                      <a:cubicBezTo>
                        <a:pt x="81559" y="188658"/>
                        <a:pt x="80035" y="187610"/>
                        <a:pt x="95656" y="201231"/>
                      </a:cubicBezTo>
                      <a:cubicBezTo>
                        <a:pt x="111277" y="214852"/>
                        <a:pt x="159187" y="165893"/>
                        <a:pt x="224148" y="264953"/>
                      </a:cubicBezTo>
                      <a:lnTo>
                        <a:pt x="141756" y="55975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任意多边形: 形状 297"/>
                <p:cNvSpPr/>
                <p:nvPr/>
              </p:nvSpPr>
              <p:spPr>
                <a:xfrm>
                  <a:off x="4972242" y="2775054"/>
                  <a:ext cx="283251" cy="440613"/>
                </a:xfrm>
                <a:custGeom>
                  <a:avLst/>
                  <a:gdLst>
                    <a:gd name="connsiteX0" fmla="*/ 8144 w 257175"/>
                    <a:gd name="connsiteY0" fmla="*/ 392745 h 400050"/>
                    <a:gd name="connsiteX1" fmla="*/ 8144 w 257175"/>
                    <a:gd name="connsiteY1" fmla="*/ 387412 h 400050"/>
                    <a:gd name="connsiteX2" fmla="*/ 247126 w 257175"/>
                    <a:gd name="connsiteY2" fmla="*/ 9555 h 400050"/>
                    <a:gd name="connsiteX3" fmla="*/ 252365 w 257175"/>
                    <a:gd name="connsiteY3" fmla="*/ 7459 h 400050"/>
                    <a:gd name="connsiteX4" fmla="*/ 254460 w 257175"/>
                    <a:gd name="connsiteY4" fmla="*/ 12698 h 400050"/>
                    <a:gd name="connsiteX5" fmla="*/ 14145 w 257175"/>
                    <a:gd name="connsiteY5" fmla="*/ 392745 h 400050"/>
                    <a:gd name="connsiteX6" fmla="*/ 8525 w 257175"/>
                    <a:gd name="connsiteY6" fmla="*/ 393127 h 400050"/>
                    <a:gd name="connsiteX7" fmla="*/ 8144 w 257175"/>
                    <a:gd name="connsiteY7" fmla="*/ 392745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8144" y="392745"/>
                      </a:moveTo>
                      <a:cubicBezTo>
                        <a:pt x="6810" y="391221"/>
                        <a:pt x="6810" y="388936"/>
                        <a:pt x="8144" y="387412"/>
                      </a:cubicBezTo>
                      <a:cubicBezTo>
                        <a:pt x="107871" y="275016"/>
                        <a:pt x="188262" y="147858"/>
                        <a:pt x="247126" y="9555"/>
                      </a:cubicBezTo>
                      <a:cubicBezTo>
                        <a:pt x="247983" y="7554"/>
                        <a:pt x="250365" y="6602"/>
                        <a:pt x="252365" y="7459"/>
                      </a:cubicBezTo>
                      <a:cubicBezTo>
                        <a:pt x="254365" y="8316"/>
                        <a:pt x="255318" y="10698"/>
                        <a:pt x="254460" y="12698"/>
                      </a:cubicBezTo>
                      <a:cubicBezTo>
                        <a:pt x="195310" y="151763"/>
                        <a:pt x="114443" y="279588"/>
                        <a:pt x="14145" y="392745"/>
                      </a:cubicBezTo>
                      <a:cubicBezTo>
                        <a:pt x="12716" y="394365"/>
                        <a:pt x="10144" y="394555"/>
                        <a:pt x="8525" y="393127"/>
                      </a:cubicBezTo>
                      <a:cubicBezTo>
                        <a:pt x="8430" y="392936"/>
                        <a:pt x="8239" y="392841"/>
                        <a:pt x="8144" y="39274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3203757" y="3764684"/>
                  <a:ext cx="440613" cy="430122"/>
                </a:xfrm>
                <a:custGeom>
                  <a:avLst/>
                  <a:gdLst>
                    <a:gd name="connsiteX0" fmla="*/ 358235 w 400050"/>
                    <a:gd name="connsiteY0" fmla="*/ 387952 h 390525"/>
                    <a:gd name="connsiteX1" fmla="*/ 396050 w 400050"/>
                    <a:gd name="connsiteY1" fmla="*/ 7238 h 390525"/>
                    <a:gd name="connsiteX2" fmla="*/ 328803 w 400050"/>
                    <a:gd name="connsiteY2" fmla="*/ 18668 h 390525"/>
                    <a:gd name="connsiteX3" fmla="*/ 272796 w 400050"/>
                    <a:gd name="connsiteY3" fmla="*/ 30384 h 390525"/>
                    <a:gd name="connsiteX4" fmla="*/ 231267 w 400050"/>
                    <a:gd name="connsiteY4" fmla="*/ 42195 h 390525"/>
                    <a:gd name="connsiteX5" fmla="*/ 191738 w 400050"/>
                    <a:gd name="connsiteY5" fmla="*/ 44004 h 390525"/>
                    <a:gd name="connsiteX6" fmla="*/ 160687 w 400050"/>
                    <a:gd name="connsiteY6" fmla="*/ 89248 h 390525"/>
                    <a:gd name="connsiteX7" fmla="*/ 108395 w 400050"/>
                    <a:gd name="connsiteY7" fmla="*/ 113442 h 390525"/>
                    <a:gd name="connsiteX8" fmla="*/ 91631 w 400050"/>
                    <a:gd name="connsiteY8" fmla="*/ 141255 h 390525"/>
                    <a:gd name="connsiteX9" fmla="*/ 60103 w 400050"/>
                    <a:gd name="connsiteY9" fmla="*/ 166210 h 390525"/>
                    <a:gd name="connsiteX10" fmla="*/ 58007 w 400050"/>
                    <a:gd name="connsiteY10" fmla="*/ 196881 h 390525"/>
                    <a:gd name="connsiteX11" fmla="*/ 29623 w 400050"/>
                    <a:gd name="connsiteY11" fmla="*/ 219931 h 390525"/>
                    <a:gd name="connsiteX12" fmla="*/ 7144 w 400050"/>
                    <a:gd name="connsiteY12" fmla="*/ 282034 h 390525"/>
                    <a:gd name="connsiteX13" fmla="*/ 358235 w 400050"/>
                    <a:gd name="connsiteY13" fmla="*/ 387952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0050" h="390525">
                      <a:moveTo>
                        <a:pt x="358235" y="387952"/>
                      </a:moveTo>
                      <a:cubicBezTo>
                        <a:pt x="358235" y="387952"/>
                        <a:pt x="349091" y="84200"/>
                        <a:pt x="396050" y="7238"/>
                      </a:cubicBezTo>
                      <a:cubicBezTo>
                        <a:pt x="396050" y="7238"/>
                        <a:pt x="355663" y="5333"/>
                        <a:pt x="328803" y="18668"/>
                      </a:cubicBezTo>
                      <a:cubicBezTo>
                        <a:pt x="301943" y="31908"/>
                        <a:pt x="292989" y="31527"/>
                        <a:pt x="272796" y="30384"/>
                      </a:cubicBezTo>
                      <a:cubicBezTo>
                        <a:pt x="252603" y="29336"/>
                        <a:pt x="242602" y="29526"/>
                        <a:pt x="231267" y="42195"/>
                      </a:cubicBezTo>
                      <a:cubicBezTo>
                        <a:pt x="219932" y="54863"/>
                        <a:pt x="210503" y="34098"/>
                        <a:pt x="191738" y="44004"/>
                      </a:cubicBezTo>
                      <a:cubicBezTo>
                        <a:pt x="172974" y="53910"/>
                        <a:pt x="171545" y="78294"/>
                        <a:pt x="160687" y="89248"/>
                      </a:cubicBezTo>
                      <a:cubicBezTo>
                        <a:pt x="149828" y="100202"/>
                        <a:pt x="130874" y="90105"/>
                        <a:pt x="108395" y="113442"/>
                      </a:cubicBezTo>
                      <a:cubicBezTo>
                        <a:pt x="94964" y="127443"/>
                        <a:pt x="104108" y="138778"/>
                        <a:pt x="91631" y="141255"/>
                      </a:cubicBezTo>
                      <a:cubicBezTo>
                        <a:pt x="70580" y="145446"/>
                        <a:pt x="64103" y="153447"/>
                        <a:pt x="60103" y="166210"/>
                      </a:cubicBezTo>
                      <a:cubicBezTo>
                        <a:pt x="56102" y="178974"/>
                        <a:pt x="73628" y="181641"/>
                        <a:pt x="58007" y="196881"/>
                      </a:cubicBezTo>
                      <a:cubicBezTo>
                        <a:pt x="42481" y="212121"/>
                        <a:pt x="30671" y="197166"/>
                        <a:pt x="29623" y="219931"/>
                      </a:cubicBezTo>
                      <a:cubicBezTo>
                        <a:pt x="28575" y="242601"/>
                        <a:pt x="15431" y="252030"/>
                        <a:pt x="7144" y="282034"/>
                      </a:cubicBezTo>
                      <a:cubicBezTo>
                        <a:pt x="7239" y="282034"/>
                        <a:pt x="236220" y="311562"/>
                        <a:pt x="358235" y="38795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任意多边形: 形状 299"/>
                <p:cNvSpPr/>
                <p:nvPr/>
              </p:nvSpPr>
              <p:spPr>
                <a:xfrm>
                  <a:off x="2998515" y="3551500"/>
                  <a:ext cx="744846" cy="566503"/>
                </a:xfrm>
                <a:custGeom>
                  <a:avLst/>
                  <a:gdLst>
                    <a:gd name="connsiteX0" fmla="*/ 20899 w 676275"/>
                    <a:gd name="connsiteY0" fmla="*/ 443111 h 514350"/>
                    <a:gd name="connsiteX1" fmla="*/ 29662 w 676275"/>
                    <a:gd name="connsiteY1" fmla="*/ 322144 h 514350"/>
                    <a:gd name="connsiteX2" fmla="*/ 63285 w 676275"/>
                    <a:gd name="connsiteY2" fmla="*/ 283377 h 514350"/>
                    <a:gd name="connsiteX3" fmla="*/ 77668 w 676275"/>
                    <a:gd name="connsiteY3" fmla="*/ 252802 h 514350"/>
                    <a:gd name="connsiteX4" fmla="*/ 118054 w 676275"/>
                    <a:gd name="connsiteY4" fmla="*/ 244991 h 514350"/>
                    <a:gd name="connsiteX5" fmla="*/ 133580 w 676275"/>
                    <a:gd name="connsiteY5" fmla="*/ 183936 h 514350"/>
                    <a:gd name="connsiteX6" fmla="*/ 178348 w 676275"/>
                    <a:gd name="connsiteY6" fmla="*/ 156885 h 514350"/>
                    <a:gd name="connsiteX7" fmla="*/ 229592 w 676275"/>
                    <a:gd name="connsiteY7" fmla="*/ 135930 h 514350"/>
                    <a:gd name="connsiteX8" fmla="*/ 334177 w 676275"/>
                    <a:gd name="connsiteY8" fmla="*/ 264041 h 514350"/>
                    <a:gd name="connsiteX9" fmla="*/ 267787 w 676275"/>
                    <a:gd name="connsiteY9" fmla="*/ 118309 h 514350"/>
                    <a:gd name="connsiteX10" fmla="*/ 301601 w 676275"/>
                    <a:gd name="connsiteY10" fmla="*/ 94020 h 514350"/>
                    <a:gd name="connsiteX11" fmla="*/ 341415 w 676275"/>
                    <a:gd name="connsiteY11" fmla="*/ 62397 h 514350"/>
                    <a:gd name="connsiteX12" fmla="*/ 387612 w 676275"/>
                    <a:gd name="connsiteY12" fmla="*/ 65731 h 514350"/>
                    <a:gd name="connsiteX13" fmla="*/ 426379 w 676275"/>
                    <a:gd name="connsiteY13" fmla="*/ 34679 h 514350"/>
                    <a:gd name="connsiteX14" fmla="*/ 459716 w 676275"/>
                    <a:gd name="connsiteY14" fmla="*/ 31822 h 514350"/>
                    <a:gd name="connsiteX15" fmla="*/ 490196 w 676275"/>
                    <a:gd name="connsiteY15" fmla="*/ 9248 h 514350"/>
                    <a:gd name="connsiteX16" fmla="*/ 573254 w 676275"/>
                    <a:gd name="connsiteY16" fmla="*/ 30584 h 514350"/>
                    <a:gd name="connsiteX17" fmla="*/ 670409 w 676275"/>
                    <a:gd name="connsiteY17" fmla="*/ 77256 h 514350"/>
                    <a:gd name="connsiteX18" fmla="*/ 553156 w 676275"/>
                    <a:gd name="connsiteY18" fmla="*/ 275757 h 514350"/>
                    <a:gd name="connsiteX19" fmla="*/ 519343 w 676275"/>
                    <a:gd name="connsiteY19" fmla="*/ 351767 h 514350"/>
                    <a:gd name="connsiteX20" fmla="*/ 465336 w 676275"/>
                    <a:gd name="connsiteY20" fmla="*/ 431205 h 514350"/>
                    <a:gd name="connsiteX21" fmla="*/ 422759 w 676275"/>
                    <a:gd name="connsiteY21" fmla="*/ 457685 h 514350"/>
                    <a:gd name="connsiteX22" fmla="*/ 342368 w 676275"/>
                    <a:gd name="connsiteY22" fmla="*/ 468734 h 514350"/>
                    <a:gd name="connsiteX23" fmla="*/ 248071 w 676275"/>
                    <a:gd name="connsiteY23" fmla="*/ 474639 h 514350"/>
                    <a:gd name="connsiteX24" fmla="*/ 29091 w 676275"/>
                    <a:gd name="connsiteY24" fmla="*/ 516454 h 514350"/>
                    <a:gd name="connsiteX25" fmla="*/ 20899 w 676275"/>
                    <a:gd name="connsiteY25" fmla="*/ 443111 h 51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76275" h="514350">
                      <a:moveTo>
                        <a:pt x="20899" y="443111"/>
                      </a:moveTo>
                      <a:cubicBezTo>
                        <a:pt x="56046" y="398344"/>
                        <a:pt x="9660" y="339098"/>
                        <a:pt x="29662" y="322144"/>
                      </a:cubicBezTo>
                      <a:cubicBezTo>
                        <a:pt x="49665" y="305189"/>
                        <a:pt x="52141" y="298903"/>
                        <a:pt x="63285" y="283377"/>
                      </a:cubicBezTo>
                      <a:cubicBezTo>
                        <a:pt x="74430" y="267851"/>
                        <a:pt x="55189" y="263375"/>
                        <a:pt x="77668" y="252802"/>
                      </a:cubicBezTo>
                      <a:cubicBezTo>
                        <a:pt x="100052" y="242229"/>
                        <a:pt x="115387" y="268042"/>
                        <a:pt x="118054" y="244991"/>
                      </a:cubicBezTo>
                      <a:cubicBezTo>
                        <a:pt x="120721" y="221941"/>
                        <a:pt x="108720" y="188127"/>
                        <a:pt x="133580" y="183936"/>
                      </a:cubicBezTo>
                      <a:cubicBezTo>
                        <a:pt x="158440" y="179745"/>
                        <a:pt x="160060" y="175649"/>
                        <a:pt x="178348" y="156885"/>
                      </a:cubicBezTo>
                      <a:cubicBezTo>
                        <a:pt x="196636" y="138121"/>
                        <a:pt x="229592" y="135930"/>
                        <a:pt x="229592" y="135930"/>
                      </a:cubicBezTo>
                      <a:cubicBezTo>
                        <a:pt x="229592" y="135930"/>
                        <a:pt x="273121" y="177650"/>
                        <a:pt x="334177" y="264041"/>
                      </a:cubicBezTo>
                      <a:cubicBezTo>
                        <a:pt x="286266" y="172125"/>
                        <a:pt x="267787" y="118309"/>
                        <a:pt x="267787" y="118309"/>
                      </a:cubicBezTo>
                      <a:cubicBezTo>
                        <a:pt x="267787" y="118309"/>
                        <a:pt x="277693" y="104783"/>
                        <a:pt x="301601" y="94020"/>
                      </a:cubicBezTo>
                      <a:cubicBezTo>
                        <a:pt x="325414" y="83257"/>
                        <a:pt x="328842" y="84400"/>
                        <a:pt x="341415" y="62397"/>
                      </a:cubicBezTo>
                      <a:cubicBezTo>
                        <a:pt x="354084" y="40394"/>
                        <a:pt x="365323" y="60111"/>
                        <a:pt x="387612" y="65731"/>
                      </a:cubicBezTo>
                      <a:cubicBezTo>
                        <a:pt x="409900" y="71351"/>
                        <a:pt x="408662" y="52205"/>
                        <a:pt x="426379" y="34679"/>
                      </a:cubicBezTo>
                      <a:cubicBezTo>
                        <a:pt x="444095" y="17153"/>
                        <a:pt x="441428" y="36965"/>
                        <a:pt x="459716" y="31822"/>
                      </a:cubicBezTo>
                      <a:cubicBezTo>
                        <a:pt x="478004" y="26774"/>
                        <a:pt x="467431" y="22202"/>
                        <a:pt x="490196" y="9248"/>
                      </a:cubicBezTo>
                      <a:cubicBezTo>
                        <a:pt x="512961" y="-3706"/>
                        <a:pt x="519438" y="48110"/>
                        <a:pt x="573254" y="30584"/>
                      </a:cubicBezTo>
                      <a:cubicBezTo>
                        <a:pt x="627165" y="13058"/>
                        <a:pt x="670409" y="77256"/>
                        <a:pt x="670409" y="77256"/>
                      </a:cubicBezTo>
                      <a:cubicBezTo>
                        <a:pt x="588303" y="169744"/>
                        <a:pt x="561729" y="238419"/>
                        <a:pt x="553156" y="275757"/>
                      </a:cubicBezTo>
                      <a:cubicBezTo>
                        <a:pt x="546965" y="303094"/>
                        <a:pt x="535059" y="328716"/>
                        <a:pt x="519343" y="351767"/>
                      </a:cubicBezTo>
                      <a:lnTo>
                        <a:pt x="465336" y="431205"/>
                      </a:lnTo>
                      <a:cubicBezTo>
                        <a:pt x="455430" y="445683"/>
                        <a:pt x="439999" y="455303"/>
                        <a:pt x="422759" y="457685"/>
                      </a:cubicBezTo>
                      <a:lnTo>
                        <a:pt x="342368" y="468734"/>
                      </a:lnTo>
                      <a:cubicBezTo>
                        <a:pt x="311602" y="476449"/>
                        <a:pt x="279694" y="477973"/>
                        <a:pt x="248071" y="474639"/>
                      </a:cubicBezTo>
                      <a:cubicBezTo>
                        <a:pt x="208923" y="470543"/>
                        <a:pt x="137676" y="473686"/>
                        <a:pt x="29091" y="516454"/>
                      </a:cubicBezTo>
                      <a:cubicBezTo>
                        <a:pt x="29281" y="516549"/>
                        <a:pt x="-14343" y="487879"/>
                        <a:pt x="20899" y="443111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任意多边形: 形状 300"/>
                <p:cNvSpPr/>
                <p:nvPr/>
              </p:nvSpPr>
              <p:spPr>
                <a:xfrm>
                  <a:off x="3408265" y="3855902"/>
                  <a:ext cx="52454" cy="52454"/>
                </a:xfrm>
                <a:custGeom>
                  <a:avLst/>
                  <a:gdLst>
                    <a:gd name="connsiteX0" fmla="*/ 9868 w 47625"/>
                    <a:gd name="connsiteY0" fmla="*/ 36432 h 47625"/>
                    <a:gd name="connsiteX1" fmla="*/ 36157 w 47625"/>
                    <a:gd name="connsiteY1" fmla="*/ 43195 h 47625"/>
                    <a:gd name="connsiteX2" fmla="*/ 42634 w 47625"/>
                    <a:gd name="connsiteY2" fmla="*/ 16620 h 47625"/>
                    <a:gd name="connsiteX3" fmla="*/ 16345 w 47625"/>
                    <a:gd name="connsiteY3" fmla="*/ 9857 h 47625"/>
                    <a:gd name="connsiteX4" fmla="*/ 9868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68" y="36432"/>
                      </a:moveTo>
                      <a:cubicBezTo>
                        <a:pt x="15298" y="45671"/>
                        <a:pt x="27109" y="48624"/>
                        <a:pt x="36157" y="43195"/>
                      </a:cubicBezTo>
                      <a:cubicBezTo>
                        <a:pt x="45206" y="37765"/>
                        <a:pt x="48159" y="25859"/>
                        <a:pt x="42634" y="16620"/>
                      </a:cubicBezTo>
                      <a:cubicBezTo>
                        <a:pt x="37205" y="7381"/>
                        <a:pt x="25394" y="4428"/>
                        <a:pt x="16345" y="9857"/>
                      </a:cubicBezTo>
                      <a:cubicBezTo>
                        <a:pt x="7392" y="15286"/>
                        <a:pt x="4439" y="27193"/>
                        <a:pt x="9868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任意多边形: 形状 301"/>
                <p:cNvSpPr/>
                <p:nvPr/>
              </p:nvSpPr>
              <p:spPr>
                <a:xfrm>
                  <a:off x="3472969" y="3816771"/>
                  <a:ext cx="52454" cy="52454"/>
                </a:xfrm>
                <a:custGeom>
                  <a:avLst/>
                  <a:gdLst>
                    <a:gd name="connsiteX0" fmla="*/ 9890 w 47625"/>
                    <a:gd name="connsiteY0" fmla="*/ 36432 h 47625"/>
                    <a:gd name="connsiteX1" fmla="*/ 36179 w 47625"/>
                    <a:gd name="connsiteY1" fmla="*/ 43195 h 47625"/>
                    <a:gd name="connsiteX2" fmla="*/ 42656 w 47625"/>
                    <a:gd name="connsiteY2" fmla="*/ 16620 h 47625"/>
                    <a:gd name="connsiteX3" fmla="*/ 16367 w 47625"/>
                    <a:gd name="connsiteY3" fmla="*/ 9857 h 47625"/>
                    <a:gd name="connsiteX4" fmla="*/ 9890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90" y="36432"/>
                      </a:moveTo>
                      <a:cubicBezTo>
                        <a:pt x="15319" y="45671"/>
                        <a:pt x="27130" y="48624"/>
                        <a:pt x="36179" y="43195"/>
                      </a:cubicBezTo>
                      <a:cubicBezTo>
                        <a:pt x="45228" y="37765"/>
                        <a:pt x="48181" y="25859"/>
                        <a:pt x="42656" y="16620"/>
                      </a:cubicBezTo>
                      <a:cubicBezTo>
                        <a:pt x="37227" y="7381"/>
                        <a:pt x="25416" y="4428"/>
                        <a:pt x="16367" y="9857"/>
                      </a:cubicBezTo>
                      <a:cubicBezTo>
                        <a:pt x="7318" y="15382"/>
                        <a:pt x="4461" y="27288"/>
                        <a:pt x="9890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任意多边形: 形状 302"/>
                <p:cNvSpPr/>
                <p:nvPr/>
              </p:nvSpPr>
              <p:spPr>
                <a:xfrm>
                  <a:off x="3309806" y="3853326"/>
                  <a:ext cx="41963" cy="41963"/>
                </a:xfrm>
                <a:custGeom>
                  <a:avLst/>
                  <a:gdLst>
                    <a:gd name="connsiteX0" fmla="*/ 9346 w 38100"/>
                    <a:gd name="connsiteY0" fmla="*/ 30484 h 38100"/>
                    <a:gd name="connsiteX1" fmla="*/ 30206 w 38100"/>
                    <a:gd name="connsiteY1" fmla="*/ 35818 h 38100"/>
                    <a:gd name="connsiteX2" fmla="*/ 35349 w 38100"/>
                    <a:gd name="connsiteY2" fmla="*/ 14673 h 38100"/>
                    <a:gd name="connsiteX3" fmla="*/ 14490 w 38100"/>
                    <a:gd name="connsiteY3" fmla="*/ 9339 h 38100"/>
                    <a:gd name="connsiteX4" fmla="*/ 9346 w 38100"/>
                    <a:gd name="connsiteY4" fmla="*/ 3048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346" y="30484"/>
                      </a:moveTo>
                      <a:cubicBezTo>
                        <a:pt x="13728" y="37818"/>
                        <a:pt x="23062" y="40200"/>
                        <a:pt x="30206" y="35818"/>
                      </a:cubicBezTo>
                      <a:cubicBezTo>
                        <a:pt x="37445" y="31437"/>
                        <a:pt x="39731" y="22007"/>
                        <a:pt x="35349" y="14673"/>
                      </a:cubicBezTo>
                      <a:cubicBezTo>
                        <a:pt x="30968" y="7338"/>
                        <a:pt x="21633" y="4957"/>
                        <a:pt x="14490" y="9339"/>
                      </a:cubicBezTo>
                      <a:cubicBezTo>
                        <a:pt x="7346" y="13720"/>
                        <a:pt x="4965" y="23150"/>
                        <a:pt x="9346" y="3048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任意多边形: 形状 303"/>
                <p:cNvSpPr/>
                <p:nvPr/>
              </p:nvSpPr>
              <p:spPr>
                <a:xfrm>
                  <a:off x="3303495" y="3944024"/>
                  <a:ext cx="52454" cy="52454"/>
                </a:xfrm>
                <a:custGeom>
                  <a:avLst/>
                  <a:gdLst>
                    <a:gd name="connsiteX0" fmla="*/ 9933 w 47625"/>
                    <a:gd name="connsiteY0" fmla="*/ 36432 h 47625"/>
                    <a:gd name="connsiteX1" fmla="*/ 36222 w 47625"/>
                    <a:gd name="connsiteY1" fmla="*/ 43195 h 47625"/>
                    <a:gd name="connsiteX2" fmla="*/ 42699 w 47625"/>
                    <a:gd name="connsiteY2" fmla="*/ 16620 h 47625"/>
                    <a:gd name="connsiteX3" fmla="*/ 16410 w 47625"/>
                    <a:gd name="connsiteY3" fmla="*/ 9857 h 47625"/>
                    <a:gd name="connsiteX4" fmla="*/ 9933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933" y="36432"/>
                      </a:moveTo>
                      <a:cubicBezTo>
                        <a:pt x="15362" y="45671"/>
                        <a:pt x="27173" y="48624"/>
                        <a:pt x="36222" y="43195"/>
                      </a:cubicBezTo>
                      <a:cubicBezTo>
                        <a:pt x="45270" y="37765"/>
                        <a:pt x="48223" y="25859"/>
                        <a:pt x="42699" y="16620"/>
                      </a:cubicBezTo>
                      <a:cubicBezTo>
                        <a:pt x="37269" y="7381"/>
                        <a:pt x="25458" y="4428"/>
                        <a:pt x="16410" y="9857"/>
                      </a:cubicBezTo>
                      <a:cubicBezTo>
                        <a:pt x="7361" y="15382"/>
                        <a:pt x="4408" y="27288"/>
                        <a:pt x="9933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任意多边形: 形状 304"/>
                <p:cNvSpPr/>
                <p:nvPr/>
              </p:nvSpPr>
              <p:spPr>
                <a:xfrm>
                  <a:off x="3311330" y="3882024"/>
                  <a:ext cx="52454" cy="52454"/>
                </a:xfrm>
                <a:custGeom>
                  <a:avLst/>
                  <a:gdLst>
                    <a:gd name="connsiteX0" fmla="*/ 9868 w 47625"/>
                    <a:gd name="connsiteY0" fmla="*/ 36432 h 47625"/>
                    <a:gd name="connsiteX1" fmla="*/ 36157 w 47625"/>
                    <a:gd name="connsiteY1" fmla="*/ 43195 h 47625"/>
                    <a:gd name="connsiteX2" fmla="*/ 42634 w 47625"/>
                    <a:gd name="connsiteY2" fmla="*/ 16620 h 47625"/>
                    <a:gd name="connsiteX3" fmla="*/ 16345 w 47625"/>
                    <a:gd name="connsiteY3" fmla="*/ 9857 h 47625"/>
                    <a:gd name="connsiteX4" fmla="*/ 9868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68" y="36432"/>
                      </a:moveTo>
                      <a:cubicBezTo>
                        <a:pt x="15298" y="45671"/>
                        <a:pt x="27109" y="48624"/>
                        <a:pt x="36157" y="43195"/>
                      </a:cubicBezTo>
                      <a:cubicBezTo>
                        <a:pt x="45206" y="37765"/>
                        <a:pt x="48159" y="25859"/>
                        <a:pt x="42634" y="16620"/>
                      </a:cubicBezTo>
                      <a:cubicBezTo>
                        <a:pt x="37205" y="7381"/>
                        <a:pt x="25394" y="4428"/>
                        <a:pt x="16345" y="9857"/>
                      </a:cubicBezTo>
                      <a:cubicBezTo>
                        <a:pt x="7392" y="15286"/>
                        <a:pt x="4439" y="27193"/>
                        <a:pt x="9868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任意多边形: 形状 305"/>
                <p:cNvSpPr/>
                <p:nvPr/>
              </p:nvSpPr>
              <p:spPr>
                <a:xfrm>
                  <a:off x="3402471" y="3785613"/>
                  <a:ext cx="52454" cy="52454"/>
                </a:xfrm>
                <a:custGeom>
                  <a:avLst/>
                  <a:gdLst>
                    <a:gd name="connsiteX0" fmla="*/ 9890 w 47625"/>
                    <a:gd name="connsiteY0" fmla="*/ 36432 h 47625"/>
                    <a:gd name="connsiteX1" fmla="*/ 36179 w 47625"/>
                    <a:gd name="connsiteY1" fmla="*/ 43195 h 47625"/>
                    <a:gd name="connsiteX2" fmla="*/ 42656 w 47625"/>
                    <a:gd name="connsiteY2" fmla="*/ 16620 h 47625"/>
                    <a:gd name="connsiteX3" fmla="*/ 16367 w 47625"/>
                    <a:gd name="connsiteY3" fmla="*/ 9857 h 47625"/>
                    <a:gd name="connsiteX4" fmla="*/ 9890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90" y="36432"/>
                      </a:moveTo>
                      <a:cubicBezTo>
                        <a:pt x="15319" y="45671"/>
                        <a:pt x="27130" y="48624"/>
                        <a:pt x="36179" y="43195"/>
                      </a:cubicBezTo>
                      <a:cubicBezTo>
                        <a:pt x="45228" y="37765"/>
                        <a:pt x="48181" y="25859"/>
                        <a:pt x="42656" y="16620"/>
                      </a:cubicBezTo>
                      <a:cubicBezTo>
                        <a:pt x="37227" y="7381"/>
                        <a:pt x="25416" y="4428"/>
                        <a:pt x="16367" y="9857"/>
                      </a:cubicBezTo>
                      <a:cubicBezTo>
                        <a:pt x="7318" y="15382"/>
                        <a:pt x="4461" y="27288"/>
                        <a:pt x="9890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任意多边形: 形状 306"/>
                <p:cNvSpPr/>
                <p:nvPr/>
              </p:nvSpPr>
              <p:spPr>
                <a:xfrm>
                  <a:off x="3411237" y="3967578"/>
                  <a:ext cx="41963" cy="41963"/>
                </a:xfrm>
                <a:custGeom>
                  <a:avLst/>
                  <a:gdLst>
                    <a:gd name="connsiteX0" fmla="*/ 9170 w 38100"/>
                    <a:gd name="connsiteY0" fmla="*/ 28572 h 38100"/>
                    <a:gd name="connsiteX1" fmla="*/ 28411 w 38100"/>
                    <a:gd name="connsiteY1" fmla="*/ 33525 h 38100"/>
                    <a:gd name="connsiteX2" fmla="*/ 33173 w 38100"/>
                    <a:gd name="connsiteY2" fmla="*/ 14094 h 38100"/>
                    <a:gd name="connsiteX3" fmla="*/ 13933 w 38100"/>
                    <a:gd name="connsiteY3" fmla="*/ 9141 h 38100"/>
                    <a:gd name="connsiteX4" fmla="*/ 9170 w 38100"/>
                    <a:gd name="connsiteY4" fmla="*/ 2857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170" y="28572"/>
                      </a:moveTo>
                      <a:cubicBezTo>
                        <a:pt x="13171" y="35335"/>
                        <a:pt x="21743" y="37525"/>
                        <a:pt x="28411" y="33525"/>
                      </a:cubicBezTo>
                      <a:cubicBezTo>
                        <a:pt x="35078" y="29524"/>
                        <a:pt x="37174" y="20857"/>
                        <a:pt x="33173" y="14094"/>
                      </a:cubicBezTo>
                      <a:cubicBezTo>
                        <a:pt x="29173" y="7331"/>
                        <a:pt x="20600" y="5140"/>
                        <a:pt x="13933" y="9141"/>
                      </a:cubicBezTo>
                      <a:cubicBezTo>
                        <a:pt x="7265" y="13141"/>
                        <a:pt x="5170" y="21809"/>
                        <a:pt x="9170" y="2857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任意多边形: 形状 307"/>
                <p:cNvSpPr/>
                <p:nvPr/>
              </p:nvSpPr>
              <p:spPr>
                <a:xfrm>
                  <a:off x="3472519" y="3846842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任意多边形: 形状 308"/>
                <p:cNvSpPr/>
                <p:nvPr/>
              </p:nvSpPr>
              <p:spPr>
                <a:xfrm>
                  <a:off x="3363834" y="3985214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512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任意多边形: 形状 309"/>
                <p:cNvSpPr/>
                <p:nvPr/>
              </p:nvSpPr>
              <p:spPr>
                <a:xfrm>
                  <a:off x="3467169" y="3977871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任意多边形: 形状 310"/>
                <p:cNvSpPr/>
                <p:nvPr/>
              </p:nvSpPr>
              <p:spPr>
                <a:xfrm>
                  <a:off x="3366247" y="3858591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任意多边形: 形状 311"/>
                <p:cNvSpPr/>
                <p:nvPr/>
              </p:nvSpPr>
              <p:spPr>
                <a:xfrm>
                  <a:off x="3419482" y="3909367"/>
                  <a:ext cx="31472" cy="31472"/>
                </a:xfrm>
                <a:custGeom>
                  <a:avLst/>
                  <a:gdLst>
                    <a:gd name="connsiteX0" fmla="*/ 8541 w 28575"/>
                    <a:gd name="connsiteY0" fmla="*/ 22370 h 28575"/>
                    <a:gd name="connsiteX1" fmla="*/ 22258 w 28575"/>
                    <a:gd name="connsiteY1" fmla="*/ 25894 h 28575"/>
                    <a:gd name="connsiteX2" fmla="*/ 25687 w 28575"/>
                    <a:gd name="connsiteY2" fmla="*/ 12083 h 28575"/>
                    <a:gd name="connsiteX3" fmla="*/ 11971 w 28575"/>
                    <a:gd name="connsiteY3" fmla="*/ 8558 h 28575"/>
                    <a:gd name="connsiteX4" fmla="*/ 8541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41" y="22370"/>
                      </a:moveTo>
                      <a:cubicBezTo>
                        <a:pt x="11399" y="27132"/>
                        <a:pt x="17495" y="28751"/>
                        <a:pt x="22258" y="25894"/>
                      </a:cubicBezTo>
                      <a:cubicBezTo>
                        <a:pt x="26925" y="23036"/>
                        <a:pt x="28449" y="16845"/>
                        <a:pt x="25687" y="12083"/>
                      </a:cubicBezTo>
                      <a:cubicBezTo>
                        <a:pt x="22829" y="7320"/>
                        <a:pt x="16733" y="5701"/>
                        <a:pt x="11971" y="8558"/>
                      </a:cubicBezTo>
                      <a:cubicBezTo>
                        <a:pt x="7208" y="11321"/>
                        <a:pt x="5779" y="17512"/>
                        <a:pt x="8541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任意多边形: 形状 312"/>
                <p:cNvSpPr/>
                <p:nvPr/>
              </p:nvSpPr>
              <p:spPr>
                <a:xfrm>
                  <a:off x="3485213" y="3918284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任意多边形: 形状 313"/>
                <p:cNvSpPr/>
                <p:nvPr/>
              </p:nvSpPr>
              <p:spPr>
                <a:xfrm>
                  <a:off x="3473358" y="3876740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任意多边形: 形状 314"/>
                <p:cNvSpPr/>
                <p:nvPr/>
              </p:nvSpPr>
              <p:spPr>
                <a:xfrm>
                  <a:off x="3523400" y="3901708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2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任意多边形: 形状 315"/>
                <p:cNvSpPr/>
                <p:nvPr/>
              </p:nvSpPr>
              <p:spPr>
                <a:xfrm>
                  <a:off x="3436683" y="3895879"/>
                  <a:ext cx="41963" cy="41963"/>
                </a:xfrm>
                <a:custGeom>
                  <a:avLst/>
                  <a:gdLst>
                    <a:gd name="connsiteX0" fmla="*/ 9498 w 38100"/>
                    <a:gd name="connsiteY0" fmla="*/ 32234 h 38100"/>
                    <a:gd name="connsiteX1" fmla="*/ 32072 w 38100"/>
                    <a:gd name="connsiteY1" fmla="*/ 38044 h 38100"/>
                    <a:gd name="connsiteX2" fmla="*/ 37692 w 38100"/>
                    <a:gd name="connsiteY2" fmla="*/ 15279 h 38100"/>
                    <a:gd name="connsiteX3" fmla="*/ 15118 w 38100"/>
                    <a:gd name="connsiteY3" fmla="*/ 9469 h 38100"/>
                    <a:gd name="connsiteX4" fmla="*/ 9498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498" y="32234"/>
                      </a:moveTo>
                      <a:cubicBezTo>
                        <a:pt x="14165" y="40139"/>
                        <a:pt x="24262" y="42711"/>
                        <a:pt x="32072" y="38044"/>
                      </a:cubicBezTo>
                      <a:cubicBezTo>
                        <a:pt x="39883" y="33377"/>
                        <a:pt x="42359" y="23185"/>
                        <a:pt x="37692" y="15279"/>
                      </a:cubicBezTo>
                      <a:cubicBezTo>
                        <a:pt x="33025" y="7373"/>
                        <a:pt x="22928" y="4802"/>
                        <a:pt x="15118" y="9469"/>
                      </a:cubicBezTo>
                      <a:cubicBezTo>
                        <a:pt x="7307" y="14136"/>
                        <a:pt x="4831" y="24328"/>
                        <a:pt x="9498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任意多边形: 形状 316"/>
                <p:cNvSpPr/>
                <p:nvPr/>
              </p:nvSpPr>
              <p:spPr>
                <a:xfrm>
                  <a:off x="3268621" y="3884759"/>
                  <a:ext cx="41963" cy="41963"/>
                </a:xfrm>
                <a:custGeom>
                  <a:avLst/>
                  <a:gdLst>
                    <a:gd name="connsiteX0" fmla="*/ 9498 w 38100"/>
                    <a:gd name="connsiteY0" fmla="*/ 32234 h 38100"/>
                    <a:gd name="connsiteX1" fmla="*/ 32072 w 38100"/>
                    <a:gd name="connsiteY1" fmla="*/ 38044 h 38100"/>
                    <a:gd name="connsiteX2" fmla="*/ 37692 w 38100"/>
                    <a:gd name="connsiteY2" fmla="*/ 15279 h 38100"/>
                    <a:gd name="connsiteX3" fmla="*/ 15118 w 38100"/>
                    <a:gd name="connsiteY3" fmla="*/ 9469 h 38100"/>
                    <a:gd name="connsiteX4" fmla="*/ 9498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498" y="32234"/>
                      </a:moveTo>
                      <a:cubicBezTo>
                        <a:pt x="14165" y="40139"/>
                        <a:pt x="24262" y="42711"/>
                        <a:pt x="32072" y="38044"/>
                      </a:cubicBezTo>
                      <a:cubicBezTo>
                        <a:pt x="39883" y="33377"/>
                        <a:pt x="42359" y="23185"/>
                        <a:pt x="37692" y="15279"/>
                      </a:cubicBezTo>
                      <a:cubicBezTo>
                        <a:pt x="33025" y="7373"/>
                        <a:pt x="22928" y="4802"/>
                        <a:pt x="15118" y="9469"/>
                      </a:cubicBezTo>
                      <a:cubicBezTo>
                        <a:pt x="7307" y="14136"/>
                        <a:pt x="4831" y="24328"/>
                        <a:pt x="9498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任意多边形: 形状 317"/>
                <p:cNvSpPr/>
                <p:nvPr/>
              </p:nvSpPr>
              <p:spPr>
                <a:xfrm>
                  <a:off x="3364984" y="3921792"/>
                  <a:ext cx="41963" cy="41963"/>
                </a:xfrm>
                <a:custGeom>
                  <a:avLst/>
                  <a:gdLst>
                    <a:gd name="connsiteX0" fmla="*/ 9540 w 38100"/>
                    <a:gd name="connsiteY0" fmla="*/ 32234 h 38100"/>
                    <a:gd name="connsiteX1" fmla="*/ 32115 w 38100"/>
                    <a:gd name="connsiteY1" fmla="*/ 38044 h 38100"/>
                    <a:gd name="connsiteX2" fmla="*/ 37734 w 38100"/>
                    <a:gd name="connsiteY2" fmla="*/ 15279 h 38100"/>
                    <a:gd name="connsiteX3" fmla="*/ 15160 w 38100"/>
                    <a:gd name="connsiteY3" fmla="*/ 9469 h 38100"/>
                    <a:gd name="connsiteX4" fmla="*/ 9540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0" y="32234"/>
                      </a:moveTo>
                      <a:cubicBezTo>
                        <a:pt x="14208" y="40139"/>
                        <a:pt x="24304" y="42711"/>
                        <a:pt x="32115" y="38044"/>
                      </a:cubicBezTo>
                      <a:cubicBezTo>
                        <a:pt x="39925" y="33377"/>
                        <a:pt x="42402" y="23185"/>
                        <a:pt x="37734" y="15279"/>
                      </a:cubicBezTo>
                      <a:cubicBezTo>
                        <a:pt x="33067" y="7373"/>
                        <a:pt x="22971" y="4802"/>
                        <a:pt x="15160" y="9469"/>
                      </a:cubicBezTo>
                      <a:cubicBezTo>
                        <a:pt x="7350" y="14136"/>
                        <a:pt x="4778" y="24328"/>
                        <a:pt x="9540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任意多边形: 形状 318"/>
                <p:cNvSpPr/>
                <p:nvPr/>
              </p:nvSpPr>
              <p:spPr>
                <a:xfrm>
                  <a:off x="3486380" y="3758808"/>
                  <a:ext cx="262270" cy="283251"/>
                </a:xfrm>
                <a:custGeom>
                  <a:avLst/>
                  <a:gdLst>
                    <a:gd name="connsiteX0" fmla="*/ 98679 w 238125"/>
                    <a:gd name="connsiteY0" fmla="*/ 52101 h 257175"/>
                    <a:gd name="connsiteX1" fmla="*/ 233172 w 238125"/>
                    <a:gd name="connsiteY1" fmla="*/ 13334 h 257175"/>
                    <a:gd name="connsiteX2" fmla="*/ 225647 w 238125"/>
                    <a:gd name="connsiteY2" fmla="*/ 35528 h 257175"/>
                    <a:gd name="connsiteX3" fmla="*/ 211931 w 238125"/>
                    <a:gd name="connsiteY3" fmla="*/ 71056 h 257175"/>
                    <a:gd name="connsiteX4" fmla="*/ 189547 w 238125"/>
                    <a:gd name="connsiteY4" fmla="*/ 97059 h 257175"/>
                    <a:gd name="connsiteX5" fmla="*/ 179261 w 238125"/>
                    <a:gd name="connsiteY5" fmla="*/ 138588 h 257175"/>
                    <a:gd name="connsiteX6" fmla="*/ 160306 w 238125"/>
                    <a:gd name="connsiteY6" fmla="*/ 174307 h 257175"/>
                    <a:gd name="connsiteX7" fmla="*/ 137636 w 238125"/>
                    <a:gd name="connsiteY7" fmla="*/ 200120 h 257175"/>
                    <a:gd name="connsiteX8" fmla="*/ 7144 w 238125"/>
                    <a:gd name="connsiteY8" fmla="*/ 259079 h 257175"/>
                    <a:gd name="connsiteX9" fmla="*/ 98679 w 238125"/>
                    <a:gd name="connsiteY9" fmla="*/ 52101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125" h="257175">
                      <a:moveTo>
                        <a:pt x="98679" y="52101"/>
                      </a:moveTo>
                      <a:cubicBezTo>
                        <a:pt x="98679" y="52101"/>
                        <a:pt x="172117" y="-12764"/>
                        <a:pt x="233172" y="13334"/>
                      </a:cubicBezTo>
                      <a:cubicBezTo>
                        <a:pt x="233172" y="13334"/>
                        <a:pt x="238125" y="18097"/>
                        <a:pt x="225647" y="35528"/>
                      </a:cubicBezTo>
                      <a:cubicBezTo>
                        <a:pt x="213170" y="52958"/>
                        <a:pt x="227171" y="52673"/>
                        <a:pt x="211931" y="71056"/>
                      </a:cubicBezTo>
                      <a:cubicBezTo>
                        <a:pt x="196787" y="89439"/>
                        <a:pt x="192596" y="65436"/>
                        <a:pt x="189547" y="97059"/>
                      </a:cubicBezTo>
                      <a:cubicBezTo>
                        <a:pt x="186500" y="128682"/>
                        <a:pt x="207074" y="119538"/>
                        <a:pt x="179261" y="138588"/>
                      </a:cubicBezTo>
                      <a:cubicBezTo>
                        <a:pt x="151447" y="157638"/>
                        <a:pt x="168402" y="160591"/>
                        <a:pt x="160306" y="174307"/>
                      </a:cubicBezTo>
                      <a:cubicBezTo>
                        <a:pt x="152209" y="188023"/>
                        <a:pt x="153734" y="187070"/>
                        <a:pt x="137636" y="200120"/>
                      </a:cubicBezTo>
                      <a:cubicBezTo>
                        <a:pt x="121539" y="213169"/>
                        <a:pt x="76295" y="162020"/>
                        <a:pt x="7144" y="259079"/>
                      </a:cubicBezTo>
                      <a:lnTo>
                        <a:pt x="98679" y="52101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任意多边形: 形状 319"/>
                <p:cNvSpPr/>
                <p:nvPr/>
              </p:nvSpPr>
              <p:spPr>
                <a:xfrm>
                  <a:off x="3102837" y="4028945"/>
                  <a:ext cx="367178" cy="146871"/>
                </a:xfrm>
                <a:custGeom>
                  <a:avLst/>
                  <a:gdLst>
                    <a:gd name="connsiteX0" fmla="*/ 104584 w 333375"/>
                    <a:gd name="connsiteY0" fmla="*/ 7144 h 133350"/>
                    <a:gd name="connsiteX1" fmla="*/ 7144 w 333375"/>
                    <a:gd name="connsiteY1" fmla="*/ 108395 h 133350"/>
                    <a:gd name="connsiteX2" fmla="*/ 30004 w 333375"/>
                    <a:gd name="connsiteY2" fmla="*/ 112204 h 133350"/>
                    <a:gd name="connsiteX3" fmla="*/ 67437 w 333375"/>
                    <a:gd name="connsiteY3" fmla="*/ 116777 h 133350"/>
                    <a:gd name="connsiteX4" fmla="*/ 100774 w 333375"/>
                    <a:gd name="connsiteY4" fmla="*/ 109157 h 133350"/>
                    <a:gd name="connsiteX5" fmla="*/ 141922 w 333375"/>
                    <a:gd name="connsiteY5" fmla="*/ 119634 h 133350"/>
                    <a:gd name="connsiteX6" fmla="*/ 182118 w 333375"/>
                    <a:gd name="connsiteY6" fmla="*/ 119634 h 133350"/>
                    <a:gd name="connsiteX7" fmla="*/ 215360 w 333375"/>
                    <a:gd name="connsiteY7" fmla="*/ 111633 h 133350"/>
                    <a:gd name="connsiteX8" fmla="*/ 328422 w 333375"/>
                    <a:gd name="connsiteY8" fmla="*/ 23432 h 133350"/>
                    <a:gd name="connsiteX9" fmla="*/ 104584 w 333375"/>
                    <a:gd name="connsiteY9" fmla="*/ 7144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33350">
                      <a:moveTo>
                        <a:pt x="104584" y="7144"/>
                      </a:moveTo>
                      <a:cubicBezTo>
                        <a:pt x="104584" y="7144"/>
                        <a:pt x="13240" y="41815"/>
                        <a:pt x="7144" y="108395"/>
                      </a:cubicBezTo>
                      <a:cubicBezTo>
                        <a:pt x="7144" y="108395"/>
                        <a:pt x="8953" y="115062"/>
                        <a:pt x="30004" y="112204"/>
                      </a:cubicBezTo>
                      <a:cubicBezTo>
                        <a:pt x="51149" y="109347"/>
                        <a:pt x="44291" y="121634"/>
                        <a:pt x="67437" y="116777"/>
                      </a:cubicBezTo>
                      <a:cubicBezTo>
                        <a:pt x="90678" y="111919"/>
                        <a:pt x="71628" y="96965"/>
                        <a:pt x="100774" y="109157"/>
                      </a:cubicBezTo>
                      <a:cubicBezTo>
                        <a:pt x="129921" y="121349"/>
                        <a:pt x="112109" y="135350"/>
                        <a:pt x="141922" y="119634"/>
                      </a:cubicBezTo>
                      <a:cubicBezTo>
                        <a:pt x="171640" y="103918"/>
                        <a:pt x="166306" y="120396"/>
                        <a:pt x="182118" y="119634"/>
                      </a:cubicBezTo>
                      <a:cubicBezTo>
                        <a:pt x="197929" y="118872"/>
                        <a:pt x="196405" y="119825"/>
                        <a:pt x="215360" y="111633"/>
                      </a:cubicBezTo>
                      <a:cubicBezTo>
                        <a:pt x="234410" y="103442"/>
                        <a:pt x="211074" y="39148"/>
                        <a:pt x="328422" y="23432"/>
                      </a:cubicBezTo>
                      <a:lnTo>
                        <a:pt x="104584" y="7144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任意多边形: 形状 320"/>
                <p:cNvSpPr/>
                <p:nvPr/>
              </p:nvSpPr>
              <p:spPr>
                <a:xfrm>
                  <a:off x="3508259" y="4084500"/>
                  <a:ext cx="283251" cy="440613"/>
                </a:xfrm>
                <a:custGeom>
                  <a:avLst/>
                  <a:gdLst>
                    <a:gd name="connsiteX0" fmla="*/ 249788 w 257175"/>
                    <a:gd name="connsiteY0" fmla="*/ 395139 h 400050"/>
                    <a:gd name="connsiteX1" fmla="*/ 245025 w 257175"/>
                    <a:gd name="connsiteY1" fmla="*/ 392854 h 400050"/>
                    <a:gd name="connsiteX2" fmla="*/ 8139 w 257175"/>
                    <a:gd name="connsiteY2" fmla="*/ 13759 h 400050"/>
                    <a:gd name="connsiteX3" fmla="*/ 8520 w 257175"/>
                    <a:gd name="connsiteY3" fmla="*/ 8139 h 400050"/>
                    <a:gd name="connsiteX4" fmla="*/ 14139 w 257175"/>
                    <a:gd name="connsiteY4" fmla="*/ 8520 h 400050"/>
                    <a:gd name="connsiteX5" fmla="*/ 252360 w 257175"/>
                    <a:gd name="connsiteY5" fmla="*/ 389805 h 400050"/>
                    <a:gd name="connsiteX6" fmla="*/ 250169 w 257175"/>
                    <a:gd name="connsiteY6" fmla="*/ 395044 h 400050"/>
                    <a:gd name="connsiteX7" fmla="*/ 249788 w 257175"/>
                    <a:gd name="connsiteY7" fmla="*/ 395139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249788" y="395139"/>
                      </a:moveTo>
                      <a:cubicBezTo>
                        <a:pt x="247883" y="395711"/>
                        <a:pt x="245787" y="394759"/>
                        <a:pt x="245025" y="392854"/>
                      </a:cubicBezTo>
                      <a:cubicBezTo>
                        <a:pt x="186923" y="254265"/>
                        <a:pt x="107294" y="126630"/>
                        <a:pt x="8139" y="13759"/>
                      </a:cubicBezTo>
                      <a:cubicBezTo>
                        <a:pt x="6710" y="12044"/>
                        <a:pt x="6805" y="9568"/>
                        <a:pt x="8520" y="8139"/>
                      </a:cubicBezTo>
                      <a:cubicBezTo>
                        <a:pt x="10139" y="6710"/>
                        <a:pt x="12711" y="6805"/>
                        <a:pt x="14139" y="8520"/>
                      </a:cubicBezTo>
                      <a:cubicBezTo>
                        <a:pt x="113866" y="122153"/>
                        <a:pt x="193971" y="250455"/>
                        <a:pt x="252360" y="389805"/>
                      </a:cubicBezTo>
                      <a:cubicBezTo>
                        <a:pt x="253217" y="391806"/>
                        <a:pt x="252265" y="394187"/>
                        <a:pt x="250169" y="395044"/>
                      </a:cubicBezTo>
                      <a:cubicBezTo>
                        <a:pt x="250169" y="395044"/>
                        <a:pt x="249978" y="395139"/>
                        <a:pt x="249788" y="39513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任意多边形: 形状 321"/>
                <p:cNvSpPr/>
                <p:nvPr/>
              </p:nvSpPr>
              <p:spPr>
                <a:xfrm>
                  <a:off x="5178334" y="3940128"/>
                  <a:ext cx="472086" cy="419632"/>
                </a:xfrm>
                <a:custGeom>
                  <a:avLst/>
                  <a:gdLst>
                    <a:gd name="connsiteX0" fmla="*/ 64008 w 428625"/>
                    <a:gd name="connsiteY0" fmla="*/ 378393 h 381000"/>
                    <a:gd name="connsiteX1" fmla="*/ 423481 w 428625"/>
                    <a:gd name="connsiteY1" fmla="*/ 247520 h 381000"/>
                    <a:gd name="connsiteX2" fmla="*/ 384048 w 428625"/>
                    <a:gd name="connsiteY2" fmla="*/ 191894 h 381000"/>
                    <a:gd name="connsiteX3" fmla="*/ 349187 w 428625"/>
                    <a:gd name="connsiteY3" fmla="*/ 146555 h 381000"/>
                    <a:gd name="connsiteX4" fmla="*/ 320516 w 428625"/>
                    <a:gd name="connsiteY4" fmla="*/ 114265 h 381000"/>
                    <a:gd name="connsiteX5" fmla="*/ 301752 w 428625"/>
                    <a:gd name="connsiteY5" fmla="*/ 79403 h 381000"/>
                    <a:gd name="connsiteX6" fmla="*/ 247460 w 428625"/>
                    <a:gd name="connsiteY6" fmla="*/ 71021 h 381000"/>
                    <a:gd name="connsiteX7" fmla="*/ 202978 w 428625"/>
                    <a:gd name="connsiteY7" fmla="*/ 34445 h 381000"/>
                    <a:gd name="connsiteX8" fmla="*/ 170593 w 428625"/>
                    <a:gd name="connsiteY8" fmla="*/ 31397 h 381000"/>
                    <a:gd name="connsiteX9" fmla="*/ 134493 w 428625"/>
                    <a:gd name="connsiteY9" fmla="*/ 13776 h 381000"/>
                    <a:gd name="connsiteX10" fmla="*/ 105918 w 428625"/>
                    <a:gd name="connsiteY10" fmla="*/ 25206 h 381000"/>
                    <a:gd name="connsiteX11" fmla="*/ 72866 w 428625"/>
                    <a:gd name="connsiteY11" fmla="*/ 9680 h 381000"/>
                    <a:gd name="connsiteX12" fmla="*/ 7144 w 428625"/>
                    <a:gd name="connsiteY12" fmla="*/ 16348 h 381000"/>
                    <a:gd name="connsiteX13" fmla="*/ 64008 w 428625"/>
                    <a:gd name="connsiteY13" fmla="*/ 378393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8625" h="381000">
                      <a:moveTo>
                        <a:pt x="64008" y="378393"/>
                      </a:moveTo>
                      <a:cubicBezTo>
                        <a:pt x="64008" y="378393"/>
                        <a:pt x="333756" y="238471"/>
                        <a:pt x="423481" y="247520"/>
                      </a:cubicBezTo>
                      <a:cubicBezTo>
                        <a:pt x="423481" y="247520"/>
                        <a:pt x="407670" y="210277"/>
                        <a:pt x="384048" y="191894"/>
                      </a:cubicBezTo>
                      <a:cubicBezTo>
                        <a:pt x="360426" y="173415"/>
                        <a:pt x="356997" y="165128"/>
                        <a:pt x="349187" y="146555"/>
                      </a:cubicBezTo>
                      <a:cubicBezTo>
                        <a:pt x="341376" y="127886"/>
                        <a:pt x="336899" y="118932"/>
                        <a:pt x="320516" y="114265"/>
                      </a:cubicBezTo>
                      <a:cubicBezTo>
                        <a:pt x="304133" y="109598"/>
                        <a:pt x="318802" y="92072"/>
                        <a:pt x="301752" y="79403"/>
                      </a:cubicBezTo>
                      <a:cubicBezTo>
                        <a:pt x="284702" y="66735"/>
                        <a:pt x="262128" y="76070"/>
                        <a:pt x="247460" y="71021"/>
                      </a:cubicBezTo>
                      <a:cubicBezTo>
                        <a:pt x="232886" y="65973"/>
                        <a:pt x="233744" y="44542"/>
                        <a:pt x="202978" y="34445"/>
                      </a:cubicBezTo>
                      <a:cubicBezTo>
                        <a:pt x="184595" y="28445"/>
                        <a:pt x="178308" y="41494"/>
                        <a:pt x="170593" y="31397"/>
                      </a:cubicBezTo>
                      <a:cubicBezTo>
                        <a:pt x="157639" y="14253"/>
                        <a:pt x="147638" y="11871"/>
                        <a:pt x="134493" y="13776"/>
                      </a:cubicBezTo>
                      <a:cubicBezTo>
                        <a:pt x="121253" y="15681"/>
                        <a:pt x="126492" y="32636"/>
                        <a:pt x="105918" y="25206"/>
                      </a:cubicBezTo>
                      <a:cubicBezTo>
                        <a:pt x="85439" y="17777"/>
                        <a:pt x="93821" y="727"/>
                        <a:pt x="72866" y="9680"/>
                      </a:cubicBezTo>
                      <a:cubicBezTo>
                        <a:pt x="52006" y="18634"/>
                        <a:pt x="37719" y="10824"/>
                        <a:pt x="7144" y="16348"/>
                      </a:cubicBezTo>
                      <a:cubicBezTo>
                        <a:pt x="7239" y="16253"/>
                        <a:pt x="79915" y="235328"/>
                        <a:pt x="64008" y="3783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任意多边形: 形状 322"/>
                <p:cNvSpPr/>
                <p:nvPr/>
              </p:nvSpPr>
              <p:spPr>
                <a:xfrm>
                  <a:off x="5059368" y="3712832"/>
                  <a:ext cx="776318" cy="535030"/>
                </a:xfrm>
                <a:custGeom>
                  <a:avLst/>
                  <a:gdLst>
                    <a:gd name="connsiteX0" fmla="*/ 69628 w 704850"/>
                    <a:gd name="connsiteY0" fmla="*/ 52793 h 485775"/>
                    <a:gd name="connsiteX1" fmla="*/ 182404 w 704850"/>
                    <a:gd name="connsiteY1" fmla="*/ 8311 h 485775"/>
                    <a:gd name="connsiteX2" fmla="*/ 231934 w 704850"/>
                    <a:gd name="connsiteY2" fmla="*/ 21837 h 485775"/>
                    <a:gd name="connsiteX3" fmla="*/ 265747 w 704850"/>
                    <a:gd name="connsiteY3" fmla="*/ 21551 h 485775"/>
                    <a:gd name="connsiteX4" fmla="*/ 290227 w 704850"/>
                    <a:gd name="connsiteY4" fmla="*/ 54507 h 485775"/>
                    <a:gd name="connsiteX5" fmla="*/ 351949 w 704850"/>
                    <a:gd name="connsiteY5" fmla="*/ 42030 h 485775"/>
                    <a:gd name="connsiteX6" fmla="*/ 395764 w 704850"/>
                    <a:gd name="connsiteY6" fmla="*/ 70700 h 485775"/>
                    <a:gd name="connsiteX7" fmla="*/ 436912 w 704850"/>
                    <a:gd name="connsiteY7" fmla="*/ 107847 h 485775"/>
                    <a:gd name="connsiteX8" fmla="*/ 366808 w 704850"/>
                    <a:gd name="connsiteY8" fmla="*/ 257676 h 485775"/>
                    <a:gd name="connsiteX9" fmla="*/ 469392 w 704850"/>
                    <a:gd name="connsiteY9" fmla="*/ 134708 h 485775"/>
                    <a:gd name="connsiteX10" fmla="*/ 505873 w 704850"/>
                    <a:gd name="connsiteY10" fmla="*/ 154615 h 485775"/>
                    <a:gd name="connsiteX11" fmla="*/ 551593 w 704850"/>
                    <a:gd name="connsiteY11" fmla="*/ 176808 h 485775"/>
                    <a:gd name="connsiteX12" fmla="*/ 568643 w 704850"/>
                    <a:gd name="connsiteY12" fmla="*/ 219957 h 485775"/>
                    <a:gd name="connsiteX13" fmla="*/ 613410 w 704850"/>
                    <a:gd name="connsiteY13" fmla="*/ 241388 h 485775"/>
                    <a:gd name="connsiteX14" fmla="*/ 630460 w 704850"/>
                    <a:gd name="connsiteY14" fmla="*/ 270249 h 485775"/>
                    <a:gd name="connsiteX15" fmla="*/ 663988 w 704850"/>
                    <a:gd name="connsiteY15" fmla="*/ 287870 h 485775"/>
                    <a:gd name="connsiteX16" fmla="*/ 680752 w 704850"/>
                    <a:gd name="connsiteY16" fmla="*/ 371976 h 485775"/>
                    <a:gd name="connsiteX17" fmla="*/ 680847 w 704850"/>
                    <a:gd name="connsiteY17" fmla="*/ 479799 h 485775"/>
                    <a:gd name="connsiteX18" fmla="*/ 451104 w 704850"/>
                    <a:gd name="connsiteY18" fmla="*/ 460177 h 485775"/>
                    <a:gd name="connsiteX19" fmla="*/ 367951 w 704850"/>
                    <a:gd name="connsiteY19" fmla="*/ 462749 h 485775"/>
                    <a:gd name="connsiteX20" fmla="*/ 272987 w 704850"/>
                    <a:gd name="connsiteY20" fmla="*/ 448557 h 485775"/>
                    <a:gd name="connsiteX21" fmla="*/ 230696 w 704850"/>
                    <a:gd name="connsiteY21" fmla="*/ 421696 h 485775"/>
                    <a:gd name="connsiteX22" fmla="*/ 185928 w 704850"/>
                    <a:gd name="connsiteY22" fmla="*/ 354069 h 485775"/>
                    <a:gd name="connsiteX23" fmla="*/ 139732 w 704850"/>
                    <a:gd name="connsiteY23" fmla="*/ 271677 h 485775"/>
                    <a:gd name="connsiteX24" fmla="*/ 7144 w 704850"/>
                    <a:gd name="connsiteY24" fmla="*/ 92512 h 485775"/>
                    <a:gd name="connsiteX25" fmla="*/ 69628 w 704850"/>
                    <a:gd name="connsiteY25" fmla="*/ 52793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04850" h="485775">
                      <a:moveTo>
                        <a:pt x="69628" y="52793"/>
                      </a:moveTo>
                      <a:cubicBezTo>
                        <a:pt x="125254" y="65080"/>
                        <a:pt x="158496" y="-2452"/>
                        <a:pt x="182404" y="8311"/>
                      </a:cubicBezTo>
                      <a:cubicBezTo>
                        <a:pt x="206312" y="18979"/>
                        <a:pt x="213074" y="18503"/>
                        <a:pt x="231934" y="21837"/>
                      </a:cubicBezTo>
                      <a:cubicBezTo>
                        <a:pt x="250793" y="25170"/>
                        <a:pt x="246412" y="5930"/>
                        <a:pt x="265747" y="21551"/>
                      </a:cubicBezTo>
                      <a:cubicBezTo>
                        <a:pt x="284988" y="37172"/>
                        <a:pt x="268319" y="62127"/>
                        <a:pt x="290227" y="54507"/>
                      </a:cubicBezTo>
                      <a:cubicBezTo>
                        <a:pt x="312134" y="46887"/>
                        <a:pt x="337375" y="21456"/>
                        <a:pt x="351949" y="42030"/>
                      </a:cubicBezTo>
                      <a:cubicBezTo>
                        <a:pt x="366522" y="62603"/>
                        <a:pt x="370808" y="62318"/>
                        <a:pt x="395764" y="70700"/>
                      </a:cubicBezTo>
                      <a:cubicBezTo>
                        <a:pt x="420624" y="79082"/>
                        <a:pt x="436912" y="107847"/>
                        <a:pt x="436912" y="107847"/>
                      </a:cubicBezTo>
                      <a:cubicBezTo>
                        <a:pt x="436912" y="107847"/>
                        <a:pt x="418243" y="165093"/>
                        <a:pt x="366808" y="257676"/>
                      </a:cubicBezTo>
                      <a:cubicBezTo>
                        <a:pt x="428911" y="174713"/>
                        <a:pt x="469392" y="134708"/>
                        <a:pt x="469392" y="134708"/>
                      </a:cubicBezTo>
                      <a:cubicBezTo>
                        <a:pt x="469392" y="134708"/>
                        <a:pt x="485870" y="137756"/>
                        <a:pt x="505873" y="154615"/>
                      </a:cubicBezTo>
                      <a:cubicBezTo>
                        <a:pt x="525875" y="171474"/>
                        <a:pt x="526352" y="174999"/>
                        <a:pt x="551593" y="176808"/>
                      </a:cubicBezTo>
                      <a:cubicBezTo>
                        <a:pt x="576929" y="178713"/>
                        <a:pt x="563975" y="197382"/>
                        <a:pt x="568643" y="219957"/>
                      </a:cubicBezTo>
                      <a:cubicBezTo>
                        <a:pt x="573214" y="242531"/>
                        <a:pt x="589979" y="233101"/>
                        <a:pt x="613410" y="241388"/>
                      </a:cubicBezTo>
                      <a:cubicBezTo>
                        <a:pt x="636841" y="249770"/>
                        <a:pt x="617887" y="255961"/>
                        <a:pt x="630460" y="270249"/>
                      </a:cubicBezTo>
                      <a:cubicBezTo>
                        <a:pt x="643033" y="284536"/>
                        <a:pt x="642461" y="273011"/>
                        <a:pt x="663988" y="287870"/>
                      </a:cubicBezTo>
                      <a:cubicBezTo>
                        <a:pt x="685514" y="302729"/>
                        <a:pt x="641604" y="331018"/>
                        <a:pt x="680752" y="371976"/>
                      </a:cubicBezTo>
                      <a:cubicBezTo>
                        <a:pt x="719899" y="412933"/>
                        <a:pt x="680847" y="479799"/>
                        <a:pt x="680847" y="479799"/>
                      </a:cubicBezTo>
                      <a:cubicBezTo>
                        <a:pt x="561880" y="445890"/>
                        <a:pt x="488442" y="451700"/>
                        <a:pt x="451104" y="460177"/>
                      </a:cubicBezTo>
                      <a:cubicBezTo>
                        <a:pt x="423767" y="466368"/>
                        <a:pt x="395573" y="466845"/>
                        <a:pt x="367951" y="462749"/>
                      </a:cubicBezTo>
                      <a:lnTo>
                        <a:pt x="272987" y="448557"/>
                      </a:lnTo>
                      <a:cubicBezTo>
                        <a:pt x="255651" y="445985"/>
                        <a:pt x="240316" y="436174"/>
                        <a:pt x="230696" y="421696"/>
                      </a:cubicBezTo>
                      <a:lnTo>
                        <a:pt x="185928" y="354069"/>
                      </a:lnTo>
                      <a:cubicBezTo>
                        <a:pt x="165640" y="329685"/>
                        <a:pt x="150495" y="301586"/>
                        <a:pt x="139732" y="271677"/>
                      </a:cubicBezTo>
                      <a:cubicBezTo>
                        <a:pt x="126397" y="234625"/>
                        <a:pt x="92678" y="171760"/>
                        <a:pt x="7144" y="92512"/>
                      </a:cubicBezTo>
                      <a:cubicBezTo>
                        <a:pt x="7144" y="92322"/>
                        <a:pt x="14002" y="40601"/>
                        <a:pt x="69628" y="5279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任意多边形: 形状 323"/>
                <p:cNvSpPr/>
                <p:nvPr/>
              </p:nvSpPr>
              <p:spPr>
                <a:xfrm>
                  <a:off x="5426436" y="404964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7 w 47625"/>
                    <a:gd name="connsiteY2" fmla="*/ 36832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80" y="48263"/>
                        <a:pt x="36581" y="45691"/>
                        <a:pt x="42487" y="36832"/>
                      </a:cubicBezTo>
                      <a:cubicBezTo>
                        <a:pt x="48392" y="27974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任意多边形: 形状 324"/>
                <p:cNvSpPr/>
                <p:nvPr/>
              </p:nvSpPr>
              <p:spPr>
                <a:xfrm>
                  <a:off x="5489696" y="409105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9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任意多边形: 形状 325"/>
                <p:cNvSpPr/>
                <p:nvPr/>
              </p:nvSpPr>
              <p:spPr>
                <a:xfrm>
                  <a:off x="5392438" y="3958368"/>
                  <a:ext cx="41963" cy="41963"/>
                </a:xfrm>
                <a:custGeom>
                  <a:avLst/>
                  <a:gdLst>
                    <a:gd name="connsiteX0" fmla="*/ 9727 w 38100"/>
                    <a:gd name="connsiteY0" fmla="*/ 14074 h 38100"/>
                    <a:gd name="connsiteX1" fmla="*/ 13918 w 38100"/>
                    <a:gd name="connsiteY1" fmla="*/ 35220 h 38100"/>
                    <a:gd name="connsiteX2" fmla="*/ 35159 w 38100"/>
                    <a:gd name="connsiteY2" fmla="*/ 30743 h 38100"/>
                    <a:gd name="connsiteX3" fmla="*/ 30968 w 38100"/>
                    <a:gd name="connsiteY3" fmla="*/ 9598 h 38100"/>
                    <a:gd name="connsiteX4" fmla="*/ 9727 w 38100"/>
                    <a:gd name="connsiteY4" fmla="*/ 140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727" y="14074"/>
                      </a:moveTo>
                      <a:cubicBezTo>
                        <a:pt x="5060" y="21123"/>
                        <a:pt x="6870" y="30648"/>
                        <a:pt x="13918" y="35220"/>
                      </a:cubicBezTo>
                      <a:cubicBezTo>
                        <a:pt x="20967" y="39792"/>
                        <a:pt x="30492" y="37791"/>
                        <a:pt x="35159" y="30743"/>
                      </a:cubicBezTo>
                      <a:cubicBezTo>
                        <a:pt x="39826" y="23695"/>
                        <a:pt x="38016" y="14170"/>
                        <a:pt x="30968" y="9598"/>
                      </a:cubicBezTo>
                      <a:cubicBezTo>
                        <a:pt x="23920" y="5025"/>
                        <a:pt x="14395" y="7026"/>
                        <a:pt x="9727" y="140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5301490" y="3993493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7 h 47625"/>
                    <a:gd name="connsiteX2" fmla="*/ 42487 w 47625"/>
                    <a:gd name="connsiteY2" fmla="*/ 36857 h 47625"/>
                    <a:gd name="connsiteX3" fmla="*/ 37153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7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3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任意多边形: 形状 327"/>
                <p:cNvSpPr/>
                <p:nvPr/>
              </p:nvSpPr>
              <p:spPr>
                <a:xfrm>
                  <a:off x="5360869" y="397366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8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5487178" y="401397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6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8"/>
                        <a:pt x="15721" y="42452"/>
                      </a:cubicBezTo>
                      <a:cubicBezTo>
                        <a:pt x="24579" y="48263"/>
                        <a:pt x="36581" y="45691"/>
                        <a:pt x="42486" y="36833"/>
                      </a:cubicBezTo>
                      <a:cubicBezTo>
                        <a:pt x="48392" y="27879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任意多边形: 形状 329"/>
                <p:cNvSpPr/>
                <p:nvPr/>
              </p:nvSpPr>
              <p:spPr>
                <a:xfrm>
                  <a:off x="5335362" y="4098848"/>
                  <a:ext cx="41963" cy="41963"/>
                </a:xfrm>
                <a:custGeom>
                  <a:avLst/>
                  <a:gdLst>
                    <a:gd name="connsiteX0" fmla="*/ 9542 w 38100"/>
                    <a:gd name="connsiteY0" fmla="*/ 13495 h 38100"/>
                    <a:gd name="connsiteX1" fmla="*/ 13447 w 38100"/>
                    <a:gd name="connsiteY1" fmla="*/ 32926 h 38100"/>
                    <a:gd name="connsiteX2" fmla="*/ 32973 w 38100"/>
                    <a:gd name="connsiteY2" fmla="*/ 28830 h 38100"/>
                    <a:gd name="connsiteX3" fmla="*/ 29068 w 38100"/>
                    <a:gd name="connsiteY3" fmla="*/ 9399 h 38100"/>
                    <a:gd name="connsiteX4" fmla="*/ 9542 w 38100"/>
                    <a:gd name="connsiteY4" fmla="*/ 134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2" y="13495"/>
                      </a:moveTo>
                      <a:cubicBezTo>
                        <a:pt x="5160" y="19972"/>
                        <a:pt x="6970" y="28735"/>
                        <a:pt x="13447" y="32926"/>
                      </a:cubicBezTo>
                      <a:cubicBezTo>
                        <a:pt x="19924" y="37117"/>
                        <a:pt x="28687" y="35307"/>
                        <a:pt x="32973" y="28830"/>
                      </a:cubicBezTo>
                      <a:cubicBezTo>
                        <a:pt x="37355" y="22353"/>
                        <a:pt x="35545" y="13590"/>
                        <a:pt x="29068" y="9399"/>
                      </a:cubicBezTo>
                      <a:cubicBezTo>
                        <a:pt x="22686" y="5209"/>
                        <a:pt x="13923" y="7018"/>
                        <a:pt x="9542" y="134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任意多边形: 形状 330"/>
                <p:cNvSpPr/>
                <p:nvPr/>
              </p:nvSpPr>
              <p:spPr>
                <a:xfrm>
                  <a:off x="5477474" y="410026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任意多边形: 形状 331"/>
                <p:cNvSpPr/>
                <p:nvPr/>
              </p:nvSpPr>
              <p:spPr>
                <a:xfrm>
                  <a:off x="5305635" y="406225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150" y="5762"/>
                        <a:pt x="11958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任意多边形: 形状 332"/>
                <p:cNvSpPr/>
                <p:nvPr/>
              </p:nvSpPr>
              <p:spPr>
                <a:xfrm>
                  <a:off x="5357040" y="415219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2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2" y="8781"/>
                      </a:cubicBezTo>
                      <a:cubicBezTo>
                        <a:pt x="18149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任意多边形: 形状 333"/>
                <p:cNvSpPr/>
                <p:nvPr/>
              </p:nvSpPr>
              <p:spPr>
                <a:xfrm>
                  <a:off x="5420824" y="4009591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054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任意多边形: 形状 334"/>
                <p:cNvSpPr/>
                <p:nvPr/>
              </p:nvSpPr>
              <p:spPr>
                <a:xfrm>
                  <a:off x="5398164" y="4079538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50" y="5786"/>
                        <a:pt x="11863" y="7024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任意多边形: 形状 335"/>
                <p:cNvSpPr/>
                <p:nvPr/>
              </p:nvSpPr>
              <p:spPr>
                <a:xfrm>
                  <a:off x="5418516" y="414269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49" y="5786"/>
                        <a:pt x="11958" y="7025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任意多边形: 形状 336"/>
                <p:cNvSpPr/>
                <p:nvPr/>
              </p:nvSpPr>
              <p:spPr>
                <a:xfrm>
                  <a:off x="5450827" y="4113974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2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2" y="8715"/>
                      </a:cubicBezTo>
                      <a:cubicBezTo>
                        <a:pt x="18150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任意多边形: 形状 337"/>
                <p:cNvSpPr/>
                <p:nvPr/>
              </p:nvSpPr>
              <p:spPr>
                <a:xfrm>
                  <a:off x="5450094" y="416992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任意多边形: 形状 338"/>
                <p:cNvSpPr/>
                <p:nvPr/>
              </p:nvSpPr>
              <p:spPr>
                <a:xfrm>
                  <a:off x="5407117" y="4091566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77 h 38100"/>
                    <a:gd name="connsiteX1" fmla="*/ 14497 w 38100"/>
                    <a:gd name="connsiteY1" fmla="*/ 37537 h 38100"/>
                    <a:gd name="connsiteX2" fmla="*/ 37452 w 38100"/>
                    <a:gd name="connsiteY2" fmla="*/ 32680 h 38100"/>
                    <a:gd name="connsiteX3" fmla="*/ 32880 w 38100"/>
                    <a:gd name="connsiteY3" fmla="*/ 9820 h 38100"/>
                    <a:gd name="connsiteX4" fmla="*/ 9925 w 38100"/>
                    <a:gd name="connsiteY4" fmla="*/ 146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77"/>
                      </a:moveTo>
                      <a:cubicBezTo>
                        <a:pt x="4877" y="22297"/>
                        <a:pt x="6877" y="32489"/>
                        <a:pt x="14497" y="37537"/>
                      </a:cubicBezTo>
                      <a:cubicBezTo>
                        <a:pt x="22117" y="42491"/>
                        <a:pt x="32404" y="40300"/>
                        <a:pt x="37452" y="32680"/>
                      </a:cubicBezTo>
                      <a:cubicBezTo>
                        <a:pt x="42500" y="25060"/>
                        <a:pt x="40500" y="14868"/>
                        <a:pt x="32880" y="9820"/>
                      </a:cubicBezTo>
                      <a:cubicBezTo>
                        <a:pt x="25355" y="4867"/>
                        <a:pt x="15069" y="6962"/>
                        <a:pt x="9925" y="1467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任意多边形: 形状 339"/>
                <p:cNvSpPr/>
                <p:nvPr/>
              </p:nvSpPr>
              <p:spPr>
                <a:xfrm>
                  <a:off x="5344277" y="3935279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356" y="4843"/>
                        <a:pt x="15068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任意多边形: 形状 340"/>
                <p:cNvSpPr/>
                <p:nvPr/>
              </p:nvSpPr>
              <p:spPr>
                <a:xfrm>
                  <a:off x="5352776" y="4038195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260" y="4843"/>
                        <a:pt x="14973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任意多边形: 形状 341"/>
                <p:cNvSpPr/>
                <p:nvPr/>
              </p:nvSpPr>
              <p:spPr>
                <a:xfrm>
                  <a:off x="5328982" y="4183265"/>
                  <a:ext cx="367178" cy="136380"/>
                </a:xfrm>
                <a:custGeom>
                  <a:avLst/>
                  <a:gdLst>
                    <a:gd name="connsiteX0" fmla="*/ 233363 w 333375"/>
                    <a:gd name="connsiteY0" fmla="*/ 7144 h 123825"/>
                    <a:gd name="connsiteX1" fmla="*/ 326612 w 333375"/>
                    <a:gd name="connsiteY1" fmla="*/ 111442 h 123825"/>
                    <a:gd name="connsiteX2" fmla="*/ 303371 w 333375"/>
                    <a:gd name="connsiteY2" fmla="*/ 114300 h 123825"/>
                    <a:gd name="connsiteX3" fmla="*/ 265462 w 333375"/>
                    <a:gd name="connsiteY3" fmla="*/ 117348 h 123825"/>
                    <a:gd name="connsiteX4" fmla="*/ 232315 w 333375"/>
                    <a:gd name="connsiteY4" fmla="*/ 108490 h 123825"/>
                    <a:gd name="connsiteX5" fmla="*/ 190405 w 333375"/>
                    <a:gd name="connsiteY5" fmla="*/ 117253 h 123825"/>
                    <a:gd name="connsiteX6" fmla="*/ 149923 w 333375"/>
                    <a:gd name="connsiteY6" fmla="*/ 115633 h 123825"/>
                    <a:gd name="connsiteX7" fmla="*/ 116776 w 333375"/>
                    <a:gd name="connsiteY7" fmla="*/ 106394 h 123825"/>
                    <a:gd name="connsiteX8" fmla="*/ 7144 w 333375"/>
                    <a:gd name="connsiteY8" fmla="*/ 14383 h 123825"/>
                    <a:gd name="connsiteX9" fmla="*/ 233363 w 333375"/>
                    <a:gd name="connsiteY9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23825">
                      <a:moveTo>
                        <a:pt x="233363" y="7144"/>
                      </a:moveTo>
                      <a:cubicBezTo>
                        <a:pt x="233363" y="7144"/>
                        <a:pt x="323564" y="45148"/>
                        <a:pt x="326612" y="111442"/>
                      </a:cubicBezTo>
                      <a:cubicBezTo>
                        <a:pt x="326612" y="111442"/>
                        <a:pt x="324517" y="118015"/>
                        <a:pt x="303371" y="114300"/>
                      </a:cubicBezTo>
                      <a:cubicBezTo>
                        <a:pt x="282226" y="110680"/>
                        <a:pt x="288607" y="123063"/>
                        <a:pt x="265462" y="117348"/>
                      </a:cubicBezTo>
                      <a:cubicBezTo>
                        <a:pt x="242316" y="111633"/>
                        <a:pt x="262128" y="97536"/>
                        <a:pt x="232315" y="108490"/>
                      </a:cubicBezTo>
                      <a:cubicBezTo>
                        <a:pt x="202406" y="119443"/>
                        <a:pt x="219646" y="134017"/>
                        <a:pt x="190405" y="117253"/>
                      </a:cubicBezTo>
                      <a:cubicBezTo>
                        <a:pt x="161258" y="100393"/>
                        <a:pt x="165925" y="117062"/>
                        <a:pt x="149923" y="115633"/>
                      </a:cubicBezTo>
                      <a:cubicBezTo>
                        <a:pt x="134017" y="114300"/>
                        <a:pt x="135541" y="115252"/>
                        <a:pt x="116776" y="106394"/>
                      </a:cubicBezTo>
                      <a:cubicBezTo>
                        <a:pt x="98012" y="97536"/>
                        <a:pt x="124492" y="34671"/>
                        <a:pt x="7144" y="14383"/>
                      </a:cubicBezTo>
                      <a:lnTo>
                        <a:pt x="233363" y="7144"/>
                      </a:ln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任意多边形: 形状 342"/>
                <p:cNvSpPr/>
                <p:nvPr/>
              </p:nvSpPr>
              <p:spPr>
                <a:xfrm>
                  <a:off x="5067629" y="3885257"/>
                  <a:ext cx="251779" cy="293742"/>
                </a:xfrm>
                <a:custGeom>
                  <a:avLst/>
                  <a:gdLst>
                    <a:gd name="connsiteX0" fmla="*/ 141756 w 228600"/>
                    <a:gd name="connsiteY0" fmla="*/ 55975 h 266700"/>
                    <a:gd name="connsiteX1" fmla="*/ 8311 w 228600"/>
                    <a:gd name="connsiteY1" fmla="*/ 12064 h 266700"/>
                    <a:gd name="connsiteX2" fmla="*/ 14788 w 228600"/>
                    <a:gd name="connsiteY2" fmla="*/ 34353 h 266700"/>
                    <a:gd name="connsiteX3" fmla="*/ 26885 w 228600"/>
                    <a:gd name="connsiteY3" fmla="*/ 70072 h 266700"/>
                    <a:gd name="connsiteX4" fmla="*/ 48221 w 228600"/>
                    <a:gd name="connsiteY4" fmla="*/ 96837 h 266700"/>
                    <a:gd name="connsiteX5" fmla="*/ 56603 w 228600"/>
                    <a:gd name="connsiteY5" fmla="*/ 138461 h 266700"/>
                    <a:gd name="connsiteX6" fmla="*/ 74034 w 228600"/>
                    <a:gd name="connsiteY6" fmla="*/ 174656 h 266700"/>
                    <a:gd name="connsiteX7" fmla="*/ 95656 w 228600"/>
                    <a:gd name="connsiteY7" fmla="*/ 201231 h 266700"/>
                    <a:gd name="connsiteX8" fmla="*/ 224148 w 228600"/>
                    <a:gd name="connsiteY8" fmla="*/ 264953 h 266700"/>
                    <a:gd name="connsiteX9" fmla="*/ 141756 w 228600"/>
                    <a:gd name="connsiteY9" fmla="*/ 55975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" h="266700">
                      <a:moveTo>
                        <a:pt x="141756" y="55975"/>
                      </a:moveTo>
                      <a:cubicBezTo>
                        <a:pt x="141756" y="55975"/>
                        <a:pt x="70986" y="-11272"/>
                        <a:pt x="8311" y="12064"/>
                      </a:cubicBezTo>
                      <a:cubicBezTo>
                        <a:pt x="8311" y="12064"/>
                        <a:pt x="3073" y="16541"/>
                        <a:pt x="14788" y="34353"/>
                      </a:cubicBezTo>
                      <a:cubicBezTo>
                        <a:pt x="26504" y="52165"/>
                        <a:pt x="12502" y="51307"/>
                        <a:pt x="26885" y="70072"/>
                      </a:cubicBezTo>
                      <a:cubicBezTo>
                        <a:pt x="41268" y="88931"/>
                        <a:pt x="46602" y="65309"/>
                        <a:pt x="48221" y="96837"/>
                      </a:cubicBezTo>
                      <a:cubicBezTo>
                        <a:pt x="49840" y="128365"/>
                        <a:pt x="29552" y="118459"/>
                        <a:pt x="56603" y="138461"/>
                      </a:cubicBezTo>
                      <a:cubicBezTo>
                        <a:pt x="83654" y="158464"/>
                        <a:pt x="66509" y="160750"/>
                        <a:pt x="74034" y="174656"/>
                      </a:cubicBezTo>
                      <a:cubicBezTo>
                        <a:pt x="81559" y="188658"/>
                        <a:pt x="80035" y="187610"/>
                        <a:pt x="95656" y="201231"/>
                      </a:cubicBezTo>
                      <a:cubicBezTo>
                        <a:pt x="111277" y="214852"/>
                        <a:pt x="159187" y="165893"/>
                        <a:pt x="224148" y="264953"/>
                      </a:cubicBezTo>
                      <a:lnTo>
                        <a:pt x="141756" y="55975"/>
                      </a:ln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任意多边形: 形状 343"/>
                <p:cNvSpPr/>
                <p:nvPr/>
              </p:nvSpPr>
              <p:spPr>
                <a:xfrm>
                  <a:off x="5024696" y="4233274"/>
                  <a:ext cx="283251" cy="440613"/>
                </a:xfrm>
                <a:custGeom>
                  <a:avLst/>
                  <a:gdLst>
                    <a:gd name="connsiteX0" fmla="*/ 8144 w 257175"/>
                    <a:gd name="connsiteY0" fmla="*/ 392746 h 400050"/>
                    <a:gd name="connsiteX1" fmla="*/ 8144 w 257175"/>
                    <a:gd name="connsiteY1" fmla="*/ 387411 h 400050"/>
                    <a:gd name="connsiteX2" fmla="*/ 247126 w 257175"/>
                    <a:gd name="connsiteY2" fmla="*/ 9555 h 400050"/>
                    <a:gd name="connsiteX3" fmla="*/ 252365 w 257175"/>
                    <a:gd name="connsiteY3" fmla="*/ 7459 h 400050"/>
                    <a:gd name="connsiteX4" fmla="*/ 254460 w 257175"/>
                    <a:gd name="connsiteY4" fmla="*/ 12698 h 400050"/>
                    <a:gd name="connsiteX5" fmla="*/ 14145 w 257175"/>
                    <a:gd name="connsiteY5" fmla="*/ 392746 h 400050"/>
                    <a:gd name="connsiteX6" fmla="*/ 8525 w 257175"/>
                    <a:gd name="connsiteY6" fmla="*/ 393126 h 400050"/>
                    <a:gd name="connsiteX7" fmla="*/ 8144 w 257175"/>
                    <a:gd name="connsiteY7" fmla="*/ 392746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8144" y="392746"/>
                      </a:moveTo>
                      <a:cubicBezTo>
                        <a:pt x="6810" y="391222"/>
                        <a:pt x="6810" y="388935"/>
                        <a:pt x="8144" y="387411"/>
                      </a:cubicBezTo>
                      <a:cubicBezTo>
                        <a:pt x="107871" y="275016"/>
                        <a:pt x="188262" y="147858"/>
                        <a:pt x="247126" y="9555"/>
                      </a:cubicBezTo>
                      <a:cubicBezTo>
                        <a:pt x="247983" y="7555"/>
                        <a:pt x="250365" y="6602"/>
                        <a:pt x="252365" y="7459"/>
                      </a:cubicBezTo>
                      <a:cubicBezTo>
                        <a:pt x="254365" y="8316"/>
                        <a:pt x="255318" y="10698"/>
                        <a:pt x="254460" y="12698"/>
                      </a:cubicBezTo>
                      <a:cubicBezTo>
                        <a:pt x="195310" y="151763"/>
                        <a:pt x="114443" y="279589"/>
                        <a:pt x="14145" y="392746"/>
                      </a:cubicBezTo>
                      <a:cubicBezTo>
                        <a:pt x="12716" y="394365"/>
                        <a:pt x="10144" y="394555"/>
                        <a:pt x="8525" y="393126"/>
                      </a:cubicBezTo>
                      <a:cubicBezTo>
                        <a:pt x="8430" y="392936"/>
                        <a:pt x="8239" y="392841"/>
                        <a:pt x="8144" y="39274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任意多边形: 形状 344"/>
                <p:cNvSpPr/>
                <p:nvPr/>
              </p:nvSpPr>
              <p:spPr>
                <a:xfrm>
                  <a:off x="5305062" y="4477766"/>
                  <a:ext cx="566503" cy="472085"/>
                </a:xfrm>
                <a:custGeom>
                  <a:avLst/>
                  <a:gdLst>
                    <a:gd name="connsiteX0" fmla="*/ 442818 w 514350"/>
                    <a:gd name="connsiteY0" fmla="*/ 367452 h 428625"/>
                    <a:gd name="connsiteX1" fmla="*/ 334328 w 514350"/>
                    <a:gd name="connsiteY1" fmla="*/ 414506 h 428625"/>
                    <a:gd name="connsiteX2" fmla="*/ 330233 w 514350"/>
                    <a:gd name="connsiteY2" fmla="*/ 415458 h 428625"/>
                    <a:gd name="connsiteX3" fmla="*/ 226315 w 514350"/>
                    <a:gd name="connsiteY3" fmla="*/ 422126 h 428625"/>
                    <a:gd name="connsiteX4" fmla="*/ 222124 w 514350"/>
                    <a:gd name="connsiteY4" fmla="*/ 421649 h 428625"/>
                    <a:gd name="connsiteX5" fmla="*/ 177452 w 514350"/>
                    <a:gd name="connsiteY5" fmla="*/ 413743 h 428625"/>
                    <a:gd name="connsiteX6" fmla="*/ 159449 w 514350"/>
                    <a:gd name="connsiteY6" fmla="*/ 402028 h 428625"/>
                    <a:gd name="connsiteX7" fmla="*/ 37053 w 514350"/>
                    <a:gd name="connsiteY7" fmla="*/ 297919 h 428625"/>
                    <a:gd name="connsiteX8" fmla="*/ 7621 w 514350"/>
                    <a:gd name="connsiteY8" fmla="*/ 184191 h 428625"/>
                    <a:gd name="connsiteX9" fmla="*/ 14669 w 514350"/>
                    <a:gd name="connsiteY9" fmla="*/ 113230 h 428625"/>
                    <a:gd name="connsiteX10" fmla="*/ 15908 w 514350"/>
                    <a:gd name="connsiteY10" fmla="*/ 109515 h 428625"/>
                    <a:gd name="connsiteX11" fmla="*/ 35529 w 514350"/>
                    <a:gd name="connsiteY11" fmla="*/ 72177 h 428625"/>
                    <a:gd name="connsiteX12" fmla="*/ 138875 w 514350"/>
                    <a:gd name="connsiteY12" fmla="*/ 40935 h 428625"/>
                    <a:gd name="connsiteX13" fmla="*/ 140876 w 514350"/>
                    <a:gd name="connsiteY13" fmla="*/ 41792 h 428625"/>
                    <a:gd name="connsiteX14" fmla="*/ 141161 w 514350"/>
                    <a:gd name="connsiteY14" fmla="*/ 41316 h 428625"/>
                    <a:gd name="connsiteX15" fmla="*/ 205074 w 514350"/>
                    <a:gd name="connsiteY15" fmla="*/ 7502 h 428625"/>
                    <a:gd name="connsiteX16" fmla="*/ 290799 w 514350"/>
                    <a:gd name="connsiteY16" fmla="*/ 39887 h 428625"/>
                    <a:gd name="connsiteX17" fmla="*/ 341948 w 514350"/>
                    <a:gd name="connsiteY17" fmla="*/ 36934 h 428625"/>
                    <a:gd name="connsiteX18" fmla="*/ 341948 w 514350"/>
                    <a:gd name="connsiteY18" fmla="*/ 36934 h 428625"/>
                    <a:gd name="connsiteX19" fmla="*/ 357760 w 514350"/>
                    <a:gd name="connsiteY19" fmla="*/ 40744 h 428625"/>
                    <a:gd name="connsiteX20" fmla="*/ 425483 w 514350"/>
                    <a:gd name="connsiteY20" fmla="*/ 82845 h 428625"/>
                    <a:gd name="connsiteX21" fmla="*/ 459677 w 514350"/>
                    <a:gd name="connsiteY21" fmla="*/ 136090 h 428625"/>
                    <a:gd name="connsiteX22" fmla="*/ 460630 w 514350"/>
                    <a:gd name="connsiteY22" fmla="*/ 138852 h 428625"/>
                    <a:gd name="connsiteX23" fmla="*/ 461297 w 514350"/>
                    <a:gd name="connsiteY23" fmla="*/ 141138 h 428625"/>
                    <a:gd name="connsiteX24" fmla="*/ 458820 w 514350"/>
                    <a:gd name="connsiteY24" fmla="*/ 203146 h 428625"/>
                    <a:gd name="connsiteX25" fmla="*/ 458534 w 514350"/>
                    <a:gd name="connsiteY25" fmla="*/ 203908 h 428625"/>
                    <a:gd name="connsiteX26" fmla="*/ 467488 w 514350"/>
                    <a:gd name="connsiteY26" fmla="*/ 206575 h 428625"/>
                    <a:gd name="connsiteX27" fmla="*/ 506921 w 514350"/>
                    <a:gd name="connsiteY27" fmla="*/ 253438 h 428625"/>
                    <a:gd name="connsiteX28" fmla="*/ 492824 w 514350"/>
                    <a:gd name="connsiteY28" fmla="*/ 319541 h 428625"/>
                    <a:gd name="connsiteX29" fmla="*/ 442818 w 514350"/>
                    <a:gd name="connsiteY29" fmla="*/ 367452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14350" h="428625">
                      <a:moveTo>
                        <a:pt x="442818" y="367452"/>
                      </a:moveTo>
                      <a:cubicBezTo>
                        <a:pt x="409957" y="389645"/>
                        <a:pt x="373000" y="405552"/>
                        <a:pt x="334328" y="414506"/>
                      </a:cubicBezTo>
                      <a:cubicBezTo>
                        <a:pt x="332995" y="414886"/>
                        <a:pt x="331566" y="415172"/>
                        <a:pt x="330233" y="415458"/>
                      </a:cubicBezTo>
                      <a:cubicBezTo>
                        <a:pt x="296228" y="423078"/>
                        <a:pt x="260986" y="425364"/>
                        <a:pt x="226315" y="422126"/>
                      </a:cubicBezTo>
                      <a:cubicBezTo>
                        <a:pt x="224886" y="422030"/>
                        <a:pt x="223552" y="421935"/>
                        <a:pt x="222124" y="421649"/>
                      </a:cubicBezTo>
                      <a:cubicBezTo>
                        <a:pt x="207074" y="420125"/>
                        <a:pt x="192120" y="417458"/>
                        <a:pt x="177452" y="413743"/>
                      </a:cubicBezTo>
                      <a:lnTo>
                        <a:pt x="159449" y="402028"/>
                      </a:lnTo>
                      <a:cubicBezTo>
                        <a:pt x="104014" y="394217"/>
                        <a:pt x="61056" y="348021"/>
                        <a:pt x="37053" y="297919"/>
                      </a:cubicBezTo>
                      <a:cubicBezTo>
                        <a:pt x="20003" y="262296"/>
                        <a:pt x="10002" y="223529"/>
                        <a:pt x="7621" y="184191"/>
                      </a:cubicBezTo>
                      <a:cubicBezTo>
                        <a:pt x="6192" y="160474"/>
                        <a:pt x="7811" y="135899"/>
                        <a:pt x="14669" y="113230"/>
                      </a:cubicBezTo>
                      <a:cubicBezTo>
                        <a:pt x="15146" y="111992"/>
                        <a:pt x="15527" y="110753"/>
                        <a:pt x="15908" y="109515"/>
                      </a:cubicBezTo>
                      <a:cubicBezTo>
                        <a:pt x="20384" y="96085"/>
                        <a:pt x="26766" y="83417"/>
                        <a:pt x="35529" y="72177"/>
                      </a:cubicBezTo>
                      <a:cubicBezTo>
                        <a:pt x="59246" y="41507"/>
                        <a:pt x="103728" y="24838"/>
                        <a:pt x="138875" y="40935"/>
                      </a:cubicBezTo>
                      <a:cubicBezTo>
                        <a:pt x="139542" y="41221"/>
                        <a:pt x="140209" y="41507"/>
                        <a:pt x="140876" y="41792"/>
                      </a:cubicBezTo>
                      <a:cubicBezTo>
                        <a:pt x="140971" y="41602"/>
                        <a:pt x="141066" y="41411"/>
                        <a:pt x="141161" y="41316"/>
                      </a:cubicBezTo>
                      <a:cubicBezTo>
                        <a:pt x="153734" y="19123"/>
                        <a:pt x="179452" y="9312"/>
                        <a:pt x="205074" y="7502"/>
                      </a:cubicBezTo>
                      <a:cubicBezTo>
                        <a:pt x="236888" y="5121"/>
                        <a:pt x="271749" y="14456"/>
                        <a:pt x="290799" y="39887"/>
                      </a:cubicBezTo>
                      <a:cubicBezTo>
                        <a:pt x="307468" y="34649"/>
                        <a:pt x="324899" y="34077"/>
                        <a:pt x="341948" y="36934"/>
                      </a:cubicBezTo>
                      <a:lnTo>
                        <a:pt x="341948" y="36934"/>
                      </a:lnTo>
                      <a:cubicBezTo>
                        <a:pt x="347282" y="37792"/>
                        <a:pt x="352616" y="39125"/>
                        <a:pt x="357760" y="40744"/>
                      </a:cubicBezTo>
                      <a:cubicBezTo>
                        <a:pt x="383287" y="48365"/>
                        <a:pt x="407194" y="63700"/>
                        <a:pt x="425483" y="82845"/>
                      </a:cubicBezTo>
                      <a:cubicBezTo>
                        <a:pt x="440246" y="98276"/>
                        <a:pt x="452724" y="116087"/>
                        <a:pt x="459677" y="136090"/>
                      </a:cubicBezTo>
                      <a:cubicBezTo>
                        <a:pt x="460058" y="137042"/>
                        <a:pt x="460344" y="137900"/>
                        <a:pt x="460630" y="138852"/>
                      </a:cubicBezTo>
                      <a:cubicBezTo>
                        <a:pt x="460820" y="139519"/>
                        <a:pt x="461106" y="140376"/>
                        <a:pt x="461297" y="141138"/>
                      </a:cubicBezTo>
                      <a:cubicBezTo>
                        <a:pt x="467393" y="161426"/>
                        <a:pt x="467297" y="183810"/>
                        <a:pt x="458820" y="203146"/>
                      </a:cubicBezTo>
                      <a:cubicBezTo>
                        <a:pt x="458725" y="203432"/>
                        <a:pt x="458630" y="203622"/>
                        <a:pt x="458534" y="203908"/>
                      </a:cubicBezTo>
                      <a:cubicBezTo>
                        <a:pt x="461582" y="204479"/>
                        <a:pt x="464535" y="205432"/>
                        <a:pt x="467488" y="206575"/>
                      </a:cubicBezTo>
                      <a:cubicBezTo>
                        <a:pt x="486538" y="214290"/>
                        <a:pt x="502540" y="233816"/>
                        <a:pt x="506921" y="253438"/>
                      </a:cubicBezTo>
                      <a:cubicBezTo>
                        <a:pt x="511874" y="276012"/>
                        <a:pt x="505397" y="300015"/>
                        <a:pt x="492824" y="319541"/>
                      </a:cubicBezTo>
                      <a:cubicBezTo>
                        <a:pt x="480156" y="339068"/>
                        <a:pt x="462154" y="354403"/>
                        <a:pt x="442818" y="367452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任意多边形: 形状 345"/>
                <p:cNvSpPr/>
                <p:nvPr/>
              </p:nvSpPr>
              <p:spPr>
                <a:xfrm>
                  <a:off x="5448573" y="4514794"/>
                  <a:ext cx="230797" cy="419632"/>
                </a:xfrm>
                <a:custGeom>
                  <a:avLst/>
                  <a:gdLst>
                    <a:gd name="connsiteX0" fmla="*/ 204029 w 209550"/>
                    <a:gd name="connsiteY0" fmla="*/ 380887 h 381000"/>
                    <a:gd name="connsiteX1" fmla="*/ 199933 w 209550"/>
                    <a:gd name="connsiteY1" fmla="*/ 381839 h 381000"/>
                    <a:gd name="connsiteX2" fmla="*/ 176502 w 209550"/>
                    <a:gd name="connsiteY2" fmla="*/ 357169 h 381000"/>
                    <a:gd name="connsiteX3" fmla="*/ 175835 w 209550"/>
                    <a:gd name="connsiteY3" fmla="*/ 354407 h 381000"/>
                    <a:gd name="connsiteX4" fmla="*/ 173263 w 209550"/>
                    <a:gd name="connsiteY4" fmla="*/ 248680 h 381000"/>
                    <a:gd name="connsiteX5" fmla="*/ 155928 w 209550"/>
                    <a:gd name="connsiteY5" fmla="*/ 226486 h 381000"/>
                    <a:gd name="connsiteX6" fmla="*/ 155642 w 209550"/>
                    <a:gd name="connsiteY6" fmla="*/ 226201 h 381000"/>
                    <a:gd name="connsiteX7" fmla="*/ 83633 w 209550"/>
                    <a:gd name="connsiteY7" fmla="*/ 185148 h 381000"/>
                    <a:gd name="connsiteX8" fmla="*/ 82204 w 209550"/>
                    <a:gd name="connsiteY8" fmla="*/ 182672 h 381000"/>
                    <a:gd name="connsiteX9" fmla="*/ 74489 w 209550"/>
                    <a:gd name="connsiteY9" fmla="*/ 84374 h 381000"/>
                    <a:gd name="connsiteX10" fmla="*/ 8195 w 209550"/>
                    <a:gd name="connsiteY10" fmla="*/ 10841 h 381000"/>
                    <a:gd name="connsiteX11" fmla="*/ 7433 w 209550"/>
                    <a:gd name="connsiteY11" fmla="*/ 8174 h 381000"/>
                    <a:gd name="connsiteX12" fmla="*/ 8386 w 209550"/>
                    <a:gd name="connsiteY12" fmla="*/ 7316 h 381000"/>
                    <a:gd name="connsiteX13" fmla="*/ 10195 w 209550"/>
                    <a:gd name="connsiteY13" fmla="*/ 7411 h 381000"/>
                    <a:gd name="connsiteX14" fmla="*/ 10672 w 209550"/>
                    <a:gd name="connsiteY14" fmla="*/ 7697 h 381000"/>
                    <a:gd name="connsiteX15" fmla="*/ 78204 w 209550"/>
                    <a:gd name="connsiteY15" fmla="*/ 82850 h 381000"/>
                    <a:gd name="connsiteX16" fmla="*/ 86586 w 209550"/>
                    <a:gd name="connsiteY16" fmla="*/ 181814 h 381000"/>
                    <a:gd name="connsiteX17" fmla="*/ 157166 w 209550"/>
                    <a:gd name="connsiteY17" fmla="*/ 222010 h 381000"/>
                    <a:gd name="connsiteX18" fmla="*/ 160119 w 209550"/>
                    <a:gd name="connsiteY18" fmla="*/ 224963 h 381000"/>
                    <a:gd name="connsiteX19" fmla="*/ 176692 w 209550"/>
                    <a:gd name="connsiteY19" fmla="*/ 246584 h 381000"/>
                    <a:gd name="connsiteX20" fmla="*/ 180312 w 209550"/>
                    <a:gd name="connsiteY20" fmla="*/ 354788 h 381000"/>
                    <a:gd name="connsiteX21" fmla="*/ 204029 w 209550"/>
                    <a:gd name="connsiteY21" fmla="*/ 380887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9550" h="381000">
                      <a:moveTo>
                        <a:pt x="204029" y="380887"/>
                      </a:moveTo>
                      <a:cubicBezTo>
                        <a:pt x="202696" y="381268"/>
                        <a:pt x="201267" y="381553"/>
                        <a:pt x="199933" y="381839"/>
                      </a:cubicBezTo>
                      <a:cubicBezTo>
                        <a:pt x="194409" y="371838"/>
                        <a:pt x="186408" y="363170"/>
                        <a:pt x="176502" y="357169"/>
                      </a:cubicBezTo>
                      <a:cubicBezTo>
                        <a:pt x="175549" y="356598"/>
                        <a:pt x="175264" y="355265"/>
                        <a:pt x="175835" y="354407"/>
                      </a:cubicBezTo>
                      <a:cubicBezTo>
                        <a:pt x="194409" y="324308"/>
                        <a:pt x="193361" y="281922"/>
                        <a:pt x="173263" y="248680"/>
                      </a:cubicBezTo>
                      <a:cubicBezTo>
                        <a:pt x="168501" y="240774"/>
                        <a:pt x="162691" y="233344"/>
                        <a:pt x="155928" y="226486"/>
                      </a:cubicBezTo>
                      <a:cubicBezTo>
                        <a:pt x="155833" y="226391"/>
                        <a:pt x="155737" y="226296"/>
                        <a:pt x="155642" y="226201"/>
                      </a:cubicBezTo>
                      <a:cubicBezTo>
                        <a:pt x="137164" y="207246"/>
                        <a:pt x="112017" y="192863"/>
                        <a:pt x="83633" y="185148"/>
                      </a:cubicBezTo>
                      <a:cubicBezTo>
                        <a:pt x="82585" y="184862"/>
                        <a:pt x="81919" y="183815"/>
                        <a:pt x="82204" y="182672"/>
                      </a:cubicBezTo>
                      <a:cubicBezTo>
                        <a:pt x="90586" y="150191"/>
                        <a:pt x="87824" y="115330"/>
                        <a:pt x="74489" y="84374"/>
                      </a:cubicBezTo>
                      <a:cubicBezTo>
                        <a:pt x="61249" y="53513"/>
                        <a:pt x="37723" y="27414"/>
                        <a:pt x="8195" y="10841"/>
                      </a:cubicBezTo>
                      <a:cubicBezTo>
                        <a:pt x="7147" y="10269"/>
                        <a:pt x="6862" y="9031"/>
                        <a:pt x="7433" y="8174"/>
                      </a:cubicBezTo>
                      <a:cubicBezTo>
                        <a:pt x="7719" y="7792"/>
                        <a:pt x="8005" y="7507"/>
                        <a:pt x="8386" y="7316"/>
                      </a:cubicBezTo>
                      <a:cubicBezTo>
                        <a:pt x="8957" y="7031"/>
                        <a:pt x="9624" y="7126"/>
                        <a:pt x="10195" y="7411"/>
                      </a:cubicBezTo>
                      <a:cubicBezTo>
                        <a:pt x="10386" y="7507"/>
                        <a:pt x="10576" y="7602"/>
                        <a:pt x="10672" y="7697"/>
                      </a:cubicBezTo>
                      <a:cubicBezTo>
                        <a:pt x="40771" y="24652"/>
                        <a:pt x="64583" y="51322"/>
                        <a:pt x="78204" y="82850"/>
                      </a:cubicBezTo>
                      <a:cubicBezTo>
                        <a:pt x="91539" y="113996"/>
                        <a:pt x="94491" y="148953"/>
                        <a:pt x="86586" y="181814"/>
                      </a:cubicBezTo>
                      <a:cubicBezTo>
                        <a:pt x="114208" y="189625"/>
                        <a:pt x="138688" y="203722"/>
                        <a:pt x="157166" y="222010"/>
                      </a:cubicBezTo>
                      <a:cubicBezTo>
                        <a:pt x="158214" y="222962"/>
                        <a:pt x="159166" y="223915"/>
                        <a:pt x="160119" y="224963"/>
                      </a:cubicBezTo>
                      <a:cubicBezTo>
                        <a:pt x="166500" y="231630"/>
                        <a:pt x="172025" y="238869"/>
                        <a:pt x="176692" y="246584"/>
                      </a:cubicBezTo>
                      <a:cubicBezTo>
                        <a:pt x="197171" y="280398"/>
                        <a:pt x="198505" y="323546"/>
                        <a:pt x="180312" y="354788"/>
                      </a:cubicBezTo>
                      <a:cubicBezTo>
                        <a:pt x="190313" y="361360"/>
                        <a:pt x="198505" y="370409"/>
                        <a:pt x="204029" y="38088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任意多边形: 形状 346"/>
                <p:cNvSpPr/>
                <p:nvPr/>
              </p:nvSpPr>
              <p:spPr>
                <a:xfrm>
                  <a:off x="5611511" y="4693852"/>
                  <a:ext cx="209816" cy="73436"/>
                </a:xfrm>
                <a:custGeom>
                  <a:avLst/>
                  <a:gdLst>
                    <a:gd name="connsiteX0" fmla="*/ 189155 w 190500"/>
                    <a:gd name="connsiteY0" fmla="*/ 10478 h 66675"/>
                    <a:gd name="connsiteX1" fmla="*/ 159628 w 190500"/>
                    <a:gd name="connsiteY1" fmla="*/ 15812 h 66675"/>
                    <a:gd name="connsiteX2" fmla="*/ 106669 w 190500"/>
                    <a:gd name="connsiteY2" fmla="*/ 48387 h 66675"/>
                    <a:gd name="connsiteX3" fmla="*/ 100477 w 190500"/>
                    <a:gd name="connsiteY3" fmla="*/ 52006 h 66675"/>
                    <a:gd name="connsiteX4" fmla="*/ 93810 w 190500"/>
                    <a:gd name="connsiteY4" fmla="*/ 50483 h 66675"/>
                    <a:gd name="connsiteX5" fmla="*/ 12181 w 190500"/>
                    <a:gd name="connsiteY5" fmla="*/ 62579 h 66675"/>
                    <a:gd name="connsiteX6" fmla="*/ 10561 w 190500"/>
                    <a:gd name="connsiteY6" fmla="*/ 63913 h 66675"/>
                    <a:gd name="connsiteX7" fmla="*/ 7990 w 190500"/>
                    <a:gd name="connsiteY7" fmla="*/ 64008 h 66675"/>
                    <a:gd name="connsiteX8" fmla="*/ 7704 w 190500"/>
                    <a:gd name="connsiteY8" fmla="*/ 63722 h 66675"/>
                    <a:gd name="connsiteX9" fmla="*/ 7799 w 190500"/>
                    <a:gd name="connsiteY9" fmla="*/ 60865 h 66675"/>
                    <a:gd name="connsiteX10" fmla="*/ 9323 w 190500"/>
                    <a:gd name="connsiteY10" fmla="*/ 59627 h 66675"/>
                    <a:gd name="connsiteX11" fmla="*/ 95334 w 190500"/>
                    <a:gd name="connsiteY11" fmla="*/ 46768 h 66675"/>
                    <a:gd name="connsiteX12" fmla="*/ 99906 w 190500"/>
                    <a:gd name="connsiteY12" fmla="*/ 48006 h 66675"/>
                    <a:gd name="connsiteX13" fmla="*/ 103811 w 190500"/>
                    <a:gd name="connsiteY13" fmla="*/ 45434 h 66675"/>
                    <a:gd name="connsiteX14" fmla="*/ 158294 w 190500"/>
                    <a:gd name="connsiteY14" fmla="*/ 12002 h 66675"/>
                    <a:gd name="connsiteX15" fmla="*/ 180487 w 190500"/>
                    <a:gd name="connsiteY15" fmla="*/ 7144 h 66675"/>
                    <a:gd name="connsiteX16" fmla="*/ 180202 w 190500"/>
                    <a:gd name="connsiteY16" fmla="*/ 7906 h 66675"/>
                    <a:gd name="connsiteX17" fmla="*/ 189155 w 190500"/>
                    <a:gd name="connsiteY17" fmla="*/ 10478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0500" h="66675">
                      <a:moveTo>
                        <a:pt x="189155" y="10478"/>
                      </a:moveTo>
                      <a:cubicBezTo>
                        <a:pt x="179440" y="10763"/>
                        <a:pt x="169438" y="12573"/>
                        <a:pt x="159628" y="15812"/>
                      </a:cubicBezTo>
                      <a:cubicBezTo>
                        <a:pt x="141340" y="21812"/>
                        <a:pt x="123528" y="32766"/>
                        <a:pt x="106669" y="48387"/>
                      </a:cubicBezTo>
                      <a:cubicBezTo>
                        <a:pt x="105049" y="49816"/>
                        <a:pt x="103144" y="51626"/>
                        <a:pt x="100477" y="52006"/>
                      </a:cubicBezTo>
                      <a:cubicBezTo>
                        <a:pt x="98001" y="52388"/>
                        <a:pt x="95810" y="51340"/>
                        <a:pt x="93810" y="50483"/>
                      </a:cubicBezTo>
                      <a:cubicBezTo>
                        <a:pt x="67235" y="38767"/>
                        <a:pt x="33993" y="43815"/>
                        <a:pt x="12181" y="62579"/>
                      </a:cubicBezTo>
                      <a:cubicBezTo>
                        <a:pt x="11609" y="63055"/>
                        <a:pt x="11133" y="63437"/>
                        <a:pt x="10561" y="63913"/>
                      </a:cubicBezTo>
                      <a:cubicBezTo>
                        <a:pt x="9799" y="64579"/>
                        <a:pt x="8752" y="64579"/>
                        <a:pt x="7990" y="64008"/>
                      </a:cubicBezTo>
                      <a:cubicBezTo>
                        <a:pt x="7894" y="63913"/>
                        <a:pt x="7799" y="63818"/>
                        <a:pt x="7704" y="63722"/>
                      </a:cubicBezTo>
                      <a:cubicBezTo>
                        <a:pt x="6942" y="62865"/>
                        <a:pt x="6942" y="61627"/>
                        <a:pt x="7799" y="60865"/>
                      </a:cubicBezTo>
                      <a:cubicBezTo>
                        <a:pt x="8275" y="60388"/>
                        <a:pt x="8752" y="60008"/>
                        <a:pt x="9323" y="59627"/>
                      </a:cubicBezTo>
                      <a:cubicBezTo>
                        <a:pt x="32374" y="39814"/>
                        <a:pt x="67426" y="34385"/>
                        <a:pt x="95334" y="46768"/>
                      </a:cubicBezTo>
                      <a:cubicBezTo>
                        <a:pt x="97049" y="47530"/>
                        <a:pt x="98573" y="48196"/>
                        <a:pt x="99906" y="48006"/>
                      </a:cubicBezTo>
                      <a:cubicBezTo>
                        <a:pt x="101240" y="47815"/>
                        <a:pt x="102573" y="46577"/>
                        <a:pt x="103811" y="45434"/>
                      </a:cubicBezTo>
                      <a:cubicBezTo>
                        <a:pt x="121147" y="29432"/>
                        <a:pt x="139530" y="18193"/>
                        <a:pt x="158294" y="12002"/>
                      </a:cubicBezTo>
                      <a:cubicBezTo>
                        <a:pt x="165628" y="9620"/>
                        <a:pt x="173058" y="8001"/>
                        <a:pt x="180487" y="7144"/>
                      </a:cubicBezTo>
                      <a:cubicBezTo>
                        <a:pt x="180392" y="7429"/>
                        <a:pt x="180297" y="7620"/>
                        <a:pt x="180202" y="7906"/>
                      </a:cubicBezTo>
                      <a:cubicBezTo>
                        <a:pt x="183250" y="8382"/>
                        <a:pt x="186202" y="9239"/>
                        <a:pt x="189155" y="104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任意多边形: 形状 347"/>
                <p:cNvSpPr/>
                <p:nvPr/>
              </p:nvSpPr>
              <p:spPr>
                <a:xfrm>
                  <a:off x="5563342" y="4510473"/>
                  <a:ext cx="251779" cy="178343"/>
                </a:xfrm>
                <a:custGeom>
                  <a:avLst/>
                  <a:gdLst>
                    <a:gd name="connsiteX0" fmla="*/ 177930 w 228600"/>
                    <a:gd name="connsiteY0" fmla="*/ 151257 h 161925"/>
                    <a:gd name="connsiteX1" fmla="*/ 112588 w 228600"/>
                    <a:gd name="connsiteY1" fmla="*/ 160116 h 161925"/>
                    <a:gd name="connsiteX2" fmla="*/ 34198 w 228600"/>
                    <a:gd name="connsiteY2" fmla="*/ 134493 h 161925"/>
                    <a:gd name="connsiteX3" fmla="*/ 29721 w 228600"/>
                    <a:gd name="connsiteY3" fmla="*/ 131064 h 161925"/>
                    <a:gd name="connsiteX4" fmla="*/ 7147 w 228600"/>
                    <a:gd name="connsiteY4" fmla="*/ 92202 h 161925"/>
                    <a:gd name="connsiteX5" fmla="*/ 21911 w 228600"/>
                    <a:gd name="connsiteY5" fmla="*/ 57436 h 161925"/>
                    <a:gd name="connsiteX6" fmla="*/ 81061 w 228600"/>
                    <a:gd name="connsiteY6" fmla="*/ 13240 h 161925"/>
                    <a:gd name="connsiteX7" fmla="*/ 107159 w 228600"/>
                    <a:gd name="connsiteY7" fmla="*/ 7144 h 161925"/>
                    <a:gd name="connsiteX8" fmla="*/ 107159 w 228600"/>
                    <a:gd name="connsiteY8" fmla="*/ 7144 h 161925"/>
                    <a:gd name="connsiteX9" fmla="*/ 122971 w 228600"/>
                    <a:gd name="connsiteY9" fmla="*/ 10954 h 161925"/>
                    <a:gd name="connsiteX10" fmla="*/ 82490 w 228600"/>
                    <a:gd name="connsiteY10" fmla="*/ 17241 h 161925"/>
                    <a:gd name="connsiteX11" fmla="*/ 58868 w 228600"/>
                    <a:gd name="connsiteY11" fmla="*/ 29147 h 161925"/>
                    <a:gd name="connsiteX12" fmla="*/ 42961 w 228600"/>
                    <a:gd name="connsiteY12" fmla="*/ 41243 h 161925"/>
                    <a:gd name="connsiteX13" fmla="*/ 25244 w 228600"/>
                    <a:gd name="connsiteY13" fmla="*/ 60103 h 161925"/>
                    <a:gd name="connsiteX14" fmla="*/ 24768 w 228600"/>
                    <a:gd name="connsiteY14" fmla="*/ 60674 h 161925"/>
                    <a:gd name="connsiteX15" fmla="*/ 20386 w 228600"/>
                    <a:gd name="connsiteY15" fmla="*/ 66675 h 161925"/>
                    <a:gd name="connsiteX16" fmla="*/ 11338 w 228600"/>
                    <a:gd name="connsiteY16" fmla="*/ 92107 h 161925"/>
                    <a:gd name="connsiteX17" fmla="*/ 32388 w 228600"/>
                    <a:gd name="connsiteY17" fmla="*/ 127730 h 161925"/>
                    <a:gd name="connsiteX18" fmla="*/ 64773 w 228600"/>
                    <a:gd name="connsiteY18" fmla="*/ 145923 h 161925"/>
                    <a:gd name="connsiteX19" fmla="*/ 68964 w 228600"/>
                    <a:gd name="connsiteY19" fmla="*/ 147447 h 161925"/>
                    <a:gd name="connsiteX20" fmla="*/ 112684 w 228600"/>
                    <a:gd name="connsiteY20" fmla="*/ 155829 h 161925"/>
                    <a:gd name="connsiteX21" fmla="*/ 121923 w 228600"/>
                    <a:gd name="connsiteY21" fmla="*/ 156210 h 161925"/>
                    <a:gd name="connsiteX22" fmla="*/ 128305 w 228600"/>
                    <a:gd name="connsiteY22" fmla="*/ 156115 h 161925"/>
                    <a:gd name="connsiteX23" fmla="*/ 176120 w 228600"/>
                    <a:gd name="connsiteY23" fmla="*/ 147161 h 161925"/>
                    <a:gd name="connsiteX24" fmla="*/ 224126 w 228600"/>
                    <a:gd name="connsiteY24" fmla="*/ 107156 h 161925"/>
                    <a:gd name="connsiteX25" fmla="*/ 224888 w 228600"/>
                    <a:gd name="connsiteY25" fmla="*/ 106394 h 161925"/>
                    <a:gd name="connsiteX26" fmla="*/ 226984 w 228600"/>
                    <a:gd name="connsiteY26" fmla="*/ 106299 h 161925"/>
                    <a:gd name="connsiteX27" fmla="*/ 227841 w 228600"/>
                    <a:gd name="connsiteY27" fmla="*/ 109157 h 161925"/>
                    <a:gd name="connsiteX28" fmla="*/ 226508 w 228600"/>
                    <a:gd name="connsiteY28" fmla="*/ 111347 h 161925"/>
                    <a:gd name="connsiteX29" fmla="*/ 177930 w 228600"/>
                    <a:gd name="connsiteY29" fmla="*/ 151257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28600" h="161925">
                      <a:moveTo>
                        <a:pt x="177930" y="151257"/>
                      </a:moveTo>
                      <a:cubicBezTo>
                        <a:pt x="158975" y="158687"/>
                        <a:pt x="137068" y="161639"/>
                        <a:pt x="112588" y="160116"/>
                      </a:cubicBezTo>
                      <a:cubicBezTo>
                        <a:pt x="90681" y="158782"/>
                        <a:pt x="59915" y="153162"/>
                        <a:pt x="34198" y="134493"/>
                      </a:cubicBezTo>
                      <a:cubicBezTo>
                        <a:pt x="32674" y="133445"/>
                        <a:pt x="31245" y="132302"/>
                        <a:pt x="29721" y="131064"/>
                      </a:cubicBezTo>
                      <a:cubicBezTo>
                        <a:pt x="21339" y="124301"/>
                        <a:pt x="7337" y="110300"/>
                        <a:pt x="7147" y="92202"/>
                      </a:cubicBezTo>
                      <a:cubicBezTo>
                        <a:pt x="6956" y="78010"/>
                        <a:pt x="15529" y="65627"/>
                        <a:pt x="21911" y="57436"/>
                      </a:cubicBezTo>
                      <a:cubicBezTo>
                        <a:pt x="38294" y="36671"/>
                        <a:pt x="58772" y="21431"/>
                        <a:pt x="81061" y="13240"/>
                      </a:cubicBezTo>
                      <a:cubicBezTo>
                        <a:pt x="89633" y="10097"/>
                        <a:pt x="98396" y="8096"/>
                        <a:pt x="107159" y="7144"/>
                      </a:cubicBezTo>
                      <a:lnTo>
                        <a:pt x="107159" y="7144"/>
                      </a:lnTo>
                      <a:cubicBezTo>
                        <a:pt x="112493" y="8001"/>
                        <a:pt x="117827" y="9335"/>
                        <a:pt x="122971" y="10954"/>
                      </a:cubicBezTo>
                      <a:cubicBezTo>
                        <a:pt x="109541" y="10287"/>
                        <a:pt x="95634" y="12383"/>
                        <a:pt x="82490" y="17241"/>
                      </a:cubicBezTo>
                      <a:cubicBezTo>
                        <a:pt x="74298" y="20193"/>
                        <a:pt x="66392" y="24194"/>
                        <a:pt x="58868" y="29147"/>
                      </a:cubicBezTo>
                      <a:cubicBezTo>
                        <a:pt x="53343" y="32671"/>
                        <a:pt x="48104" y="36767"/>
                        <a:pt x="42961" y="41243"/>
                      </a:cubicBezTo>
                      <a:cubicBezTo>
                        <a:pt x="36674" y="46863"/>
                        <a:pt x="30769" y="53150"/>
                        <a:pt x="25244" y="60103"/>
                      </a:cubicBezTo>
                      <a:lnTo>
                        <a:pt x="24768" y="60674"/>
                      </a:lnTo>
                      <a:cubicBezTo>
                        <a:pt x="23149" y="62675"/>
                        <a:pt x="21720" y="64675"/>
                        <a:pt x="20386" y="66675"/>
                      </a:cubicBezTo>
                      <a:cubicBezTo>
                        <a:pt x="14195" y="75914"/>
                        <a:pt x="11243" y="84106"/>
                        <a:pt x="11338" y="92107"/>
                      </a:cubicBezTo>
                      <a:cubicBezTo>
                        <a:pt x="11433" y="108490"/>
                        <a:pt x="24577" y="121444"/>
                        <a:pt x="32388" y="127730"/>
                      </a:cubicBezTo>
                      <a:cubicBezTo>
                        <a:pt x="42485" y="135922"/>
                        <a:pt x="53629" y="141732"/>
                        <a:pt x="64773" y="145923"/>
                      </a:cubicBezTo>
                      <a:cubicBezTo>
                        <a:pt x="66107" y="146495"/>
                        <a:pt x="67535" y="146971"/>
                        <a:pt x="68964" y="147447"/>
                      </a:cubicBezTo>
                      <a:cubicBezTo>
                        <a:pt x="84680" y="152781"/>
                        <a:pt x="100206" y="155067"/>
                        <a:pt x="112684" y="155829"/>
                      </a:cubicBezTo>
                      <a:cubicBezTo>
                        <a:pt x="115827" y="156020"/>
                        <a:pt x="118970" y="156115"/>
                        <a:pt x="121923" y="156210"/>
                      </a:cubicBezTo>
                      <a:cubicBezTo>
                        <a:pt x="124114" y="156210"/>
                        <a:pt x="126209" y="156210"/>
                        <a:pt x="128305" y="156115"/>
                      </a:cubicBezTo>
                      <a:cubicBezTo>
                        <a:pt x="145926" y="155734"/>
                        <a:pt x="161928" y="152686"/>
                        <a:pt x="176120" y="147161"/>
                      </a:cubicBezTo>
                      <a:cubicBezTo>
                        <a:pt x="197266" y="138875"/>
                        <a:pt x="214316" y="124683"/>
                        <a:pt x="224126" y="107156"/>
                      </a:cubicBezTo>
                      <a:cubicBezTo>
                        <a:pt x="224317" y="106775"/>
                        <a:pt x="224603" y="106585"/>
                        <a:pt x="224888" y="106394"/>
                      </a:cubicBezTo>
                      <a:cubicBezTo>
                        <a:pt x="225460" y="106013"/>
                        <a:pt x="226317" y="105918"/>
                        <a:pt x="226984" y="106299"/>
                      </a:cubicBezTo>
                      <a:cubicBezTo>
                        <a:pt x="228032" y="106871"/>
                        <a:pt x="228412" y="108109"/>
                        <a:pt x="227841" y="109157"/>
                      </a:cubicBezTo>
                      <a:cubicBezTo>
                        <a:pt x="227460" y="109919"/>
                        <a:pt x="226984" y="110681"/>
                        <a:pt x="226508" y="111347"/>
                      </a:cubicBezTo>
                      <a:cubicBezTo>
                        <a:pt x="216316" y="128874"/>
                        <a:pt x="199076" y="142970"/>
                        <a:pt x="177930" y="15125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任意多边形: 形状 348"/>
                <p:cNvSpPr/>
                <p:nvPr/>
              </p:nvSpPr>
              <p:spPr>
                <a:xfrm>
                  <a:off x="5600910" y="4532241"/>
                  <a:ext cx="136380" cy="157362"/>
                </a:xfrm>
                <a:custGeom>
                  <a:avLst/>
                  <a:gdLst>
                    <a:gd name="connsiteX0" fmla="*/ 88957 w 123825"/>
                    <a:gd name="connsiteY0" fmla="*/ 138256 h 142875"/>
                    <a:gd name="connsiteX1" fmla="*/ 88386 w 123825"/>
                    <a:gd name="connsiteY1" fmla="*/ 137589 h 142875"/>
                    <a:gd name="connsiteX2" fmla="*/ 89243 w 123825"/>
                    <a:gd name="connsiteY2" fmla="*/ 134731 h 142875"/>
                    <a:gd name="connsiteX3" fmla="*/ 115723 w 123825"/>
                    <a:gd name="connsiteY3" fmla="*/ 86725 h 142875"/>
                    <a:gd name="connsiteX4" fmla="*/ 92387 w 123825"/>
                    <a:gd name="connsiteY4" fmla="*/ 34814 h 142875"/>
                    <a:gd name="connsiteX5" fmla="*/ 53429 w 123825"/>
                    <a:gd name="connsiteY5" fmla="*/ 12525 h 142875"/>
                    <a:gd name="connsiteX6" fmla="*/ 10662 w 123825"/>
                    <a:gd name="connsiteY6" fmla="*/ 21193 h 142875"/>
                    <a:gd name="connsiteX7" fmla="*/ 7614 w 123825"/>
                    <a:gd name="connsiteY7" fmla="*/ 20812 h 142875"/>
                    <a:gd name="connsiteX8" fmla="*/ 7995 w 123825"/>
                    <a:gd name="connsiteY8" fmla="*/ 17859 h 142875"/>
                    <a:gd name="connsiteX9" fmla="*/ 54191 w 123825"/>
                    <a:gd name="connsiteY9" fmla="*/ 8430 h 142875"/>
                    <a:gd name="connsiteX10" fmla="*/ 95339 w 123825"/>
                    <a:gd name="connsiteY10" fmla="*/ 31861 h 142875"/>
                    <a:gd name="connsiteX11" fmla="*/ 119914 w 123825"/>
                    <a:gd name="connsiteY11" fmla="*/ 86630 h 142875"/>
                    <a:gd name="connsiteX12" fmla="*/ 91148 w 123825"/>
                    <a:gd name="connsiteY12" fmla="*/ 138351 h 142875"/>
                    <a:gd name="connsiteX13" fmla="*/ 88957 w 123825"/>
                    <a:gd name="connsiteY13" fmla="*/ 138256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3825" h="142875">
                      <a:moveTo>
                        <a:pt x="88957" y="138256"/>
                      </a:moveTo>
                      <a:cubicBezTo>
                        <a:pt x="88672" y="138065"/>
                        <a:pt x="88481" y="137875"/>
                        <a:pt x="88386" y="137589"/>
                      </a:cubicBezTo>
                      <a:cubicBezTo>
                        <a:pt x="87815" y="136541"/>
                        <a:pt x="88196" y="135303"/>
                        <a:pt x="89243" y="134731"/>
                      </a:cubicBezTo>
                      <a:cubicBezTo>
                        <a:pt x="105340" y="126064"/>
                        <a:pt x="116008" y="106728"/>
                        <a:pt x="115723" y="86725"/>
                      </a:cubicBezTo>
                      <a:cubicBezTo>
                        <a:pt x="115532" y="68628"/>
                        <a:pt x="106960" y="49768"/>
                        <a:pt x="92387" y="34814"/>
                      </a:cubicBezTo>
                      <a:cubicBezTo>
                        <a:pt x="80861" y="23098"/>
                        <a:pt x="67431" y="15383"/>
                        <a:pt x="53429" y="12525"/>
                      </a:cubicBezTo>
                      <a:cubicBezTo>
                        <a:pt x="37999" y="9382"/>
                        <a:pt x="21997" y="12621"/>
                        <a:pt x="10662" y="21193"/>
                      </a:cubicBezTo>
                      <a:cubicBezTo>
                        <a:pt x="9709" y="21860"/>
                        <a:pt x="8376" y="21765"/>
                        <a:pt x="7614" y="20812"/>
                      </a:cubicBezTo>
                      <a:cubicBezTo>
                        <a:pt x="6852" y="19860"/>
                        <a:pt x="7042" y="18526"/>
                        <a:pt x="7995" y="17859"/>
                      </a:cubicBezTo>
                      <a:cubicBezTo>
                        <a:pt x="20282" y="8525"/>
                        <a:pt x="37618" y="5001"/>
                        <a:pt x="54191" y="8430"/>
                      </a:cubicBezTo>
                      <a:cubicBezTo>
                        <a:pt x="68955" y="11478"/>
                        <a:pt x="83242" y="19574"/>
                        <a:pt x="95339" y="31861"/>
                      </a:cubicBezTo>
                      <a:cubicBezTo>
                        <a:pt x="110770" y="47577"/>
                        <a:pt x="119723" y="67485"/>
                        <a:pt x="119914" y="86630"/>
                      </a:cubicBezTo>
                      <a:cubicBezTo>
                        <a:pt x="120199" y="108157"/>
                        <a:pt x="108674" y="128921"/>
                        <a:pt x="91148" y="138351"/>
                      </a:cubicBezTo>
                      <a:cubicBezTo>
                        <a:pt x="90481" y="138827"/>
                        <a:pt x="89529" y="138732"/>
                        <a:pt x="88957" y="13825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任意多边形: 形状 349"/>
                <p:cNvSpPr/>
                <p:nvPr/>
              </p:nvSpPr>
              <p:spPr>
                <a:xfrm>
                  <a:off x="5577992" y="4567115"/>
                  <a:ext cx="104908" cy="62945"/>
                </a:xfrm>
                <a:custGeom>
                  <a:avLst/>
                  <a:gdLst>
                    <a:gd name="connsiteX0" fmla="*/ 91478 w 95250"/>
                    <a:gd name="connsiteY0" fmla="*/ 44109 h 57150"/>
                    <a:gd name="connsiteX1" fmla="*/ 91478 w 95250"/>
                    <a:gd name="connsiteY1" fmla="*/ 44109 h 57150"/>
                    <a:gd name="connsiteX2" fmla="*/ 89763 w 95250"/>
                    <a:gd name="connsiteY2" fmla="*/ 22296 h 57150"/>
                    <a:gd name="connsiteX3" fmla="*/ 71951 w 95250"/>
                    <a:gd name="connsiteY3" fmla="*/ 10009 h 57150"/>
                    <a:gd name="connsiteX4" fmla="*/ 69856 w 95250"/>
                    <a:gd name="connsiteY4" fmla="*/ 10295 h 57150"/>
                    <a:gd name="connsiteX5" fmla="*/ 28708 w 95250"/>
                    <a:gd name="connsiteY5" fmla="*/ 42585 h 57150"/>
                    <a:gd name="connsiteX6" fmla="*/ 11658 w 95250"/>
                    <a:gd name="connsiteY6" fmla="*/ 9438 h 57150"/>
                    <a:gd name="connsiteX7" fmla="*/ 11658 w 95250"/>
                    <a:gd name="connsiteY7" fmla="*/ 9342 h 57150"/>
                    <a:gd name="connsiteX8" fmla="*/ 9753 w 95250"/>
                    <a:gd name="connsiteY8" fmla="*/ 7152 h 57150"/>
                    <a:gd name="connsiteX9" fmla="*/ 7372 w 95250"/>
                    <a:gd name="connsiteY9" fmla="*/ 9057 h 57150"/>
                    <a:gd name="connsiteX10" fmla="*/ 7277 w 95250"/>
                    <a:gd name="connsiteY10" fmla="*/ 15438 h 57150"/>
                    <a:gd name="connsiteX11" fmla="*/ 26231 w 95250"/>
                    <a:gd name="connsiteY11" fmla="*/ 46204 h 57150"/>
                    <a:gd name="connsiteX12" fmla="*/ 26612 w 95250"/>
                    <a:gd name="connsiteY12" fmla="*/ 46966 h 57150"/>
                    <a:gd name="connsiteX13" fmla="*/ 27089 w 95250"/>
                    <a:gd name="connsiteY13" fmla="*/ 47347 h 57150"/>
                    <a:gd name="connsiteX14" fmla="*/ 28708 w 95250"/>
                    <a:gd name="connsiteY14" fmla="*/ 47728 h 57150"/>
                    <a:gd name="connsiteX15" fmla="*/ 72904 w 95250"/>
                    <a:gd name="connsiteY15" fmla="*/ 53920 h 57150"/>
                    <a:gd name="connsiteX16" fmla="*/ 81000 w 95250"/>
                    <a:gd name="connsiteY16" fmla="*/ 52014 h 57150"/>
                    <a:gd name="connsiteX17" fmla="*/ 81095 w 95250"/>
                    <a:gd name="connsiteY17" fmla="*/ 51919 h 57150"/>
                    <a:gd name="connsiteX18" fmla="*/ 90715 w 95250"/>
                    <a:gd name="connsiteY18" fmla="*/ 45442 h 57150"/>
                    <a:gd name="connsiteX19" fmla="*/ 91478 w 95250"/>
                    <a:gd name="connsiteY19" fmla="*/ 44109 h 57150"/>
                    <a:gd name="connsiteX20" fmla="*/ 72142 w 95250"/>
                    <a:gd name="connsiteY20" fmla="*/ 49729 h 57150"/>
                    <a:gd name="connsiteX21" fmla="*/ 32613 w 95250"/>
                    <a:gd name="connsiteY21" fmla="*/ 44966 h 57150"/>
                    <a:gd name="connsiteX22" fmla="*/ 71570 w 95250"/>
                    <a:gd name="connsiteY22" fmla="*/ 14486 h 57150"/>
                    <a:gd name="connsiteX23" fmla="*/ 86334 w 95250"/>
                    <a:gd name="connsiteY23" fmla="*/ 24868 h 57150"/>
                    <a:gd name="connsiteX24" fmla="*/ 87953 w 95250"/>
                    <a:gd name="connsiteY24" fmla="*/ 41728 h 57150"/>
                    <a:gd name="connsiteX25" fmla="*/ 87858 w 95250"/>
                    <a:gd name="connsiteY25" fmla="*/ 41823 h 57150"/>
                    <a:gd name="connsiteX26" fmla="*/ 87001 w 95250"/>
                    <a:gd name="connsiteY26" fmla="*/ 43061 h 57150"/>
                    <a:gd name="connsiteX27" fmla="*/ 72142 w 95250"/>
                    <a:gd name="connsiteY27" fmla="*/ 4972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0" h="57150">
                      <a:moveTo>
                        <a:pt x="91478" y="44109"/>
                      </a:moveTo>
                      <a:lnTo>
                        <a:pt x="91478" y="44109"/>
                      </a:lnTo>
                      <a:cubicBezTo>
                        <a:pt x="95478" y="38013"/>
                        <a:pt x="94716" y="29059"/>
                        <a:pt x="89763" y="22296"/>
                      </a:cubicBezTo>
                      <a:cubicBezTo>
                        <a:pt x="86048" y="17153"/>
                        <a:pt x="80238" y="13248"/>
                        <a:pt x="71951" y="10009"/>
                      </a:cubicBezTo>
                      <a:cubicBezTo>
                        <a:pt x="71284" y="9723"/>
                        <a:pt x="70427" y="9819"/>
                        <a:pt x="69856" y="10295"/>
                      </a:cubicBezTo>
                      <a:lnTo>
                        <a:pt x="28708" y="42585"/>
                      </a:lnTo>
                      <a:cubicBezTo>
                        <a:pt x="17182" y="34870"/>
                        <a:pt x="10229" y="21630"/>
                        <a:pt x="11658" y="9438"/>
                      </a:cubicBezTo>
                      <a:cubicBezTo>
                        <a:pt x="11658" y="9438"/>
                        <a:pt x="11658" y="9342"/>
                        <a:pt x="11658" y="9342"/>
                      </a:cubicBezTo>
                      <a:cubicBezTo>
                        <a:pt x="11753" y="8199"/>
                        <a:pt x="10896" y="7247"/>
                        <a:pt x="9753" y="7152"/>
                      </a:cubicBezTo>
                      <a:cubicBezTo>
                        <a:pt x="8515" y="7056"/>
                        <a:pt x="7467" y="7818"/>
                        <a:pt x="7372" y="9057"/>
                      </a:cubicBezTo>
                      <a:cubicBezTo>
                        <a:pt x="7086" y="11152"/>
                        <a:pt x="7086" y="13248"/>
                        <a:pt x="7277" y="15438"/>
                      </a:cubicBezTo>
                      <a:cubicBezTo>
                        <a:pt x="8039" y="27345"/>
                        <a:pt x="15087" y="38965"/>
                        <a:pt x="26231" y="46204"/>
                      </a:cubicBezTo>
                      <a:cubicBezTo>
                        <a:pt x="26327" y="46490"/>
                        <a:pt x="26422" y="46680"/>
                        <a:pt x="26612" y="46966"/>
                      </a:cubicBezTo>
                      <a:cubicBezTo>
                        <a:pt x="26803" y="47157"/>
                        <a:pt x="26898" y="47252"/>
                        <a:pt x="27089" y="47347"/>
                      </a:cubicBezTo>
                      <a:cubicBezTo>
                        <a:pt x="27565" y="47633"/>
                        <a:pt x="28136" y="47823"/>
                        <a:pt x="28708" y="47728"/>
                      </a:cubicBezTo>
                      <a:cubicBezTo>
                        <a:pt x="40614" y="54586"/>
                        <a:pt x="56235" y="56777"/>
                        <a:pt x="72904" y="53920"/>
                      </a:cubicBezTo>
                      <a:cubicBezTo>
                        <a:pt x="75285" y="53538"/>
                        <a:pt x="78047" y="52967"/>
                        <a:pt x="81000" y="52014"/>
                      </a:cubicBezTo>
                      <a:lnTo>
                        <a:pt x="81095" y="51919"/>
                      </a:lnTo>
                      <a:cubicBezTo>
                        <a:pt x="84715" y="50586"/>
                        <a:pt x="88144" y="48681"/>
                        <a:pt x="90715" y="45442"/>
                      </a:cubicBezTo>
                      <a:lnTo>
                        <a:pt x="91478" y="44109"/>
                      </a:lnTo>
                      <a:close/>
                      <a:moveTo>
                        <a:pt x="72142" y="49729"/>
                      </a:moveTo>
                      <a:cubicBezTo>
                        <a:pt x="57378" y="52205"/>
                        <a:pt x="43376" y="50490"/>
                        <a:pt x="32613" y="44966"/>
                      </a:cubicBezTo>
                      <a:lnTo>
                        <a:pt x="71570" y="14486"/>
                      </a:lnTo>
                      <a:cubicBezTo>
                        <a:pt x="78428" y="17248"/>
                        <a:pt x="83286" y="20677"/>
                        <a:pt x="86334" y="24868"/>
                      </a:cubicBezTo>
                      <a:cubicBezTo>
                        <a:pt x="90239" y="30202"/>
                        <a:pt x="90906" y="37060"/>
                        <a:pt x="87953" y="41728"/>
                      </a:cubicBezTo>
                      <a:cubicBezTo>
                        <a:pt x="87953" y="41728"/>
                        <a:pt x="87953" y="41728"/>
                        <a:pt x="87858" y="41823"/>
                      </a:cubicBezTo>
                      <a:lnTo>
                        <a:pt x="87001" y="43061"/>
                      </a:lnTo>
                      <a:cubicBezTo>
                        <a:pt x="84334" y="46299"/>
                        <a:pt x="79476" y="48490"/>
                        <a:pt x="72142" y="4972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任意多边形: 形状 350"/>
                <p:cNvSpPr/>
                <p:nvPr/>
              </p:nvSpPr>
              <p:spPr>
                <a:xfrm>
                  <a:off x="5625857" y="4604071"/>
                  <a:ext cx="52454" cy="73436"/>
                </a:xfrm>
                <a:custGeom>
                  <a:avLst/>
                  <a:gdLst>
                    <a:gd name="connsiteX0" fmla="*/ 8015 w 47625"/>
                    <a:gd name="connsiteY0" fmla="*/ 64943 h 66675"/>
                    <a:gd name="connsiteX1" fmla="*/ 7539 w 47625"/>
                    <a:gd name="connsiteY1" fmla="*/ 61990 h 66675"/>
                    <a:gd name="connsiteX2" fmla="*/ 44591 w 47625"/>
                    <a:gd name="connsiteY2" fmla="*/ 8079 h 66675"/>
                    <a:gd name="connsiteX3" fmla="*/ 47543 w 47625"/>
                    <a:gd name="connsiteY3" fmla="*/ 7507 h 66675"/>
                    <a:gd name="connsiteX4" fmla="*/ 48115 w 47625"/>
                    <a:gd name="connsiteY4" fmla="*/ 10460 h 66675"/>
                    <a:gd name="connsiteX5" fmla="*/ 11063 w 47625"/>
                    <a:gd name="connsiteY5" fmla="*/ 64371 h 66675"/>
                    <a:gd name="connsiteX6" fmla="*/ 8015 w 47625"/>
                    <a:gd name="connsiteY6" fmla="*/ 64943 h 66675"/>
                    <a:gd name="connsiteX7" fmla="*/ 8015 w 47625"/>
                    <a:gd name="connsiteY7" fmla="*/ 64943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5" h="66675">
                      <a:moveTo>
                        <a:pt x="8015" y="64943"/>
                      </a:moveTo>
                      <a:cubicBezTo>
                        <a:pt x="7062" y="64276"/>
                        <a:pt x="6872" y="62943"/>
                        <a:pt x="7539" y="61990"/>
                      </a:cubicBezTo>
                      <a:lnTo>
                        <a:pt x="44591" y="8079"/>
                      </a:lnTo>
                      <a:cubicBezTo>
                        <a:pt x="45257" y="7126"/>
                        <a:pt x="46591" y="6840"/>
                        <a:pt x="47543" y="7507"/>
                      </a:cubicBezTo>
                      <a:cubicBezTo>
                        <a:pt x="48591" y="8269"/>
                        <a:pt x="48782" y="9507"/>
                        <a:pt x="48115" y="10460"/>
                      </a:cubicBezTo>
                      <a:lnTo>
                        <a:pt x="11063" y="64371"/>
                      </a:lnTo>
                      <a:cubicBezTo>
                        <a:pt x="10301" y="65419"/>
                        <a:pt x="8967" y="65705"/>
                        <a:pt x="8015" y="64943"/>
                      </a:cubicBezTo>
                      <a:cubicBezTo>
                        <a:pt x="8015" y="65038"/>
                        <a:pt x="8015" y="64943"/>
                        <a:pt x="8015" y="6494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任意多边形: 形状 351"/>
                <p:cNvSpPr/>
                <p:nvPr/>
              </p:nvSpPr>
              <p:spPr>
                <a:xfrm>
                  <a:off x="5313245" y="4590413"/>
                  <a:ext cx="241288" cy="356687"/>
                </a:xfrm>
                <a:custGeom>
                  <a:avLst/>
                  <a:gdLst>
                    <a:gd name="connsiteX0" fmla="*/ 218884 w 219075"/>
                    <a:gd name="connsiteY0" fmla="*/ 319849 h 323850"/>
                    <a:gd name="connsiteX1" fmla="*/ 214693 w 219075"/>
                    <a:gd name="connsiteY1" fmla="*/ 319373 h 323850"/>
                    <a:gd name="connsiteX2" fmla="*/ 95821 w 219075"/>
                    <a:gd name="connsiteY2" fmla="*/ 197739 h 323850"/>
                    <a:gd name="connsiteX3" fmla="*/ 94392 w 219075"/>
                    <a:gd name="connsiteY3" fmla="*/ 196691 h 323850"/>
                    <a:gd name="connsiteX4" fmla="*/ 94392 w 219075"/>
                    <a:gd name="connsiteY4" fmla="*/ 194977 h 323850"/>
                    <a:gd name="connsiteX5" fmla="*/ 87154 w 219075"/>
                    <a:gd name="connsiteY5" fmla="*/ 73152 h 323850"/>
                    <a:gd name="connsiteX6" fmla="*/ 7144 w 219075"/>
                    <a:gd name="connsiteY6" fmla="*/ 10858 h 323850"/>
                    <a:gd name="connsiteX7" fmla="*/ 8382 w 219075"/>
                    <a:gd name="connsiteY7" fmla="*/ 7144 h 323850"/>
                    <a:gd name="connsiteX8" fmla="*/ 90583 w 219075"/>
                    <a:gd name="connsiteY8" fmla="*/ 71152 h 323850"/>
                    <a:gd name="connsiteX9" fmla="*/ 98965 w 219075"/>
                    <a:gd name="connsiteY9" fmla="*/ 194215 h 323850"/>
                    <a:gd name="connsiteX10" fmla="*/ 218884 w 219075"/>
                    <a:gd name="connsiteY10" fmla="*/ 319849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9075" h="323850">
                      <a:moveTo>
                        <a:pt x="218884" y="319849"/>
                      </a:moveTo>
                      <a:cubicBezTo>
                        <a:pt x="217456" y="319754"/>
                        <a:pt x="216122" y="319659"/>
                        <a:pt x="214693" y="319373"/>
                      </a:cubicBezTo>
                      <a:cubicBezTo>
                        <a:pt x="204216" y="260318"/>
                        <a:pt x="155162" y="209740"/>
                        <a:pt x="95821" y="197739"/>
                      </a:cubicBezTo>
                      <a:cubicBezTo>
                        <a:pt x="95250" y="197644"/>
                        <a:pt x="94678" y="197263"/>
                        <a:pt x="94392" y="196691"/>
                      </a:cubicBezTo>
                      <a:cubicBezTo>
                        <a:pt x="94107" y="196120"/>
                        <a:pt x="94107" y="195548"/>
                        <a:pt x="94392" y="194977"/>
                      </a:cubicBezTo>
                      <a:cubicBezTo>
                        <a:pt x="111252" y="156305"/>
                        <a:pt x="108394" y="109728"/>
                        <a:pt x="87154" y="73152"/>
                      </a:cubicBezTo>
                      <a:cubicBezTo>
                        <a:pt x="69818" y="43339"/>
                        <a:pt x="40291" y="20860"/>
                        <a:pt x="7144" y="10858"/>
                      </a:cubicBezTo>
                      <a:cubicBezTo>
                        <a:pt x="7620" y="9620"/>
                        <a:pt x="8001" y="8382"/>
                        <a:pt x="8382" y="7144"/>
                      </a:cubicBezTo>
                      <a:cubicBezTo>
                        <a:pt x="42481" y="17335"/>
                        <a:pt x="72771" y="40576"/>
                        <a:pt x="90583" y="71152"/>
                      </a:cubicBezTo>
                      <a:cubicBezTo>
                        <a:pt x="112109" y="107918"/>
                        <a:pt x="115252" y="154972"/>
                        <a:pt x="98965" y="194215"/>
                      </a:cubicBezTo>
                      <a:cubicBezTo>
                        <a:pt x="159258" y="207645"/>
                        <a:pt x="208693" y="259556"/>
                        <a:pt x="218884" y="31984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任意多边形: 形状 352"/>
                <p:cNvSpPr/>
                <p:nvPr/>
              </p:nvSpPr>
              <p:spPr>
                <a:xfrm>
                  <a:off x="5388779" y="4844706"/>
                  <a:ext cx="73436" cy="115399"/>
                </a:xfrm>
                <a:custGeom>
                  <a:avLst/>
                  <a:gdLst>
                    <a:gd name="connsiteX0" fmla="*/ 7144 w 66675"/>
                    <a:gd name="connsiteY0" fmla="*/ 7148 h 104775"/>
                    <a:gd name="connsiteX1" fmla="*/ 42291 w 66675"/>
                    <a:gd name="connsiteY1" fmla="*/ 23150 h 104775"/>
                    <a:gd name="connsiteX2" fmla="*/ 60579 w 66675"/>
                    <a:gd name="connsiteY2" fmla="*/ 56868 h 104775"/>
                    <a:gd name="connsiteX3" fmla="*/ 60484 w 66675"/>
                    <a:gd name="connsiteY3" fmla="*/ 93920 h 104775"/>
                    <a:gd name="connsiteX4" fmla="*/ 45815 w 66675"/>
                    <a:gd name="connsiteY4" fmla="*/ 79157 h 104775"/>
                    <a:gd name="connsiteX5" fmla="*/ 7144 w 66675"/>
                    <a:gd name="connsiteY5" fmla="*/ 714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04775">
                      <a:moveTo>
                        <a:pt x="7144" y="7148"/>
                      </a:moveTo>
                      <a:cubicBezTo>
                        <a:pt x="20003" y="6957"/>
                        <a:pt x="33052" y="13625"/>
                        <a:pt x="42291" y="23150"/>
                      </a:cubicBezTo>
                      <a:cubicBezTo>
                        <a:pt x="51530" y="32675"/>
                        <a:pt x="57245" y="44676"/>
                        <a:pt x="60579" y="56868"/>
                      </a:cubicBezTo>
                      <a:cubicBezTo>
                        <a:pt x="63818" y="68679"/>
                        <a:pt x="65437" y="82967"/>
                        <a:pt x="60484" y="93920"/>
                      </a:cubicBezTo>
                      <a:cubicBezTo>
                        <a:pt x="52769" y="111066"/>
                        <a:pt x="48863" y="86967"/>
                        <a:pt x="45815" y="79157"/>
                      </a:cubicBezTo>
                      <a:cubicBezTo>
                        <a:pt x="36004" y="53916"/>
                        <a:pt x="18764" y="31627"/>
                        <a:pt x="7144" y="714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任意多边形: 形状 353"/>
                <p:cNvSpPr/>
                <p:nvPr/>
              </p:nvSpPr>
              <p:spPr>
                <a:xfrm>
                  <a:off x="5441656" y="4871252"/>
                  <a:ext cx="62945" cy="83926"/>
                </a:xfrm>
                <a:custGeom>
                  <a:avLst/>
                  <a:gdLst>
                    <a:gd name="connsiteX0" fmla="*/ 8094 w 57150"/>
                    <a:gd name="connsiteY0" fmla="*/ 72295 h 76200"/>
                    <a:gd name="connsiteX1" fmla="*/ 17142 w 57150"/>
                    <a:gd name="connsiteY1" fmla="*/ 29813 h 76200"/>
                    <a:gd name="connsiteX2" fmla="*/ 54766 w 57150"/>
                    <a:gd name="connsiteY2" fmla="*/ 7144 h 76200"/>
                    <a:gd name="connsiteX3" fmla="*/ 43908 w 57150"/>
                    <a:gd name="connsiteY3" fmla="*/ 48578 h 76200"/>
                    <a:gd name="connsiteX4" fmla="*/ 8094 w 57150"/>
                    <a:gd name="connsiteY4" fmla="*/ 72295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76200">
                      <a:moveTo>
                        <a:pt x="8094" y="72295"/>
                      </a:moveTo>
                      <a:cubicBezTo>
                        <a:pt x="5332" y="57245"/>
                        <a:pt x="8665" y="41720"/>
                        <a:pt x="17142" y="29813"/>
                      </a:cubicBezTo>
                      <a:cubicBezTo>
                        <a:pt x="25715" y="17907"/>
                        <a:pt x="39336" y="9620"/>
                        <a:pt x="54766" y="7144"/>
                      </a:cubicBezTo>
                      <a:cubicBezTo>
                        <a:pt x="57433" y="22193"/>
                        <a:pt x="52957" y="37052"/>
                        <a:pt x="43908" y="48578"/>
                      </a:cubicBezTo>
                      <a:cubicBezTo>
                        <a:pt x="34668" y="60007"/>
                        <a:pt x="22286" y="66865"/>
                        <a:pt x="8094" y="722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/>
                <p:cNvSpPr/>
                <p:nvPr/>
              </p:nvSpPr>
              <p:spPr>
                <a:xfrm>
                  <a:off x="5440080" y="4916222"/>
                  <a:ext cx="136380" cy="41963"/>
                </a:xfrm>
                <a:custGeom>
                  <a:avLst/>
                  <a:gdLst>
                    <a:gd name="connsiteX0" fmla="*/ 116776 w 123825"/>
                    <a:gd name="connsiteY0" fmla="*/ 24606 h 38100"/>
                    <a:gd name="connsiteX1" fmla="*/ 58007 w 123825"/>
                    <a:gd name="connsiteY1" fmla="*/ 7366 h 38100"/>
                    <a:gd name="connsiteX2" fmla="*/ 7144 w 123825"/>
                    <a:gd name="connsiteY2" fmla="*/ 32702 h 38100"/>
                    <a:gd name="connsiteX3" fmla="*/ 116776 w 123825"/>
                    <a:gd name="connsiteY3" fmla="*/ 24606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825" h="38100">
                      <a:moveTo>
                        <a:pt x="116776" y="24606"/>
                      </a:moveTo>
                      <a:cubicBezTo>
                        <a:pt x="99727" y="12224"/>
                        <a:pt x="78200" y="5842"/>
                        <a:pt x="58007" y="7366"/>
                      </a:cubicBezTo>
                      <a:cubicBezTo>
                        <a:pt x="37814" y="8890"/>
                        <a:pt x="19145" y="18129"/>
                        <a:pt x="7144" y="32702"/>
                      </a:cubicBezTo>
                      <a:cubicBezTo>
                        <a:pt x="42958" y="30988"/>
                        <a:pt x="81248" y="28226"/>
                        <a:pt x="116776" y="2460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任意多边形: 形状 355"/>
                <p:cNvSpPr/>
                <p:nvPr/>
              </p:nvSpPr>
              <p:spPr>
                <a:xfrm>
                  <a:off x="3263212" y="2936058"/>
                  <a:ext cx="472086" cy="545521"/>
                </a:xfrm>
                <a:custGeom>
                  <a:avLst/>
                  <a:gdLst>
                    <a:gd name="connsiteX0" fmla="*/ 399409 w 428625"/>
                    <a:gd name="connsiteY0" fmla="*/ 87782 h 495300"/>
                    <a:gd name="connsiteX1" fmla="*/ 429413 w 428625"/>
                    <a:gd name="connsiteY1" fmla="*/ 202177 h 495300"/>
                    <a:gd name="connsiteX2" fmla="*/ 429794 w 428625"/>
                    <a:gd name="connsiteY2" fmla="*/ 206368 h 495300"/>
                    <a:gd name="connsiteX3" fmla="*/ 420555 w 428625"/>
                    <a:gd name="connsiteY3" fmla="*/ 310095 h 495300"/>
                    <a:gd name="connsiteX4" fmla="*/ 419507 w 428625"/>
                    <a:gd name="connsiteY4" fmla="*/ 314191 h 495300"/>
                    <a:gd name="connsiteX5" fmla="*/ 404934 w 428625"/>
                    <a:gd name="connsiteY5" fmla="*/ 357149 h 495300"/>
                    <a:gd name="connsiteX6" fmla="*/ 390646 w 428625"/>
                    <a:gd name="connsiteY6" fmla="*/ 373151 h 495300"/>
                    <a:gd name="connsiteX7" fmla="*/ 269107 w 428625"/>
                    <a:gd name="connsiteY7" fmla="*/ 478307 h 495300"/>
                    <a:gd name="connsiteX8" fmla="*/ 152236 w 428625"/>
                    <a:gd name="connsiteY8" fmla="*/ 490118 h 495300"/>
                    <a:gd name="connsiteX9" fmla="*/ 83179 w 428625"/>
                    <a:gd name="connsiteY9" fmla="*/ 472306 h 495300"/>
                    <a:gd name="connsiteX10" fmla="*/ 79655 w 428625"/>
                    <a:gd name="connsiteY10" fmla="*/ 470496 h 495300"/>
                    <a:gd name="connsiteX11" fmla="*/ 45746 w 428625"/>
                    <a:gd name="connsiteY11" fmla="*/ 445446 h 495300"/>
                    <a:gd name="connsiteX12" fmla="*/ 30601 w 428625"/>
                    <a:gd name="connsiteY12" fmla="*/ 338575 h 495300"/>
                    <a:gd name="connsiteX13" fmla="*/ 31744 w 428625"/>
                    <a:gd name="connsiteY13" fmla="*/ 336765 h 495300"/>
                    <a:gd name="connsiteX14" fmla="*/ 31268 w 428625"/>
                    <a:gd name="connsiteY14" fmla="*/ 336384 h 495300"/>
                    <a:gd name="connsiteX15" fmla="*/ 7551 w 428625"/>
                    <a:gd name="connsiteY15" fmla="*/ 267995 h 495300"/>
                    <a:gd name="connsiteX16" fmla="*/ 52604 w 428625"/>
                    <a:gd name="connsiteY16" fmla="*/ 188271 h 495300"/>
                    <a:gd name="connsiteX17" fmla="*/ 57462 w 428625"/>
                    <a:gd name="connsiteY17" fmla="*/ 137312 h 495300"/>
                    <a:gd name="connsiteX18" fmla="*/ 57462 w 428625"/>
                    <a:gd name="connsiteY18" fmla="*/ 137312 h 495300"/>
                    <a:gd name="connsiteX19" fmla="*/ 63653 w 428625"/>
                    <a:gd name="connsiteY19" fmla="*/ 122262 h 495300"/>
                    <a:gd name="connsiteX20" fmla="*/ 115564 w 428625"/>
                    <a:gd name="connsiteY20" fmla="*/ 61683 h 495300"/>
                    <a:gd name="connsiteX21" fmla="*/ 173381 w 428625"/>
                    <a:gd name="connsiteY21" fmla="*/ 36061 h 495300"/>
                    <a:gd name="connsiteX22" fmla="*/ 176334 w 428625"/>
                    <a:gd name="connsiteY22" fmla="*/ 35489 h 495300"/>
                    <a:gd name="connsiteX23" fmla="*/ 178715 w 428625"/>
                    <a:gd name="connsiteY23" fmla="*/ 35204 h 495300"/>
                    <a:gd name="connsiteX24" fmla="*/ 239580 w 428625"/>
                    <a:gd name="connsiteY24" fmla="*/ 47110 h 495300"/>
                    <a:gd name="connsiteX25" fmla="*/ 240246 w 428625"/>
                    <a:gd name="connsiteY25" fmla="*/ 47491 h 495300"/>
                    <a:gd name="connsiteX26" fmla="*/ 244247 w 428625"/>
                    <a:gd name="connsiteY26" fmla="*/ 39109 h 495300"/>
                    <a:gd name="connsiteX27" fmla="*/ 296539 w 428625"/>
                    <a:gd name="connsiteY27" fmla="*/ 7296 h 495300"/>
                    <a:gd name="connsiteX28" fmla="*/ 359690 w 428625"/>
                    <a:gd name="connsiteY28" fmla="*/ 31203 h 495300"/>
                    <a:gd name="connsiteX29" fmla="*/ 399409 w 428625"/>
                    <a:gd name="connsiteY29" fmla="*/ 87782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8625" h="495300">
                      <a:moveTo>
                        <a:pt x="399409" y="87782"/>
                      </a:moveTo>
                      <a:cubicBezTo>
                        <a:pt x="416364" y="123596"/>
                        <a:pt x="426365" y="162648"/>
                        <a:pt x="429413" y="202177"/>
                      </a:cubicBezTo>
                      <a:cubicBezTo>
                        <a:pt x="429604" y="203606"/>
                        <a:pt x="429699" y="205034"/>
                        <a:pt x="429794" y="206368"/>
                      </a:cubicBezTo>
                      <a:cubicBezTo>
                        <a:pt x="432080" y="241134"/>
                        <a:pt x="429032" y="276281"/>
                        <a:pt x="420555" y="310095"/>
                      </a:cubicBezTo>
                      <a:cubicBezTo>
                        <a:pt x="420269" y="311524"/>
                        <a:pt x="419888" y="312858"/>
                        <a:pt x="419507" y="314191"/>
                      </a:cubicBezTo>
                      <a:cubicBezTo>
                        <a:pt x="415697" y="328859"/>
                        <a:pt x="410744" y="343242"/>
                        <a:pt x="404934" y="357149"/>
                      </a:cubicBezTo>
                      <a:lnTo>
                        <a:pt x="390646" y="373151"/>
                      </a:lnTo>
                      <a:cubicBezTo>
                        <a:pt x="374454" y="426776"/>
                        <a:pt x="322352" y="462114"/>
                        <a:pt x="269107" y="478307"/>
                      </a:cubicBezTo>
                      <a:cubicBezTo>
                        <a:pt x="231293" y="489737"/>
                        <a:pt x="191383" y="493737"/>
                        <a:pt x="152236" y="490118"/>
                      </a:cubicBezTo>
                      <a:cubicBezTo>
                        <a:pt x="128518" y="487927"/>
                        <a:pt x="104515" y="482593"/>
                        <a:pt x="83179" y="472306"/>
                      </a:cubicBezTo>
                      <a:cubicBezTo>
                        <a:pt x="82036" y="471734"/>
                        <a:pt x="80798" y="471163"/>
                        <a:pt x="79655" y="470496"/>
                      </a:cubicBezTo>
                      <a:cubicBezTo>
                        <a:pt x="67082" y="464019"/>
                        <a:pt x="55557" y="455828"/>
                        <a:pt x="45746" y="445446"/>
                      </a:cubicBezTo>
                      <a:cubicBezTo>
                        <a:pt x="19076" y="417347"/>
                        <a:pt x="9361" y="370865"/>
                        <a:pt x="30601" y="338575"/>
                      </a:cubicBezTo>
                      <a:cubicBezTo>
                        <a:pt x="30982" y="337908"/>
                        <a:pt x="31363" y="337337"/>
                        <a:pt x="31744" y="336765"/>
                      </a:cubicBezTo>
                      <a:cubicBezTo>
                        <a:pt x="31554" y="336575"/>
                        <a:pt x="31459" y="336575"/>
                        <a:pt x="31268" y="336384"/>
                      </a:cubicBezTo>
                      <a:cubicBezTo>
                        <a:pt x="11170" y="320573"/>
                        <a:pt x="5455" y="293712"/>
                        <a:pt x="7551" y="267995"/>
                      </a:cubicBezTo>
                      <a:cubicBezTo>
                        <a:pt x="10027" y="236181"/>
                        <a:pt x="24600" y="203225"/>
                        <a:pt x="52604" y="188271"/>
                      </a:cubicBezTo>
                      <a:cubicBezTo>
                        <a:pt x="49937" y="171030"/>
                        <a:pt x="52033" y="153695"/>
                        <a:pt x="57462" y="137312"/>
                      </a:cubicBezTo>
                      <a:lnTo>
                        <a:pt x="57462" y="137312"/>
                      </a:lnTo>
                      <a:cubicBezTo>
                        <a:pt x="59176" y="132168"/>
                        <a:pt x="61272" y="127120"/>
                        <a:pt x="63653" y="122262"/>
                      </a:cubicBezTo>
                      <a:cubicBezTo>
                        <a:pt x="75083" y="98259"/>
                        <a:pt x="93847" y="76923"/>
                        <a:pt x="115564" y="61683"/>
                      </a:cubicBezTo>
                      <a:cubicBezTo>
                        <a:pt x="132995" y="49491"/>
                        <a:pt x="152617" y="39871"/>
                        <a:pt x="173381" y="36061"/>
                      </a:cubicBezTo>
                      <a:cubicBezTo>
                        <a:pt x="174334" y="35871"/>
                        <a:pt x="175286" y="35680"/>
                        <a:pt x="176334" y="35489"/>
                      </a:cubicBezTo>
                      <a:cubicBezTo>
                        <a:pt x="177096" y="35394"/>
                        <a:pt x="177858" y="35299"/>
                        <a:pt x="178715" y="35204"/>
                      </a:cubicBezTo>
                      <a:cubicBezTo>
                        <a:pt x="199670" y="32251"/>
                        <a:pt x="221768" y="35775"/>
                        <a:pt x="239580" y="47110"/>
                      </a:cubicBezTo>
                      <a:cubicBezTo>
                        <a:pt x="239866" y="47205"/>
                        <a:pt x="240056" y="47300"/>
                        <a:pt x="240246" y="47491"/>
                      </a:cubicBezTo>
                      <a:cubicBezTo>
                        <a:pt x="241294" y="44633"/>
                        <a:pt x="242628" y="41776"/>
                        <a:pt x="244247" y="39109"/>
                      </a:cubicBezTo>
                      <a:cubicBezTo>
                        <a:pt x="254725" y="21392"/>
                        <a:pt x="276537" y="8629"/>
                        <a:pt x="296539" y="7296"/>
                      </a:cubicBezTo>
                      <a:cubicBezTo>
                        <a:pt x="319590" y="5771"/>
                        <a:pt x="342355" y="15868"/>
                        <a:pt x="359690" y="31203"/>
                      </a:cubicBezTo>
                      <a:cubicBezTo>
                        <a:pt x="377121" y="46538"/>
                        <a:pt x="389503" y="66731"/>
                        <a:pt x="399409" y="87782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任意多边形: 形状 356"/>
                <p:cNvSpPr/>
                <p:nvPr/>
              </p:nvSpPr>
              <p:spPr>
                <a:xfrm>
                  <a:off x="3288861" y="3148694"/>
                  <a:ext cx="451104" cy="167853"/>
                </a:xfrm>
                <a:custGeom>
                  <a:avLst/>
                  <a:gdLst>
                    <a:gd name="connsiteX0" fmla="*/ 406221 w 409575"/>
                    <a:gd name="connsiteY0" fmla="*/ 9116 h 152400"/>
                    <a:gd name="connsiteX1" fmla="*/ 406602 w 409575"/>
                    <a:gd name="connsiteY1" fmla="*/ 13307 h 152400"/>
                    <a:gd name="connsiteX2" fmla="*/ 378598 w 409575"/>
                    <a:gd name="connsiteY2" fmla="*/ 32738 h 152400"/>
                    <a:gd name="connsiteX3" fmla="*/ 375741 w 409575"/>
                    <a:gd name="connsiteY3" fmla="*/ 33024 h 152400"/>
                    <a:gd name="connsiteX4" fmla="*/ 270870 w 409575"/>
                    <a:gd name="connsiteY4" fmla="*/ 19499 h 152400"/>
                    <a:gd name="connsiteX5" fmla="*/ 246296 w 409575"/>
                    <a:gd name="connsiteY5" fmla="*/ 33215 h 152400"/>
                    <a:gd name="connsiteX6" fmla="*/ 246010 w 409575"/>
                    <a:gd name="connsiteY6" fmla="*/ 33405 h 152400"/>
                    <a:gd name="connsiteX7" fmla="*/ 194480 w 409575"/>
                    <a:gd name="connsiteY7" fmla="*/ 98366 h 152400"/>
                    <a:gd name="connsiteX8" fmla="*/ 191813 w 409575"/>
                    <a:gd name="connsiteY8" fmla="*/ 99413 h 152400"/>
                    <a:gd name="connsiteX9" fmla="*/ 93515 w 409575"/>
                    <a:gd name="connsiteY9" fmla="*/ 92079 h 152400"/>
                    <a:gd name="connsiteX10" fmla="*/ 10743 w 409575"/>
                    <a:gd name="connsiteY10" fmla="*/ 146372 h 152400"/>
                    <a:gd name="connsiteX11" fmla="*/ 7980 w 409575"/>
                    <a:gd name="connsiteY11" fmla="*/ 146753 h 152400"/>
                    <a:gd name="connsiteX12" fmla="*/ 7218 w 409575"/>
                    <a:gd name="connsiteY12" fmla="*/ 145610 h 152400"/>
                    <a:gd name="connsiteX13" fmla="*/ 7599 w 409575"/>
                    <a:gd name="connsiteY13" fmla="*/ 143895 h 152400"/>
                    <a:gd name="connsiteX14" fmla="*/ 7980 w 409575"/>
                    <a:gd name="connsiteY14" fmla="*/ 143419 h 152400"/>
                    <a:gd name="connsiteX15" fmla="*/ 92562 w 409575"/>
                    <a:gd name="connsiteY15" fmla="*/ 88079 h 152400"/>
                    <a:gd name="connsiteX16" fmla="*/ 191622 w 409575"/>
                    <a:gd name="connsiteY16" fmla="*/ 94937 h 152400"/>
                    <a:gd name="connsiteX17" fmla="*/ 242105 w 409575"/>
                    <a:gd name="connsiteY17" fmla="*/ 31310 h 152400"/>
                    <a:gd name="connsiteX18" fmla="*/ 245439 w 409575"/>
                    <a:gd name="connsiteY18" fmla="*/ 28833 h 152400"/>
                    <a:gd name="connsiteX19" fmla="*/ 269251 w 409575"/>
                    <a:gd name="connsiteY19" fmla="*/ 15689 h 152400"/>
                    <a:gd name="connsiteX20" fmla="*/ 376693 w 409575"/>
                    <a:gd name="connsiteY20" fmla="*/ 28643 h 152400"/>
                    <a:gd name="connsiteX21" fmla="*/ 406221 w 409575"/>
                    <a:gd name="connsiteY21" fmla="*/ 9116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09575" h="152400">
                      <a:moveTo>
                        <a:pt x="406221" y="9116"/>
                      </a:moveTo>
                      <a:cubicBezTo>
                        <a:pt x="406411" y="10545"/>
                        <a:pt x="406507" y="11974"/>
                        <a:pt x="406602" y="13307"/>
                      </a:cubicBezTo>
                      <a:cubicBezTo>
                        <a:pt x="395838" y="17308"/>
                        <a:pt x="386123" y="23880"/>
                        <a:pt x="378598" y="32738"/>
                      </a:cubicBezTo>
                      <a:cubicBezTo>
                        <a:pt x="377836" y="33596"/>
                        <a:pt x="376598" y="33691"/>
                        <a:pt x="375741" y="33024"/>
                      </a:cubicBezTo>
                      <a:cubicBezTo>
                        <a:pt x="348785" y="10164"/>
                        <a:pt x="306684" y="4640"/>
                        <a:pt x="270870" y="19499"/>
                      </a:cubicBezTo>
                      <a:cubicBezTo>
                        <a:pt x="262298" y="23023"/>
                        <a:pt x="254107" y="27595"/>
                        <a:pt x="246296" y="33215"/>
                      </a:cubicBezTo>
                      <a:cubicBezTo>
                        <a:pt x="246201" y="33310"/>
                        <a:pt x="246105" y="33405"/>
                        <a:pt x="246010" y="33405"/>
                      </a:cubicBezTo>
                      <a:cubicBezTo>
                        <a:pt x="224484" y="48836"/>
                        <a:pt x="206386" y="71410"/>
                        <a:pt x="194480" y="98366"/>
                      </a:cubicBezTo>
                      <a:cubicBezTo>
                        <a:pt x="194099" y="99413"/>
                        <a:pt x="192861" y="99890"/>
                        <a:pt x="191813" y="99413"/>
                      </a:cubicBezTo>
                      <a:cubicBezTo>
                        <a:pt x="161047" y="86174"/>
                        <a:pt x="126091" y="83602"/>
                        <a:pt x="93515" y="92079"/>
                      </a:cubicBezTo>
                      <a:cubicBezTo>
                        <a:pt x="60939" y="100461"/>
                        <a:pt x="31602" y="119797"/>
                        <a:pt x="10743" y="146372"/>
                      </a:cubicBezTo>
                      <a:cubicBezTo>
                        <a:pt x="10076" y="147324"/>
                        <a:pt x="8742" y="147419"/>
                        <a:pt x="7980" y="146753"/>
                      </a:cubicBezTo>
                      <a:cubicBezTo>
                        <a:pt x="7599" y="146467"/>
                        <a:pt x="7409" y="146086"/>
                        <a:pt x="7218" y="145610"/>
                      </a:cubicBezTo>
                      <a:cubicBezTo>
                        <a:pt x="7028" y="145038"/>
                        <a:pt x="7218" y="144371"/>
                        <a:pt x="7599" y="143895"/>
                      </a:cubicBezTo>
                      <a:cubicBezTo>
                        <a:pt x="7790" y="143705"/>
                        <a:pt x="7790" y="143609"/>
                        <a:pt x="7980" y="143419"/>
                      </a:cubicBezTo>
                      <a:cubicBezTo>
                        <a:pt x="29316" y="116273"/>
                        <a:pt x="59320" y="96746"/>
                        <a:pt x="92562" y="88079"/>
                      </a:cubicBezTo>
                      <a:cubicBezTo>
                        <a:pt x="125328" y="79601"/>
                        <a:pt x="160380" y="81983"/>
                        <a:pt x="191622" y="94937"/>
                      </a:cubicBezTo>
                      <a:cubicBezTo>
                        <a:pt x="203529" y="68838"/>
                        <a:pt x="221150" y="46740"/>
                        <a:pt x="242105" y="31310"/>
                      </a:cubicBezTo>
                      <a:cubicBezTo>
                        <a:pt x="243153" y="30452"/>
                        <a:pt x="244296" y="29690"/>
                        <a:pt x="245439" y="28833"/>
                      </a:cubicBezTo>
                      <a:cubicBezTo>
                        <a:pt x="253059" y="23594"/>
                        <a:pt x="260965" y="19118"/>
                        <a:pt x="269251" y="15689"/>
                      </a:cubicBezTo>
                      <a:cubicBezTo>
                        <a:pt x="305732" y="639"/>
                        <a:pt x="348690" y="5783"/>
                        <a:pt x="376693" y="28643"/>
                      </a:cubicBezTo>
                      <a:cubicBezTo>
                        <a:pt x="384790" y="19689"/>
                        <a:pt x="394981" y="13022"/>
                        <a:pt x="406221" y="911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任意多边形: 形状 357"/>
                <p:cNvSpPr/>
                <p:nvPr/>
              </p:nvSpPr>
              <p:spPr>
                <a:xfrm>
                  <a:off x="3519128" y="2971160"/>
                  <a:ext cx="41963" cy="220307"/>
                </a:xfrm>
                <a:custGeom>
                  <a:avLst/>
                  <a:gdLst>
                    <a:gd name="connsiteX0" fmla="*/ 11891 w 38100"/>
                    <a:gd name="connsiteY0" fmla="*/ 7144 h 200025"/>
                    <a:gd name="connsiteX1" fmla="*/ 12653 w 38100"/>
                    <a:gd name="connsiteY1" fmla="*/ 37147 h 200025"/>
                    <a:gd name="connsiteX2" fmla="*/ 36752 w 38100"/>
                    <a:gd name="connsiteY2" fmla="*/ 94488 h 200025"/>
                    <a:gd name="connsiteX3" fmla="*/ 39419 w 38100"/>
                    <a:gd name="connsiteY3" fmla="*/ 101155 h 200025"/>
                    <a:gd name="connsiteX4" fmla="*/ 36847 w 38100"/>
                    <a:gd name="connsiteY4" fmla="*/ 107537 h 200025"/>
                    <a:gd name="connsiteX5" fmla="*/ 36371 w 38100"/>
                    <a:gd name="connsiteY5" fmla="*/ 190024 h 200025"/>
                    <a:gd name="connsiteX6" fmla="*/ 37514 w 38100"/>
                    <a:gd name="connsiteY6" fmla="*/ 191834 h 200025"/>
                    <a:gd name="connsiteX7" fmla="*/ 37228 w 38100"/>
                    <a:gd name="connsiteY7" fmla="*/ 194405 h 200025"/>
                    <a:gd name="connsiteX8" fmla="*/ 36942 w 38100"/>
                    <a:gd name="connsiteY8" fmla="*/ 194596 h 200025"/>
                    <a:gd name="connsiteX9" fmla="*/ 34085 w 38100"/>
                    <a:gd name="connsiteY9" fmla="*/ 194024 h 200025"/>
                    <a:gd name="connsiteX10" fmla="*/ 33037 w 38100"/>
                    <a:gd name="connsiteY10" fmla="*/ 192405 h 200025"/>
                    <a:gd name="connsiteX11" fmla="*/ 33418 w 38100"/>
                    <a:gd name="connsiteY11" fmla="*/ 105442 h 200025"/>
                    <a:gd name="connsiteX12" fmla="*/ 35323 w 38100"/>
                    <a:gd name="connsiteY12" fmla="*/ 101155 h 200025"/>
                    <a:gd name="connsiteX13" fmla="*/ 33418 w 38100"/>
                    <a:gd name="connsiteY13" fmla="*/ 96869 h 200025"/>
                    <a:gd name="connsiteX14" fmla="*/ 8653 w 38100"/>
                    <a:gd name="connsiteY14" fmla="*/ 37909 h 200025"/>
                    <a:gd name="connsiteX15" fmla="*/ 7224 w 38100"/>
                    <a:gd name="connsiteY15" fmla="*/ 15240 h 200025"/>
                    <a:gd name="connsiteX16" fmla="*/ 7891 w 38100"/>
                    <a:gd name="connsiteY16" fmla="*/ 15621 h 200025"/>
                    <a:gd name="connsiteX17" fmla="*/ 11891 w 38100"/>
                    <a:gd name="connsiteY17" fmla="*/ 7144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8100" h="200025">
                      <a:moveTo>
                        <a:pt x="11891" y="7144"/>
                      </a:moveTo>
                      <a:cubicBezTo>
                        <a:pt x="10653" y="16859"/>
                        <a:pt x="10939" y="26956"/>
                        <a:pt x="12653" y="37147"/>
                      </a:cubicBezTo>
                      <a:cubicBezTo>
                        <a:pt x="15797" y="56102"/>
                        <a:pt x="23893" y="75343"/>
                        <a:pt x="36752" y="94488"/>
                      </a:cubicBezTo>
                      <a:cubicBezTo>
                        <a:pt x="37895" y="96298"/>
                        <a:pt x="39419" y="98488"/>
                        <a:pt x="39419" y="101155"/>
                      </a:cubicBezTo>
                      <a:cubicBezTo>
                        <a:pt x="39419" y="103632"/>
                        <a:pt x="38085" y="105632"/>
                        <a:pt x="36847" y="107537"/>
                      </a:cubicBezTo>
                      <a:cubicBezTo>
                        <a:pt x="21226" y="132017"/>
                        <a:pt x="21131" y="165640"/>
                        <a:pt x="36371" y="190024"/>
                      </a:cubicBezTo>
                      <a:cubicBezTo>
                        <a:pt x="36752" y="190690"/>
                        <a:pt x="37133" y="191262"/>
                        <a:pt x="37514" y="191834"/>
                      </a:cubicBezTo>
                      <a:cubicBezTo>
                        <a:pt x="38085" y="192691"/>
                        <a:pt x="37895" y="193738"/>
                        <a:pt x="37228" y="194405"/>
                      </a:cubicBezTo>
                      <a:cubicBezTo>
                        <a:pt x="37133" y="194500"/>
                        <a:pt x="37037" y="194596"/>
                        <a:pt x="36942" y="194596"/>
                      </a:cubicBezTo>
                      <a:cubicBezTo>
                        <a:pt x="35990" y="195263"/>
                        <a:pt x="34751" y="194977"/>
                        <a:pt x="34085" y="194024"/>
                      </a:cubicBezTo>
                      <a:cubicBezTo>
                        <a:pt x="33704" y="193453"/>
                        <a:pt x="33323" y="192881"/>
                        <a:pt x="33037" y="192405"/>
                      </a:cubicBezTo>
                      <a:cubicBezTo>
                        <a:pt x="16940" y="166592"/>
                        <a:pt x="16940" y="131064"/>
                        <a:pt x="33418" y="105442"/>
                      </a:cubicBezTo>
                      <a:cubicBezTo>
                        <a:pt x="34370" y="103822"/>
                        <a:pt x="35323" y="102394"/>
                        <a:pt x="35323" y="101155"/>
                      </a:cubicBezTo>
                      <a:cubicBezTo>
                        <a:pt x="35323" y="99727"/>
                        <a:pt x="34370" y="98298"/>
                        <a:pt x="33418" y="96869"/>
                      </a:cubicBezTo>
                      <a:cubicBezTo>
                        <a:pt x="20273" y="77248"/>
                        <a:pt x="11987" y="57436"/>
                        <a:pt x="8653" y="37909"/>
                      </a:cubicBezTo>
                      <a:cubicBezTo>
                        <a:pt x="7415" y="30289"/>
                        <a:pt x="6938" y="22669"/>
                        <a:pt x="7224" y="15240"/>
                      </a:cubicBezTo>
                      <a:cubicBezTo>
                        <a:pt x="7510" y="15335"/>
                        <a:pt x="7700" y="15430"/>
                        <a:pt x="7891" y="15621"/>
                      </a:cubicBezTo>
                      <a:cubicBezTo>
                        <a:pt x="8939" y="12668"/>
                        <a:pt x="10272" y="9906"/>
                        <a:pt x="11891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/>
                <p:cNvSpPr/>
                <p:nvPr/>
              </p:nvSpPr>
              <p:spPr>
                <a:xfrm>
                  <a:off x="3318468" y="2964452"/>
                  <a:ext cx="178343" cy="251779"/>
                </a:xfrm>
                <a:custGeom>
                  <a:avLst/>
                  <a:gdLst>
                    <a:gd name="connsiteX0" fmla="*/ 160359 w 161925"/>
                    <a:gd name="connsiteY0" fmla="*/ 63621 h 228600"/>
                    <a:gd name="connsiteX1" fmla="*/ 159216 w 161925"/>
                    <a:gd name="connsiteY1" fmla="*/ 129534 h 228600"/>
                    <a:gd name="connsiteX2" fmla="*/ 121974 w 161925"/>
                    <a:gd name="connsiteY2" fmla="*/ 203067 h 228600"/>
                    <a:gd name="connsiteX3" fmla="*/ 117878 w 161925"/>
                    <a:gd name="connsiteY3" fmla="*/ 206972 h 228600"/>
                    <a:gd name="connsiteX4" fmla="*/ 76063 w 161925"/>
                    <a:gd name="connsiteY4" fmla="*/ 223355 h 228600"/>
                    <a:gd name="connsiteX5" fmla="*/ 43964 w 161925"/>
                    <a:gd name="connsiteY5" fmla="*/ 203448 h 228600"/>
                    <a:gd name="connsiteX6" fmla="*/ 9293 w 161925"/>
                    <a:gd name="connsiteY6" fmla="*/ 138202 h 228600"/>
                    <a:gd name="connsiteX7" fmla="*/ 7293 w 161925"/>
                    <a:gd name="connsiteY7" fmla="*/ 111436 h 228600"/>
                    <a:gd name="connsiteX8" fmla="*/ 7293 w 161925"/>
                    <a:gd name="connsiteY8" fmla="*/ 111436 h 228600"/>
                    <a:gd name="connsiteX9" fmla="*/ 13484 w 161925"/>
                    <a:gd name="connsiteY9" fmla="*/ 96387 h 228600"/>
                    <a:gd name="connsiteX10" fmla="*/ 13484 w 161925"/>
                    <a:gd name="connsiteY10" fmla="*/ 137344 h 228600"/>
                    <a:gd name="connsiteX11" fmla="*/ 21580 w 161925"/>
                    <a:gd name="connsiteY11" fmla="*/ 162490 h 228600"/>
                    <a:gd name="connsiteX12" fmla="*/ 31105 w 161925"/>
                    <a:gd name="connsiteY12" fmla="*/ 180016 h 228600"/>
                    <a:gd name="connsiteX13" fmla="*/ 47012 w 161925"/>
                    <a:gd name="connsiteY13" fmla="*/ 200400 h 228600"/>
                    <a:gd name="connsiteX14" fmla="*/ 47583 w 161925"/>
                    <a:gd name="connsiteY14" fmla="*/ 200971 h 228600"/>
                    <a:gd name="connsiteX15" fmla="*/ 52822 w 161925"/>
                    <a:gd name="connsiteY15" fmla="*/ 206210 h 228600"/>
                    <a:gd name="connsiteX16" fmla="*/ 76539 w 161925"/>
                    <a:gd name="connsiteY16" fmla="*/ 218974 h 228600"/>
                    <a:gd name="connsiteX17" fmla="*/ 114925 w 161925"/>
                    <a:gd name="connsiteY17" fmla="*/ 203638 h 228600"/>
                    <a:gd name="connsiteX18" fmla="*/ 137785 w 161925"/>
                    <a:gd name="connsiteY18" fmla="*/ 174397 h 228600"/>
                    <a:gd name="connsiteX19" fmla="*/ 139976 w 161925"/>
                    <a:gd name="connsiteY19" fmla="*/ 170491 h 228600"/>
                    <a:gd name="connsiteX20" fmla="*/ 154930 w 161925"/>
                    <a:gd name="connsiteY20" fmla="*/ 128486 h 228600"/>
                    <a:gd name="connsiteX21" fmla="*/ 156740 w 161925"/>
                    <a:gd name="connsiteY21" fmla="*/ 119342 h 228600"/>
                    <a:gd name="connsiteX22" fmla="*/ 157692 w 161925"/>
                    <a:gd name="connsiteY22" fmla="*/ 113056 h 228600"/>
                    <a:gd name="connsiteX23" fmla="*/ 156168 w 161925"/>
                    <a:gd name="connsiteY23" fmla="*/ 64478 h 228600"/>
                    <a:gd name="connsiteX24" fmla="*/ 123879 w 161925"/>
                    <a:gd name="connsiteY24" fmla="*/ 10948 h 228600"/>
                    <a:gd name="connsiteX25" fmla="*/ 123212 w 161925"/>
                    <a:gd name="connsiteY25" fmla="*/ 10090 h 228600"/>
                    <a:gd name="connsiteX26" fmla="*/ 123498 w 161925"/>
                    <a:gd name="connsiteY26" fmla="*/ 7995 h 228600"/>
                    <a:gd name="connsiteX27" fmla="*/ 126450 w 161925"/>
                    <a:gd name="connsiteY27" fmla="*/ 7614 h 228600"/>
                    <a:gd name="connsiteX28" fmla="*/ 128451 w 161925"/>
                    <a:gd name="connsiteY28" fmla="*/ 9328 h 228600"/>
                    <a:gd name="connsiteX29" fmla="*/ 160359 w 161925"/>
                    <a:gd name="connsiteY29" fmla="*/ 63621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1925" h="228600">
                      <a:moveTo>
                        <a:pt x="160359" y="63621"/>
                      </a:moveTo>
                      <a:cubicBezTo>
                        <a:pt x="164741" y="83433"/>
                        <a:pt x="164360" y="105626"/>
                        <a:pt x="159216" y="129534"/>
                      </a:cubicBezTo>
                      <a:cubicBezTo>
                        <a:pt x="154549" y="150965"/>
                        <a:pt x="144357" y="180588"/>
                        <a:pt x="121974" y="203067"/>
                      </a:cubicBezTo>
                      <a:cubicBezTo>
                        <a:pt x="120640" y="204400"/>
                        <a:pt x="119307" y="205639"/>
                        <a:pt x="117878" y="206972"/>
                      </a:cubicBezTo>
                      <a:cubicBezTo>
                        <a:pt x="109972" y="214211"/>
                        <a:pt x="93970" y="225927"/>
                        <a:pt x="76063" y="223355"/>
                      </a:cubicBezTo>
                      <a:cubicBezTo>
                        <a:pt x="61966" y="221355"/>
                        <a:pt x="51012" y="211068"/>
                        <a:pt x="43964" y="203448"/>
                      </a:cubicBezTo>
                      <a:cubicBezTo>
                        <a:pt x="25962" y="184112"/>
                        <a:pt x="13960" y="161538"/>
                        <a:pt x="9293" y="138202"/>
                      </a:cubicBezTo>
                      <a:cubicBezTo>
                        <a:pt x="7483" y="129248"/>
                        <a:pt x="6816" y="120295"/>
                        <a:pt x="7293" y="111436"/>
                      </a:cubicBezTo>
                      <a:lnTo>
                        <a:pt x="7293" y="111436"/>
                      </a:lnTo>
                      <a:cubicBezTo>
                        <a:pt x="9007" y="106293"/>
                        <a:pt x="11103" y="101245"/>
                        <a:pt x="13484" y="96387"/>
                      </a:cubicBezTo>
                      <a:cubicBezTo>
                        <a:pt x="10817" y="109531"/>
                        <a:pt x="10722" y="123628"/>
                        <a:pt x="13484" y="137344"/>
                      </a:cubicBezTo>
                      <a:cubicBezTo>
                        <a:pt x="15198" y="145917"/>
                        <a:pt x="17961" y="154299"/>
                        <a:pt x="21580" y="162490"/>
                      </a:cubicBezTo>
                      <a:cubicBezTo>
                        <a:pt x="24247" y="168491"/>
                        <a:pt x="27390" y="174301"/>
                        <a:pt x="31105" y="180016"/>
                      </a:cubicBezTo>
                      <a:cubicBezTo>
                        <a:pt x="35677" y="187065"/>
                        <a:pt x="41011" y="193923"/>
                        <a:pt x="47012" y="200400"/>
                      </a:cubicBezTo>
                      <a:lnTo>
                        <a:pt x="47583" y="200971"/>
                      </a:lnTo>
                      <a:cubicBezTo>
                        <a:pt x="49298" y="202876"/>
                        <a:pt x="51108" y="204591"/>
                        <a:pt x="52822" y="206210"/>
                      </a:cubicBezTo>
                      <a:cubicBezTo>
                        <a:pt x="61014" y="213735"/>
                        <a:pt x="68634" y="217831"/>
                        <a:pt x="76539" y="218974"/>
                      </a:cubicBezTo>
                      <a:cubicBezTo>
                        <a:pt x="92732" y="221355"/>
                        <a:pt x="107496" y="210401"/>
                        <a:pt x="114925" y="203638"/>
                      </a:cubicBezTo>
                      <a:cubicBezTo>
                        <a:pt x="124545" y="194875"/>
                        <a:pt x="131975" y="184779"/>
                        <a:pt x="137785" y="174397"/>
                      </a:cubicBezTo>
                      <a:cubicBezTo>
                        <a:pt x="138547" y="173158"/>
                        <a:pt x="139214" y="171825"/>
                        <a:pt x="139976" y="170491"/>
                      </a:cubicBezTo>
                      <a:cubicBezTo>
                        <a:pt x="147691" y="155823"/>
                        <a:pt x="152263" y="140773"/>
                        <a:pt x="154930" y="128486"/>
                      </a:cubicBezTo>
                      <a:cubicBezTo>
                        <a:pt x="155597" y="125438"/>
                        <a:pt x="156168" y="122390"/>
                        <a:pt x="156740" y="119342"/>
                      </a:cubicBezTo>
                      <a:cubicBezTo>
                        <a:pt x="157121" y="117247"/>
                        <a:pt x="157407" y="115056"/>
                        <a:pt x="157692" y="113056"/>
                      </a:cubicBezTo>
                      <a:cubicBezTo>
                        <a:pt x="159978" y="95625"/>
                        <a:pt x="159407" y="79337"/>
                        <a:pt x="156168" y="64478"/>
                      </a:cubicBezTo>
                      <a:cubicBezTo>
                        <a:pt x="151215" y="42285"/>
                        <a:pt x="139690" y="23330"/>
                        <a:pt x="123879" y="10948"/>
                      </a:cubicBezTo>
                      <a:cubicBezTo>
                        <a:pt x="123593" y="10757"/>
                        <a:pt x="123307" y="10376"/>
                        <a:pt x="123212" y="10090"/>
                      </a:cubicBezTo>
                      <a:cubicBezTo>
                        <a:pt x="122926" y="9519"/>
                        <a:pt x="123021" y="8662"/>
                        <a:pt x="123498" y="7995"/>
                      </a:cubicBezTo>
                      <a:cubicBezTo>
                        <a:pt x="124164" y="7042"/>
                        <a:pt x="125498" y="6852"/>
                        <a:pt x="126450" y="7614"/>
                      </a:cubicBezTo>
                      <a:cubicBezTo>
                        <a:pt x="127117" y="8185"/>
                        <a:pt x="127784" y="8662"/>
                        <a:pt x="128451" y="9328"/>
                      </a:cubicBezTo>
                      <a:cubicBezTo>
                        <a:pt x="144072" y="22282"/>
                        <a:pt x="155406" y="41523"/>
                        <a:pt x="160359" y="6362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任意多边形: 形状 359"/>
                <p:cNvSpPr/>
                <p:nvPr/>
              </p:nvSpPr>
              <p:spPr>
                <a:xfrm>
                  <a:off x="3333963" y="3044420"/>
                  <a:ext cx="157362" cy="125889"/>
                </a:xfrm>
                <a:custGeom>
                  <a:avLst/>
                  <a:gdLst>
                    <a:gd name="connsiteX0" fmla="*/ 144576 w 142875"/>
                    <a:gd name="connsiteY0" fmla="*/ 46355 h 114300"/>
                    <a:gd name="connsiteX1" fmla="*/ 143814 w 142875"/>
                    <a:gd name="connsiteY1" fmla="*/ 46831 h 114300"/>
                    <a:gd name="connsiteX2" fmla="*/ 141052 w 142875"/>
                    <a:gd name="connsiteY2" fmla="*/ 45593 h 114300"/>
                    <a:gd name="connsiteX3" fmla="*/ 97713 w 142875"/>
                    <a:gd name="connsiteY3" fmla="*/ 12065 h 114300"/>
                    <a:gd name="connsiteX4" fmla="*/ 42849 w 142875"/>
                    <a:gd name="connsiteY4" fmla="*/ 27305 h 114300"/>
                    <a:gd name="connsiteX5" fmla="*/ 14941 w 142875"/>
                    <a:gd name="connsiteY5" fmla="*/ 62357 h 114300"/>
                    <a:gd name="connsiteX6" fmla="*/ 17036 w 142875"/>
                    <a:gd name="connsiteY6" fmla="*/ 105982 h 114300"/>
                    <a:gd name="connsiteX7" fmla="*/ 16179 w 142875"/>
                    <a:gd name="connsiteY7" fmla="*/ 108839 h 114300"/>
                    <a:gd name="connsiteX8" fmla="*/ 13322 w 142875"/>
                    <a:gd name="connsiteY8" fmla="*/ 107982 h 114300"/>
                    <a:gd name="connsiteX9" fmla="*/ 11036 w 142875"/>
                    <a:gd name="connsiteY9" fmla="*/ 60833 h 114300"/>
                    <a:gd name="connsiteX10" fmla="*/ 40468 w 142875"/>
                    <a:gd name="connsiteY10" fmla="*/ 23781 h 114300"/>
                    <a:gd name="connsiteX11" fmla="*/ 98380 w 142875"/>
                    <a:gd name="connsiteY11" fmla="*/ 7779 h 114300"/>
                    <a:gd name="connsiteX12" fmla="*/ 145148 w 142875"/>
                    <a:gd name="connsiteY12" fmla="*/ 44069 h 114300"/>
                    <a:gd name="connsiteX13" fmla="*/ 144576 w 142875"/>
                    <a:gd name="connsiteY13" fmla="*/ 46355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2875" h="114300">
                      <a:moveTo>
                        <a:pt x="144576" y="46355"/>
                      </a:moveTo>
                      <a:cubicBezTo>
                        <a:pt x="144386" y="46546"/>
                        <a:pt x="144100" y="46736"/>
                        <a:pt x="143814" y="46831"/>
                      </a:cubicBezTo>
                      <a:cubicBezTo>
                        <a:pt x="142671" y="47212"/>
                        <a:pt x="141528" y="46641"/>
                        <a:pt x="141052" y="45593"/>
                      </a:cubicBezTo>
                      <a:cubicBezTo>
                        <a:pt x="134956" y="28353"/>
                        <a:pt x="117525" y="14922"/>
                        <a:pt x="97713" y="12065"/>
                      </a:cubicBezTo>
                      <a:cubicBezTo>
                        <a:pt x="79806" y="9493"/>
                        <a:pt x="59804" y="15113"/>
                        <a:pt x="42849" y="27305"/>
                      </a:cubicBezTo>
                      <a:cubicBezTo>
                        <a:pt x="29514" y="36925"/>
                        <a:pt x="19894" y="49022"/>
                        <a:pt x="14941" y="62357"/>
                      </a:cubicBezTo>
                      <a:cubicBezTo>
                        <a:pt x="9512" y="77121"/>
                        <a:pt x="10274" y="93409"/>
                        <a:pt x="17036" y="105982"/>
                      </a:cubicBezTo>
                      <a:cubicBezTo>
                        <a:pt x="17608" y="107029"/>
                        <a:pt x="17227" y="108267"/>
                        <a:pt x="16179" y="108839"/>
                      </a:cubicBezTo>
                      <a:cubicBezTo>
                        <a:pt x="15131" y="109411"/>
                        <a:pt x="13893" y="109030"/>
                        <a:pt x="13322" y="107982"/>
                      </a:cubicBezTo>
                      <a:cubicBezTo>
                        <a:pt x="5987" y="94361"/>
                        <a:pt x="5130" y="76740"/>
                        <a:pt x="11036" y="60833"/>
                      </a:cubicBezTo>
                      <a:cubicBezTo>
                        <a:pt x="16274" y="46641"/>
                        <a:pt x="26466" y="33782"/>
                        <a:pt x="40468" y="23781"/>
                      </a:cubicBezTo>
                      <a:cubicBezTo>
                        <a:pt x="58280" y="10922"/>
                        <a:pt x="79425" y="5112"/>
                        <a:pt x="98380" y="7779"/>
                      </a:cubicBezTo>
                      <a:cubicBezTo>
                        <a:pt x="119716" y="10827"/>
                        <a:pt x="138480" y="25400"/>
                        <a:pt x="145148" y="44069"/>
                      </a:cubicBezTo>
                      <a:cubicBezTo>
                        <a:pt x="145338" y="44926"/>
                        <a:pt x="145148" y="45784"/>
                        <a:pt x="144576" y="4635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任意多边形: 形状 360"/>
                <p:cNvSpPr/>
                <p:nvPr/>
              </p:nvSpPr>
              <p:spPr>
                <a:xfrm>
                  <a:off x="3360312" y="3092372"/>
                  <a:ext cx="73436" cy="104908"/>
                </a:xfrm>
                <a:custGeom>
                  <a:avLst/>
                  <a:gdLst>
                    <a:gd name="connsiteX0" fmla="*/ 56168 w 66675"/>
                    <a:gd name="connsiteY0" fmla="*/ 11295 h 95250"/>
                    <a:gd name="connsiteX1" fmla="*/ 56168 w 66675"/>
                    <a:gd name="connsiteY1" fmla="*/ 11295 h 95250"/>
                    <a:gd name="connsiteX2" fmla="*/ 34356 w 66675"/>
                    <a:gd name="connsiteY2" fmla="*/ 9676 h 95250"/>
                    <a:gd name="connsiteX3" fmla="*/ 19497 w 66675"/>
                    <a:gd name="connsiteY3" fmla="*/ 25392 h 95250"/>
                    <a:gd name="connsiteX4" fmla="*/ 19497 w 66675"/>
                    <a:gd name="connsiteY4" fmla="*/ 27583 h 95250"/>
                    <a:gd name="connsiteX5" fmla="*/ 45119 w 66675"/>
                    <a:gd name="connsiteY5" fmla="*/ 73208 h 95250"/>
                    <a:gd name="connsiteX6" fmla="*/ 9782 w 66675"/>
                    <a:gd name="connsiteY6" fmla="*/ 85019 h 95250"/>
                    <a:gd name="connsiteX7" fmla="*/ 9686 w 66675"/>
                    <a:gd name="connsiteY7" fmla="*/ 85019 h 95250"/>
                    <a:gd name="connsiteX8" fmla="*/ 7210 w 66675"/>
                    <a:gd name="connsiteY8" fmla="*/ 86543 h 95250"/>
                    <a:gd name="connsiteX9" fmla="*/ 8734 w 66675"/>
                    <a:gd name="connsiteY9" fmla="*/ 89210 h 95250"/>
                    <a:gd name="connsiteX10" fmla="*/ 15020 w 66675"/>
                    <a:gd name="connsiteY10" fmla="*/ 90258 h 95250"/>
                    <a:gd name="connsiteX11" fmla="*/ 48263 w 66675"/>
                    <a:gd name="connsiteY11" fmla="*/ 76161 h 95250"/>
                    <a:gd name="connsiteX12" fmla="*/ 49024 w 66675"/>
                    <a:gd name="connsiteY12" fmla="*/ 75875 h 95250"/>
                    <a:gd name="connsiteX13" fmla="*/ 49501 w 66675"/>
                    <a:gd name="connsiteY13" fmla="*/ 75494 h 95250"/>
                    <a:gd name="connsiteX14" fmla="*/ 50072 w 66675"/>
                    <a:gd name="connsiteY14" fmla="*/ 73970 h 95250"/>
                    <a:gd name="connsiteX15" fmla="*/ 62931 w 66675"/>
                    <a:gd name="connsiteY15" fmla="*/ 31298 h 95250"/>
                    <a:gd name="connsiteX16" fmla="*/ 62264 w 66675"/>
                    <a:gd name="connsiteY16" fmla="*/ 23011 h 95250"/>
                    <a:gd name="connsiteX17" fmla="*/ 62169 w 66675"/>
                    <a:gd name="connsiteY17" fmla="*/ 22916 h 95250"/>
                    <a:gd name="connsiteX18" fmla="*/ 57216 w 66675"/>
                    <a:gd name="connsiteY18" fmla="*/ 12438 h 95250"/>
                    <a:gd name="connsiteX19" fmla="*/ 56168 w 66675"/>
                    <a:gd name="connsiteY19" fmla="*/ 11295 h 95250"/>
                    <a:gd name="connsiteX20" fmla="*/ 58835 w 66675"/>
                    <a:gd name="connsiteY20" fmla="*/ 31298 h 95250"/>
                    <a:gd name="connsiteX21" fmla="*/ 48072 w 66675"/>
                    <a:gd name="connsiteY21" fmla="*/ 69588 h 95250"/>
                    <a:gd name="connsiteX22" fmla="*/ 23878 w 66675"/>
                    <a:gd name="connsiteY22" fmla="*/ 26440 h 95250"/>
                    <a:gd name="connsiteX23" fmla="*/ 36356 w 66675"/>
                    <a:gd name="connsiteY23" fmla="*/ 13391 h 95250"/>
                    <a:gd name="connsiteX24" fmla="*/ 53216 w 66675"/>
                    <a:gd name="connsiteY24" fmla="*/ 14343 h 95250"/>
                    <a:gd name="connsiteX25" fmla="*/ 53311 w 66675"/>
                    <a:gd name="connsiteY25" fmla="*/ 14439 h 95250"/>
                    <a:gd name="connsiteX26" fmla="*/ 54359 w 66675"/>
                    <a:gd name="connsiteY26" fmla="*/ 15486 h 95250"/>
                    <a:gd name="connsiteX27" fmla="*/ 58835 w 66675"/>
                    <a:gd name="connsiteY27" fmla="*/ 31298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675" h="95250">
                      <a:moveTo>
                        <a:pt x="56168" y="11295"/>
                      </a:moveTo>
                      <a:lnTo>
                        <a:pt x="56168" y="11295"/>
                      </a:lnTo>
                      <a:cubicBezTo>
                        <a:pt x="50739" y="6438"/>
                        <a:pt x="41786" y="5771"/>
                        <a:pt x="34356" y="9676"/>
                      </a:cubicBezTo>
                      <a:cubicBezTo>
                        <a:pt x="28736" y="12534"/>
                        <a:pt x="23878" y="17772"/>
                        <a:pt x="19497" y="25392"/>
                      </a:cubicBezTo>
                      <a:cubicBezTo>
                        <a:pt x="19116" y="26059"/>
                        <a:pt x="19116" y="26821"/>
                        <a:pt x="19497" y="27583"/>
                      </a:cubicBezTo>
                      <a:lnTo>
                        <a:pt x="45119" y="73208"/>
                      </a:lnTo>
                      <a:cubicBezTo>
                        <a:pt x="35690" y="83495"/>
                        <a:pt x="21593" y="88257"/>
                        <a:pt x="9782" y="85019"/>
                      </a:cubicBezTo>
                      <a:cubicBezTo>
                        <a:pt x="9782" y="85019"/>
                        <a:pt x="9686" y="85019"/>
                        <a:pt x="9686" y="85019"/>
                      </a:cubicBezTo>
                      <a:cubicBezTo>
                        <a:pt x="8639" y="84828"/>
                        <a:pt x="7495" y="85495"/>
                        <a:pt x="7210" y="86543"/>
                      </a:cubicBezTo>
                      <a:cubicBezTo>
                        <a:pt x="6924" y="87686"/>
                        <a:pt x="7591" y="88924"/>
                        <a:pt x="8734" y="89210"/>
                      </a:cubicBezTo>
                      <a:cubicBezTo>
                        <a:pt x="10734" y="89781"/>
                        <a:pt x="12830" y="90162"/>
                        <a:pt x="15020" y="90258"/>
                      </a:cubicBezTo>
                      <a:cubicBezTo>
                        <a:pt x="26831" y="91305"/>
                        <a:pt x="39499" y="86067"/>
                        <a:pt x="48263" y="76161"/>
                      </a:cubicBezTo>
                      <a:cubicBezTo>
                        <a:pt x="48548" y="76161"/>
                        <a:pt x="48834" y="75970"/>
                        <a:pt x="49024" y="75875"/>
                      </a:cubicBezTo>
                      <a:cubicBezTo>
                        <a:pt x="49215" y="75780"/>
                        <a:pt x="49310" y="75684"/>
                        <a:pt x="49501" y="75494"/>
                      </a:cubicBezTo>
                      <a:cubicBezTo>
                        <a:pt x="49882" y="75113"/>
                        <a:pt x="50168" y="74541"/>
                        <a:pt x="50072" y="73970"/>
                      </a:cubicBezTo>
                      <a:cubicBezTo>
                        <a:pt x="58645" y="63207"/>
                        <a:pt x="63217" y="48062"/>
                        <a:pt x="62931" y="31298"/>
                      </a:cubicBezTo>
                      <a:cubicBezTo>
                        <a:pt x="62931" y="28821"/>
                        <a:pt x="62741" y="26059"/>
                        <a:pt x="62264" y="23011"/>
                      </a:cubicBezTo>
                      <a:lnTo>
                        <a:pt x="62169" y="22916"/>
                      </a:lnTo>
                      <a:cubicBezTo>
                        <a:pt x="61407" y="19201"/>
                        <a:pt x="60074" y="15391"/>
                        <a:pt x="57216" y="12438"/>
                      </a:cubicBezTo>
                      <a:lnTo>
                        <a:pt x="56168" y="11295"/>
                      </a:lnTo>
                      <a:close/>
                      <a:moveTo>
                        <a:pt x="58835" y="31298"/>
                      </a:moveTo>
                      <a:cubicBezTo>
                        <a:pt x="59026" y="46252"/>
                        <a:pt x="55216" y="59873"/>
                        <a:pt x="48072" y="69588"/>
                      </a:cubicBezTo>
                      <a:lnTo>
                        <a:pt x="23878" y="26440"/>
                      </a:lnTo>
                      <a:cubicBezTo>
                        <a:pt x="27689" y="20058"/>
                        <a:pt x="31784" y="15772"/>
                        <a:pt x="36356" y="13391"/>
                      </a:cubicBezTo>
                      <a:cubicBezTo>
                        <a:pt x="42167" y="10343"/>
                        <a:pt x="49120" y="10724"/>
                        <a:pt x="53216" y="14343"/>
                      </a:cubicBezTo>
                      <a:cubicBezTo>
                        <a:pt x="53216" y="14343"/>
                        <a:pt x="53216" y="14343"/>
                        <a:pt x="53311" y="14439"/>
                      </a:cubicBezTo>
                      <a:lnTo>
                        <a:pt x="54359" y="15486"/>
                      </a:lnTo>
                      <a:cubicBezTo>
                        <a:pt x="57216" y="18725"/>
                        <a:pt x="58645" y="23868"/>
                        <a:pt x="58835" y="3129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任意多边形: 形状 361"/>
                <p:cNvSpPr/>
                <p:nvPr/>
              </p:nvSpPr>
              <p:spPr>
                <a:xfrm>
                  <a:off x="3410334" y="3096353"/>
                  <a:ext cx="62945" cy="62945"/>
                </a:xfrm>
                <a:custGeom>
                  <a:avLst/>
                  <a:gdLst>
                    <a:gd name="connsiteX0" fmla="*/ 58377 w 57150"/>
                    <a:gd name="connsiteY0" fmla="*/ 55591 h 57150"/>
                    <a:gd name="connsiteX1" fmla="*/ 55424 w 57150"/>
                    <a:gd name="connsiteY1" fmla="*/ 55686 h 57150"/>
                    <a:gd name="connsiteX2" fmla="*/ 7799 w 57150"/>
                    <a:gd name="connsiteY2" fmla="*/ 10919 h 57150"/>
                    <a:gd name="connsiteX3" fmla="*/ 7704 w 57150"/>
                    <a:gd name="connsiteY3" fmla="*/ 7871 h 57150"/>
                    <a:gd name="connsiteX4" fmla="*/ 10752 w 57150"/>
                    <a:gd name="connsiteY4" fmla="*/ 7775 h 57150"/>
                    <a:gd name="connsiteX5" fmla="*/ 58377 w 57150"/>
                    <a:gd name="connsiteY5" fmla="*/ 52543 h 57150"/>
                    <a:gd name="connsiteX6" fmla="*/ 58377 w 57150"/>
                    <a:gd name="connsiteY6" fmla="*/ 55591 h 57150"/>
                    <a:gd name="connsiteX7" fmla="*/ 58377 w 57150"/>
                    <a:gd name="connsiteY7" fmla="*/ 55591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57150">
                      <a:moveTo>
                        <a:pt x="58377" y="55591"/>
                      </a:moveTo>
                      <a:cubicBezTo>
                        <a:pt x="57520" y="56448"/>
                        <a:pt x="56281" y="56448"/>
                        <a:pt x="55424" y="55686"/>
                      </a:cubicBezTo>
                      <a:lnTo>
                        <a:pt x="7799" y="10919"/>
                      </a:lnTo>
                      <a:cubicBezTo>
                        <a:pt x="6942" y="10157"/>
                        <a:pt x="6942" y="8728"/>
                        <a:pt x="7704" y="7871"/>
                      </a:cubicBezTo>
                      <a:cubicBezTo>
                        <a:pt x="8656" y="6918"/>
                        <a:pt x="9895" y="6918"/>
                        <a:pt x="10752" y="7775"/>
                      </a:cubicBezTo>
                      <a:lnTo>
                        <a:pt x="58377" y="52543"/>
                      </a:lnTo>
                      <a:cubicBezTo>
                        <a:pt x="59234" y="53305"/>
                        <a:pt x="59234" y="54638"/>
                        <a:pt x="58377" y="55591"/>
                      </a:cubicBezTo>
                      <a:cubicBezTo>
                        <a:pt x="58472" y="55591"/>
                        <a:pt x="58472" y="55591"/>
                        <a:pt x="58377" y="5559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任意多边形: 形状 362"/>
                <p:cNvSpPr/>
                <p:nvPr/>
              </p:nvSpPr>
              <p:spPr>
                <a:xfrm>
                  <a:off x="3342971" y="3269727"/>
                  <a:ext cx="388159" cy="188834"/>
                </a:xfrm>
                <a:custGeom>
                  <a:avLst/>
                  <a:gdLst>
                    <a:gd name="connsiteX0" fmla="*/ 348139 w 352425"/>
                    <a:gd name="connsiteY0" fmla="*/ 7144 h 171450"/>
                    <a:gd name="connsiteX1" fmla="*/ 347091 w 352425"/>
                    <a:gd name="connsiteY1" fmla="*/ 11240 h 171450"/>
                    <a:gd name="connsiteX2" fmla="*/ 208788 w 352425"/>
                    <a:gd name="connsiteY2" fmla="*/ 110204 h 171450"/>
                    <a:gd name="connsiteX3" fmla="*/ 207550 w 352425"/>
                    <a:gd name="connsiteY3" fmla="*/ 111442 h 171450"/>
                    <a:gd name="connsiteX4" fmla="*/ 205835 w 352425"/>
                    <a:gd name="connsiteY4" fmla="*/ 111252 h 171450"/>
                    <a:gd name="connsiteX5" fmla="*/ 84392 w 352425"/>
                    <a:gd name="connsiteY5" fmla="*/ 99822 h 171450"/>
                    <a:gd name="connsiteX6" fmla="*/ 10668 w 352425"/>
                    <a:gd name="connsiteY6" fmla="*/ 169354 h 171450"/>
                    <a:gd name="connsiteX7" fmla="*/ 7144 w 352425"/>
                    <a:gd name="connsiteY7" fmla="*/ 167545 h 171450"/>
                    <a:gd name="connsiteX8" fmla="*/ 82963 w 352425"/>
                    <a:gd name="connsiteY8" fmla="*/ 96012 h 171450"/>
                    <a:gd name="connsiteX9" fmla="*/ 205930 w 352425"/>
                    <a:gd name="connsiteY9" fmla="*/ 106490 h 171450"/>
                    <a:gd name="connsiteX10" fmla="*/ 348139 w 352425"/>
                    <a:gd name="connsiteY10" fmla="*/ 7144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425" h="171450">
                      <a:moveTo>
                        <a:pt x="348139" y="7144"/>
                      </a:moveTo>
                      <a:cubicBezTo>
                        <a:pt x="347853" y="8573"/>
                        <a:pt x="347472" y="9906"/>
                        <a:pt x="347091" y="11240"/>
                      </a:cubicBezTo>
                      <a:cubicBezTo>
                        <a:pt x="287084" y="12573"/>
                        <a:pt x="229648" y="53340"/>
                        <a:pt x="208788" y="110204"/>
                      </a:cubicBezTo>
                      <a:cubicBezTo>
                        <a:pt x="208597" y="110776"/>
                        <a:pt x="208121" y="111252"/>
                        <a:pt x="207550" y="111442"/>
                      </a:cubicBezTo>
                      <a:cubicBezTo>
                        <a:pt x="206978" y="111633"/>
                        <a:pt x="206407" y="111538"/>
                        <a:pt x="205835" y="111252"/>
                      </a:cubicBezTo>
                      <a:cubicBezTo>
                        <a:pt x="170212" y="88773"/>
                        <a:pt x="123634" y="84392"/>
                        <a:pt x="84392" y="99822"/>
                      </a:cubicBezTo>
                      <a:cubicBezTo>
                        <a:pt x="52292" y="112395"/>
                        <a:pt x="25527" y="138113"/>
                        <a:pt x="10668" y="169354"/>
                      </a:cubicBezTo>
                      <a:cubicBezTo>
                        <a:pt x="9525" y="168783"/>
                        <a:pt x="8287" y="168212"/>
                        <a:pt x="7144" y="167545"/>
                      </a:cubicBezTo>
                      <a:cubicBezTo>
                        <a:pt x="22384" y="135350"/>
                        <a:pt x="50006" y="108966"/>
                        <a:pt x="82963" y="96012"/>
                      </a:cubicBezTo>
                      <a:cubicBezTo>
                        <a:pt x="122587" y="80391"/>
                        <a:pt x="169545" y="84392"/>
                        <a:pt x="205930" y="106490"/>
                      </a:cubicBezTo>
                      <a:cubicBezTo>
                        <a:pt x="228124" y="49054"/>
                        <a:pt x="286988" y="8096"/>
                        <a:pt x="348139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任意多边形: 形状 363"/>
                <p:cNvSpPr/>
                <p:nvPr/>
              </p:nvSpPr>
              <p:spPr>
                <a:xfrm>
                  <a:off x="3605451" y="3361339"/>
                  <a:ext cx="115399" cy="62945"/>
                </a:xfrm>
                <a:custGeom>
                  <a:avLst/>
                  <a:gdLst>
                    <a:gd name="connsiteX0" fmla="*/ 7144 w 104775"/>
                    <a:gd name="connsiteY0" fmla="*/ 53029 h 57150"/>
                    <a:gd name="connsiteX1" fmla="*/ 28289 w 104775"/>
                    <a:gd name="connsiteY1" fmla="*/ 20740 h 57150"/>
                    <a:gd name="connsiteX2" fmla="*/ 64389 w 104775"/>
                    <a:gd name="connsiteY2" fmla="*/ 7786 h 57150"/>
                    <a:gd name="connsiteX3" fmla="*/ 100965 w 104775"/>
                    <a:gd name="connsiteY3" fmla="*/ 13501 h 57150"/>
                    <a:gd name="connsiteX4" fmla="*/ 84106 w 104775"/>
                    <a:gd name="connsiteY4" fmla="*/ 25788 h 57150"/>
                    <a:gd name="connsiteX5" fmla="*/ 7144 w 104775"/>
                    <a:gd name="connsiteY5" fmla="*/ 5302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57150">
                      <a:moveTo>
                        <a:pt x="7144" y="53029"/>
                      </a:moveTo>
                      <a:cubicBezTo>
                        <a:pt x="8953" y="40266"/>
                        <a:pt x="17526" y="28360"/>
                        <a:pt x="28289" y="20740"/>
                      </a:cubicBezTo>
                      <a:cubicBezTo>
                        <a:pt x="39052" y="13120"/>
                        <a:pt x="51816" y="9310"/>
                        <a:pt x="64389" y="7786"/>
                      </a:cubicBezTo>
                      <a:cubicBezTo>
                        <a:pt x="76581" y="6357"/>
                        <a:pt x="90964" y="6928"/>
                        <a:pt x="100965" y="13501"/>
                      </a:cubicBezTo>
                      <a:cubicBezTo>
                        <a:pt x="116681" y="23788"/>
                        <a:pt x="92392" y="23978"/>
                        <a:pt x="84106" y="25788"/>
                      </a:cubicBezTo>
                      <a:cubicBezTo>
                        <a:pt x="57721" y="31598"/>
                        <a:pt x="33052" y="45219"/>
                        <a:pt x="7144" y="5302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任意多边形: 形状 364"/>
                <p:cNvSpPr/>
                <p:nvPr/>
              </p:nvSpPr>
              <p:spPr>
                <a:xfrm>
                  <a:off x="3647728" y="3311778"/>
                  <a:ext cx="73436" cy="73436"/>
                </a:xfrm>
                <a:custGeom>
                  <a:avLst/>
                  <a:gdLst>
                    <a:gd name="connsiteX0" fmla="*/ 64389 w 66675"/>
                    <a:gd name="connsiteY0" fmla="*/ 63262 h 66675"/>
                    <a:gd name="connsiteX1" fmla="*/ 23813 w 66675"/>
                    <a:gd name="connsiteY1" fmla="*/ 47831 h 66675"/>
                    <a:gd name="connsiteX2" fmla="*/ 7144 w 66675"/>
                    <a:gd name="connsiteY2" fmla="*/ 7159 h 66675"/>
                    <a:gd name="connsiteX3" fmla="*/ 46387 w 66675"/>
                    <a:gd name="connsiteY3" fmla="*/ 24209 h 66675"/>
                    <a:gd name="connsiteX4" fmla="*/ 64389 w 66675"/>
                    <a:gd name="connsiteY4" fmla="*/ 63262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66675">
                      <a:moveTo>
                        <a:pt x="64389" y="63262"/>
                      </a:moveTo>
                      <a:cubicBezTo>
                        <a:pt x="49054" y="63738"/>
                        <a:pt x="34290" y="58118"/>
                        <a:pt x="23813" y="47831"/>
                      </a:cubicBezTo>
                      <a:cubicBezTo>
                        <a:pt x="13335" y="37544"/>
                        <a:pt x="7239" y="22780"/>
                        <a:pt x="7144" y="7159"/>
                      </a:cubicBezTo>
                      <a:cubicBezTo>
                        <a:pt x="22479" y="6778"/>
                        <a:pt x="36481" y="13446"/>
                        <a:pt x="46387" y="24209"/>
                      </a:cubicBezTo>
                      <a:cubicBezTo>
                        <a:pt x="56293" y="35067"/>
                        <a:pt x="61246" y="48402"/>
                        <a:pt x="64389" y="6326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任意多边形: 形状 365"/>
                <p:cNvSpPr/>
                <p:nvPr/>
              </p:nvSpPr>
              <p:spPr>
                <a:xfrm>
                  <a:off x="3692461" y="3255670"/>
                  <a:ext cx="41963" cy="136380"/>
                </a:xfrm>
                <a:custGeom>
                  <a:avLst/>
                  <a:gdLst>
                    <a:gd name="connsiteX0" fmla="*/ 33395 w 38100"/>
                    <a:gd name="connsiteY0" fmla="*/ 7144 h 123825"/>
                    <a:gd name="connsiteX1" fmla="*/ 7391 w 38100"/>
                    <a:gd name="connsiteY1" fmla="*/ 62675 h 123825"/>
                    <a:gd name="connsiteX2" fmla="*/ 24727 w 38100"/>
                    <a:gd name="connsiteY2" fmla="*/ 116872 h 123825"/>
                    <a:gd name="connsiteX3" fmla="*/ 33395 w 38100"/>
                    <a:gd name="connsiteY3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123825">
                      <a:moveTo>
                        <a:pt x="33395" y="7144"/>
                      </a:moveTo>
                      <a:cubicBezTo>
                        <a:pt x="18536" y="22098"/>
                        <a:pt x="9011" y="42386"/>
                        <a:pt x="7391" y="62675"/>
                      </a:cubicBezTo>
                      <a:cubicBezTo>
                        <a:pt x="5772" y="82867"/>
                        <a:pt x="12154" y="102679"/>
                        <a:pt x="24727" y="116872"/>
                      </a:cubicBezTo>
                      <a:cubicBezTo>
                        <a:pt x="28346" y="81058"/>
                        <a:pt x="31490" y="42863"/>
                        <a:pt x="33395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任意多边形: 形状 366"/>
                <p:cNvSpPr/>
                <p:nvPr/>
              </p:nvSpPr>
              <p:spPr>
                <a:xfrm>
                  <a:off x="2201258" y="3005255"/>
                  <a:ext cx="1489692" cy="1972268"/>
                </a:xfrm>
                <a:custGeom>
                  <a:avLst/>
                  <a:gdLst>
                    <a:gd name="connsiteX0" fmla="*/ 1351693 w 1352550"/>
                    <a:gd name="connsiteY0" fmla="*/ 1253299 h 1790700"/>
                    <a:gd name="connsiteX1" fmla="*/ 1227296 w 1352550"/>
                    <a:gd name="connsiteY1" fmla="*/ 1701260 h 1790700"/>
                    <a:gd name="connsiteX2" fmla="*/ 1208723 w 1352550"/>
                    <a:gd name="connsiteY2" fmla="*/ 1768316 h 1790700"/>
                    <a:gd name="connsiteX3" fmla="*/ 1201865 w 1352550"/>
                    <a:gd name="connsiteY3" fmla="*/ 1792796 h 1790700"/>
                    <a:gd name="connsiteX4" fmla="*/ 1194340 w 1352550"/>
                    <a:gd name="connsiteY4" fmla="*/ 1781270 h 1790700"/>
                    <a:gd name="connsiteX5" fmla="*/ 1185482 w 1352550"/>
                    <a:gd name="connsiteY5" fmla="*/ 1767840 h 1790700"/>
                    <a:gd name="connsiteX6" fmla="*/ 1169765 w 1352550"/>
                    <a:gd name="connsiteY6" fmla="*/ 1743837 h 1790700"/>
                    <a:gd name="connsiteX7" fmla="*/ 1097280 w 1352550"/>
                    <a:gd name="connsiteY7" fmla="*/ 1634299 h 1790700"/>
                    <a:gd name="connsiteX8" fmla="*/ 345376 w 1352550"/>
                    <a:gd name="connsiteY8" fmla="*/ 495490 h 1790700"/>
                    <a:gd name="connsiteX9" fmla="*/ 70580 w 1352550"/>
                    <a:gd name="connsiteY9" fmla="*/ 352806 h 1790700"/>
                    <a:gd name="connsiteX10" fmla="*/ 49816 w 1352550"/>
                    <a:gd name="connsiteY10" fmla="*/ 342043 h 1790700"/>
                    <a:gd name="connsiteX11" fmla="*/ 7144 w 1352550"/>
                    <a:gd name="connsiteY11" fmla="*/ 319850 h 1790700"/>
                    <a:gd name="connsiteX12" fmla="*/ 7620 w 1352550"/>
                    <a:gd name="connsiteY12" fmla="*/ 318325 h 1790700"/>
                    <a:gd name="connsiteX13" fmla="*/ 9335 w 1352550"/>
                    <a:gd name="connsiteY13" fmla="*/ 313468 h 1790700"/>
                    <a:gd name="connsiteX14" fmla="*/ 395097 w 1352550"/>
                    <a:gd name="connsiteY14" fmla="*/ 7525 h 1790700"/>
                    <a:gd name="connsiteX15" fmla="*/ 396812 w 1352550"/>
                    <a:gd name="connsiteY15" fmla="*/ 7144 h 1790700"/>
                    <a:gd name="connsiteX16" fmla="*/ 411861 w 1352550"/>
                    <a:gd name="connsiteY16" fmla="*/ 60484 h 1790700"/>
                    <a:gd name="connsiteX17" fmla="*/ 418052 w 1352550"/>
                    <a:gd name="connsiteY17" fmla="*/ 82582 h 1790700"/>
                    <a:gd name="connsiteX18" fmla="*/ 508064 w 1352550"/>
                    <a:gd name="connsiteY18" fmla="*/ 401193 h 1790700"/>
                    <a:gd name="connsiteX19" fmla="*/ 1249013 w 1352550"/>
                    <a:gd name="connsiteY19" fmla="*/ 1149667 h 1790700"/>
                    <a:gd name="connsiteX20" fmla="*/ 1351693 w 1352550"/>
                    <a:gd name="connsiteY20" fmla="*/ 1253299 h 179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52550" h="1790700">
                      <a:moveTo>
                        <a:pt x="1351693" y="1253299"/>
                      </a:moveTo>
                      <a:lnTo>
                        <a:pt x="1227296" y="1701260"/>
                      </a:lnTo>
                      <a:lnTo>
                        <a:pt x="1208723" y="1768316"/>
                      </a:lnTo>
                      <a:lnTo>
                        <a:pt x="1201865" y="1792796"/>
                      </a:lnTo>
                      <a:lnTo>
                        <a:pt x="1194340" y="1781270"/>
                      </a:lnTo>
                      <a:lnTo>
                        <a:pt x="1185482" y="1767840"/>
                      </a:lnTo>
                      <a:lnTo>
                        <a:pt x="1169765" y="1743837"/>
                      </a:lnTo>
                      <a:lnTo>
                        <a:pt x="1097280" y="1634299"/>
                      </a:lnTo>
                      <a:lnTo>
                        <a:pt x="345376" y="495490"/>
                      </a:lnTo>
                      <a:lnTo>
                        <a:pt x="70580" y="352806"/>
                      </a:lnTo>
                      <a:lnTo>
                        <a:pt x="49816" y="342043"/>
                      </a:lnTo>
                      <a:lnTo>
                        <a:pt x="7144" y="319850"/>
                      </a:lnTo>
                      <a:cubicBezTo>
                        <a:pt x="7144" y="319850"/>
                        <a:pt x="7334" y="319373"/>
                        <a:pt x="7620" y="318325"/>
                      </a:cubicBezTo>
                      <a:cubicBezTo>
                        <a:pt x="8001" y="317182"/>
                        <a:pt x="8477" y="315659"/>
                        <a:pt x="9335" y="313468"/>
                      </a:cubicBezTo>
                      <a:cubicBezTo>
                        <a:pt x="23241" y="274225"/>
                        <a:pt x="109919" y="66104"/>
                        <a:pt x="395097" y="7525"/>
                      </a:cubicBezTo>
                      <a:cubicBezTo>
                        <a:pt x="395573" y="7334"/>
                        <a:pt x="396240" y="7334"/>
                        <a:pt x="396812" y="7144"/>
                      </a:cubicBezTo>
                      <a:lnTo>
                        <a:pt x="411861" y="60484"/>
                      </a:lnTo>
                      <a:lnTo>
                        <a:pt x="418052" y="82582"/>
                      </a:lnTo>
                      <a:lnTo>
                        <a:pt x="508064" y="401193"/>
                      </a:lnTo>
                      <a:lnTo>
                        <a:pt x="1249013" y="1149667"/>
                      </a:lnTo>
                      <a:lnTo>
                        <a:pt x="1351693" y="1253299"/>
                      </a:ln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任意多边形: 形状 367"/>
                <p:cNvSpPr/>
                <p:nvPr/>
              </p:nvSpPr>
              <p:spPr>
                <a:xfrm>
                  <a:off x="3401719" y="4478266"/>
                  <a:ext cx="157362" cy="472085"/>
                </a:xfrm>
                <a:custGeom>
                  <a:avLst/>
                  <a:gdLst>
                    <a:gd name="connsiteX0" fmla="*/ 142494 w 142875"/>
                    <a:gd name="connsiteY0" fmla="*/ 7144 h 428625"/>
                    <a:gd name="connsiteX1" fmla="*/ 95345 w 142875"/>
                    <a:gd name="connsiteY1" fmla="*/ 430435 h 428625"/>
                    <a:gd name="connsiteX2" fmla="*/ 7144 w 142875"/>
                    <a:gd name="connsiteY2" fmla="*/ 296894 h 428625"/>
                    <a:gd name="connsiteX3" fmla="*/ 142494 w 142875"/>
                    <a:gd name="connsiteY3" fmla="*/ 7144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428625">
                      <a:moveTo>
                        <a:pt x="142494" y="7144"/>
                      </a:moveTo>
                      <a:cubicBezTo>
                        <a:pt x="126778" y="148304"/>
                        <a:pt x="110966" y="289370"/>
                        <a:pt x="95345" y="430435"/>
                      </a:cubicBezTo>
                      <a:lnTo>
                        <a:pt x="7144" y="296894"/>
                      </a:lnTo>
                      <a:cubicBezTo>
                        <a:pt x="52197" y="200215"/>
                        <a:pt x="97346" y="103727"/>
                        <a:pt x="142494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任意多边形: 形状 368"/>
                <p:cNvSpPr/>
                <p:nvPr/>
              </p:nvSpPr>
              <p:spPr>
                <a:xfrm>
                  <a:off x="2201783" y="3005779"/>
                  <a:ext cx="440613" cy="356687"/>
                </a:xfrm>
                <a:custGeom>
                  <a:avLst/>
                  <a:gdLst>
                    <a:gd name="connsiteX0" fmla="*/ 394526 w 400050"/>
                    <a:gd name="connsiteY0" fmla="*/ 7144 h 323850"/>
                    <a:gd name="connsiteX1" fmla="*/ 330803 w 400050"/>
                    <a:gd name="connsiteY1" fmla="*/ 98203 h 323850"/>
                    <a:gd name="connsiteX2" fmla="*/ 193453 w 400050"/>
                    <a:gd name="connsiteY2" fmla="*/ 215265 h 323850"/>
                    <a:gd name="connsiteX3" fmla="*/ 7144 w 400050"/>
                    <a:gd name="connsiteY3" fmla="*/ 317945 h 323850"/>
                    <a:gd name="connsiteX4" fmla="*/ 394526 w 400050"/>
                    <a:gd name="connsiteY4" fmla="*/ 7144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0" h="323850">
                      <a:moveTo>
                        <a:pt x="394526" y="7144"/>
                      </a:moveTo>
                      <a:cubicBezTo>
                        <a:pt x="377762" y="40386"/>
                        <a:pt x="355759" y="70866"/>
                        <a:pt x="330803" y="98203"/>
                      </a:cubicBezTo>
                      <a:cubicBezTo>
                        <a:pt x="290417" y="142970"/>
                        <a:pt x="242411" y="180213"/>
                        <a:pt x="193453" y="215265"/>
                      </a:cubicBezTo>
                      <a:cubicBezTo>
                        <a:pt x="135636" y="256699"/>
                        <a:pt x="74295" y="295942"/>
                        <a:pt x="7144" y="317945"/>
                      </a:cubicBezTo>
                      <a:cubicBezTo>
                        <a:pt x="14002" y="296609"/>
                        <a:pt x="94012" y="68866"/>
                        <a:pt x="394526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任意多边形: 形状 369"/>
                <p:cNvSpPr/>
                <p:nvPr/>
              </p:nvSpPr>
              <p:spPr>
                <a:xfrm>
                  <a:off x="2248256" y="3064213"/>
                  <a:ext cx="419632" cy="335705"/>
                </a:xfrm>
                <a:custGeom>
                  <a:avLst/>
                  <a:gdLst>
                    <a:gd name="connsiteX0" fmla="*/ 375380 w 381000"/>
                    <a:gd name="connsiteY0" fmla="*/ 29242 h 304800"/>
                    <a:gd name="connsiteX1" fmla="*/ 27908 w 381000"/>
                    <a:gd name="connsiteY1" fmla="*/ 299275 h 304800"/>
                    <a:gd name="connsiteX2" fmla="*/ 7144 w 381000"/>
                    <a:gd name="connsiteY2" fmla="*/ 288512 h 304800"/>
                    <a:gd name="connsiteX3" fmla="*/ 369189 w 381000"/>
                    <a:gd name="connsiteY3" fmla="*/ 7144 h 304800"/>
                    <a:gd name="connsiteX4" fmla="*/ 375380 w 381000"/>
                    <a:gd name="connsiteY4" fmla="*/ 29242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0" h="304800">
                      <a:moveTo>
                        <a:pt x="375380" y="29242"/>
                      </a:moveTo>
                      <a:cubicBezTo>
                        <a:pt x="293561" y="154686"/>
                        <a:pt x="169926" y="250984"/>
                        <a:pt x="27908" y="299275"/>
                      </a:cubicBezTo>
                      <a:lnTo>
                        <a:pt x="7144" y="288512"/>
                      </a:lnTo>
                      <a:cubicBezTo>
                        <a:pt x="155067" y="241745"/>
                        <a:pt x="287084" y="138875"/>
                        <a:pt x="369189" y="7144"/>
                      </a:cubicBezTo>
                      <a:lnTo>
                        <a:pt x="375380" y="29242"/>
                      </a:lnTo>
                      <a:close/>
                    </a:path>
                  </a:pathLst>
                </a:custGeom>
                <a:solidFill>
                  <a:srgbClr val="FCF1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任意多边形: 形状 370"/>
                <p:cNvSpPr/>
                <p:nvPr/>
              </p:nvSpPr>
              <p:spPr>
                <a:xfrm>
                  <a:off x="5017609" y="2973519"/>
                  <a:ext cx="975643" cy="1961777"/>
                </a:xfrm>
                <a:custGeom>
                  <a:avLst/>
                  <a:gdLst>
                    <a:gd name="connsiteX0" fmla="*/ 882306 w 885825"/>
                    <a:gd name="connsiteY0" fmla="*/ 625937 h 1781175"/>
                    <a:gd name="connsiteX1" fmla="*/ 840682 w 885825"/>
                    <a:gd name="connsiteY1" fmla="*/ 828057 h 1781175"/>
                    <a:gd name="connsiteX2" fmla="*/ 611415 w 885825"/>
                    <a:gd name="connsiteY2" fmla="*/ 1166004 h 1781175"/>
                    <a:gd name="connsiteX3" fmla="*/ 461968 w 885825"/>
                    <a:gd name="connsiteY3" fmla="*/ 1292972 h 1781175"/>
                    <a:gd name="connsiteX4" fmla="*/ 387006 w 885825"/>
                    <a:gd name="connsiteY4" fmla="*/ 1351837 h 1781175"/>
                    <a:gd name="connsiteX5" fmla="*/ 320236 w 885825"/>
                    <a:gd name="connsiteY5" fmla="*/ 1409177 h 1781175"/>
                    <a:gd name="connsiteX6" fmla="*/ 270611 w 885825"/>
                    <a:gd name="connsiteY6" fmla="*/ 1471756 h 1781175"/>
                    <a:gd name="connsiteX7" fmla="*/ 251180 w 885825"/>
                    <a:gd name="connsiteY7" fmla="*/ 1535288 h 1781175"/>
                    <a:gd name="connsiteX8" fmla="*/ 293280 w 885825"/>
                    <a:gd name="connsiteY8" fmla="*/ 1639968 h 1781175"/>
                    <a:gd name="connsiteX9" fmla="*/ 310425 w 885825"/>
                    <a:gd name="connsiteY9" fmla="*/ 1655017 h 1781175"/>
                    <a:gd name="connsiteX10" fmla="*/ 375196 w 885825"/>
                    <a:gd name="connsiteY10" fmla="*/ 1683878 h 1781175"/>
                    <a:gd name="connsiteX11" fmla="*/ 449490 w 885825"/>
                    <a:gd name="connsiteY11" fmla="*/ 1678354 h 1781175"/>
                    <a:gd name="connsiteX12" fmla="*/ 598081 w 885825"/>
                    <a:gd name="connsiteY12" fmla="*/ 1588438 h 1781175"/>
                    <a:gd name="connsiteX13" fmla="*/ 598271 w 885825"/>
                    <a:gd name="connsiteY13" fmla="*/ 1588247 h 1781175"/>
                    <a:gd name="connsiteX14" fmla="*/ 645039 w 885825"/>
                    <a:gd name="connsiteY14" fmla="*/ 1593105 h 1781175"/>
                    <a:gd name="connsiteX15" fmla="*/ 642848 w 885825"/>
                    <a:gd name="connsiteY15" fmla="*/ 1637396 h 1781175"/>
                    <a:gd name="connsiteX16" fmla="*/ 477684 w 885825"/>
                    <a:gd name="connsiteY16" fmla="*/ 1759316 h 1781175"/>
                    <a:gd name="connsiteX17" fmla="*/ 364337 w 885825"/>
                    <a:gd name="connsiteY17" fmla="*/ 1776461 h 1781175"/>
                    <a:gd name="connsiteX18" fmla="*/ 310330 w 885825"/>
                    <a:gd name="connsiteY18" fmla="*/ 1765222 h 1781175"/>
                    <a:gd name="connsiteX19" fmla="*/ 253180 w 885825"/>
                    <a:gd name="connsiteY19" fmla="*/ 1737409 h 1781175"/>
                    <a:gd name="connsiteX20" fmla="*/ 139642 w 885825"/>
                    <a:gd name="connsiteY20" fmla="*/ 1533764 h 1781175"/>
                    <a:gd name="connsiteX21" fmla="*/ 147548 w 885825"/>
                    <a:gd name="connsiteY21" fmla="*/ 1472423 h 1781175"/>
                    <a:gd name="connsiteX22" fmla="*/ 168884 w 885825"/>
                    <a:gd name="connsiteY22" fmla="*/ 1416416 h 1781175"/>
                    <a:gd name="connsiteX23" fmla="*/ 234130 w 885825"/>
                    <a:gd name="connsiteY23" fmla="*/ 1325643 h 1781175"/>
                    <a:gd name="connsiteX24" fmla="*/ 249180 w 885825"/>
                    <a:gd name="connsiteY24" fmla="*/ 1310213 h 1781175"/>
                    <a:gd name="connsiteX25" fmla="*/ 309092 w 885825"/>
                    <a:gd name="connsiteY25" fmla="*/ 1255920 h 1781175"/>
                    <a:gd name="connsiteX26" fmla="*/ 382530 w 885825"/>
                    <a:gd name="connsiteY26" fmla="*/ 1195055 h 1781175"/>
                    <a:gd name="connsiteX27" fmla="*/ 520738 w 885825"/>
                    <a:gd name="connsiteY27" fmla="*/ 1071992 h 1781175"/>
                    <a:gd name="connsiteX28" fmla="*/ 636657 w 885825"/>
                    <a:gd name="connsiteY28" fmla="*/ 937309 h 1781175"/>
                    <a:gd name="connsiteX29" fmla="*/ 660279 w 885825"/>
                    <a:gd name="connsiteY29" fmla="*/ 900923 h 1781175"/>
                    <a:gd name="connsiteX30" fmla="*/ 681234 w 885825"/>
                    <a:gd name="connsiteY30" fmla="*/ 863014 h 1781175"/>
                    <a:gd name="connsiteX31" fmla="*/ 715238 w 885825"/>
                    <a:gd name="connsiteY31" fmla="*/ 784718 h 1781175"/>
                    <a:gd name="connsiteX32" fmla="*/ 747623 w 885825"/>
                    <a:gd name="connsiteY32" fmla="*/ 440580 h 1781175"/>
                    <a:gd name="connsiteX33" fmla="*/ 591508 w 885825"/>
                    <a:gd name="connsiteY33" fmla="*/ 163688 h 1781175"/>
                    <a:gd name="connsiteX34" fmla="*/ 556837 w 885825"/>
                    <a:gd name="connsiteY34" fmla="*/ 144543 h 1781175"/>
                    <a:gd name="connsiteX35" fmla="*/ 519118 w 885825"/>
                    <a:gd name="connsiteY35" fmla="*/ 130827 h 1781175"/>
                    <a:gd name="connsiteX36" fmla="*/ 438156 w 885825"/>
                    <a:gd name="connsiteY36" fmla="*/ 115777 h 1781175"/>
                    <a:gd name="connsiteX37" fmla="*/ 280041 w 885825"/>
                    <a:gd name="connsiteY37" fmla="*/ 145305 h 1781175"/>
                    <a:gd name="connsiteX38" fmla="*/ 210794 w 885825"/>
                    <a:gd name="connsiteY38" fmla="*/ 190930 h 1781175"/>
                    <a:gd name="connsiteX39" fmla="*/ 152787 w 885825"/>
                    <a:gd name="connsiteY39" fmla="*/ 253985 h 1781175"/>
                    <a:gd name="connsiteX40" fmla="*/ 127831 w 885825"/>
                    <a:gd name="connsiteY40" fmla="*/ 289894 h 1781175"/>
                    <a:gd name="connsiteX41" fmla="*/ 115068 w 885825"/>
                    <a:gd name="connsiteY41" fmla="*/ 312373 h 1781175"/>
                    <a:gd name="connsiteX42" fmla="*/ 106495 w 885825"/>
                    <a:gd name="connsiteY42" fmla="*/ 328852 h 1781175"/>
                    <a:gd name="connsiteX43" fmla="*/ 72110 w 885825"/>
                    <a:gd name="connsiteY43" fmla="*/ 411529 h 1781175"/>
                    <a:gd name="connsiteX44" fmla="*/ 71634 w 885825"/>
                    <a:gd name="connsiteY44" fmla="*/ 412862 h 1781175"/>
                    <a:gd name="connsiteX45" fmla="*/ 29343 w 885825"/>
                    <a:gd name="connsiteY45" fmla="*/ 433150 h 1781175"/>
                    <a:gd name="connsiteX46" fmla="*/ 7912 w 885825"/>
                    <a:gd name="connsiteY46" fmla="*/ 394574 h 1781175"/>
                    <a:gd name="connsiteX47" fmla="*/ 83349 w 885825"/>
                    <a:gd name="connsiteY47" fmla="*/ 206265 h 1781175"/>
                    <a:gd name="connsiteX48" fmla="*/ 98589 w 885825"/>
                    <a:gd name="connsiteY48" fmla="*/ 183119 h 1781175"/>
                    <a:gd name="connsiteX49" fmla="*/ 148405 w 885825"/>
                    <a:gd name="connsiteY49" fmla="*/ 124255 h 1781175"/>
                    <a:gd name="connsiteX50" fmla="*/ 233559 w 885825"/>
                    <a:gd name="connsiteY50" fmla="*/ 59008 h 1781175"/>
                    <a:gd name="connsiteX51" fmla="*/ 443013 w 885825"/>
                    <a:gd name="connsiteY51" fmla="*/ 7192 h 1781175"/>
                    <a:gd name="connsiteX52" fmla="*/ 549694 w 885825"/>
                    <a:gd name="connsiteY52" fmla="*/ 21575 h 1781175"/>
                    <a:gd name="connsiteX53" fmla="*/ 602176 w 885825"/>
                    <a:gd name="connsiteY53" fmla="*/ 38530 h 1781175"/>
                    <a:gd name="connsiteX54" fmla="*/ 652182 w 885825"/>
                    <a:gd name="connsiteY54" fmla="*/ 63390 h 1781175"/>
                    <a:gd name="connsiteX55" fmla="*/ 805440 w 885825"/>
                    <a:gd name="connsiteY55" fmla="*/ 220171 h 1781175"/>
                    <a:gd name="connsiteX56" fmla="*/ 849255 w 885825"/>
                    <a:gd name="connsiteY56" fmla="*/ 318279 h 1781175"/>
                    <a:gd name="connsiteX57" fmla="*/ 874782 w 885825"/>
                    <a:gd name="connsiteY57" fmla="*/ 420101 h 1781175"/>
                    <a:gd name="connsiteX58" fmla="*/ 882306 w 885825"/>
                    <a:gd name="connsiteY58" fmla="*/ 625937 h 1781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885825" h="1781175">
                      <a:moveTo>
                        <a:pt x="882306" y="625937"/>
                      </a:moveTo>
                      <a:cubicBezTo>
                        <a:pt x="876591" y="694326"/>
                        <a:pt x="863161" y="761954"/>
                        <a:pt x="840682" y="828057"/>
                      </a:cubicBezTo>
                      <a:cubicBezTo>
                        <a:pt x="795057" y="962074"/>
                        <a:pt x="707713" y="1074755"/>
                        <a:pt x="611415" y="1166004"/>
                      </a:cubicBezTo>
                      <a:cubicBezTo>
                        <a:pt x="563124" y="1212105"/>
                        <a:pt x="512165" y="1253063"/>
                        <a:pt x="461968" y="1292972"/>
                      </a:cubicBezTo>
                      <a:lnTo>
                        <a:pt x="387006" y="1351837"/>
                      </a:lnTo>
                      <a:cubicBezTo>
                        <a:pt x="363004" y="1370982"/>
                        <a:pt x="340048" y="1389556"/>
                        <a:pt x="320236" y="1409177"/>
                      </a:cubicBezTo>
                      <a:cubicBezTo>
                        <a:pt x="299567" y="1429180"/>
                        <a:pt x="282708" y="1450135"/>
                        <a:pt x="270611" y="1471756"/>
                      </a:cubicBezTo>
                      <a:cubicBezTo>
                        <a:pt x="259181" y="1492712"/>
                        <a:pt x="252323" y="1513857"/>
                        <a:pt x="251180" y="1535288"/>
                      </a:cubicBezTo>
                      <a:cubicBezTo>
                        <a:pt x="249180" y="1571483"/>
                        <a:pt x="265087" y="1611393"/>
                        <a:pt x="293280" y="1639968"/>
                      </a:cubicBezTo>
                      <a:cubicBezTo>
                        <a:pt x="298519" y="1645492"/>
                        <a:pt x="304330" y="1650541"/>
                        <a:pt x="310425" y="1655017"/>
                      </a:cubicBezTo>
                      <a:cubicBezTo>
                        <a:pt x="329571" y="1669400"/>
                        <a:pt x="351669" y="1680164"/>
                        <a:pt x="375196" y="1683878"/>
                      </a:cubicBezTo>
                      <a:cubicBezTo>
                        <a:pt x="398627" y="1687688"/>
                        <a:pt x="424345" y="1685879"/>
                        <a:pt x="449490" y="1678354"/>
                      </a:cubicBezTo>
                      <a:cubicBezTo>
                        <a:pt x="500449" y="1663590"/>
                        <a:pt x="549789" y="1627681"/>
                        <a:pt x="598081" y="1588438"/>
                      </a:cubicBezTo>
                      <a:lnTo>
                        <a:pt x="598271" y="1588247"/>
                      </a:lnTo>
                      <a:cubicBezTo>
                        <a:pt x="612558" y="1576722"/>
                        <a:pt x="633514" y="1578817"/>
                        <a:pt x="645039" y="1593105"/>
                      </a:cubicBezTo>
                      <a:cubicBezTo>
                        <a:pt x="655802" y="1606345"/>
                        <a:pt x="654564" y="1625490"/>
                        <a:pt x="642848" y="1637396"/>
                      </a:cubicBezTo>
                      <a:cubicBezTo>
                        <a:pt x="597699" y="1683212"/>
                        <a:pt x="547407" y="1731313"/>
                        <a:pt x="477684" y="1759316"/>
                      </a:cubicBezTo>
                      <a:cubicBezTo>
                        <a:pt x="443109" y="1773223"/>
                        <a:pt x="404056" y="1779795"/>
                        <a:pt x="364337" y="1776461"/>
                      </a:cubicBezTo>
                      <a:cubicBezTo>
                        <a:pt x="345858" y="1775128"/>
                        <a:pt x="327761" y="1771222"/>
                        <a:pt x="310330" y="1765222"/>
                      </a:cubicBezTo>
                      <a:cubicBezTo>
                        <a:pt x="290232" y="1758554"/>
                        <a:pt x="270897" y="1748934"/>
                        <a:pt x="253180" y="1737409"/>
                      </a:cubicBezTo>
                      <a:cubicBezTo>
                        <a:pt x="187267" y="1694261"/>
                        <a:pt x="141166" y="1618632"/>
                        <a:pt x="139642" y="1533764"/>
                      </a:cubicBezTo>
                      <a:cubicBezTo>
                        <a:pt x="140023" y="1512619"/>
                        <a:pt x="142119" y="1491854"/>
                        <a:pt x="147548" y="1472423"/>
                      </a:cubicBezTo>
                      <a:cubicBezTo>
                        <a:pt x="152596" y="1452611"/>
                        <a:pt x="160121" y="1433847"/>
                        <a:pt x="168884" y="1416416"/>
                      </a:cubicBezTo>
                      <a:cubicBezTo>
                        <a:pt x="186696" y="1381364"/>
                        <a:pt x="209937" y="1351837"/>
                        <a:pt x="234130" y="1325643"/>
                      </a:cubicBezTo>
                      <a:cubicBezTo>
                        <a:pt x="239179" y="1320309"/>
                        <a:pt x="244036" y="1315261"/>
                        <a:pt x="249180" y="1310213"/>
                      </a:cubicBezTo>
                      <a:cubicBezTo>
                        <a:pt x="268611" y="1290400"/>
                        <a:pt x="288899" y="1272684"/>
                        <a:pt x="309092" y="1255920"/>
                      </a:cubicBezTo>
                      <a:lnTo>
                        <a:pt x="382530" y="1195055"/>
                      </a:lnTo>
                      <a:cubicBezTo>
                        <a:pt x="430822" y="1154764"/>
                        <a:pt x="477589" y="1114379"/>
                        <a:pt x="520738" y="1071992"/>
                      </a:cubicBezTo>
                      <a:cubicBezTo>
                        <a:pt x="564172" y="1029892"/>
                        <a:pt x="603605" y="985315"/>
                        <a:pt x="636657" y="937309"/>
                      </a:cubicBezTo>
                      <a:cubicBezTo>
                        <a:pt x="645420" y="925593"/>
                        <a:pt x="652373" y="913020"/>
                        <a:pt x="660279" y="900923"/>
                      </a:cubicBezTo>
                      <a:cubicBezTo>
                        <a:pt x="667327" y="888350"/>
                        <a:pt x="675042" y="875968"/>
                        <a:pt x="681234" y="863014"/>
                      </a:cubicBezTo>
                      <a:cubicBezTo>
                        <a:pt x="694855" y="837201"/>
                        <a:pt x="705713" y="811864"/>
                        <a:pt x="715238" y="784718"/>
                      </a:cubicBezTo>
                      <a:cubicBezTo>
                        <a:pt x="752957" y="676038"/>
                        <a:pt x="763530" y="554309"/>
                        <a:pt x="747623" y="440580"/>
                      </a:cubicBezTo>
                      <a:cubicBezTo>
                        <a:pt x="731526" y="326851"/>
                        <a:pt x="680662" y="219695"/>
                        <a:pt x="591508" y="163688"/>
                      </a:cubicBezTo>
                      <a:cubicBezTo>
                        <a:pt x="580650" y="156163"/>
                        <a:pt x="568553" y="150734"/>
                        <a:pt x="556837" y="144543"/>
                      </a:cubicBezTo>
                      <a:cubicBezTo>
                        <a:pt x="544455" y="139971"/>
                        <a:pt x="532358" y="134161"/>
                        <a:pt x="519118" y="130827"/>
                      </a:cubicBezTo>
                      <a:cubicBezTo>
                        <a:pt x="493591" y="122635"/>
                        <a:pt x="465778" y="118444"/>
                        <a:pt x="438156" y="115777"/>
                      </a:cubicBezTo>
                      <a:cubicBezTo>
                        <a:pt x="383482" y="112253"/>
                        <a:pt x="328809" y="120826"/>
                        <a:pt x="280041" y="145305"/>
                      </a:cubicBezTo>
                      <a:cubicBezTo>
                        <a:pt x="255085" y="156735"/>
                        <a:pt x="232606" y="173499"/>
                        <a:pt x="210794" y="190930"/>
                      </a:cubicBezTo>
                      <a:cubicBezTo>
                        <a:pt x="190125" y="210075"/>
                        <a:pt x="169837" y="230363"/>
                        <a:pt x="152787" y="253985"/>
                      </a:cubicBezTo>
                      <a:cubicBezTo>
                        <a:pt x="143547" y="265225"/>
                        <a:pt x="136213" y="277798"/>
                        <a:pt x="127831" y="289894"/>
                      </a:cubicBezTo>
                      <a:cubicBezTo>
                        <a:pt x="123831" y="297419"/>
                        <a:pt x="119259" y="304849"/>
                        <a:pt x="115068" y="312373"/>
                      </a:cubicBezTo>
                      <a:cubicBezTo>
                        <a:pt x="112020" y="317708"/>
                        <a:pt x="109067" y="323137"/>
                        <a:pt x="106495" y="328852"/>
                      </a:cubicBezTo>
                      <a:cubicBezTo>
                        <a:pt x="92398" y="355046"/>
                        <a:pt x="82016" y="383144"/>
                        <a:pt x="72110" y="411529"/>
                      </a:cubicBezTo>
                      <a:lnTo>
                        <a:pt x="71634" y="412862"/>
                      </a:lnTo>
                      <a:cubicBezTo>
                        <a:pt x="65633" y="430102"/>
                        <a:pt x="46678" y="439151"/>
                        <a:pt x="29343" y="433150"/>
                      </a:cubicBezTo>
                      <a:cubicBezTo>
                        <a:pt x="13246" y="427626"/>
                        <a:pt x="4387" y="410862"/>
                        <a:pt x="7912" y="394574"/>
                      </a:cubicBezTo>
                      <a:cubicBezTo>
                        <a:pt x="22485" y="329328"/>
                        <a:pt x="45821" y="264558"/>
                        <a:pt x="83349" y="206265"/>
                      </a:cubicBezTo>
                      <a:cubicBezTo>
                        <a:pt x="88017" y="198359"/>
                        <a:pt x="93255" y="190644"/>
                        <a:pt x="98589" y="183119"/>
                      </a:cubicBezTo>
                      <a:cubicBezTo>
                        <a:pt x="113353" y="162355"/>
                        <a:pt x="130498" y="143019"/>
                        <a:pt x="148405" y="124255"/>
                      </a:cubicBezTo>
                      <a:cubicBezTo>
                        <a:pt x="174028" y="99966"/>
                        <a:pt x="201745" y="76630"/>
                        <a:pt x="233559" y="59008"/>
                      </a:cubicBezTo>
                      <a:cubicBezTo>
                        <a:pt x="296233" y="21956"/>
                        <a:pt x="371100" y="6145"/>
                        <a:pt x="443013" y="7192"/>
                      </a:cubicBezTo>
                      <a:cubicBezTo>
                        <a:pt x="478542" y="8335"/>
                        <a:pt x="514261" y="11764"/>
                        <a:pt x="549694" y="21575"/>
                      </a:cubicBezTo>
                      <a:cubicBezTo>
                        <a:pt x="567600" y="25385"/>
                        <a:pt x="584746" y="32434"/>
                        <a:pt x="602176" y="38530"/>
                      </a:cubicBezTo>
                      <a:cubicBezTo>
                        <a:pt x="619131" y="46245"/>
                        <a:pt x="636181" y="53484"/>
                        <a:pt x="652182" y="63390"/>
                      </a:cubicBezTo>
                      <a:cubicBezTo>
                        <a:pt x="717238" y="100252"/>
                        <a:pt x="769721" y="157306"/>
                        <a:pt x="805440" y="220171"/>
                      </a:cubicBezTo>
                      <a:cubicBezTo>
                        <a:pt x="823252" y="251890"/>
                        <a:pt x="837825" y="284751"/>
                        <a:pt x="849255" y="318279"/>
                      </a:cubicBezTo>
                      <a:cubicBezTo>
                        <a:pt x="860113" y="351807"/>
                        <a:pt x="868876" y="385906"/>
                        <a:pt x="874782" y="420101"/>
                      </a:cubicBezTo>
                      <a:cubicBezTo>
                        <a:pt x="886212" y="488396"/>
                        <a:pt x="888403" y="557642"/>
                        <a:pt x="882306" y="625937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任意多边形: 形状 371"/>
                <p:cNvSpPr/>
                <p:nvPr/>
              </p:nvSpPr>
              <p:spPr>
                <a:xfrm>
                  <a:off x="5017294" y="3167128"/>
                  <a:ext cx="125889" cy="283251"/>
                </a:xfrm>
                <a:custGeom>
                  <a:avLst/>
                  <a:gdLst>
                    <a:gd name="connsiteX0" fmla="*/ 106019 w 114300"/>
                    <a:gd name="connsiteY0" fmla="*/ 69628 h 257175"/>
                    <a:gd name="connsiteX1" fmla="*/ 115068 w 114300"/>
                    <a:gd name="connsiteY1" fmla="*/ 136398 h 257175"/>
                    <a:gd name="connsiteX2" fmla="*/ 106495 w 114300"/>
                    <a:gd name="connsiteY2" fmla="*/ 152876 h 257175"/>
                    <a:gd name="connsiteX3" fmla="*/ 72110 w 114300"/>
                    <a:gd name="connsiteY3" fmla="*/ 235553 h 257175"/>
                    <a:gd name="connsiteX4" fmla="*/ 71634 w 114300"/>
                    <a:gd name="connsiteY4" fmla="*/ 236887 h 257175"/>
                    <a:gd name="connsiteX5" fmla="*/ 29343 w 114300"/>
                    <a:gd name="connsiteY5" fmla="*/ 257175 h 257175"/>
                    <a:gd name="connsiteX6" fmla="*/ 7912 w 114300"/>
                    <a:gd name="connsiteY6" fmla="*/ 218599 h 257175"/>
                    <a:gd name="connsiteX7" fmla="*/ 83349 w 114300"/>
                    <a:gd name="connsiteY7" fmla="*/ 30290 h 257175"/>
                    <a:gd name="connsiteX8" fmla="*/ 98589 w 114300"/>
                    <a:gd name="connsiteY8" fmla="*/ 7144 h 257175"/>
                    <a:gd name="connsiteX9" fmla="*/ 106019 w 114300"/>
                    <a:gd name="connsiteY9" fmla="*/ 69628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300" h="257175">
                      <a:moveTo>
                        <a:pt x="106019" y="69628"/>
                      </a:moveTo>
                      <a:cubicBezTo>
                        <a:pt x="109067" y="91726"/>
                        <a:pt x="112020" y="114109"/>
                        <a:pt x="115068" y="136398"/>
                      </a:cubicBezTo>
                      <a:cubicBezTo>
                        <a:pt x="112020" y="141732"/>
                        <a:pt x="109067" y="147161"/>
                        <a:pt x="106495" y="152876"/>
                      </a:cubicBezTo>
                      <a:cubicBezTo>
                        <a:pt x="92398" y="179070"/>
                        <a:pt x="82016" y="207169"/>
                        <a:pt x="72110" y="235553"/>
                      </a:cubicBezTo>
                      <a:lnTo>
                        <a:pt x="71634" y="236887"/>
                      </a:lnTo>
                      <a:cubicBezTo>
                        <a:pt x="65633" y="254127"/>
                        <a:pt x="46678" y="263176"/>
                        <a:pt x="29343" y="257175"/>
                      </a:cubicBezTo>
                      <a:cubicBezTo>
                        <a:pt x="13246" y="251650"/>
                        <a:pt x="4387" y="234887"/>
                        <a:pt x="7912" y="218599"/>
                      </a:cubicBezTo>
                      <a:cubicBezTo>
                        <a:pt x="22485" y="153353"/>
                        <a:pt x="45821" y="88583"/>
                        <a:pt x="83349" y="30290"/>
                      </a:cubicBezTo>
                      <a:cubicBezTo>
                        <a:pt x="88017" y="22384"/>
                        <a:pt x="93255" y="14669"/>
                        <a:pt x="98589" y="7144"/>
                      </a:cubicBezTo>
                      <a:cubicBezTo>
                        <a:pt x="104305" y="27337"/>
                        <a:pt x="103638" y="52007"/>
                        <a:pt x="106019" y="6962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任意多边形: 形状 372"/>
                <p:cNvSpPr/>
                <p:nvPr/>
              </p:nvSpPr>
              <p:spPr>
                <a:xfrm>
                  <a:off x="5163542" y="4408607"/>
                  <a:ext cx="199325" cy="514049"/>
                </a:xfrm>
                <a:custGeom>
                  <a:avLst/>
                  <a:gdLst>
                    <a:gd name="connsiteX0" fmla="*/ 177832 w 180975"/>
                    <a:gd name="connsiteY0" fmla="*/ 462153 h 466725"/>
                    <a:gd name="connsiteX1" fmla="*/ 120682 w 180975"/>
                    <a:gd name="connsiteY1" fmla="*/ 434340 h 466725"/>
                    <a:gd name="connsiteX2" fmla="*/ 7144 w 180975"/>
                    <a:gd name="connsiteY2" fmla="*/ 230696 h 466725"/>
                    <a:gd name="connsiteX3" fmla="*/ 15050 w 180975"/>
                    <a:gd name="connsiteY3" fmla="*/ 169354 h 466725"/>
                    <a:gd name="connsiteX4" fmla="*/ 36386 w 180975"/>
                    <a:gd name="connsiteY4" fmla="*/ 113347 h 466725"/>
                    <a:gd name="connsiteX5" fmla="*/ 101632 w 180975"/>
                    <a:gd name="connsiteY5" fmla="*/ 22574 h 466725"/>
                    <a:gd name="connsiteX6" fmla="*/ 116681 w 180975"/>
                    <a:gd name="connsiteY6" fmla="*/ 7144 h 466725"/>
                    <a:gd name="connsiteX7" fmla="*/ 119729 w 180975"/>
                    <a:gd name="connsiteY7" fmla="*/ 29813 h 466725"/>
                    <a:gd name="connsiteX8" fmla="*/ 138303 w 180975"/>
                    <a:gd name="connsiteY8" fmla="*/ 168688 h 466725"/>
                    <a:gd name="connsiteX9" fmla="*/ 118872 w 180975"/>
                    <a:gd name="connsiteY9" fmla="*/ 232220 h 466725"/>
                    <a:gd name="connsiteX10" fmla="*/ 160972 w 180975"/>
                    <a:gd name="connsiteY10" fmla="*/ 336899 h 466725"/>
                    <a:gd name="connsiteX11" fmla="*/ 177832 w 180975"/>
                    <a:gd name="connsiteY11" fmla="*/ 462153 h 46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975" h="466725">
                      <a:moveTo>
                        <a:pt x="177832" y="462153"/>
                      </a:moveTo>
                      <a:cubicBezTo>
                        <a:pt x="157734" y="455486"/>
                        <a:pt x="138398" y="445865"/>
                        <a:pt x="120682" y="434340"/>
                      </a:cubicBezTo>
                      <a:cubicBezTo>
                        <a:pt x="54769" y="391192"/>
                        <a:pt x="8668" y="315563"/>
                        <a:pt x="7144" y="230696"/>
                      </a:cubicBezTo>
                      <a:cubicBezTo>
                        <a:pt x="7525" y="209550"/>
                        <a:pt x="9620" y="188786"/>
                        <a:pt x="15050" y="169354"/>
                      </a:cubicBezTo>
                      <a:cubicBezTo>
                        <a:pt x="20098" y="149543"/>
                        <a:pt x="27622" y="130778"/>
                        <a:pt x="36386" y="113347"/>
                      </a:cubicBezTo>
                      <a:cubicBezTo>
                        <a:pt x="54197" y="78296"/>
                        <a:pt x="77438" y="48768"/>
                        <a:pt x="101632" y="22574"/>
                      </a:cubicBezTo>
                      <a:cubicBezTo>
                        <a:pt x="106680" y="17240"/>
                        <a:pt x="111538" y="12192"/>
                        <a:pt x="116681" y="7144"/>
                      </a:cubicBezTo>
                      <a:lnTo>
                        <a:pt x="119729" y="29813"/>
                      </a:lnTo>
                      <a:cubicBezTo>
                        <a:pt x="125921" y="76105"/>
                        <a:pt x="132112" y="122396"/>
                        <a:pt x="138303" y="168688"/>
                      </a:cubicBezTo>
                      <a:cubicBezTo>
                        <a:pt x="126873" y="189643"/>
                        <a:pt x="120015" y="210788"/>
                        <a:pt x="118872" y="232220"/>
                      </a:cubicBezTo>
                      <a:cubicBezTo>
                        <a:pt x="116872" y="268414"/>
                        <a:pt x="132779" y="308324"/>
                        <a:pt x="160972" y="336899"/>
                      </a:cubicBezTo>
                      <a:cubicBezTo>
                        <a:pt x="166592" y="378619"/>
                        <a:pt x="172117" y="420434"/>
                        <a:pt x="177832" y="4621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任意多边形: 形状 373"/>
                <p:cNvSpPr/>
                <p:nvPr/>
              </p:nvSpPr>
              <p:spPr>
                <a:xfrm>
                  <a:off x="3454195" y="2776073"/>
                  <a:ext cx="1846379" cy="2591225"/>
                </a:xfrm>
                <a:custGeom>
                  <a:avLst/>
                  <a:gdLst>
                    <a:gd name="connsiteX0" fmla="*/ 1623612 w 1676400"/>
                    <a:gd name="connsiteY0" fmla="*/ 2137753 h 2352675"/>
                    <a:gd name="connsiteX1" fmla="*/ 771124 w 1676400"/>
                    <a:gd name="connsiteY1" fmla="*/ 2350732 h 2352675"/>
                    <a:gd name="connsiteX2" fmla="*/ 55701 w 1676400"/>
                    <a:gd name="connsiteY2" fmla="*/ 2218049 h 2352675"/>
                    <a:gd name="connsiteX3" fmla="*/ 7886 w 1676400"/>
                    <a:gd name="connsiteY3" fmla="*/ 2130705 h 2352675"/>
                    <a:gd name="connsiteX4" fmla="*/ 31889 w 1676400"/>
                    <a:gd name="connsiteY4" fmla="*/ 1951920 h 2352675"/>
                    <a:gd name="connsiteX5" fmla="*/ 111423 w 1676400"/>
                    <a:gd name="connsiteY5" fmla="*/ 1357751 h 2352675"/>
                    <a:gd name="connsiteX6" fmla="*/ 264013 w 1676400"/>
                    <a:gd name="connsiteY6" fmla="*/ 217132 h 2352675"/>
                    <a:gd name="connsiteX7" fmla="*/ 266204 w 1676400"/>
                    <a:gd name="connsiteY7" fmla="*/ 200178 h 2352675"/>
                    <a:gd name="connsiteX8" fmla="*/ 279253 w 1676400"/>
                    <a:gd name="connsiteY8" fmla="*/ 102927 h 2352675"/>
                    <a:gd name="connsiteX9" fmla="*/ 279634 w 1676400"/>
                    <a:gd name="connsiteY9" fmla="*/ 101117 h 2352675"/>
                    <a:gd name="connsiteX10" fmla="*/ 1438636 w 1676400"/>
                    <a:gd name="connsiteY10" fmla="*/ 118358 h 2352675"/>
                    <a:gd name="connsiteX11" fmla="*/ 1439017 w 1676400"/>
                    <a:gd name="connsiteY11" fmla="*/ 121215 h 2352675"/>
                    <a:gd name="connsiteX12" fmla="*/ 1441875 w 1676400"/>
                    <a:gd name="connsiteY12" fmla="*/ 144742 h 2352675"/>
                    <a:gd name="connsiteX13" fmla="*/ 1445685 w 1676400"/>
                    <a:gd name="connsiteY13" fmla="*/ 176746 h 2352675"/>
                    <a:gd name="connsiteX14" fmla="*/ 1447685 w 1676400"/>
                    <a:gd name="connsiteY14" fmla="*/ 193891 h 2352675"/>
                    <a:gd name="connsiteX15" fmla="*/ 1671427 w 1676400"/>
                    <a:gd name="connsiteY15" fmla="*/ 2051933 h 2352675"/>
                    <a:gd name="connsiteX16" fmla="*/ 1623612 w 1676400"/>
                    <a:gd name="connsiteY16" fmla="*/ 2137753 h 2352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76400" h="2352675">
                      <a:moveTo>
                        <a:pt x="1623612" y="2137753"/>
                      </a:moveTo>
                      <a:cubicBezTo>
                        <a:pt x="1496834" y="2196999"/>
                        <a:pt x="1163935" y="2334349"/>
                        <a:pt x="771124" y="2350732"/>
                      </a:cubicBezTo>
                      <a:cubicBezTo>
                        <a:pt x="543381" y="2360162"/>
                        <a:pt x="295350" y="2328920"/>
                        <a:pt x="55701" y="2218049"/>
                      </a:cubicBezTo>
                      <a:cubicBezTo>
                        <a:pt x="22364" y="2202618"/>
                        <a:pt x="3028" y="2167090"/>
                        <a:pt x="7886" y="2130705"/>
                      </a:cubicBezTo>
                      <a:lnTo>
                        <a:pt x="31889" y="1951920"/>
                      </a:lnTo>
                      <a:lnTo>
                        <a:pt x="111423" y="1357751"/>
                      </a:lnTo>
                      <a:lnTo>
                        <a:pt x="264013" y="217132"/>
                      </a:lnTo>
                      <a:lnTo>
                        <a:pt x="266204" y="200178"/>
                      </a:lnTo>
                      <a:lnTo>
                        <a:pt x="279253" y="102927"/>
                      </a:lnTo>
                      <a:lnTo>
                        <a:pt x="279634" y="101117"/>
                      </a:lnTo>
                      <a:cubicBezTo>
                        <a:pt x="279634" y="101117"/>
                        <a:pt x="799223" y="-121387"/>
                        <a:pt x="1438636" y="118358"/>
                      </a:cubicBezTo>
                      <a:lnTo>
                        <a:pt x="1439017" y="121215"/>
                      </a:lnTo>
                      <a:lnTo>
                        <a:pt x="1441875" y="144742"/>
                      </a:lnTo>
                      <a:lnTo>
                        <a:pt x="1445685" y="176746"/>
                      </a:lnTo>
                      <a:lnTo>
                        <a:pt x="1447685" y="193891"/>
                      </a:lnTo>
                      <a:lnTo>
                        <a:pt x="1671427" y="2051933"/>
                      </a:lnTo>
                      <a:cubicBezTo>
                        <a:pt x="1675809" y="2087842"/>
                        <a:pt x="1656473" y="2122513"/>
                        <a:pt x="1623612" y="2137753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任意多边形: 形状 374"/>
                <p:cNvSpPr/>
                <p:nvPr/>
              </p:nvSpPr>
              <p:spPr>
                <a:xfrm>
                  <a:off x="3754105" y="2776178"/>
                  <a:ext cx="1290367" cy="220307"/>
                </a:xfrm>
                <a:custGeom>
                  <a:avLst/>
                  <a:gdLst>
                    <a:gd name="connsiteX0" fmla="*/ 1166717 w 1171575"/>
                    <a:gd name="connsiteY0" fmla="*/ 121215 h 200025"/>
                    <a:gd name="connsiteX1" fmla="*/ 709422 w 1171575"/>
                    <a:gd name="connsiteY1" fmla="*/ 197987 h 200025"/>
                    <a:gd name="connsiteX2" fmla="*/ 116776 w 1171575"/>
                    <a:gd name="connsiteY2" fmla="*/ 143027 h 200025"/>
                    <a:gd name="connsiteX3" fmla="*/ 7144 w 1171575"/>
                    <a:gd name="connsiteY3" fmla="*/ 102927 h 200025"/>
                    <a:gd name="connsiteX4" fmla="*/ 7525 w 1171575"/>
                    <a:gd name="connsiteY4" fmla="*/ 101118 h 200025"/>
                    <a:gd name="connsiteX5" fmla="*/ 1166527 w 1171575"/>
                    <a:gd name="connsiteY5" fmla="*/ 118358 h 200025"/>
                    <a:gd name="connsiteX6" fmla="*/ 1166717 w 1171575"/>
                    <a:gd name="connsiteY6" fmla="*/ 121215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1575" h="200025">
                      <a:moveTo>
                        <a:pt x="1166717" y="121215"/>
                      </a:moveTo>
                      <a:cubicBezTo>
                        <a:pt x="1022794" y="178556"/>
                        <a:pt x="864680" y="195320"/>
                        <a:pt x="709422" y="197987"/>
                      </a:cubicBezTo>
                      <a:cubicBezTo>
                        <a:pt x="510730" y="201320"/>
                        <a:pt x="311467" y="182937"/>
                        <a:pt x="116776" y="143027"/>
                      </a:cubicBezTo>
                      <a:cubicBezTo>
                        <a:pt x="90773" y="137693"/>
                        <a:pt x="39624" y="124073"/>
                        <a:pt x="7144" y="102927"/>
                      </a:cubicBezTo>
                      <a:lnTo>
                        <a:pt x="7525" y="101118"/>
                      </a:lnTo>
                      <a:cubicBezTo>
                        <a:pt x="7525" y="101118"/>
                        <a:pt x="527113" y="-121387"/>
                        <a:pt x="1166527" y="118358"/>
                      </a:cubicBezTo>
                      <a:lnTo>
                        <a:pt x="1166717" y="121215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任意多边形: 形状 375"/>
                <p:cNvSpPr/>
                <p:nvPr/>
              </p:nvSpPr>
              <p:spPr>
                <a:xfrm>
                  <a:off x="3737109" y="2962872"/>
                  <a:ext cx="1311349" cy="146871"/>
                </a:xfrm>
                <a:custGeom>
                  <a:avLst/>
                  <a:gdLst>
                    <a:gd name="connsiteX0" fmla="*/ 1190816 w 1190625"/>
                    <a:gd name="connsiteY0" fmla="*/ 24289 h 133350"/>
                    <a:gd name="connsiteX1" fmla="*/ 639604 w 1190625"/>
                    <a:gd name="connsiteY1" fmla="*/ 125540 h 133350"/>
                    <a:gd name="connsiteX2" fmla="*/ 554546 w 1190625"/>
                    <a:gd name="connsiteY2" fmla="*/ 126873 h 133350"/>
                    <a:gd name="connsiteX3" fmla="*/ 7144 w 1190625"/>
                    <a:gd name="connsiteY3" fmla="*/ 47530 h 133350"/>
                    <a:gd name="connsiteX4" fmla="*/ 9335 w 1190625"/>
                    <a:gd name="connsiteY4" fmla="*/ 30575 h 133350"/>
                    <a:gd name="connsiteX5" fmla="*/ 639032 w 1190625"/>
                    <a:gd name="connsiteY5" fmla="*/ 108775 h 133350"/>
                    <a:gd name="connsiteX6" fmla="*/ 1188815 w 1190625"/>
                    <a:gd name="connsiteY6" fmla="*/ 7144 h 133350"/>
                    <a:gd name="connsiteX7" fmla="*/ 1190816 w 1190625"/>
                    <a:gd name="connsiteY7" fmla="*/ 2428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625" h="133350">
                      <a:moveTo>
                        <a:pt x="1190816" y="24289"/>
                      </a:moveTo>
                      <a:cubicBezTo>
                        <a:pt x="1039844" y="86487"/>
                        <a:pt x="862108" y="118872"/>
                        <a:pt x="639604" y="125540"/>
                      </a:cubicBezTo>
                      <a:cubicBezTo>
                        <a:pt x="610743" y="126397"/>
                        <a:pt x="582454" y="126873"/>
                        <a:pt x="554546" y="126873"/>
                      </a:cubicBezTo>
                      <a:cubicBezTo>
                        <a:pt x="339566" y="126873"/>
                        <a:pt x="159258" y="100679"/>
                        <a:pt x="7144" y="47530"/>
                      </a:cubicBezTo>
                      <a:lnTo>
                        <a:pt x="9335" y="30575"/>
                      </a:lnTo>
                      <a:cubicBezTo>
                        <a:pt x="179737" y="90773"/>
                        <a:pt x="386334" y="116300"/>
                        <a:pt x="639032" y="108775"/>
                      </a:cubicBezTo>
                      <a:cubicBezTo>
                        <a:pt x="864965" y="102108"/>
                        <a:pt x="1038320" y="70390"/>
                        <a:pt x="1188815" y="7144"/>
                      </a:cubicBezTo>
                      <a:lnTo>
                        <a:pt x="1190816" y="242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任意多边形: 形状 376"/>
                <p:cNvSpPr/>
                <p:nvPr/>
              </p:nvSpPr>
              <p:spPr>
                <a:xfrm>
                  <a:off x="4317775" y="2299854"/>
                  <a:ext cx="293742" cy="461595"/>
                </a:xfrm>
                <a:custGeom>
                  <a:avLst/>
                  <a:gdLst>
                    <a:gd name="connsiteX0" fmla="*/ 7144 w 266700"/>
                    <a:gd name="connsiteY0" fmla="*/ 419767 h 419100"/>
                    <a:gd name="connsiteX1" fmla="*/ 261461 w 266700"/>
                    <a:gd name="connsiteY1" fmla="*/ 7144 h 419100"/>
                    <a:gd name="connsiteX2" fmla="*/ 55626 w 266700"/>
                    <a:gd name="connsiteY2" fmla="*/ 384334 h 419100"/>
                    <a:gd name="connsiteX3" fmla="*/ 7144 w 266700"/>
                    <a:gd name="connsiteY3" fmla="*/ 419767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700" h="419100">
                      <a:moveTo>
                        <a:pt x="7144" y="419767"/>
                      </a:moveTo>
                      <a:cubicBezTo>
                        <a:pt x="21146" y="252698"/>
                        <a:pt x="118491" y="94774"/>
                        <a:pt x="261461" y="7144"/>
                      </a:cubicBezTo>
                      <a:cubicBezTo>
                        <a:pt x="248888" y="153257"/>
                        <a:pt x="171926" y="294989"/>
                        <a:pt x="55626" y="384334"/>
                      </a:cubicBezTo>
                      <a:cubicBezTo>
                        <a:pt x="42672" y="394240"/>
                        <a:pt x="19621" y="409099"/>
                        <a:pt x="7144" y="419767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任意多边形: 形状 377"/>
                <p:cNvSpPr/>
                <p:nvPr/>
              </p:nvSpPr>
              <p:spPr>
                <a:xfrm>
                  <a:off x="4308012" y="1898686"/>
                  <a:ext cx="52454" cy="1101533"/>
                </a:xfrm>
                <a:custGeom>
                  <a:avLst/>
                  <a:gdLst>
                    <a:gd name="connsiteX0" fmla="*/ 49440 w 47625"/>
                    <a:gd name="connsiteY0" fmla="*/ 7144 h 1000125"/>
                    <a:gd name="connsiteX1" fmla="*/ 46106 w 47625"/>
                    <a:gd name="connsiteY1" fmla="*/ 995839 h 1000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5" h="1000125">
                      <a:moveTo>
                        <a:pt x="49440" y="7144"/>
                      </a:moveTo>
                      <a:cubicBezTo>
                        <a:pt x="-5805" y="333565"/>
                        <a:pt x="-6948" y="669036"/>
                        <a:pt x="46106" y="995839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任意多边形: 形状 378"/>
                <p:cNvSpPr/>
                <p:nvPr/>
              </p:nvSpPr>
              <p:spPr>
                <a:xfrm>
                  <a:off x="3839270" y="1363250"/>
                  <a:ext cx="1038588" cy="954662"/>
                </a:xfrm>
                <a:custGeom>
                  <a:avLst/>
                  <a:gdLst>
                    <a:gd name="connsiteX0" fmla="*/ 709059 w 942975"/>
                    <a:gd name="connsiteY0" fmla="*/ 348794 h 866775"/>
                    <a:gd name="connsiteX1" fmla="*/ 759160 w 942975"/>
                    <a:gd name="connsiteY1" fmla="*/ 270975 h 866775"/>
                    <a:gd name="connsiteX2" fmla="*/ 808500 w 942975"/>
                    <a:gd name="connsiteY2" fmla="*/ 152865 h 866775"/>
                    <a:gd name="connsiteX3" fmla="*/ 794022 w 942975"/>
                    <a:gd name="connsiteY3" fmla="*/ 108859 h 866775"/>
                    <a:gd name="connsiteX4" fmla="*/ 751255 w 942975"/>
                    <a:gd name="connsiteY4" fmla="*/ 97620 h 866775"/>
                    <a:gd name="connsiteX5" fmla="*/ 606475 w 942975"/>
                    <a:gd name="connsiteY5" fmla="*/ 153341 h 866775"/>
                    <a:gd name="connsiteX6" fmla="*/ 493127 w 942975"/>
                    <a:gd name="connsiteY6" fmla="*/ 271927 h 866775"/>
                    <a:gd name="connsiteX7" fmla="*/ 278053 w 942975"/>
                    <a:gd name="connsiteY7" fmla="*/ 20658 h 866775"/>
                    <a:gd name="connsiteX8" fmla="*/ 206710 w 942975"/>
                    <a:gd name="connsiteY8" fmla="*/ 13609 h 866775"/>
                    <a:gd name="connsiteX9" fmla="*/ 182803 w 942975"/>
                    <a:gd name="connsiteY9" fmla="*/ 67902 h 866775"/>
                    <a:gd name="connsiteX10" fmla="*/ 219283 w 942975"/>
                    <a:gd name="connsiteY10" fmla="*/ 166390 h 866775"/>
                    <a:gd name="connsiteX11" fmla="*/ 298722 w 942975"/>
                    <a:gd name="connsiteY11" fmla="*/ 298788 h 866775"/>
                    <a:gd name="connsiteX12" fmla="*/ 77551 w 942975"/>
                    <a:gd name="connsiteY12" fmla="*/ 376321 h 866775"/>
                    <a:gd name="connsiteX13" fmla="*/ 17353 w 942975"/>
                    <a:gd name="connsiteY13" fmla="*/ 437091 h 866775"/>
                    <a:gd name="connsiteX14" fmla="*/ 21259 w 942975"/>
                    <a:gd name="connsiteY14" fmla="*/ 518148 h 866775"/>
                    <a:gd name="connsiteX15" fmla="*/ 61454 w 942975"/>
                    <a:gd name="connsiteY15" fmla="*/ 542247 h 866775"/>
                    <a:gd name="connsiteX16" fmla="*/ 265575 w 942975"/>
                    <a:gd name="connsiteY16" fmla="*/ 542342 h 866775"/>
                    <a:gd name="connsiteX17" fmla="*/ 215092 w 942975"/>
                    <a:gd name="connsiteY17" fmla="*/ 695504 h 866775"/>
                    <a:gd name="connsiteX18" fmla="*/ 220617 w 942975"/>
                    <a:gd name="connsiteY18" fmla="*/ 809137 h 866775"/>
                    <a:gd name="connsiteX19" fmla="*/ 240810 w 942975"/>
                    <a:gd name="connsiteY19" fmla="*/ 836283 h 866775"/>
                    <a:gd name="connsiteX20" fmla="*/ 283196 w 942975"/>
                    <a:gd name="connsiteY20" fmla="*/ 841141 h 866775"/>
                    <a:gd name="connsiteX21" fmla="*/ 369016 w 942975"/>
                    <a:gd name="connsiteY21" fmla="*/ 774942 h 866775"/>
                    <a:gd name="connsiteX22" fmla="*/ 474839 w 942975"/>
                    <a:gd name="connsiteY22" fmla="*/ 613113 h 866775"/>
                    <a:gd name="connsiteX23" fmla="*/ 523131 w 942975"/>
                    <a:gd name="connsiteY23" fmla="*/ 797517 h 866775"/>
                    <a:gd name="connsiteX24" fmla="*/ 554849 w 942975"/>
                    <a:gd name="connsiteY24" fmla="*/ 844856 h 866775"/>
                    <a:gd name="connsiteX25" fmla="*/ 607046 w 942975"/>
                    <a:gd name="connsiteY25" fmla="*/ 864001 h 866775"/>
                    <a:gd name="connsiteX26" fmla="*/ 652004 w 942975"/>
                    <a:gd name="connsiteY26" fmla="*/ 835045 h 866775"/>
                    <a:gd name="connsiteX27" fmla="*/ 672578 w 942975"/>
                    <a:gd name="connsiteY27" fmla="*/ 784372 h 866775"/>
                    <a:gd name="connsiteX28" fmla="*/ 671149 w 942975"/>
                    <a:gd name="connsiteY28" fmla="*/ 565297 h 866775"/>
                    <a:gd name="connsiteX29" fmla="*/ 849648 w 942975"/>
                    <a:gd name="connsiteY29" fmla="*/ 582918 h 866775"/>
                    <a:gd name="connsiteX30" fmla="*/ 898035 w 942975"/>
                    <a:gd name="connsiteY30" fmla="*/ 577013 h 866775"/>
                    <a:gd name="connsiteX31" fmla="*/ 934516 w 942975"/>
                    <a:gd name="connsiteY31" fmla="*/ 546438 h 866775"/>
                    <a:gd name="connsiteX32" fmla="*/ 928229 w 942975"/>
                    <a:gd name="connsiteY32" fmla="*/ 493098 h 866775"/>
                    <a:gd name="connsiteX33" fmla="*/ 889462 w 942975"/>
                    <a:gd name="connsiteY33" fmla="*/ 453474 h 866775"/>
                    <a:gd name="connsiteX34" fmla="*/ 709059 w 942975"/>
                    <a:gd name="connsiteY34" fmla="*/ 348794 h 866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42975" h="866775">
                      <a:moveTo>
                        <a:pt x="709059" y="348794"/>
                      </a:moveTo>
                      <a:cubicBezTo>
                        <a:pt x="725728" y="322886"/>
                        <a:pt x="742492" y="296883"/>
                        <a:pt x="759160" y="270975"/>
                      </a:cubicBezTo>
                      <a:cubicBezTo>
                        <a:pt x="782497" y="234684"/>
                        <a:pt x="806690" y="196013"/>
                        <a:pt x="808500" y="152865"/>
                      </a:cubicBezTo>
                      <a:cubicBezTo>
                        <a:pt x="809167" y="136863"/>
                        <a:pt x="805928" y="119432"/>
                        <a:pt x="794022" y="108859"/>
                      </a:cubicBezTo>
                      <a:cubicBezTo>
                        <a:pt x="782782" y="98763"/>
                        <a:pt x="766399" y="97048"/>
                        <a:pt x="751255" y="97620"/>
                      </a:cubicBezTo>
                      <a:cubicBezTo>
                        <a:pt x="698772" y="99429"/>
                        <a:pt x="648670" y="122099"/>
                        <a:pt x="606475" y="153341"/>
                      </a:cubicBezTo>
                      <a:cubicBezTo>
                        <a:pt x="564279" y="184583"/>
                        <a:pt x="527322" y="231922"/>
                        <a:pt x="493127" y="271927"/>
                      </a:cubicBezTo>
                      <a:cubicBezTo>
                        <a:pt x="458742" y="164009"/>
                        <a:pt x="379303" y="71235"/>
                        <a:pt x="278053" y="20658"/>
                      </a:cubicBezTo>
                      <a:cubicBezTo>
                        <a:pt x="255669" y="9513"/>
                        <a:pt x="228046" y="560"/>
                        <a:pt x="206710" y="13609"/>
                      </a:cubicBezTo>
                      <a:cubicBezTo>
                        <a:pt x="189089" y="24468"/>
                        <a:pt x="182326" y="47137"/>
                        <a:pt x="182803" y="67902"/>
                      </a:cubicBezTo>
                      <a:cubicBezTo>
                        <a:pt x="183660" y="103335"/>
                        <a:pt x="200995" y="136101"/>
                        <a:pt x="219283" y="166390"/>
                      </a:cubicBezTo>
                      <a:cubicBezTo>
                        <a:pt x="244429" y="208110"/>
                        <a:pt x="268909" y="260307"/>
                        <a:pt x="298722" y="298788"/>
                      </a:cubicBezTo>
                      <a:cubicBezTo>
                        <a:pt x="218617" y="316218"/>
                        <a:pt x="142036" y="329649"/>
                        <a:pt x="77551" y="376321"/>
                      </a:cubicBezTo>
                      <a:cubicBezTo>
                        <a:pt x="54215" y="393180"/>
                        <a:pt x="30879" y="411754"/>
                        <a:pt x="17353" y="437091"/>
                      </a:cubicBezTo>
                      <a:cubicBezTo>
                        <a:pt x="3828" y="462427"/>
                        <a:pt x="2399" y="496431"/>
                        <a:pt x="21259" y="518148"/>
                      </a:cubicBezTo>
                      <a:cubicBezTo>
                        <a:pt x="31641" y="530055"/>
                        <a:pt x="46595" y="536913"/>
                        <a:pt x="61454" y="542247"/>
                      </a:cubicBezTo>
                      <a:cubicBezTo>
                        <a:pt x="126796" y="565583"/>
                        <a:pt x="200138" y="565678"/>
                        <a:pt x="265575" y="542342"/>
                      </a:cubicBezTo>
                      <a:cubicBezTo>
                        <a:pt x="238238" y="592539"/>
                        <a:pt x="225189" y="639211"/>
                        <a:pt x="215092" y="695504"/>
                      </a:cubicBezTo>
                      <a:cubicBezTo>
                        <a:pt x="208234" y="733413"/>
                        <a:pt x="205758" y="773704"/>
                        <a:pt x="220617" y="809137"/>
                      </a:cubicBezTo>
                      <a:cubicBezTo>
                        <a:pt x="224998" y="819710"/>
                        <a:pt x="231285" y="829997"/>
                        <a:pt x="240810" y="836283"/>
                      </a:cubicBezTo>
                      <a:cubicBezTo>
                        <a:pt x="253097" y="844284"/>
                        <a:pt x="269004" y="844570"/>
                        <a:pt x="283196" y="841141"/>
                      </a:cubicBezTo>
                      <a:cubicBezTo>
                        <a:pt x="318915" y="832473"/>
                        <a:pt x="345871" y="803613"/>
                        <a:pt x="369016" y="774942"/>
                      </a:cubicBezTo>
                      <a:cubicBezTo>
                        <a:pt x="409498" y="724650"/>
                        <a:pt x="445026" y="670358"/>
                        <a:pt x="474839" y="613113"/>
                      </a:cubicBezTo>
                      <a:cubicBezTo>
                        <a:pt x="485221" y="675597"/>
                        <a:pt x="496651" y="739986"/>
                        <a:pt x="523131" y="797517"/>
                      </a:cubicBezTo>
                      <a:cubicBezTo>
                        <a:pt x="531132" y="814852"/>
                        <a:pt x="540752" y="831902"/>
                        <a:pt x="554849" y="844856"/>
                      </a:cubicBezTo>
                      <a:cubicBezTo>
                        <a:pt x="568946" y="857810"/>
                        <a:pt x="588091" y="866287"/>
                        <a:pt x="607046" y="864001"/>
                      </a:cubicBezTo>
                      <a:cubicBezTo>
                        <a:pt x="625239" y="861810"/>
                        <a:pt x="641336" y="849999"/>
                        <a:pt x="652004" y="835045"/>
                      </a:cubicBezTo>
                      <a:cubicBezTo>
                        <a:pt x="662672" y="820091"/>
                        <a:pt x="668482" y="802279"/>
                        <a:pt x="672578" y="784372"/>
                      </a:cubicBezTo>
                      <a:cubicBezTo>
                        <a:pt x="688961" y="712744"/>
                        <a:pt x="680103" y="638163"/>
                        <a:pt x="671149" y="565297"/>
                      </a:cubicBezTo>
                      <a:cubicBezTo>
                        <a:pt x="730776" y="576727"/>
                        <a:pt x="788878" y="583490"/>
                        <a:pt x="849648" y="582918"/>
                      </a:cubicBezTo>
                      <a:cubicBezTo>
                        <a:pt x="865936" y="582823"/>
                        <a:pt x="882604" y="582156"/>
                        <a:pt x="898035" y="577013"/>
                      </a:cubicBezTo>
                      <a:cubicBezTo>
                        <a:pt x="913561" y="571869"/>
                        <a:pt x="927943" y="561487"/>
                        <a:pt x="934516" y="546438"/>
                      </a:cubicBezTo>
                      <a:cubicBezTo>
                        <a:pt x="941945" y="529388"/>
                        <a:pt x="937849" y="509004"/>
                        <a:pt x="928229" y="493098"/>
                      </a:cubicBezTo>
                      <a:cubicBezTo>
                        <a:pt x="918609" y="477191"/>
                        <a:pt x="904036" y="464904"/>
                        <a:pt x="889462" y="453474"/>
                      </a:cubicBezTo>
                      <a:cubicBezTo>
                        <a:pt x="836694" y="412040"/>
                        <a:pt x="769924" y="376702"/>
                        <a:pt x="709059" y="348794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任意多边形: 形状 379"/>
                <p:cNvSpPr/>
                <p:nvPr/>
              </p:nvSpPr>
              <p:spPr>
                <a:xfrm>
                  <a:off x="4219408" y="1720465"/>
                  <a:ext cx="314724" cy="220307"/>
                </a:xfrm>
                <a:custGeom>
                  <a:avLst/>
                  <a:gdLst>
                    <a:gd name="connsiteX0" fmla="*/ 15874 w 285750"/>
                    <a:gd name="connsiteY0" fmla="*/ 121047 h 200025"/>
                    <a:gd name="connsiteX1" fmla="*/ 131507 w 285750"/>
                    <a:gd name="connsiteY1" fmla="*/ 201534 h 200025"/>
                    <a:gd name="connsiteX2" fmla="*/ 132650 w 285750"/>
                    <a:gd name="connsiteY2" fmla="*/ 201629 h 200025"/>
                    <a:gd name="connsiteX3" fmla="*/ 262095 w 285750"/>
                    <a:gd name="connsiteY3" fmla="*/ 140002 h 200025"/>
                    <a:gd name="connsiteX4" fmla="*/ 15874 w 285750"/>
                    <a:gd name="connsiteY4" fmla="*/ 121047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0" h="200025">
                      <a:moveTo>
                        <a:pt x="15874" y="121047"/>
                      </a:moveTo>
                      <a:cubicBezTo>
                        <a:pt x="35209" y="166482"/>
                        <a:pt x="82168" y="198200"/>
                        <a:pt x="131507" y="201534"/>
                      </a:cubicBezTo>
                      <a:cubicBezTo>
                        <a:pt x="131888" y="201534"/>
                        <a:pt x="132269" y="201629"/>
                        <a:pt x="132650" y="201629"/>
                      </a:cubicBezTo>
                      <a:cubicBezTo>
                        <a:pt x="182371" y="204582"/>
                        <a:pt x="232282" y="179817"/>
                        <a:pt x="262095" y="140002"/>
                      </a:cubicBezTo>
                      <a:cubicBezTo>
                        <a:pt x="374395" y="-10112"/>
                        <a:pt x="-58898" y="-54784"/>
                        <a:pt x="15874" y="12104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任意多边形: 形状 380"/>
                <p:cNvSpPr/>
                <p:nvPr/>
              </p:nvSpPr>
              <p:spPr>
                <a:xfrm>
                  <a:off x="3513699" y="1765929"/>
                  <a:ext cx="472086" cy="765828"/>
                </a:xfrm>
                <a:custGeom>
                  <a:avLst/>
                  <a:gdLst>
                    <a:gd name="connsiteX0" fmla="*/ 406773 w 428625"/>
                    <a:gd name="connsiteY0" fmla="*/ 692799 h 695325"/>
                    <a:gd name="connsiteX1" fmla="*/ 44918 w 428625"/>
                    <a:gd name="connsiteY1" fmla="*/ 311227 h 695325"/>
                    <a:gd name="connsiteX2" fmla="*/ 11295 w 428625"/>
                    <a:gd name="connsiteY2" fmla="*/ 244838 h 695325"/>
                    <a:gd name="connsiteX3" fmla="*/ 18439 w 428625"/>
                    <a:gd name="connsiteY3" fmla="*/ 172638 h 695325"/>
                    <a:gd name="connsiteX4" fmla="*/ 87686 w 428625"/>
                    <a:gd name="connsiteY4" fmla="*/ 133967 h 695325"/>
                    <a:gd name="connsiteX5" fmla="*/ 168839 w 428625"/>
                    <a:gd name="connsiteY5" fmla="*/ 144063 h 695325"/>
                    <a:gd name="connsiteX6" fmla="*/ 199509 w 428625"/>
                    <a:gd name="connsiteY6" fmla="*/ 53957 h 695325"/>
                    <a:gd name="connsiteX7" fmla="*/ 271804 w 428625"/>
                    <a:gd name="connsiteY7" fmla="*/ 7189 h 695325"/>
                    <a:gd name="connsiteX8" fmla="*/ 340670 w 428625"/>
                    <a:gd name="connsiteY8" fmla="*/ 40050 h 695325"/>
                    <a:gd name="connsiteX9" fmla="*/ 378294 w 428625"/>
                    <a:gd name="connsiteY9" fmla="*/ 108821 h 695325"/>
                    <a:gd name="connsiteX10" fmla="*/ 406773 w 428625"/>
                    <a:gd name="connsiteY10" fmla="*/ 692799 h 695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695325">
                      <a:moveTo>
                        <a:pt x="406773" y="692799"/>
                      </a:moveTo>
                      <a:cubicBezTo>
                        <a:pt x="263994" y="589452"/>
                        <a:pt x="141407" y="458674"/>
                        <a:pt x="44918" y="311227"/>
                      </a:cubicBezTo>
                      <a:cubicBezTo>
                        <a:pt x="31298" y="290367"/>
                        <a:pt x="17963" y="268841"/>
                        <a:pt x="11295" y="244838"/>
                      </a:cubicBezTo>
                      <a:cubicBezTo>
                        <a:pt x="4628" y="220835"/>
                        <a:pt x="5294" y="193784"/>
                        <a:pt x="18439" y="172638"/>
                      </a:cubicBezTo>
                      <a:cubicBezTo>
                        <a:pt x="32917" y="149397"/>
                        <a:pt x="60444" y="136634"/>
                        <a:pt x="87686" y="133967"/>
                      </a:cubicBezTo>
                      <a:cubicBezTo>
                        <a:pt x="114927" y="131204"/>
                        <a:pt x="142264" y="137205"/>
                        <a:pt x="168839" y="144063"/>
                      </a:cubicBezTo>
                      <a:cubicBezTo>
                        <a:pt x="175601" y="115012"/>
                        <a:pt x="183507" y="79198"/>
                        <a:pt x="199509" y="53957"/>
                      </a:cubicBezTo>
                      <a:cubicBezTo>
                        <a:pt x="215511" y="28715"/>
                        <a:pt x="241991" y="8332"/>
                        <a:pt x="271804" y="7189"/>
                      </a:cubicBezTo>
                      <a:cubicBezTo>
                        <a:pt x="298093" y="6236"/>
                        <a:pt x="323144" y="20429"/>
                        <a:pt x="340670" y="40050"/>
                      </a:cubicBezTo>
                      <a:cubicBezTo>
                        <a:pt x="358196" y="59672"/>
                        <a:pt x="369149" y="84151"/>
                        <a:pt x="378294" y="108821"/>
                      </a:cubicBezTo>
                      <a:cubicBezTo>
                        <a:pt x="447159" y="294558"/>
                        <a:pt x="428300" y="495917"/>
                        <a:pt x="406773" y="692799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任意多边形: 形状 381"/>
                <p:cNvSpPr/>
                <p:nvPr/>
              </p:nvSpPr>
              <p:spPr>
                <a:xfrm>
                  <a:off x="3788375" y="2141983"/>
                  <a:ext cx="167853" cy="356687"/>
                </a:xfrm>
                <a:custGeom>
                  <a:avLst/>
                  <a:gdLst>
                    <a:gd name="connsiteX0" fmla="*/ 142240 w 152400"/>
                    <a:gd name="connsiteY0" fmla="*/ 300976 h 323850"/>
                    <a:gd name="connsiteX1" fmla="*/ 55562 w 152400"/>
                    <a:gd name="connsiteY1" fmla="*/ 185438 h 323850"/>
                    <a:gd name="connsiteX2" fmla="*/ 3746 w 152400"/>
                    <a:gd name="connsiteY2" fmla="*/ 81044 h 323850"/>
                    <a:gd name="connsiteX3" fmla="*/ 4127 w 152400"/>
                    <a:gd name="connsiteY3" fmla="*/ 48849 h 323850"/>
                    <a:gd name="connsiteX4" fmla="*/ 28130 w 152400"/>
                    <a:gd name="connsiteY4" fmla="*/ 29894 h 323850"/>
                    <a:gd name="connsiteX5" fmla="*/ 45942 w 152400"/>
                    <a:gd name="connsiteY5" fmla="*/ 36371 h 323850"/>
                    <a:gd name="connsiteX6" fmla="*/ 81946 w 152400"/>
                    <a:gd name="connsiteY6" fmla="*/ 78758 h 323850"/>
                    <a:gd name="connsiteX7" fmla="*/ 83756 w 152400"/>
                    <a:gd name="connsiteY7" fmla="*/ 116000 h 323850"/>
                    <a:gd name="connsiteX8" fmla="*/ 79184 w 152400"/>
                    <a:gd name="connsiteY8" fmla="*/ 121144 h 323850"/>
                    <a:gd name="connsiteX9" fmla="*/ 65087 w 152400"/>
                    <a:gd name="connsiteY9" fmla="*/ 110381 h 323850"/>
                    <a:gd name="connsiteX10" fmla="*/ 53276 w 152400"/>
                    <a:gd name="connsiteY10" fmla="*/ 56088 h 323850"/>
                    <a:gd name="connsiteX11" fmla="*/ 75660 w 152400"/>
                    <a:gd name="connsiteY11" fmla="*/ 6749 h 323850"/>
                    <a:gd name="connsiteX12" fmla="*/ 88995 w 152400"/>
                    <a:gd name="connsiteY12" fmla="*/ 1796 h 323850"/>
                    <a:gd name="connsiteX13" fmla="*/ 101377 w 152400"/>
                    <a:gd name="connsiteY13" fmla="*/ 10463 h 323850"/>
                    <a:gd name="connsiteX14" fmla="*/ 122047 w 152400"/>
                    <a:gd name="connsiteY14" fmla="*/ 53612 h 323850"/>
                    <a:gd name="connsiteX15" fmla="*/ 154146 w 152400"/>
                    <a:gd name="connsiteY15" fmla="*/ 326503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2400" h="323850">
                      <a:moveTo>
                        <a:pt x="142240" y="300976"/>
                      </a:moveTo>
                      <a:cubicBezTo>
                        <a:pt x="109093" y="265924"/>
                        <a:pt x="82232" y="225538"/>
                        <a:pt x="55562" y="185438"/>
                      </a:cubicBezTo>
                      <a:cubicBezTo>
                        <a:pt x="33941" y="152862"/>
                        <a:pt x="11747" y="119334"/>
                        <a:pt x="3746" y="81044"/>
                      </a:cubicBezTo>
                      <a:cubicBezTo>
                        <a:pt x="1555" y="70376"/>
                        <a:pt x="413" y="59136"/>
                        <a:pt x="4127" y="48849"/>
                      </a:cubicBezTo>
                      <a:cubicBezTo>
                        <a:pt x="7747" y="38657"/>
                        <a:pt x="17272" y="29799"/>
                        <a:pt x="28130" y="29894"/>
                      </a:cubicBezTo>
                      <a:cubicBezTo>
                        <a:pt x="34512" y="29894"/>
                        <a:pt x="40608" y="32847"/>
                        <a:pt x="45942" y="36371"/>
                      </a:cubicBezTo>
                      <a:cubicBezTo>
                        <a:pt x="61849" y="46468"/>
                        <a:pt x="74517" y="61517"/>
                        <a:pt x="81946" y="78758"/>
                      </a:cubicBezTo>
                      <a:cubicBezTo>
                        <a:pt x="86995" y="90569"/>
                        <a:pt x="89471" y="104570"/>
                        <a:pt x="83756" y="116000"/>
                      </a:cubicBezTo>
                      <a:cubicBezTo>
                        <a:pt x="82709" y="118096"/>
                        <a:pt x="81280" y="120096"/>
                        <a:pt x="79184" y="121144"/>
                      </a:cubicBezTo>
                      <a:cubicBezTo>
                        <a:pt x="73088" y="123906"/>
                        <a:pt x="67564" y="116572"/>
                        <a:pt x="65087" y="110381"/>
                      </a:cubicBezTo>
                      <a:cubicBezTo>
                        <a:pt x="58134" y="93045"/>
                        <a:pt x="52705" y="74757"/>
                        <a:pt x="53276" y="56088"/>
                      </a:cubicBezTo>
                      <a:cubicBezTo>
                        <a:pt x="53752" y="37419"/>
                        <a:pt x="60992" y="18274"/>
                        <a:pt x="75660" y="6749"/>
                      </a:cubicBezTo>
                      <a:cubicBezTo>
                        <a:pt x="79470" y="3701"/>
                        <a:pt x="84137" y="1224"/>
                        <a:pt x="88995" y="1796"/>
                      </a:cubicBezTo>
                      <a:cubicBezTo>
                        <a:pt x="94138" y="2462"/>
                        <a:pt x="98234" y="6368"/>
                        <a:pt x="101377" y="10463"/>
                      </a:cubicBezTo>
                      <a:cubicBezTo>
                        <a:pt x="111379" y="23036"/>
                        <a:pt x="117379" y="38276"/>
                        <a:pt x="122047" y="53612"/>
                      </a:cubicBezTo>
                      <a:cubicBezTo>
                        <a:pt x="148907" y="141337"/>
                        <a:pt x="136906" y="236396"/>
                        <a:pt x="154146" y="326503"/>
                      </a:cubicBezTo>
                    </a:path>
                  </a:pathLst>
                </a:custGeom>
                <a:noFill/>
                <a:ln w="2284" cap="flat">
                  <a:solidFill>
                    <a:srgbClr val="FFDFE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任意多边形: 形状 382"/>
                <p:cNvSpPr/>
                <p:nvPr/>
              </p:nvSpPr>
              <p:spPr>
                <a:xfrm>
                  <a:off x="3261142" y="2140539"/>
                  <a:ext cx="702883" cy="398650"/>
                </a:xfrm>
                <a:custGeom>
                  <a:avLst/>
                  <a:gdLst>
                    <a:gd name="connsiteX0" fmla="*/ 134017 w 638175"/>
                    <a:gd name="connsiteY0" fmla="*/ 349435 h 361950"/>
                    <a:gd name="connsiteX1" fmla="*/ 35338 w 638175"/>
                    <a:gd name="connsiteY1" fmla="*/ 328195 h 361950"/>
                    <a:gd name="connsiteX2" fmla="*/ 7144 w 638175"/>
                    <a:gd name="connsiteY2" fmla="*/ 291904 h 361950"/>
                    <a:gd name="connsiteX3" fmla="*/ 23527 w 638175"/>
                    <a:gd name="connsiteY3" fmla="*/ 259900 h 361950"/>
                    <a:gd name="connsiteX4" fmla="*/ 81439 w 638175"/>
                    <a:gd name="connsiteY4" fmla="*/ 206179 h 361950"/>
                    <a:gd name="connsiteX5" fmla="*/ 27718 w 638175"/>
                    <a:gd name="connsiteY5" fmla="*/ 117597 h 361950"/>
                    <a:gd name="connsiteX6" fmla="*/ 31814 w 638175"/>
                    <a:gd name="connsiteY6" fmla="*/ 36158 h 361950"/>
                    <a:gd name="connsiteX7" fmla="*/ 94393 w 638175"/>
                    <a:gd name="connsiteY7" fmla="*/ 7583 h 361950"/>
                    <a:gd name="connsiteX8" fmla="*/ 237363 w 638175"/>
                    <a:gd name="connsiteY8" fmla="*/ 43778 h 361950"/>
                    <a:gd name="connsiteX9" fmla="*/ 559213 w 638175"/>
                    <a:gd name="connsiteY9" fmla="*/ 265044 h 361950"/>
                    <a:gd name="connsiteX10" fmla="*/ 630650 w 638175"/>
                    <a:gd name="connsiteY10" fmla="*/ 327337 h 361950"/>
                    <a:gd name="connsiteX11" fmla="*/ 589693 w 638175"/>
                    <a:gd name="connsiteY11" fmla="*/ 354293 h 361950"/>
                    <a:gd name="connsiteX12" fmla="*/ 374523 w 638175"/>
                    <a:gd name="connsiteY12" fmla="*/ 357055 h 361950"/>
                    <a:gd name="connsiteX13" fmla="*/ 134017 w 638175"/>
                    <a:gd name="connsiteY13" fmla="*/ 349435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8175" h="361950">
                      <a:moveTo>
                        <a:pt x="134017" y="349435"/>
                      </a:moveTo>
                      <a:cubicBezTo>
                        <a:pt x="100203" y="347149"/>
                        <a:pt x="65246" y="344101"/>
                        <a:pt x="35338" y="328195"/>
                      </a:cubicBezTo>
                      <a:cubicBezTo>
                        <a:pt x="21146" y="320670"/>
                        <a:pt x="7144" y="308002"/>
                        <a:pt x="7144" y="291904"/>
                      </a:cubicBezTo>
                      <a:cubicBezTo>
                        <a:pt x="7144" y="279617"/>
                        <a:pt x="15335" y="269044"/>
                        <a:pt x="23527" y="259900"/>
                      </a:cubicBezTo>
                      <a:cubicBezTo>
                        <a:pt x="41053" y="240279"/>
                        <a:pt x="60484" y="222277"/>
                        <a:pt x="81439" y="206179"/>
                      </a:cubicBezTo>
                      <a:cubicBezTo>
                        <a:pt x="57341" y="181033"/>
                        <a:pt x="38862" y="150553"/>
                        <a:pt x="27718" y="117597"/>
                      </a:cubicBezTo>
                      <a:cubicBezTo>
                        <a:pt x="18669" y="90832"/>
                        <a:pt x="15050" y="58923"/>
                        <a:pt x="31814" y="36158"/>
                      </a:cubicBezTo>
                      <a:cubicBezTo>
                        <a:pt x="45815" y="17108"/>
                        <a:pt x="70771" y="9298"/>
                        <a:pt x="94393" y="7583"/>
                      </a:cubicBezTo>
                      <a:cubicBezTo>
                        <a:pt x="144018" y="4059"/>
                        <a:pt x="192500" y="22252"/>
                        <a:pt x="237363" y="43778"/>
                      </a:cubicBezTo>
                      <a:cubicBezTo>
                        <a:pt x="355473" y="100261"/>
                        <a:pt x="460058" y="180557"/>
                        <a:pt x="559213" y="265044"/>
                      </a:cubicBezTo>
                      <a:cubicBezTo>
                        <a:pt x="581311" y="283903"/>
                        <a:pt x="613696" y="303811"/>
                        <a:pt x="630650" y="327337"/>
                      </a:cubicBezTo>
                      <a:cubicBezTo>
                        <a:pt x="655034" y="361056"/>
                        <a:pt x="615220" y="353722"/>
                        <a:pt x="589693" y="354293"/>
                      </a:cubicBezTo>
                      <a:cubicBezTo>
                        <a:pt x="517970" y="355912"/>
                        <a:pt x="446246" y="357246"/>
                        <a:pt x="374523" y="357055"/>
                      </a:cubicBezTo>
                      <a:cubicBezTo>
                        <a:pt x="294418" y="356770"/>
                        <a:pt x="214122" y="354674"/>
                        <a:pt x="134017" y="349435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任意多边形: 形状 383"/>
                <p:cNvSpPr/>
                <p:nvPr/>
              </p:nvSpPr>
              <p:spPr>
                <a:xfrm>
                  <a:off x="3555500" y="2336488"/>
                  <a:ext cx="356687" cy="178343"/>
                </a:xfrm>
                <a:custGeom>
                  <a:avLst/>
                  <a:gdLst>
                    <a:gd name="connsiteX0" fmla="*/ 303003 w 323850"/>
                    <a:gd name="connsiteY0" fmla="*/ 164002 h 161925"/>
                    <a:gd name="connsiteX1" fmla="*/ 80690 w 323850"/>
                    <a:gd name="connsiteY1" fmla="*/ 137618 h 161925"/>
                    <a:gd name="connsiteX2" fmla="*/ 7919 w 323850"/>
                    <a:gd name="connsiteY2" fmla="*/ 97613 h 161925"/>
                    <a:gd name="connsiteX3" fmla="*/ 6490 w 323850"/>
                    <a:gd name="connsiteY3" fmla="*/ 66561 h 161925"/>
                    <a:gd name="connsiteX4" fmla="*/ 17539 w 323850"/>
                    <a:gd name="connsiteY4" fmla="*/ 60751 h 161925"/>
                    <a:gd name="connsiteX5" fmla="*/ 101740 w 323850"/>
                    <a:gd name="connsiteY5" fmla="*/ 68752 h 161925"/>
                    <a:gd name="connsiteX6" fmla="*/ 111741 w 323850"/>
                    <a:gd name="connsiteY6" fmla="*/ 88183 h 161925"/>
                    <a:gd name="connsiteX7" fmla="*/ 104026 w 323850"/>
                    <a:gd name="connsiteY7" fmla="*/ 92184 h 161925"/>
                    <a:gd name="connsiteX8" fmla="*/ 63259 w 323850"/>
                    <a:gd name="connsiteY8" fmla="*/ 74562 h 161925"/>
                    <a:gd name="connsiteX9" fmla="*/ 33731 w 323850"/>
                    <a:gd name="connsiteY9" fmla="*/ 24747 h 161925"/>
                    <a:gd name="connsiteX10" fmla="*/ 32874 w 323850"/>
                    <a:gd name="connsiteY10" fmla="*/ 12269 h 161925"/>
                    <a:gd name="connsiteX11" fmla="*/ 50876 w 323850"/>
                    <a:gd name="connsiteY11" fmla="*/ 1982 h 161925"/>
                    <a:gd name="connsiteX12" fmla="*/ 109455 w 323850"/>
                    <a:gd name="connsiteY12" fmla="*/ 18651 h 161925"/>
                    <a:gd name="connsiteX13" fmla="*/ 157652 w 323850"/>
                    <a:gd name="connsiteY13" fmla="*/ 57608 h 161925"/>
                    <a:gd name="connsiteX14" fmla="*/ 322625 w 323850"/>
                    <a:gd name="connsiteY14" fmla="*/ 169146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3850" h="161925">
                      <a:moveTo>
                        <a:pt x="303003" y="164002"/>
                      </a:moveTo>
                      <a:cubicBezTo>
                        <a:pt x="228137" y="164574"/>
                        <a:pt x="153270" y="155715"/>
                        <a:pt x="80690" y="137618"/>
                      </a:cubicBezTo>
                      <a:cubicBezTo>
                        <a:pt x="53162" y="130760"/>
                        <a:pt x="23730" y="121044"/>
                        <a:pt x="7919" y="97613"/>
                      </a:cubicBezTo>
                      <a:cubicBezTo>
                        <a:pt x="1632" y="88278"/>
                        <a:pt x="-1511" y="74467"/>
                        <a:pt x="6490" y="66561"/>
                      </a:cubicBezTo>
                      <a:cubicBezTo>
                        <a:pt x="9443" y="63609"/>
                        <a:pt x="13538" y="61989"/>
                        <a:pt x="17539" y="60751"/>
                      </a:cubicBezTo>
                      <a:cubicBezTo>
                        <a:pt x="45161" y="52083"/>
                        <a:pt x="76213" y="55036"/>
                        <a:pt x="101740" y="68752"/>
                      </a:cubicBezTo>
                      <a:cubicBezTo>
                        <a:pt x="109074" y="72657"/>
                        <a:pt x="116789" y="81611"/>
                        <a:pt x="111741" y="88183"/>
                      </a:cubicBezTo>
                      <a:cubicBezTo>
                        <a:pt x="109931" y="90469"/>
                        <a:pt x="106979" y="91612"/>
                        <a:pt x="104026" y="92184"/>
                      </a:cubicBezTo>
                      <a:cubicBezTo>
                        <a:pt x="88881" y="95041"/>
                        <a:pt x="74022" y="85611"/>
                        <a:pt x="63259" y="74562"/>
                      </a:cubicBezTo>
                      <a:cubicBezTo>
                        <a:pt x="49638" y="60656"/>
                        <a:pt x="39446" y="43320"/>
                        <a:pt x="33731" y="24747"/>
                      </a:cubicBezTo>
                      <a:cubicBezTo>
                        <a:pt x="32493" y="20651"/>
                        <a:pt x="31445" y="16269"/>
                        <a:pt x="32874" y="12269"/>
                      </a:cubicBezTo>
                      <a:cubicBezTo>
                        <a:pt x="35255" y="5316"/>
                        <a:pt x="43637" y="2553"/>
                        <a:pt x="50876" y="1982"/>
                      </a:cubicBezTo>
                      <a:cubicBezTo>
                        <a:pt x="71450" y="172"/>
                        <a:pt x="91929" y="7697"/>
                        <a:pt x="109455" y="18651"/>
                      </a:cubicBezTo>
                      <a:cubicBezTo>
                        <a:pt x="126981" y="29604"/>
                        <a:pt x="142126" y="43987"/>
                        <a:pt x="157652" y="57608"/>
                      </a:cubicBezTo>
                      <a:cubicBezTo>
                        <a:pt x="207658" y="101518"/>
                        <a:pt x="263284" y="139142"/>
                        <a:pt x="322625" y="169146"/>
                      </a:cubicBezTo>
                    </a:path>
                  </a:pathLst>
                </a:custGeom>
                <a:noFill/>
                <a:ln w="2284" cap="rnd">
                  <a:solidFill>
                    <a:srgbClr val="FFDFE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任意多边形: 形状 384"/>
                <p:cNvSpPr/>
                <p:nvPr/>
              </p:nvSpPr>
              <p:spPr>
                <a:xfrm>
                  <a:off x="3942515" y="1918316"/>
                  <a:ext cx="451104" cy="618957"/>
                </a:xfrm>
                <a:custGeom>
                  <a:avLst/>
                  <a:gdLst>
                    <a:gd name="connsiteX0" fmla="*/ 75442 w 409575"/>
                    <a:gd name="connsiteY0" fmla="*/ 189441 h 561975"/>
                    <a:gd name="connsiteX1" fmla="*/ 158310 w 409575"/>
                    <a:gd name="connsiteY1" fmla="*/ 28754 h 561975"/>
                    <a:gd name="connsiteX2" fmla="*/ 206220 w 409575"/>
                    <a:gd name="connsiteY2" fmla="*/ 7514 h 561975"/>
                    <a:gd name="connsiteX3" fmla="*/ 251940 w 409575"/>
                    <a:gd name="connsiteY3" fmla="*/ 75522 h 561975"/>
                    <a:gd name="connsiteX4" fmla="*/ 344523 w 409575"/>
                    <a:gd name="connsiteY4" fmla="*/ 51043 h 561975"/>
                    <a:gd name="connsiteX5" fmla="*/ 375480 w 409575"/>
                    <a:gd name="connsiteY5" fmla="*/ 61330 h 561975"/>
                    <a:gd name="connsiteX6" fmla="*/ 401578 w 409575"/>
                    <a:gd name="connsiteY6" fmla="*/ 105621 h 561975"/>
                    <a:gd name="connsiteX7" fmla="*/ 375289 w 409575"/>
                    <a:gd name="connsiteY7" fmla="*/ 243353 h 561975"/>
                    <a:gd name="connsiteX8" fmla="*/ 282230 w 409575"/>
                    <a:gd name="connsiteY8" fmla="*/ 352033 h 561975"/>
                    <a:gd name="connsiteX9" fmla="*/ 48010 w 409575"/>
                    <a:gd name="connsiteY9" fmla="*/ 544819 h 561975"/>
                    <a:gd name="connsiteX10" fmla="*/ 7910 w 409575"/>
                    <a:gd name="connsiteY10" fmla="*/ 521673 h 561975"/>
                    <a:gd name="connsiteX11" fmla="*/ 26484 w 409575"/>
                    <a:gd name="connsiteY11" fmla="*/ 409088 h 561975"/>
                    <a:gd name="connsiteX12" fmla="*/ 75442 w 409575"/>
                    <a:gd name="connsiteY12" fmla="*/ 189441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9575" h="561975">
                      <a:moveTo>
                        <a:pt x="75442" y="189441"/>
                      </a:moveTo>
                      <a:cubicBezTo>
                        <a:pt x="92301" y="130862"/>
                        <a:pt x="114304" y="70950"/>
                        <a:pt x="158310" y="28754"/>
                      </a:cubicBezTo>
                      <a:cubicBezTo>
                        <a:pt x="171359" y="16181"/>
                        <a:pt x="188313" y="4942"/>
                        <a:pt x="206220" y="7514"/>
                      </a:cubicBezTo>
                      <a:cubicBezTo>
                        <a:pt x="235176" y="11705"/>
                        <a:pt x="246606" y="46757"/>
                        <a:pt x="251940" y="75522"/>
                      </a:cubicBezTo>
                      <a:cubicBezTo>
                        <a:pt x="278229" y="56091"/>
                        <a:pt x="312043" y="47233"/>
                        <a:pt x="344523" y="51043"/>
                      </a:cubicBezTo>
                      <a:cubicBezTo>
                        <a:pt x="355477" y="52281"/>
                        <a:pt x="366431" y="55139"/>
                        <a:pt x="375480" y="61330"/>
                      </a:cubicBezTo>
                      <a:cubicBezTo>
                        <a:pt x="389958" y="71236"/>
                        <a:pt x="397673" y="88476"/>
                        <a:pt x="401578" y="105621"/>
                      </a:cubicBezTo>
                      <a:cubicBezTo>
                        <a:pt x="412246" y="152294"/>
                        <a:pt x="399292" y="201919"/>
                        <a:pt x="375289" y="243353"/>
                      </a:cubicBezTo>
                      <a:cubicBezTo>
                        <a:pt x="351286" y="284786"/>
                        <a:pt x="317091" y="319172"/>
                        <a:pt x="282230" y="352033"/>
                      </a:cubicBezTo>
                      <a:cubicBezTo>
                        <a:pt x="208506" y="421375"/>
                        <a:pt x="130211" y="485859"/>
                        <a:pt x="48010" y="544819"/>
                      </a:cubicBezTo>
                      <a:cubicBezTo>
                        <a:pt x="16673" y="567298"/>
                        <a:pt x="3719" y="554439"/>
                        <a:pt x="7910" y="521673"/>
                      </a:cubicBezTo>
                      <a:cubicBezTo>
                        <a:pt x="12768" y="484049"/>
                        <a:pt x="19911" y="446426"/>
                        <a:pt x="26484" y="409088"/>
                      </a:cubicBezTo>
                      <a:cubicBezTo>
                        <a:pt x="39533" y="335078"/>
                        <a:pt x="54678" y="261545"/>
                        <a:pt x="75442" y="189441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任意多边形: 形状 385"/>
                <p:cNvSpPr/>
                <p:nvPr/>
              </p:nvSpPr>
              <p:spPr>
                <a:xfrm>
                  <a:off x="3990149" y="2188485"/>
                  <a:ext cx="199325" cy="304233"/>
                </a:xfrm>
                <a:custGeom>
                  <a:avLst/>
                  <a:gdLst>
                    <a:gd name="connsiteX0" fmla="*/ 1713 w 180975"/>
                    <a:gd name="connsiteY0" fmla="*/ 279329 h 276225"/>
                    <a:gd name="connsiteX1" fmla="*/ 21525 w 180975"/>
                    <a:gd name="connsiteY1" fmla="*/ 179316 h 276225"/>
                    <a:gd name="connsiteX2" fmla="*/ 44290 w 180975"/>
                    <a:gd name="connsiteY2" fmla="*/ 81590 h 276225"/>
                    <a:gd name="connsiteX3" fmla="*/ 80485 w 180975"/>
                    <a:gd name="connsiteY3" fmla="*/ 11200 h 276225"/>
                    <a:gd name="connsiteX4" fmla="*/ 101535 w 180975"/>
                    <a:gd name="connsiteY4" fmla="*/ 2437 h 276225"/>
                    <a:gd name="connsiteX5" fmla="*/ 112108 w 180975"/>
                    <a:gd name="connsiteY5" fmla="*/ 15201 h 276225"/>
                    <a:gd name="connsiteX6" fmla="*/ 97535 w 180975"/>
                    <a:gd name="connsiteY6" fmla="*/ 119404 h 276225"/>
                    <a:gd name="connsiteX7" fmla="*/ 86771 w 180975"/>
                    <a:gd name="connsiteY7" fmla="*/ 123881 h 276225"/>
                    <a:gd name="connsiteX8" fmla="*/ 84104 w 180975"/>
                    <a:gd name="connsiteY8" fmla="*/ 120071 h 276225"/>
                    <a:gd name="connsiteX9" fmla="*/ 87248 w 180975"/>
                    <a:gd name="connsiteY9" fmla="*/ 88353 h 276225"/>
                    <a:gd name="connsiteX10" fmla="*/ 108869 w 180975"/>
                    <a:gd name="connsiteY10" fmla="*/ 63778 h 276225"/>
                    <a:gd name="connsiteX11" fmla="*/ 152589 w 180975"/>
                    <a:gd name="connsiteY11" fmla="*/ 37489 h 276225"/>
                    <a:gd name="connsiteX12" fmla="*/ 175163 w 180975"/>
                    <a:gd name="connsiteY12" fmla="*/ 38346 h 276225"/>
                    <a:gd name="connsiteX13" fmla="*/ 182117 w 180975"/>
                    <a:gd name="connsiteY13" fmla="*/ 67017 h 276225"/>
                    <a:gd name="connsiteX14" fmla="*/ 147160 w 180975"/>
                    <a:gd name="connsiteY14" fmla="*/ 139883 h 276225"/>
                    <a:gd name="connsiteX15" fmla="*/ 35146 w 180975"/>
                    <a:gd name="connsiteY15" fmla="*/ 271995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975" h="276225">
                      <a:moveTo>
                        <a:pt x="1713" y="279329"/>
                      </a:moveTo>
                      <a:cubicBezTo>
                        <a:pt x="8285" y="245991"/>
                        <a:pt x="14953" y="212654"/>
                        <a:pt x="21525" y="179316"/>
                      </a:cubicBezTo>
                      <a:cubicBezTo>
                        <a:pt x="28002" y="146455"/>
                        <a:pt x="34574" y="113594"/>
                        <a:pt x="44290" y="81590"/>
                      </a:cubicBezTo>
                      <a:cubicBezTo>
                        <a:pt x="52100" y="56158"/>
                        <a:pt x="62292" y="30631"/>
                        <a:pt x="80485" y="11200"/>
                      </a:cubicBezTo>
                      <a:cubicBezTo>
                        <a:pt x="86009" y="5295"/>
                        <a:pt x="94010" y="-325"/>
                        <a:pt x="101535" y="2437"/>
                      </a:cubicBezTo>
                      <a:cubicBezTo>
                        <a:pt x="106869" y="4437"/>
                        <a:pt x="109917" y="9962"/>
                        <a:pt x="112108" y="15201"/>
                      </a:cubicBezTo>
                      <a:cubicBezTo>
                        <a:pt x="126110" y="49205"/>
                        <a:pt x="120299" y="90543"/>
                        <a:pt x="97535" y="119404"/>
                      </a:cubicBezTo>
                      <a:cubicBezTo>
                        <a:pt x="94868" y="122738"/>
                        <a:pt x="90391" y="126262"/>
                        <a:pt x="86771" y="123881"/>
                      </a:cubicBezTo>
                      <a:cubicBezTo>
                        <a:pt x="85438" y="123024"/>
                        <a:pt x="84771" y="121500"/>
                        <a:pt x="84104" y="120071"/>
                      </a:cubicBezTo>
                      <a:cubicBezTo>
                        <a:pt x="80009" y="109879"/>
                        <a:pt x="82104" y="97973"/>
                        <a:pt x="87248" y="88353"/>
                      </a:cubicBezTo>
                      <a:cubicBezTo>
                        <a:pt x="92486" y="78732"/>
                        <a:pt x="100487" y="70922"/>
                        <a:pt x="108869" y="63778"/>
                      </a:cubicBezTo>
                      <a:cubicBezTo>
                        <a:pt x="121919" y="52729"/>
                        <a:pt x="136301" y="42728"/>
                        <a:pt x="152589" y="37489"/>
                      </a:cubicBezTo>
                      <a:cubicBezTo>
                        <a:pt x="160019" y="35108"/>
                        <a:pt x="168782" y="33870"/>
                        <a:pt x="175163" y="38346"/>
                      </a:cubicBezTo>
                      <a:cubicBezTo>
                        <a:pt x="183736" y="44252"/>
                        <a:pt x="184117" y="56730"/>
                        <a:pt x="182117" y="67017"/>
                      </a:cubicBezTo>
                      <a:cubicBezTo>
                        <a:pt x="176973" y="93687"/>
                        <a:pt x="162686" y="117594"/>
                        <a:pt x="147160" y="139883"/>
                      </a:cubicBezTo>
                      <a:cubicBezTo>
                        <a:pt x="114108" y="187317"/>
                        <a:pt x="74579" y="229704"/>
                        <a:pt x="35146" y="271995"/>
                      </a:cubicBezTo>
                    </a:path>
                  </a:pathLst>
                </a:custGeom>
                <a:noFill/>
                <a:ln w="2284" cap="flat">
                  <a:solidFill>
                    <a:srgbClr val="FFDFE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任意多边形: 形状 386"/>
                <p:cNvSpPr/>
                <p:nvPr/>
              </p:nvSpPr>
              <p:spPr>
                <a:xfrm>
                  <a:off x="3860376" y="2429590"/>
                  <a:ext cx="209816" cy="157362"/>
                </a:xfrm>
                <a:custGeom>
                  <a:avLst/>
                  <a:gdLst>
                    <a:gd name="connsiteX0" fmla="*/ 192024 w 190500"/>
                    <a:gd name="connsiteY0" fmla="*/ 32798 h 142875"/>
                    <a:gd name="connsiteX1" fmla="*/ 160687 w 190500"/>
                    <a:gd name="connsiteY1" fmla="*/ 9176 h 142875"/>
                    <a:gd name="connsiteX2" fmla="*/ 120301 w 190500"/>
                    <a:gd name="connsiteY2" fmla="*/ 23845 h 142875"/>
                    <a:gd name="connsiteX3" fmla="*/ 94774 w 190500"/>
                    <a:gd name="connsiteY3" fmla="*/ 7367 h 142875"/>
                    <a:gd name="connsiteX4" fmla="*/ 64961 w 190500"/>
                    <a:gd name="connsiteY4" fmla="*/ 15558 h 142875"/>
                    <a:gd name="connsiteX5" fmla="*/ 50387 w 190500"/>
                    <a:gd name="connsiteY5" fmla="*/ 33941 h 142875"/>
                    <a:gd name="connsiteX6" fmla="*/ 50387 w 190500"/>
                    <a:gd name="connsiteY6" fmla="*/ 61754 h 142875"/>
                    <a:gd name="connsiteX7" fmla="*/ 7144 w 190500"/>
                    <a:gd name="connsiteY7" fmla="*/ 92901 h 142875"/>
                    <a:gd name="connsiteX8" fmla="*/ 131731 w 190500"/>
                    <a:gd name="connsiteY8" fmla="*/ 143193 h 142875"/>
                    <a:gd name="connsiteX9" fmla="*/ 192024 w 190500"/>
                    <a:gd name="connsiteY9" fmla="*/ 32798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0" h="142875">
                      <a:moveTo>
                        <a:pt x="192024" y="32798"/>
                      </a:moveTo>
                      <a:cubicBezTo>
                        <a:pt x="188214" y="19463"/>
                        <a:pt x="174498" y="10415"/>
                        <a:pt x="160687" y="9176"/>
                      </a:cubicBezTo>
                      <a:cubicBezTo>
                        <a:pt x="146780" y="8033"/>
                        <a:pt x="131731" y="15749"/>
                        <a:pt x="120301" y="23845"/>
                      </a:cubicBezTo>
                      <a:cubicBezTo>
                        <a:pt x="115348" y="14510"/>
                        <a:pt x="105251" y="8510"/>
                        <a:pt x="94774" y="7367"/>
                      </a:cubicBezTo>
                      <a:cubicBezTo>
                        <a:pt x="84296" y="6224"/>
                        <a:pt x="73628" y="9557"/>
                        <a:pt x="64961" y="15558"/>
                      </a:cubicBezTo>
                      <a:cubicBezTo>
                        <a:pt x="58388" y="20130"/>
                        <a:pt x="52769" y="26321"/>
                        <a:pt x="50387" y="33941"/>
                      </a:cubicBezTo>
                      <a:cubicBezTo>
                        <a:pt x="47816" y="42133"/>
                        <a:pt x="48958" y="53372"/>
                        <a:pt x="50387" y="61754"/>
                      </a:cubicBezTo>
                      <a:cubicBezTo>
                        <a:pt x="31052" y="59945"/>
                        <a:pt x="11525" y="74042"/>
                        <a:pt x="7144" y="92901"/>
                      </a:cubicBezTo>
                      <a:cubicBezTo>
                        <a:pt x="46768" y="114809"/>
                        <a:pt x="88106" y="131001"/>
                        <a:pt x="131731" y="143193"/>
                      </a:cubicBezTo>
                      <a:cubicBezTo>
                        <a:pt x="153924" y="107760"/>
                        <a:pt x="174784" y="70898"/>
                        <a:pt x="192024" y="3279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任意多边形: 形状 387"/>
                <p:cNvSpPr/>
                <p:nvPr/>
              </p:nvSpPr>
              <p:spPr>
                <a:xfrm>
                  <a:off x="3700606" y="2291046"/>
                  <a:ext cx="230797" cy="220307"/>
                </a:xfrm>
                <a:custGeom>
                  <a:avLst/>
                  <a:gdLst>
                    <a:gd name="connsiteX0" fmla="*/ 3425 w 209550"/>
                    <a:gd name="connsiteY0" fmla="*/ 3425 h 200025"/>
                    <a:gd name="connsiteX1" fmla="*/ 208403 w 209550"/>
                    <a:gd name="connsiteY1" fmla="*/ 198974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9550" h="200025">
                      <a:moveTo>
                        <a:pt x="3425" y="3425"/>
                      </a:moveTo>
                      <a:cubicBezTo>
                        <a:pt x="74006" y="66195"/>
                        <a:pt x="142395" y="131441"/>
                        <a:pt x="208403" y="198974"/>
                      </a:cubicBezTo>
                    </a:path>
                  </a:pathLst>
                </a:custGeom>
                <a:noFill/>
                <a:ln w="4567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任意多边形: 形状 388"/>
                <p:cNvSpPr/>
                <p:nvPr/>
              </p:nvSpPr>
              <p:spPr>
                <a:xfrm>
                  <a:off x="3972257" y="2310978"/>
                  <a:ext cx="10491" cy="209816"/>
                </a:xfrm>
                <a:custGeom>
                  <a:avLst/>
                  <a:gdLst>
                    <a:gd name="connsiteX0" fmla="*/ 10147 w 9525"/>
                    <a:gd name="connsiteY0" fmla="*/ 3425 h 190500"/>
                    <a:gd name="connsiteX1" fmla="*/ 3956 w 9525"/>
                    <a:gd name="connsiteY1" fmla="*/ 191449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0">
                      <a:moveTo>
                        <a:pt x="10147" y="3425"/>
                      </a:moveTo>
                      <a:cubicBezTo>
                        <a:pt x="4432" y="65909"/>
                        <a:pt x="2337" y="128679"/>
                        <a:pt x="3956" y="191449"/>
                      </a:cubicBezTo>
                    </a:path>
                  </a:pathLst>
                </a:custGeom>
                <a:noFill/>
                <a:ln w="4567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任意多边形: 形状 389"/>
                <p:cNvSpPr/>
                <p:nvPr/>
              </p:nvSpPr>
              <p:spPr>
                <a:xfrm>
                  <a:off x="3983013" y="2550165"/>
                  <a:ext cx="430122" cy="786809"/>
                </a:xfrm>
                <a:custGeom>
                  <a:avLst/>
                  <a:gdLst>
                    <a:gd name="connsiteX0" fmla="*/ 7144 w 390525"/>
                    <a:gd name="connsiteY0" fmla="*/ 7144 h 714375"/>
                    <a:gd name="connsiteX1" fmla="*/ 391573 w 390525"/>
                    <a:gd name="connsiteY1" fmla="*/ 709422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0525" h="714375">
                      <a:moveTo>
                        <a:pt x="7144" y="7144"/>
                      </a:moveTo>
                      <a:cubicBezTo>
                        <a:pt x="113348" y="252984"/>
                        <a:pt x="222218" y="502063"/>
                        <a:pt x="391573" y="709422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任意多边形: 形状 390"/>
                <p:cNvSpPr/>
                <p:nvPr/>
              </p:nvSpPr>
              <p:spPr>
                <a:xfrm>
                  <a:off x="4385965" y="2306673"/>
                  <a:ext cx="503558" cy="723864"/>
                </a:xfrm>
                <a:custGeom>
                  <a:avLst/>
                  <a:gdLst>
                    <a:gd name="connsiteX0" fmla="*/ 7144 w 457200"/>
                    <a:gd name="connsiteY0" fmla="*/ 655891 h 657225"/>
                    <a:gd name="connsiteX1" fmla="*/ 456152 w 457200"/>
                    <a:gd name="connsiteY1" fmla="*/ 7144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7200" h="657225">
                      <a:moveTo>
                        <a:pt x="7144" y="655891"/>
                      </a:moveTo>
                      <a:cubicBezTo>
                        <a:pt x="99441" y="406718"/>
                        <a:pt x="255461" y="181356"/>
                        <a:pt x="456152" y="7144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任意多边形: 形状 391"/>
                <p:cNvSpPr/>
                <p:nvPr/>
              </p:nvSpPr>
              <p:spPr>
                <a:xfrm>
                  <a:off x="4875283" y="2200822"/>
                  <a:ext cx="104908" cy="104908"/>
                </a:xfrm>
                <a:custGeom>
                  <a:avLst/>
                  <a:gdLst>
                    <a:gd name="connsiteX0" fmla="*/ 15977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7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7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7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任意多边形: 形状 392"/>
                <p:cNvSpPr/>
                <p:nvPr/>
              </p:nvSpPr>
              <p:spPr>
                <a:xfrm>
                  <a:off x="4798595" y="227751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任意多边形: 形状 393"/>
                <p:cNvSpPr/>
                <p:nvPr/>
              </p:nvSpPr>
              <p:spPr>
                <a:xfrm>
                  <a:off x="4734707" y="2360597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任意多边形: 形状 394"/>
                <p:cNvSpPr/>
                <p:nvPr/>
              </p:nvSpPr>
              <p:spPr>
                <a:xfrm>
                  <a:off x="4629275" y="248396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任意多边形: 形状 395"/>
                <p:cNvSpPr/>
                <p:nvPr/>
              </p:nvSpPr>
              <p:spPr>
                <a:xfrm>
                  <a:off x="4571680" y="2590031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任意多边形: 形状 396"/>
                <p:cNvSpPr/>
                <p:nvPr/>
              </p:nvSpPr>
              <p:spPr>
                <a:xfrm>
                  <a:off x="4627281" y="2375913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任意多边形: 形状 397"/>
                <p:cNvSpPr/>
                <p:nvPr/>
              </p:nvSpPr>
              <p:spPr>
                <a:xfrm>
                  <a:off x="4735966" y="246936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11 h 95250"/>
                    <a:gd name="connsiteX1" fmla="*/ 70650 w 95250"/>
                    <a:gd name="connsiteY1" fmla="*/ 88312 h 95250"/>
                    <a:gd name="connsiteX2" fmla="*/ 57791 w 95250"/>
                    <a:gd name="connsiteY2" fmla="*/ 7730 h 95250"/>
                    <a:gd name="connsiteX3" fmla="*/ 15976 w 95250"/>
                    <a:gd name="connsiteY3" fmla="*/ 8231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11"/>
                      </a:moveTo>
                      <a:cubicBezTo>
                        <a:pt x="30074" y="96218"/>
                        <a:pt x="53886" y="98789"/>
                        <a:pt x="70650" y="88312"/>
                      </a:cubicBezTo>
                      <a:cubicBezTo>
                        <a:pt x="101797" y="68785"/>
                        <a:pt x="95701" y="15445"/>
                        <a:pt x="57791" y="7730"/>
                      </a:cubicBezTo>
                      <a:cubicBezTo>
                        <a:pt x="23978" y="777"/>
                        <a:pt x="-9170" y="57451"/>
                        <a:pt x="15976" y="82311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任意多边形: 形状 398"/>
                <p:cNvSpPr/>
                <p:nvPr/>
              </p:nvSpPr>
              <p:spPr>
                <a:xfrm>
                  <a:off x="4683526" y="2570291"/>
                  <a:ext cx="104908" cy="104908"/>
                </a:xfrm>
                <a:custGeom>
                  <a:avLst/>
                  <a:gdLst>
                    <a:gd name="connsiteX0" fmla="*/ 15963 w 95250"/>
                    <a:gd name="connsiteY0" fmla="*/ 82310 h 95250"/>
                    <a:gd name="connsiteX1" fmla="*/ 70637 w 95250"/>
                    <a:gd name="connsiteY1" fmla="*/ 88311 h 95250"/>
                    <a:gd name="connsiteX2" fmla="*/ 57778 w 95250"/>
                    <a:gd name="connsiteY2" fmla="*/ 7729 h 95250"/>
                    <a:gd name="connsiteX3" fmla="*/ 15963 w 95250"/>
                    <a:gd name="connsiteY3" fmla="*/ 8231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63" y="82310"/>
                      </a:moveTo>
                      <a:cubicBezTo>
                        <a:pt x="30061" y="96217"/>
                        <a:pt x="53873" y="98788"/>
                        <a:pt x="70637" y="88311"/>
                      </a:cubicBezTo>
                      <a:cubicBezTo>
                        <a:pt x="101784" y="68785"/>
                        <a:pt x="95688" y="15445"/>
                        <a:pt x="57778" y="7729"/>
                      </a:cubicBezTo>
                      <a:cubicBezTo>
                        <a:pt x="24060" y="776"/>
                        <a:pt x="-9183" y="57545"/>
                        <a:pt x="15963" y="8231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任意多边形: 形状 399"/>
                <p:cNvSpPr/>
                <p:nvPr/>
              </p:nvSpPr>
              <p:spPr>
                <a:xfrm>
                  <a:off x="4537795" y="248333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1 h 95250"/>
                    <a:gd name="connsiteX1" fmla="*/ 70650 w 95250"/>
                    <a:gd name="connsiteY1" fmla="*/ 88296 h 95250"/>
                    <a:gd name="connsiteX2" fmla="*/ 57791 w 95250"/>
                    <a:gd name="connsiteY2" fmla="*/ 7715 h 95250"/>
                    <a:gd name="connsiteX3" fmla="*/ 15976 w 95250"/>
                    <a:gd name="connsiteY3" fmla="*/ 8239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1"/>
                      </a:moveTo>
                      <a:cubicBezTo>
                        <a:pt x="30074" y="96297"/>
                        <a:pt x="53886" y="98869"/>
                        <a:pt x="70650" y="88296"/>
                      </a:cubicBezTo>
                      <a:cubicBezTo>
                        <a:pt x="101797" y="68770"/>
                        <a:pt x="95701" y="15430"/>
                        <a:pt x="57791" y="7715"/>
                      </a:cubicBezTo>
                      <a:cubicBezTo>
                        <a:pt x="23978" y="857"/>
                        <a:pt x="-9170" y="57531"/>
                        <a:pt x="15976" y="82391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任意多边形: 形状 400"/>
                <p:cNvSpPr/>
                <p:nvPr/>
              </p:nvSpPr>
              <p:spPr>
                <a:xfrm>
                  <a:off x="4687393" y="227751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任意多边形: 形状 401"/>
                <p:cNvSpPr/>
                <p:nvPr/>
              </p:nvSpPr>
              <p:spPr>
                <a:xfrm>
                  <a:off x="4762193" y="219000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10 h 95250"/>
                    <a:gd name="connsiteX1" fmla="*/ 70650 w 95250"/>
                    <a:gd name="connsiteY1" fmla="*/ 88311 h 95250"/>
                    <a:gd name="connsiteX2" fmla="*/ 57791 w 95250"/>
                    <a:gd name="connsiteY2" fmla="*/ 7729 h 95250"/>
                    <a:gd name="connsiteX3" fmla="*/ 15976 w 95250"/>
                    <a:gd name="connsiteY3" fmla="*/ 8231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10"/>
                      </a:moveTo>
                      <a:cubicBezTo>
                        <a:pt x="30074" y="96217"/>
                        <a:pt x="53886" y="98788"/>
                        <a:pt x="70650" y="88311"/>
                      </a:cubicBezTo>
                      <a:cubicBezTo>
                        <a:pt x="101797" y="68785"/>
                        <a:pt x="95701" y="15445"/>
                        <a:pt x="57791" y="7729"/>
                      </a:cubicBezTo>
                      <a:cubicBezTo>
                        <a:pt x="23978" y="776"/>
                        <a:pt x="-9170" y="57545"/>
                        <a:pt x="15976" y="8231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任意多边形: 形状 402"/>
                <p:cNvSpPr/>
                <p:nvPr/>
              </p:nvSpPr>
              <p:spPr>
                <a:xfrm>
                  <a:off x="4881682" y="2315906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296 h 95250"/>
                    <a:gd name="connsiteX1" fmla="*/ 70650 w 95250"/>
                    <a:gd name="connsiteY1" fmla="*/ 88296 h 95250"/>
                    <a:gd name="connsiteX2" fmla="*/ 57791 w 95250"/>
                    <a:gd name="connsiteY2" fmla="*/ 7715 h 95250"/>
                    <a:gd name="connsiteX3" fmla="*/ 15976 w 95250"/>
                    <a:gd name="connsiteY3" fmla="*/ 8229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296"/>
                      </a:moveTo>
                      <a:cubicBezTo>
                        <a:pt x="30074" y="96202"/>
                        <a:pt x="53886" y="98774"/>
                        <a:pt x="70650" y="88296"/>
                      </a:cubicBezTo>
                      <a:cubicBezTo>
                        <a:pt x="101797" y="68770"/>
                        <a:pt x="95701" y="15430"/>
                        <a:pt x="57791" y="7715"/>
                      </a:cubicBezTo>
                      <a:cubicBezTo>
                        <a:pt x="23977" y="857"/>
                        <a:pt x="-9170" y="57531"/>
                        <a:pt x="15976" y="82296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任意多边形: 形状 403"/>
                <p:cNvSpPr/>
                <p:nvPr/>
              </p:nvSpPr>
              <p:spPr>
                <a:xfrm>
                  <a:off x="4817794" y="239637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任意多边形: 形状 404"/>
                <p:cNvSpPr/>
                <p:nvPr/>
              </p:nvSpPr>
              <p:spPr>
                <a:xfrm>
                  <a:off x="4473982" y="2624229"/>
                  <a:ext cx="451104" cy="388159"/>
                </a:xfrm>
                <a:custGeom>
                  <a:avLst/>
                  <a:gdLst>
                    <a:gd name="connsiteX0" fmla="*/ 403289 w 409575"/>
                    <a:gd name="connsiteY0" fmla="*/ 7144 h 352425"/>
                    <a:gd name="connsiteX1" fmla="*/ 402908 w 409575"/>
                    <a:gd name="connsiteY1" fmla="*/ 9906 h 352425"/>
                    <a:gd name="connsiteX2" fmla="*/ 402526 w 409575"/>
                    <a:gd name="connsiteY2" fmla="*/ 14097 h 352425"/>
                    <a:gd name="connsiteX3" fmla="*/ 387953 w 409575"/>
                    <a:gd name="connsiteY3" fmla="*/ 83249 h 352425"/>
                    <a:gd name="connsiteX4" fmla="*/ 387001 w 409575"/>
                    <a:gd name="connsiteY4" fmla="*/ 86487 h 352425"/>
                    <a:gd name="connsiteX5" fmla="*/ 344615 w 409575"/>
                    <a:gd name="connsiteY5" fmla="*/ 178117 h 352425"/>
                    <a:gd name="connsiteX6" fmla="*/ 342614 w 409575"/>
                    <a:gd name="connsiteY6" fmla="*/ 181261 h 352425"/>
                    <a:gd name="connsiteX7" fmla="*/ 279845 w 409575"/>
                    <a:gd name="connsiteY7" fmla="*/ 254127 h 352425"/>
                    <a:gd name="connsiteX8" fmla="*/ 278035 w 409575"/>
                    <a:gd name="connsiteY8" fmla="*/ 255746 h 352425"/>
                    <a:gd name="connsiteX9" fmla="*/ 276987 w 409575"/>
                    <a:gd name="connsiteY9" fmla="*/ 256699 h 352425"/>
                    <a:gd name="connsiteX10" fmla="*/ 230981 w 409575"/>
                    <a:gd name="connsiteY10" fmla="*/ 290798 h 352425"/>
                    <a:gd name="connsiteX11" fmla="*/ 226600 w 409575"/>
                    <a:gd name="connsiteY11" fmla="*/ 293370 h 352425"/>
                    <a:gd name="connsiteX12" fmla="*/ 226504 w 409575"/>
                    <a:gd name="connsiteY12" fmla="*/ 293370 h 352425"/>
                    <a:gd name="connsiteX13" fmla="*/ 10668 w 409575"/>
                    <a:gd name="connsiteY13" fmla="*/ 351377 h 352425"/>
                    <a:gd name="connsiteX14" fmla="*/ 7144 w 409575"/>
                    <a:gd name="connsiteY14" fmla="*/ 351377 h 352425"/>
                    <a:gd name="connsiteX15" fmla="*/ 7239 w 409575"/>
                    <a:gd name="connsiteY15" fmla="*/ 350425 h 352425"/>
                    <a:gd name="connsiteX16" fmla="*/ 70104 w 409575"/>
                    <a:gd name="connsiteY16" fmla="*/ 190595 h 352425"/>
                    <a:gd name="connsiteX17" fmla="*/ 70104 w 409575"/>
                    <a:gd name="connsiteY17" fmla="*/ 190500 h 352425"/>
                    <a:gd name="connsiteX18" fmla="*/ 72866 w 409575"/>
                    <a:gd name="connsiteY18" fmla="*/ 186404 h 352425"/>
                    <a:gd name="connsiteX19" fmla="*/ 127730 w 409575"/>
                    <a:gd name="connsiteY19" fmla="*/ 121349 h 352425"/>
                    <a:gd name="connsiteX20" fmla="*/ 130874 w 409575"/>
                    <a:gd name="connsiteY20" fmla="*/ 118396 h 352425"/>
                    <a:gd name="connsiteX21" fmla="*/ 142875 w 409575"/>
                    <a:gd name="connsiteY21" fmla="*/ 107442 h 352425"/>
                    <a:gd name="connsiteX22" fmla="*/ 219646 w 409575"/>
                    <a:gd name="connsiteY22" fmla="*/ 55054 h 352425"/>
                    <a:gd name="connsiteX23" fmla="*/ 222885 w 409575"/>
                    <a:gd name="connsiteY23" fmla="*/ 53435 h 352425"/>
                    <a:gd name="connsiteX24" fmla="*/ 291179 w 409575"/>
                    <a:gd name="connsiteY24" fmla="*/ 25432 h 352425"/>
                    <a:gd name="connsiteX25" fmla="*/ 294608 w 409575"/>
                    <a:gd name="connsiteY25" fmla="*/ 24384 h 352425"/>
                    <a:gd name="connsiteX26" fmla="*/ 403289 w 409575"/>
                    <a:gd name="connsiteY26" fmla="*/ 7144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9575" h="352425">
                      <a:moveTo>
                        <a:pt x="403289" y="7144"/>
                      </a:moveTo>
                      <a:cubicBezTo>
                        <a:pt x="403193" y="8096"/>
                        <a:pt x="403193" y="8954"/>
                        <a:pt x="402908" y="9906"/>
                      </a:cubicBezTo>
                      <a:cubicBezTo>
                        <a:pt x="402908" y="11430"/>
                        <a:pt x="402622" y="12764"/>
                        <a:pt x="402526" y="14097"/>
                      </a:cubicBezTo>
                      <a:cubicBezTo>
                        <a:pt x="399478" y="38005"/>
                        <a:pt x="394716" y="61055"/>
                        <a:pt x="387953" y="83249"/>
                      </a:cubicBezTo>
                      <a:cubicBezTo>
                        <a:pt x="387858" y="84296"/>
                        <a:pt x="387382" y="85439"/>
                        <a:pt x="387001" y="86487"/>
                      </a:cubicBezTo>
                      <a:cubicBezTo>
                        <a:pt x="377000" y="119063"/>
                        <a:pt x="362903" y="149733"/>
                        <a:pt x="344615" y="178117"/>
                      </a:cubicBezTo>
                      <a:cubicBezTo>
                        <a:pt x="343948" y="179165"/>
                        <a:pt x="343281" y="180118"/>
                        <a:pt x="342614" y="181261"/>
                      </a:cubicBezTo>
                      <a:cubicBezTo>
                        <a:pt x="325279" y="207550"/>
                        <a:pt x="304419" y="232029"/>
                        <a:pt x="279845" y="254127"/>
                      </a:cubicBezTo>
                      <a:cubicBezTo>
                        <a:pt x="279273" y="254699"/>
                        <a:pt x="278606" y="255175"/>
                        <a:pt x="278035" y="255746"/>
                      </a:cubicBezTo>
                      <a:cubicBezTo>
                        <a:pt x="277654" y="256032"/>
                        <a:pt x="277368" y="256413"/>
                        <a:pt x="276987" y="256699"/>
                      </a:cubicBezTo>
                      <a:cubicBezTo>
                        <a:pt x="262700" y="269367"/>
                        <a:pt x="247269" y="280702"/>
                        <a:pt x="230981" y="290798"/>
                      </a:cubicBezTo>
                      <a:cubicBezTo>
                        <a:pt x="229648" y="291751"/>
                        <a:pt x="228124" y="292703"/>
                        <a:pt x="226600" y="293370"/>
                      </a:cubicBezTo>
                      <a:lnTo>
                        <a:pt x="226504" y="293370"/>
                      </a:lnTo>
                      <a:cubicBezTo>
                        <a:pt x="162306" y="332518"/>
                        <a:pt x="86296" y="351568"/>
                        <a:pt x="10668" y="351377"/>
                      </a:cubicBezTo>
                      <a:lnTo>
                        <a:pt x="7144" y="351377"/>
                      </a:lnTo>
                      <a:cubicBezTo>
                        <a:pt x="7144" y="351092"/>
                        <a:pt x="7239" y="350711"/>
                        <a:pt x="7239" y="350425"/>
                      </a:cubicBezTo>
                      <a:cubicBezTo>
                        <a:pt x="16669" y="293561"/>
                        <a:pt x="38291" y="238696"/>
                        <a:pt x="70104" y="190595"/>
                      </a:cubicBezTo>
                      <a:lnTo>
                        <a:pt x="70104" y="190500"/>
                      </a:lnTo>
                      <a:cubicBezTo>
                        <a:pt x="71057" y="189167"/>
                        <a:pt x="72009" y="187738"/>
                        <a:pt x="72866" y="186404"/>
                      </a:cubicBezTo>
                      <a:cubicBezTo>
                        <a:pt x="88868" y="162782"/>
                        <a:pt x="107251" y="140970"/>
                        <a:pt x="127730" y="121349"/>
                      </a:cubicBezTo>
                      <a:cubicBezTo>
                        <a:pt x="128778" y="120301"/>
                        <a:pt x="129730" y="119348"/>
                        <a:pt x="130874" y="118396"/>
                      </a:cubicBezTo>
                      <a:cubicBezTo>
                        <a:pt x="134874" y="114586"/>
                        <a:pt x="138779" y="111062"/>
                        <a:pt x="142875" y="107442"/>
                      </a:cubicBezTo>
                      <a:cubicBezTo>
                        <a:pt x="166307" y="86963"/>
                        <a:pt x="192215" y="69437"/>
                        <a:pt x="219646" y="55054"/>
                      </a:cubicBezTo>
                      <a:cubicBezTo>
                        <a:pt x="220694" y="54388"/>
                        <a:pt x="221837" y="53816"/>
                        <a:pt x="222885" y="53435"/>
                      </a:cubicBezTo>
                      <a:cubicBezTo>
                        <a:pt x="244697" y="42005"/>
                        <a:pt x="267653" y="32576"/>
                        <a:pt x="291179" y="25432"/>
                      </a:cubicBezTo>
                      <a:cubicBezTo>
                        <a:pt x="292227" y="25051"/>
                        <a:pt x="293465" y="24575"/>
                        <a:pt x="294608" y="24384"/>
                      </a:cubicBezTo>
                      <a:cubicBezTo>
                        <a:pt x="329755" y="13716"/>
                        <a:pt x="366427" y="7810"/>
                        <a:pt x="403289" y="7144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任意多边形: 形状 405"/>
                <p:cNvSpPr/>
                <p:nvPr/>
              </p:nvSpPr>
              <p:spPr>
                <a:xfrm>
                  <a:off x="4462990" y="2627271"/>
                  <a:ext cx="461595" cy="398650"/>
                </a:xfrm>
                <a:custGeom>
                  <a:avLst/>
                  <a:gdLst>
                    <a:gd name="connsiteX0" fmla="*/ 412793 w 419100"/>
                    <a:gd name="connsiteY0" fmla="*/ 7144 h 361950"/>
                    <a:gd name="connsiteX1" fmla="*/ 412412 w 419100"/>
                    <a:gd name="connsiteY1" fmla="*/ 11335 h 361950"/>
                    <a:gd name="connsiteX2" fmla="*/ 303446 w 419100"/>
                    <a:gd name="connsiteY2" fmla="*/ 74200 h 361950"/>
                    <a:gd name="connsiteX3" fmla="*/ 298779 w 419100"/>
                    <a:gd name="connsiteY3" fmla="*/ 77343 h 361950"/>
                    <a:gd name="connsiteX4" fmla="*/ 197813 w 419100"/>
                    <a:gd name="connsiteY4" fmla="*/ 153734 h 361950"/>
                    <a:gd name="connsiteX5" fmla="*/ 194575 w 419100"/>
                    <a:gd name="connsiteY5" fmla="*/ 156496 h 361950"/>
                    <a:gd name="connsiteX6" fmla="*/ 147140 w 419100"/>
                    <a:gd name="connsiteY6" fmla="*/ 200025 h 361950"/>
                    <a:gd name="connsiteX7" fmla="*/ 144569 w 419100"/>
                    <a:gd name="connsiteY7" fmla="*/ 202597 h 361950"/>
                    <a:gd name="connsiteX8" fmla="*/ 97610 w 419100"/>
                    <a:gd name="connsiteY8" fmla="*/ 251555 h 361950"/>
                    <a:gd name="connsiteX9" fmla="*/ 95134 w 419100"/>
                    <a:gd name="connsiteY9" fmla="*/ 254413 h 361950"/>
                    <a:gd name="connsiteX10" fmla="*/ 20363 w 419100"/>
                    <a:gd name="connsiteY10" fmla="*/ 348615 h 361950"/>
                    <a:gd name="connsiteX11" fmla="*/ 10171 w 419100"/>
                    <a:gd name="connsiteY11" fmla="*/ 363188 h 361950"/>
                    <a:gd name="connsiteX12" fmla="*/ 8837 w 419100"/>
                    <a:gd name="connsiteY12" fmla="*/ 364046 h 361950"/>
                    <a:gd name="connsiteX13" fmla="*/ 7885 w 419100"/>
                    <a:gd name="connsiteY13" fmla="*/ 363760 h 361950"/>
                    <a:gd name="connsiteX14" fmla="*/ 7504 w 419100"/>
                    <a:gd name="connsiteY14" fmla="*/ 361283 h 361950"/>
                    <a:gd name="connsiteX15" fmla="*/ 17029 w 419100"/>
                    <a:gd name="connsiteY15" fmla="*/ 347663 h 361950"/>
                    <a:gd name="connsiteX16" fmla="*/ 92467 w 419100"/>
                    <a:gd name="connsiteY16" fmla="*/ 252317 h 361950"/>
                    <a:gd name="connsiteX17" fmla="*/ 95229 w 419100"/>
                    <a:gd name="connsiteY17" fmla="*/ 249174 h 361950"/>
                    <a:gd name="connsiteX18" fmla="*/ 141616 w 419100"/>
                    <a:gd name="connsiteY18" fmla="*/ 200787 h 361950"/>
                    <a:gd name="connsiteX19" fmla="*/ 144759 w 419100"/>
                    <a:gd name="connsiteY19" fmla="*/ 197834 h 361950"/>
                    <a:gd name="connsiteX20" fmla="*/ 236009 w 419100"/>
                    <a:gd name="connsiteY20" fmla="*/ 118491 h 361950"/>
                    <a:gd name="connsiteX21" fmla="*/ 239152 w 419100"/>
                    <a:gd name="connsiteY21" fmla="*/ 116015 h 361950"/>
                    <a:gd name="connsiteX22" fmla="*/ 296111 w 419100"/>
                    <a:gd name="connsiteY22" fmla="*/ 74962 h 361950"/>
                    <a:gd name="connsiteX23" fmla="*/ 299826 w 419100"/>
                    <a:gd name="connsiteY23" fmla="*/ 72485 h 361950"/>
                    <a:gd name="connsiteX24" fmla="*/ 412793 w 419100"/>
                    <a:gd name="connsiteY24" fmla="*/ 714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19100" h="361950">
                      <a:moveTo>
                        <a:pt x="412793" y="7144"/>
                      </a:moveTo>
                      <a:cubicBezTo>
                        <a:pt x="412793" y="8668"/>
                        <a:pt x="412507" y="10001"/>
                        <a:pt x="412412" y="11335"/>
                      </a:cubicBezTo>
                      <a:cubicBezTo>
                        <a:pt x="374788" y="29908"/>
                        <a:pt x="338402" y="51054"/>
                        <a:pt x="303446" y="74200"/>
                      </a:cubicBezTo>
                      <a:cubicBezTo>
                        <a:pt x="301922" y="75152"/>
                        <a:pt x="300302" y="76105"/>
                        <a:pt x="298779" y="77343"/>
                      </a:cubicBezTo>
                      <a:cubicBezTo>
                        <a:pt x="263631" y="100679"/>
                        <a:pt x="229913" y="126206"/>
                        <a:pt x="197813" y="153734"/>
                      </a:cubicBezTo>
                      <a:cubicBezTo>
                        <a:pt x="196766" y="154591"/>
                        <a:pt x="195623" y="155543"/>
                        <a:pt x="194575" y="156496"/>
                      </a:cubicBezTo>
                      <a:cubicBezTo>
                        <a:pt x="178383" y="170498"/>
                        <a:pt x="162571" y="184976"/>
                        <a:pt x="147140" y="200025"/>
                      </a:cubicBezTo>
                      <a:cubicBezTo>
                        <a:pt x="146283" y="200882"/>
                        <a:pt x="145521" y="201644"/>
                        <a:pt x="144569" y="202597"/>
                      </a:cubicBezTo>
                      <a:cubicBezTo>
                        <a:pt x="128471" y="218408"/>
                        <a:pt x="112755" y="234791"/>
                        <a:pt x="97610" y="251555"/>
                      </a:cubicBezTo>
                      <a:lnTo>
                        <a:pt x="95134" y="254413"/>
                      </a:lnTo>
                      <a:cubicBezTo>
                        <a:pt x="68369" y="284321"/>
                        <a:pt x="43413" y="315754"/>
                        <a:pt x="20363" y="348615"/>
                      </a:cubicBezTo>
                      <a:cubicBezTo>
                        <a:pt x="16838" y="353378"/>
                        <a:pt x="13409" y="358331"/>
                        <a:pt x="10171" y="363188"/>
                      </a:cubicBezTo>
                      <a:cubicBezTo>
                        <a:pt x="9885" y="363760"/>
                        <a:pt x="9314" y="364046"/>
                        <a:pt x="8837" y="364046"/>
                      </a:cubicBezTo>
                      <a:cubicBezTo>
                        <a:pt x="8456" y="364046"/>
                        <a:pt x="8171" y="363950"/>
                        <a:pt x="7885" y="363760"/>
                      </a:cubicBezTo>
                      <a:cubicBezTo>
                        <a:pt x="7028" y="363188"/>
                        <a:pt x="6932" y="362140"/>
                        <a:pt x="7504" y="361283"/>
                      </a:cubicBezTo>
                      <a:cubicBezTo>
                        <a:pt x="10647" y="356616"/>
                        <a:pt x="13790" y="352139"/>
                        <a:pt x="17029" y="347663"/>
                      </a:cubicBezTo>
                      <a:cubicBezTo>
                        <a:pt x="40175" y="314420"/>
                        <a:pt x="65416" y="282607"/>
                        <a:pt x="92467" y="252317"/>
                      </a:cubicBezTo>
                      <a:cubicBezTo>
                        <a:pt x="93324" y="251365"/>
                        <a:pt x="94277" y="250317"/>
                        <a:pt x="95229" y="249174"/>
                      </a:cubicBezTo>
                      <a:cubicBezTo>
                        <a:pt x="110088" y="232505"/>
                        <a:pt x="125519" y="216408"/>
                        <a:pt x="141616" y="200787"/>
                      </a:cubicBezTo>
                      <a:cubicBezTo>
                        <a:pt x="142568" y="199739"/>
                        <a:pt x="143616" y="198596"/>
                        <a:pt x="144759" y="197834"/>
                      </a:cubicBezTo>
                      <a:cubicBezTo>
                        <a:pt x="173715" y="169450"/>
                        <a:pt x="204100" y="142875"/>
                        <a:pt x="236009" y="118491"/>
                      </a:cubicBezTo>
                      <a:cubicBezTo>
                        <a:pt x="237056" y="117443"/>
                        <a:pt x="238009" y="116586"/>
                        <a:pt x="239152" y="116015"/>
                      </a:cubicBezTo>
                      <a:cubicBezTo>
                        <a:pt x="257726" y="101536"/>
                        <a:pt x="276680" y="87916"/>
                        <a:pt x="296111" y="74962"/>
                      </a:cubicBezTo>
                      <a:cubicBezTo>
                        <a:pt x="297350" y="74009"/>
                        <a:pt x="298588" y="73152"/>
                        <a:pt x="299826" y="72485"/>
                      </a:cubicBezTo>
                      <a:cubicBezTo>
                        <a:pt x="336021" y="48292"/>
                        <a:pt x="373645" y="26479"/>
                        <a:pt x="412793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任意多边形: 形状 406"/>
                <p:cNvSpPr/>
                <p:nvPr/>
              </p:nvSpPr>
              <p:spPr>
                <a:xfrm>
                  <a:off x="4781219" y="2643322"/>
                  <a:ext cx="125889" cy="83926"/>
                </a:xfrm>
                <a:custGeom>
                  <a:avLst/>
                  <a:gdLst>
                    <a:gd name="connsiteX0" fmla="*/ 108906 w 114300"/>
                    <a:gd name="connsiteY0" fmla="*/ 65913 h 76200"/>
                    <a:gd name="connsiteX1" fmla="*/ 107954 w 114300"/>
                    <a:gd name="connsiteY1" fmla="*/ 69152 h 76200"/>
                    <a:gd name="connsiteX2" fmla="*/ 78903 w 114300"/>
                    <a:gd name="connsiteY2" fmla="*/ 67151 h 76200"/>
                    <a:gd name="connsiteX3" fmla="*/ 9942 w 114300"/>
                    <a:gd name="connsiteY3" fmla="*/ 62770 h 76200"/>
                    <a:gd name="connsiteX4" fmla="*/ 8703 w 114300"/>
                    <a:gd name="connsiteY4" fmla="*/ 62675 h 76200"/>
                    <a:gd name="connsiteX5" fmla="*/ 7465 w 114300"/>
                    <a:gd name="connsiteY5" fmla="*/ 62008 h 76200"/>
                    <a:gd name="connsiteX6" fmla="*/ 7179 w 114300"/>
                    <a:gd name="connsiteY6" fmla="*/ 60769 h 76200"/>
                    <a:gd name="connsiteX7" fmla="*/ 7179 w 114300"/>
                    <a:gd name="connsiteY7" fmla="*/ 60389 h 76200"/>
                    <a:gd name="connsiteX8" fmla="*/ 11180 w 114300"/>
                    <a:gd name="connsiteY8" fmla="*/ 19336 h 76200"/>
                    <a:gd name="connsiteX9" fmla="*/ 12132 w 114300"/>
                    <a:gd name="connsiteY9" fmla="*/ 8192 h 76200"/>
                    <a:gd name="connsiteX10" fmla="*/ 15561 w 114300"/>
                    <a:gd name="connsiteY10" fmla="*/ 7144 h 76200"/>
                    <a:gd name="connsiteX11" fmla="*/ 14514 w 114300"/>
                    <a:gd name="connsiteY11" fmla="*/ 19717 h 76200"/>
                    <a:gd name="connsiteX12" fmla="*/ 10990 w 114300"/>
                    <a:gd name="connsiteY12" fmla="*/ 58007 h 76200"/>
                    <a:gd name="connsiteX13" fmla="*/ 10894 w 114300"/>
                    <a:gd name="connsiteY13" fmla="*/ 59531 h 76200"/>
                    <a:gd name="connsiteX14" fmla="*/ 14704 w 114300"/>
                    <a:gd name="connsiteY14" fmla="*/ 59817 h 76200"/>
                    <a:gd name="connsiteX15" fmla="*/ 79379 w 114300"/>
                    <a:gd name="connsiteY15" fmla="*/ 64008 h 76200"/>
                    <a:gd name="connsiteX16" fmla="*/ 108906 w 114300"/>
                    <a:gd name="connsiteY16" fmla="*/ 65913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4300" h="76200">
                      <a:moveTo>
                        <a:pt x="108906" y="65913"/>
                      </a:moveTo>
                      <a:cubicBezTo>
                        <a:pt x="108811" y="66961"/>
                        <a:pt x="108335" y="68104"/>
                        <a:pt x="107954" y="69152"/>
                      </a:cubicBezTo>
                      <a:cubicBezTo>
                        <a:pt x="98239" y="68580"/>
                        <a:pt x="88618" y="67818"/>
                        <a:pt x="78903" y="67151"/>
                      </a:cubicBezTo>
                      <a:cubicBezTo>
                        <a:pt x="56424" y="65532"/>
                        <a:pt x="33183" y="63913"/>
                        <a:pt x="9942" y="62770"/>
                      </a:cubicBezTo>
                      <a:cubicBezTo>
                        <a:pt x="9561" y="62675"/>
                        <a:pt x="9085" y="62675"/>
                        <a:pt x="8703" y="62675"/>
                      </a:cubicBezTo>
                      <a:cubicBezTo>
                        <a:pt x="8323" y="62675"/>
                        <a:pt x="7846" y="62389"/>
                        <a:pt x="7465" y="62008"/>
                      </a:cubicBezTo>
                      <a:cubicBezTo>
                        <a:pt x="7179" y="61722"/>
                        <a:pt x="7084" y="61151"/>
                        <a:pt x="7179" y="60769"/>
                      </a:cubicBezTo>
                      <a:lnTo>
                        <a:pt x="7179" y="60389"/>
                      </a:lnTo>
                      <a:cubicBezTo>
                        <a:pt x="8703" y="46863"/>
                        <a:pt x="9942" y="32861"/>
                        <a:pt x="11180" y="19336"/>
                      </a:cubicBezTo>
                      <a:cubicBezTo>
                        <a:pt x="11466" y="15621"/>
                        <a:pt x="11752" y="11811"/>
                        <a:pt x="12132" y="8192"/>
                      </a:cubicBezTo>
                      <a:cubicBezTo>
                        <a:pt x="13180" y="7810"/>
                        <a:pt x="14419" y="7334"/>
                        <a:pt x="15561" y="7144"/>
                      </a:cubicBezTo>
                      <a:cubicBezTo>
                        <a:pt x="15276" y="11240"/>
                        <a:pt x="14895" y="15431"/>
                        <a:pt x="14514" y="19717"/>
                      </a:cubicBezTo>
                      <a:cubicBezTo>
                        <a:pt x="13466" y="32290"/>
                        <a:pt x="12514" y="45339"/>
                        <a:pt x="10990" y="58007"/>
                      </a:cubicBezTo>
                      <a:cubicBezTo>
                        <a:pt x="10990" y="58579"/>
                        <a:pt x="10894" y="58960"/>
                        <a:pt x="10894" y="59531"/>
                      </a:cubicBezTo>
                      <a:cubicBezTo>
                        <a:pt x="12132" y="59531"/>
                        <a:pt x="13466" y="59627"/>
                        <a:pt x="14704" y="59817"/>
                      </a:cubicBezTo>
                      <a:cubicBezTo>
                        <a:pt x="36516" y="60865"/>
                        <a:pt x="58233" y="62579"/>
                        <a:pt x="79379" y="64008"/>
                      </a:cubicBezTo>
                      <a:cubicBezTo>
                        <a:pt x="88999" y="64484"/>
                        <a:pt x="98905" y="65246"/>
                        <a:pt x="108906" y="6591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任意多边形: 形状 407"/>
                <p:cNvSpPr/>
                <p:nvPr/>
              </p:nvSpPr>
              <p:spPr>
                <a:xfrm>
                  <a:off x="4707717" y="2675005"/>
                  <a:ext cx="20982" cy="83926"/>
                </a:xfrm>
                <a:custGeom>
                  <a:avLst/>
                  <a:gdLst>
                    <a:gd name="connsiteX0" fmla="*/ 17145 w 19050"/>
                    <a:gd name="connsiteY0" fmla="*/ 74866 h 76200"/>
                    <a:gd name="connsiteX1" fmla="*/ 15621 w 19050"/>
                    <a:gd name="connsiteY1" fmla="*/ 76772 h 76200"/>
                    <a:gd name="connsiteX2" fmla="*/ 15335 w 19050"/>
                    <a:gd name="connsiteY2" fmla="*/ 76772 h 76200"/>
                    <a:gd name="connsiteX3" fmla="*/ 13716 w 19050"/>
                    <a:gd name="connsiteY3" fmla="*/ 75248 h 76200"/>
                    <a:gd name="connsiteX4" fmla="*/ 13716 w 19050"/>
                    <a:gd name="connsiteY4" fmla="*/ 74962 h 76200"/>
                    <a:gd name="connsiteX5" fmla="*/ 13049 w 19050"/>
                    <a:gd name="connsiteY5" fmla="*/ 68104 h 76200"/>
                    <a:gd name="connsiteX6" fmla="*/ 7144 w 19050"/>
                    <a:gd name="connsiteY6" fmla="*/ 8763 h 76200"/>
                    <a:gd name="connsiteX7" fmla="*/ 10382 w 19050"/>
                    <a:gd name="connsiteY7" fmla="*/ 7144 h 76200"/>
                    <a:gd name="connsiteX8" fmla="*/ 16383 w 19050"/>
                    <a:gd name="connsiteY8" fmla="*/ 67723 h 76200"/>
                    <a:gd name="connsiteX9" fmla="*/ 16764 w 19050"/>
                    <a:gd name="connsiteY9" fmla="*/ 72485 h 76200"/>
                    <a:gd name="connsiteX10" fmla="*/ 17145 w 19050"/>
                    <a:gd name="connsiteY10" fmla="*/ 74866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76200">
                      <a:moveTo>
                        <a:pt x="17145" y="74866"/>
                      </a:moveTo>
                      <a:cubicBezTo>
                        <a:pt x="17240" y="75819"/>
                        <a:pt x="16574" y="76676"/>
                        <a:pt x="15621" y="76772"/>
                      </a:cubicBezTo>
                      <a:cubicBezTo>
                        <a:pt x="15526" y="76772"/>
                        <a:pt x="15526" y="76772"/>
                        <a:pt x="15335" y="76772"/>
                      </a:cubicBezTo>
                      <a:cubicBezTo>
                        <a:pt x="14478" y="76772"/>
                        <a:pt x="13811" y="76105"/>
                        <a:pt x="13716" y="75248"/>
                      </a:cubicBezTo>
                      <a:lnTo>
                        <a:pt x="13716" y="74962"/>
                      </a:lnTo>
                      <a:lnTo>
                        <a:pt x="13049" y="68104"/>
                      </a:lnTo>
                      <a:cubicBezTo>
                        <a:pt x="11049" y="47911"/>
                        <a:pt x="8954" y="28861"/>
                        <a:pt x="7144" y="8763"/>
                      </a:cubicBezTo>
                      <a:cubicBezTo>
                        <a:pt x="8192" y="8096"/>
                        <a:pt x="9334" y="7525"/>
                        <a:pt x="10382" y="7144"/>
                      </a:cubicBezTo>
                      <a:cubicBezTo>
                        <a:pt x="12192" y="27718"/>
                        <a:pt x="14192" y="47149"/>
                        <a:pt x="16383" y="67723"/>
                      </a:cubicBezTo>
                      <a:lnTo>
                        <a:pt x="16764" y="72485"/>
                      </a:lnTo>
                      <a:lnTo>
                        <a:pt x="17145" y="74866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任意多边形: 形状 408"/>
                <p:cNvSpPr/>
                <p:nvPr/>
              </p:nvSpPr>
              <p:spPr>
                <a:xfrm>
                  <a:off x="4668429" y="2788164"/>
                  <a:ext cx="188834" cy="41963"/>
                </a:xfrm>
                <a:custGeom>
                  <a:avLst/>
                  <a:gdLst>
                    <a:gd name="connsiteX0" fmla="*/ 167974 w 171450"/>
                    <a:gd name="connsiteY0" fmla="*/ 29274 h 38100"/>
                    <a:gd name="connsiteX1" fmla="*/ 165974 w 171450"/>
                    <a:gd name="connsiteY1" fmla="*/ 32418 h 38100"/>
                    <a:gd name="connsiteX2" fmla="*/ 8621 w 171450"/>
                    <a:gd name="connsiteY2" fmla="*/ 10605 h 38100"/>
                    <a:gd name="connsiteX3" fmla="*/ 8240 w 171450"/>
                    <a:gd name="connsiteY3" fmla="*/ 10320 h 38100"/>
                    <a:gd name="connsiteX4" fmla="*/ 7192 w 171450"/>
                    <a:gd name="connsiteY4" fmla="*/ 8510 h 38100"/>
                    <a:gd name="connsiteX5" fmla="*/ 9192 w 171450"/>
                    <a:gd name="connsiteY5" fmla="*/ 7176 h 38100"/>
                    <a:gd name="connsiteX6" fmla="*/ 11478 w 171450"/>
                    <a:gd name="connsiteY6" fmla="*/ 7557 h 38100"/>
                    <a:gd name="connsiteX7" fmla="*/ 167974 w 171450"/>
                    <a:gd name="connsiteY7" fmla="*/ 292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38100">
                      <a:moveTo>
                        <a:pt x="167974" y="29274"/>
                      </a:moveTo>
                      <a:cubicBezTo>
                        <a:pt x="167307" y="30322"/>
                        <a:pt x="166640" y="31275"/>
                        <a:pt x="165974" y="32418"/>
                      </a:cubicBezTo>
                      <a:cubicBezTo>
                        <a:pt x="113491" y="26322"/>
                        <a:pt x="60722" y="18797"/>
                        <a:pt x="8621" y="10605"/>
                      </a:cubicBezTo>
                      <a:cubicBezTo>
                        <a:pt x="8525" y="10605"/>
                        <a:pt x="8335" y="10510"/>
                        <a:pt x="8240" y="10320"/>
                      </a:cubicBezTo>
                      <a:cubicBezTo>
                        <a:pt x="7382" y="10224"/>
                        <a:pt x="7001" y="9367"/>
                        <a:pt x="7192" y="8510"/>
                      </a:cubicBezTo>
                      <a:cubicBezTo>
                        <a:pt x="7287" y="7653"/>
                        <a:pt x="8240" y="6986"/>
                        <a:pt x="9192" y="7176"/>
                      </a:cubicBezTo>
                      <a:cubicBezTo>
                        <a:pt x="10049" y="7272"/>
                        <a:pt x="10716" y="7462"/>
                        <a:pt x="11478" y="7557"/>
                      </a:cubicBezTo>
                      <a:cubicBezTo>
                        <a:pt x="63199" y="15654"/>
                        <a:pt x="115872" y="22988"/>
                        <a:pt x="167974" y="292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任意多边形: 形状 409"/>
                <p:cNvSpPr/>
                <p:nvPr/>
              </p:nvSpPr>
              <p:spPr>
                <a:xfrm>
                  <a:off x="4606481" y="2746657"/>
                  <a:ext cx="178343" cy="167853"/>
                </a:xfrm>
                <a:custGeom>
                  <a:avLst/>
                  <a:gdLst>
                    <a:gd name="connsiteX0" fmla="*/ 159353 w 161925"/>
                    <a:gd name="connsiteY0" fmla="*/ 142970 h 152400"/>
                    <a:gd name="connsiteX1" fmla="*/ 157543 w 161925"/>
                    <a:gd name="connsiteY1" fmla="*/ 144590 h 152400"/>
                    <a:gd name="connsiteX2" fmla="*/ 156496 w 161925"/>
                    <a:gd name="connsiteY2" fmla="*/ 145542 h 152400"/>
                    <a:gd name="connsiteX3" fmla="*/ 14288 w 161925"/>
                    <a:gd name="connsiteY3" fmla="*/ 94107 h 152400"/>
                    <a:gd name="connsiteX4" fmla="*/ 12097 w 161925"/>
                    <a:gd name="connsiteY4" fmla="*/ 93154 h 152400"/>
                    <a:gd name="connsiteX5" fmla="*/ 11239 w 161925"/>
                    <a:gd name="connsiteY5" fmla="*/ 92297 h 152400"/>
                    <a:gd name="connsiteX6" fmla="*/ 11144 w 161925"/>
                    <a:gd name="connsiteY6" fmla="*/ 91631 h 152400"/>
                    <a:gd name="connsiteX7" fmla="*/ 7144 w 161925"/>
                    <a:gd name="connsiteY7" fmla="*/ 10096 h 152400"/>
                    <a:gd name="connsiteX8" fmla="*/ 10287 w 161925"/>
                    <a:gd name="connsiteY8" fmla="*/ 7144 h 152400"/>
                    <a:gd name="connsiteX9" fmla="*/ 14383 w 161925"/>
                    <a:gd name="connsiteY9" fmla="*/ 89345 h 152400"/>
                    <a:gd name="connsiteX10" fmla="*/ 14383 w 161925"/>
                    <a:gd name="connsiteY10" fmla="*/ 90392 h 152400"/>
                    <a:gd name="connsiteX11" fmla="*/ 16859 w 161925"/>
                    <a:gd name="connsiteY11" fmla="*/ 91440 h 152400"/>
                    <a:gd name="connsiteX12" fmla="*/ 159353 w 161925"/>
                    <a:gd name="connsiteY12" fmla="*/ 14297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52400">
                      <a:moveTo>
                        <a:pt x="159353" y="142970"/>
                      </a:moveTo>
                      <a:cubicBezTo>
                        <a:pt x="158782" y="143542"/>
                        <a:pt x="158115" y="144018"/>
                        <a:pt x="157543" y="144590"/>
                      </a:cubicBezTo>
                      <a:cubicBezTo>
                        <a:pt x="157163" y="144875"/>
                        <a:pt x="156877" y="145256"/>
                        <a:pt x="156496" y="145542"/>
                      </a:cubicBezTo>
                      <a:cubicBezTo>
                        <a:pt x="109728" y="132207"/>
                        <a:pt x="62008" y="114967"/>
                        <a:pt x="14288" y="94107"/>
                      </a:cubicBezTo>
                      <a:cubicBezTo>
                        <a:pt x="13621" y="93821"/>
                        <a:pt x="12763" y="93440"/>
                        <a:pt x="12097" y="93154"/>
                      </a:cubicBezTo>
                      <a:cubicBezTo>
                        <a:pt x="11716" y="93059"/>
                        <a:pt x="11430" y="92774"/>
                        <a:pt x="11239" y="92297"/>
                      </a:cubicBezTo>
                      <a:cubicBezTo>
                        <a:pt x="11144" y="92012"/>
                        <a:pt x="11144" y="91916"/>
                        <a:pt x="11144" y="91631"/>
                      </a:cubicBezTo>
                      <a:lnTo>
                        <a:pt x="7144" y="10096"/>
                      </a:lnTo>
                      <a:cubicBezTo>
                        <a:pt x="8192" y="9049"/>
                        <a:pt x="9144" y="8096"/>
                        <a:pt x="10287" y="7144"/>
                      </a:cubicBezTo>
                      <a:lnTo>
                        <a:pt x="14383" y="89345"/>
                      </a:lnTo>
                      <a:lnTo>
                        <a:pt x="14383" y="90392"/>
                      </a:lnTo>
                      <a:cubicBezTo>
                        <a:pt x="15240" y="90773"/>
                        <a:pt x="16002" y="91059"/>
                        <a:pt x="16859" y="91440"/>
                      </a:cubicBezTo>
                      <a:cubicBezTo>
                        <a:pt x="64770" y="112395"/>
                        <a:pt x="112585" y="129635"/>
                        <a:pt x="159353" y="142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任意多边形: 形状 410"/>
                <p:cNvSpPr/>
                <p:nvPr/>
              </p:nvSpPr>
              <p:spPr>
                <a:xfrm>
                  <a:off x="4543117" y="2821666"/>
                  <a:ext cx="188834" cy="125889"/>
                </a:xfrm>
                <a:custGeom>
                  <a:avLst/>
                  <a:gdLst>
                    <a:gd name="connsiteX0" fmla="*/ 168116 w 171450"/>
                    <a:gd name="connsiteY0" fmla="*/ 111538 h 114300"/>
                    <a:gd name="connsiteX1" fmla="*/ 163735 w 171450"/>
                    <a:gd name="connsiteY1" fmla="*/ 114109 h 114300"/>
                    <a:gd name="connsiteX2" fmla="*/ 163640 w 171450"/>
                    <a:gd name="connsiteY2" fmla="*/ 114109 h 114300"/>
                    <a:gd name="connsiteX3" fmla="*/ 22479 w 171450"/>
                    <a:gd name="connsiteY3" fmla="*/ 77819 h 114300"/>
                    <a:gd name="connsiteX4" fmla="*/ 20955 w 171450"/>
                    <a:gd name="connsiteY4" fmla="*/ 77438 h 114300"/>
                    <a:gd name="connsiteX5" fmla="*/ 19717 w 171450"/>
                    <a:gd name="connsiteY5" fmla="*/ 76105 h 114300"/>
                    <a:gd name="connsiteX6" fmla="*/ 19717 w 171450"/>
                    <a:gd name="connsiteY6" fmla="*/ 75819 h 114300"/>
                    <a:gd name="connsiteX7" fmla="*/ 7144 w 171450"/>
                    <a:gd name="connsiteY7" fmla="*/ 11335 h 114300"/>
                    <a:gd name="connsiteX8" fmla="*/ 7144 w 171450"/>
                    <a:gd name="connsiteY8" fmla="*/ 11239 h 114300"/>
                    <a:gd name="connsiteX9" fmla="*/ 9906 w 171450"/>
                    <a:gd name="connsiteY9" fmla="*/ 7144 h 114300"/>
                    <a:gd name="connsiteX10" fmla="*/ 22479 w 171450"/>
                    <a:gd name="connsiteY10" fmla="*/ 72771 h 114300"/>
                    <a:gd name="connsiteX11" fmla="*/ 22860 w 171450"/>
                    <a:gd name="connsiteY11" fmla="*/ 74581 h 114300"/>
                    <a:gd name="connsiteX12" fmla="*/ 24860 w 171450"/>
                    <a:gd name="connsiteY12" fmla="*/ 75152 h 114300"/>
                    <a:gd name="connsiteX13" fmla="*/ 168116 w 171450"/>
                    <a:gd name="connsiteY13" fmla="*/ 11153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50" h="114300">
                      <a:moveTo>
                        <a:pt x="168116" y="111538"/>
                      </a:moveTo>
                      <a:cubicBezTo>
                        <a:pt x="166783" y="112490"/>
                        <a:pt x="165259" y="113443"/>
                        <a:pt x="163735" y="114109"/>
                      </a:cubicBezTo>
                      <a:lnTo>
                        <a:pt x="163640" y="114109"/>
                      </a:lnTo>
                      <a:cubicBezTo>
                        <a:pt x="118491" y="104680"/>
                        <a:pt x="71152" y="92583"/>
                        <a:pt x="22479" y="77819"/>
                      </a:cubicBezTo>
                      <a:cubicBezTo>
                        <a:pt x="21908" y="77724"/>
                        <a:pt x="21527" y="77533"/>
                        <a:pt x="20955" y="77438"/>
                      </a:cubicBezTo>
                      <a:cubicBezTo>
                        <a:pt x="20383" y="77152"/>
                        <a:pt x="19907" y="76771"/>
                        <a:pt x="19717" y="76105"/>
                      </a:cubicBezTo>
                      <a:cubicBezTo>
                        <a:pt x="19717" y="76009"/>
                        <a:pt x="19717" y="76009"/>
                        <a:pt x="19717" y="75819"/>
                      </a:cubicBezTo>
                      <a:cubicBezTo>
                        <a:pt x="14954" y="54578"/>
                        <a:pt x="10763" y="32861"/>
                        <a:pt x="7144" y="11335"/>
                      </a:cubicBezTo>
                      <a:lnTo>
                        <a:pt x="7144" y="11239"/>
                      </a:lnTo>
                      <a:cubicBezTo>
                        <a:pt x="8096" y="9906"/>
                        <a:pt x="9049" y="8477"/>
                        <a:pt x="9906" y="7144"/>
                      </a:cubicBezTo>
                      <a:cubicBezTo>
                        <a:pt x="13621" y="29146"/>
                        <a:pt x="17812" y="51054"/>
                        <a:pt x="22479" y="72771"/>
                      </a:cubicBezTo>
                      <a:cubicBezTo>
                        <a:pt x="22574" y="73342"/>
                        <a:pt x="22765" y="74009"/>
                        <a:pt x="22860" y="74581"/>
                      </a:cubicBezTo>
                      <a:cubicBezTo>
                        <a:pt x="23527" y="74867"/>
                        <a:pt x="24194" y="74962"/>
                        <a:pt x="24860" y="75152"/>
                      </a:cubicBezTo>
                      <a:cubicBezTo>
                        <a:pt x="74390" y="90011"/>
                        <a:pt x="122396" y="102298"/>
                        <a:pt x="168116" y="1115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任意多边形: 形状 411"/>
                <p:cNvSpPr/>
                <p:nvPr/>
              </p:nvSpPr>
              <p:spPr>
                <a:xfrm>
                  <a:off x="3824497" y="2629999"/>
                  <a:ext cx="451104" cy="388159"/>
                </a:xfrm>
                <a:custGeom>
                  <a:avLst/>
                  <a:gdLst>
                    <a:gd name="connsiteX0" fmla="*/ 7144 w 409575"/>
                    <a:gd name="connsiteY0" fmla="*/ 7144 h 352425"/>
                    <a:gd name="connsiteX1" fmla="*/ 7525 w 409575"/>
                    <a:gd name="connsiteY1" fmla="*/ 9906 h 352425"/>
                    <a:gd name="connsiteX2" fmla="*/ 7906 w 409575"/>
                    <a:gd name="connsiteY2" fmla="*/ 14097 h 352425"/>
                    <a:gd name="connsiteX3" fmla="*/ 22479 w 409575"/>
                    <a:gd name="connsiteY3" fmla="*/ 83249 h 352425"/>
                    <a:gd name="connsiteX4" fmla="*/ 23432 w 409575"/>
                    <a:gd name="connsiteY4" fmla="*/ 86487 h 352425"/>
                    <a:gd name="connsiteX5" fmla="*/ 65818 w 409575"/>
                    <a:gd name="connsiteY5" fmla="*/ 178117 h 352425"/>
                    <a:gd name="connsiteX6" fmla="*/ 67818 w 409575"/>
                    <a:gd name="connsiteY6" fmla="*/ 181261 h 352425"/>
                    <a:gd name="connsiteX7" fmla="*/ 130588 w 409575"/>
                    <a:gd name="connsiteY7" fmla="*/ 254127 h 352425"/>
                    <a:gd name="connsiteX8" fmla="*/ 132398 w 409575"/>
                    <a:gd name="connsiteY8" fmla="*/ 255746 h 352425"/>
                    <a:gd name="connsiteX9" fmla="*/ 133445 w 409575"/>
                    <a:gd name="connsiteY9" fmla="*/ 256699 h 352425"/>
                    <a:gd name="connsiteX10" fmla="*/ 179451 w 409575"/>
                    <a:gd name="connsiteY10" fmla="*/ 290798 h 352425"/>
                    <a:gd name="connsiteX11" fmla="*/ 183833 w 409575"/>
                    <a:gd name="connsiteY11" fmla="*/ 293370 h 352425"/>
                    <a:gd name="connsiteX12" fmla="*/ 183928 w 409575"/>
                    <a:gd name="connsiteY12" fmla="*/ 293370 h 352425"/>
                    <a:gd name="connsiteX13" fmla="*/ 399860 w 409575"/>
                    <a:gd name="connsiteY13" fmla="*/ 351377 h 352425"/>
                    <a:gd name="connsiteX14" fmla="*/ 403384 w 409575"/>
                    <a:gd name="connsiteY14" fmla="*/ 351377 h 352425"/>
                    <a:gd name="connsiteX15" fmla="*/ 403289 w 409575"/>
                    <a:gd name="connsiteY15" fmla="*/ 350425 h 352425"/>
                    <a:gd name="connsiteX16" fmla="*/ 340424 w 409575"/>
                    <a:gd name="connsiteY16" fmla="*/ 190595 h 352425"/>
                    <a:gd name="connsiteX17" fmla="*/ 340424 w 409575"/>
                    <a:gd name="connsiteY17" fmla="*/ 190500 h 352425"/>
                    <a:gd name="connsiteX18" fmla="*/ 337661 w 409575"/>
                    <a:gd name="connsiteY18" fmla="*/ 186404 h 352425"/>
                    <a:gd name="connsiteX19" fmla="*/ 282797 w 409575"/>
                    <a:gd name="connsiteY19" fmla="*/ 121349 h 352425"/>
                    <a:gd name="connsiteX20" fmla="*/ 279654 w 409575"/>
                    <a:gd name="connsiteY20" fmla="*/ 118300 h 352425"/>
                    <a:gd name="connsiteX21" fmla="*/ 267653 w 409575"/>
                    <a:gd name="connsiteY21" fmla="*/ 107347 h 352425"/>
                    <a:gd name="connsiteX22" fmla="*/ 190881 w 409575"/>
                    <a:gd name="connsiteY22" fmla="*/ 54959 h 352425"/>
                    <a:gd name="connsiteX23" fmla="*/ 187642 w 409575"/>
                    <a:gd name="connsiteY23" fmla="*/ 53340 h 352425"/>
                    <a:gd name="connsiteX24" fmla="*/ 119348 w 409575"/>
                    <a:gd name="connsiteY24" fmla="*/ 25336 h 352425"/>
                    <a:gd name="connsiteX25" fmla="*/ 115919 w 409575"/>
                    <a:gd name="connsiteY25" fmla="*/ 24289 h 352425"/>
                    <a:gd name="connsiteX26" fmla="*/ 7144 w 409575"/>
                    <a:gd name="connsiteY26" fmla="*/ 7144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9575" h="352425">
                      <a:moveTo>
                        <a:pt x="7144" y="7144"/>
                      </a:moveTo>
                      <a:cubicBezTo>
                        <a:pt x="7239" y="8096"/>
                        <a:pt x="7239" y="8954"/>
                        <a:pt x="7525" y="9906"/>
                      </a:cubicBezTo>
                      <a:cubicBezTo>
                        <a:pt x="7525" y="11430"/>
                        <a:pt x="7811" y="12763"/>
                        <a:pt x="7906" y="14097"/>
                      </a:cubicBezTo>
                      <a:cubicBezTo>
                        <a:pt x="10954" y="38005"/>
                        <a:pt x="15716" y="61055"/>
                        <a:pt x="22479" y="83249"/>
                      </a:cubicBezTo>
                      <a:cubicBezTo>
                        <a:pt x="22574" y="84296"/>
                        <a:pt x="23050" y="85439"/>
                        <a:pt x="23432" y="86487"/>
                      </a:cubicBezTo>
                      <a:cubicBezTo>
                        <a:pt x="33433" y="119063"/>
                        <a:pt x="47530" y="149733"/>
                        <a:pt x="65818" y="178117"/>
                      </a:cubicBezTo>
                      <a:cubicBezTo>
                        <a:pt x="66485" y="179165"/>
                        <a:pt x="67151" y="180118"/>
                        <a:pt x="67818" y="181261"/>
                      </a:cubicBezTo>
                      <a:cubicBezTo>
                        <a:pt x="85154" y="207550"/>
                        <a:pt x="106013" y="232029"/>
                        <a:pt x="130588" y="254127"/>
                      </a:cubicBezTo>
                      <a:cubicBezTo>
                        <a:pt x="131159" y="254699"/>
                        <a:pt x="131826" y="255175"/>
                        <a:pt x="132398" y="255746"/>
                      </a:cubicBezTo>
                      <a:cubicBezTo>
                        <a:pt x="132779" y="256032"/>
                        <a:pt x="133064" y="256413"/>
                        <a:pt x="133445" y="256699"/>
                      </a:cubicBezTo>
                      <a:cubicBezTo>
                        <a:pt x="147733" y="269367"/>
                        <a:pt x="163163" y="280702"/>
                        <a:pt x="179451" y="290798"/>
                      </a:cubicBezTo>
                      <a:cubicBezTo>
                        <a:pt x="180785" y="291751"/>
                        <a:pt x="182309" y="292703"/>
                        <a:pt x="183833" y="293370"/>
                      </a:cubicBezTo>
                      <a:lnTo>
                        <a:pt x="183928" y="293370"/>
                      </a:lnTo>
                      <a:cubicBezTo>
                        <a:pt x="248126" y="332518"/>
                        <a:pt x="324136" y="351568"/>
                        <a:pt x="399860" y="351377"/>
                      </a:cubicBezTo>
                      <a:lnTo>
                        <a:pt x="403384" y="351377"/>
                      </a:lnTo>
                      <a:cubicBezTo>
                        <a:pt x="403384" y="351092"/>
                        <a:pt x="403289" y="350710"/>
                        <a:pt x="403289" y="350425"/>
                      </a:cubicBezTo>
                      <a:cubicBezTo>
                        <a:pt x="393859" y="293560"/>
                        <a:pt x="372237" y="238696"/>
                        <a:pt x="340424" y="190595"/>
                      </a:cubicBezTo>
                      <a:lnTo>
                        <a:pt x="340424" y="190500"/>
                      </a:lnTo>
                      <a:cubicBezTo>
                        <a:pt x="339471" y="189167"/>
                        <a:pt x="338519" y="187738"/>
                        <a:pt x="337661" y="186404"/>
                      </a:cubicBezTo>
                      <a:cubicBezTo>
                        <a:pt x="321659" y="162782"/>
                        <a:pt x="303276" y="140970"/>
                        <a:pt x="282797" y="121349"/>
                      </a:cubicBezTo>
                      <a:cubicBezTo>
                        <a:pt x="281750" y="120301"/>
                        <a:pt x="280797" y="119348"/>
                        <a:pt x="279654" y="118300"/>
                      </a:cubicBezTo>
                      <a:cubicBezTo>
                        <a:pt x="275654" y="114491"/>
                        <a:pt x="271748" y="110966"/>
                        <a:pt x="267653" y="107347"/>
                      </a:cubicBezTo>
                      <a:cubicBezTo>
                        <a:pt x="244221" y="86868"/>
                        <a:pt x="218313" y="69342"/>
                        <a:pt x="190881" y="54959"/>
                      </a:cubicBezTo>
                      <a:cubicBezTo>
                        <a:pt x="189833" y="54292"/>
                        <a:pt x="188690" y="53721"/>
                        <a:pt x="187642" y="53340"/>
                      </a:cubicBezTo>
                      <a:cubicBezTo>
                        <a:pt x="165830" y="41910"/>
                        <a:pt x="142875" y="32480"/>
                        <a:pt x="119348" y="25336"/>
                      </a:cubicBezTo>
                      <a:cubicBezTo>
                        <a:pt x="118300" y="24956"/>
                        <a:pt x="117062" y="24479"/>
                        <a:pt x="115919" y="24289"/>
                      </a:cubicBezTo>
                      <a:cubicBezTo>
                        <a:pt x="80677" y="13621"/>
                        <a:pt x="44006" y="7810"/>
                        <a:pt x="7144" y="7144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任意多边形: 形状 412"/>
                <p:cNvSpPr/>
                <p:nvPr/>
              </p:nvSpPr>
              <p:spPr>
                <a:xfrm>
                  <a:off x="3824918" y="2632937"/>
                  <a:ext cx="461595" cy="398650"/>
                </a:xfrm>
                <a:custGeom>
                  <a:avLst/>
                  <a:gdLst>
                    <a:gd name="connsiteX0" fmla="*/ 7144 w 419100"/>
                    <a:gd name="connsiteY0" fmla="*/ 7144 h 361950"/>
                    <a:gd name="connsiteX1" fmla="*/ 7525 w 419100"/>
                    <a:gd name="connsiteY1" fmla="*/ 11335 h 361950"/>
                    <a:gd name="connsiteX2" fmla="*/ 116491 w 419100"/>
                    <a:gd name="connsiteY2" fmla="*/ 74200 h 361950"/>
                    <a:gd name="connsiteX3" fmla="*/ 121158 w 419100"/>
                    <a:gd name="connsiteY3" fmla="*/ 77343 h 361950"/>
                    <a:gd name="connsiteX4" fmla="*/ 222123 w 419100"/>
                    <a:gd name="connsiteY4" fmla="*/ 153734 h 361950"/>
                    <a:gd name="connsiteX5" fmla="*/ 225361 w 419100"/>
                    <a:gd name="connsiteY5" fmla="*/ 156496 h 361950"/>
                    <a:gd name="connsiteX6" fmla="*/ 272796 w 419100"/>
                    <a:gd name="connsiteY6" fmla="*/ 200025 h 361950"/>
                    <a:gd name="connsiteX7" fmla="*/ 275368 w 419100"/>
                    <a:gd name="connsiteY7" fmla="*/ 202597 h 361950"/>
                    <a:gd name="connsiteX8" fmla="*/ 322326 w 419100"/>
                    <a:gd name="connsiteY8" fmla="*/ 251555 h 361950"/>
                    <a:gd name="connsiteX9" fmla="*/ 324802 w 419100"/>
                    <a:gd name="connsiteY9" fmla="*/ 254413 h 361950"/>
                    <a:gd name="connsiteX10" fmla="*/ 399574 w 419100"/>
                    <a:gd name="connsiteY10" fmla="*/ 348615 h 361950"/>
                    <a:gd name="connsiteX11" fmla="*/ 409765 w 419100"/>
                    <a:gd name="connsiteY11" fmla="*/ 363188 h 361950"/>
                    <a:gd name="connsiteX12" fmla="*/ 411099 w 419100"/>
                    <a:gd name="connsiteY12" fmla="*/ 364046 h 361950"/>
                    <a:gd name="connsiteX13" fmla="*/ 412051 w 419100"/>
                    <a:gd name="connsiteY13" fmla="*/ 363760 h 361950"/>
                    <a:gd name="connsiteX14" fmla="*/ 412433 w 419100"/>
                    <a:gd name="connsiteY14" fmla="*/ 361283 h 361950"/>
                    <a:gd name="connsiteX15" fmla="*/ 402908 w 419100"/>
                    <a:gd name="connsiteY15" fmla="*/ 347663 h 361950"/>
                    <a:gd name="connsiteX16" fmla="*/ 327469 w 419100"/>
                    <a:gd name="connsiteY16" fmla="*/ 252317 h 361950"/>
                    <a:gd name="connsiteX17" fmla="*/ 324707 w 419100"/>
                    <a:gd name="connsiteY17" fmla="*/ 249174 h 361950"/>
                    <a:gd name="connsiteX18" fmla="*/ 278321 w 419100"/>
                    <a:gd name="connsiteY18" fmla="*/ 200787 h 361950"/>
                    <a:gd name="connsiteX19" fmla="*/ 275177 w 419100"/>
                    <a:gd name="connsiteY19" fmla="*/ 197834 h 361950"/>
                    <a:gd name="connsiteX20" fmla="*/ 183928 w 419100"/>
                    <a:gd name="connsiteY20" fmla="*/ 118491 h 361950"/>
                    <a:gd name="connsiteX21" fmla="*/ 180784 w 419100"/>
                    <a:gd name="connsiteY21" fmla="*/ 116015 h 361950"/>
                    <a:gd name="connsiteX22" fmla="*/ 123825 w 419100"/>
                    <a:gd name="connsiteY22" fmla="*/ 74962 h 361950"/>
                    <a:gd name="connsiteX23" fmla="*/ 120110 w 419100"/>
                    <a:gd name="connsiteY23" fmla="*/ 72485 h 361950"/>
                    <a:gd name="connsiteX24" fmla="*/ 7144 w 419100"/>
                    <a:gd name="connsiteY24" fmla="*/ 714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19100" h="361950">
                      <a:moveTo>
                        <a:pt x="7144" y="7144"/>
                      </a:moveTo>
                      <a:cubicBezTo>
                        <a:pt x="7144" y="8668"/>
                        <a:pt x="7429" y="10001"/>
                        <a:pt x="7525" y="11335"/>
                      </a:cubicBezTo>
                      <a:cubicBezTo>
                        <a:pt x="45148" y="29908"/>
                        <a:pt x="81534" y="51054"/>
                        <a:pt x="116491" y="74200"/>
                      </a:cubicBezTo>
                      <a:cubicBezTo>
                        <a:pt x="118015" y="75152"/>
                        <a:pt x="119634" y="76105"/>
                        <a:pt x="121158" y="77343"/>
                      </a:cubicBezTo>
                      <a:cubicBezTo>
                        <a:pt x="156305" y="100679"/>
                        <a:pt x="190024" y="126206"/>
                        <a:pt x="222123" y="153734"/>
                      </a:cubicBezTo>
                      <a:cubicBezTo>
                        <a:pt x="223171" y="154591"/>
                        <a:pt x="224314" y="155543"/>
                        <a:pt x="225361" y="156496"/>
                      </a:cubicBezTo>
                      <a:cubicBezTo>
                        <a:pt x="241554" y="170497"/>
                        <a:pt x="257365" y="184975"/>
                        <a:pt x="272796" y="200025"/>
                      </a:cubicBezTo>
                      <a:cubicBezTo>
                        <a:pt x="273653" y="200882"/>
                        <a:pt x="274415" y="201644"/>
                        <a:pt x="275368" y="202597"/>
                      </a:cubicBezTo>
                      <a:cubicBezTo>
                        <a:pt x="291465" y="218408"/>
                        <a:pt x="307181" y="234791"/>
                        <a:pt x="322326" y="251555"/>
                      </a:cubicBezTo>
                      <a:lnTo>
                        <a:pt x="324802" y="254413"/>
                      </a:lnTo>
                      <a:cubicBezTo>
                        <a:pt x="351568" y="284321"/>
                        <a:pt x="376523" y="315754"/>
                        <a:pt x="399574" y="348615"/>
                      </a:cubicBezTo>
                      <a:cubicBezTo>
                        <a:pt x="403098" y="353378"/>
                        <a:pt x="406527" y="358330"/>
                        <a:pt x="409765" y="363188"/>
                      </a:cubicBezTo>
                      <a:cubicBezTo>
                        <a:pt x="410051" y="363760"/>
                        <a:pt x="410623" y="364046"/>
                        <a:pt x="411099" y="364046"/>
                      </a:cubicBezTo>
                      <a:cubicBezTo>
                        <a:pt x="411480" y="364046"/>
                        <a:pt x="411766" y="363950"/>
                        <a:pt x="412051" y="363760"/>
                      </a:cubicBezTo>
                      <a:cubicBezTo>
                        <a:pt x="412909" y="363188"/>
                        <a:pt x="413004" y="362141"/>
                        <a:pt x="412433" y="361283"/>
                      </a:cubicBezTo>
                      <a:cubicBezTo>
                        <a:pt x="409289" y="356616"/>
                        <a:pt x="406146" y="352139"/>
                        <a:pt x="402908" y="347663"/>
                      </a:cubicBezTo>
                      <a:cubicBezTo>
                        <a:pt x="379762" y="314420"/>
                        <a:pt x="354521" y="282607"/>
                        <a:pt x="327469" y="252317"/>
                      </a:cubicBezTo>
                      <a:cubicBezTo>
                        <a:pt x="326612" y="251365"/>
                        <a:pt x="325660" y="250317"/>
                        <a:pt x="324707" y="249174"/>
                      </a:cubicBezTo>
                      <a:cubicBezTo>
                        <a:pt x="309848" y="232505"/>
                        <a:pt x="294418" y="216408"/>
                        <a:pt x="278321" y="200787"/>
                      </a:cubicBezTo>
                      <a:cubicBezTo>
                        <a:pt x="277368" y="199739"/>
                        <a:pt x="276320" y="198596"/>
                        <a:pt x="275177" y="197834"/>
                      </a:cubicBezTo>
                      <a:cubicBezTo>
                        <a:pt x="246221" y="169450"/>
                        <a:pt x="215836" y="142875"/>
                        <a:pt x="183928" y="118491"/>
                      </a:cubicBezTo>
                      <a:cubicBezTo>
                        <a:pt x="182880" y="117443"/>
                        <a:pt x="181927" y="116586"/>
                        <a:pt x="180784" y="116015"/>
                      </a:cubicBezTo>
                      <a:cubicBezTo>
                        <a:pt x="162211" y="101537"/>
                        <a:pt x="143256" y="87916"/>
                        <a:pt x="123825" y="74962"/>
                      </a:cubicBezTo>
                      <a:cubicBezTo>
                        <a:pt x="122587" y="74009"/>
                        <a:pt x="121348" y="73152"/>
                        <a:pt x="120110" y="72485"/>
                      </a:cubicBezTo>
                      <a:cubicBezTo>
                        <a:pt x="84010" y="48387"/>
                        <a:pt x="46292" y="26575"/>
                        <a:pt x="7144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任意多边形: 形状 413"/>
                <p:cNvSpPr/>
                <p:nvPr/>
              </p:nvSpPr>
              <p:spPr>
                <a:xfrm>
                  <a:off x="3841493" y="2649092"/>
                  <a:ext cx="125889" cy="83926"/>
                </a:xfrm>
                <a:custGeom>
                  <a:avLst/>
                  <a:gdLst>
                    <a:gd name="connsiteX0" fmla="*/ 7144 w 114300"/>
                    <a:gd name="connsiteY0" fmla="*/ 65913 h 76200"/>
                    <a:gd name="connsiteX1" fmla="*/ 8096 w 114300"/>
                    <a:gd name="connsiteY1" fmla="*/ 69152 h 76200"/>
                    <a:gd name="connsiteX2" fmla="*/ 37147 w 114300"/>
                    <a:gd name="connsiteY2" fmla="*/ 67151 h 76200"/>
                    <a:gd name="connsiteX3" fmla="*/ 106108 w 114300"/>
                    <a:gd name="connsiteY3" fmla="*/ 62770 h 76200"/>
                    <a:gd name="connsiteX4" fmla="*/ 107347 w 114300"/>
                    <a:gd name="connsiteY4" fmla="*/ 62674 h 76200"/>
                    <a:gd name="connsiteX5" fmla="*/ 108585 w 114300"/>
                    <a:gd name="connsiteY5" fmla="*/ 62008 h 76200"/>
                    <a:gd name="connsiteX6" fmla="*/ 108871 w 114300"/>
                    <a:gd name="connsiteY6" fmla="*/ 60769 h 76200"/>
                    <a:gd name="connsiteX7" fmla="*/ 108871 w 114300"/>
                    <a:gd name="connsiteY7" fmla="*/ 60389 h 76200"/>
                    <a:gd name="connsiteX8" fmla="*/ 104870 w 114300"/>
                    <a:gd name="connsiteY8" fmla="*/ 19336 h 76200"/>
                    <a:gd name="connsiteX9" fmla="*/ 103918 w 114300"/>
                    <a:gd name="connsiteY9" fmla="*/ 8192 h 76200"/>
                    <a:gd name="connsiteX10" fmla="*/ 100489 w 114300"/>
                    <a:gd name="connsiteY10" fmla="*/ 7144 h 76200"/>
                    <a:gd name="connsiteX11" fmla="*/ 101536 w 114300"/>
                    <a:gd name="connsiteY11" fmla="*/ 19717 h 76200"/>
                    <a:gd name="connsiteX12" fmla="*/ 105061 w 114300"/>
                    <a:gd name="connsiteY12" fmla="*/ 58007 h 76200"/>
                    <a:gd name="connsiteX13" fmla="*/ 105156 w 114300"/>
                    <a:gd name="connsiteY13" fmla="*/ 59531 h 76200"/>
                    <a:gd name="connsiteX14" fmla="*/ 101346 w 114300"/>
                    <a:gd name="connsiteY14" fmla="*/ 59817 h 76200"/>
                    <a:gd name="connsiteX15" fmla="*/ 36671 w 114300"/>
                    <a:gd name="connsiteY15" fmla="*/ 64008 h 76200"/>
                    <a:gd name="connsiteX16" fmla="*/ 7144 w 114300"/>
                    <a:gd name="connsiteY16" fmla="*/ 65913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4300" h="76200">
                      <a:moveTo>
                        <a:pt x="7144" y="65913"/>
                      </a:moveTo>
                      <a:cubicBezTo>
                        <a:pt x="7239" y="66961"/>
                        <a:pt x="7715" y="68104"/>
                        <a:pt x="8096" y="69152"/>
                      </a:cubicBezTo>
                      <a:cubicBezTo>
                        <a:pt x="17812" y="68580"/>
                        <a:pt x="27432" y="67818"/>
                        <a:pt x="37147" y="67151"/>
                      </a:cubicBezTo>
                      <a:cubicBezTo>
                        <a:pt x="59626" y="65532"/>
                        <a:pt x="82867" y="63913"/>
                        <a:pt x="106108" y="62770"/>
                      </a:cubicBezTo>
                      <a:cubicBezTo>
                        <a:pt x="106489" y="62674"/>
                        <a:pt x="106966" y="62674"/>
                        <a:pt x="107347" y="62674"/>
                      </a:cubicBezTo>
                      <a:cubicBezTo>
                        <a:pt x="107728" y="62674"/>
                        <a:pt x="108204" y="62389"/>
                        <a:pt x="108585" y="62008"/>
                      </a:cubicBezTo>
                      <a:cubicBezTo>
                        <a:pt x="108871" y="61722"/>
                        <a:pt x="108966" y="61151"/>
                        <a:pt x="108871" y="60769"/>
                      </a:cubicBezTo>
                      <a:lnTo>
                        <a:pt x="108871" y="60389"/>
                      </a:lnTo>
                      <a:cubicBezTo>
                        <a:pt x="107347" y="46863"/>
                        <a:pt x="106108" y="32861"/>
                        <a:pt x="104870" y="19336"/>
                      </a:cubicBezTo>
                      <a:cubicBezTo>
                        <a:pt x="104584" y="15621"/>
                        <a:pt x="104299" y="11811"/>
                        <a:pt x="103918" y="8192"/>
                      </a:cubicBezTo>
                      <a:cubicBezTo>
                        <a:pt x="102870" y="7810"/>
                        <a:pt x="101632" y="7334"/>
                        <a:pt x="100489" y="7144"/>
                      </a:cubicBezTo>
                      <a:cubicBezTo>
                        <a:pt x="100774" y="11240"/>
                        <a:pt x="101155" y="15431"/>
                        <a:pt x="101536" y="19717"/>
                      </a:cubicBezTo>
                      <a:cubicBezTo>
                        <a:pt x="102584" y="32290"/>
                        <a:pt x="103537" y="45339"/>
                        <a:pt x="105061" y="58007"/>
                      </a:cubicBezTo>
                      <a:cubicBezTo>
                        <a:pt x="105061" y="58579"/>
                        <a:pt x="105156" y="58960"/>
                        <a:pt x="105156" y="59531"/>
                      </a:cubicBezTo>
                      <a:cubicBezTo>
                        <a:pt x="103918" y="59531"/>
                        <a:pt x="102584" y="59627"/>
                        <a:pt x="101346" y="59817"/>
                      </a:cubicBezTo>
                      <a:cubicBezTo>
                        <a:pt x="79534" y="60865"/>
                        <a:pt x="57817" y="62579"/>
                        <a:pt x="36671" y="64008"/>
                      </a:cubicBezTo>
                      <a:cubicBezTo>
                        <a:pt x="27051" y="64484"/>
                        <a:pt x="17050" y="65151"/>
                        <a:pt x="7144" y="6591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任意多边形: 形状 414"/>
                <p:cNvSpPr/>
                <p:nvPr/>
              </p:nvSpPr>
              <p:spPr>
                <a:xfrm>
                  <a:off x="4016050" y="2680775"/>
                  <a:ext cx="20982" cy="83926"/>
                </a:xfrm>
                <a:custGeom>
                  <a:avLst/>
                  <a:gdLst>
                    <a:gd name="connsiteX0" fmla="*/ 7153 w 19050"/>
                    <a:gd name="connsiteY0" fmla="*/ 74867 h 76200"/>
                    <a:gd name="connsiteX1" fmla="*/ 8677 w 19050"/>
                    <a:gd name="connsiteY1" fmla="*/ 76771 h 76200"/>
                    <a:gd name="connsiteX2" fmla="*/ 8962 w 19050"/>
                    <a:gd name="connsiteY2" fmla="*/ 76771 h 76200"/>
                    <a:gd name="connsiteX3" fmla="*/ 10582 w 19050"/>
                    <a:gd name="connsiteY3" fmla="*/ 75248 h 76200"/>
                    <a:gd name="connsiteX4" fmla="*/ 10582 w 19050"/>
                    <a:gd name="connsiteY4" fmla="*/ 74962 h 76200"/>
                    <a:gd name="connsiteX5" fmla="*/ 11248 w 19050"/>
                    <a:gd name="connsiteY5" fmla="*/ 68104 h 76200"/>
                    <a:gd name="connsiteX6" fmla="*/ 17154 w 19050"/>
                    <a:gd name="connsiteY6" fmla="*/ 8763 h 76200"/>
                    <a:gd name="connsiteX7" fmla="*/ 13915 w 19050"/>
                    <a:gd name="connsiteY7" fmla="*/ 7144 h 76200"/>
                    <a:gd name="connsiteX8" fmla="*/ 7915 w 19050"/>
                    <a:gd name="connsiteY8" fmla="*/ 67723 h 76200"/>
                    <a:gd name="connsiteX9" fmla="*/ 7534 w 19050"/>
                    <a:gd name="connsiteY9" fmla="*/ 72485 h 76200"/>
                    <a:gd name="connsiteX10" fmla="*/ 7153 w 19050"/>
                    <a:gd name="connsiteY10" fmla="*/ 74867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76200">
                      <a:moveTo>
                        <a:pt x="7153" y="74867"/>
                      </a:moveTo>
                      <a:cubicBezTo>
                        <a:pt x="7057" y="75819"/>
                        <a:pt x="7724" y="76676"/>
                        <a:pt x="8677" y="76771"/>
                      </a:cubicBezTo>
                      <a:cubicBezTo>
                        <a:pt x="8772" y="76771"/>
                        <a:pt x="8772" y="76771"/>
                        <a:pt x="8962" y="76771"/>
                      </a:cubicBezTo>
                      <a:cubicBezTo>
                        <a:pt x="9820" y="76771"/>
                        <a:pt x="10486" y="76105"/>
                        <a:pt x="10582" y="75248"/>
                      </a:cubicBezTo>
                      <a:lnTo>
                        <a:pt x="10582" y="74962"/>
                      </a:lnTo>
                      <a:lnTo>
                        <a:pt x="11248" y="68104"/>
                      </a:lnTo>
                      <a:cubicBezTo>
                        <a:pt x="13249" y="47911"/>
                        <a:pt x="15344" y="28861"/>
                        <a:pt x="17154" y="8763"/>
                      </a:cubicBezTo>
                      <a:cubicBezTo>
                        <a:pt x="16106" y="8096"/>
                        <a:pt x="14963" y="7525"/>
                        <a:pt x="13915" y="7144"/>
                      </a:cubicBezTo>
                      <a:cubicBezTo>
                        <a:pt x="12106" y="27718"/>
                        <a:pt x="10106" y="47149"/>
                        <a:pt x="7915" y="67723"/>
                      </a:cubicBezTo>
                      <a:lnTo>
                        <a:pt x="7534" y="72485"/>
                      </a:lnTo>
                      <a:lnTo>
                        <a:pt x="7153" y="74867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任意多边形: 形状 415"/>
                <p:cNvSpPr/>
                <p:nvPr/>
              </p:nvSpPr>
              <p:spPr>
                <a:xfrm>
                  <a:off x="3889226" y="2793934"/>
                  <a:ext cx="188834" cy="41963"/>
                </a:xfrm>
                <a:custGeom>
                  <a:avLst/>
                  <a:gdLst>
                    <a:gd name="connsiteX0" fmla="*/ 7144 w 171450"/>
                    <a:gd name="connsiteY0" fmla="*/ 29274 h 38100"/>
                    <a:gd name="connsiteX1" fmla="*/ 9144 w 171450"/>
                    <a:gd name="connsiteY1" fmla="*/ 32418 h 38100"/>
                    <a:gd name="connsiteX2" fmla="*/ 166497 w 171450"/>
                    <a:gd name="connsiteY2" fmla="*/ 10606 h 38100"/>
                    <a:gd name="connsiteX3" fmla="*/ 166878 w 171450"/>
                    <a:gd name="connsiteY3" fmla="*/ 10320 h 38100"/>
                    <a:gd name="connsiteX4" fmla="*/ 167926 w 171450"/>
                    <a:gd name="connsiteY4" fmla="*/ 8510 h 38100"/>
                    <a:gd name="connsiteX5" fmla="*/ 165926 w 171450"/>
                    <a:gd name="connsiteY5" fmla="*/ 7176 h 38100"/>
                    <a:gd name="connsiteX6" fmla="*/ 163640 w 171450"/>
                    <a:gd name="connsiteY6" fmla="*/ 7557 h 38100"/>
                    <a:gd name="connsiteX7" fmla="*/ 7144 w 171450"/>
                    <a:gd name="connsiteY7" fmla="*/ 292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38100">
                      <a:moveTo>
                        <a:pt x="7144" y="29274"/>
                      </a:moveTo>
                      <a:cubicBezTo>
                        <a:pt x="7811" y="30322"/>
                        <a:pt x="8477" y="31275"/>
                        <a:pt x="9144" y="32418"/>
                      </a:cubicBezTo>
                      <a:cubicBezTo>
                        <a:pt x="61627" y="26322"/>
                        <a:pt x="114395" y="18797"/>
                        <a:pt x="166497" y="10606"/>
                      </a:cubicBezTo>
                      <a:cubicBezTo>
                        <a:pt x="166592" y="10606"/>
                        <a:pt x="166783" y="10510"/>
                        <a:pt x="166878" y="10320"/>
                      </a:cubicBezTo>
                      <a:cubicBezTo>
                        <a:pt x="167735" y="10224"/>
                        <a:pt x="168116" y="9367"/>
                        <a:pt x="167926" y="8510"/>
                      </a:cubicBezTo>
                      <a:cubicBezTo>
                        <a:pt x="167831" y="7653"/>
                        <a:pt x="166878" y="6986"/>
                        <a:pt x="165926" y="7176"/>
                      </a:cubicBezTo>
                      <a:cubicBezTo>
                        <a:pt x="165068" y="7272"/>
                        <a:pt x="164402" y="7462"/>
                        <a:pt x="163640" y="7557"/>
                      </a:cubicBezTo>
                      <a:cubicBezTo>
                        <a:pt x="111919" y="15654"/>
                        <a:pt x="59246" y="22988"/>
                        <a:pt x="7144" y="292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任意多边形: 形状 416"/>
                <p:cNvSpPr/>
                <p:nvPr/>
              </p:nvSpPr>
              <p:spPr>
                <a:xfrm>
                  <a:off x="3960564" y="2752322"/>
                  <a:ext cx="178343" cy="167853"/>
                </a:xfrm>
                <a:custGeom>
                  <a:avLst/>
                  <a:gdLst>
                    <a:gd name="connsiteX0" fmla="*/ 7144 w 161925"/>
                    <a:gd name="connsiteY0" fmla="*/ 143065 h 152400"/>
                    <a:gd name="connsiteX1" fmla="*/ 8954 w 161925"/>
                    <a:gd name="connsiteY1" fmla="*/ 144685 h 152400"/>
                    <a:gd name="connsiteX2" fmla="*/ 10001 w 161925"/>
                    <a:gd name="connsiteY2" fmla="*/ 145637 h 152400"/>
                    <a:gd name="connsiteX3" fmla="*/ 152209 w 161925"/>
                    <a:gd name="connsiteY3" fmla="*/ 94202 h 152400"/>
                    <a:gd name="connsiteX4" fmla="*/ 154400 w 161925"/>
                    <a:gd name="connsiteY4" fmla="*/ 93250 h 152400"/>
                    <a:gd name="connsiteX5" fmla="*/ 155258 w 161925"/>
                    <a:gd name="connsiteY5" fmla="*/ 92392 h 152400"/>
                    <a:gd name="connsiteX6" fmla="*/ 155353 w 161925"/>
                    <a:gd name="connsiteY6" fmla="*/ 91726 h 152400"/>
                    <a:gd name="connsiteX7" fmla="*/ 159353 w 161925"/>
                    <a:gd name="connsiteY7" fmla="*/ 10192 h 152400"/>
                    <a:gd name="connsiteX8" fmla="*/ 156210 w 161925"/>
                    <a:gd name="connsiteY8" fmla="*/ 7144 h 152400"/>
                    <a:gd name="connsiteX9" fmla="*/ 152114 w 161925"/>
                    <a:gd name="connsiteY9" fmla="*/ 89344 h 152400"/>
                    <a:gd name="connsiteX10" fmla="*/ 152114 w 161925"/>
                    <a:gd name="connsiteY10" fmla="*/ 90392 h 152400"/>
                    <a:gd name="connsiteX11" fmla="*/ 149638 w 161925"/>
                    <a:gd name="connsiteY11" fmla="*/ 91440 h 152400"/>
                    <a:gd name="connsiteX12" fmla="*/ 7144 w 161925"/>
                    <a:gd name="connsiteY12" fmla="*/ 14306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52400">
                      <a:moveTo>
                        <a:pt x="7144" y="143065"/>
                      </a:moveTo>
                      <a:cubicBezTo>
                        <a:pt x="7715" y="143637"/>
                        <a:pt x="8382" y="144113"/>
                        <a:pt x="8954" y="144685"/>
                      </a:cubicBezTo>
                      <a:cubicBezTo>
                        <a:pt x="9334" y="144971"/>
                        <a:pt x="9620" y="145351"/>
                        <a:pt x="10001" y="145637"/>
                      </a:cubicBezTo>
                      <a:cubicBezTo>
                        <a:pt x="56769" y="132302"/>
                        <a:pt x="104489" y="115062"/>
                        <a:pt x="152209" y="94202"/>
                      </a:cubicBezTo>
                      <a:cubicBezTo>
                        <a:pt x="152876" y="93917"/>
                        <a:pt x="153734" y="93535"/>
                        <a:pt x="154400" y="93250"/>
                      </a:cubicBezTo>
                      <a:cubicBezTo>
                        <a:pt x="154781" y="93154"/>
                        <a:pt x="155067" y="92869"/>
                        <a:pt x="155258" y="92392"/>
                      </a:cubicBezTo>
                      <a:cubicBezTo>
                        <a:pt x="155353" y="92107"/>
                        <a:pt x="155353" y="92011"/>
                        <a:pt x="155353" y="91726"/>
                      </a:cubicBezTo>
                      <a:lnTo>
                        <a:pt x="159353" y="10192"/>
                      </a:lnTo>
                      <a:cubicBezTo>
                        <a:pt x="158306" y="9144"/>
                        <a:pt x="157353" y="8192"/>
                        <a:pt x="156210" y="7144"/>
                      </a:cubicBezTo>
                      <a:lnTo>
                        <a:pt x="152114" y="89344"/>
                      </a:lnTo>
                      <a:lnTo>
                        <a:pt x="152114" y="90392"/>
                      </a:lnTo>
                      <a:cubicBezTo>
                        <a:pt x="151257" y="90773"/>
                        <a:pt x="150495" y="91059"/>
                        <a:pt x="149638" y="91440"/>
                      </a:cubicBezTo>
                      <a:cubicBezTo>
                        <a:pt x="101822" y="112490"/>
                        <a:pt x="53912" y="129635"/>
                        <a:pt x="7144" y="14306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任意多边形: 形状 417"/>
                <p:cNvSpPr/>
                <p:nvPr/>
              </p:nvSpPr>
              <p:spPr>
                <a:xfrm>
                  <a:off x="4014381" y="2827436"/>
                  <a:ext cx="188834" cy="125889"/>
                </a:xfrm>
                <a:custGeom>
                  <a:avLst/>
                  <a:gdLst>
                    <a:gd name="connsiteX0" fmla="*/ 7144 w 171450"/>
                    <a:gd name="connsiteY0" fmla="*/ 111538 h 114300"/>
                    <a:gd name="connsiteX1" fmla="*/ 11525 w 171450"/>
                    <a:gd name="connsiteY1" fmla="*/ 114110 h 114300"/>
                    <a:gd name="connsiteX2" fmla="*/ 11621 w 171450"/>
                    <a:gd name="connsiteY2" fmla="*/ 114110 h 114300"/>
                    <a:gd name="connsiteX3" fmla="*/ 152781 w 171450"/>
                    <a:gd name="connsiteY3" fmla="*/ 77819 h 114300"/>
                    <a:gd name="connsiteX4" fmla="*/ 154305 w 171450"/>
                    <a:gd name="connsiteY4" fmla="*/ 77438 h 114300"/>
                    <a:gd name="connsiteX5" fmla="*/ 155543 w 171450"/>
                    <a:gd name="connsiteY5" fmla="*/ 76105 h 114300"/>
                    <a:gd name="connsiteX6" fmla="*/ 155543 w 171450"/>
                    <a:gd name="connsiteY6" fmla="*/ 75819 h 114300"/>
                    <a:gd name="connsiteX7" fmla="*/ 168116 w 171450"/>
                    <a:gd name="connsiteY7" fmla="*/ 11335 h 114300"/>
                    <a:gd name="connsiteX8" fmla="*/ 168116 w 171450"/>
                    <a:gd name="connsiteY8" fmla="*/ 11240 h 114300"/>
                    <a:gd name="connsiteX9" fmla="*/ 165354 w 171450"/>
                    <a:gd name="connsiteY9" fmla="*/ 7144 h 114300"/>
                    <a:gd name="connsiteX10" fmla="*/ 152781 w 171450"/>
                    <a:gd name="connsiteY10" fmla="*/ 72771 h 114300"/>
                    <a:gd name="connsiteX11" fmla="*/ 152400 w 171450"/>
                    <a:gd name="connsiteY11" fmla="*/ 74581 h 114300"/>
                    <a:gd name="connsiteX12" fmla="*/ 150400 w 171450"/>
                    <a:gd name="connsiteY12" fmla="*/ 75152 h 114300"/>
                    <a:gd name="connsiteX13" fmla="*/ 7144 w 171450"/>
                    <a:gd name="connsiteY13" fmla="*/ 11153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50" h="114300">
                      <a:moveTo>
                        <a:pt x="7144" y="111538"/>
                      </a:moveTo>
                      <a:cubicBezTo>
                        <a:pt x="8477" y="112490"/>
                        <a:pt x="10001" y="113443"/>
                        <a:pt x="11525" y="114110"/>
                      </a:cubicBezTo>
                      <a:lnTo>
                        <a:pt x="11621" y="114110"/>
                      </a:lnTo>
                      <a:cubicBezTo>
                        <a:pt x="56769" y="104680"/>
                        <a:pt x="104108" y="92583"/>
                        <a:pt x="152781" y="77819"/>
                      </a:cubicBezTo>
                      <a:cubicBezTo>
                        <a:pt x="153352" y="77724"/>
                        <a:pt x="153734" y="77534"/>
                        <a:pt x="154305" y="77438"/>
                      </a:cubicBezTo>
                      <a:cubicBezTo>
                        <a:pt x="154876" y="77153"/>
                        <a:pt x="155353" y="76772"/>
                        <a:pt x="155543" y="76105"/>
                      </a:cubicBezTo>
                      <a:cubicBezTo>
                        <a:pt x="155543" y="76010"/>
                        <a:pt x="155543" y="76010"/>
                        <a:pt x="155543" y="75819"/>
                      </a:cubicBezTo>
                      <a:cubicBezTo>
                        <a:pt x="160306" y="54578"/>
                        <a:pt x="164497" y="32861"/>
                        <a:pt x="168116" y="11335"/>
                      </a:cubicBezTo>
                      <a:lnTo>
                        <a:pt x="168116" y="11240"/>
                      </a:lnTo>
                      <a:cubicBezTo>
                        <a:pt x="167164" y="9906"/>
                        <a:pt x="166211" y="8477"/>
                        <a:pt x="165354" y="7144"/>
                      </a:cubicBezTo>
                      <a:cubicBezTo>
                        <a:pt x="161639" y="29147"/>
                        <a:pt x="157448" y="51054"/>
                        <a:pt x="152781" y="72771"/>
                      </a:cubicBezTo>
                      <a:cubicBezTo>
                        <a:pt x="152686" y="73343"/>
                        <a:pt x="152495" y="74009"/>
                        <a:pt x="152400" y="74581"/>
                      </a:cubicBezTo>
                      <a:cubicBezTo>
                        <a:pt x="151733" y="74867"/>
                        <a:pt x="151067" y="74962"/>
                        <a:pt x="150400" y="75152"/>
                      </a:cubicBezTo>
                      <a:cubicBezTo>
                        <a:pt x="100870" y="90011"/>
                        <a:pt x="52864" y="102203"/>
                        <a:pt x="7144" y="1115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任意多边形: 形状 418"/>
                <p:cNvSpPr/>
                <p:nvPr/>
              </p:nvSpPr>
              <p:spPr>
                <a:xfrm>
                  <a:off x="4228920" y="2702912"/>
                  <a:ext cx="157362" cy="367178"/>
                </a:xfrm>
                <a:custGeom>
                  <a:avLst/>
                  <a:gdLst>
                    <a:gd name="connsiteX0" fmla="*/ 146017 w 142875"/>
                    <a:gd name="connsiteY0" fmla="*/ 332897 h 333375"/>
                    <a:gd name="connsiteX1" fmla="*/ 1713 w 142875"/>
                    <a:gd name="connsiteY1" fmla="*/ 1713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875" h="333375">
                      <a:moveTo>
                        <a:pt x="146017" y="332897"/>
                      </a:moveTo>
                      <a:cubicBezTo>
                        <a:pt x="80390" y="231265"/>
                        <a:pt x="31526" y="118966"/>
                        <a:pt x="1713" y="1713"/>
                      </a:cubicBezTo>
                    </a:path>
                  </a:pathLst>
                </a:custGeom>
                <a:noFill/>
                <a:ln w="2284" cap="flat">
                  <a:solidFill>
                    <a:srgbClr val="90D3D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任意多边形: 形状 419"/>
                <p:cNvSpPr/>
                <p:nvPr/>
              </p:nvSpPr>
              <p:spPr>
                <a:xfrm>
                  <a:off x="4189632" y="2627537"/>
                  <a:ext cx="94417" cy="178343"/>
                </a:xfrm>
                <a:custGeom>
                  <a:avLst/>
                  <a:gdLst>
                    <a:gd name="connsiteX0" fmla="*/ 11761 w 85725"/>
                    <a:gd name="connsiteY0" fmla="*/ 101010 h 161925"/>
                    <a:gd name="connsiteX1" fmla="*/ 10333 w 85725"/>
                    <a:gd name="connsiteY1" fmla="*/ 34240 h 161925"/>
                    <a:gd name="connsiteX2" fmla="*/ 27573 w 85725"/>
                    <a:gd name="connsiteY2" fmla="*/ 7855 h 161925"/>
                    <a:gd name="connsiteX3" fmla="*/ 56624 w 85725"/>
                    <a:gd name="connsiteY3" fmla="*/ 22809 h 161925"/>
                    <a:gd name="connsiteX4" fmla="*/ 81008 w 85725"/>
                    <a:gd name="connsiteY4" fmla="*/ 125394 h 161925"/>
                    <a:gd name="connsiteX5" fmla="*/ 46718 w 85725"/>
                    <a:gd name="connsiteY5" fmla="*/ 153016 h 161925"/>
                    <a:gd name="connsiteX6" fmla="*/ 11761 w 85725"/>
                    <a:gd name="connsiteY6" fmla="*/ 10101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5" h="161925">
                      <a:moveTo>
                        <a:pt x="11761" y="101010"/>
                      </a:moveTo>
                      <a:cubicBezTo>
                        <a:pt x="5665" y="79388"/>
                        <a:pt x="6046" y="56338"/>
                        <a:pt x="10333" y="34240"/>
                      </a:cubicBezTo>
                      <a:cubicBezTo>
                        <a:pt x="12428" y="23381"/>
                        <a:pt x="17000" y="11094"/>
                        <a:pt x="27573" y="7855"/>
                      </a:cubicBezTo>
                      <a:cubicBezTo>
                        <a:pt x="38717" y="4521"/>
                        <a:pt x="49766" y="13475"/>
                        <a:pt x="56624" y="22809"/>
                      </a:cubicBezTo>
                      <a:cubicBezTo>
                        <a:pt x="77770" y="51765"/>
                        <a:pt x="81961" y="89580"/>
                        <a:pt x="81008" y="125394"/>
                      </a:cubicBezTo>
                      <a:cubicBezTo>
                        <a:pt x="80532" y="144158"/>
                        <a:pt x="66721" y="165113"/>
                        <a:pt x="46718" y="153016"/>
                      </a:cubicBezTo>
                      <a:cubicBezTo>
                        <a:pt x="29097" y="142539"/>
                        <a:pt x="17095" y="120155"/>
                        <a:pt x="11761" y="101010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任意多边形: 形状 420"/>
                <p:cNvSpPr/>
                <p:nvPr/>
              </p:nvSpPr>
              <p:spPr>
                <a:xfrm>
                  <a:off x="4293437" y="2750854"/>
                  <a:ext cx="157362" cy="367178"/>
                </a:xfrm>
                <a:custGeom>
                  <a:avLst/>
                  <a:gdLst>
                    <a:gd name="connsiteX0" fmla="*/ 1713 w 142875"/>
                    <a:gd name="connsiteY0" fmla="*/ 332897 h 333375"/>
                    <a:gd name="connsiteX1" fmla="*/ 146017 w 142875"/>
                    <a:gd name="connsiteY1" fmla="*/ 1713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875" h="333375">
                      <a:moveTo>
                        <a:pt x="1713" y="332897"/>
                      </a:moveTo>
                      <a:cubicBezTo>
                        <a:pt x="67340" y="231266"/>
                        <a:pt x="116204" y="118966"/>
                        <a:pt x="146017" y="1713"/>
                      </a:cubicBezTo>
                    </a:path>
                  </a:pathLst>
                </a:custGeom>
                <a:noFill/>
                <a:ln w="2284" cap="flat">
                  <a:solidFill>
                    <a:srgbClr val="90D3D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任意多边形: 形状 421"/>
                <p:cNvSpPr/>
                <p:nvPr/>
              </p:nvSpPr>
              <p:spPr>
                <a:xfrm>
                  <a:off x="4398207" y="2675479"/>
                  <a:ext cx="94417" cy="178343"/>
                </a:xfrm>
                <a:custGeom>
                  <a:avLst/>
                  <a:gdLst>
                    <a:gd name="connsiteX0" fmla="*/ 76515 w 85725"/>
                    <a:gd name="connsiteY0" fmla="*/ 101010 h 161925"/>
                    <a:gd name="connsiteX1" fmla="*/ 77944 w 85725"/>
                    <a:gd name="connsiteY1" fmla="*/ 34239 h 161925"/>
                    <a:gd name="connsiteX2" fmla="*/ 60703 w 85725"/>
                    <a:gd name="connsiteY2" fmla="*/ 7855 h 161925"/>
                    <a:gd name="connsiteX3" fmla="*/ 31652 w 85725"/>
                    <a:gd name="connsiteY3" fmla="*/ 22809 h 161925"/>
                    <a:gd name="connsiteX4" fmla="*/ 7268 w 85725"/>
                    <a:gd name="connsiteY4" fmla="*/ 125394 h 161925"/>
                    <a:gd name="connsiteX5" fmla="*/ 41558 w 85725"/>
                    <a:gd name="connsiteY5" fmla="*/ 153016 h 161925"/>
                    <a:gd name="connsiteX6" fmla="*/ 76515 w 85725"/>
                    <a:gd name="connsiteY6" fmla="*/ 10101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5" h="161925">
                      <a:moveTo>
                        <a:pt x="76515" y="101010"/>
                      </a:moveTo>
                      <a:cubicBezTo>
                        <a:pt x="82611" y="79388"/>
                        <a:pt x="82230" y="56338"/>
                        <a:pt x="77944" y="34239"/>
                      </a:cubicBezTo>
                      <a:cubicBezTo>
                        <a:pt x="75848" y="23381"/>
                        <a:pt x="71276" y="11094"/>
                        <a:pt x="60703" y="7855"/>
                      </a:cubicBezTo>
                      <a:cubicBezTo>
                        <a:pt x="49559" y="4521"/>
                        <a:pt x="38510" y="13475"/>
                        <a:pt x="31652" y="22809"/>
                      </a:cubicBezTo>
                      <a:cubicBezTo>
                        <a:pt x="10506" y="51766"/>
                        <a:pt x="6315" y="89580"/>
                        <a:pt x="7268" y="125394"/>
                      </a:cubicBezTo>
                      <a:cubicBezTo>
                        <a:pt x="7744" y="144158"/>
                        <a:pt x="21555" y="165113"/>
                        <a:pt x="41558" y="153016"/>
                      </a:cubicBezTo>
                      <a:cubicBezTo>
                        <a:pt x="59274" y="142539"/>
                        <a:pt x="71181" y="120155"/>
                        <a:pt x="76515" y="101010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任意多边形: 形状 422"/>
                <p:cNvSpPr/>
                <p:nvPr/>
              </p:nvSpPr>
              <p:spPr>
                <a:xfrm>
                  <a:off x="5069965" y="1955262"/>
                  <a:ext cx="639938" cy="503558"/>
                </a:xfrm>
                <a:custGeom>
                  <a:avLst/>
                  <a:gdLst>
                    <a:gd name="connsiteX0" fmla="*/ 7144 w 581025"/>
                    <a:gd name="connsiteY0" fmla="*/ 407929 h 457200"/>
                    <a:gd name="connsiteX1" fmla="*/ 7334 w 581025"/>
                    <a:gd name="connsiteY1" fmla="*/ 409834 h 457200"/>
                    <a:gd name="connsiteX2" fmla="*/ 7906 w 581025"/>
                    <a:gd name="connsiteY2" fmla="*/ 411644 h 457200"/>
                    <a:gd name="connsiteX3" fmla="*/ 14192 w 581025"/>
                    <a:gd name="connsiteY3" fmla="*/ 415644 h 457200"/>
                    <a:gd name="connsiteX4" fmla="*/ 22479 w 581025"/>
                    <a:gd name="connsiteY4" fmla="*/ 418692 h 457200"/>
                    <a:gd name="connsiteX5" fmla="*/ 24193 w 581025"/>
                    <a:gd name="connsiteY5" fmla="*/ 419359 h 457200"/>
                    <a:gd name="connsiteX6" fmla="*/ 44005 w 581025"/>
                    <a:gd name="connsiteY6" fmla="*/ 425074 h 457200"/>
                    <a:gd name="connsiteX7" fmla="*/ 45148 w 581025"/>
                    <a:gd name="connsiteY7" fmla="*/ 425169 h 457200"/>
                    <a:gd name="connsiteX8" fmla="*/ 44863 w 581025"/>
                    <a:gd name="connsiteY8" fmla="*/ 426312 h 457200"/>
                    <a:gd name="connsiteX9" fmla="*/ 44005 w 581025"/>
                    <a:gd name="connsiteY9" fmla="*/ 445553 h 457200"/>
                    <a:gd name="connsiteX10" fmla="*/ 44482 w 581025"/>
                    <a:gd name="connsiteY10" fmla="*/ 447077 h 457200"/>
                    <a:gd name="connsiteX11" fmla="*/ 50863 w 581025"/>
                    <a:gd name="connsiteY11" fmla="*/ 454792 h 457200"/>
                    <a:gd name="connsiteX12" fmla="*/ 53626 w 581025"/>
                    <a:gd name="connsiteY12" fmla="*/ 455840 h 457200"/>
                    <a:gd name="connsiteX13" fmla="*/ 53721 w 581025"/>
                    <a:gd name="connsiteY13" fmla="*/ 455840 h 457200"/>
                    <a:gd name="connsiteX14" fmla="*/ 55912 w 581025"/>
                    <a:gd name="connsiteY14" fmla="*/ 456221 h 457200"/>
                    <a:gd name="connsiteX15" fmla="*/ 56007 w 581025"/>
                    <a:gd name="connsiteY15" fmla="*/ 456221 h 457200"/>
                    <a:gd name="connsiteX16" fmla="*/ 72771 w 581025"/>
                    <a:gd name="connsiteY16" fmla="*/ 451363 h 457200"/>
                    <a:gd name="connsiteX17" fmla="*/ 103632 w 581025"/>
                    <a:gd name="connsiteY17" fmla="*/ 431551 h 457200"/>
                    <a:gd name="connsiteX18" fmla="*/ 104965 w 581025"/>
                    <a:gd name="connsiteY18" fmla="*/ 430598 h 457200"/>
                    <a:gd name="connsiteX19" fmla="*/ 191548 w 581025"/>
                    <a:gd name="connsiteY19" fmla="*/ 345254 h 457200"/>
                    <a:gd name="connsiteX20" fmla="*/ 357949 w 581025"/>
                    <a:gd name="connsiteY20" fmla="*/ 418121 h 457200"/>
                    <a:gd name="connsiteX21" fmla="*/ 525780 w 581025"/>
                    <a:gd name="connsiteY21" fmla="*/ 347540 h 457200"/>
                    <a:gd name="connsiteX22" fmla="*/ 557117 w 581025"/>
                    <a:gd name="connsiteY22" fmla="*/ 305821 h 457200"/>
                    <a:gd name="connsiteX23" fmla="*/ 571024 w 581025"/>
                    <a:gd name="connsiteY23" fmla="*/ 267721 h 457200"/>
                    <a:gd name="connsiteX24" fmla="*/ 576072 w 581025"/>
                    <a:gd name="connsiteY24" fmla="*/ 200379 h 457200"/>
                    <a:gd name="connsiteX25" fmla="*/ 566261 w 581025"/>
                    <a:gd name="connsiteY25" fmla="*/ 113321 h 457200"/>
                    <a:gd name="connsiteX26" fmla="*/ 565499 w 581025"/>
                    <a:gd name="connsiteY26" fmla="*/ 107415 h 457200"/>
                    <a:gd name="connsiteX27" fmla="*/ 564737 w 581025"/>
                    <a:gd name="connsiteY27" fmla="*/ 101510 h 457200"/>
                    <a:gd name="connsiteX28" fmla="*/ 563975 w 581025"/>
                    <a:gd name="connsiteY28" fmla="*/ 95509 h 457200"/>
                    <a:gd name="connsiteX29" fmla="*/ 563308 w 581025"/>
                    <a:gd name="connsiteY29" fmla="*/ 90746 h 457200"/>
                    <a:gd name="connsiteX30" fmla="*/ 560451 w 581025"/>
                    <a:gd name="connsiteY30" fmla="*/ 74840 h 457200"/>
                    <a:gd name="connsiteX31" fmla="*/ 558832 w 581025"/>
                    <a:gd name="connsiteY31" fmla="*/ 68267 h 457200"/>
                    <a:gd name="connsiteX32" fmla="*/ 558355 w 581025"/>
                    <a:gd name="connsiteY32" fmla="*/ 66267 h 457200"/>
                    <a:gd name="connsiteX33" fmla="*/ 557117 w 581025"/>
                    <a:gd name="connsiteY33" fmla="*/ 62076 h 457200"/>
                    <a:gd name="connsiteX34" fmla="*/ 556069 w 581025"/>
                    <a:gd name="connsiteY34" fmla="*/ 58933 h 457200"/>
                    <a:gd name="connsiteX35" fmla="*/ 554260 w 581025"/>
                    <a:gd name="connsiteY35" fmla="*/ 53885 h 457200"/>
                    <a:gd name="connsiteX36" fmla="*/ 552831 w 581025"/>
                    <a:gd name="connsiteY36" fmla="*/ 50360 h 457200"/>
                    <a:gd name="connsiteX37" fmla="*/ 551593 w 581025"/>
                    <a:gd name="connsiteY37" fmla="*/ 47598 h 457200"/>
                    <a:gd name="connsiteX38" fmla="*/ 550450 w 581025"/>
                    <a:gd name="connsiteY38" fmla="*/ 45217 h 457200"/>
                    <a:gd name="connsiteX39" fmla="*/ 547688 w 581025"/>
                    <a:gd name="connsiteY39" fmla="*/ 40264 h 457200"/>
                    <a:gd name="connsiteX40" fmla="*/ 544544 w 581025"/>
                    <a:gd name="connsiteY40" fmla="*/ 35311 h 457200"/>
                    <a:gd name="connsiteX41" fmla="*/ 541020 w 581025"/>
                    <a:gd name="connsiteY41" fmla="*/ 30929 h 457200"/>
                    <a:gd name="connsiteX42" fmla="*/ 539305 w 581025"/>
                    <a:gd name="connsiteY42" fmla="*/ 29024 h 457200"/>
                    <a:gd name="connsiteX43" fmla="*/ 537496 w 581025"/>
                    <a:gd name="connsiteY43" fmla="*/ 27119 h 457200"/>
                    <a:gd name="connsiteX44" fmla="*/ 534162 w 581025"/>
                    <a:gd name="connsiteY44" fmla="*/ 23976 h 457200"/>
                    <a:gd name="connsiteX45" fmla="*/ 531495 w 581025"/>
                    <a:gd name="connsiteY45" fmla="*/ 21881 h 457200"/>
                    <a:gd name="connsiteX46" fmla="*/ 528733 w 581025"/>
                    <a:gd name="connsiteY46" fmla="*/ 19880 h 457200"/>
                    <a:gd name="connsiteX47" fmla="*/ 525780 w 581025"/>
                    <a:gd name="connsiteY47" fmla="*/ 17975 h 457200"/>
                    <a:gd name="connsiteX48" fmla="*/ 523875 w 581025"/>
                    <a:gd name="connsiteY48" fmla="*/ 16832 h 457200"/>
                    <a:gd name="connsiteX49" fmla="*/ 521208 w 581025"/>
                    <a:gd name="connsiteY49" fmla="*/ 15404 h 457200"/>
                    <a:gd name="connsiteX50" fmla="*/ 516636 w 581025"/>
                    <a:gd name="connsiteY50" fmla="*/ 13403 h 457200"/>
                    <a:gd name="connsiteX51" fmla="*/ 510635 w 581025"/>
                    <a:gd name="connsiteY51" fmla="*/ 11308 h 457200"/>
                    <a:gd name="connsiteX52" fmla="*/ 507492 w 581025"/>
                    <a:gd name="connsiteY52" fmla="*/ 10355 h 457200"/>
                    <a:gd name="connsiteX53" fmla="*/ 504158 w 581025"/>
                    <a:gd name="connsiteY53" fmla="*/ 9498 h 457200"/>
                    <a:gd name="connsiteX54" fmla="*/ 415576 w 581025"/>
                    <a:gd name="connsiteY54" fmla="*/ 31501 h 457200"/>
                    <a:gd name="connsiteX55" fmla="*/ 372142 w 581025"/>
                    <a:gd name="connsiteY55" fmla="*/ 66172 h 457200"/>
                    <a:gd name="connsiteX56" fmla="*/ 248698 w 581025"/>
                    <a:gd name="connsiteY56" fmla="*/ 163803 h 457200"/>
                    <a:gd name="connsiteX57" fmla="*/ 247364 w 581025"/>
                    <a:gd name="connsiteY57" fmla="*/ 164851 h 457200"/>
                    <a:gd name="connsiteX58" fmla="*/ 117062 w 581025"/>
                    <a:gd name="connsiteY58" fmla="*/ 290771 h 457200"/>
                    <a:gd name="connsiteX59" fmla="*/ 116967 w 581025"/>
                    <a:gd name="connsiteY59" fmla="*/ 290867 h 457200"/>
                    <a:gd name="connsiteX60" fmla="*/ 115348 w 581025"/>
                    <a:gd name="connsiteY60" fmla="*/ 293915 h 457200"/>
                    <a:gd name="connsiteX61" fmla="*/ 109823 w 581025"/>
                    <a:gd name="connsiteY61" fmla="*/ 314965 h 457200"/>
                    <a:gd name="connsiteX62" fmla="*/ 109918 w 581025"/>
                    <a:gd name="connsiteY62" fmla="*/ 316489 h 457200"/>
                    <a:gd name="connsiteX63" fmla="*/ 109918 w 581025"/>
                    <a:gd name="connsiteY63" fmla="*/ 316584 h 457200"/>
                    <a:gd name="connsiteX64" fmla="*/ 112300 w 581025"/>
                    <a:gd name="connsiteY64" fmla="*/ 324299 h 457200"/>
                    <a:gd name="connsiteX65" fmla="*/ 112871 w 581025"/>
                    <a:gd name="connsiteY65" fmla="*/ 325442 h 457200"/>
                    <a:gd name="connsiteX66" fmla="*/ 112204 w 581025"/>
                    <a:gd name="connsiteY66" fmla="*/ 325823 h 457200"/>
                    <a:gd name="connsiteX67" fmla="*/ 55626 w 581025"/>
                    <a:gd name="connsiteY67" fmla="*/ 362495 h 457200"/>
                    <a:gd name="connsiteX68" fmla="*/ 54292 w 581025"/>
                    <a:gd name="connsiteY68" fmla="*/ 363352 h 457200"/>
                    <a:gd name="connsiteX69" fmla="*/ 30099 w 581025"/>
                    <a:gd name="connsiteY69" fmla="*/ 379259 h 457200"/>
                    <a:gd name="connsiteX70" fmla="*/ 7144 w 581025"/>
                    <a:gd name="connsiteY70" fmla="*/ 406024 h 457200"/>
                    <a:gd name="connsiteX71" fmla="*/ 7144 w 581025"/>
                    <a:gd name="connsiteY71" fmla="*/ 407929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581025" h="457200">
                      <a:moveTo>
                        <a:pt x="7144" y="407929"/>
                      </a:moveTo>
                      <a:cubicBezTo>
                        <a:pt x="7144" y="408596"/>
                        <a:pt x="7144" y="409167"/>
                        <a:pt x="7334" y="409834"/>
                      </a:cubicBezTo>
                      <a:cubicBezTo>
                        <a:pt x="7429" y="410405"/>
                        <a:pt x="7620" y="411072"/>
                        <a:pt x="7906" y="411644"/>
                      </a:cubicBezTo>
                      <a:cubicBezTo>
                        <a:pt x="9144" y="413930"/>
                        <a:pt x="11716" y="414977"/>
                        <a:pt x="14192" y="415644"/>
                      </a:cubicBezTo>
                      <a:cubicBezTo>
                        <a:pt x="16859" y="416501"/>
                        <a:pt x="19717" y="417644"/>
                        <a:pt x="22479" y="418692"/>
                      </a:cubicBezTo>
                      <a:cubicBezTo>
                        <a:pt x="23050" y="418883"/>
                        <a:pt x="23622" y="419073"/>
                        <a:pt x="24193" y="419359"/>
                      </a:cubicBezTo>
                      <a:cubicBezTo>
                        <a:pt x="30766" y="421931"/>
                        <a:pt x="37433" y="424502"/>
                        <a:pt x="44005" y="425074"/>
                      </a:cubicBezTo>
                      <a:cubicBezTo>
                        <a:pt x="44386" y="425074"/>
                        <a:pt x="44767" y="425169"/>
                        <a:pt x="45148" y="425169"/>
                      </a:cubicBezTo>
                      <a:cubicBezTo>
                        <a:pt x="45053" y="425550"/>
                        <a:pt x="44958" y="425931"/>
                        <a:pt x="44863" y="426312"/>
                      </a:cubicBezTo>
                      <a:cubicBezTo>
                        <a:pt x="43434" y="432503"/>
                        <a:pt x="42577" y="439647"/>
                        <a:pt x="44005" y="445553"/>
                      </a:cubicBezTo>
                      <a:cubicBezTo>
                        <a:pt x="44101" y="446124"/>
                        <a:pt x="44291" y="446600"/>
                        <a:pt x="44482" y="447077"/>
                      </a:cubicBezTo>
                      <a:cubicBezTo>
                        <a:pt x="45625" y="450410"/>
                        <a:pt x="47625" y="453077"/>
                        <a:pt x="50863" y="454792"/>
                      </a:cubicBezTo>
                      <a:cubicBezTo>
                        <a:pt x="51816" y="455268"/>
                        <a:pt x="52673" y="455649"/>
                        <a:pt x="53626" y="455840"/>
                      </a:cubicBezTo>
                      <a:lnTo>
                        <a:pt x="53721" y="455840"/>
                      </a:lnTo>
                      <a:cubicBezTo>
                        <a:pt x="54483" y="456125"/>
                        <a:pt x="55150" y="456221"/>
                        <a:pt x="55912" y="456221"/>
                      </a:cubicBezTo>
                      <a:lnTo>
                        <a:pt x="56007" y="456221"/>
                      </a:lnTo>
                      <a:cubicBezTo>
                        <a:pt x="61627" y="456792"/>
                        <a:pt x="67627" y="454220"/>
                        <a:pt x="72771" y="451363"/>
                      </a:cubicBezTo>
                      <a:cubicBezTo>
                        <a:pt x="83629" y="445553"/>
                        <a:pt x="93916" y="438885"/>
                        <a:pt x="103632" y="431551"/>
                      </a:cubicBezTo>
                      <a:cubicBezTo>
                        <a:pt x="104013" y="431265"/>
                        <a:pt x="104584" y="430884"/>
                        <a:pt x="104965" y="430598"/>
                      </a:cubicBezTo>
                      <a:cubicBezTo>
                        <a:pt x="137160" y="406310"/>
                        <a:pt x="164401" y="375353"/>
                        <a:pt x="191548" y="345254"/>
                      </a:cubicBezTo>
                      <a:cubicBezTo>
                        <a:pt x="233648" y="391165"/>
                        <a:pt x="295656" y="418025"/>
                        <a:pt x="357949" y="418121"/>
                      </a:cubicBezTo>
                      <a:cubicBezTo>
                        <a:pt x="420338" y="418216"/>
                        <a:pt x="482060" y="391927"/>
                        <a:pt x="525780" y="347540"/>
                      </a:cubicBezTo>
                      <a:cubicBezTo>
                        <a:pt x="538067" y="335158"/>
                        <a:pt x="549021" y="321251"/>
                        <a:pt x="557117" y="305821"/>
                      </a:cubicBezTo>
                      <a:cubicBezTo>
                        <a:pt x="563499" y="293819"/>
                        <a:pt x="567976" y="280961"/>
                        <a:pt x="571024" y="267721"/>
                      </a:cubicBezTo>
                      <a:cubicBezTo>
                        <a:pt x="576072" y="245813"/>
                        <a:pt x="577024" y="222858"/>
                        <a:pt x="576072" y="200379"/>
                      </a:cubicBezTo>
                      <a:cubicBezTo>
                        <a:pt x="574643" y="171137"/>
                        <a:pt x="569690" y="142277"/>
                        <a:pt x="566261" y="113321"/>
                      </a:cubicBezTo>
                      <a:cubicBezTo>
                        <a:pt x="565975" y="111320"/>
                        <a:pt x="565785" y="109320"/>
                        <a:pt x="565499" y="107415"/>
                      </a:cubicBezTo>
                      <a:cubicBezTo>
                        <a:pt x="565213" y="105415"/>
                        <a:pt x="565023" y="103415"/>
                        <a:pt x="564737" y="101510"/>
                      </a:cubicBezTo>
                      <a:cubicBezTo>
                        <a:pt x="564451" y="99509"/>
                        <a:pt x="564261" y="97509"/>
                        <a:pt x="563975" y="95509"/>
                      </a:cubicBezTo>
                      <a:cubicBezTo>
                        <a:pt x="563689" y="93890"/>
                        <a:pt x="563594" y="92366"/>
                        <a:pt x="563308" y="90746"/>
                      </a:cubicBezTo>
                      <a:cubicBezTo>
                        <a:pt x="562547" y="85412"/>
                        <a:pt x="561499" y="79983"/>
                        <a:pt x="560451" y="74840"/>
                      </a:cubicBezTo>
                      <a:cubicBezTo>
                        <a:pt x="559975" y="72649"/>
                        <a:pt x="559498" y="70458"/>
                        <a:pt x="558832" y="68267"/>
                      </a:cubicBezTo>
                      <a:cubicBezTo>
                        <a:pt x="558736" y="67601"/>
                        <a:pt x="558546" y="66934"/>
                        <a:pt x="558355" y="66267"/>
                      </a:cubicBezTo>
                      <a:cubicBezTo>
                        <a:pt x="557974" y="64838"/>
                        <a:pt x="557593" y="63505"/>
                        <a:pt x="557117" y="62076"/>
                      </a:cubicBezTo>
                      <a:cubicBezTo>
                        <a:pt x="556831" y="61028"/>
                        <a:pt x="556450" y="59981"/>
                        <a:pt x="556069" y="58933"/>
                      </a:cubicBezTo>
                      <a:cubicBezTo>
                        <a:pt x="555498" y="57218"/>
                        <a:pt x="554926" y="55599"/>
                        <a:pt x="554260" y="53885"/>
                      </a:cubicBezTo>
                      <a:cubicBezTo>
                        <a:pt x="553879" y="52646"/>
                        <a:pt x="553307" y="51503"/>
                        <a:pt x="552831" y="50360"/>
                      </a:cubicBezTo>
                      <a:cubicBezTo>
                        <a:pt x="552450" y="49408"/>
                        <a:pt x="552069" y="48455"/>
                        <a:pt x="551593" y="47598"/>
                      </a:cubicBezTo>
                      <a:cubicBezTo>
                        <a:pt x="551212" y="46836"/>
                        <a:pt x="550831" y="45979"/>
                        <a:pt x="550450" y="45217"/>
                      </a:cubicBezTo>
                      <a:cubicBezTo>
                        <a:pt x="549592" y="43502"/>
                        <a:pt x="548640" y="41883"/>
                        <a:pt x="547688" y="40264"/>
                      </a:cubicBezTo>
                      <a:cubicBezTo>
                        <a:pt x="546735" y="38549"/>
                        <a:pt x="545592" y="36930"/>
                        <a:pt x="544544" y="35311"/>
                      </a:cubicBezTo>
                      <a:cubicBezTo>
                        <a:pt x="543401" y="33787"/>
                        <a:pt x="542258" y="32358"/>
                        <a:pt x="541020" y="30929"/>
                      </a:cubicBezTo>
                      <a:cubicBezTo>
                        <a:pt x="540448" y="30358"/>
                        <a:pt x="539877" y="29691"/>
                        <a:pt x="539305" y="29024"/>
                      </a:cubicBezTo>
                      <a:cubicBezTo>
                        <a:pt x="538734" y="28358"/>
                        <a:pt x="538163" y="27786"/>
                        <a:pt x="537496" y="27119"/>
                      </a:cubicBezTo>
                      <a:cubicBezTo>
                        <a:pt x="536353" y="25976"/>
                        <a:pt x="535305" y="25024"/>
                        <a:pt x="534162" y="23976"/>
                      </a:cubicBezTo>
                      <a:cubicBezTo>
                        <a:pt x="533305" y="23214"/>
                        <a:pt x="532447" y="22547"/>
                        <a:pt x="531495" y="21881"/>
                      </a:cubicBezTo>
                      <a:cubicBezTo>
                        <a:pt x="530638" y="21214"/>
                        <a:pt x="529685" y="20547"/>
                        <a:pt x="528733" y="19880"/>
                      </a:cubicBezTo>
                      <a:cubicBezTo>
                        <a:pt x="527780" y="19214"/>
                        <a:pt x="526732" y="18642"/>
                        <a:pt x="525780" y="17975"/>
                      </a:cubicBezTo>
                      <a:cubicBezTo>
                        <a:pt x="525208" y="17594"/>
                        <a:pt x="524542" y="17213"/>
                        <a:pt x="523875" y="16832"/>
                      </a:cubicBezTo>
                      <a:cubicBezTo>
                        <a:pt x="523018" y="16356"/>
                        <a:pt x="522160" y="15880"/>
                        <a:pt x="521208" y="15404"/>
                      </a:cubicBezTo>
                      <a:cubicBezTo>
                        <a:pt x="519779" y="14642"/>
                        <a:pt x="518255" y="13975"/>
                        <a:pt x="516636" y="13403"/>
                      </a:cubicBezTo>
                      <a:cubicBezTo>
                        <a:pt x="514731" y="12641"/>
                        <a:pt x="512731" y="11879"/>
                        <a:pt x="510635" y="11308"/>
                      </a:cubicBezTo>
                      <a:cubicBezTo>
                        <a:pt x="509588" y="10927"/>
                        <a:pt x="508540" y="10641"/>
                        <a:pt x="507492" y="10355"/>
                      </a:cubicBezTo>
                      <a:cubicBezTo>
                        <a:pt x="506349" y="10070"/>
                        <a:pt x="505301" y="9784"/>
                        <a:pt x="504158" y="9498"/>
                      </a:cubicBezTo>
                      <a:cubicBezTo>
                        <a:pt x="470154" y="1878"/>
                        <a:pt x="441579" y="13689"/>
                        <a:pt x="415576" y="31501"/>
                      </a:cubicBezTo>
                      <a:cubicBezTo>
                        <a:pt x="400336" y="41883"/>
                        <a:pt x="386048" y="54266"/>
                        <a:pt x="372142" y="66172"/>
                      </a:cubicBezTo>
                      <a:cubicBezTo>
                        <a:pt x="339376" y="94080"/>
                        <a:pt x="293180" y="128561"/>
                        <a:pt x="248698" y="163803"/>
                      </a:cubicBezTo>
                      <a:cubicBezTo>
                        <a:pt x="248317" y="164089"/>
                        <a:pt x="247840" y="164470"/>
                        <a:pt x="247364" y="164851"/>
                      </a:cubicBezTo>
                      <a:cubicBezTo>
                        <a:pt x="190214" y="210190"/>
                        <a:pt x="136112" y="256291"/>
                        <a:pt x="117062" y="290771"/>
                      </a:cubicBezTo>
                      <a:cubicBezTo>
                        <a:pt x="117062" y="290771"/>
                        <a:pt x="117062" y="290867"/>
                        <a:pt x="116967" y="290867"/>
                      </a:cubicBezTo>
                      <a:cubicBezTo>
                        <a:pt x="116396" y="291914"/>
                        <a:pt x="115824" y="292962"/>
                        <a:pt x="115348" y="293915"/>
                      </a:cubicBezTo>
                      <a:cubicBezTo>
                        <a:pt x="111538" y="301630"/>
                        <a:pt x="109538" y="308678"/>
                        <a:pt x="109823" y="314965"/>
                      </a:cubicBezTo>
                      <a:cubicBezTo>
                        <a:pt x="109823" y="315536"/>
                        <a:pt x="109918" y="316013"/>
                        <a:pt x="109918" y="316489"/>
                      </a:cubicBezTo>
                      <a:lnTo>
                        <a:pt x="109918" y="316584"/>
                      </a:lnTo>
                      <a:cubicBezTo>
                        <a:pt x="110204" y="319346"/>
                        <a:pt x="110966" y="321918"/>
                        <a:pt x="112300" y="324299"/>
                      </a:cubicBezTo>
                      <a:cubicBezTo>
                        <a:pt x="112395" y="324680"/>
                        <a:pt x="112585" y="325061"/>
                        <a:pt x="112871" y="325442"/>
                      </a:cubicBezTo>
                      <a:cubicBezTo>
                        <a:pt x="112585" y="325538"/>
                        <a:pt x="112490" y="325728"/>
                        <a:pt x="112204" y="325823"/>
                      </a:cubicBezTo>
                      <a:cubicBezTo>
                        <a:pt x="93535" y="338396"/>
                        <a:pt x="74485" y="350303"/>
                        <a:pt x="55626" y="362495"/>
                      </a:cubicBezTo>
                      <a:cubicBezTo>
                        <a:pt x="55245" y="362780"/>
                        <a:pt x="54769" y="363066"/>
                        <a:pt x="54292" y="363352"/>
                      </a:cubicBezTo>
                      <a:cubicBezTo>
                        <a:pt x="46196" y="368495"/>
                        <a:pt x="38100" y="373829"/>
                        <a:pt x="30099" y="379259"/>
                      </a:cubicBezTo>
                      <a:cubicBezTo>
                        <a:pt x="20098" y="386021"/>
                        <a:pt x="9144" y="394118"/>
                        <a:pt x="7144" y="406024"/>
                      </a:cubicBezTo>
                      <a:cubicBezTo>
                        <a:pt x="7334" y="406691"/>
                        <a:pt x="7239" y="407357"/>
                        <a:pt x="7144" y="407929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任意多边形: 形状 423"/>
                <p:cNvSpPr/>
                <p:nvPr/>
              </p:nvSpPr>
              <p:spPr>
                <a:xfrm>
                  <a:off x="5483076" y="1955471"/>
                  <a:ext cx="220307" cy="304233"/>
                </a:xfrm>
                <a:custGeom>
                  <a:avLst/>
                  <a:gdLst>
                    <a:gd name="connsiteX0" fmla="*/ 10491 w 200025"/>
                    <a:gd name="connsiteY0" fmla="*/ 170471 h 276225"/>
                    <a:gd name="connsiteX1" fmla="*/ 69165 w 200025"/>
                    <a:gd name="connsiteY1" fmla="*/ 201903 h 276225"/>
                    <a:gd name="connsiteX2" fmla="*/ 68308 w 200025"/>
                    <a:gd name="connsiteY2" fmla="*/ 250100 h 276225"/>
                    <a:gd name="connsiteX3" fmla="*/ 85930 w 200025"/>
                    <a:gd name="connsiteY3" fmla="*/ 270483 h 276225"/>
                    <a:gd name="connsiteX4" fmla="*/ 124506 w 200025"/>
                    <a:gd name="connsiteY4" fmla="*/ 276865 h 276225"/>
                    <a:gd name="connsiteX5" fmla="*/ 156033 w 200025"/>
                    <a:gd name="connsiteY5" fmla="*/ 254005 h 276225"/>
                    <a:gd name="connsiteX6" fmla="*/ 171559 w 200025"/>
                    <a:gd name="connsiteY6" fmla="*/ 270293 h 276225"/>
                    <a:gd name="connsiteX7" fmla="*/ 189466 w 200025"/>
                    <a:gd name="connsiteY7" fmla="*/ 270674 h 276225"/>
                    <a:gd name="connsiteX8" fmla="*/ 196039 w 200025"/>
                    <a:gd name="connsiteY8" fmla="*/ 267530 h 276225"/>
                    <a:gd name="connsiteX9" fmla="*/ 201087 w 200025"/>
                    <a:gd name="connsiteY9" fmla="*/ 200189 h 276225"/>
                    <a:gd name="connsiteX10" fmla="*/ 191276 w 200025"/>
                    <a:gd name="connsiteY10" fmla="*/ 113130 h 276225"/>
                    <a:gd name="connsiteX11" fmla="*/ 129078 w 200025"/>
                    <a:gd name="connsiteY11" fmla="*/ 9498 h 276225"/>
                    <a:gd name="connsiteX12" fmla="*/ 40495 w 200025"/>
                    <a:gd name="connsiteY12" fmla="*/ 31501 h 276225"/>
                    <a:gd name="connsiteX13" fmla="*/ 39543 w 200025"/>
                    <a:gd name="connsiteY13" fmla="*/ 34454 h 276225"/>
                    <a:gd name="connsiteX14" fmla="*/ 43924 w 200025"/>
                    <a:gd name="connsiteY14" fmla="*/ 102272 h 276225"/>
                    <a:gd name="connsiteX15" fmla="*/ 31256 w 200025"/>
                    <a:gd name="connsiteY15" fmla="*/ 108558 h 276225"/>
                    <a:gd name="connsiteX16" fmla="*/ 10491 w 200025"/>
                    <a:gd name="connsiteY16" fmla="*/ 170471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0025" h="276225">
                      <a:moveTo>
                        <a:pt x="10491" y="170471"/>
                      </a:moveTo>
                      <a:cubicBezTo>
                        <a:pt x="19350" y="192473"/>
                        <a:pt x="46020" y="207237"/>
                        <a:pt x="69165" y="201903"/>
                      </a:cubicBezTo>
                      <a:cubicBezTo>
                        <a:pt x="64308" y="217619"/>
                        <a:pt x="61736" y="235050"/>
                        <a:pt x="68308" y="250100"/>
                      </a:cubicBezTo>
                      <a:cubicBezTo>
                        <a:pt x="71928" y="258482"/>
                        <a:pt x="78309" y="265530"/>
                        <a:pt x="85930" y="270483"/>
                      </a:cubicBezTo>
                      <a:cubicBezTo>
                        <a:pt x="97264" y="277722"/>
                        <a:pt x="111552" y="280008"/>
                        <a:pt x="124506" y="276865"/>
                      </a:cubicBezTo>
                      <a:cubicBezTo>
                        <a:pt x="137460" y="273722"/>
                        <a:pt x="149461" y="265625"/>
                        <a:pt x="156033" y="254005"/>
                      </a:cubicBezTo>
                      <a:cubicBezTo>
                        <a:pt x="160224" y="260387"/>
                        <a:pt x="164606" y="267054"/>
                        <a:pt x="171559" y="270293"/>
                      </a:cubicBezTo>
                      <a:cubicBezTo>
                        <a:pt x="177084" y="272769"/>
                        <a:pt x="183656" y="272769"/>
                        <a:pt x="189466" y="270674"/>
                      </a:cubicBezTo>
                      <a:cubicBezTo>
                        <a:pt x="191752" y="269912"/>
                        <a:pt x="193943" y="268769"/>
                        <a:pt x="196039" y="267530"/>
                      </a:cubicBezTo>
                      <a:cubicBezTo>
                        <a:pt x="201087" y="245623"/>
                        <a:pt x="202039" y="222668"/>
                        <a:pt x="201087" y="200189"/>
                      </a:cubicBezTo>
                      <a:cubicBezTo>
                        <a:pt x="199658" y="170947"/>
                        <a:pt x="194705" y="142086"/>
                        <a:pt x="191276" y="113130"/>
                      </a:cubicBezTo>
                      <a:cubicBezTo>
                        <a:pt x="186132" y="69315"/>
                        <a:pt x="180322" y="20928"/>
                        <a:pt x="129078" y="9498"/>
                      </a:cubicBezTo>
                      <a:cubicBezTo>
                        <a:pt x="95074" y="1878"/>
                        <a:pt x="66499" y="13689"/>
                        <a:pt x="40495" y="31501"/>
                      </a:cubicBezTo>
                      <a:cubicBezTo>
                        <a:pt x="40114" y="32453"/>
                        <a:pt x="39829" y="33501"/>
                        <a:pt x="39543" y="34454"/>
                      </a:cubicBezTo>
                      <a:cubicBezTo>
                        <a:pt x="32780" y="56837"/>
                        <a:pt x="32685" y="81888"/>
                        <a:pt x="43924" y="102272"/>
                      </a:cubicBezTo>
                      <a:cubicBezTo>
                        <a:pt x="39638" y="104272"/>
                        <a:pt x="35257" y="106082"/>
                        <a:pt x="31256" y="108558"/>
                      </a:cubicBezTo>
                      <a:cubicBezTo>
                        <a:pt x="10968" y="120655"/>
                        <a:pt x="1633" y="148563"/>
                        <a:pt x="10491" y="170471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任意多边形: 形状 424"/>
                <p:cNvSpPr/>
                <p:nvPr/>
              </p:nvSpPr>
              <p:spPr>
                <a:xfrm>
                  <a:off x="5185992" y="2152864"/>
                  <a:ext cx="262270" cy="167853"/>
                </a:xfrm>
                <a:custGeom>
                  <a:avLst/>
                  <a:gdLst>
                    <a:gd name="connsiteX0" fmla="*/ 7144 w 238125"/>
                    <a:gd name="connsiteY0" fmla="*/ 146412 h 152400"/>
                    <a:gd name="connsiteX1" fmla="*/ 16573 w 238125"/>
                    <a:gd name="connsiteY1" fmla="*/ 144603 h 152400"/>
                    <a:gd name="connsiteX2" fmla="*/ 25622 w 238125"/>
                    <a:gd name="connsiteY2" fmla="*/ 140697 h 152400"/>
                    <a:gd name="connsiteX3" fmla="*/ 193834 w 238125"/>
                    <a:gd name="connsiteY3" fmla="*/ 51448 h 152400"/>
                    <a:gd name="connsiteX4" fmla="*/ 195167 w 238125"/>
                    <a:gd name="connsiteY4" fmla="*/ 50400 h 152400"/>
                    <a:gd name="connsiteX5" fmla="*/ 195167 w 238125"/>
                    <a:gd name="connsiteY5" fmla="*/ 50305 h 152400"/>
                    <a:gd name="connsiteX6" fmla="*/ 239363 w 238125"/>
                    <a:gd name="connsiteY6" fmla="*/ 8395 h 152400"/>
                    <a:gd name="connsiteX7" fmla="*/ 239268 w 238125"/>
                    <a:gd name="connsiteY7" fmla="*/ 7347 h 152400"/>
                    <a:gd name="connsiteX8" fmla="*/ 238125 w 238125"/>
                    <a:gd name="connsiteY8" fmla="*/ 7443 h 152400"/>
                    <a:gd name="connsiteX9" fmla="*/ 195834 w 238125"/>
                    <a:gd name="connsiteY9" fmla="*/ 47829 h 152400"/>
                    <a:gd name="connsiteX10" fmla="*/ 195834 w 238125"/>
                    <a:gd name="connsiteY10" fmla="*/ 47924 h 152400"/>
                    <a:gd name="connsiteX11" fmla="*/ 193834 w 238125"/>
                    <a:gd name="connsiteY11" fmla="*/ 49448 h 152400"/>
                    <a:gd name="connsiteX12" fmla="*/ 25051 w 238125"/>
                    <a:gd name="connsiteY12" fmla="*/ 139364 h 152400"/>
                    <a:gd name="connsiteX13" fmla="*/ 15907 w 238125"/>
                    <a:gd name="connsiteY13" fmla="*/ 143174 h 152400"/>
                    <a:gd name="connsiteX14" fmla="*/ 7239 w 238125"/>
                    <a:gd name="connsiteY14" fmla="*/ 144793 h 152400"/>
                    <a:gd name="connsiteX15" fmla="*/ 7810 w 238125"/>
                    <a:gd name="connsiteY15" fmla="*/ 145936 h 152400"/>
                    <a:gd name="connsiteX16" fmla="*/ 7144 w 238125"/>
                    <a:gd name="connsiteY16" fmla="*/ 146412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125" h="152400">
                      <a:moveTo>
                        <a:pt x="7144" y="146412"/>
                      </a:moveTo>
                      <a:cubicBezTo>
                        <a:pt x="10573" y="146317"/>
                        <a:pt x="13906" y="145746"/>
                        <a:pt x="16573" y="144603"/>
                      </a:cubicBezTo>
                      <a:lnTo>
                        <a:pt x="25622" y="140697"/>
                      </a:lnTo>
                      <a:cubicBezTo>
                        <a:pt x="84201" y="115551"/>
                        <a:pt x="144304" y="89834"/>
                        <a:pt x="193834" y="51448"/>
                      </a:cubicBezTo>
                      <a:cubicBezTo>
                        <a:pt x="194310" y="51067"/>
                        <a:pt x="194786" y="50686"/>
                        <a:pt x="195167" y="50400"/>
                      </a:cubicBezTo>
                      <a:lnTo>
                        <a:pt x="195167" y="50305"/>
                      </a:lnTo>
                      <a:cubicBezTo>
                        <a:pt x="211169" y="37827"/>
                        <a:pt x="226028" y="24016"/>
                        <a:pt x="239363" y="8395"/>
                      </a:cubicBezTo>
                      <a:cubicBezTo>
                        <a:pt x="239649" y="8109"/>
                        <a:pt x="239649" y="7633"/>
                        <a:pt x="239268" y="7347"/>
                      </a:cubicBezTo>
                      <a:cubicBezTo>
                        <a:pt x="238982" y="7062"/>
                        <a:pt x="238506" y="7062"/>
                        <a:pt x="238125" y="7443"/>
                      </a:cubicBezTo>
                      <a:cubicBezTo>
                        <a:pt x="225266" y="22397"/>
                        <a:pt x="211074" y="35732"/>
                        <a:pt x="195834" y="47829"/>
                      </a:cubicBezTo>
                      <a:lnTo>
                        <a:pt x="195834" y="47924"/>
                      </a:lnTo>
                      <a:cubicBezTo>
                        <a:pt x="195167" y="48495"/>
                        <a:pt x="194596" y="48972"/>
                        <a:pt x="193834" y="49448"/>
                      </a:cubicBezTo>
                      <a:cubicBezTo>
                        <a:pt x="144304" y="88119"/>
                        <a:pt x="83915" y="114027"/>
                        <a:pt x="25051" y="139364"/>
                      </a:cubicBezTo>
                      <a:lnTo>
                        <a:pt x="15907" y="143174"/>
                      </a:lnTo>
                      <a:cubicBezTo>
                        <a:pt x="13621" y="144126"/>
                        <a:pt x="10477" y="144603"/>
                        <a:pt x="7239" y="144793"/>
                      </a:cubicBezTo>
                      <a:cubicBezTo>
                        <a:pt x="7334" y="145174"/>
                        <a:pt x="7525" y="145555"/>
                        <a:pt x="7810" y="145936"/>
                      </a:cubicBezTo>
                      <a:cubicBezTo>
                        <a:pt x="7525" y="146127"/>
                        <a:pt x="7334" y="146317"/>
                        <a:pt x="7144" y="14641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任意多边形: 形状 425"/>
                <p:cNvSpPr/>
                <p:nvPr/>
              </p:nvSpPr>
              <p:spPr>
                <a:xfrm>
                  <a:off x="5334752" y="2128120"/>
                  <a:ext cx="73436" cy="83926"/>
                </a:xfrm>
                <a:custGeom>
                  <a:avLst/>
                  <a:gdLst>
                    <a:gd name="connsiteX0" fmla="*/ 7144 w 66675"/>
                    <a:gd name="connsiteY0" fmla="*/ 8001 h 76200"/>
                    <a:gd name="connsiteX1" fmla="*/ 19621 w 66675"/>
                    <a:gd name="connsiteY1" fmla="*/ 16669 h 76200"/>
                    <a:gd name="connsiteX2" fmla="*/ 20574 w 66675"/>
                    <a:gd name="connsiteY2" fmla="*/ 17812 h 76200"/>
                    <a:gd name="connsiteX3" fmla="*/ 24670 w 66675"/>
                    <a:gd name="connsiteY3" fmla="*/ 24098 h 76200"/>
                    <a:gd name="connsiteX4" fmla="*/ 21336 w 66675"/>
                    <a:gd name="connsiteY4" fmla="*/ 57912 h 76200"/>
                    <a:gd name="connsiteX5" fmla="*/ 20955 w 66675"/>
                    <a:gd name="connsiteY5" fmla="*/ 58484 h 76200"/>
                    <a:gd name="connsiteX6" fmla="*/ 20955 w 66675"/>
                    <a:gd name="connsiteY6" fmla="*/ 59436 h 76200"/>
                    <a:gd name="connsiteX7" fmla="*/ 21717 w 66675"/>
                    <a:gd name="connsiteY7" fmla="*/ 59722 h 76200"/>
                    <a:gd name="connsiteX8" fmla="*/ 21907 w 66675"/>
                    <a:gd name="connsiteY8" fmla="*/ 59627 h 76200"/>
                    <a:gd name="connsiteX9" fmla="*/ 39053 w 66675"/>
                    <a:gd name="connsiteY9" fmla="*/ 54578 h 76200"/>
                    <a:gd name="connsiteX10" fmla="*/ 54483 w 66675"/>
                    <a:gd name="connsiteY10" fmla="*/ 58865 h 76200"/>
                    <a:gd name="connsiteX11" fmla="*/ 58864 w 66675"/>
                    <a:gd name="connsiteY11" fmla="*/ 72009 h 76200"/>
                    <a:gd name="connsiteX12" fmla="*/ 58483 w 66675"/>
                    <a:gd name="connsiteY12" fmla="*/ 73057 h 76200"/>
                    <a:gd name="connsiteX13" fmla="*/ 58864 w 66675"/>
                    <a:gd name="connsiteY13" fmla="*/ 74009 h 76200"/>
                    <a:gd name="connsiteX14" fmla="*/ 59246 w 66675"/>
                    <a:gd name="connsiteY14" fmla="*/ 74105 h 76200"/>
                    <a:gd name="connsiteX15" fmla="*/ 59912 w 66675"/>
                    <a:gd name="connsiteY15" fmla="*/ 73724 h 76200"/>
                    <a:gd name="connsiteX16" fmla="*/ 60198 w 66675"/>
                    <a:gd name="connsiteY16" fmla="*/ 72962 h 76200"/>
                    <a:gd name="connsiteX17" fmla="*/ 60865 w 66675"/>
                    <a:gd name="connsiteY17" fmla="*/ 70485 h 76200"/>
                    <a:gd name="connsiteX18" fmla="*/ 55531 w 66675"/>
                    <a:gd name="connsiteY18" fmla="*/ 57722 h 76200"/>
                    <a:gd name="connsiteX19" fmla="*/ 39148 w 66675"/>
                    <a:gd name="connsiteY19" fmla="*/ 53054 h 76200"/>
                    <a:gd name="connsiteX20" fmla="*/ 24194 w 66675"/>
                    <a:gd name="connsiteY20" fmla="*/ 56769 h 76200"/>
                    <a:gd name="connsiteX21" fmla="*/ 26194 w 66675"/>
                    <a:gd name="connsiteY21" fmla="*/ 23527 h 76200"/>
                    <a:gd name="connsiteX22" fmla="*/ 8668 w 66675"/>
                    <a:gd name="connsiteY22" fmla="*/ 7144 h 76200"/>
                    <a:gd name="connsiteX23" fmla="*/ 7144 w 66675"/>
                    <a:gd name="connsiteY23" fmla="*/ 8001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6675" h="76200">
                      <a:moveTo>
                        <a:pt x="7144" y="8001"/>
                      </a:moveTo>
                      <a:cubicBezTo>
                        <a:pt x="11811" y="9906"/>
                        <a:pt x="16193" y="12859"/>
                        <a:pt x="19621" y="16669"/>
                      </a:cubicBezTo>
                      <a:cubicBezTo>
                        <a:pt x="20003" y="16955"/>
                        <a:pt x="20288" y="17335"/>
                        <a:pt x="20574" y="17812"/>
                      </a:cubicBezTo>
                      <a:cubicBezTo>
                        <a:pt x="22193" y="19717"/>
                        <a:pt x="23527" y="21812"/>
                        <a:pt x="24670" y="24098"/>
                      </a:cubicBezTo>
                      <a:cubicBezTo>
                        <a:pt x="29813" y="34862"/>
                        <a:pt x="28480" y="48387"/>
                        <a:pt x="21336" y="57912"/>
                      </a:cubicBezTo>
                      <a:cubicBezTo>
                        <a:pt x="21241" y="58103"/>
                        <a:pt x="21050" y="58293"/>
                        <a:pt x="20955" y="58484"/>
                      </a:cubicBezTo>
                      <a:cubicBezTo>
                        <a:pt x="20669" y="58769"/>
                        <a:pt x="20669" y="59150"/>
                        <a:pt x="20955" y="59436"/>
                      </a:cubicBezTo>
                      <a:cubicBezTo>
                        <a:pt x="21146" y="59722"/>
                        <a:pt x="21431" y="59817"/>
                        <a:pt x="21717" y="59722"/>
                      </a:cubicBezTo>
                      <a:cubicBezTo>
                        <a:pt x="21812" y="59722"/>
                        <a:pt x="21812" y="59627"/>
                        <a:pt x="21907" y="59627"/>
                      </a:cubicBezTo>
                      <a:cubicBezTo>
                        <a:pt x="27146" y="56674"/>
                        <a:pt x="33052" y="54959"/>
                        <a:pt x="39053" y="54578"/>
                      </a:cubicBezTo>
                      <a:cubicBezTo>
                        <a:pt x="43434" y="54388"/>
                        <a:pt x="49721" y="54959"/>
                        <a:pt x="54483" y="58865"/>
                      </a:cubicBezTo>
                      <a:cubicBezTo>
                        <a:pt x="58579" y="62198"/>
                        <a:pt x="60388" y="67628"/>
                        <a:pt x="58864" y="72009"/>
                      </a:cubicBezTo>
                      <a:cubicBezTo>
                        <a:pt x="58769" y="72390"/>
                        <a:pt x="58579" y="72771"/>
                        <a:pt x="58483" y="73057"/>
                      </a:cubicBezTo>
                      <a:cubicBezTo>
                        <a:pt x="58293" y="73438"/>
                        <a:pt x="58483" y="73819"/>
                        <a:pt x="58864" y="74009"/>
                      </a:cubicBezTo>
                      <a:cubicBezTo>
                        <a:pt x="58960" y="74105"/>
                        <a:pt x="59150" y="74105"/>
                        <a:pt x="59246" y="74105"/>
                      </a:cubicBezTo>
                      <a:cubicBezTo>
                        <a:pt x="59531" y="74105"/>
                        <a:pt x="59817" y="73914"/>
                        <a:pt x="59912" y="73724"/>
                      </a:cubicBezTo>
                      <a:cubicBezTo>
                        <a:pt x="60007" y="73438"/>
                        <a:pt x="60198" y="73152"/>
                        <a:pt x="60198" y="72962"/>
                      </a:cubicBezTo>
                      <a:cubicBezTo>
                        <a:pt x="60579" y="72200"/>
                        <a:pt x="60770" y="71342"/>
                        <a:pt x="60865" y="70485"/>
                      </a:cubicBezTo>
                      <a:cubicBezTo>
                        <a:pt x="61436" y="66008"/>
                        <a:pt x="59531" y="60960"/>
                        <a:pt x="55531" y="57722"/>
                      </a:cubicBezTo>
                      <a:cubicBezTo>
                        <a:pt x="50387" y="53531"/>
                        <a:pt x="43815" y="52864"/>
                        <a:pt x="39148" y="53054"/>
                      </a:cubicBezTo>
                      <a:cubicBezTo>
                        <a:pt x="33909" y="53340"/>
                        <a:pt x="28861" y="54578"/>
                        <a:pt x="24194" y="56769"/>
                      </a:cubicBezTo>
                      <a:cubicBezTo>
                        <a:pt x="30385" y="46958"/>
                        <a:pt x="31337" y="34004"/>
                        <a:pt x="26194" y="23527"/>
                      </a:cubicBezTo>
                      <a:cubicBezTo>
                        <a:pt x="22574" y="16097"/>
                        <a:pt x="16193" y="10287"/>
                        <a:pt x="8668" y="7144"/>
                      </a:cubicBezTo>
                      <a:cubicBezTo>
                        <a:pt x="8001" y="7239"/>
                        <a:pt x="7620" y="7620"/>
                        <a:pt x="7144" y="800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任意多边形: 形状 426"/>
                <p:cNvSpPr/>
                <p:nvPr/>
              </p:nvSpPr>
              <p:spPr>
                <a:xfrm>
                  <a:off x="5183370" y="2182750"/>
                  <a:ext cx="178343" cy="125889"/>
                </a:xfrm>
                <a:custGeom>
                  <a:avLst/>
                  <a:gdLst>
                    <a:gd name="connsiteX0" fmla="*/ 7144 w 161925"/>
                    <a:gd name="connsiteY0" fmla="*/ 108418 h 114300"/>
                    <a:gd name="connsiteX1" fmla="*/ 7239 w 161925"/>
                    <a:gd name="connsiteY1" fmla="*/ 109942 h 114300"/>
                    <a:gd name="connsiteX2" fmla="*/ 72676 w 161925"/>
                    <a:gd name="connsiteY2" fmla="*/ 72509 h 114300"/>
                    <a:gd name="connsiteX3" fmla="*/ 90011 w 161925"/>
                    <a:gd name="connsiteY3" fmla="*/ 60984 h 114300"/>
                    <a:gd name="connsiteX4" fmla="*/ 159163 w 161925"/>
                    <a:gd name="connsiteY4" fmla="*/ 9835 h 114300"/>
                    <a:gd name="connsiteX5" fmla="*/ 160591 w 161925"/>
                    <a:gd name="connsiteY5" fmla="*/ 8501 h 114300"/>
                    <a:gd name="connsiteX6" fmla="*/ 160591 w 161925"/>
                    <a:gd name="connsiteY6" fmla="*/ 7358 h 114300"/>
                    <a:gd name="connsiteX7" fmla="*/ 159544 w 161925"/>
                    <a:gd name="connsiteY7" fmla="*/ 7358 h 114300"/>
                    <a:gd name="connsiteX8" fmla="*/ 158687 w 161925"/>
                    <a:gd name="connsiteY8" fmla="*/ 8120 h 114300"/>
                    <a:gd name="connsiteX9" fmla="*/ 158591 w 161925"/>
                    <a:gd name="connsiteY9" fmla="*/ 8215 h 114300"/>
                    <a:gd name="connsiteX10" fmla="*/ 89154 w 161925"/>
                    <a:gd name="connsiteY10" fmla="*/ 59650 h 114300"/>
                    <a:gd name="connsiteX11" fmla="*/ 71723 w 161925"/>
                    <a:gd name="connsiteY11" fmla="*/ 71176 h 114300"/>
                    <a:gd name="connsiteX12" fmla="*/ 7144 w 161925"/>
                    <a:gd name="connsiteY12" fmla="*/ 10841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14300">
                      <a:moveTo>
                        <a:pt x="7144" y="108418"/>
                      </a:moveTo>
                      <a:cubicBezTo>
                        <a:pt x="7144" y="108990"/>
                        <a:pt x="7239" y="109466"/>
                        <a:pt x="7239" y="109942"/>
                      </a:cubicBezTo>
                      <a:cubicBezTo>
                        <a:pt x="30766" y="100703"/>
                        <a:pt x="52006" y="86416"/>
                        <a:pt x="72676" y="72509"/>
                      </a:cubicBezTo>
                      <a:cubicBezTo>
                        <a:pt x="78391" y="68699"/>
                        <a:pt x="84201" y="64889"/>
                        <a:pt x="90011" y="60984"/>
                      </a:cubicBezTo>
                      <a:cubicBezTo>
                        <a:pt x="113824" y="45363"/>
                        <a:pt x="138398" y="29170"/>
                        <a:pt x="159163" y="9835"/>
                      </a:cubicBezTo>
                      <a:cubicBezTo>
                        <a:pt x="159639" y="9454"/>
                        <a:pt x="160115" y="8882"/>
                        <a:pt x="160591" y="8501"/>
                      </a:cubicBezTo>
                      <a:cubicBezTo>
                        <a:pt x="160877" y="8215"/>
                        <a:pt x="160877" y="7739"/>
                        <a:pt x="160591" y="7358"/>
                      </a:cubicBezTo>
                      <a:cubicBezTo>
                        <a:pt x="160306" y="7072"/>
                        <a:pt x="159829" y="7072"/>
                        <a:pt x="159544" y="7358"/>
                      </a:cubicBezTo>
                      <a:cubicBezTo>
                        <a:pt x="159258" y="7644"/>
                        <a:pt x="158972" y="7930"/>
                        <a:pt x="158687" y="8120"/>
                      </a:cubicBezTo>
                      <a:cubicBezTo>
                        <a:pt x="158687" y="8120"/>
                        <a:pt x="158687" y="8215"/>
                        <a:pt x="158591" y="8215"/>
                      </a:cubicBezTo>
                      <a:cubicBezTo>
                        <a:pt x="137827" y="27742"/>
                        <a:pt x="113062" y="44029"/>
                        <a:pt x="89154" y="59650"/>
                      </a:cubicBezTo>
                      <a:cubicBezTo>
                        <a:pt x="83248" y="63460"/>
                        <a:pt x="77533" y="67270"/>
                        <a:pt x="71723" y="71176"/>
                      </a:cubicBezTo>
                      <a:cubicBezTo>
                        <a:pt x="51340" y="85082"/>
                        <a:pt x="30289" y="99179"/>
                        <a:pt x="7144" y="10841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任意多边形: 形状 427"/>
                <p:cNvSpPr/>
                <p:nvPr/>
              </p:nvSpPr>
              <p:spPr>
                <a:xfrm>
                  <a:off x="5189349" y="2138368"/>
                  <a:ext cx="167853" cy="146871"/>
                </a:xfrm>
                <a:custGeom>
                  <a:avLst/>
                  <a:gdLst>
                    <a:gd name="connsiteX0" fmla="*/ 7144 w 152400"/>
                    <a:gd name="connsiteY0" fmla="*/ 127760 h 133350"/>
                    <a:gd name="connsiteX1" fmla="*/ 76295 w 152400"/>
                    <a:gd name="connsiteY1" fmla="*/ 70705 h 133350"/>
                    <a:gd name="connsiteX2" fmla="*/ 152400 w 152400"/>
                    <a:gd name="connsiteY2" fmla="*/ 8507 h 133350"/>
                    <a:gd name="connsiteX3" fmla="*/ 152495 w 152400"/>
                    <a:gd name="connsiteY3" fmla="*/ 8412 h 133350"/>
                    <a:gd name="connsiteX4" fmla="*/ 152591 w 152400"/>
                    <a:gd name="connsiteY4" fmla="*/ 7459 h 133350"/>
                    <a:gd name="connsiteX5" fmla="*/ 151543 w 152400"/>
                    <a:gd name="connsiteY5" fmla="*/ 7269 h 133350"/>
                    <a:gd name="connsiteX6" fmla="*/ 151448 w 152400"/>
                    <a:gd name="connsiteY6" fmla="*/ 7364 h 133350"/>
                    <a:gd name="connsiteX7" fmla="*/ 75248 w 152400"/>
                    <a:gd name="connsiteY7" fmla="*/ 69562 h 133350"/>
                    <a:gd name="connsiteX8" fmla="*/ 8763 w 152400"/>
                    <a:gd name="connsiteY8" fmla="*/ 124617 h 133350"/>
                    <a:gd name="connsiteX9" fmla="*/ 8668 w 152400"/>
                    <a:gd name="connsiteY9" fmla="*/ 124712 h 133350"/>
                    <a:gd name="connsiteX10" fmla="*/ 7144 w 152400"/>
                    <a:gd name="connsiteY10" fmla="*/ 12776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2400" h="133350">
                      <a:moveTo>
                        <a:pt x="7144" y="127760"/>
                      </a:moveTo>
                      <a:cubicBezTo>
                        <a:pt x="31337" y="110044"/>
                        <a:pt x="54197" y="90136"/>
                        <a:pt x="76295" y="70705"/>
                      </a:cubicBezTo>
                      <a:cubicBezTo>
                        <a:pt x="100584" y="49465"/>
                        <a:pt x="125730" y="27557"/>
                        <a:pt x="152400" y="8507"/>
                      </a:cubicBezTo>
                      <a:lnTo>
                        <a:pt x="152495" y="8412"/>
                      </a:lnTo>
                      <a:cubicBezTo>
                        <a:pt x="152781" y="8126"/>
                        <a:pt x="152876" y="7840"/>
                        <a:pt x="152591" y="7459"/>
                      </a:cubicBezTo>
                      <a:cubicBezTo>
                        <a:pt x="152305" y="7078"/>
                        <a:pt x="151829" y="7078"/>
                        <a:pt x="151543" y="7269"/>
                      </a:cubicBezTo>
                      <a:cubicBezTo>
                        <a:pt x="151543" y="7269"/>
                        <a:pt x="151448" y="7269"/>
                        <a:pt x="151448" y="7364"/>
                      </a:cubicBezTo>
                      <a:cubicBezTo>
                        <a:pt x="124683" y="26319"/>
                        <a:pt x="99536" y="48322"/>
                        <a:pt x="75248" y="69562"/>
                      </a:cubicBezTo>
                      <a:cubicBezTo>
                        <a:pt x="53912" y="88231"/>
                        <a:pt x="31909" y="107377"/>
                        <a:pt x="8763" y="124617"/>
                      </a:cubicBezTo>
                      <a:cubicBezTo>
                        <a:pt x="8763" y="124617"/>
                        <a:pt x="8763" y="124712"/>
                        <a:pt x="8668" y="124712"/>
                      </a:cubicBezTo>
                      <a:cubicBezTo>
                        <a:pt x="8192" y="125760"/>
                        <a:pt x="7620" y="126808"/>
                        <a:pt x="7144" y="1277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任意多边形: 形状 428"/>
                <p:cNvSpPr/>
                <p:nvPr/>
              </p:nvSpPr>
              <p:spPr>
                <a:xfrm>
                  <a:off x="5122208" y="2346853"/>
                  <a:ext cx="62945" cy="83926"/>
                </a:xfrm>
                <a:custGeom>
                  <a:avLst/>
                  <a:gdLst>
                    <a:gd name="connsiteX0" fmla="*/ 7144 w 57150"/>
                    <a:gd name="connsiteY0" fmla="*/ 7810 h 76200"/>
                    <a:gd name="connsiteX1" fmla="*/ 12763 w 57150"/>
                    <a:gd name="connsiteY1" fmla="*/ 14002 h 76200"/>
                    <a:gd name="connsiteX2" fmla="*/ 13716 w 57150"/>
                    <a:gd name="connsiteY2" fmla="*/ 15240 h 76200"/>
                    <a:gd name="connsiteX3" fmla="*/ 16478 w 57150"/>
                    <a:gd name="connsiteY3" fmla="*/ 19717 h 76200"/>
                    <a:gd name="connsiteX4" fmla="*/ 20003 w 57150"/>
                    <a:gd name="connsiteY4" fmla="*/ 29051 h 76200"/>
                    <a:gd name="connsiteX5" fmla="*/ 20384 w 57150"/>
                    <a:gd name="connsiteY5" fmla="*/ 30670 h 76200"/>
                    <a:gd name="connsiteX6" fmla="*/ 18955 w 57150"/>
                    <a:gd name="connsiteY6" fmla="*/ 53245 h 76200"/>
                    <a:gd name="connsiteX7" fmla="*/ 19050 w 57150"/>
                    <a:gd name="connsiteY7" fmla="*/ 53816 h 76200"/>
                    <a:gd name="connsiteX8" fmla="*/ 19145 w 57150"/>
                    <a:gd name="connsiteY8" fmla="*/ 54102 h 76200"/>
                    <a:gd name="connsiteX9" fmla="*/ 19907 w 57150"/>
                    <a:gd name="connsiteY9" fmla="*/ 54292 h 76200"/>
                    <a:gd name="connsiteX10" fmla="*/ 21241 w 57150"/>
                    <a:gd name="connsiteY10" fmla="*/ 53911 h 76200"/>
                    <a:gd name="connsiteX11" fmla="*/ 42196 w 57150"/>
                    <a:gd name="connsiteY11" fmla="*/ 56388 h 76200"/>
                    <a:gd name="connsiteX12" fmla="*/ 43625 w 57150"/>
                    <a:gd name="connsiteY12" fmla="*/ 57150 h 76200"/>
                    <a:gd name="connsiteX13" fmla="*/ 48387 w 57150"/>
                    <a:gd name="connsiteY13" fmla="*/ 60769 h 76200"/>
                    <a:gd name="connsiteX14" fmla="*/ 53054 w 57150"/>
                    <a:gd name="connsiteY14" fmla="*/ 66961 h 76200"/>
                    <a:gd name="connsiteX15" fmla="*/ 53816 w 57150"/>
                    <a:gd name="connsiteY15" fmla="*/ 68294 h 76200"/>
                    <a:gd name="connsiteX16" fmla="*/ 56483 w 57150"/>
                    <a:gd name="connsiteY16" fmla="*/ 76200 h 76200"/>
                    <a:gd name="connsiteX17" fmla="*/ 57817 w 57150"/>
                    <a:gd name="connsiteY17" fmla="*/ 75247 h 76200"/>
                    <a:gd name="connsiteX18" fmla="*/ 54959 w 57150"/>
                    <a:gd name="connsiteY18" fmla="*/ 67342 h 76200"/>
                    <a:gd name="connsiteX19" fmla="*/ 54959 w 57150"/>
                    <a:gd name="connsiteY19" fmla="*/ 67246 h 76200"/>
                    <a:gd name="connsiteX20" fmla="*/ 54483 w 57150"/>
                    <a:gd name="connsiteY20" fmla="*/ 66294 h 76200"/>
                    <a:gd name="connsiteX21" fmla="*/ 49435 w 57150"/>
                    <a:gd name="connsiteY21" fmla="*/ 59626 h 76200"/>
                    <a:gd name="connsiteX22" fmla="*/ 20860 w 57150"/>
                    <a:gd name="connsiteY22" fmla="*/ 52388 h 76200"/>
                    <a:gd name="connsiteX23" fmla="*/ 18002 w 57150"/>
                    <a:gd name="connsiteY23" fmla="*/ 19050 h 76200"/>
                    <a:gd name="connsiteX24" fmla="*/ 15240 w 57150"/>
                    <a:gd name="connsiteY24" fmla="*/ 14573 h 76200"/>
                    <a:gd name="connsiteX25" fmla="*/ 14288 w 57150"/>
                    <a:gd name="connsiteY25" fmla="*/ 13335 h 76200"/>
                    <a:gd name="connsiteX26" fmla="*/ 8572 w 57150"/>
                    <a:gd name="connsiteY26" fmla="*/ 7144 h 76200"/>
                    <a:gd name="connsiteX27" fmla="*/ 7144 w 57150"/>
                    <a:gd name="connsiteY27" fmla="*/ 781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7150" h="76200">
                      <a:moveTo>
                        <a:pt x="7144" y="7810"/>
                      </a:moveTo>
                      <a:cubicBezTo>
                        <a:pt x="9239" y="9620"/>
                        <a:pt x="11144" y="11716"/>
                        <a:pt x="12763" y="14002"/>
                      </a:cubicBezTo>
                      <a:cubicBezTo>
                        <a:pt x="13145" y="14383"/>
                        <a:pt x="13430" y="14764"/>
                        <a:pt x="13716" y="15240"/>
                      </a:cubicBezTo>
                      <a:cubicBezTo>
                        <a:pt x="14764" y="16669"/>
                        <a:pt x="15716" y="18193"/>
                        <a:pt x="16478" y="19717"/>
                      </a:cubicBezTo>
                      <a:cubicBezTo>
                        <a:pt x="18002" y="22669"/>
                        <a:pt x="19145" y="25813"/>
                        <a:pt x="20003" y="29051"/>
                      </a:cubicBezTo>
                      <a:cubicBezTo>
                        <a:pt x="20193" y="29527"/>
                        <a:pt x="20288" y="30099"/>
                        <a:pt x="20384" y="30670"/>
                      </a:cubicBezTo>
                      <a:cubicBezTo>
                        <a:pt x="21908" y="38195"/>
                        <a:pt x="21527" y="46101"/>
                        <a:pt x="18955" y="53245"/>
                      </a:cubicBezTo>
                      <a:cubicBezTo>
                        <a:pt x="18860" y="53435"/>
                        <a:pt x="18955" y="53626"/>
                        <a:pt x="19050" y="53816"/>
                      </a:cubicBezTo>
                      <a:cubicBezTo>
                        <a:pt x="19050" y="53911"/>
                        <a:pt x="19050" y="54007"/>
                        <a:pt x="19145" y="54102"/>
                      </a:cubicBezTo>
                      <a:cubicBezTo>
                        <a:pt x="19336" y="54292"/>
                        <a:pt x="19621" y="54388"/>
                        <a:pt x="19907" y="54292"/>
                      </a:cubicBezTo>
                      <a:cubicBezTo>
                        <a:pt x="20288" y="54197"/>
                        <a:pt x="20860" y="54007"/>
                        <a:pt x="21241" y="53911"/>
                      </a:cubicBezTo>
                      <a:cubicBezTo>
                        <a:pt x="28099" y="52006"/>
                        <a:pt x="35814" y="52959"/>
                        <a:pt x="42196" y="56388"/>
                      </a:cubicBezTo>
                      <a:cubicBezTo>
                        <a:pt x="42672" y="56578"/>
                        <a:pt x="43148" y="56864"/>
                        <a:pt x="43625" y="57150"/>
                      </a:cubicBezTo>
                      <a:cubicBezTo>
                        <a:pt x="45339" y="58102"/>
                        <a:pt x="46958" y="59341"/>
                        <a:pt x="48387" y="60769"/>
                      </a:cubicBezTo>
                      <a:cubicBezTo>
                        <a:pt x="50292" y="62579"/>
                        <a:pt x="51911" y="64675"/>
                        <a:pt x="53054" y="66961"/>
                      </a:cubicBezTo>
                      <a:cubicBezTo>
                        <a:pt x="53340" y="67342"/>
                        <a:pt x="53626" y="67818"/>
                        <a:pt x="53816" y="68294"/>
                      </a:cubicBezTo>
                      <a:cubicBezTo>
                        <a:pt x="55054" y="70771"/>
                        <a:pt x="56007" y="73438"/>
                        <a:pt x="56483" y="76200"/>
                      </a:cubicBezTo>
                      <a:cubicBezTo>
                        <a:pt x="56864" y="75914"/>
                        <a:pt x="57436" y="75533"/>
                        <a:pt x="57817" y="75247"/>
                      </a:cubicBezTo>
                      <a:cubicBezTo>
                        <a:pt x="57245" y="72485"/>
                        <a:pt x="56293" y="69818"/>
                        <a:pt x="54959" y="67342"/>
                      </a:cubicBezTo>
                      <a:lnTo>
                        <a:pt x="54959" y="67246"/>
                      </a:lnTo>
                      <a:cubicBezTo>
                        <a:pt x="54864" y="66961"/>
                        <a:pt x="54674" y="66675"/>
                        <a:pt x="54483" y="66294"/>
                      </a:cubicBezTo>
                      <a:cubicBezTo>
                        <a:pt x="53245" y="63817"/>
                        <a:pt x="51435" y="61627"/>
                        <a:pt x="49435" y="59626"/>
                      </a:cubicBezTo>
                      <a:cubicBezTo>
                        <a:pt x="42005" y="52578"/>
                        <a:pt x="30766" y="49625"/>
                        <a:pt x="20860" y="52388"/>
                      </a:cubicBezTo>
                      <a:cubicBezTo>
                        <a:pt x="24289" y="41529"/>
                        <a:pt x="23241" y="29146"/>
                        <a:pt x="18002" y="19050"/>
                      </a:cubicBezTo>
                      <a:cubicBezTo>
                        <a:pt x="17240" y="17431"/>
                        <a:pt x="16288" y="16002"/>
                        <a:pt x="15240" y="14573"/>
                      </a:cubicBezTo>
                      <a:cubicBezTo>
                        <a:pt x="14954" y="14192"/>
                        <a:pt x="14669" y="13716"/>
                        <a:pt x="14288" y="13335"/>
                      </a:cubicBezTo>
                      <a:cubicBezTo>
                        <a:pt x="12668" y="11049"/>
                        <a:pt x="10763" y="8953"/>
                        <a:pt x="8572" y="7144"/>
                      </a:cubicBezTo>
                      <a:cubicBezTo>
                        <a:pt x="8001" y="7239"/>
                        <a:pt x="7620" y="7525"/>
                        <a:pt x="7144" y="781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任意多边形: 形状 429"/>
                <p:cNvSpPr/>
                <p:nvPr/>
              </p:nvSpPr>
              <p:spPr>
                <a:xfrm>
                  <a:off x="5121474" y="2411617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496 h 47625"/>
                    <a:gd name="connsiteX1" fmla="*/ 9335 w 57150"/>
                    <a:gd name="connsiteY1" fmla="*/ 41877 h 47625"/>
                    <a:gd name="connsiteX2" fmla="*/ 9430 w 57150"/>
                    <a:gd name="connsiteY2" fmla="*/ 41877 h 47625"/>
                    <a:gd name="connsiteX3" fmla="*/ 54388 w 57150"/>
                    <a:gd name="connsiteY3" fmla="*/ 9302 h 47625"/>
                    <a:gd name="connsiteX4" fmla="*/ 55341 w 57150"/>
                    <a:gd name="connsiteY4" fmla="*/ 8540 h 47625"/>
                    <a:gd name="connsiteX5" fmla="*/ 55626 w 57150"/>
                    <a:gd name="connsiteY5" fmla="*/ 8254 h 47625"/>
                    <a:gd name="connsiteX6" fmla="*/ 55626 w 57150"/>
                    <a:gd name="connsiteY6" fmla="*/ 8159 h 47625"/>
                    <a:gd name="connsiteX7" fmla="*/ 55531 w 57150"/>
                    <a:gd name="connsiteY7" fmla="*/ 7397 h 47625"/>
                    <a:gd name="connsiteX8" fmla="*/ 55150 w 57150"/>
                    <a:gd name="connsiteY8" fmla="*/ 7206 h 47625"/>
                    <a:gd name="connsiteX9" fmla="*/ 54388 w 57150"/>
                    <a:gd name="connsiteY9" fmla="*/ 7302 h 47625"/>
                    <a:gd name="connsiteX10" fmla="*/ 53721 w 57150"/>
                    <a:gd name="connsiteY10" fmla="*/ 7873 h 47625"/>
                    <a:gd name="connsiteX11" fmla="*/ 7144 w 57150"/>
                    <a:gd name="connsiteY11" fmla="*/ 4149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47625">
                      <a:moveTo>
                        <a:pt x="7144" y="41496"/>
                      </a:moveTo>
                      <a:cubicBezTo>
                        <a:pt x="7906" y="41782"/>
                        <a:pt x="8573" y="41877"/>
                        <a:pt x="9335" y="41877"/>
                      </a:cubicBezTo>
                      <a:cubicBezTo>
                        <a:pt x="9430" y="41973"/>
                        <a:pt x="9430" y="41877"/>
                        <a:pt x="9430" y="41877"/>
                      </a:cubicBezTo>
                      <a:cubicBezTo>
                        <a:pt x="25337" y="32352"/>
                        <a:pt x="40386" y="21494"/>
                        <a:pt x="54388" y="9302"/>
                      </a:cubicBezTo>
                      <a:cubicBezTo>
                        <a:pt x="54674" y="9016"/>
                        <a:pt x="54959" y="8730"/>
                        <a:pt x="55341" y="8540"/>
                      </a:cubicBezTo>
                      <a:cubicBezTo>
                        <a:pt x="55436" y="8445"/>
                        <a:pt x="55531" y="8445"/>
                        <a:pt x="55626" y="8254"/>
                      </a:cubicBezTo>
                      <a:lnTo>
                        <a:pt x="55626" y="8159"/>
                      </a:lnTo>
                      <a:cubicBezTo>
                        <a:pt x="55721" y="7873"/>
                        <a:pt x="55721" y="7587"/>
                        <a:pt x="55531" y="7397"/>
                      </a:cubicBezTo>
                      <a:cubicBezTo>
                        <a:pt x="55436" y="7302"/>
                        <a:pt x="55245" y="7206"/>
                        <a:pt x="55150" y="7206"/>
                      </a:cubicBezTo>
                      <a:cubicBezTo>
                        <a:pt x="54864" y="7111"/>
                        <a:pt x="54578" y="7111"/>
                        <a:pt x="54388" y="7302"/>
                      </a:cubicBezTo>
                      <a:cubicBezTo>
                        <a:pt x="54102" y="7492"/>
                        <a:pt x="54007" y="7683"/>
                        <a:pt x="53721" y="7873"/>
                      </a:cubicBezTo>
                      <a:cubicBezTo>
                        <a:pt x="39148" y="20637"/>
                        <a:pt x="23622" y="31876"/>
                        <a:pt x="7144" y="4149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任意多边形: 形状 430"/>
                <p:cNvSpPr/>
                <p:nvPr/>
              </p:nvSpPr>
              <p:spPr>
                <a:xfrm>
                  <a:off x="5110668" y="2400236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542 h 47625"/>
                    <a:gd name="connsiteX1" fmla="*/ 7620 w 57150"/>
                    <a:gd name="connsiteY1" fmla="*/ 43066 h 47625"/>
                    <a:gd name="connsiteX2" fmla="*/ 53912 w 57150"/>
                    <a:gd name="connsiteY2" fmla="*/ 8586 h 47625"/>
                    <a:gd name="connsiteX3" fmla="*/ 54007 w 57150"/>
                    <a:gd name="connsiteY3" fmla="*/ 8490 h 47625"/>
                    <a:gd name="connsiteX4" fmla="*/ 54102 w 57150"/>
                    <a:gd name="connsiteY4" fmla="*/ 7443 h 47625"/>
                    <a:gd name="connsiteX5" fmla="*/ 53054 w 57150"/>
                    <a:gd name="connsiteY5" fmla="*/ 7347 h 47625"/>
                    <a:gd name="connsiteX6" fmla="*/ 52483 w 57150"/>
                    <a:gd name="connsiteY6" fmla="*/ 7824 h 47625"/>
                    <a:gd name="connsiteX7" fmla="*/ 7144 w 57150"/>
                    <a:gd name="connsiteY7" fmla="*/ 4154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47625">
                      <a:moveTo>
                        <a:pt x="7144" y="41542"/>
                      </a:moveTo>
                      <a:cubicBezTo>
                        <a:pt x="7239" y="42114"/>
                        <a:pt x="7429" y="42590"/>
                        <a:pt x="7620" y="43066"/>
                      </a:cubicBezTo>
                      <a:cubicBezTo>
                        <a:pt x="23813" y="32684"/>
                        <a:pt x="39338" y="21063"/>
                        <a:pt x="53912" y="8586"/>
                      </a:cubicBezTo>
                      <a:cubicBezTo>
                        <a:pt x="54007" y="8490"/>
                        <a:pt x="54007" y="8490"/>
                        <a:pt x="54007" y="8490"/>
                      </a:cubicBezTo>
                      <a:cubicBezTo>
                        <a:pt x="54293" y="8205"/>
                        <a:pt x="54388" y="7728"/>
                        <a:pt x="54102" y="7443"/>
                      </a:cubicBezTo>
                      <a:cubicBezTo>
                        <a:pt x="53816" y="7062"/>
                        <a:pt x="53340" y="7062"/>
                        <a:pt x="53054" y="7347"/>
                      </a:cubicBezTo>
                      <a:cubicBezTo>
                        <a:pt x="52864" y="7538"/>
                        <a:pt x="52673" y="7633"/>
                        <a:pt x="52483" y="7824"/>
                      </a:cubicBezTo>
                      <a:cubicBezTo>
                        <a:pt x="38195" y="20016"/>
                        <a:pt x="23051" y="31350"/>
                        <a:pt x="7144" y="4154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任意多边形: 形状 431"/>
                <p:cNvSpPr/>
                <p:nvPr/>
              </p:nvSpPr>
              <p:spPr>
                <a:xfrm>
                  <a:off x="5110668" y="2396984"/>
                  <a:ext cx="41963" cy="31472"/>
                </a:xfrm>
                <a:custGeom>
                  <a:avLst/>
                  <a:gdLst>
                    <a:gd name="connsiteX0" fmla="*/ 8287 w 38100"/>
                    <a:gd name="connsiteY0" fmla="*/ 24111 h 28575"/>
                    <a:gd name="connsiteX1" fmla="*/ 8001 w 38100"/>
                    <a:gd name="connsiteY1" fmla="*/ 25254 h 28575"/>
                    <a:gd name="connsiteX2" fmla="*/ 31433 w 38100"/>
                    <a:gd name="connsiteY2" fmla="*/ 8490 h 28575"/>
                    <a:gd name="connsiteX3" fmla="*/ 31623 w 38100"/>
                    <a:gd name="connsiteY3" fmla="*/ 8205 h 28575"/>
                    <a:gd name="connsiteX4" fmla="*/ 31528 w 38100"/>
                    <a:gd name="connsiteY4" fmla="*/ 7443 h 28575"/>
                    <a:gd name="connsiteX5" fmla="*/ 30480 w 38100"/>
                    <a:gd name="connsiteY5" fmla="*/ 7347 h 28575"/>
                    <a:gd name="connsiteX6" fmla="*/ 29433 w 38100"/>
                    <a:gd name="connsiteY6" fmla="*/ 8205 h 28575"/>
                    <a:gd name="connsiteX7" fmla="*/ 7144 w 38100"/>
                    <a:gd name="connsiteY7" fmla="*/ 24016 h 28575"/>
                    <a:gd name="connsiteX8" fmla="*/ 8287 w 38100"/>
                    <a:gd name="connsiteY8" fmla="*/ 2411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28575">
                      <a:moveTo>
                        <a:pt x="8287" y="24111"/>
                      </a:moveTo>
                      <a:cubicBezTo>
                        <a:pt x="8192" y="24492"/>
                        <a:pt x="8096" y="24873"/>
                        <a:pt x="8001" y="25254"/>
                      </a:cubicBezTo>
                      <a:cubicBezTo>
                        <a:pt x="16193" y="20206"/>
                        <a:pt x="24003" y="14682"/>
                        <a:pt x="31433" y="8490"/>
                      </a:cubicBezTo>
                      <a:cubicBezTo>
                        <a:pt x="31528" y="8395"/>
                        <a:pt x="31623" y="8300"/>
                        <a:pt x="31623" y="8205"/>
                      </a:cubicBezTo>
                      <a:cubicBezTo>
                        <a:pt x="31718" y="7919"/>
                        <a:pt x="31718" y="7633"/>
                        <a:pt x="31528" y="7443"/>
                      </a:cubicBezTo>
                      <a:cubicBezTo>
                        <a:pt x="31242" y="7062"/>
                        <a:pt x="30766" y="7062"/>
                        <a:pt x="30480" y="7347"/>
                      </a:cubicBezTo>
                      <a:cubicBezTo>
                        <a:pt x="30099" y="7633"/>
                        <a:pt x="29813" y="7919"/>
                        <a:pt x="29433" y="8205"/>
                      </a:cubicBezTo>
                      <a:cubicBezTo>
                        <a:pt x="22384" y="14015"/>
                        <a:pt x="14859" y="19349"/>
                        <a:pt x="7144" y="24016"/>
                      </a:cubicBezTo>
                      <a:cubicBezTo>
                        <a:pt x="7429" y="24016"/>
                        <a:pt x="7906" y="24111"/>
                        <a:pt x="8287" y="2411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任意多边形: 形状 432"/>
                <p:cNvSpPr/>
                <p:nvPr/>
              </p:nvSpPr>
              <p:spPr>
                <a:xfrm>
                  <a:off x="5086855" y="2370442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733 h 47625"/>
                    <a:gd name="connsiteX1" fmla="*/ 8858 w 57150"/>
                    <a:gd name="connsiteY1" fmla="*/ 42399 h 47625"/>
                    <a:gd name="connsiteX2" fmla="*/ 52292 w 57150"/>
                    <a:gd name="connsiteY2" fmla="*/ 9157 h 47625"/>
                    <a:gd name="connsiteX3" fmla="*/ 53150 w 57150"/>
                    <a:gd name="connsiteY3" fmla="*/ 8490 h 47625"/>
                    <a:gd name="connsiteX4" fmla="*/ 53340 w 57150"/>
                    <a:gd name="connsiteY4" fmla="*/ 7443 h 47625"/>
                    <a:gd name="connsiteX5" fmla="*/ 52197 w 57150"/>
                    <a:gd name="connsiteY5" fmla="*/ 7347 h 47625"/>
                    <a:gd name="connsiteX6" fmla="*/ 51911 w 57150"/>
                    <a:gd name="connsiteY6" fmla="*/ 7633 h 47625"/>
                    <a:gd name="connsiteX7" fmla="*/ 7144 w 57150"/>
                    <a:gd name="connsiteY7" fmla="*/ 4173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47625">
                      <a:moveTo>
                        <a:pt x="7144" y="41733"/>
                      </a:moveTo>
                      <a:cubicBezTo>
                        <a:pt x="7715" y="41923"/>
                        <a:pt x="8287" y="42114"/>
                        <a:pt x="8858" y="42399"/>
                      </a:cubicBezTo>
                      <a:lnTo>
                        <a:pt x="52292" y="9157"/>
                      </a:lnTo>
                      <a:lnTo>
                        <a:pt x="53150" y="8490"/>
                      </a:lnTo>
                      <a:cubicBezTo>
                        <a:pt x="53530" y="8205"/>
                        <a:pt x="53530" y="7728"/>
                        <a:pt x="53340" y="7443"/>
                      </a:cubicBezTo>
                      <a:cubicBezTo>
                        <a:pt x="53054" y="7062"/>
                        <a:pt x="52578" y="7062"/>
                        <a:pt x="52197" y="7347"/>
                      </a:cubicBezTo>
                      <a:lnTo>
                        <a:pt x="51911" y="7633"/>
                      </a:lnTo>
                      <a:lnTo>
                        <a:pt x="7144" y="41733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任意多边形: 形状 433"/>
                <p:cNvSpPr/>
                <p:nvPr/>
              </p:nvSpPr>
              <p:spPr>
                <a:xfrm>
                  <a:off x="5069965" y="2352681"/>
                  <a:ext cx="73436" cy="52454"/>
                </a:xfrm>
                <a:custGeom>
                  <a:avLst/>
                  <a:gdLst>
                    <a:gd name="connsiteX0" fmla="*/ 7144 w 66675"/>
                    <a:gd name="connsiteY0" fmla="*/ 47096 h 47625"/>
                    <a:gd name="connsiteX1" fmla="*/ 7334 w 66675"/>
                    <a:gd name="connsiteY1" fmla="*/ 49001 h 47625"/>
                    <a:gd name="connsiteX2" fmla="*/ 61055 w 66675"/>
                    <a:gd name="connsiteY2" fmla="*/ 9948 h 47625"/>
                    <a:gd name="connsiteX3" fmla="*/ 62484 w 66675"/>
                    <a:gd name="connsiteY3" fmla="*/ 9186 h 47625"/>
                    <a:gd name="connsiteX4" fmla="*/ 63436 w 66675"/>
                    <a:gd name="connsiteY4" fmla="*/ 8615 h 47625"/>
                    <a:gd name="connsiteX5" fmla="*/ 63722 w 66675"/>
                    <a:gd name="connsiteY5" fmla="*/ 7567 h 47625"/>
                    <a:gd name="connsiteX6" fmla="*/ 62770 w 66675"/>
                    <a:gd name="connsiteY6" fmla="*/ 7281 h 47625"/>
                    <a:gd name="connsiteX7" fmla="*/ 61627 w 66675"/>
                    <a:gd name="connsiteY7" fmla="*/ 7948 h 47625"/>
                    <a:gd name="connsiteX8" fmla="*/ 60198 w 66675"/>
                    <a:gd name="connsiteY8" fmla="*/ 8710 h 47625"/>
                    <a:gd name="connsiteX9" fmla="*/ 7144 w 66675"/>
                    <a:gd name="connsiteY9" fmla="*/ 4709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5" h="47625">
                      <a:moveTo>
                        <a:pt x="7144" y="47096"/>
                      </a:moveTo>
                      <a:cubicBezTo>
                        <a:pt x="7144" y="47763"/>
                        <a:pt x="7144" y="48334"/>
                        <a:pt x="7334" y="49001"/>
                      </a:cubicBezTo>
                      <a:cubicBezTo>
                        <a:pt x="23622" y="33761"/>
                        <a:pt x="41624" y="20712"/>
                        <a:pt x="61055" y="9948"/>
                      </a:cubicBezTo>
                      <a:cubicBezTo>
                        <a:pt x="61436" y="9663"/>
                        <a:pt x="62008" y="9377"/>
                        <a:pt x="62484" y="9186"/>
                      </a:cubicBezTo>
                      <a:cubicBezTo>
                        <a:pt x="62770" y="8901"/>
                        <a:pt x="63055" y="8805"/>
                        <a:pt x="63436" y="8615"/>
                      </a:cubicBezTo>
                      <a:cubicBezTo>
                        <a:pt x="63817" y="8329"/>
                        <a:pt x="64008" y="7948"/>
                        <a:pt x="63722" y="7567"/>
                      </a:cubicBezTo>
                      <a:cubicBezTo>
                        <a:pt x="63532" y="7186"/>
                        <a:pt x="63055" y="6996"/>
                        <a:pt x="62770" y="7281"/>
                      </a:cubicBezTo>
                      <a:cubicBezTo>
                        <a:pt x="62389" y="7472"/>
                        <a:pt x="62008" y="7662"/>
                        <a:pt x="61627" y="7948"/>
                      </a:cubicBezTo>
                      <a:cubicBezTo>
                        <a:pt x="61150" y="8234"/>
                        <a:pt x="60674" y="8424"/>
                        <a:pt x="60198" y="8710"/>
                      </a:cubicBezTo>
                      <a:cubicBezTo>
                        <a:pt x="41053" y="19283"/>
                        <a:pt x="23241" y="32237"/>
                        <a:pt x="7144" y="4709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任意多边形: 形状 434"/>
                <p:cNvSpPr/>
                <p:nvPr/>
              </p:nvSpPr>
              <p:spPr>
                <a:xfrm>
                  <a:off x="5559444" y="2122854"/>
                  <a:ext cx="115399" cy="52454"/>
                </a:xfrm>
                <a:custGeom>
                  <a:avLst/>
                  <a:gdLst>
                    <a:gd name="connsiteX0" fmla="*/ 77742 w 104775"/>
                    <a:gd name="connsiteY0" fmla="*/ 48405 h 47625"/>
                    <a:gd name="connsiteX1" fmla="*/ 88601 w 104775"/>
                    <a:gd name="connsiteY1" fmla="*/ 45929 h 47625"/>
                    <a:gd name="connsiteX2" fmla="*/ 103936 w 104775"/>
                    <a:gd name="connsiteY2" fmla="*/ 27165 h 47625"/>
                    <a:gd name="connsiteX3" fmla="*/ 103460 w 104775"/>
                    <a:gd name="connsiteY3" fmla="*/ 26212 h 47625"/>
                    <a:gd name="connsiteX4" fmla="*/ 102507 w 104775"/>
                    <a:gd name="connsiteY4" fmla="*/ 26688 h 47625"/>
                    <a:gd name="connsiteX5" fmla="*/ 88030 w 104775"/>
                    <a:gd name="connsiteY5" fmla="*/ 44500 h 47625"/>
                    <a:gd name="connsiteX6" fmla="*/ 65646 w 104775"/>
                    <a:gd name="connsiteY6" fmla="*/ 43167 h 47625"/>
                    <a:gd name="connsiteX7" fmla="*/ 58502 w 104775"/>
                    <a:gd name="connsiteY7" fmla="*/ 22593 h 47625"/>
                    <a:gd name="connsiteX8" fmla="*/ 58216 w 104775"/>
                    <a:gd name="connsiteY8" fmla="*/ 21736 h 47625"/>
                    <a:gd name="connsiteX9" fmla="*/ 57359 w 104775"/>
                    <a:gd name="connsiteY9" fmla="*/ 21736 h 47625"/>
                    <a:gd name="connsiteX10" fmla="*/ 29070 w 104775"/>
                    <a:gd name="connsiteY10" fmla="*/ 27260 h 47625"/>
                    <a:gd name="connsiteX11" fmla="*/ 8686 w 104775"/>
                    <a:gd name="connsiteY11" fmla="*/ 7734 h 47625"/>
                    <a:gd name="connsiteX12" fmla="*/ 7734 w 104775"/>
                    <a:gd name="connsiteY12" fmla="*/ 7162 h 47625"/>
                    <a:gd name="connsiteX13" fmla="*/ 7162 w 104775"/>
                    <a:gd name="connsiteY13" fmla="*/ 8115 h 47625"/>
                    <a:gd name="connsiteX14" fmla="*/ 28593 w 104775"/>
                    <a:gd name="connsiteY14" fmla="*/ 28784 h 47625"/>
                    <a:gd name="connsiteX15" fmla="*/ 56407 w 104775"/>
                    <a:gd name="connsiteY15" fmla="*/ 24117 h 47625"/>
                    <a:gd name="connsiteX16" fmla="*/ 64693 w 104775"/>
                    <a:gd name="connsiteY16" fmla="*/ 44405 h 47625"/>
                    <a:gd name="connsiteX17" fmla="*/ 77742 w 104775"/>
                    <a:gd name="connsiteY17" fmla="*/ 4840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5" h="47625">
                      <a:moveTo>
                        <a:pt x="77742" y="48405"/>
                      </a:moveTo>
                      <a:cubicBezTo>
                        <a:pt x="81457" y="48405"/>
                        <a:pt x="85172" y="47548"/>
                        <a:pt x="88601" y="45929"/>
                      </a:cubicBezTo>
                      <a:cubicBezTo>
                        <a:pt x="95745" y="42500"/>
                        <a:pt x="101460" y="35451"/>
                        <a:pt x="103936" y="27165"/>
                      </a:cubicBezTo>
                      <a:cubicBezTo>
                        <a:pt x="104032" y="26784"/>
                        <a:pt x="103841" y="26307"/>
                        <a:pt x="103460" y="26212"/>
                      </a:cubicBezTo>
                      <a:cubicBezTo>
                        <a:pt x="103079" y="26117"/>
                        <a:pt x="102603" y="26307"/>
                        <a:pt x="102507" y="26688"/>
                      </a:cubicBezTo>
                      <a:cubicBezTo>
                        <a:pt x="100222" y="34594"/>
                        <a:pt x="94792" y="41262"/>
                        <a:pt x="88030" y="44500"/>
                      </a:cubicBezTo>
                      <a:cubicBezTo>
                        <a:pt x="80695" y="48024"/>
                        <a:pt x="71932" y="47548"/>
                        <a:pt x="65646" y="43167"/>
                      </a:cubicBezTo>
                      <a:cubicBezTo>
                        <a:pt x="59169" y="38595"/>
                        <a:pt x="56025" y="29736"/>
                        <a:pt x="58502" y="22593"/>
                      </a:cubicBezTo>
                      <a:cubicBezTo>
                        <a:pt x="58597" y="22307"/>
                        <a:pt x="58502" y="21926"/>
                        <a:pt x="58216" y="21736"/>
                      </a:cubicBezTo>
                      <a:cubicBezTo>
                        <a:pt x="57931" y="21545"/>
                        <a:pt x="57549" y="21545"/>
                        <a:pt x="57359" y="21736"/>
                      </a:cubicBezTo>
                      <a:cubicBezTo>
                        <a:pt x="48882" y="27641"/>
                        <a:pt x="38309" y="29736"/>
                        <a:pt x="29070" y="27260"/>
                      </a:cubicBezTo>
                      <a:cubicBezTo>
                        <a:pt x="19164" y="24688"/>
                        <a:pt x="11163" y="16973"/>
                        <a:pt x="8686" y="7734"/>
                      </a:cubicBezTo>
                      <a:cubicBezTo>
                        <a:pt x="8591" y="7353"/>
                        <a:pt x="8115" y="7067"/>
                        <a:pt x="7734" y="7162"/>
                      </a:cubicBezTo>
                      <a:cubicBezTo>
                        <a:pt x="7353" y="7257"/>
                        <a:pt x="7067" y="7734"/>
                        <a:pt x="7162" y="8115"/>
                      </a:cubicBezTo>
                      <a:cubicBezTo>
                        <a:pt x="9829" y="17925"/>
                        <a:pt x="18211" y="26022"/>
                        <a:pt x="28593" y="28784"/>
                      </a:cubicBezTo>
                      <a:cubicBezTo>
                        <a:pt x="37642" y="31165"/>
                        <a:pt x="47929" y="29355"/>
                        <a:pt x="56407" y="24117"/>
                      </a:cubicBezTo>
                      <a:cubicBezTo>
                        <a:pt x="54882" y="31451"/>
                        <a:pt x="58216" y="39833"/>
                        <a:pt x="64693" y="44405"/>
                      </a:cubicBezTo>
                      <a:cubicBezTo>
                        <a:pt x="68408" y="47072"/>
                        <a:pt x="72980" y="48405"/>
                        <a:pt x="77742" y="4840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任意多边形: 形状 435"/>
                <p:cNvSpPr/>
                <p:nvPr/>
              </p:nvSpPr>
              <p:spPr>
                <a:xfrm>
                  <a:off x="5435011" y="2207817"/>
                  <a:ext cx="104908" cy="73436"/>
                </a:xfrm>
                <a:custGeom>
                  <a:avLst/>
                  <a:gdLst>
                    <a:gd name="connsiteX0" fmla="*/ 79659 w 95250"/>
                    <a:gd name="connsiteY0" fmla="*/ 60799 h 66675"/>
                    <a:gd name="connsiteX1" fmla="*/ 85850 w 95250"/>
                    <a:gd name="connsiteY1" fmla="*/ 59561 h 66675"/>
                    <a:gd name="connsiteX2" fmla="*/ 94137 w 95250"/>
                    <a:gd name="connsiteY2" fmla="*/ 50989 h 66675"/>
                    <a:gd name="connsiteX3" fmla="*/ 93661 w 95250"/>
                    <a:gd name="connsiteY3" fmla="*/ 50036 h 66675"/>
                    <a:gd name="connsiteX4" fmla="*/ 92708 w 95250"/>
                    <a:gd name="connsiteY4" fmla="*/ 50512 h 66675"/>
                    <a:gd name="connsiteX5" fmla="*/ 85279 w 95250"/>
                    <a:gd name="connsiteY5" fmla="*/ 58132 h 66675"/>
                    <a:gd name="connsiteX6" fmla="*/ 73373 w 95250"/>
                    <a:gd name="connsiteY6" fmla="*/ 57656 h 66675"/>
                    <a:gd name="connsiteX7" fmla="*/ 66991 w 95250"/>
                    <a:gd name="connsiteY7" fmla="*/ 36892 h 66675"/>
                    <a:gd name="connsiteX8" fmla="*/ 66800 w 95250"/>
                    <a:gd name="connsiteY8" fmla="*/ 36034 h 66675"/>
                    <a:gd name="connsiteX9" fmla="*/ 65943 w 95250"/>
                    <a:gd name="connsiteY9" fmla="*/ 35844 h 66675"/>
                    <a:gd name="connsiteX10" fmla="*/ 44321 w 95250"/>
                    <a:gd name="connsiteY10" fmla="*/ 35939 h 66675"/>
                    <a:gd name="connsiteX11" fmla="*/ 34701 w 95250"/>
                    <a:gd name="connsiteY11" fmla="*/ 18032 h 66675"/>
                    <a:gd name="connsiteX12" fmla="*/ 34510 w 95250"/>
                    <a:gd name="connsiteY12" fmla="*/ 17365 h 66675"/>
                    <a:gd name="connsiteX13" fmla="*/ 33844 w 95250"/>
                    <a:gd name="connsiteY13" fmla="*/ 17175 h 66675"/>
                    <a:gd name="connsiteX14" fmla="*/ 8507 w 95250"/>
                    <a:gd name="connsiteY14" fmla="*/ 7459 h 66675"/>
                    <a:gd name="connsiteX15" fmla="*/ 7459 w 95250"/>
                    <a:gd name="connsiteY15" fmla="*/ 7269 h 66675"/>
                    <a:gd name="connsiteX16" fmla="*/ 7269 w 95250"/>
                    <a:gd name="connsiteY16" fmla="*/ 8317 h 66675"/>
                    <a:gd name="connsiteX17" fmla="*/ 32986 w 95250"/>
                    <a:gd name="connsiteY17" fmla="*/ 18889 h 66675"/>
                    <a:gd name="connsiteX18" fmla="*/ 43559 w 95250"/>
                    <a:gd name="connsiteY18" fmla="*/ 37368 h 66675"/>
                    <a:gd name="connsiteX19" fmla="*/ 64895 w 95250"/>
                    <a:gd name="connsiteY19" fmla="*/ 37939 h 66675"/>
                    <a:gd name="connsiteX20" fmla="*/ 72515 w 95250"/>
                    <a:gd name="connsiteY20" fmla="*/ 59085 h 66675"/>
                    <a:gd name="connsiteX21" fmla="*/ 79659 w 95250"/>
                    <a:gd name="connsiteY21" fmla="*/ 60799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0" h="66675">
                      <a:moveTo>
                        <a:pt x="79659" y="60799"/>
                      </a:moveTo>
                      <a:cubicBezTo>
                        <a:pt x="81754" y="60799"/>
                        <a:pt x="83850" y="60418"/>
                        <a:pt x="85850" y="59561"/>
                      </a:cubicBezTo>
                      <a:cubicBezTo>
                        <a:pt x="89946" y="57942"/>
                        <a:pt x="92994" y="54799"/>
                        <a:pt x="94137" y="50989"/>
                      </a:cubicBezTo>
                      <a:cubicBezTo>
                        <a:pt x="94232" y="50608"/>
                        <a:pt x="94042" y="50131"/>
                        <a:pt x="93661" y="50036"/>
                      </a:cubicBezTo>
                      <a:cubicBezTo>
                        <a:pt x="93280" y="49941"/>
                        <a:pt x="92803" y="50131"/>
                        <a:pt x="92708" y="50512"/>
                      </a:cubicBezTo>
                      <a:cubicBezTo>
                        <a:pt x="91660" y="53846"/>
                        <a:pt x="88993" y="56608"/>
                        <a:pt x="85279" y="58132"/>
                      </a:cubicBezTo>
                      <a:cubicBezTo>
                        <a:pt x="81278" y="59752"/>
                        <a:pt x="76801" y="59561"/>
                        <a:pt x="73373" y="57656"/>
                      </a:cubicBezTo>
                      <a:cubicBezTo>
                        <a:pt x="66705" y="53941"/>
                        <a:pt x="63752" y="44416"/>
                        <a:pt x="66991" y="36892"/>
                      </a:cubicBezTo>
                      <a:cubicBezTo>
                        <a:pt x="67086" y="36606"/>
                        <a:pt x="67086" y="36320"/>
                        <a:pt x="66800" y="36034"/>
                      </a:cubicBezTo>
                      <a:cubicBezTo>
                        <a:pt x="66610" y="35844"/>
                        <a:pt x="66229" y="35749"/>
                        <a:pt x="65943" y="35844"/>
                      </a:cubicBezTo>
                      <a:cubicBezTo>
                        <a:pt x="58228" y="38892"/>
                        <a:pt x="50322" y="38892"/>
                        <a:pt x="44321" y="35939"/>
                      </a:cubicBezTo>
                      <a:cubicBezTo>
                        <a:pt x="37273" y="32510"/>
                        <a:pt x="33177" y="24795"/>
                        <a:pt x="34701" y="18032"/>
                      </a:cubicBezTo>
                      <a:cubicBezTo>
                        <a:pt x="34796" y="17746"/>
                        <a:pt x="34701" y="17556"/>
                        <a:pt x="34510" y="17365"/>
                      </a:cubicBezTo>
                      <a:cubicBezTo>
                        <a:pt x="34320" y="17175"/>
                        <a:pt x="34034" y="17080"/>
                        <a:pt x="33844" y="17175"/>
                      </a:cubicBezTo>
                      <a:cubicBezTo>
                        <a:pt x="24509" y="19270"/>
                        <a:pt x="14032" y="15270"/>
                        <a:pt x="8507" y="7459"/>
                      </a:cubicBezTo>
                      <a:cubicBezTo>
                        <a:pt x="8221" y="7078"/>
                        <a:pt x="7745" y="7078"/>
                        <a:pt x="7459" y="7269"/>
                      </a:cubicBezTo>
                      <a:cubicBezTo>
                        <a:pt x="7078" y="7555"/>
                        <a:pt x="7078" y="8031"/>
                        <a:pt x="7269" y="8317"/>
                      </a:cubicBezTo>
                      <a:cubicBezTo>
                        <a:pt x="12889" y="16318"/>
                        <a:pt x="23366" y="20604"/>
                        <a:pt x="32986" y="18889"/>
                      </a:cubicBezTo>
                      <a:cubicBezTo>
                        <a:pt x="31939" y="26033"/>
                        <a:pt x="36320" y="33844"/>
                        <a:pt x="43559" y="37368"/>
                      </a:cubicBezTo>
                      <a:cubicBezTo>
                        <a:pt x="49560" y="40321"/>
                        <a:pt x="57275" y="40511"/>
                        <a:pt x="64895" y="37939"/>
                      </a:cubicBezTo>
                      <a:cubicBezTo>
                        <a:pt x="62324" y="45845"/>
                        <a:pt x="65657" y="55180"/>
                        <a:pt x="72515" y="59085"/>
                      </a:cubicBezTo>
                      <a:cubicBezTo>
                        <a:pt x="74706" y="60228"/>
                        <a:pt x="77087" y="60799"/>
                        <a:pt x="79659" y="6079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任意多边形: 形状 436"/>
                <p:cNvSpPr/>
                <p:nvPr/>
              </p:nvSpPr>
              <p:spPr>
                <a:xfrm>
                  <a:off x="5398915" y="2236568"/>
                  <a:ext cx="62945" cy="62945"/>
                </a:xfrm>
                <a:custGeom>
                  <a:avLst/>
                  <a:gdLst>
                    <a:gd name="connsiteX0" fmla="*/ 42994 w 57150"/>
                    <a:gd name="connsiteY0" fmla="*/ 53364 h 57150"/>
                    <a:gd name="connsiteX1" fmla="*/ 56519 w 57150"/>
                    <a:gd name="connsiteY1" fmla="*/ 47459 h 57150"/>
                    <a:gd name="connsiteX2" fmla="*/ 56424 w 57150"/>
                    <a:gd name="connsiteY2" fmla="*/ 46411 h 57150"/>
                    <a:gd name="connsiteX3" fmla="*/ 55376 w 57150"/>
                    <a:gd name="connsiteY3" fmla="*/ 46506 h 57150"/>
                    <a:gd name="connsiteX4" fmla="*/ 35088 w 57150"/>
                    <a:gd name="connsiteY4" fmla="*/ 49840 h 57150"/>
                    <a:gd name="connsiteX5" fmla="*/ 27944 w 57150"/>
                    <a:gd name="connsiteY5" fmla="*/ 30600 h 57150"/>
                    <a:gd name="connsiteX6" fmla="*/ 27849 w 57150"/>
                    <a:gd name="connsiteY6" fmla="*/ 29838 h 57150"/>
                    <a:gd name="connsiteX7" fmla="*/ 27182 w 57150"/>
                    <a:gd name="connsiteY7" fmla="*/ 29552 h 57150"/>
                    <a:gd name="connsiteX8" fmla="*/ 12418 w 57150"/>
                    <a:gd name="connsiteY8" fmla="*/ 23742 h 57150"/>
                    <a:gd name="connsiteX9" fmla="*/ 9371 w 57150"/>
                    <a:gd name="connsiteY9" fmla="*/ 8121 h 57150"/>
                    <a:gd name="connsiteX10" fmla="*/ 8894 w 57150"/>
                    <a:gd name="connsiteY10" fmla="*/ 7168 h 57150"/>
                    <a:gd name="connsiteX11" fmla="*/ 7942 w 57150"/>
                    <a:gd name="connsiteY11" fmla="*/ 7644 h 57150"/>
                    <a:gd name="connsiteX12" fmla="*/ 11275 w 57150"/>
                    <a:gd name="connsiteY12" fmla="*/ 24694 h 57150"/>
                    <a:gd name="connsiteX13" fmla="*/ 26230 w 57150"/>
                    <a:gd name="connsiteY13" fmla="*/ 31171 h 57150"/>
                    <a:gd name="connsiteX14" fmla="*/ 34421 w 57150"/>
                    <a:gd name="connsiteY14" fmla="*/ 51174 h 57150"/>
                    <a:gd name="connsiteX15" fmla="*/ 42994 w 57150"/>
                    <a:gd name="connsiteY15" fmla="*/ 5336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7150" h="57150">
                      <a:moveTo>
                        <a:pt x="42994" y="53364"/>
                      </a:moveTo>
                      <a:cubicBezTo>
                        <a:pt x="48042" y="53364"/>
                        <a:pt x="53090" y="51269"/>
                        <a:pt x="56519" y="47459"/>
                      </a:cubicBezTo>
                      <a:cubicBezTo>
                        <a:pt x="56805" y="47173"/>
                        <a:pt x="56805" y="46697"/>
                        <a:pt x="56424" y="46411"/>
                      </a:cubicBezTo>
                      <a:cubicBezTo>
                        <a:pt x="56138" y="46125"/>
                        <a:pt x="55662" y="46125"/>
                        <a:pt x="55376" y="46506"/>
                      </a:cubicBezTo>
                      <a:cubicBezTo>
                        <a:pt x="50423" y="52126"/>
                        <a:pt x="41565" y="53650"/>
                        <a:pt x="35088" y="49840"/>
                      </a:cubicBezTo>
                      <a:cubicBezTo>
                        <a:pt x="28611" y="46125"/>
                        <a:pt x="25468" y="37648"/>
                        <a:pt x="27944" y="30600"/>
                      </a:cubicBezTo>
                      <a:cubicBezTo>
                        <a:pt x="28040" y="30314"/>
                        <a:pt x="27944" y="30028"/>
                        <a:pt x="27849" y="29838"/>
                      </a:cubicBezTo>
                      <a:cubicBezTo>
                        <a:pt x="27658" y="29647"/>
                        <a:pt x="27468" y="29456"/>
                        <a:pt x="27182" y="29552"/>
                      </a:cubicBezTo>
                      <a:cubicBezTo>
                        <a:pt x="21753" y="30219"/>
                        <a:pt x="15943" y="27933"/>
                        <a:pt x="12418" y="23742"/>
                      </a:cubicBezTo>
                      <a:cubicBezTo>
                        <a:pt x="8894" y="19551"/>
                        <a:pt x="7751" y="13359"/>
                        <a:pt x="9371" y="8121"/>
                      </a:cubicBezTo>
                      <a:cubicBezTo>
                        <a:pt x="9466" y="7740"/>
                        <a:pt x="9275" y="7263"/>
                        <a:pt x="8894" y="7168"/>
                      </a:cubicBezTo>
                      <a:cubicBezTo>
                        <a:pt x="8513" y="7073"/>
                        <a:pt x="8037" y="7263"/>
                        <a:pt x="7942" y="7644"/>
                      </a:cubicBezTo>
                      <a:cubicBezTo>
                        <a:pt x="6132" y="13359"/>
                        <a:pt x="7466" y="20027"/>
                        <a:pt x="11275" y="24694"/>
                      </a:cubicBezTo>
                      <a:cubicBezTo>
                        <a:pt x="14895" y="28980"/>
                        <a:pt x="20610" y="31457"/>
                        <a:pt x="26230" y="31171"/>
                      </a:cubicBezTo>
                      <a:cubicBezTo>
                        <a:pt x="24230" y="38696"/>
                        <a:pt x="27658" y="47268"/>
                        <a:pt x="34421" y="51174"/>
                      </a:cubicBezTo>
                      <a:cubicBezTo>
                        <a:pt x="36993" y="52602"/>
                        <a:pt x="39946" y="53364"/>
                        <a:pt x="42994" y="5336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任意多边形: 形状 437"/>
                <p:cNvSpPr/>
                <p:nvPr/>
              </p:nvSpPr>
              <p:spPr>
                <a:xfrm>
                  <a:off x="5587475" y="1986599"/>
                  <a:ext cx="41963" cy="41963"/>
                </a:xfrm>
                <a:custGeom>
                  <a:avLst/>
                  <a:gdLst>
                    <a:gd name="connsiteX0" fmla="*/ 7144 w 38100"/>
                    <a:gd name="connsiteY0" fmla="*/ 22193 h 38100"/>
                    <a:gd name="connsiteX1" fmla="*/ 22193 w 38100"/>
                    <a:gd name="connsiteY1" fmla="*/ 37243 h 38100"/>
                    <a:gd name="connsiteX2" fmla="*/ 37243 w 38100"/>
                    <a:gd name="connsiteY2" fmla="*/ 22193 h 38100"/>
                    <a:gd name="connsiteX3" fmla="*/ 22193 w 38100"/>
                    <a:gd name="connsiteY3" fmla="*/ 7144 h 38100"/>
                    <a:gd name="connsiteX4" fmla="*/ 7144 w 38100"/>
                    <a:gd name="connsiteY4" fmla="*/ 2219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7144" y="22193"/>
                      </a:moveTo>
                      <a:cubicBezTo>
                        <a:pt x="7144" y="30480"/>
                        <a:pt x="13906" y="37243"/>
                        <a:pt x="22193" y="37243"/>
                      </a:cubicBezTo>
                      <a:cubicBezTo>
                        <a:pt x="30480" y="37243"/>
                        <a:pt x="37243" y="30480"/>
                        <a:pt x="37243" y="22193"/>
                      </a:cubicBezTo>
                      <a:cubicBezTo>
                        <a:pt x="37243" y="13907"/>
                        <a:pt x="30480" y="7144"/>
                        <a:pt x="22193" y="7144"/>
                      </a:cubicBezTo>
                      <a:cubicBezTo>
                        <a:pt x="13906" y="7239"/>
                        <a:pt x="7144" y="13907"/>
                        <a:pt x="7144" y="221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任意多边形: 形状 438"/>
                <p:cNvSpPr/>
                <p:nvPr/>
              </p:nvSpPr>
              <p:spPr>
                <a:xfrm>
                  <a:off x="5652210" y="1977728"/>
                  <a:ext cx="94417" cy="52454"/>
                </a:xfrm>
                <a:custGeom>
                  <a:avLst/>
                  <a:gdLst>
                    <a:gd name="connsiteX0" fmla="*/ 80480 w 85725"/>
                    <a:gd name="connsiteY0" fmla="*/ 8150 h 47625"/>
                    <a:gd name="connsiteX1" fmla="*/ 15996 w 85725"/>
                    <a:gd name="connsiteY1" fmla="*/ 14436 h 47625"/>
                    <a:gd name="connsiteX2" fmla="*/ 13329 w 85725"/>
                    <a:gd name="connsiteY2" fmla="*/ 22818 h 47625"/>
                    <a:gd name="connsiteX3" fmla="*/ 8757 w 85725"/>
                    <a:gd name="connsiteY3" fmla="*/ 27390 h 47625"/>
                    <a:gd name="connsiteX4" fmla="*/ 9138 w 85725"/>
                    <a:gd name="connsiteY4" fmla="*/ 39487 h 47625"/>
                    <a:gd name="connsiteX5" fmla="*/ 24378 w 85725"/>
                    <a:gd name="connsiteY5" fmla="*/ 47202 h 47625"/>
                    <a:gd name="connsiteX6" fmla="*/ 37237 w 85725"/>
                    <a:gd name="connsiteY6" fmla="*/ 43392 h 47625"/>
                    <a:gd name="connsiteX7" fmla="*/ 83528 w 85725"/>
                    <a:gd name="connsiteY7" fmla="*/ 19294 h 47625"/>
                    <a:gd name="connsiteX8" fmla="*/ 83814 w 85725"/>
                    <a:gd name="connsiteY8" fmla="*/ 19008 h 47625"/>
                    <a:gd name="connsiteX9" fmla="*/ 80480 w 85725"/>
                    <a:gd name="connsiteY9" fmla="*/ 815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5" h="47625">
                      <a:moveTo>
                        <a:pt x="80480" y="8150"/>
                      </a:moveTo>
                      <a:cubicBezTo>
                        <a:pt x="58858" y="5673"/>
                        <a:pt x="36665" y="7769"/>
                        <a:pt x="15996" y="14436"/>
                      </a:cubicBezTo>
                      <a:cubicBezTo>
                        <a:pt x="16567" y="17294"/>
                        <a:pt x="15139" y="20532"/>
                        <a:pt x="13329" y="22818"/>
                      </a:cubicBezTo>
                      <a:cubicBezTo>
                        <a:pt x="11900" y="24438"/>
                        <a:pt x="9995" y="25581"/>
                        <a:pt x="8757" y="27390"/>
                      </a:cubicBezTo>
                      <a:cubicBezTo>
                        <a:pt x="6280" y="30819"/>
                        <a:pt x="6852" y="35868"/>
                        <a:pt x="9138" y="39487"/>
                      </a:cubicBezTo>
                      <a:cubicBezTo>
                        <a:pt x="12281" y="44535"/>
                        <a:pt x="18377" y="47679"/>
                        <a:pt x="24378" y="47202"/>
                      </a:cubicBezTo>
                      <a:cubicBezTo>
                        <a:pt x="28855" y="46821"/>
                        <a:pt x="33046" y="44631"/>
                        <a:pt x="37237" y="43392"/>
                      </a:cubicBezTo>
                      <a:cubicBezTo>
                        <a:pt x="54001" y="38154"/>
                        <a:pt x="70003" y="30534"/>
                        <a:pt x="83528" y="19294"/>
                      </a:cubicBezTo>
                      <a:cubicBezTo>
                        <a:pt x="83624" y="19199"/>
                        <a:pt x="83719" y="19104"/>
                        <a:pt x="83814" y="19008"/>
                      </a:cubicBezTo>
                      <a:cubicBezTo>
                        <a:pt x="88005" y="15484"/>
                        <a:pt x="85814" y="8721"/>
                        <a:pt x="80480" y="815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任意多边形: 形状 439"/>
                <p:cNvSpPr/>
                <p:nvPr/>
              </p:nvSpPr>
              <p:spPr>
                <a:xfrm>
                  <a:off x="5523285" y="2389949"/>
                  <a:ext cx="52454" cy="41963"/>
                </a:xfrm>
                <a:custGeom>
                  <a:avLst/>
                  <a:gdLst>
                    <a:gd name="connsiteX0" fmla="*/ 43612 w 47625"/>
                    <a:gd name="connsiteY0" fmla="*/ 22307 h 38100"/>
                    <a:gd name="connsiteX1" fmla="*/ 45803 w 47625"/>
                    <a:gd name="connsiteY1" fmla="*/ 29641 h 38100"/>
                    <a:gd name="connsiteX2" fmla="*/ 41612 w 47625"/>
                    <a:gd name="connsiteY2" fmla="*/ 35547 h 38100"/>
                    <a:gd name="connsiteX3" fmla="*/ 35040 w 47625"/>
                    <a:gd name="connsiteY3" fmla="*/ 33451 h 38100"/>
                    <a:gd name="connsiteX4" fmla="*/ 30849 w 47625"/>
                    <a:gd name="connsiteY4" fmla="*/ 27546 h 38100"/>
                    <a:gd name="connsiteX5" fmla="*/ 14276 w 47625"/>
                    <a:gd name="connsiteY5" fmla="*/ 12687 h 38100"/>
                    <a:gd name="connsiteX6" fmla="*/ 19514 w 47625"/>
                    <a:gd name="connsiteY6" fmla="*/ 25164 h 38100"/>
                    <a:gd name="connsiteX7" fmla="*/ 16847 w 47625"/>
                    <a:gd name="connsiteY7" fmla="*/ 38023 h 38100"/>
                    <a:gd name="connsiteX8" fmla="*/ 14942 w 47625"/>
                    <a:gd name="connsiteY8" fmla="*/ 39357 h 38100"/>
                    <a:gd name="connsiteX9" fmla="*/ 10656 w 47625"/>
                    <a:gd name="connsiteY9" fmla="*/ 35070 h 38100"/>
                    <a:gd name="connsiteX10" fmla="*/ 17800 w 47625"/>
                    <a:gd name="connsiteY10" fmla="*/ 7162 h 38100"/>
                    <a:gd name="connsiteX11" fmla="*/ 43612 w 47625"/>
                    <a:gd name="connsiteY11" fmla="*/ 2230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38100">
                      <a:moveTo>
                        <a:pt x="43612" y="22307"/>
                      </a:moveTo>
                      <a:cubicBezTo>
                        <a:pt x="44946" y="24498"/>
                        <a:pt x="45899" y="27069"/>
                        <a:pt x="45803" y="29641"/>
                      </a:cubicBezTo>
                      <a:cubicBezTo>
                        <a:pt x="45708" y="32213"/>
                        <a:pt x="44089" y="34785"/>
                        <a:pt x="41612" y="35547"/>
                      </a:cubicBezTo>
                      <a:cubicBezTo>
                        <a:pt x="39326" y="36213"/>
                        <a:pt x="36754" y="35070"/>
                        <a:pt x="35040" y="33451"/>
                      </a:cubicBezTo>
                      <a:cubicBezTo>
                        <a:pt x="33326" y="31737"/>
                        <a:pt x="32183" y="29641"/>
                        <a:pt x="30849" y="27546"/>
                      </a:cubicBezTo>
                      <a:cubicBezTo>
                        <a:pt x="26849" y="21164"/>
                        <a:pt x="21038" y="16020"/>
                        <a:pt x="14276" y="12687"/>
                      </a:cubicBezTo>
                      <a:cubicBezTo>
                        <a:pt x="16466" y="16687"/>
                        <a:pt x="18657" y="20688"/>
                        <a:pt x="19514" y="25164"/>
                      </a:cubicBezTo>
                      <a:cubicBezTo>
                        <a:pt x="20371" y="29641"/>
                        <a:pt x="19800" y="34594"/>
                        <a:pt x="16847" y="38023"/>
                      </a:cubicBezTo>
                      <a:cubicBezTo>
                        <a:pt x="16371" y="38595"/>
                        <a:pt x="15704" y="39166"/>
                        <a:pt x="14942" y="39357"/>
                      </a:cubicBezTo>
                      <a:cubicBezTo>
                        <a:pt x="12751" y="39833"/>
                        <a:pt x="11227" y="37261"/>
                        <a:pt x="10656" y="35070"/>
                      </a:cubicBezTo>
                      <a:cubicBezTo>
                        <a:pt x="7608" y="24117"/>
                        <a:pt x="1988" y="6495"/>
                        <a:pt x="17800" y="7162"/>
                      </a:cubicBezTo>
                      <a:cubicBezTo>
                        <a:pt x="28087" y="7448"/>
                        <a:pt x="38374" y="13258"/>
                        <a:pt x="43612" y="22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任意多边形: 形状 440"/>
                <p:cNvSpPr/>
                <p:nvPr/>
              </p:nvSpPr>
              <p:spPr>
                <a:xfrm>
                  <a:off x="5449219" y="2389949"/>
                  <a:ext cx="52454" cy="41963"/>
                </a:xfrm>
                <a:custGeom>
                  <a:avLst/>
                  <a:gdLst>
                    <a:gd name="connsiteX0" fmla="*/ 43612 w 47625"/>
                    <a:gd name="connsiteY0" fmla="*/ 22307 h 38100"/>
                    <a:gd name="connsiteX1" fmla="*/ 45803 w 47625"/>
                    <a:gd name="connsiteY1" fmla="*/ 29641 h 38100"/>
                    <a:gd name="connsiteX2" fmla="*/ 41612 w 47625"/>
                    <a:gd name="connsiteY2" fmla="*/ 35547 h 38100"/>
                    <a:gd name="connsiteX3" fmla="*/ 35040 w 47625"/>
                    <a:gd name="connsiteY3" fmla="*/ 33451 h 38100"/>
                    <a:gd name="connsiteX4" fmla="*/ 30849 w 47625"/>
                    <a:gd name="connsiteY4" fmla="*/ 27546 h 38100"/>
                    <a:gd name="connsiteX5" fmla="*/ 14276 w 47625"/>
                    <a:gd name="connsiteY5" fmla="*/ 12687 h 38100"/>
                    <a:gd name="connsiteX6" fmla="*/ 19514 w 47625"/>
                    <a:gd name="connsiteY6" fmla="*/ 25164 h 38100"/>
                    <a:gd name="connsiteX7" fmla="*/ 16847 w 47625"/>
                    <a:gd name="connsiteY7" fmla="*/ 38023 h 38100"/>
                    <a:gd name="connsiteX8" fmla="*/ 14942 w 47625"/>
                    <a:gd name="connsiteY8" fmla="*/ 39357 h 38100"/>
                    <a:gd name="connsiteX9" fmla="*/ 10656 w 47625"/>
                    <a:gd name="connsiteY9" fmla="*/ 35070 h 38100"/>
                    <a:gd name="connsiteX10" fmla="*/ 17800 w 47625"/>
                    <a:gd name="connsiteY10" fmla="*/ 7162 h 38100"/>
                    <a:gd name="connsiteX11" fmla="*/ 43612 w 47625"/>
                    <a:gd name="connsiteY11" fmla="*/ 2230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38100">
                      <a:moveTo>
                        <a:pt x="43612" y="22307"/>
                      </a:moveTo>
                      <a:cubicBezTo>
                        <a:pt x="44946" y="24498"/>
                        <a:pt x="45899" y="27069"/>
                        <a:pt x="45803" y="29641"/>
                      </a:cubicBezTo>
                      <a:cubicBezTo>
                        <a:pt x="45708" y="32213"/>
                        <a:pt x="44089" y="34785"/>
                        <a:pt x="41612" y="35547"/>
                      </a:cubicBezTo>
                      <a:cubicBezTo>
                        <a:pt x="39326" y="36213"/>
                        <a:pt x="36754" y="35070"/>
                        <a:pt x="35040" y="33451"/>
                      </a:cubicBezTo>
                      <a:cubicBezTo>
                        <a:pt x="33326" y="31737"/>
                        <a:pt x="32183" y="29641"/>
                        <a:pt x="30849" y="27546"/>
                      </a:cubicBezTo>
                      <a:cubicBezTo>
                        <a:pt x="26849" y="21164"/>
                        <a:pt x="21038" y="16020"/>
                        <a:pt x="14276" y="12687"/>
                      </a:cubicBezTo>
                      <a:cubicBezTo>
                        <a:pt x="16466" y="16687"/>
                        <a:pt x="18657" y="20688"/>
                        <a:pt x="19514" y="25164"/>
                      </a:cubicBezTo>
                      <a:cubicBezTo>
                        <a:pt x="20371" y="29641"/>
                        <a:pt x="19800" y="34594"/>
                        <a:pt x="16847" y="38023"/>
                      </a:cubicBezTo>
                      <a:cubicBezTo>
                        <a:pt x="16371" y="38595"/>
                        <a:pt x="15704" y="39166"/>
                        <a:pt x="14942" y="39357"/>
                      </a:cubicBezTo>
                      <a:cubicBezTo>
                        <a:pt x="12751" y="39833"/>
                        <a:pt x="11227" y="37261"/>
                        <a:pt x="10656" y="35070"/>
                      </a:cubicBezTo>
                      <a:cubicBezTo>
                        <a:pt x="7608" y="24117"/>
                        <a:pt x="1988" y="6495"/>
                        <a:pt x="17800" y="7162"/>
                      </a:cubicBezTo>
                      <a:cubicBezTo>
                        <a:pt x="28087" y="7448"/>
                        <a:pt x="38374" y="13258"/>
                        <a:pt x="43612" y="22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任意多边形: 形状 441"/>
                <p:cNvSpPr/>
                <p:nvPr/>
              </p:nvSpPr>
              <p:spPr>
                <a:xfrm>
                  <a:off x="3050595" y="2779653"/>
                  <a:ext cx="209816" cy="209816"/>
                </a:xfrm>
                <a:custGeom>
                  <a:avLst/>
                  <a:gdLst>
                    <a:gd name="connsiteX0" fmla="*/ 145444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4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4" y="79103"/>
                      </a:moveTo>
                      <a:lnTo>
                        <a:pt x="183640" y="95010"/>
                      </a:lnTo>
                      <a:cubicBezTo>
                        <a:pt x="188878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4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任意多边形: 形状 442"/>
                <p:cNvSpPr/>
                <p:nvPr/>
              </p:nvSpPr>
              <p:spPr>
                <a:xfrm>
                  <a:off x="4991391" y="1363396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3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3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任意多边形: 形状 443"/>
                <p:cNvSpPr/>
                <p:nvPr/>
              </p:nvSpPr>
              <p:spPr>
                <a:xfrm>
                  <a:off x="6134887" y="2758671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任意多边形: 形状 444"/>
                <p:cNvSpPr/>
                <p:nvPr/>
              </p:nvSpPr>
              <p:spPr>
                <a:xfrm>
                  <a:off x="5463477" y="3451063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任意多边形: 形状 445"/>
                <p:cNvSpPr/>
                <p:nvPr/>
              </p:nvSpPr>
              <p:spPr>
                <a:xfrm>
                  <a:off x="4313872" y="5040519"/>
                  <a:ext cx="608466" cy="377668"/>
                </a:xfrm>
                <a:custGeom>
                  <a:avLst/>
                  <a:gdLst>
                    <a:gd name="connsiteX0" fmla="*/ 29832 w 552450"/>
                    <a:gd name="connsiteY0" fmla="*/ 339424 h 342900"/>
                    <a:gd name="connsiteX1" fmla="*/ 58407 w 552450"/>
                    <a:gd name="connsiteY1" fmla="*/ 34624 h 342900"/>
                    <a:gd name="connsiteX2" fmla="*/ 248907 w 552450"/>
                    <a:gd name="connsiteY2" fmla="*/ 158449 h 342900"/>
                    <a:gd name="connsiteX3" fmla="*/ 391782 w 552450"/>
                    <a:gd name="connsiteY3" fmla="*/ 82249 h 342900"/>
                    <a:gd name="connsiteX4" fmla="*/ 553707 w 552450"/>
                    <a:gd name="connsiteY4" fmla="*/ 272749 h 342900"/>
                    <a:gd name="connsiteX5" fmla="*/ 29832 w 552450"/>
                    <a:gd name="connsiteY5" fmla="*/ 33942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50" h="342900">
                      <a:moveTo>
                        <a:pt x="29832" y="339424"/>
                      </a:moveTo>
                      <a:cubicBezTo>
                        <a:pt x="29832" y="339424"/>
                        <a:pt x="-36843" y="139399"/>
                        <a:pt x="58407" y="34624"/>
                      </a:cubicBezTo>
                      <a:cubicBezTo>
                        <a:pt x="153657" y="-70151"/>
                        <a:pt x="248907" y="158449"/>
                        <a:pt x="248907" y="158449"/>
                      </a:cubicBezTo>
                      <a:cubicBezTo>
                        <a:pt x="248907" y="158449"/>
                        <a:pt x="267957" y="63199"/>
                        <a:pt x="391782" y="82249"/>
                      </a:cubicBezTo>
                      <a:cubicBezTo>
                        <a:pt x="515607" y="101299"/>
                        <a:pt x="553707" y="272749"/>
                        <a:pt x="553707" y="272749"/>
                      </a:cubicBezTo>
                      <a:lnTo>
                        <a:pt x="29832" y="339424"/>
                      </a:lnTo>
                      <a:close/>
                    </a:path>
                  </a:pathLst>
                </a:custGeom>
                <a:solidFill>
                  <a:srgbClr val="83C6C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5" name="组合 454"/>
              <p:cNvGrpSpPr/>
              <p:nvPr/>
            </p:nvGrpSpPr>
            <p:grpSpPr>
              <a:xfrm>
                <a:off x="2855116" y="3448507"/>
                <a:ext cx="1372492" cy="1337083"/>
                <a:chOff x="2861382" y="3441063"/>
                <a:chExt cx="1372492" cy="1337083"/>
              </a:xfrm>
            </p:grpSpPr>
            <p:grpSp>
              <p:nvGrpSpPr>
                <p:cNvPr id="454" name="组合 453"/>
                <p:cNvGrpSpPr/>
                <p:nvPr/>
              </p:nvGrpSpPr>
              <p:grpSpPr>
                <a:xfrm>
                  <a:off x="2861382" y="4110016"/>
                  <a:ext cx="1372492" cy="668130"/>
                  <a:chOff x="2861382" y="4110016"/>
                  <a:chExt cx="1372492" cy="668130"/>
                </a:xfrm>
              </p:grpSpPr>
              <p:pic>
                <p:nvPicPr>
                  <p:cNvPr id="449" name="图形 448"/>
                  <p:cNvPicPr>
                    <a:picLocks noChangeAspect="1"/>
                  </p:cNvPicPr>
                  <p:nvPr/>
                </p:nvPicPr>
                <p:blipFill>
                  <a:blip r:embed="rId1">
                    <a:extLst>
                      <a:ext uri="{96DAC541-7B7A-43D3-8B79-37D633B846F1}">
                        <asvg:svgBlip xmlns:asvg="http://schemas.microsoft.com/office/drawing/2016/SVG/main" r:embed="rId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36003" y="4612219"/>
                    <a:ext cx="823251" cy="165927"/>
                  </a:xfrm>
                  <a:prstGeom prst="rect">
                    <a:avLst/>
                  </a:prstGeom>
                </p:spPr>
              </p:pic>
              <p:sp>
                <p:nvSpPr>
                  <p:cNvPr id="450" name="文本框 449"/>
                  <p:cNvSpPr txBox="1"/>
                  <p:nvPr/>
                </p:nvSpPr>
                <p:spPr>
                  <a:xfrm>
                    <a:off x="2861382" y="4110016"/>
                    <a:ext cx="137249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>
                        <a:ln w="31750">
                          <a:noFill/>
                        </a:ln>
                        <a:solidFill>
                          <a:schemeClr val="bg1"/>
                        </a:solidFill>
                        <a:latin typeface="Pacifico" panose="00000500000000000000" pitchFamily="2" charset="0"/>
                        <a:cs typeface="+mn-ea"/>
                        <a:sym typeface="+mn-lt"/>
                      </a:rPr>
                      <a:t>Content</a:t>
                    </a:r>
                    <a:endParaRPr lang="zh-CN" altLang="en-US" sz="2800" dirty="0">
                      <a:ln w="31750">
                        <a:noFill/>
                      </a:ln>
                      <a:solidFill>
                        <a:schemeClr val="bg1"/>
                      </a:solidFill>
                      <a:latin typeface="Pacifico" panose="00000500000000000000" pitchFamily="2" charset="0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53" name="组合 452"/>
                <p:cNvGrpSpPr/>
                <p:nvPr/>
              </p:nvGrpSpPr>
              <p:grpSpPr>
                <a:xfrm>
                  <a:off x="3006482" y="3441063"/>
                  <a:ext cx="1107693" cy="766975"/>
                  <a:chOff x="3039782" y="3314353"/>
                  <a:chExt cx="1107693" cy="766975"/>
                </a:xfrm>
              </p:grpSpPr>
              <p:sp>
                <p:nvSpPr>
                  <p:cNvPr id="451" name="文本框 450"/>
                  <p:cNvSpPr txBox="1"/>
                  <p:nvPr/>
                </p:nvSpPr>
                <p:spPr>
                  <a:xfrm>
                    <a:off x="3039782" y="3314353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目</a:t>
                    </a:r>
                    <a:endPara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2" name="文本框 451"/>
                  <p:cNvSpPr txBox="1"/>
                  <p:nvPr/>
                </p:nvSpPr>
                <p:spPr>
                  <a:xfrm>
                    <a:off x="3449848" y="3373442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录</a:t>
                    </a:r>
                    <a:endPara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" name="直接连接符 295"/>
          <p:cNvCxnSpPr/>
          <p:nvPr/>
        </p:nvCxnSpPr>
        <p:spPr>
          <a:xfrm>
            <a:off x="3239287" y="3454400"/>
            <a:ext cx="5713424" cy="0"/>
          </a:xfrm>
          <a:prstGeom prst="line">
            <a:avLst/>
          </a:prstGeom>
          <a:ln w="25400">
            <a:solidFill>
              <a:srgbClr val="FFCC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9" name="组合 308"/>
          <p:cNvGrpSpPr/>
          <p:nvPr/>
        </p:nvGrpSpPr>
        <p:grpSpPr>
          <a:xfrm>
            <a:off x="3239287" y="1488218"/>
            <a:ext cx="5860900" cy="1805602"/>
            <a:chOff x="3239288" y="1716818"/>
            <a:chExt cx="5860900" cy="1805602"/>
          </a:xfrm>
        </p:grpSpPr>
        <p:sp>
          <p:nvSpPr>
            <p:cNvPr id="285" name="文本框 284"/>
            <p:cNvSpPr txBox="1"/>
            <p:nvPr/>
          </p:nvSpPr>
          <p:spPr>
            <a:xfrm>
              <a:off x="3239288" y="2264229"/>
              <a:ext cx="586090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31750">
                    <a:solidFill>
                      <a:srgbClr val="FFFFFF"/>
                    </a:solidFill>
                  </a:ln>
                  <a:solidFill>
                    <a:srgbClr val="4F1F37"/>
                  </a:solidFill>
                  <a:latin typeface="Pacifico" panose="00000500000000000000" pitchFamily="2" charset="0"/>
                  <a:cs typeface="+mn-ea"/>
                  <a:sym typeface="+mn-lt"/>
                </a:rPr>
                <a:t>Thanks Viewing</a:t>
              </a:r>
              <a:endParaRPr lang="zh-CN" altLang="en-US" sz="6600" dirty="0">
                <a:ln w="31750">
                  <a:solidFill>
                    <a:srgbClr val="FFFFFF"/>
                  </a:solidFill>
                </a:ln>
                <a:solidFill>
                  <a:srgbClr val="4F1F37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291" name="文本框 290"/>
            <p:cNvSpPr txBox="1"/>
            <p:nvPr/>
          </p:nvSpPr>
          <p:spPr>
            <a:xfrm>
              <a:off x="4168449" y="3153088"/>
              <a:ext cx="1265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n w="0">
                    <a:noFill/>
                  </a:ln>
                  <a:solidFill>
                    <a:srgbClr val="90D3D0"/>
                  </a:solidFill>
                  <a:latin typeface="Pacifico" panose="00000500000000000000" pitchFamily="2" charset="0"/>
                  <a:cs typeface="+mn-ea"/>
                  <a:sym typeface="+mn-lt"/>
                </a:rPr>
                <a:t>For School</a:t>
              </a:r>
              <a:endParaRPr lang="zh-CN" altLang="en-US" dirty="0">
                <a:ln w="0">
                  <a:noFill/>
                </a:ln>
                <a:solidFill>
                  <a:srgbClr val="90D3D0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6791313" y="3153088"/>
              <a:ext cx="1564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n w="0">
                    <a:noFill/>
                  </a:ln>
                  <a:solidFill>
                    <a:srgbClr val="90D3D0"/>
                  </a:solidFill>
                  <a:latin typeface="Pacifico" panose="00000500000000000000" pitchFamily="2" charset="0"/>
                  <a:cs typeface="+mn-ea"/>
                  <a:sym typeface="+mn-lt"/>
                </a:rPr>
                <a:t>For Education</a:t>
              </a:r>
              <a:endParaRPr lang="zh-CN" altLang="en-US" dirty="0">
                <a:ln w="0">
                  <a:noFill/>
                </a:ln>
                <a:solidFill>
                  <a:srgbClr val="90D3D0"/>
                </a:solidFill>
                <a:latin typeface="Pacifico" panose="00000500000000000000" pitchFamily="2" charset="0"/>
                <a:cs typeface="+mn-ea"/>
                <a:sym typeface="+mn-lt"/>
              </a:endParaRPr>
            </a:p>
          </p:txBody>
        </p:sp>
        <p:pic>
          <p:nvPicPr>
            <p:cNvPr id="303" name="图形 3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349999" y="1716818"/>
              <a:ext cx="882628" cy="77628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847779" y="3582824"/>
            <a:ext cx="6496441" cy="1404962"/>
            <a:chOff x="2847779" y="3582824"/>
            <a:chExt cx="6496441" cy="1404962"/>
          </a:xfrm>
        </p:grpSpPr>
        <p:sp>
          <p:nvSpPr>
            <p:cNvPr id="294" name="矩形 293"/>
            <p:cNvSpPr/>
            <p:nvPr/>
          </p:nvSpPr>
          <p:spPr>
            <a:xfrm>
              <a:off x="2847779" y="3582824"/>
              <a:ext cx="6496441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6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When cobwebs ruthlessly seized my hearth,When the smoke of ashes sighs the sorrow of poverty,I still stubbornly spread the ashes of disappointment</a:t>
              </a:r>
              <a:endParaRPr lang="en-US" altLang="zh-CN" sz="16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6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Write down with beautiful snowflakes</a:t>
              </a:r>
              <a:r>
                <a:rPr lang="en-US" altLang="zh-CN" sz="16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6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6" name="组合 305"/>
            <p:cNvGrpSpPr/>
            <p:nvPr/>
          </p:nvGrpSpPr>
          <p:grpSpPr>
            <a:xfrm>
              <a:off x="5010022" y="4472031"/>
              <a:ext cx="2171947" cy="515755"/>
              <a:chOff x="5020740" y="4497691"/>
              <a:chExt cx="2085808" cy="495300"/>
            </a:xfrm>
          </p:grpSpPr>
          <p:sp>
            <p:nvSpPr>
              <p:cNvPr id="307" name="矩形: 圆角 306"/>
              <p:cNvSpPr/>
              <p:nvPr/>
            </p:nvSpPr>
            <p:spPr>
              <a:xfrm>
                <a:off x="5020740" y="4497691"/>
                <a:ext cx="2085808" cy="495300"/>
              </a:xfrm>
              <a:prstGeom prst="roundRect">
                <a:avLst>
                  <a:gd name="adj" fmla="val 50000"/>
                </a:avLst>
              </a:prstGeom>
              <a:solidFill>
                <a:srgbClr val="FF95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文本框 307"/>
              <p:cNvSpPr txBox="1"/>
              <p:nvPr/>
            </p:nvSpPr>
            <p:spPr>
              <a:xfrm>
                <a:off x="5088262" y="4514508"/>
                <a:ext cx="1950763" cy="4433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期待下次相遇</a:t>
                </a:r>
                <a:endParaRPr lang="zh-CN" altLang="en-US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10" name="文本框 309"/>
          <p:cNvSpPr txBox="1"/>
          <p:nvPr/>
        </p:nvSpPr>
        <p:spPr>
          <a:xfrm>
            <a:off x="4310894" y="5169107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rgbClr val="90D3D0"/>
                </a:solidFill>
                <a:cs typeface="+mn-ea"/>
                <a:sym typeface="+mn-lt"/>
              </a:rPr>
              <a:t>小清新可爱春天教学演示</a:t>
            </a:r>
            <a:endParaRPr lang="zh-CN" altLang="en-US" b="1" spc="600" dirty="0">
              <a:solidFill>
                <a:srgbClr val="90D3D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9702" y="2333020"/>
            <a:ext cx="11296077" cy="1930663"/>
            <a:chOff x="459702" y="2333020"/>
            <a:chExt cx="11296077" cy="1930663"/>
          </a:xfrm>
        </p:grpSpPr>
        <p:grpSp>
          <p:nvGrpSpPr>
            <p:cNvPr id="16" name="组合 15"/>
            <p:cNvGrpSpPr/>
            <p:nvPr/>
          </p:nvGrpSpPr>
          <p:grpSpPr>
            <a:xfrm>
              <a:off x="9988045" y="2333020"/>
              <a:ext cx="1767734" cy="1930663"/>
              <a:chOff x="9988045" y="2333020"/>
              <a:chExt cx="1767734" cy="1930663"/>
            </a:xfrm>
          </p:grpSpPr>
          <p:pic>
            <p:nvPicPr>
              <p:cNvPr id="21" name="图片 20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22" name="任意多边形: 形状 21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59702" y="2666589"/>
              <a:ext cx="1642341" cy="1435441"/>
              <a:chOff x="459702" y="2666589"/>
              <a:chExt cx="1642341" cy="1435441"/>
            </a:xfrm>
          </p:grpSpPr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19" name="任意多边形: 形状 18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009102" y="2087851"/>
            <a:ext cx="8299191" cy="1991721"/>
            <a:chOff x="2009102" y="2087851"/>
            <a:chExt cx="8299191" cy="1991721"/>
          </a:xfrm>
        </p:grpSpPr>
        <p:grpSp>
          <p:nvGrpSpPr>
            <p:cNvPr id="36" name="组合 35"/>
            <p:cNvGrpSpPr/>
            <p:nvPr/>
          </p:nvGrpSpPr>
          <p:grpSpPr>
            <a:xfrm>
              <a:off x="8540559" y="2087851"/>
              <a:ext cx="1767734" cy="1930663"/>
              <a:chOff x="9988045" y="2333020"/>
              <a:chExt cx="1767734" cy="1930663"/>
            </a:xfrm>
          </p:grpSpPr>
          <p:pic>
            <p:nvPicPr>
              <p:cNvPr id="37" name="图片 36"/>
              <p:cNvPicPr>
                <a:picLocks noChangeAspect="1"/>
              </p:cNvPicPr>
              <p:nvPr userDrawn="1"/>
            </p:nvPicPr>
            <p:blipFill>
              <a:blip r:embed="rId1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38" name="任意多边形: 形状 37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9102" y="2644131"/>
              <a:ext cx="1642341" cy="1435441"/>
              <a:chOff x="459702" y="2666589"/>
              <a:chExt cx="1642341" cy="1435441"/>
            </a:xfrm>
          </p:grpSpPr>
          <p:pic>
            <p:nvPicPr>
              <p:cNvPr id="41" name="图片 40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42" name="任意多边形: 形状 41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322900" y="1693034"/>
            <a:ext cx="3570208" cy="3339161"/>
            <a:chOff x="4322900" y="1693034"/>
            <a:chExt cx="3570208" cy="3339161"/>
          </a:xfrm>
        </p:grpSpPr>
        <p:sp>
          <p:nvSpPr>
            <p:cNvPr id="47" name="图形 13"/>
            <p:cNvSpPr/>
            <p:nvPr/>
          </p:nvSpPr>
          <p:spPr>
            <a:xfrm>
              <a:off x="5688208" y="2341313"/>
              <a:ext cx="839593" cy="824600"/>
            </a:xfrm>
            <a:prstGeom prst="ellipse">
              <a:avLst/>
            </a:prstGeom>
            <a:solidFill>
              <a:srgbClr val="FF955A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一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733269" y="3310628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-150" dirty="0">
                  <a:solidFill>
                    <a:srgbClr val="4F1F37"/>
                  </a:solidFill>
                  <a:cs typeface="+mn-ea"/>
                  <a:sym typeface="+mn-lt"/>
                </a:rPr>
                <a:t>知识点讲解</a:t>
              </a:r>
              <a:endParaRPr lang="zh-CN" altLang="en-US" sz="4000" spc="-15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579381" y="3938768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图形 60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66690" y="1693034"/>
              <a:ext cx="882628" cy="77628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4322900" y="4529493"/>
              <a:ext cx="3570208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When cobwebs ruthlessly seized my hearth,When the smoke of ashes sighs the sorrow</a:t>
              </a:r>
              <a:endParaRPr lang="zh-CN" altLang="en-US" sz="14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334211" y="4441136"/>
              <a:ext cx="3547586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15727" y="2546738"/>
            <a:ext cx="8746534" cy="3191087"/>
            <a:chOff x="1715727" y="2430624"/>
            <a:chExt cx="8746534" cy="3191087"/>
          </a:xfrm>
        </p:grpSpPr>
        <p:grpSp>
          <p:nvGrpSpPr>
            <p:cNvPr id="11" name="组合 10"/>
            <p:cNvGrpSpPr/>
            <p:nvPr/>
          </p:nvGrpSpPr>
          <p:grpSpPr>
            <a:xfrm>
              <a:off x="1715727" y="2430624"/>
              <a:ext cx="3868282" cy="3191087"/>
              <a:chOff x="1686699" y="2430624"/>
              <a:chExt cx="3868282" cy="3191087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686699" y="2430624"/>
                <a:ext cx="3868282" cy="2218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正文内容，本段适应大段文字章节。如果文字较多的内容描述比较适合放在这里，请您在此修改您的内容。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或者将内容粘贴到记事本后，复制到此段落中，如果文字过多，您可右键修改“段落”调节合适的行间距。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3263493" y="4907017"/>
                <a:ext cx="714694" cy="714694"/>
                <a:chOff x="3263493" y="4907017"/>
                <a:chExt cx="714694" cy="714694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3263493" y="4907017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3490548" y="5061803"/>
                  <a:ext cx="260584" cy="405123"/>
                </a:xfrm>
                <a:custGeom>
                  <a:avLst/>
                  <a:gdLst>
                    <a:gd name="connsiteX0" fmla="*/ 147788 w 390121"/>
                    <a:gd name="connsiteY0" fmla="*/ 380983 h 606510"/>
                    <a:gd name="connsiteX1" fmla="*/ 203660 w 390121"/>
                    <a:gd name="connsiteY1" fmla="*/ 408416 h 606510"/>
                    <a:gd name="connsiteX2" fmla="*/ 152397 w 390121"/>
                    <a:gd name="connsiteY2" fmla="*/ 553957 h 606510"/>
                    <a:gd name="connsiteX3" fmla="*/ 145206 w 390121"/>
                    <a:gd name="connsiteY3" fmla="*/ 559020 h 606510"/>
                    <a:gd name="connsiteX4" fmla="*/ 145114 w 390121"/>
                    <a:gd name="connsiteY4" fmla="*/ 559020 h 606510"/>
                    <a:gd name="connsiteX5" fmla="*/ 137922 w 390121"/>
                    <a:gd name="connsiteY5" fmla="*/ 554049 h 606510"/>
                    <a:gd name="connsiteX6" fmla="*/ 110908 w 390121"/>
                    <a:gd name="connsiteY6" fmla="*/ 479944 h 606510"/>
                    <a:gd name="connsiteX7" fmla="*/ 106298 w 390121"/>
                    <a:gd name="connsiteY7" fmla="*/ 475341 h 606510"/>
                    <a:gd name="connsiteX8" fmla="*/ 103717 w 390121"/>
                    <a:gd name="connsiteY8" fmla="*/ 474881 h 606510"/>
                    <a:gd name="connsiteX9" fmla="*/ 99752 w 390121"/>
                    <a:gd name="connsiteY9" fmla="*/ 475985 h 606510"/>
                    <a:gd name="connsiteX10" fmla="*/ 32170 w 390121"/>
                    <a:gd name="connsiteY10" fmla="*/ 516858 h 606510"/>
                    <a:gd name="connsiteX11" fmla="*/ 28206 w 390121"/>
                    <a:gd name="connsiteY11" fmla="*/ 517963 h 606510"/>
                    <a:gd name="connsiteX12" fmla="*/ 23411 w 390121"/>
                    <a:gd name="connsiteY12" fmla="*/ 516214 h 606510"/>
                    <a:gd name="connsiteX13" fmla="*/ 20922 w 390121"/>
                    <a:gd name="connsiteY13" fmla="*/ 507745 h 606510"/>
                    <a:gd name="connsiteX14" fmla="*/ 65638 w 390121"/>
                    <a:gd name="connsiteY14" fmla="*/ 381167 h 606510"/>
                    <a:gd name="connsiteX15" fmla="*/ 68773 w 390121"/>
                    <a:gd name="connsiteY15" fmla="*/ 383192 h 606510"/>
                    <a:gd name="connsiteX16" fmla="*/ 106298 w 390121"/>
                    <a:gd name="connsiteY16" fmla="*/ 392950 h 606510"/>
                    <a:gd name="connsiteX17" fmla="*/ 147788 w 390121"/>
                    <a:gd name="connsiteY17" fmla="*/ 380983 h 606510"/>
                    <a:gd name="connsiteX18" fmla="*/ 318116 w 390121"/>
                    <a:gd name="connsiteY18" fmla="*/ 352192 h 606510"/>
                    <a:gd name="connsiteX19" fmla="*/ 389716 w 390121"/>
                    <a:gd name="connsiteY19" fmla="*/ 555241 h 606510"/>
                    <a:gd name="connsiteX20" fmla="*/ 387321 w 390121"/>
                    <a:gd name="connsiteY20" fmla="*/ 563710 h 606510"/>
                    <a:gd name="connsiteX21" fmla="*/ 378566 w 390121"/>
                    <a:gd name="connsiteY21" fmla="*/ 564262 h 606510"/>
                    <a:gd name="connsiteX22" fmla="*/ 310928 w 390121"/>
                    <a:gd name="connsiteY22" fmla="*/ 523486 h 606510"/>
                    <a:gd name="connsiteX23" fmla="*/ 304477 w 390121"/>
                    <a:gd name="connsiteY23" fmla="*/ 522842 h 606510"/>
                    <a:gd name="connsiteX24" fmla="*/ 299870 w 390121"/>
                    <a:gd name="connsiteY24" fmla="*/ 527352 h 606510"/>
                    <a:gd name="connsiteX25" fmla="*/ 272778 w 390121"/>
                    <a:gd name="connsiteY25" fmla="*/ 601448 h 606510"/>
                    <a:gd name="connsiteX26" fmla="*/ 265590 w 390121"/>
                    <a:gd name="connsiteY26" fmla="*/ 606510 h 606510"/>
                    <a:gd name="connsiteX27" fmla="*/ 258402 w 390121"/>
                    <a:gd name="connsiteY27" fmla="*/ 601356 h 606510"/>
                    <a:gd name="connsiteX28" fmla="*/ 218409 w 390121"/>
                    <a:gd name="connsiteY28" fmla="*/ 488049 h 606510"/>
                    <a:gd name="connsiteX29" fmla="*/ 251122 w 390121"/>
                    <a:gd name="connsiteY29" fmla="*/ 395361 h 606510"/>
                    <a:gd name="connsiteX30" fmla="*/ 281348 w 390121"/>
                    <a:gd name="connsiteY30" fmla="*/ 354953 h 606510"/>
                    <a:gd name="connsiteX31" fmla="*/ 294986 w 390121"/>
                    <a:gd name="connsiteY31" fmla="*/ 356150 h 606510"/>
                    <a:gd name="connsiteX32" fmla="*/ 318116 w 390121"/>
                    <a:gd name="connsiteY32" fmla="*/ 352192 h 606510"/>
                    <a:gd name="connsiteX33" fmla="*/ 182774 w 390121"/>
                    <a:gd name="connsiteY33" fmla="*/ 111352 h 606510"/>
                    <a:gd name="connsiteX34" fmla="*/ 255739 w 390121"/>
                    <a:gd name="connsiteY34" fmla="*/ 184211 h 606510"/>
                    <a:gd name="connsiteX35" fmla="*/ 182774 w 390121"/>
                    <a:gd name="connsiteY35" fmla="*/ 257070 h 606510"/>
                    <a:gd name="connsiteX36" fmla="*/ 109809 w 390121"/>
                    <a:gd name="connsiteY36" fmla="*/ 184211 h 606510"/>
                    <a:gd name="connsiteX37" fmla="*/ 182774 w 390121"/>
                    <a:gd name="connsiteY37" fmla="*/ 111352 h 606510"/>
                    <a:gd name="connsiteX38" fmla="*/ 182777 w 390121"/>
                    <a:gd name="connsiteY38" fmla="*/ 71066 h 606510"/>
                    <a:gd name="connsiteX39" fmla="*/ 69399 w 390121"/>
                    <a:gd name="connsiteY39" fmla="*/ 184200 h 606510"/>
                    <a:gd name="connsiteX40" fmla="*/ 182777 w 390121"/>
                    <a:gd name="connsiteY40" fmla="*/ 297427 h 606510"/>
                    <a:gd name="connsiteX41" fmla="*/ 296064 w 390121"/>
                    <a:gd name="connsiteY41" fmla="*/ 184200 h 606510"/>
                    <a:gd name="connsiteX42" fmla="*/ 182777 w 390121"/>
                    <a:gd name="connsiteY42" fmla="*/ 71066 h 606510"/>
                    <a:gd name="connsiteX43" fmla="*/ 237168 w 390121"/>
                    <a:gd name="connsiteY43" fmla="*/ 29923 h 606510"/>
                    <a:gd name="connsiteX44" fmla="*/ 237982 w 390121"/>
                    <a:gd name="connsiteY44" fmla="*/ 29923 h 606510"/>
                    <a:gd name="connsiteX45" fmla="*/ 238729 w 390121"/>
                    <a:gd name="connsiteY45" fmla="*/ 31391 h 606510"/>
                    <a:gd name="connsiteX46" fmla="*/ 238729 w 390121"/>
                    <a:gd name="connsiteY46" fmla="*/ 31483 h 606510"/>
                    <a:gd name="connsiteX47" fmla="*/ 239812 w 390121"/>
                    <a:gd name="connsiteY47" fmla="*/ 33022 h 606510"/>
                    <a:gd name="connsiteX48" fmla="*/ 237168 w 390121"/>
                    <a:gd name="connsiteY48" fmla="*/ 33022 h 606510"/>
                    <a:gd name="connsiteX49" fmla="*/ 237657 w 390121"/>
                    <a:gd name="connsiteY49" fmla="*/ 29285 h 606510"/>
                    <a:gd name="connsiteX50" fmla="*/ 241131 w 390121"/>
                    <a:gd name="connsiteY50" fmla="*/ 29285 h 606510"/>
                    <a:gd name="connsiteX51" fmla="*/ 241131 w 390121"/>
                    <a:gd name="connsiteY51" fmla="*/ 33660 h 606510"/>
                    <a:gd name="connsiteX52" fmla="*/ 240261 w 390121"/>
                    <a:gd name="connsiteY52" fmla="*/ 33660 h 606510"/>
                    <a:gd name="connsiteX53" fmla="*/ 239812 w 390121"/>
                    <a:gd name="connsiteY53" fmla="*/ 33022 h 606510"/>
                    <a:gd name="connsiteX54" fmla="*/ 240578 w 390121"/>
                    <a:gd name="connsiteY54" fmla="*/ 33022 h 606510"/>
                    <a:gd name="connsiteX55" fmla="*/ 240578 w 390121"/>
                    <a:gd name="connsiteY55" fmla="*/ 29923 h 606510"/>
                    <a:gd name="connsiteX56" fmla="*/ 237982 w 390121"/>
                    <a:gd name="connsiteY56" fmla="*/ 29923 h 606510"/>
                    <a:gd name="connsiteX57" fmla="*/ 201950 w 390121"/>
                    <a:gd name="connsiteY57" fmla="*/ 0 h 606510"/>
                    <a:gd name="connsiteX58" fmla="*/ 207757 w 390121"/>
                    <a:gd name="connsiteY58" fmla="*/ 460 h 606510"/>
                    <a:gd name="connsiteX59" fmla="*/ 228290 w 390121"/>
                    <a:gd name="connsiteY59" fmla="*/ 10885 h 606510"/>
                    <a:gd name="connsiteX60" fmla="*/ 237657 w 390121"/>
                    <a:gd name="connsiteY60" fmla="*/ 29285 h 606510"/>
                    <a:gd name="connsiteX61" fmla="*/ 236615 w 390121"/>
                    <a:gd name="connsiteY61" fmla="*/ 29285 h 606510"/>
                    <a:gd name="connsiteX62" fmla="*/ 236615 w 390121"/>
                    <a:gd name="connsiteY62" fmla="*/ 33660 h 606510"/>
                    <a:gd name="connsiteX63" fmla="*/ 240261 w 390121"/>
                    <a:gd name="connsiteY63" fmla="*/ 33660 h 606510"/>
                    <a:gd name="connsiteX64" fmla="*/ 252648 w 390121"/>
                    <a:gd name="connsiteY64" fmla="*/ 51274 h 606510"/>
                    <a:gd name="connsiteX65" fmla="*/ 265922 w 390121"/>
                    <a:gd name="connsiteY65" fmla="*/ 54680 h 606510"/>
                    <a:gd name="connsiteX66" fmla="*/ 276799 w 390121"/>
                    <a:gd name="connsiteY66" fmla="*/ 52471 h 606510"/>
                    <a:gd name="connsiteX67" fmla="*/ 291455 w 390121"/>
                    <a:gd name="connsiteY67" fmla="*/ 49433 h 606510"/>
                    <a:gd name="connsiteX68" fmla="*/ 319569 w 390121"/>
                    <a:gd name="connsiteY68" fmla="*/ 62229 h 606510"/>
                    <a:gd name="connsiteX69" fmla="*/ 323348 w 390121"/>
                    <a:gd name="connsiteY69" fmla="*/ 105862 h 606510"/>
                    <a:gd name="connsiteX70" fmla="*/ 321228 w 390121"/>
                    <a:gd name="connsiteY70" fmla="*/ 129981 h 606510"/>
                    <a:gd name="connsiteX71" fmla="*/ 339019 w 390121"/>
                    <a:gd name="connsiteY71" fmla="*/ 146366 h 606510"/>
                    <a:gd name="connsiteX72" fmla="*/ 365474 w 390121"/>
                    <a:gd name="connsiteY72" fmla="*/ 181347 h 606510"/>
                    <a:gd name="connsiteX73" fmla="*/ 340217 w 390121"/>
                    <a:gd name="connsiteY73" fmla="*/ 217156 h 606510"/>
                    <a:gd name="connsiteX74" fmla="*/ 323164 w 390121"/>
                    <a:gd name="connsiteY74" fmla="*/ 234278 h 606510"/>
                    <a:gd name="connsiteX75" fmla="*/ 326114 w 390121"/>
                    <a:gd name="connsiteY75" fmla="*/ 258212 h 606510"/>
                    <a:gd name="connsiteX76" fmla="*/ 323901 w 390121"/>
                    <a:gd name="connsiteY76" fmla="*/ 302030 h 606510"/>
                    <a:gd name="connsiteX77" fmla="*/ 294958 w 390121"/>
                    <a:gd name="connsiteY77" fmla="*/ 315838 h 606510"/>
                    <a:gd name="connsiteX78" fmla="*/ 281592 w 390121"/>
                    <a:gd name="connsiteY78" fmla="*/ 313353 h 606510"/>
                    <a:gd name="connsiteX79" fmla="*/ 281592 w 390121"/>
                    <a:gd name="connsiteY79" fmla="*/ 313260 h 606510"/>
                    <a:gd name="connsiteX80" fmla="*/ 271637 w 390121"/>
                    <a:gd name="connsiteY80" fmla="*/ 311419 h 606510"/>
                    <a:gd name="connsiteX81" fmla="*/ 257441 w 390121"/>
                    <a:gd name="connsiteY81" fmla="*/ 315378 h 606510"/>
                    <a:gd name="connsiteX82" fmla="*/ 244352 w 390121"/>
                    <a:gd name="connsiteY82" fmla="*/ 335722 h 606510"/>
                    <a:gd name="connsiteX83" fmla="*/ 214486 w 390121"/>
                    <a:gd name="connsiteY83" fmla="*/ 367757 h 606510"/>
                    <a:gd name="connsiteX84" fmla="*/ 207297 w 390121"/>
                    <a:gd name="connsiteY84" fmla="*/ 368493 h 606510"/>
                    <a:gd name="connsiteX85" fmla="*/ 174758 w 390121"/>
                    <a:gd name="connsiteY85" fmla="*/ 349254 h 606510"/>
                    <a:gd name="connsiteX86" fmla="*/ 174666 w 390121"/>
                    <a:gd name="connsiteY86" fmla="*/ 349254 h 606510"/>
                    <a:gd name="connsiteX87" fmla="*/ 154940 w 390121"/>
                    <a:gd name="connsiteY87" fmla="*/ 335354 h 606510"/>
                    <a:gd name="connsiteX88" fmla="*/ 150607 w 390121"/>
                    <a:gd name="connsiteY88" fmla="*/ 335077 h 606510"/>
                    <a:gd name="connsiteX89" fmla="*/ 131803 w 390121"/>
                    <a:gd name="connsiteY89" fmla="*/ 342534 h 606510"/>
                    <a:gd name="connsiteX90" fmla="*/ 106270 w 390121"/>
                    <a:gd name="connsiteY90" fmla="*/ 352568 h 606510"/>
                    <a:gd name="connsiteX91" fmla="*/ 88295 w 390121"/>
                    <a:gd name="connsiteY91" fmla="*/ 347965 h 606510"/>
                    <a:gd name="connsiteX92" fmla="*/ 69675 w 390121"/>
                    <a:gd name="connsiteY92" fmla="*/ 308658 h 606510"/>
                    <a:gd name="connsiteX93" fmla="*/ 63500 w 390121"/>
                    <a:gd name="connsiteY93" fmla="*/ 284908 h 606510"/>
                    <a:gd name="connsiteX94" fmla="*/ 42760 w 390121"/>
                    <a:gd name="connsiteY94" fmla="*/ 275426 h 606510"/>
                    <a:gd name="connsiteX95" fmla="*/ 41193 w 390121"/>
                    <a:gd name="connsiteY95" fmla="*/ 275518 h 606510"/>
                    <a:gd name="connsiteX96" fmla="*/ 39165 w 390121"/>
                    <a:gd name="connsiteY96" fmla="*/ 275518 h 606510"/>
                    <a:gd name="connsiteX97" fmla="*/ 4414 w 390121"/>
                    <a:gd name="connsiteY97" fmla="*/ 251676 h 606510"/>
                    <a:gd name="connsiteX98" fmla="*/ 15752 w 390121"/>
                    <a:gd name="connsiteY98" fmla="*/ 209423 h 606510"/>
                    <a:gd name="connsiteX99" fmla="*/ 25983 w 390121"/>
                    <a:gd name="connsiteY99" fmla="*/ 187514 h 606510"/>
                    <a:gd name="connsiteX100" fmla="*/ 15014 w 390121"/>
                    <a:gd name="connsiteY100" fmla="*/ 166066 h 606510"/>
                    <a:gd name="connsiteX101" fmla="*/ 14922 w 390121"/>
                    <a:gd name="connsiteY101" fmla="*/ 165974 h 606510"/>
                    <a:gd name="connsiteX102" fmla="*/ 2017 w 390121"/>
                    <a:gd name="connsiteY102" fmla="*/ 124089 h 606510"/>
                    <a:gd name="connsiteX103" fmla="*/ 37229 w 390121"/>
                    <a:gd name="connsiteY103" fmla="*/ 99050 h 606510"/>
                    <a:gd name="connsiteX104" fmla="*/ 37966 w 390121"/>
                    <a:gd name="connsiteY104" fmla="*/ 99050 h 606510"/>
                    <a:gd name="connsiteX105" fmla="*/ 38519 w 390121"/>
                    <a:gd name="connsiteY105" fmla="*/ 99050 h 606510"/>
                    <a:gd name="connsiteX106" fmla="*/ 59905 w 390121"/>
                    <a:gd name="connsiteY106" fmla="*/ 88832 h 606510"/>
                    <a:gd name="connsiteX107" fmla="*/ 65343 w 390121"/>
                    <a:gd name="connsiteY107" fmla="*/ 65266 h 606510"/>
                    <a:gd name="connsiteX108" fmla="*/ 82304 w 390121"/>
                    <a:gd name="connsiteY108" fmla="*/ 24947 h 606510"/>
                    <a:gd name="connsiteX109" fmla="*/ 101569 w 390121"/>
                    <a:gd name="connsiteY109" fmla="*/ 19608 h 606510"/>
                    <a:gd name="connsiteX110" fmla="*/ 126088 w 390121"/>
                    <a:gd name="connsiteY110" fmla="*/ 28721 h 606510"/>
                    <a:gd name="connsiteX111" fmla="*/ 144155 w 390121"/>
                    <a:gd name="connsiteY111" fmla="*/ 35533 h 606510"/>
                    <a:gd name="connsiteX112" fmla="*/ 149409 w 390121"/>
                    <a:gd name="connsiteY112" fmla="*/ 34981 h 606510"/>
                    <a:gd name="connsiteX113" fmla="*/ 168674 w 390121"/>
                    <a:gd name="connsiteY113" fmla="*/ 20436 h 606510"/>
                    <a:gd name="connsiteX114" fmla="*/ 201950 w 390121"/>
                    <a:gd name="connsiteY114" fmla="*/ 0 h 606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390121" h="606510">
                      <a:moveTo>
                        <a:pt x="147788" y="380983"/>
                      </a:moveTo>
                      <a:cubicBezTo>
                        <a:pt x="161617" y="397461"/>
                        <a:pt x="181901" y="407311"/>
                        <a:pt x="203660" y="408416"/>
                      </a:cubicBezTo>
                      <a:lnTo>
                        <a:pt x="152397" y="553957"/>
                      </a:lnTo>
                      <a:cubicBezTo>
                        <a:pt x="151291" y="556995"/>
                        <a:pt x="148433" y="559020"/>
                        <a:pt x="145206" y="559020"/>
                      </a:cubicBezTo>
                      <a:lnTo>
                        <a:pt x="145114" y="559020"/>
                      </a:lnTo>
                      <a:cubicBezTo>
                        <a:pt x="141887" y="559020"/>
                        <a:pt x="139029" y="556995"/>
                        <a:pt x="137922" y="554049"/>
                      </a:cubicBezTo>
                      <a:lnTo>
                        <a:pt x="110908" y="479944"/>
                      </a:lnTo>
                      <a:cubicBezTo>
                        <a:pt x="110078" y="477734"/>
                        <a:pt x="108419" y="476077"/>
                        <a:pt x="106298" y="475341"/>
                      </a:cubicBezTo>
                      <a:cubicBezTo>
                        <a:pt x="105376" y="475065"/>
                        <a:pt x="104546" y="474881"/>
                        <a:pt x="103717" y="474881"/>
                      </a:cubicBezTo>
                      <a:cubicBezTo>
                        <a:pt x="102334" y="474881"/>
                        <a:pt x="100951" y="475249"/>
                        <a:pt x="99752" y="475985"/>
                      </a:cubicBezTo>
                      <a:lnTo>
                        <a:pt x="32170" y="516858"/>
                      </a:lnTo>
                      <a:cubicBezTo>
                        <a:pt x="30880" y="517595"/>
                        <a:pt x="29589" y="517963"/>
                        <a:pt x="28206" y="517963"/>
                      </a:cubicBezTo>
                      <a:cubicBezTo>
                        <a:pt x="26454" y="517963"/>
                        <a:pt x="24794" y="517318"/>
                        <a:pt x="23411" y="516214"/>
                      </a:cubicBezTo>
                      <a:cubicBezTo>
                        <a:pt x="20830" y="514189"/>
                        <a:pt x="19908" y="510782"/>
                        <a:pt x="20922" y="507745"/>
                      </a:cubicBezTo>
                      <a:lnTo>
                        <a:pt x="65638" y="381167"/>
                      </a:lnTo>
                      <a:cubicBezTo>
                        <a:pt x="66653" y="381904"/>
                        <a:pt x="67667" y="382640"/>
                        <a:pt x="68773" y="383192"/>
                      </a:cubicBezTo>
                      <a:cubicBezTo>
                        <a:pt x="80206" y="389544"/>
                        <a:pt x="93206" y="392950"/>
                        <a:pt x="106298" y="392950"/>
                      </a:cubicBezTo>
                      <a:cubicBezTo>
                        <a:pt x="121142" y="392950"/>
                        <a:pt x="135433" y="388716"/>
                        <a:pt x="147788" y="380983"/>
                      </a:cubicBezTo>
                      <a:close/>
                      <a:moveTo>
                        <a:pt x="318116" y="352192"/>
                      </a:moveTo>
                      <a:lnTo>
                        <a:pt x="389716" y="555241"/>
                      </a:lnTo>
                      <a:cubicBezTo>
                        <a:pt x="390730" y="558279"/>
                        <a:pt x="389809" y="561592"/>
                        <a:pt x="387321" y="563710"/>
                      </a:cubicBezTo>
                      <a:cubicBezTo>
                        <a:pt x="384832" y="565734"/>
                        <a:pt x="381331" y="565919"/>
                        <a:pt x="378566" y="564262"/>
                      </a:cubicBezTo>
                      <a:lnTo>
                        <a:pt x="310928" y="523486"/>
                      </a:lnTo>
                      <a:cubicBezTo>
                        <a:pt x="308993" y="522290"/>
                        <a:pt x="306597" y="522013"/>
                        <a:pt x="304477" y="522842"/>
                      </a:cubicBezTo>
                      <a:cubicBezTo>
                        <a:pt x="302266" y="523578"/>
                        <a:pt x="300607" y="525235"/>
                        <a:pt x="299870" y="527352"/>
                      </a:cubicBezTo>
                      <a:lnTo>
                        <a:pt x="272778" y="601448"/>
                      </a:lnTo>
                      <a:cubicBezTo>
                        <a:pt x="271672" y="604485"/>
                        <a:pt x="268815" y="606510"/>
                        <a:pt x="265590" y="606510"/>
                      </a:cubicBezTo>
                      <a:cubicBezTo>
                        <a:pt x="262365" y="606510"/>
                        <a:pt x="259508" y="604393"/>
                        <a:pt x="258402" y="601356"/>
                      </a:cubicBezTo>
                      <a:lnTo>
                        <a:pt x="218409" y="488049"/>
                      </a:lnTo>
                      <a:lnTo>
                        <a:pt x="251122" y="395361"/>
                      </a:lnTo>
                      <a:cubicBezTo>
                        <a:pt x="265314" y="385788"/>
                        <a:pt x="276003" y="371613"/>
                        <a:pt x="281348" y="354953"/>
                      </a:cubicBezTo>
                      <a:cubicBezTo>
                        <a:pt x="285863" y="355782"/>
                        <a:pt x="290378" y="356150"/>
                        <a:pt x="294986" y="356150"/>
                      </a:cubicBezTo>
                      <a:cubicBezTo>
                        <a:pt x="303003" y="356150"/>
                        <a:pt x="310744" y="354493"/>
                        <a:pt x="318116" y="352192"/>
                      </a:cubicBezTo>
                      <a:close/>
                      <a:moveTo>
                        <a:pt x="182774" y="111352"/>
                      </a:moveTo>
                      <a:cubicBezTo>
                        <a:pt x="223071" y="111352"/>
                        <a:pt x="255739" y="143972"/>
                        <a:pt x="255739" y="184211"/>
                      </a:cubicBezTo>
                      <a:cubicBezTo>
                        <a:pt x="255739" y="224450"/>
                        <a:pt x="223071" y="257070"/>
                        <a:pt x="182774" y="257070"/>
                      </a:cubicBezTo>
                      <a:cubicBezTo>
                        <a:pt x="142477" y="257070"/>
                        <a:pt x="109809" y="224450"/>
                        <a:pt x="109809" y="184211"/>
                      </a:cubicBezTo>
                      <a:cubicBezTo>
                        <a:pt x="109809" y="143972"/>
                        <a:pt x="142477" y="111352"/>
                        <a:pt x="182774" y="111352"/>
                      </a:cubicBezTo>
                      <a:close/>
                      <a:moveTo>
                        <a:pt x="182777" y="71066"/>
                      </a:moveTo>
                      <a:cubicBezTo>
                        <a:pt x="120281" y="71066"/>
                        <a:pt x="69399" y="121788"/>
                        <a:pt x="69399" y="184200"/>
                      </a:cubicBezTo>
                      <a:cubicBezTo>
                        <a:pt x="69399" y="246613"/>
                        <a:pt x="120281" y="297427"/>
                        <a:pt x="182777" y="297427"/>
                      </a:cubicBezTo>
                      <a:cubicBezTo>
                        <a:pt x="245274" y="297427"/>
                        <a:pt x="296064" y="246613"/>
                        <a:pt x="296064" y="184200"/>
                      </a:cubicBezTo>
                      <a:cubicBezTo>
                        <a:pt x="296064" y="121788"/>
                        <a:pt x="245274" y="71066"/>
                        <a:pt x="182777" y="71066"/>
                      </a:cubicBezTo>
                      <a:close/>
                      <a:moveTo>
                        <a:pt x="237168" y="29923"/>
                      </a:moveTo>
                      <a:lnTo>
                        <a:pt x="237982" y="29923"/>
                      </a:lnTo>
                      <a:lnTo>
                        <a:pt x="238729" y="31391"/>
                      </a:lnTo>
                      <a:lnTo>
                        <a:pt x="238729" y="31483"/>
                      </a:lnTo>
                      <a:lnTo>
                        <a:pt x="239812" y="33022"/>
                      </a:lnTo>
                      <a:lnTo>
                        <a:pt x="237168" y="33022"/>
                      </a:lnTo>
                      <a:close/>
                      <a:moveTo>
                        <a:pt x="237657" y="29285"/>
                      </a:moveTo>
                      <a:lnTo>
                        <a:pt x="241131" y="29285"/>
                      </a:lnTo>
                      <a:lnTo>
                        <a:pt x="241131" y="33660"/>
                      </a:lnTo>
                      <a:lnTo>
                        <a:pt x="240261" y="33660"/>
                      </a:lnTo>
                      <a:lnTo>
                        <a:pt x="239812" y="33022"/>
                      </a:lnTo>
                      <a:lnTo>
                        <a:pt x="240578" y="33022"/>
                      </a:lnTo>
                      <a:lnTo>
                        <a:pt x="240578" y="29923"/>
                      </a:lnTo>
                      <a:lnTo>
                        <a:pt x="237982" y="29923"/>
                      </a:lnTo>
                      <a:close/>
                      <a:moveTo>
                        <a:pt x="201950" y="0"/>
                      </a:moveTo>
                      <a:cubicBezTo>
                        <a:pt x="203886" y="0"/>
                        <a:pt x="205822" y="184"/>
                        <a:pt x="207757" y="460"/>
                      </a:cubicBezTo>
                      <a:cubicBezTo>
                        <a:pt x="215731" y="1703"/>
                        <a:pt x="222852" y="5454"/>
                        <a:pt x="228290" y="10885"/>
                      </a:cubicBezTo>
                      <a:lnTo>
                        <a:pt x="237657" y="29285"/>
                      </a:lnTo>
                      <a:lnTo>
                        <a:pt x="236615" y="29285"/>
                      </a:lnTo>
                      <a:lnTo>
                        <a:pt x="236615" y="33660"/>
                      </a:lnTo>
                      <a:lnTo>
                        <a:pt x="240261" y="33660"/>
                      </a:lnTo>
                      <a:lnTo>
                        <a:pt x="252648" y="51274"/>
                      </a:lnTo>
                      <a:cubicBezTo>
                        <a:pt x="256796" y="53484"/>
                        <a:pt x="261313" y="54680"/>
                        <a:pt x="265922" y="54680"/>
                      </a:cubicBezTo>
                      <a:cubicBezTo>
                        <a:pt x="269609" y="54680"/>
                        <a:pt x="273296" y="53944"/>
                        <a:pt x="276799" y="52471"/>
                      </a:cubicBezTo>
                      <a:cubicBezTo>
                        <a:pt x="281500" y="50446"/>
                        <a:pt x="286477" y="49433"/>
                        <a:pt x="291455" y="49433"/>
                      </a:cubicBezTo>
                      <a:cubicBezTo>
                        <a:pt x="301963" y="49433"/>
                        <a:pt x="312287" y="53944"/>
                        <a:pt x="319569" y="62229"/>
                      </a:cubicBezTo>
                      <a:cubicBezTo>
                        <a:pt x="330170" y="74380"/>
                        <a:pt x="331737" y="92054"/>
                        <a:pt x="323348" y="105862"/>
                      </a:cubicBezTo>
                      <a:cubicBezTo>
                        <a:pt x="319016" y="113135"/>
                        <a:pt x="318186" y="122064"/>
                        <a:pt x="321228" y="129981"/>
                      </a:cubicBezTo>
                      <a:cubicBezTo>
                        <a:pt x="324270" y="137805"/>
                        <a:pt x="330815" y="143881"/>
                        <a:pt x="339019" y="146366"/>
                      </a:cubicBezTo>
                      <a:cubicBezTo>
                        <a:pt x="354412" y="151061"/>
                        <a:pt x="365105" y="165145"/>
                        <a:pt x="365474" y="181347"/>
                      </a:cubicBezTo>
                      <a:cubicBezTo>
                        <a:pt x="365750" y="197456"/>
                        <a:pt x="355611" y="211909"/>
                        <a:pt x="340217" y="217156"/>
                      </a:cubicBezTo>
                      <a:cubicBezTo>
                        <a:pt x="332197" y="219918"/>
                        <a:pt x="325929" y="226269"/>
                        <a:pt x="323164" y="234278"/>
                      </a:cubicBezTo>
                      <a:cubicBezTo>
                        <a:pt x="320399" y="242287"/>
                        <a:pt x="321505" y="251124"/>
                        <a:pt x="326114" y="258212"/>
                      </a:cubicBezTo>
                      <a:cubicBezTo>
                        <a:pt x="335055" y="271744"/>
                        <a:pt x="334133" y="289418"/>
                        <a:pt x="323901" y="302030"/>
                      </a:cubicBezTo>
                      <a:cubicBezTo>
                        <a:pt x="316712" y="310867"/>
                        <a:pt x="306019" y="315838"/>
                        <a:pt x="294958" y="315838"/>
                      </a:cubicBezTo>
                      <a:cubicBezTo>
                        <a:pt x="290441" y="315838"/>
                        <a:pt x="285924" y="315010"/>
                        <a:pt x="281592" y="313353"/>
                      </a:cubicBezTo>
                      <a:lnTo>
                        <a:pt x="281592" y="313260"/>
                      </a:lnTo>
                      <a:cubicBezTo>
                        <a:pt x="278366" y="312064"/>
                        <a:pt x="274955" y="311419"/>
                        <a:pt x="271637" y="311419"/>
                      </a:cubicBezTo>
                      <a:cubicBezTo>
                        <a:pt x="266751" y="311419"/>
                        <a:pt x="261774" y="312800"/>
                        <a:pt x="257441" y="315378"/>
                      </a:cubicBezTo>
                      <a:cubicBezTo>
                        <a:pt x="250159" y="319796"/>
                        <a:pt x="245366" y="327253"/>
                        <a:pt x="244352" y="335722"/>
                      </a:cubicBezTo>
                      <a:cubicBezTo>
                        <a:pt x="242416" y="351739"/>
                        <a:pt x="230341" y="364719"/>
                        <a:pt x="214486" y="367757"/>
                      </a:cubicBezTo>
                      <a:cubicBezTo>
                        <a:pt x="212090" y="368217"/>
                        <a:pt x="209693" y="368493"/>
                        <a:pt x="207297" y="368493"/>
                      </a:cubicBezTo>
                      <a:cubicBezTo>
                        <a:pt x="194023" y="368493"/>
                        <a:pt x="181395" y="361313"/>
                        <a:pt x="174758" y="349254"/>
                      </a:cubicBezTo>
                      <a:lnTo>
                        <a:pt x="174666" y="349254"/>
                      </a:lnTo>
                      <a:cubicBezTo>
                        <a:pt x="170610" y="341797"/>
                        <a:pt x="163328" y="336734"/>
                        <a:pt x="154940" y="335354"/>
                      </a:cubicBezTo>
                      <a:cubicBezTo>
                        <a:pt x="153465" y="335169"/>
                        <a:pt x="152082" y="335077"/>
                        <a:pt x="150607" y="335077"/>
                      </a:cubicBezTo>
                      <a:cubicBezTo>
                        <a:pt x="143694" y="335077"/>
                        <a:pt x="136965" y="337655"/>
                        <a:pt x="131803" y="342534"/>
                      </a:cubicBezTo>
                      <a:cubicBezTo>
                        <a:pt x="124705" y="349162"/>
                        <a:pt x="115488" y="352568"/>
                        <a:pt x="106270" y="352568"/>
                      </a:cubicBezTo>
                      <a:cubicBezTo>
                        <a:pt x="100094" y="352568"/>
                        <a:pt x="93918" y="351095"/>
                        <a:pt x="88295" y="347965"/>
                      </a:cubicBezTo>
                      <a:cubicBezTo>
                        <a:pt x="74100" y="340140"/>
                        <a:pt x="66541" y="324491"/>
                        <a:pt x="69675" y="308658"/>
                      </a:cubicBezTo>
                      <a:cubicBezTo>
                        <a:pt x="71335" y="300373"/>
                        <a:pt x="69030" y="291260"/>
                        <a:pt x="63500" y="284908"/>
                      </a:cubicBezTo>
                      <a:cubicBezTo>
                        <a:pt x="58245" y="278924"/>
                        <a:pt x="50687" y="275426"/>
                        <a:pt x="42760" y="275426"/>
                      </a:cubicBezTo>
                      <a:cubicBezTo>
                        <a:pt x="42207" y="275426"/>
                        <a:pt x="41746" y="275426"/>
                        <a:pt x="41193" y="275518"/>
                      </a:cubicBezTo>
                      <a:cubicBezTo>
                        <a:pt x="40547" y="275518"/>
                        <a:pt x="39810" y="275518"/>
                        <a:pt x="39165" y="275518"/>
                      </a:cubicBezTo>
                      <a:cubicBezTo>
                        <a:pt x="23771" y="275518"/>
                        <a:pt x="9944" y="266129"/>
                        <a:pt x="4414" y="251676"/>
                      </a:cubicBezTo>
                      <a:cubicBezTo>
                        <a:pt x="-1394" y="236671"/>
                        <a:pt x="3123" y="219549"/>
                        <a:pt x="15752" y="209423"/>
                      </a:cubicBezTo>
                      <a:cubicBezTo>
                        <a:pt x="22388" y="204084"/>
                        <a:pt x="26168" y="195983"/>
                        <a:pt x="25983" y="187514"/>
                      </a:cubicBezTo>
                      <a:cubicBezTo>
                        <a:pt x="25799" y="179045"/>
                        <a:pt x="21743" y="171129"/>
                        <a:pt x="15014" y="166066"/>
                      </a:cubicBezTo>
                      <a:lnTo>
                        <a:pt x="14922" y="165974"/>
                      </a:lnTo>
                      <a:cubicBezTo>
                        <a:pt x="2017" y="156308"/>
                        <a:pt x="-3237" y="139370"/>
                        <a:pt x="2017" y="124089"/>
                      </a:cubicBezTo>
                      <a:cubicBezTo>
                        <a:pt x="7179" y="109084"/>
                        <a:pt x="21374" y="99050"/>
                        <a:pt x="37229" y="99050"/>
                      </a:cubicBezTo>
                      <a:cubicBezTo>
                        <a:pt x="37505" y="99050"/>
                        <a:pt x="37782" y="99050"/>
                        <a:pt x="37966" y="99050"/>
                      </a:cubicBezTo>
                      <a:lnTo>
                        <a:pt x="38519" y="99050"/>
                      </a:lnTo>
                      <a:cubicBezTo>
                        <a:pt x="46815" y="99050"/>
                        <a:pt x="54650" y="95276"/>
                        <a:pt x="59905" y="88832"/>
                      </a:cubicBezTo>
                      <a:cubicBezTo>
                        <a:pt x="65251" y="82204"/>
                        <a:pt x="67279" y="73551"/>
                        <a:pt x="65343" y="65266"/>
                      </a:cubicBezTo>
                      <a:cubicBezTo>
                        <a:pt x="61656" y="49525"/>
                        <a:pt x="68477" y="33232"/>
                        <a:pt x="82304" y="24947"/>
                      </a:cubicBezTo>
                      <a:cubicBezTo>
                        <a:pt x="88295" y="21357"/>
                        <a:pt x="94932" y="19608"/>
                        <a:pt x="101569" y="19608"/>
                      </a:cubicBezTo>
                      <a:cubicBezTo>
                        <a:pt x="110326" y="19608"/>
                        <a:pt x="119083" y="22645"/>
                        <a:pt x="126088" y="28721"/>
                      </a:cubicBezTo>
                      <a:cubicBezTo>
                        <a:pt x="131158" y="33140"/>
                        <a:pt x="137518" y="35533"/>
                        <a:pt x="144155" y="35533"/>
                      </a:cubicBezTo>
                      <a:cubicBezTo>
                        <a:pt x="145906" y="35533"/>
                        <a:pt x="147658" y="35349"/>
                        <a:pt x="149409" y="34981"/>
                      </a:cubicBezTo>
                      <a:cubicBezTo>
                        <a:pt x="157705" y="33416"/>
                        <a:pt x="164895" y="27985"/>
                        <a:pt x="168674" y="20436"/>
                      </a:cubicBezTo>
                      <a:cubicBezTo>
                        <a:pt x="175127" y="7733"/>
                        <a:pt x="188031" y="0"/>
                        <a:pt x="2019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6593979" y="2430624"/>
              <a:ext cx="3868282" cy="3191087"/>
              <a:chOff x="6564951" y="2430624"/>
              <a:chExt cx="3868282" cy="319108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6564951" y="2430624"/>
                <a:ext cx="3868282" cy="2218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正文内容，本段适应大段文字章节。如果文字较多的内容描述比较适合放在这里，请您在此修改您的内容。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或者将内容粘贴到记事本后，复制到此段落中，如果文字过多，您可右键修改“段落”调节合适的行间距。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8141745" y="4907017"/>
                <a:ext cx="714694" cy="714694"/>
                <a:chOff x="8332523" y="5156790"/>
                <a:chExt cx="714694" cy="714694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8332523" y="5156790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8522764" y="5311575"/>
                  <a:ext cx="334214" cy="405123"/>
                </a:xfrm>
                <a:custGeom>
                  <a:avLst/>
                  <a:gdLst>
                    <a:gd name="T0" fmla="*/ 3371 w 4233"/>
                    <a:gd name="T1" fmla="*/ 2445 h 5139"/>
                    <a:gd name="T2" fmla="*/ 4052 w 4233"/>
                    <a:gd name="T3" fmla="*/ 1697 h 5139"/>
                    <a:gd name="T4" fmla="*/ 4097 w 4233"/>
                    <a:gd name="T5" fmla="*/ 839 h 5139"/>
                    <a:gd name="T6" fmla="*/ 3603 w 4233"/>
                    <a:gd name="T7" fmla="*/ 495 h 5139"/>
                    <a:gd name="T8" fmla="*/ 3287 w 4233"/>
                    <a:gd name="T9" fmla="*/ 517 h 5139"/>
                    <a:gd name="T10" fmla="*/ 3287 w 4233"/>
                    <a:gd name="T11" fmla="*/ 160 h 5139"/>
                    <a:gd name="T12" fmla="*/ 3126 w 4233"/>
                    <a:gd name="T13" fmla="*/ 0 h 5139"/>
                    <a:gd name="T14" fmla="*/ 1106 w 4233"/>
                    <a:gd name="T15" fmla="*/ 0 h 5139"/>
                    <a:gd name="T16" fmla="*/ 946 w 4233"/>
                    <a:gd name="T17" fmla="*/ 160 h 5139"/>
                    <a:gd name="T18" fmla="*/ 946 w 4233"/>
                    <a:gd name="T19" fmla="*/ 517 h 5139"/>
                    <a:gd name="T20" fmla="*/ 630 w 4233"/>
                    <a:gd name="T21" fmla="*/ 495 h 5139"/>
                    <a:gd name="T22" fmla="*/ 136 w 4233"/>
                    <a:gd name="T23" fmla="*/ 839 h 5139"/>
                    <a:gd name="T24" fmla="*/ 181 w 4233"/>
                    <a:gd name="T25" fmla="*/ 1697 h 5139"/>
                    <a:gd name="T26" fmla="*/ 862 w 4233"/>
                    <a:gd name="T27" fmla="*/ 2445 h 5139"/>
                    <a:gd name="T28" fmla="*/ 927 w 4233"/>
                    <a:gd name="T29" fmla="*/ 2568 h 5139"/>
                    <a:gd name="T30" fmla="*/ 868 w 4233"/>
                    <a:gd name="T31" fmla="*/ 2643 h 5139"/>
                    <a:gd name="T32" fmla="*/ 630 w 4233"/>
                    <a:gd name="T33" fmla="*/ 2514 h 5139"/>
                    <a:gd name="T34" fmla="*/ 340 w 4233"/>
                    <a:gd name="T35" fmla="*/ 2502 h 5139"/>
                    <a:gd name="T36" fmla="*/ 328 w 4233"/>
                    <a:gd name="T37" fmla="*/ 2792 h 5139"/>
                    <a:gd name="T38" fmla="*/ 846 w 4233"/>
                    <a:gd name="T39" fmla="*/ 3056 h 5139"/>
                    <a:gd name="T40" fmla="*/ 987 w 4233"/>
                    <a:gd name="T41" fmla="*/ 3036 h 5139"/>
                    <a:gd name="T42" fmla="*/ 1170 w 4233"/>
                    <a:gd name="T43" fmla="*/ 2933 h 5139"/>
                    <a:gd name="T44" fmla="*/ 1783 w 4233"/>
                    <a:gd name="T45" fmla="*/ 3368 h 5139"/>
                    <a:gd name="T46" fmla="*/ 1783 w 4233"/>
                    <a:gd name="T47" fmla="*/ 3958 h 5139"/>
                    <a:gd name="T48" fmla="*/ 1285 w 4233"/>
                    <a:gd name="T49" fmla="*/ 3958 h 5139"/>
                    <a:gd name="T50" fmla="*/ 858 w 4233"/>
                    <a:gd name="T51" fmla="*/ 4384 h 5139"/>
                    <a:gd name="T52" fmla="*/ 858 w 4233"/>
                    <a:gd name="T53" fmla="*/ 4939 h 5139"/>
                    <a:gd name="T54" fmla="*/ 1058 w 4233"/>
                    <a:gd name="T55" fmla="*/ 5139 h 5139"/>
                    <a:gd name="T56" fmla="*/ 3175 w 4233"/>
                    <a:gd name="T57" fmla="*/ 5139 h 5139"/>
                    <a:gd name="T58" fmla="*/ 3375 w 4233"/>
                    <a:gd name="T59" fmla="*/ 4939 h 5139"/>
                    <a:gd name="T60" fmla="*/ 3375 w 4233"/>
                    <a:gd name="T61" fmla="*/ 4384 h 5139"/>
                    <a:gd name="T62" fmla="*/ 2948 w 4233"/>
                    <a:gd name="T63" fmla="*/ 3958 h 5139"/>
                    <a:gd name="T64" fmla="*/ 2450 w 4233"/>
                    <a:gd name="T65" fmla="*/ 3958 h 5139"/>
                    <a:gd name="T66" fmla="*/ 2450 w 4233"/>
                    <a:gd name="T67" fmla="*/ 3368 h 5139"/>
                    <a:gd name="T68" fmla="*/ 3063 w 4233"/>
                    <a:gd name="T69" fmla="*/ 2933 h 5139"/>
                    <a:gd name="T70" fmla="*/ 3246 w 4233"/>
                    <a:gd name="T71" fmla="*/ 3036 h 5139"/>
                    <a:gd name="T72" fmla="*/ 3387 w 4233"/>
                    <a:gd name="T73" fmla="*/ 3056 h 5139"/>
                    <a:gd name="T74" fmla="*/ 3905 w 4233"/>
                    <a:gd name="T75" fmla="*/ 2792 h 5139"/>
                    <a:gd name="T76" fmla="*/ 3893 w 4233"/>
                    <a:gd name="T77" fmla="*/ 2502 h 5139"/>
                    <a:gd name="T78" fmla="*/ 3603 w 4233"/>
                    <a:gd name="T79" fmla="*/ 2514 h 5139"/>
                    <a:gd name="T80" fmla="*/ 3365 w 4233"/>
                    <a:gd name="T81" fmla="*/ 2643 h 5139"/>
                    <a:gd name="T82" fmla="*/ 3305 w 4233"/>
                    <a:gd name="T83" fmla="*/ 2568 h 5139"/>
                    <a:gd name="T84" fmla="*/ 3371 w 4233"/>
                    <a:gd name="T85" fmla="*/ 2445 h 5139"/>
                    <a:gd name="T86" fmla="*/ 2975 w 4233"/>
                    <a:gd name="T87" fmla="*/ 4384 h 5139"/>
                    <a:gd name="T88" fmla="*/ 2975 w 4233"/>
                    <a:gd name="T89" fmla="*/ 4739 h 5139"/>
                    <a:gd name="T90" fmla="*/ 1258 w 4233"/>
                    <a:gd name="T91" fmla="*/ 4739 h 5139"/>
                    <a:gd name="T92" fmla="*/ 1258 w 4233"/>
                    <a:gd name="T93" fmla="*/ 4384 h 5139"/>
                    <a:gd name="T94" fmla="*/ 1285 w 4233"/>
                    <a:gd name="T95" fmla="*/ 4358 h 5139"/>
                    <a:gd name="T96" fmla="*/ 2948 w 4233"/>
                    <a:gd name="T97" fmla="*/ 4358 h 5139"/>
                    <a:gd name="T98" fmla="*/ 2975 w 4233"/>
                    <a:gd name="T99" fmla="*/ 4384 h 5139"/>
                    <a:gd name="T100" fmla="*/ 546 w 4233"/>
                    <a:gd name="T101" fmla="*/ 1508 h 5139"/>
                    <a:gd name="T102" fmla="*/ 492 w 4233"/>
                    <a:gd name="T103" fmla="*/ 1044 h 5139"/>
                    <a:gd name="T104" fmla="*/ 687 w 4233"/>
                    <a:gd name="T105" fmla="*/ 902 h 5139"/>
                    <a:gd name="T106" fmla="*/ 946 w 4233"/>
                    <a:gd name="T107" fmla="*/ 954 h 5139"/>
                    <a:gd name="T108" fmla="*/ 946 w 4233"/>
                    <a:gd name="T109" fmla="*/ 1991 h 5139"/>
                    <a:gd name="T110" fmla="*/ 546 w 4233"/>
                    <a:gd name="T111" fmla="*/ 1508 h 5139"/>
                    <a:gd name="T112" fmla="*/ 3287 w 4233"/>
                    <a:gd name="T113" fmla="*/ 1991 h 5139"/>
                    <a:gd name="T114" fmla="*/ 3287 w 4233"/>
                    <a:gd name="T115" fmla="*/ 954 h 5139"/>
                    <a:gd name="T116" fmla="*/ 3545 w 4233"/>
                    <a:gd name="T117" fmla="*/ 902 h 5139"/>
                    <a:gd name="T118" fmla="*/ 3741 w 4233"/>
                    <a:gd name="T119" fmla="*/ 1044 h 5139"/>
                    <a:gd name="T120" fmla="*/ 3687 w 4233"/>
                    <a:gd name="T121" fmla="*/ 1508 h 5139"/>
                    <a:gd name="T122" fmla="*/ 3287 w 4233"/>
                    <a:gd name="T123" fmla="*/ 1991 h 5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233" h="5139">
                      <a:moveTo>
                        <a:pt x="3371" y="2445"/>
                      </a:moveTo>
                      <a:cubicBezTo>
                        <a:pt x="3668" y="2237"/>
                        <a:pt x="3910" y="1972"/>
                        <a:pt x="4052" y="1697"/>
                      </a:cubicBezTo>
                      <a:cubicBezTo>
                        <a:pt x="4217" y="1379"/>
                        <a:pt x="4233" y="1074"/>
                        <a:pt x="4097" y="839"/>
                      </a:cubicBezTo>
                      <a:cubicBezTo>
                        <a:pt x="3986" y="646"/>
                        <a:pt x="3811" y="524"/>
                        <a:pt x="3603" y="495"/>
                      </a:cubicBezTo>
                      <a:cubicBezTo>
                        <a:pt x="3500" y="481"/>
                        <a:pt x="3393" y="489"/>
                        <a:pt x="3287" y="517"/>
                      </a:cubicBezTo>
                      <a:lnTo>
                        <a:pt x="3287" y="160"/>
                      </a:lnTo>
                      <a:cubicBezTo>
                        <a:pt x="3287" y="72"/>
                        <a:pt x="3215" y="0"/>
                        <a:pt x="3126" y="0"/>
                      </a:cubicBezTo>
                      <a:lnTo>
                        <a:pt x="1106" y="0"/>
                      </a:lnTo>
                      <a:cubicBezTo>
                        <a:pt x="1018" y="0"/>
                        <a:pt x="946" y="72"/>
                        <a:pt x="946" y="160"/>
                      </a:cubicBezTo>
                      <a:lnTo>
                        <a:pt x="946" y="517"/>
                      </a:lnTo>
                      <a:cubicBezTo>
                        <a:pt x="840" y="489"/>
                        <a:pt x="733" y="481"/>
                        <a:pt x="630" y="495"/>
                      </a:cubicBezTo>
                      <a:cubicBezTo>
                        <a:pt x="422" y="524"/>
                        <a:pt x="247" y="646"/>
                        <a:pt x="136" y="839"/>
                      </a:cubicBezTo>
                      <a:cubicBezTo>
                        <a:pt x="0" y="1074"/>
                        <a:pt x="16" y="1379"/>
                        <a:pt x="181" y="1697"/>
                      </a:cubicBezTo>
                      <a:cubicBezTo>
                        <a:pt x="323" y="1972"/>
                        <a:pt x="565" y="2237"/>
                        <a:pt x="862" y="2445"/>
                      </a:cubicBezTo>
                      <a:cubicBezTo>
                        <a:pt x="925" y="2489"/>
                        <a:pt x="933" y="2536"/>
                        <a:pt x="927" y="2568"/>
                      </a:cubicBezTo>
                      <a:cubicBezTo>
                        <a:pt x="922" y="2604"/>
                        <a:pt x="898" y="2634"/>
                        <a:pt x="868" y="2643"/>
                      </a:cubicBezTo>
                      <a:cubicBezTo>
                        <a:pt x="823" y="2656"/>
                        <a:pt x="737" y="2630"/>
                        <a:pt x="630" y="2514"/>
                      </a:cubicBezTo>
                      <a:cubicBezTo>
                        <a:pt x="554" y="2430"/>
                        <a:pt x="424" y="2425"/>
                        <a:pt x="340" y="2502"/>
                      </a:cubicBezTo>
                      <a:cubicBezTo>
                        <a:pt x="257" y="2578"/>
                        <a:pt x="251" y="2708"/>
                        <a:pt x="328" y="2792"/>
                      </a:cubicBezTo>
                      <a:cubicBezTo>
                        <a:pt x="525" y="3007"/>
                        <a:pt x="714" y="3056"/>
                        <a:pt x="846" y="3056"/>
                      </a:cubicBezTo>
                      <a:cubicBezTo>
                        <a:pt x="906" y="3056"/>
                        <a:pt x="955" y="3046"/>
                        <a:pt x="987" y="3036"/>
                      </a:cubicBezTo>
                      <a:cubicBezTo>
                        <a:pt x="1055" y="3016"/>
                        <a:pt x="1117" y="2980"/>
                        <a:pt x="1170" y="2933"/>
                      </a:cubicBezTo>
                      <a:cubicBezTo>
                        <a:pt x="1319" y="3138"/>
                        <a:pt x="1534" y="3294"/>
                        <a:pt x="1783" y="3368"/>
                      </a:cubicBezTo>
                      <a:lnTo>
                        <a:pt x="1783" y="3958"/>
                      </a:lnTo>
                      <a:lnTo>
                        <a:pt x="1285" y="3958"/>
                      </a:lnTo>
                      <a:cubicBezTo>
                        <a:pt x="1049" y="3958"/>
                        <a:pt x="858" y="4149"/>
                        <a:pt x="858" y="4384"/>
                      </a:cubicBezTo>
                      <a:lnTo>
                        <a:pt x="858" y="4939"/>
                      </a:lnTo>
                      <a:cubicBezTo>
                        <a:pt x="858" y="5049"/>
                        <a:pt x="948" y="5139"/>
                        <a:pt x="1058" y="5139"/>
                      </a:cubicBezTo>
                      <a:lnTo>
                        <a:pt x="3175" y="5139"/>
                      </a:lnTo>
                      <a:cubicBezTo>
                        <a:pt x="3285" y="5139"/>
                        <a:pt x="3375" y="5049"/>
                        <a:pt x="3375" y="4939"/>
                      </a:cubicBezTo>
                      <a:lnTo>
                        <a:pt x="3375" y="4384"/>
                      </a:lnTo>
                      <a:cubicBezTo>
                        <a:pt x="3375" y="4149"/>
                        <a:pt x="3184" y="3958"/>
                        <a:pt x="2948" y="3958"/>
                      </a:cubicBezTo>
                      <a:lnTo>
                        <a:pt x="2450" y="3958"/>
                      </a:lnTo>
                      <a:lnTo>
                        <a:pt x="2450" y="3368"/>
                      </a:lnTo>
                      <a:cubicBezTo>
                        <a:pt x="2699" y="3294"/>
                        <a:pt x="2914" y="3138"/>
                        <a:pt x="3063" y="2933"/>
                      </a:cubicBezTo>
                      <a:cubicBezTo>
                        <a:pt x="3116" y="2980"/>
                        <a:pt x="3178" y="3016"/>
                        <a:pt x="3246" y="3036"/>
                      </a:cubicBezTo>
                      <a:cubicBezTo>
                        <a:pt x="3278" y="3046"/>
                        <a:pt x="3327" y="3056"/>
                        <a:pt x="3387" y="3056"/>
                      </a:cubicBezTo>
                      <a:cubicBezTo>
                        <a:pt x="3519" y="3056"/>
                        <a:pt x="3708" y="3007"/>
                        <a:pt x="3905" y="2792"/>
                      </a:cubicBezTo>
                      <a:cubicBezTo>
                        <a:pt x="3982" y="2708"/>
                        <a:pt x="3976" y="2578"/>
                        <a:pt x="3893" y="2502"/>
                      </a:cubicBezTo>
                      <a:cubicBezTo>
                        <a:pt x="3809" y="2425"/>
                        <a:pt x="3679" y="2430"/>
                        <a:pt x="3603" y="2514"/>
                      </a:cubicBezTo>
                      <a:cubicBezTo>
                        <a:pt x="3496" y="2630"/>
                        <a:pt x="3410" y="2656"/>
                        <a:pt x="3365" y="2643"/>
                      </a:cubicBezTo>
                      <a:cubicBezTo>
                        <a:pt x="3334" y="2634"/>
                        <a:pt x="3311" y="2604"/>
                        <a:pt x="3305" y="2568"/>
                      </a:cubicBezTo>
                      <a:cubicBezTo>
                        <a:pt x="3300" y="2536"/>
                        <a:pt x="3308" y="2489"/>
                        <a:pt x="3371" y="2445"/>
                      </a:cubicBezTo>
                      <a:close/>
                      <a:moveTo>
                        <a:pt x="2975" y="4384"/>
                      </a:moveTo>
                      <a:lnTo>
                        <a:pt x="2975" y="4739"/>
                      </a:lnTo>
                      <a:lnTo>
                        <a:pt x="1258" y="4739"/>
                      </a:lnTo>
                      <a:lnTo>
                        <a:pt x="1258" y="4384"/>
                      </a:lnTo>
                      <a:cubicBezTo>
                        <a:pt x="1258" y="4370"/>
                        <a:pt x="1270" y="4358"/>
                        <a:pt x="1285" y="4358"/>
                      </a:cubicBezTo>
                      <a:lnTo>
                        <a:pt x="2948" y="4358"/>
                      </a:lnTo>
                      <a:cubicBezTo>
                        <a:pt x="2963" y="4358"/>
                        <a:pt x="2975" y="4370"/>
                        <a:pt x="2975" y="4384"/>
                      </a:cubicBezTo>
                      <a:close/>
                      <a:moveTo>
                        <a:pt x="546" y="1508"/>
                      </a:moveTo>
                      <a:cubicBezTo>
                        <a:pt x="489" y="1399"/>
                        <a:pt x="406" y="1192"/>
                        <a:pt x="492" y="1044"/>
                      </a:cubicBezTo>
                      <a:cubicBezTo>
                        <a:pt x="540" y="960"/>
                        <a:pt x="604" y="913"/>
                        <a:pt x="687" y="902"/>
                      </a:cubicBezTo>
                      <a:cubicBezTo>
                        <a:pt x="765" y="891"/>
                        <a:pt x="857" y="911"/>
                        <a:pt x="946" y="954"/>
                      </a:cubicBezTo>
                      <a:lnTo>
                        <a:pt x="946" y="1991"/>
                      </a:lnTo>
                      <a:cubicBezTo>
                        <a:pt x="774" y="1845"/>
                        <a:pt x="632" y="1675"/>
                        <a:pt x="546" y="1508"/>
                      </a:cubicBezTo>
                      <a:close/>
                      <a:moveTo>
                        <a:pt x="3287" y="1991"/>
                      </a:moveTo>
                      <a:lnTo>
                        <a:pt x="3287" y="954"/>
                      </a:lnTo>
                      <a:cubicBezTo>
                        <a:pt x="3376" y="910"/>
                        <a:pt x="3467" y="891"/>
                        <a:pt x="3545" y="902"/>
                      </a:cubicBezTo>
                      <a:cubicBezTo>
                        <a:pt x="3629" y="913"/>
                        <a:pt x="3693" y="960"/>
                        <a:pt x="3741" y="1044"/>
                      </a:cubicBezTo>
                      <a:cubicBezTo>
                        <a:pt x="3827" y="1192"/>
                        <a:pt x="3744" y="1399"/>
                        <a:pt x="3687" y="1508"/>
                      </a:cubicBezTo>
                      <a:cubicBezTo>
                        <a:pt x="3601" y="1675"/>
                        <a:pt x="3459" y="1845"/>
                        <a:pt x="3287" y="19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</p:grpSp>
      <p:cxnSp>
        <p:nvCxnSpPr>
          <p:cNvPr id="9" name="直接连接符 8"/>
          <p:cNvCxnSpPr/>
          <p:nvPr/>
        </p:nvCxnSpPr>
        <p:spPr>
          <a:xfrm>
            <a:off x="6088994" y="2966867"/>
            <a:ext cx="0" cy="1159822"/>
          </a:xfrm>
          <a:prstGeom prst="line">
            <a:avLst/>
          </a:prstGeom>
          <a:ln w="25400">
            <a:solidFill>
              <a:srgbClr val="FFCC7A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One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10165" y="951190"/>
            <a:ext cx="3450412" cy="1262027"/>
            <a:chOff x="4310165" y="649263"/>
            <a:chExt cx="3450412" cy="1262027"/>
          </a:xfrm>
        </p:grpSpPr>
        <p:grpSp>
          <p:nvGrpSpPr>
            <p:cNvPr id="24" name="组合 23"/>
            <p:cNvGrpSpPr/>
            <p:nvPr/>
          </p:nvGrpSpPr>
          <p:grpSpPr>
            <a:xfrm>
              <a:off x="4611666" y="680455"/>
              <a:ext cx="3057247" cy="1230835"/>
              <a:chOff x="4611666" y="680455"/>
              <a:chExt cx="3057247" cy="1230835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37314" y="680455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spc="-150" dirty="0">
                    <a:solidFill>
                      <a:srgbClr val="4F1F37"/>
                    </a:solidFill>
                    <a:cs typeface="+mn-ea"/>
                    <a:sym typeface="+mn-lt"/>
                  </a:rPr>
                  <a:t>知识点讲解</a:t>
                </a:r>
                <a:endParaRPr lang="zh-CN" altLang="en-US" sz="4400" spc="-15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611666" y="1366984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本节课程内容的详细讲解及说明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: 圆角 22"/>
              <p:cNvSpPr/>
              <p:nvPr/>
            </p:nvSpPr>
            <p:spPr>
              <a:xfrm>
                <a:off x="5781432" y="1809250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任意多边形: 形状 26"/>
            <p:cNvSpPr/>
            <p:nvPr userDrawn="1"/>
          </p:nvSpPr>
          <p:spPr>
            <a:xfrm>
              <a:off x="4310165" y="960400"/>
              <a:ext cx="209550" cy="209550"/>
            </a:xfrm>
            <a:custGeom>
              <a:avLst/>
              <a:gdLst>
                <a:gd name="connsiteX0" fmla="*/ 130350 w 209550"/>
                <a:gd name="connsiteY0" fmla="*/ 155006 h 209550"/>
                <a:gd name="connsiteX1" fmla="*/ 117491 w 209550"/>
                <a:gd name="connsiteY1" fmla="*/ 198154 h 209550"/>
                <a:gd name="connsiteX2" fmla="*/ 105014 w 209550"/>
                <a:gd name="connsiteY2" fmla="*/ 199012 h 209550"/>
                <a:gd name="connsiteX3" fmla="*/ 87011 w 209550"/>
                <a:gd name="connsiteY3" fmla="*/ 158816 h 209550"/>
                <a:gd name="connsiteX4" fmla="*/ 54150 w 209550"/>
                <a:gd name="connsiteY4" fmla="*/ 129765 h 209550"/>
                <a:gd name="connsiteX5" fmla="*/ 11859 w 209550"/>
                <a:gd name="connsiteY5" fmla="*/ 116811 h 209550"/>
                <a:gd name="connsiteX6" fmla="*/ 11097 w 209550"/>
                <a:gd name="connsiteY6" fmla="*/ 104428 h 209550"/>
                <a:gd name="connsiteX7" fmla="*/ 51483 w 209550"/>
                <a:gd name="connsiteY7" fmla="*/ 86331 h 209550"/>
                <a:gd name="connsiteX8" fmla="*/ 80534 w 209550"/>
                <a:gd name="connsiteY8" fmla="*/ 53470 h 209550"/>
                <a:gd name="connsiteX9" fmla="*/ 93298 w 209550"/>
                <a:gd name="connsiteY9" fmla="*/ 11845 h 209550"/>
                <a:gd name="connsiteX10" fmla="*/ 105776 w 209550"/>
                <a:gd name="connsiteY10" fmla="*/ 11179 h 209550"/>
                <a:gd name="connsiteX11" fmla="*/ 121968 w 209550"/>
                <a:gd name="connsiteY11" fmla="*/ 49660 h 209550"/>
                <a:gd name="connsiteX12" fmla="*/ 155877 w 209550"/>
                <a:gd name="connsiteY12" fmla="*/ 80044 h 209550"/>
                <a:gd name="connsiteX13" fmla="*/ 198359 w 209550"/>
                <a:gd name="connsiteY13" fmla="*/ 92713 h 209550"/>
                <a:gd name="connsiteX14" fmla="*/ 199025 w 209550"/>
                <a:gd name="connsiteY14" fmla="*/ 105190 h 209550"/>
                <a:gd name="connsiteX15" fmla="*/ 160735 w 209550"/>
                <a:gd name="connsiteY15" fmla="*/ 121288 h 209550"/>
                <a:gd name="connsiteX16" fmla="*/ 130350 w 209550"/>
                <a:gd name="connsiteY16" fmla="*/ 15500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550" h="209550">
                  <a:moveTo>
                    <a:pt x="130350" y="155006"/>
                  </a:moveTo>
                  <a:lnTo>
                    <a:pt x="117491" y="198154"/>
                  </a:lnTo>
                  <a:cubicBezTo>
                    <a:pt x="115777" y="204060"/>
                    <a:pt x="107585" y="204631"/>
                    <a:pt x="105014" y="199012"/>
                  </a:cubicBezTo>
                  <a:lnTo>
                    <a:pt x="87011" y="158816"/>
                  </a:lnTo>
                  <a:cubicBezTo>
                    <a:pt x="80725" y="144814"/>
                    <a:pt x="68723" y="134242"/>
                    <a:pt x="54150" y="129765"/>
                  </a:cubicBezTo>
                  <a:lnTo>
                    <a:pt x="11859" y="116811"/>
                  </a:lnTo>
                  <a:cubicBezTo>
                    <a:pt x="5954" y="115001"/>
                    <a:pt x="5477" y="106905"/>
                    <a:pt x="11097" y="104428"/>
                  </a:cubicBezTo>
                  <a:lnTo>
                    <a:pt x="51483" y="86331"/>
                  </a:lnTo>
                  <a:cubicBezTo>
                    <a:pt x="65485" y="80044"/>
                    <a:pt x="76058" y="68043"/>
                    <a:pt x="80534" y="53470"/>
                  </a:cubicBezTo>
                  <a:lnTo>
                    <a:pt x="93298" y="11845"/>
                  </a:lnTo>
                  <a:cubicBezTo>
                    <a:pt x="95108" y="5940"/>
                    <a:pt x="103394" y="5464"/>
                    <a:pt x="105776" y="11179"/>
                  </a:cubicBezTo>
                  <a:lnTo>
                    <a:pt x="121968" y="49660"/>
                  </a:lnTo>
                  <a:cubicBezTo>
                    <a:pt x="128159" y="64328"/>
                    <a:pt x="140542" y="75472"/>
                    <a:pt x="155877" y="80044"/>
                  </a:cubicBezTo>
                  <a:lnTo>
                    <a:pt x="198359" y="92713"/>
                  </a:lnTo>
                  <a:cubicBezTo>
                    <a:pt x="204359" y="94522"/>
                    <a:pt x="204836" y="102809"/>
                    <a:pt x="199025" y="105190"/>
                  </a:cubicBezTo>
                  <a:lnTo>
                    <a:pt x="160735" y="121288"/>
                  </a:lnTo>
                  <a:cubicBezTo>
                    <a:pt x="145971" y="127288"/>
                    <a:pt x="134827" y="139671"/>
                    <a:pt x="130350" y="155006"/>
                  </a:cubicBezTo>
                  <a:close/>
                </a:path>
              </a:pathLst>
            </a:custGeom>
            <a:solidFill>
              <a:srgbClr val="FFC9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 userDrawn="1"/>
          </p:nvSpPr>
          <p:spPr>
            <a:xfrm>
              <a:off x="7570077" y="649263"/>
              <a:ext cx="190500" cy="190500"/>
            </a:xfrm>
            <a:custGeom>
              <a:avLst/>
              <a:gdLst>
                <a:gd name="connsiteX0" fmla="*/ 96677 w 190500"/>
                <a:gd name="connsiteY0" fmla="*/ 153326 h 190500"/>
                <a:gd name="connsiteX1" fmla="*/ 65340 w 190500"/>
                <a:gd name="connsiteY1" fmla="*/ 185711 h 190500"/>
                <a:gd name="connsiteX2" fmla="*/ 53910 w 190500"/>
                <a:gd name="connsiteY2" fmla="*/ 180662 h 190500"/>
                <a:gd name="connsiteX3" fmla="*/ 56482 w 190500"/>
                <a:gd name="connsiteY3" fmla="*/ 136752 h 190500"/>
                <a:gd name="connsiteX4" fmla="*/ 40670 w 190500"/>
                <a:gd name="connsiteY4" fmla="*/ 95795 h 190500"/>
                <a:gd name="connsiteX5" fmla="*/ 9142 w 190500"/>
                <a:gd name="connsiteY5" fmla="*/ 64743 h 190500"/>
                <a:gd name="connsiteX6" fmla="*/ 14191 w 190500"/>
                <a:gd name="connsiteY6" fmla="*/ 53408 h 190500"/>
                <a:gd name="connsiteX7" fmla="*/ 58387 w 190500"/>
                <a:gd name="connsiteY7" fmla="*/ 55980 h 190500"/>
                <a:gd name="connsiteX8" fmla="*/ 99344 w 190500"/>
                <a:gd name="connsiteY8" fmla="*/ 40169 h 190500"/>
                <a:gd name="connsiteX9" fmla="*/ 129919 w 190500"/>
                <a:gd name="connsiteY9" fmla="*/ 9117 h 190500"/>
                <a:gd name="connsiteX10" fmla="*/ 141254 w 190500"/>
                <a:gd name="connsiteY10" fmla="*/ 14356 h 190500"/>
                <a:gd name="connsiteX11" fmla="*/ 137825 w 190500"/>
                <a:gd name="connsiteY11" fmla="*/ 55980 h 190500"/>
                <a:gd name="connsiteX12" fmla="*/ 153827 w 190500"/>
                <a:gd name="connsiteY12" fmla="*/ 98557 h 190500"/>
                <a:gd name="connsiteX13" fmla="*/ 185736 w 190500"/>
                <a:gd name="connsiteY13" fmla="*/ 129418 h 190500"/>
                <a:gd name="connsiteX14" fmla="*/ 180592 w 190500"/>
                <a:gd name="connsiteY14" fmla="*/ 140848 h 190500"/>
                <a:gd name="connsiteX15" fmla="*/ 139254 w 190500"/>
                <a:gd name="connsiteY15" fmla="*/ 137419 h 190500"/>
                <a:gd name="connsiteX16" fmla="*/ 96677 w 190500"/>
                <a:gd name="connsiteY16" fmla="*/ 15332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0500" h="190500">
                  <a:moveTo>
                    <a:pt x="96677" y="153326"/>
                  </a:moveTo>
                  <a:lnTo>
                    <a:pt x="65340" y="185711"/>
                  </a:lnTo>
                  <a:cubicBezTo>
                    <a:pt x="61054" y="190187"/>
                    <a:pt x="53529" y="186854"/>
                    <a:pt x="53910" y="180662"/>
                  </a:cubicBezTo>
                  <a:lnTo>
                    <a:pt x="56482" y="136752"/>
                  </a:lnTo>
                  <a:cubicBezTo>
                    <a:pt x="57339" y="121512"/>
                    <a:pt x="51624" y="106558"/>
                    <a:pt x="40670" y="95795"/>
                  </a:cubicBezTo>
                  <a:lnTo>
                    <a:pt x="9142" y="64743"/>
                  </a:lnTo>
                  <a:cubicBezTo>
                    <a:pt x="4761" y="60457"/>
                    <a:pt x="8095" y="53027"/>
                    <a:pt x="14191" y="53408"/>
                  </a:cubicBezTo>
                  <a:lnTo>
                    <a:pt x="58387" y="55980"/>
                  </a:lnTo>
                  <a:cubicBezTo>
                    <a:pt x="73627" y="56837"/>
                    <a:pt x="88581" y="51122"/>
                    <a:pt x="99344" y="40169"/>
                  </a:cubicBezTo>
                  <a:lnTo>
                    <a:pt x="129919" y="9117"/>
                  </a:lnTo>
                  <a:cubicBezTo>
                    <a:pt x="134301" y="4736"/>
                    <a:pt x="141826" y="8165"/>
                    <a:pt x="141254" y="14356"/>
                  </a:cubicBezTo>
                  <a:lnTo>
                    <a:pt x="137825" y="55980"/>
                  </a:lnTo>
                  <a:cubicBezTo>
                    <a:pt x="136492" y="71887"/>
                    <a:pt x="142397" y="87508"/>
                    <a:pt x="153827" y="98557"/>
                  </a:cubicBezTo>
                  <a:lnTo>
                    <a:pt x="185736" y="129418"/>
                  </a:lnTo>
                  <a:cubicBezTo>
                    <a:pt x="190213" y="133800"/>
                    <a:pt x="186784" y="141324"/>
                    <a:pt x="180592" y="140848"/>
                  </a:cubicBezTo>
                  <a:lnTo>
                    <a:pt x="139254" y="137419"/>
                  </a:lnTo>
                  <a:cubicBezTo>
                    <a:pt x="123347" y="135990"/>
                    <a:pt x="107726" y="141800"/>
                    <a:pt x="96677" y="153326"/>
                  </a:cubicBezTo>
                  <a:close/>
                </a:path>
              </a:pathLst>
            </a:custGeom>
            <a:solidFill>
              <a:srgbClr val="FFC9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One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5996683" y="2439745"/>
            <a:ext cx="0" cy="2260162"/>
          </a:xfrm>
          <a:prstGeom prst="line">
            <a:avLst/>
          </a:prstGeom>
          <a:ln w="25400">
            <a:solidFill>
              <a:srgbClr val="FFCC7A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329760" y="1499228"/>
            <a:ext cx="3906382" cy="3906887"/>
            <a:chOff x="1329760" y="1499228"/>
            <a:chExt cx="3906382" cy="3906887"/>
          </a:xfrm>
        </p:grpSpPr>
        <p:sp>
          <p:nvSpPr>
            <p:cNvPr id="8" name="文本框 7"/>
            <p:cNvSpPr txBox="1"/>
            <p:nvPr/>
          </p:nvSpPr>
          <p:spPr>
            <a:xfrm>
              <a:off x="1367860" y="2880102"/>
              <a:ext cx="3868282" cy="252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</a:t>
              </a:r>
              <a:br>
                <a: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请您在此修改您的内容，或者将内容粘贴到记事本后，复制到此段落中。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29760" y="1499228"/>
              <a:ext cx="3212411" cy="1262027"/>
              <a:chOff x="4548166" y="649263"/>
              <a:chExt cx="3212411" cy="1262027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548166" y="680455"/>
                <a:ext cx="3120747" cy="1230835"/>
                <a:chOff x="4548166" y="680455"/>
                <a:chExt cx="3120747" cy="1230835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4548166" y="680455"/>
                  <a:ext cx="3005951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400" spc="-150" dirty="0">
                      <a:solidFill>
                        <a:srgbClr val="4F1F37"/>
                      </a:solidFill>
                      <a:cs typeface="+mn-ea"/>
                      <a:sym typeface="+mn-lt"/>
                    </a:rPr>
                    <a:t>知识点讲解</a:t>
                  </a:r>
                  <a:endParaRPr lang="zh-CN" altLang="en-US" sz="4400" spc="-150" dirty="0">
                    <a:solidFill>
                      <a:srgbClr val="4F1F37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4611666" y="1366984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90D3D0"/>
                      </a:solidFill>
                      <a:cs typeface="+mn-ea"/>
                      <a:sym typeface="+mn-lt"/>
                    </a:rPr>
                    <a:t>本节课程内容的详细讲解及说明</a:t>
                  </a:r>
                  <a:endPara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: 圆角 19"/>
                <p:cNvSpPr/>
                <p:nvPr/>
              </p:nvSpPr>
              <p:spPr>
                <a:xfrm>
                  <a:off x="4700566" y="1809250"/>
                  <a:ext cx="629135" cy="1020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任意多边形: 形状 16"/>
              <p:cNvSpPr/>
              <p:nvPr userDrawn="1"/>
            </p:nvSpPr>
            <p:spPr>
              <a:xfrm>
                <a:off x="7570077" y="649263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718795" y="1299969"/>
            <a:ext cx="4143445" cy="4258062"/>
            <a:chOff x="1377292" y="1360080"/>
            <a:chExt cx="4143445" cy="4258062"/>
          </a:xfrm>
        </p:grpSpPr>
        <p:sp>
          <p:nvSpPr>
            <p:cNvPr id="22" name="椭圆 21"/>
            <p:cNvSpPr/>
            <p:nvPr/>
          </p:nvSpPr>
          <p:spPr>
            <a:xfrm>
              <a:off x="1675374" y="1812084"/>
              <a:ext cx="3740455" cy="3806058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377292" y="1360080"/>
              <a:ext cx="4143445" cy="4054937"/>
              <a:chOff x="1377292" y="1401531"/>
              <a:chExt cx="4143445" cy="4054937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77292" y="1401531"/>
                <a:ext cx="4143445" cy="4054937"/>
                <a:chOff x="2201258" y="1363250"/>
                <a:chExt cx="4143445" cy="4054937"/>
              </a:xfrm>
            </p:grpSpPr>
            <p:sp>
              <p:nvSpPr>
                <p:cNvPr id="32" name="任意多边形: 形状 31"/>
                <p:cNvSpPr/>
                <p:nvPr/>
              </p:nvSpPr>
              <p:spPr>
                <a:xfrm>
                  <a:off x="2707163" y="4392695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2745474" y="4562666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2992808" y="4448465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2814385" y="4422290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7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3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7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2711313" y="4476161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2739638" y="4438393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2755693" y="4471388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2776166" y="4504389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3080701" y="4684305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3074340" y="4707419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3112651" y="4877390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3359986" y="4763188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3181562" y="4737014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8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4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8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3078490" y="4790885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3106816" y="4753117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3122871" y="4786112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3143344" y="4819113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>
                <a:xfrm>
                  <a:off x="3447878" y="4999029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3084831" y="4319260"/>
                  <a:ext cx="419632" cy="398650"/>
                </a:xfrm>
                <a:custGeom>
                  <a:avLst/>
                  <a:gdLst>
                    <a:gd name="connsiteX0" fmla="*/ 269617 w 381000"/>
                    <a:gd name="connsiteY0" fmla="*/ 60454 h 361950"/>
                    <a:gd name="connsiteX1" fmla="*/ 216658 w 381000"/>
                    <a:gd name="connsiteY1" fmla="*/ 15876 h 361950"/>
                    <a:gd name="connsiteX2" fmla="*/ 147316 w 381000"/>
                    <a:gd name="connsiteY2" fmla="*/ 8923 h 361950"/>
                    <a:gd name="connsiteX3" fmla="*/ 122456 w 381000"/>
                    <a:gd name="connsiteY3" fmla="*/ 17210 h 361950"/>
                    <a:gd name="connsiteX4" fmla="*/ 106073 w 381000"/>
                    <a:gd name="connsiteY4" fmla="*/ 38737 h 361950"/>
                    <a:gd name="connsiteX5" fmla="*/ 24825 w 381000"/>
                    <a:gd name="connsiteY5" fmla="*/ 68073 h 361950"/>
                    <a:gd name="connsiteX6" fmla="*/ 13109 w 381000"/>
                    <a:gd name="connsiteY6" fmla="*/ 154751 h 361950"/>
                    <a:gd name="connsiteX7" fmla="*/ 47494 w 381000"/>
                    <a:gd name="connsiteY7" fmla="*/ 192851 h 361950"/>
                    <a:gd name="connsiteX8" fmla="*/ 49304 w 381000"/>
                    <a:gd name="connsiteY8" fmla="*/ 260669 h 361950"/>
                    <a:gd name="connsiteX9" fmla="*/ 140649 w 381000"/>
                    <a:gd name="connsiteY9" fmla="*/ 317438 h 361950"/>
                    <a:gd name="connsiteX10" fmla="*/ 194275 w 381000"/>
                    <a:gd name="connsiteY10" fmla="*/ 354490 h 361950"/>
                    <a:gd name="connsiteX11" fmla="*/ 364105 w 381000"/>
                    <a:gd name="connsiteY11" fmla="*/ 300198 h 361950"/>
                    <a:gd name="connsiteX12" fmla="*/ 370297 w 381000"/>
                    <a:gd name="connsiteY12" fmla="*/ 150084 h 361950"/>
                    <a:gd name="connsiteX13" fmla="*/ 269617 w 381000"/>
                    <a:gd name="connsiteY13" fmla="*/ 6045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00" h="361950">
                      <a:moveTo>
                        <a:pt x="269617" y="60454"/>
                      </a:moveTo>
                      <a:cubicBezTo>
                        <a:pt x="257711" y="40165"/>
                        <a:pt x="238471" y="24640"/>
                        <a:pt x="216658" y="15876"/>
                      </a:cubicBezTo>
                      <a:cubicBezTo>
                        <a:pt x="194846" y="7209"/>
                        <a:pt x="170557" y="5208"/>
                        <a:pt x="147316" y="8923"/>
                      </a:cubicBezTo>
                      <a:cubicBezTo>
                        <a:pt x="138649" y="10352"/>
                        <a:pt x="129886" y="12543"/>
                        <a:pt x="122456" y="17210"/>
                      </a:cubicBezTo>
                      <a:cubicBezTo>
                        <a:pt x="115027" y="21877"/>
                        <a:pt x="107407" y="30069"/>
                        <a:pt x="106073" y="38737"/>
                      </a:cubicBezTo>
                      <a:cubicBezTo>
                        <a:pt x="76546" y="31307"/>
                        <a:pt x="43399" y="43880"/>
                        <a:pt x="24825" y="68073"/>
                      </a:cubicBezTo>
                      <a:cubicBezTo>
                        <a:pt x="6251" y="92267"/>
                        <a:pt x="2251" y="126271"/>
                        <a:pt x="13109" y="154751"/>
                      </a:cubicBezTo>
                      <a:cubicBezTo>
                        <a:pt x="19015" y="170372"/>
                        <a:pt x="31492" y="188374"/>
                        <a:pt x="47494" y="192851"/>
                      </a:cubicBezTo>
                      <a:cubicBezTo>
                        <a:pt x="33588" y="212282"/>
                        <a:pt x="37588" y="239809"/>
                        <a:pt x="49304" y="260669"/>
                      </a:cubicBezTo>
                      <a:cubicBezTo>
                        <a:pt x="67306" y="292673"/>
                        <a:pt x="103978" y="315819"/>
                        <a:pt x="140649" y="317438"/>
                      </a:cubicBezTo>
                      <a:cubicBezTo>
                        <a:pt x="149126" y="338393"/>
                        <a:pt x="172177" y="349537"/>
                        <a:pt x="194275" y="354490"/>
                      </a:cubicBezTo>
                      <a:cubicBezTo>
                        <a:pt x="255044" y="368111"/>
                        <a:pt x="335911" y="355729"/>
                        <a:pt x="364105" y="300198"/>
                      </a:cubicBezTo>
                      <a:cubicBezTo>
                        <a:pt x="386965" y="255049"/>
                        <a:pt x="388966" y="195423"/>
                        <a:pt x="370297" y="150084"/>
                      </a:cubicBezTo>
                      <a:cubicBezTo>
                        <a:pt x="351723" y="104840"/>
                        <a:pt x="316671" y="74360"/>
                        <a:pt x="269617" y="60454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3123142" y="4489230"/>
                  <a:ext cx="388159" cy="52454"/>
                </a:xfrm>
                <a:custGeom>
                  <a:avLst/>
                  <a:gdLst>
                    <a:gd name="connsiteX0" fmla="*/ 346562 w 352425"/>
                    <a:gd name="connsiteY0" fmla="*/ 49481 h 47625"/>
                    <a:gd name="connsiteX1" fmla="*/ 343990 w 352425"/>
                    <a:gd name="connsiteY1" fmla="*/ 49005 h 47625"/>
                    <a:gd name="connsiteX2" fmla="*/ 241977 w 352425"/>
                    <a:gd name="connsiteY2" fmla="*/ 12334 h 47625"/>
                    <a:gd name="connsiteX3" fmla="*/ 136726 w 352425"/>
                    <a:gd name="connsiteY3" fmla="*/ 32527 h 47625"/>
                    <a:gd name="connsiteX4" fmla="*/ 129582 w 352425"/>
                    <a:gd name="connsiteY4" fmla="*/ 35003 h 47625"/>
                    <a:gd name="connsiteX5" fmla="*/ 123582 w 352425"/>
                    <a:gd name="connsiteY5" fmla="*/ 33384 h 47625"/>
                    <a:gd name="connsiteX6" fmla="*/ 10710 w 352425"/>
                    <a:gd name="connsiteY6" fmla="*/ 40718 h 47625"/>
                    <a:gd name="connsiteX7" fmla="*/ 7472 w 352425"/>
                    <a:gd name="connsiteY7" fmla="*/ 39861 h 47625"/>
                    <a:gd name="connsiteX8" fmla="*/ 8329 w 352425"/>
                    <a:gd name="connsiteY8" fmla="*/ 36622 h 47625"/>
                    <a:gd name="connsiteX9" fmla="*/ 125296 w 352425"/>
                    <a:gd name="connsiteY9" fmla="*/ 28907 h 47625"/>
                    <a:gd name="connsiteX10" fmla="*/ 129582 w 352425"/>
                    <a:gd name="connsiteY10" fmla="*/ 30145 h 47625"/>
                    <a:gd name="connsiteX11" fmla="*/ 134440 w 352425"/>
                    <a:gd name="connsiteY11" fmla="*/ 28336 h 47625"/>
                    <a:gd name="connsiteX12" fmla="*/ 242263 w 352425"/>
                    <a:gd name="connsiteY12" fmla="*/ 7476 h 47625"/>
                    <a:gd name="connsiteX13" fmla="*/ 347419 w 352425"/>
                    <a:gd name="connsiteY13" fmla="*/ 45480 h 47625"/>
                    <a:gd name="connsiteX14" fmla="*/ 347419 w 352425"/>
                    <a:gd name="connsiteY14" fmla="*/ 48814 h 47625"/>
                    <a:gd name="connsiteX15" fmla="*/ 346562 w 352425"/>
                    <a:gd name="connsiteY15" fmla="*/ 49481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52425" h="47625">
                      <a:moveTo>
                        <a:pt x="346562" y="49481"/>
                      </a:moveTo>
                      <a:cubicBezTo>
                        <a:pt x="345705" y="49862"/>
                        <a:pt x="344657" y="49671"/>
                        <a:pt x="343990" y="49005"/>
                      </a:cubicBezTo>
                      <a:cubicBezTo>
                        <a:pt x="321606" y="26811"/>
                        <a:pt x="287316" y="14524"/>
                        <a:pt x="241977" y="12334"/>
                      </a:cubicBezTo>
                      <a:cubicBezTo>
                        <a:pt x="199972" y="10333"/>
                        <a:pt x="164539" y="17191"/>
                        <a:pt x="136726" y="32527"/>
                      </a:cubicBezTo>
                      <a:cubicBezTo>
                        <a:pt x="134535" y="33765"/>
                        <a:pt x="132249" y="35003"/>
                        <a:pt x="129582" y="35003"/>
                      </a:cubicBezTo>
                      <a:cubicBezTo>
                        <a:pt x="127296" y="35003"/>
                        <a:pt x="125296" y="34146"/>
                        <a:pt x="123582" y="33384"/>
                      </a:cubicBezTo>
                      <a:cubicBezTo>
                        <a:pt x="87482" y="17953"/>
                        <a:pt x="44238" y="20906"/>
                        <a:pt x="10710" y="40718"/>
                      </a:cubicBezTo>
                      <a:cubicBezTo>
                        <a:pt x="9663" y="41480"/>
                        <a:pt x="8139" y="41004"/>
                        <a:pt x="7472" y="39861"/>
                      </a:cubicBezTo>
                      <a:cubicBezTo>
                        <a:pt x="6805" y="38718"/>
                        <a:pt x="7186" y="37289"/>
                        <a:pt x="8329" y="36622"/>
                      </a:cubicBezTo>
                      <a:cubicBezTo>
                        <a:pt x="43191" y="15953"/>
                        <a:pt x="88053" y="13000"/>
                        <a:pt x="125296" y="28907"/>
                      </a:cubicBezTo>
                      <a:cubicBezTo>
                        <a:pt x="126915" y="29574"/>
                        <a:pt x="128344" y="30241"/>
                        <a:pt x="129582" y="30145"/>
                      </a:cubicBezTo>
                      <a:cubicBezTo>
                        <a:pt x="131106" y="30145"/>
                        <a:pt x="132726" y="29288"/>
                        <a:pt x="134440" y="28336"/>
                      </a:cubicBezTo>
                      <a:cubicBezTo>
                        <a:pt x="163110" y="12524"/>
                        <a:pt x="199401" y="5476"/>
                        <a:pt x="242263" y="7476"/>
                      </a:cubicBezTo>
                      <a:cubicBezTo>
                        <a:pt x="288840" y="9667"/>
                        <a:pt x="324178" y="22430"/>
                        <a:pt x="347419" y="45480"/>
                      </a:cubicBezTo>
                      <a:cubicBezTo>
                        <a:pt x="348372" y="46433"/>
                        <a:pt x="348372" y="47862"/>
                        <a:pt x="347419" y="48814"/>
                      </a:cubicBezTo>
                      <a:cubicBezTo>
                        <a:pt x="347038" y="49195"/>
                        <a:pt x="346848" y="49386"/>
                        <a:pt x="346562" y="4948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3370477" y="4375029"/>
                  <a:ext cx="31472" cy="125889"/>
                </a:xfrm>
                <a:custGeom>
                  <a:avLst/>
                  <a:gdLst>
                    <a:gd name="connsiteX0" fmla="*/ 27508 w 28575"/>
                    <a:gd name="connsiteY0" fmla="*/ 116307 h 114300"/>
                    <a:gd name="connsiteX1" fmla="*/ 27508 w 28575"/>
                    <a:gd name="connsiteY1" fmla="*/ 116307 h 114300"/>
                    <a:gd name="connsiteX2" fmla="*/ 24365 w 28575"/>
                    <a:gd name="connsiteY2" fmla="*/ 115069 h 114300"/>
                    <a:gd name="connsiteX3" fmla="*/ 8268 w 28575"/>
                    <a:gd name="connsiteY3" fmla="*/ 9246 h 114300"/>
                    <a:gd name="connsiteX4" fmla="*/ 10840 w 28575"/>
                    <a:gd name="connsiteY4" fmla="*/ 7151 h 114300"/>
                    <a:gd name="connsiteX5" fmla="*/ 12935 w 28575"/>
                    <a:gd name="connsiteY5" fmla="*/ 9723 h 114300"/>
                    <a:gd name="connsiteX6" fmla="*/ 28747 w 28575"/>
                    <a:gd name="connsiteY6" fmla="*/ 113259 h 114300"/>
                    <a:gd name="connsiteX7" fmla="*/ 27508 w 28575"/>
                    <a:gd name="connsiteY7" fmla="*/ 116307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" h="114300">
                      <a:moveTo>
                        <a:pt x="27508" y="116307"/>
                      </a:moveTo>
                      <a:cubicBezTo>
                        <a:pt x="27508" y="116307"/>
                        <a:pt x="27508" y="116307"/>
                        <a:pt x="27508" y="116307"/>
                      </a:cubicBezTo>
                      <a:cubicBezTo>
                        <a:pt x="26270" y="116879"/>
                        <a:pt x="24937" y="116307"/>
                        <a:pt x="24365" y="115069"/>
                      </a:cubicBezTo>
                      <a:cubicBezTo>
                        <a:pt x="10078" y="81827"/>
                        <a:pt x="4553" y="45251"/>
                        <a:pt x="8268" y="9246"/>
                      </a:cubicBezTo>
                      <a:cubicBezTo>
                        <a:pt x="8363" y="7913"/>
                        <a:pt x="9601" y="7056"/>
                        <a:pt x="10840" y="7151"/>
                      </a:cubicBezTo>
                      <a:cubicBezTo>
                        <a:pt x="12173" y="7246"/>
                        <a:pt x="13030" y="8484"/>
                        <a:pt x="12935" y="9723"/>
                      </a:cubicBezTo>
                      <a:cubicBezTo>
                        <a:pt x="9316" y="44870"/>
                        <a:pt x="14745" y="80684"/>
                        <a:pt x="28747" y="113259"/>
                      </a:cubicBezTo>
                      <a:cubicBezTo>
                        <a:pt x="29223" y="114402"/>
                        <a:pt x="28747" y="115736"/>
                        <a:pt x="27508" y="116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3192053" y="4348854"/>
                  <a:ext cx="94417" cy="167853"/>
                </a:xfrm>
                <a:custGeom>
                  <a:avLst/>
                  <a:gdLst>
                    <a:gd name="connsiteX0" fmla="*/ 83875 w 85725"/>
                    <a:gd name="connsiteY0" fmla="*/ 152360 h 152400"/>
                    <a:gd name="connsiteX1" fmla="*/ 82160 w 85725"/>
                    <a:gd name="connsiteY1" fmla="*/ 152455 h 152400"/>
                    <a:gd name="connsiteX2" fmla="*/ 50823 w 85725"/>
                    <a:gd name="connsiteY2" fmla="*/ 128357 h 152400"/>
                    <a:gd name="connsiteX3" fmla="*/ 31392 w 85725"/>
                    <a:gd name="connsiteY3" fmla="*/ 96639 h 152400"/>
                    <a:gd name="connsiteX4" fmla="*/ 34440 w 85725"/>
                    <a:gd name="connsiteY4" fmla="*/ 61206 h 152400"/>
                    <a:gd name="connsiteX5" fmla="*/ 7199 w 85725"/>
                    <a:gd name="connsiteY5" fmla="*/ 9961 h 152400"/>
                    <a:gd name="connsiteX6" fmla="*/ 9104 w 85725"/>
                    <a:gd name="connsiteY6" fmla="*/ 7199 h 152400"/>
                    <a:gd name="connsiteX7" fmla="*/ 11866 w 85725"/>
                    <a:gd name="connsiteY7" fmla="*/ 9104 h 152400"/>
                    <a:gd name="connsiteX8" fmla="*/ 39108 w 85725"/>
                    <a:gd name="connsiteY8" fmla="*/ 59205 h 152400"/>
                    <a:gd name="connsiteX9" fmla="*/ 39393 w 85725"/>
                    <a:gd name="connsiteY9" fmla="*/ 62253 h 152400"/>
                    <a:gd name="connsiteX10" fmla="*/ 35869 w 85725"/>
                    <a:gd name="connsiteY10" fmla="*/ 95305 h 152400"/>
                    <a:gd name="connsiteX11" fmla="*/ 54347 w 85725"/>
                    <a:gd name="connsiteY11" fmla="*/ 125404 h 152400"/>
                    <a:gd name="connsiteX12" fmla="*/ 83589 w 85725"/>
                    <a:gd name="connsiteY12" fmla="*/ 148169 h 152400"/>
                    <a:gd name="connsiteX13" fmla="*/ 85018 w 85725"/>
                    <a:gd name="connsiteY13" fmla="*/ 151122 h 152400"/>
                    <a:gd name="connsiteX14" fmla="*/ 83875 w 85725"/>
                    <a:gd name="connsiteY14" fmla="*/ 15236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5" h="152400">
                      <a:moveTo>
                        <a:pt x="83875" y="152360"/>
                      </a:moveTo>
                      <a:cubicBezTo>
                        <a:pt x="83304" y="152550"/>
                        <a:pt x="82732" y="152646"/>
                        <a:pt x="82160" y="152455"/>
                      </a:cubicBezTo>
                      <a:cubicBezTo>
                        <a:pt x="68825" y="147788"/>
                        <a:pt x="58443" y="137120"/>
                        <a:pt x="50823" y="128357"/>
                      </a:cubicBezTo>
                      <a:cubicBezTo>
                        <a:pt x="43870" y="120356"/>
                        <a:pt x="35488" y="109497"/>
                        <a:pt x="31392" y="96639"/>
                      </a:cubicBezTo>
                      <a:cubicBezTo>
                        <a:pt x="27392" y="83970"/>
                        <a:pt x="28535" y="70921"/>
                        <a:pt x="34440" y="61206"/>
                      </a:cubicBezTo>
                      <a:cubicBezTo>
                        <a:pt x="20534" y="47490"/>
                        <a:pt x="10913" y="29392"/>
                        <a:pt x="7199" y="9961"/>
                      </a:cubicBezTo>
                      <a:cubicBezTo>
                        <a:pt x="6913" y="8723"/>
                        <a:pt x="7770" y="7484"/>
                        <a:pt x="9104" y="7199"/>
                      </a:cubicBezTo>
                      <a:cubicBezTo>
                        <a:pt x="10342" y="6913"/>
                        <a:pt x="11580" y="7770"/>
                        <a:pt x="11866" y="9104"/>
                      </a:cubicBezTo>
                      <a:cubicBezTo>
                        <a:pt x="15485" y="28249"/>
                        <a:pt x="25201" y="46061"/>
                        <a:pt x="39108" y="59205"/>
                      </a:cubicBezTo>
                      <a:cubicBezTo>
                        <a:pt x="39965" y="59967"/>
                        <a:pt x="40060" y="61301"/>
                        <a:pt x="39393" y="62253"/>
                      </a:cubicBezTo>
                      <a:cubicBezTo>
                        <a:pt x="33392" y="70921"/>
                        <a:pt x="32059" y="83208"/>
                        <a:pt x="35869" y="95305"/>
                      </a:cubicBezTo>
                      <a:cubicBezTo>
                        <a:pt x="39679" y="107307"/>
                        <a:pt x="47775" y="117689"/>
                        <a:pt x="54347" y="125404"/>
                      </a:cubicBezTo>
                      <a:cubicBezTo>
                        <a:pt x="61967" y="134262"/>
                        <a:pt x="71397" y="143883"/>
                        <a:pt x="83589" y="148169"/>
                      </a:cubicBezTo>
                      <a:cubicBezTo>
                        <a:pt x="84827" y="148645"/>
                        <a:pt x="85494" y="149979"/>
                        <a:pt x="85018" y="151122"/>
                      </a:cubicBezTo>
                      <a:cubicBezTo>
                        <a:pt x="84923" y="151598"/>
                        <a:pt x="84446" y="152074"/>
                        <a:pt x="83875" y="1523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3088981" y="4402726"/>
                  <a:ext cx="104908" cy="115399"/>
                </a:xfrm>
                <a:custGeom>
                  <a:avLst/>
                  <a:gdLst>
                    <a:gd name="connsiteX0" fmla="*/ 90018 w 95250"/>
                    <a:gd name="connsiteY0" fmla="*/ 101638 h 104775"/>
                    <a:gd name="connsiteX1" fmla="*/ 88589 w 95250"/>
                    <a:gd name="connsiteY1" fmla="*/ 101828 h 104775"/>
                    <a:gd name="connsiteX2" fmla="*/ 32011 w 95250"/>
                    <a:gd name="connsiteY2" fmla="*/ 69729 h 104775"/>
                    <a:gd name="connsiteX3" fmla="*/ 7150 w 95250"/>
                    <a:gd name="connsiteY3" fmla="*/ 9626 h 104775"/>
                    <a:gd name="connsiteX4" fmla="*/ 9341 w 95250"/>
                    <a:gd name="connsiteY4" fmla="*/ 7150 h 104775"/>
                    <a:gd name="connsiteX5" fmla="*/ 11818 w 95250"/>
                    <a:gd name="connsiteY5" fmla="*/ 9341 h 104775"/>
                    <a:gd name="connsiteX6" fmla="*/ 35535 w 95250"/>
                    <a:gd name="connsiteY6" fmla="*/ 66681 h 104775"/>
                    <a:gd name="connsiteX7" fmla="*/ 89446 w 95250"/>
                    <a:gd name="connsiteY7" fmla="*/ 97256 h 104775"/>
                    <a:gd name="connsiteX8" fmla="*/ 91351 w 95250"/>
                    <a:gd name="connsiteY8" fmla="*/ 100019 h 104775"/>
                    <a:gd name="connsiteX9" fmla="*/ 90018 w 95250"/>
                    <a:gd name="connsiteY9" fmla="*/ 10163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0" h="104775">
                      <a:moveTo>
                        <a:pt x="90018" y="101638"/>
                      </a:moveTo>
                      <a:cubicBezTo>
                        <a:pt x="89637" y="101828"/>
                        <a:pt x="89161" y="101924"/>
                        <a:pt x="88589" y="101828"/>
                      </a:cubicBezTo>
                      <a:cubicBezTo>
                        <a:pt x="66777" y="97733"/>
                        <a:pt x="46679" y="86303"/>
                        <a:pt x="32011" y="69729"/>
                      </a:cubicBezTo>
                      <a:cubicBezTo>
                        <a:pt x="17342" y="53060"/>
                        <a:pt x="8484" y="31724"/>
                        <a:pt x="7150" y="9626"/>
                      </a:cubicBezTo>
                      <a:cubicBezTo>
                        <a:pt x="7055" y="8293"/>
                        <a:pt x="8008" y="7245"/>
                        <a:pt x="9341" y="7150"/>
                      </a:cubicBezTo>
                      <a:cubicBezTo>
                        <a:pt x="10675" y="7054"/>
                        <a:pt x="11722" y="8102"/>
                        <a:pt x="11818" y="9341"/>
                      </a:cubicBezTo>
                      <a:cubicBezTo>
                        <a:pt x="13151" y="30486"/>
                        <a:pt x="21533" y="50774"/>
                        <a:pt x="35535" y="66681"/>
                      </a:cubicBezTo>
                      <a:cubicBezTo>
                        <a:pt x="49537" y="82493"/>
                        <a:pt x="68682" y="93351"/>
                        <a:pt x="89446" y="97256"/>
                      </a:cubicBezTo>
                      <a:cubicBezTo>
                        <a:pt x="90685" y="97542"/>
                        <a:pt x="91542" y="98685"/>
                        <a:pt x="91351" y="100019"/>
                      </a:cubicBezTo>
                      <a:cubicBezTo>
                        <a:pt x="91161" y="100781"/>
                        <a:pt x="90685" y="101352"/>
                        <a:pt x="90018" y="1016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3117307" y="4364958"/>
                  <a:ext cx="115399" cy="94417"/>
                </a:xfrm>
                <a:custGeom>
                  <a:avLst/>
                  <a:gdLst>
                    <a:gd name="connsiteX0" fmla="*/ 103448 w 104775"/>
                    <a:gd name="connsiteY0" fmla="*/ 86970 h 85725"/>
                    <a:gd name="connsiteX1" fmla="*/ 100400 w 104775"/>
                    <a:gd name="connsiteY1" fmla="*/ 85827 h 85725"/>
                    <a:gd name="connsiteX2" fmla="*/ 65729 w 104775"/>
                    <a:gd name="connsiteY2" fmla="*/ 33916 h 85725"/>
                    <a:gd name="connsiteX3" fmla="*/ 9722 w 104775"/>
                    <a:gd name="connsiteY3" fmla="*/ 12104 h 85725"/>
                    <a:gd name="connsiteX4" fmla="*/ 7150 w 104775"/>
                    <a:gd name="connsiteY4" fmla="*/ 9913 h 85725"/>
                    <a:gd name="connsiteX5" fmla="*/ 9341 w 104775"/>
                    <a:gd name="connsiteY5" fmla="*/ 7341 h 85725"/>
                    <a:gd name="connsiteX6" fmla="*/ 68872 w 104775"/>
                    <a:gd name="connsiteY6" fmla="*/ 30487 h 85725"/>
                    <a:gd name="connsiteX7" fmla="*/ 104686 w 104775"/>
                    <a:gd name="connsiteY7" fmla="*/ 83922 h 85725"/>
                    <a:gd name="connsiteX8" fmla="*/ 103448 w 104775"/>
                    <a:gd name="connsiteY8" fmla="*/ 86970 h 85725"/>
                    <a:gd name="connsiteX9" fmla="*/ 103448 w 104775"/>
                    <a:gd name="connsiteY9" fmla="*/ 8697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5" h="85725">
                      <a:moveTo>
                        <a:pt x="103448" y="86970"/>
                      </a:moveTo>
                      <a:cubicBezTo>
                        <a:pt x="102305" y="87542"/>
                        <a:pt x="100876" y="86970"/>
                        <a:pt x="100400" y="85827"/>
                      </a:cubicBezTo>
                      <a:cubicBezTo>
                        <a:pt x="89542" y="62110"/>
                        <a:pt x="78778" y="46108"/>
                        <a:pt x="65729" y="33916"/>
                      </a:cubicBezTo>
                      <a:cubicBezTo>
                        <a:pt x="49156" y="18486"/>
                        <a:pt x="28772" y="10580"/>
                        <a:pt x="9722" y="12104"/>
                      </a:cubicBezTo>
                      <a:cubicBezTo>
                        <a:pt x="8389" y="12199"/>
                        <a:pt x="7246" y="11247"/>
                        <a:pt x="7150" y="9913"/>
                      </a:cubicBezTo>
                      <a:cubicBezTo>
                        <a:pt x="7055" y="8580"/>
                        <a:pt x="8008" y="7437"/>
                        <a:pt x="9341" y="7341"/>
                      </a:cubicBezTo>
                      <a:cubicBezTo>
                        <a:pt x="29629" y="5722"/>
                        <a:pt x="51346" y="14104"/>
                        <a:pt x="68872" y="30487"/>
                      </a:cubicBezTo>
                      <a:cubicBezTo>
                        <a:pt x="86494" y="46870"/>
                        <a:pt x="97733" y="68778"/>
                        <a:pt x="104686" y="83922"/>
                      </a:cubicBezTo>
                      <a:cubicBezTo>
                        <a:pt x="105163" y="85066"/>
                        <a:pt x="104591" y="86399"/>
                        <a:pt x="103448" y="86970"/>
                      </a:cubicBezTo>
                      <a:cubicBezTo>
                        <a:pt x="103448" y="86970"/>
                        <a:pt x="103448" y="86970"/>
                        <a:pt x="103448" y="86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3133362" y="4397952"/>
                  <a:ext cx="73436" cy="115399"/>
                </a:xfrm>
                <a:custGeom>
                  <a:avLst/>
                  <a:gdLst>
                    <a:gd name="connsiteX0" fmla="*/ 52580 w 66675"/>
                    <a:gd name="connsiteY0" fmla="*/ 104734 h 104775"/>
                    <a:gd name="connsiteX1" fmla="*/ 51723 w 66675"/>
                    <a:gd name="connsiteY1" fmla="*/ 104924 h 104775"/>
                    <a:gd name="connsiteX2" fmla="*/ 9337 w 66675"/>
                    <a:gd name="connsiteY2" fmla="*/ 74159 h 104775"/>
                    <a:gd name="connsiteX3" fmla="*/ 21624 w 66675"/>
                    <a:gd name="connsiteY3" fmla="*/ 22343 h 104775"/>
                    <a:gd name="connsiteX4" fmla="*/ 61153 w 66675"/>
                    <a:gd name="connsiteY4" fmla="*/ 8912 h 104775"/>
                    <a:gd name="connsiteX5" fmla="*/ 62486 w 66675"/>
                    <a:gd name="connsiteY5" fmla="*/ 11960 h 104775"/>
                    <a:gd name="connsiteX6" fmla="*/ 59438 w 66675"/>
                    <a:gd name="connsiteY6" fmla="*/ 13294 h 104775"/>
                    <a:gd name="connsiteX7" fmla="*/ 25148 w 66675"/>
                    <a:gd name="connsiteY7" fmla="*/ 25486 h 104775"/>
                    <a:gd name="connsiteX8" fmla="*/ 13814 w 66675"/>
                    <a:gd name="connsiteY8" fmla="*/ 72730 h 104775"/>
                    <a:gd name="connsiteX9" fmla="*/ 51533 w 66675"/>
                    <a:gd name="connsiteY9" fmla="*/ 100257 h 104775"/>
                    <a:gd name="connsiteX10" fmla="*/ 54009 w 66675"/>
                    <a:gd name="connsiteY10" fmla="*/ 102448 h 104775"/>
                    <a:gd name="connsiteX11" fmla="*/ 52580 w 66675"/>
                    <a:gd name="connsiteY11" fmla="*/ 104734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5" h="104775">
                      <a:moveTo>
                        <a:pt x="52580" y="104734"/>
                      </a:moveTo>
                      <a:cubicBezTo>
                        <a:pt x="52295" y="104829"/>
                        <a:pt x="52009" y="104924"/>
                        <a:pt x="51723" y="104924"/>
                      </a:cubicBezTo>
                      <a:cubicBezTo>
                        <a:pt x="33435" y="105877"/>
                        <a:pt x="15147" y="92637"/>
                        <a:pt x="9337" y="74159"/>
                      </a:cubicBezTo>
                      <a:cubicBezTo>
                        <a:pt x="3908" y="57109"/>
                        <a:pt x="8765" y="36725"/>
                        <a:pt x="21624" y="22343"/>
                      </a:cubicBezTo>
                      <a:cubicBezTo>
                        <a:pt x="30959" y="11960"/>
                        <a:pt x="47246" y="3293"/>
                        <a:pt x="61153" y="8912"/>
                      </a:cubicBezTo>
                      <a:cubicBezTo>
                        <a:pt x="62391" y="9388"/>
                        <a:pt x="62963" y="10817"/>
                        <a:pt x="62486" y="11960"/>
                      </a:cubicBezTo>
                      <a:cubicBezTo>
                        <a:pt x="62010" y="13198"/>
                        <a:pt x="60581" y="13770"/>
                        <a:pt x="59438" y="13294"/>
                      </a:cubicBezTo>
                      <a:cubicBezTo>
                        <a:pt x="48199" y="8817"/>
                        <a:pt x="33721" y="16056"/>
                        <a:pt x="25148" y="25486"/>
                      </a:cubicBezTo>
                      <a:cubicBezTo>
                        <a:pt x="13337" y="38726"/>
                        <a:pt x="8861" y="57204"/>
                        <a:pt x="13814" y="72730"/>
                      </a:cubicBezTo>
                      <a:cubicBezTo>
                        <a:pt x="19052" y="89303"/>
                        <a:pt x="35245" y="101114"/>
                        <a:pt x="51533" y="100257"/>
                      </a:cubicBezTo>
                      <a:cubicBezTo>
                        <a:pt x="52866" y="100162"/>
                        <a:pt x="53914" y="101210"/>
                        <a:pt x="54009" y="102448"/>
                      </a:cubicBezTo>
                      <a:cubicBezTo>
                        <a:pt x="54104" y="103495"/>
                        <a:pt x="53438" y="104353"/>
                        <a:pt x="52580" y="104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3153835" y="4430953"/>
                  <a:ext cx="73436" cy="83926"/>
                </a:xfrm>
                <a:custGeom>
                  <a:avLst/>
                  <a:gdLst>
                    <a:gd name="connsiteX0" fmla="*/ 39898 w 66675"/>
                    <a:gd name="connsiteY0" fmla="*/ 73819 h 76200"/>
                    <a:gd name="connsiteX1" fmla="*/ 34564 w 66675"/>
                    <a:gd name="connsiteY1" fmla="*/ 75247 h 76200"/>
                    <a:gd name="connsiteX2" fmla="*/ 32088 w 66675"/>
                    <a:gd name="connsiteY2" fmla="*/ 73057 h 76200"/>
                    <a:gd name="connsiteX3" fmla="*/ 34279 w 66675"/>
                    <a:gd name="connsiteY3" fmla="*/ 70580 h 76200"/>
                    <a:gd name="connsiteX4" fmla="*/ 43994 w 66675"/>
                    <a:gd name="connsiteY4" fmla="*/ 65341 h 76200"/>
                    <a:gd name="connsiteX5" fmla="*/ 28754 w 66675"/>
                    <a:gd name="connsiteY5" fmla="*/ 46005 h 76200"/>
                    <a:gd name="connsiteX6" fmla="*/ 7704 w 66675"/>
                    <a:gd name="connsiteY6" fmla="*/ 19431 h 76200"/>
                    <a:gd name="connsiteX7" fmla="*/ 7799 w 66675"/>
                    <a:gd name="connsiteY7" fmla="*/ 16383 h 76200"/>
                    <a:gd name="connsiteX8" fmla="*/ 38565 w 66675"/>
                    <a:gd name="connsiteY8" fmla="*/ 8572 h 76200"/>
                    <a:gd name="connsiteX9" fmla="*/ 59806 w 66675"/>
                    <a:gd name="connsiteY9" fmla="*/ 32290 h 76200"/>
                    <a:gd name="connsiteX10" fmla="*/ 52281 w 66675"/>
                    <a:gd name="connsiteY10" fmla="*/ 63341 h 76200"/>
                    <a:gd name="connsiteX11" fmla="*/ 39898 w 66675"/>
                    <a:gd name="connsiteY11" fmla="*/ 73819 h 76200"/>
                    <a:gd name="connsiteX12" fmla="*/ 12562 w 66675"/>
                    <a:gd name="connsiteY12" fmla="*/ 18002 h 76200"/>
                    <a:gd name="connsiteX13" fmla="*/ 32374 w 66675"/>
                    <a:gd name="connsiteY13" fmla="*/ 43053 h 76200"/>
                    <a:gd name="connsiteX14" fmla="*/ 47137 w 66675"/>
                    <a:gd name="connsiteY14" fmla="*/ 61817 h 76200"/>
                    <a:gd name="connsiteX15" fmla="*/ 48471 w 66675"/>
                    <a:gd name="connsiteY15" fmla="*/ 60198 h 76200"/>
                    <a:gd name="connsiteX16" fmla="*/ 55043 w 66675"/>
                    <a:gd name="connsiteY16" fmla="*/ 33242 h 76200"/>
                    <a:gd name="connsiteX17" fmla="*/ 36946 w 66675"/>
                    <a:gd name="connsiteY17" fmla="*/ 12954 h 76200"/>
                    <a:gd name="connsiteX18" fmla="*/ 12562 w 66675"/>
                    <a:gd name="connsiteY18" fmla="*/ 18002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5" h="76200">
                      <a:moveTo>
                        <a:pt x="39898" y="73819"/>
                      </a:moveTo>
                      <a:cubicBezTo>
                        <a:pt x="38184" y="74580"/>
                        <a:pt x="36469" y="75057"/>
                        <a:pt x="34564" y="75247"/>
                      </a:cubicBezTo>
                      <a:cubicBezTo>
                        <a:pt x="33231" y="75343"/>
                        <a:pt x="32183" y="74390"/>
                        <a:pt x="32088" y="73057"/>
                      </a:cubicBezTo>
                      <a:cubicBezTo>
                        <a:pt x="31993" y="71723"/>
                        <a:pt x="32945" y="70580"/>
                        <a:pt x="34279" y="70580"/>
                      </a:cubicBezTo>
                      <a:cubicBezTo>
                        <a:pt x="37898" y="70294"/>
                        <a:pt x="41137" y="68199"/>
                        <a:pt x="43994" y="65341"/>
                      </a:cubicBezTo>
                      <a:cubicBezTo>
                        <a:pt x="39327" y="59626"/>
                        <a:pt x="34088" y="52863"/>
                        <a:pt x="28754" y="46005"/>
                      </a:cubicBezTo>
                      <a:cubicBezTo>
                        <a:pt x="21515" y="36671"/>
                        <a:pt x="14086" y="27051"/>
                        <a:pt x="7704" y="19431"/>
                      </a:cubicBezTo>
                      <a:cubicBezTo>
                        <a:pt x="6942" y="18574"/>
                        <a:pt x="6942" y="17240"/>
                        <a:pt x="7799" y="16383"/>
                      </a:cubicBezTo>
                      <a:cubicBezTo>
                        <a:pt x="15133" y="8191"/>
                        <a:pt x="27802" y="5048"/>
                        <a:pt x="38565" y="8572"/>
                      </a:cubicBezTo>
                      <a:cubicBezTo>
                        <a:pt x="48947" y="12001"/>
                        <a:pt x="57329" y="21336"/>
                        <a:pt x="59806" y="32290"/>
                      </a:cubicBezTo>
                      <a:cubicBezTo>
                        <a:pt x="62187" y="42767"/>
                        <a:pt x="59329" y="54673"/>
                        <a:pt x="52281" y="63341"/>
                      </a:cubicBezTo>
                      <a:cubicBezTo>
                        <a:pt x="48757" y="67342"/>
                        <a:pt x="44756" y="71628"/>
                        <a:pt x="39898" y="73819"/>
                      </a:cubicBezTo>
                      <a:close/>
                      <a:moveTo>
                        <a:pt x="12562" y="18002"/>
                      </a:moveTo>
                      <a:cubicBezTo>
                        <a:pt x="18658" y="25432"/>
                        <a:pt x="25611" y="34385"/>
                        <a:pt x="32374" y="43053"/>
                      </a:cubicBezTo>
                      <a:cubicBezTo>
                        <a:pt x="37517" y="49720"/>
                        <a:pt x="42565" y="56197"/>
                        <a:pt x="47137" y="61817"/>
                      </a:cubicBezTo>
                      <a:cubicBezTo>
                        <a:pt x="47614" y="61245"/>
                        <a:pt x="48090" y="60674"/>
                        <a:pt x="48471" y="60198"/>
                      </a:cubicBezTo>
                      <a:cubicBezTo>
                        <a:pt x="54662" y="52673"/>
                        <a:pt x="57139" y="42291"/>
                        <a:pt x="55043" y="33242"/>
                      </a:cubicBezTo>
                      <a:cubicBezTo>
                        <a:pt x="52852" y="23812"/>
                        <a:pt x="45804" y="15811"/>
                        <a:pt x="36946" y="12954"/>
                      </a:cubicBezTo>
                      <a:cubicBezTo>
                        <a:pt x="28564" y="10096"/>
                        <a:pt x="18848" y="12192"/>
                        <a:pt x="12562" y="180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3458369" y="4610870"/>
                  <a:ext cx="94417" cy="73436"/>
                </a:xfrm>
                <a:custGeom>
                  <a:avLst/>
                  <a:gdLst>
                    <a:gd name="connsiteX0" fmla="*/ 35528 w 85725"/>
                    <a:gd name="connsiteY0" fmla="*/ 7144 h 66675"/>
                    <a:gd name="connsiteX1" fmla="*/ 7144 w 85725"/>
                    <a:gd name="connsiteY1" fmla="*/ 57817 h 66675"/>
                    <a:gd name="connsiteX2" fmla="*/ 81439 w 85725"/>
                    <a:gd name="connsiteY2" fmla="*/ 67437 h 66675"/>
                    <a:gd name="connsiteX3" fmla="*/ 35528 w 85725"/>
                    <a:gd name="connsiteY3" fmla="*/ 7144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" h="66675">
                      <a:moveTo>
                        <a:pt x="35528" y="7144"/>
                      </a:moveTo>
                      <a:cubicBezTo>
                        <a:pt x="18764" y="18193"/>
                        <a:pt x="7810" y="37719"/>
                        <a:pt x="7144" y="57817"/>
                      </a:cubicBezTo>
                      <a:cubicBezTo>
                        <a:pt x="32385" y="57055"/>
                        <a:pt x="56769" y="61913"/>
                        <a:pt x="81439" y="67437"/>
                      </a:cubicBezTo>
                      <a:cubicBezTo>
                        <a:pt x="67151" y="44101"/>
                        <a:pt x="56674" y="24575"/>
                        <a:pt x="35528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5125880" y="2481908"/>
                  <a:ext cx="472086" cy="419632"/>
                </a:xfrm>
                <a:custGeom>
                  <a:avLst/>
                  <a:gdLst>
                    <a:gd name="connsiteX0" fmla="*/ 64008 w 428625"/>
                    <a:gd name="connsiteY0" fmla="*/ 378393 h 381000"/>
                    <a:gd name="connsiteX1" fmla="*/ 423481 w 428625"/>
                    <a:gd name="connsiteY1" fmla="*/ 247520 h 381000"/>
                    <a:gd name="connsiteX2" fmla="*/ 384048 w 428625"/>
                    <a:gd name="connsiteY2" fmla="*/ 191894 h 381000"/>
                    <a:gd name="connsiteX3" fmla="*/ 349187 w 428625"/>
                    <a:gd name="connsiteY3" fmla="*/ 146555 h 381000"/>
                    <a:gd name="connsiteX4" fmla="*/ 320516 w 428625"/>
                    <a:gd name="connsiteY4" fmla="*/ 114265 h 381000"/>
                    <a:gd name="connsiteX5" fmla="*/ 301752 w 428625"/>
                    <a:gd name="connsiteY5" fmla="*/ 79403 h 381000"/>
                    <a:gd name="connsiteX6" fmla="*/ 247460 w 428625"/>
                    <a:gd name="connsiteY6" fmla="*/ 71021 h 381000"/>
                    <a:gd name="connsiteX7" fmla="*/ 202978 w 428625"/>
                    <a:gd name="connsiteY7" fmla="*/ 34445 h 381000"/>
                    <a:gd name="connsiteX8" fmla="*/ 170593 w 428625"/>
                    <a:gd name="connsiteY8" fmla="*/ 31397 h 381000"/>
                    <a:gd name="connsiteX9" fmla="*/ 134493 w 428625"/>
                    <a:gd name="connsiteY9" fmla="*/ 13776 h 381000"/>
                    <a:gd name="connsiteX10" fmla="*/ 105918 w 428625"/>
                    <a:gd name="connsiteY10" fmla="*/ 25206 h 381000"/>
                    <a:gd name="connsiteX11" fmla="*/ 72866 w 428625"/>
                    <a:gd name="connsiteY11" fmla="*/ 9680 h 381000"/>
                    <a:gd name="connsiteX12" fmla="*/ 7144 w 428625"/>
                    <a:gd name="connsiteY12" fmla="*/ 16348 h 381000"/>
                    <a:gd name="connsiteX13" fmla="*/ 64008 w 428625"/>
                    <a:gd name="connsiteY13" fmla="*/ 378393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8625" h="381000">
                      <a:moveTo>
                        <a:pt x="64008" y="378393"/>
                      </a:moveTo>
                      <a:cubicBezTo>
                        <a:pt x="64008" y="378393"/>
                        <a:pt x="333756" y="238471"/>
                        <a:pt x="423481" y="247520"/>
                      </a:cubicBezTo>
                      <a:cubicBezTo>
                        <a:pt x="423481" y="247520"/>
                        <a:pt x="407670" y="210277"/>
                        <a:pt x="384048" y="191894"/>
                      </a:cubicBezTo>
                      <a:cubicBezTo>
                        <a:pt x="360426" y="173415"/>
                        <a:pt x="356997" y="165128"/>
                        <a:pt x="349187" y="146555"/>
                      </a:cubicBezTo>
                      <a:cubicBezTo>
                        <a:pt x="341376" y="127886"/>
                        <a:pt x="336899" y="118932"/>
                        <a:pt x="320516" y="114265"/>
                      </a:cubicBezTo>
                      <a:cubicBezTo>
                        <a:pt x="304133" y="109598"/>
                        <a:pt x="318802" y="92072"/>
                        <a:pt x="301752" y="79403"/>
                      </a:cubicBezTo>
                      <a:cubicBezTo>
                        <a:pt x="284702" y="66735"/>
                        <a:pt x="262128" y="76070"/>
                        <a:pt x="247460" y="71021"/>
                      </a:cubicBezTo>
                      <a:cubicBezTo>
                        <a:pt x="232886" y="65973"/>
                        <a:pt x="233744" y="44542"/>
                        <a:pt x="202978" y="34445"/>
                      </a:cubicBezTo>
                      <a:cubicBezTo>
                        <a:pt x="184595" y="28445"/>
                        <a:pt x="178308" y="41494"/>
                        <a:pt x="170593" y="31397"/>
                      </a:cubicBezTo>
                      <a:cubicBezTo>
                        <a:pt x="157639" y="14252"/>
                        <a:pt x="147638" y="11871"/>
                        <a:pt x="134493" y="13776"/>
                      </a:cubicBezTo>
                      <a:cubicBezTo>
                        <a:pt x="121253" y="15681"/>
                        <a:pt x="126492" y="32636"/>
                        <a:pt x="105918" y="25206"/>
                      </a:cubicBezTo>
                      <a:cubicBezTo>
                        <a:pt x="85344" y="17777"/>
                        <a:pt x="93821" y="727"/>
                        <a:pt x="72866" y="9680"/>
                      </a:cubicBezTo>
                      <a:cubicBezTo>
                        <a:pt x="52006" y="18634"/>
                        <a:pt x="37719" y="10823"/>
                        <a:pt x="7144" y="16348"/>
                      </a:cubicBezTo>
                      <a:cubicBezTo>
                        <a:pt x="7239" y="16253"/>
                        <a:pt x="79915" y="235328"/>
                        <a:pt x="64008" y="3783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5006914" y="2254612"/>
                  <a:ext cx="776318" cy="535030"/>
                </a:xfrm>
                <a:custGeom>
                  <a:avLst/>
                  <a:gdLst>
                    <a:gd name="connsiteX0" fmla="*/ 69628 w 704850"/>
                    <a:gd name="connsiteY0" fmla="*/ 52793 h 485775"/>
                    <a:gd name="connsiteX1" fmla="*/ 182404 w 704850"/>
                    <a:gd name="connsiteY1" fmla="*/ 8311 h 485775"/>
                    <a:gd name="connsiteX2" fmla="*/ 231934 w 704850"/>
                    <a:gd name="connsiteY2" fmla="*/ 21837 h 485775"/>
                    <a:gd name="connsiteX3" fmla="*/ 265747 w 704850"/>
                    <a:gd name="connsiteY3" fmla="*/ 21551 h 485775"/>
                    <a:gd name="connsiteX4" fmla="*/ 290227 w 704850"/>
                    <a:gd name="connsiteY4" fmla="*/ 54507 h 485775"/>
                    <a:gd name="connsiteX5" fmla="*/ 351949 w 704850"/>
                    <a:gd name="connsiteY5" fmla="*/ 42030 h 485775"/>
                    <a:gd name="connsiteX6" fmla="*/ 395764 w 704850"/>
                    <a:gd name="connsiteY6" fmla="*/ 70700 h 485775"/>
                    <a:gd name="connsiteX7" fmla="*/ 436912 w 704850"/>
                    <a:gd name="connsiteY7" fmla="*/ 107847 h 485775"/>
                    <a:gd name="connsiteX8" fmla="*/ 366808 w 704850"/>
                    <a:gd name="connsiteY8" fmla="*/ 257676 h 485775"/>
                    <a:gd name="connsiteX9" fmla="*/ 469392 w 704850"/>
                    <a:gd name="connsiteY9" fmla="*/ 134708 h 485775"/>
                    <a:gd name="connsiteX10" fmla="*/ 505873 w 704850"/>
                    <a:gd name="connsiteY10" fmla="*/ 154615 h 485775"/>
                    <a:gd name="connsiteX11" fmla="*/ 551593 w 704850"/>
                    <a:gd name="connsiteY11" fmla="*/ 176808 h 485775"/>
                    <a:gd name="connsiteX12" fmla="*/ 568643 w 704850"/>
                    <a:gd name="connsiteY12" fmla="*/ 219957 h 485775"/>
                    <a:gd name="connsiteX13" fmla="*/ 613410 w 704850"/>
                    <a:gd name="connsiteY13" fmla="*/ 241388 h 485775"/>
                    <a:gd name="connsiteX14" fmla="*/ 630460 w 704850"/>
                    <a:gd name="connsiteY14" fmla="*/ 270249 h 485775"/>
                    <a:gd name="connsiteX15" fmla="*/ 663988 w 704850"/>
                    <a:gd name="connsiteY15" fmla="*/ 287870 h 485775"/>
                    <a:gd name="connsiteX16" fmla="*/ 680752 w 704850"/>
                    <a:gd name="connsiteY16" fmla="*/ 371976 h 485775"/>
                    <a:gd name="connsiteX17" fmla="*/ 680847 w 704850"/>
                    <a:gd name="connsiteY17" fmla="*/ 479799 h 485775"/>
                    <a:gd name="connsiteX18" fmla="*/ 451104 w 704850"/>
                    <a:gd name="connsiteY18" fmla="*/ 460177 h 485775"/>
                    <a:gd name="connsiteX19" fmla="*/ 367951 w 704850"/>
                    <a:gd name="connsiteY19" fmla="*/ 462749 h 485775"/>
                    <a:gd name="connsiteX20" fmla="*/ 272987 w 704850"/>
                    <a:gd name="connsiteY20" fmla="*/ 448557 h 485775"/>
                    <a:gd name="connsiteX21" fmla="*/ 230696 w 704850"/>
                    <a:gd name="connsiteY21" fmla="*/ 421696 h 485775"/>
                    <a:gd name="connsiteX22" fmla="*/ 185928 w 704850"/>
                    <a:gd name="connsiteY22" fmla="*/ 354069 h 485775"/>
                    <a:gd name="connsiteX23" fmla="*/ 139732 w 704850"/>
                    <a:gd name="connsiteY23" fmla="*/ 271677 h 485775"/>
                    <a:gd name="connsiteX24" fmla="*/ 7144 w 704850"/>
                    <a:gd name="connsiteY24" fmla="*/ 92512 h 485775"/>
                    <a:gd name="connsiteX25" fmla="*/ 69628 w 704850"/>
                    <a:gd name="connsiteY25" fmla="*/ 52793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04850" h="485775">
                      <a:moveTo>
                        <a:pt x="69628" y="52793"/>
                      </a:moveTo>
                      <a:cubicBezTo>
                        <a:pt x="125254" y="65080"/>
                        <a:pt x="158496" y="-2452"/>
                        <a:pt x="182404" y="8311"/>
                      </a:cubicBezTo>
                      <a:cubicBezTo>
                        <a:pt x="206312" y="18979"/>
                        <a:pt x="213074" y="18503"/>
                        <a:pt x="231934" y="21837"/>
                      </a:cubicBezTo>
                      <a:cubicBezTo>
                        <a:pt x="250793" y="25170"/>
                        <a:pt x="246412" y="5930"/>
                        <a:pt x="265747" y="21551"/>
                      </a:cubicBezTo>
                      <a:cubicBezTo>
                        <a:pt x="284988" y="37172"/>
                        <a:pt x="268319" y="62127"/>
                        <a:pt x="290227" y="54507"/>
                      </a:cubicBezTo>
                      <a:cubicBezTo>
                        <a:pt x="312134" y="46887"/>
                        <a:pt x="337375" y="21456"/>
                        <a:pt x="351949" y="42030"/>
                      </a:cubicBezTo>
                      <a:cubicBezTo>
                        <a:pt x="366522" y="62604"/>
                        <a:pt x="370808" y="62318"/>
                        <a:pt x="395764" y="70700"/>
                      </a:cubicBezTo>
                      <a:cubicBezTo>
                        <a:pt x="420624" y="79082"/>
                        <a:pt x="436912" y="107847"/>
                        <a:pt x="436912" y="107847"/>
                      </a:cubicBezTo>
                      <a:cubicBezTo>
                        <a:pt x="436912" y="107847"/>
                        <a:pt x="418243" y="165093"/>
                        <a:pt x="366808" y="257676"/>
                      </a:cubicBezTo>
                      <a:cubicBezTo>
                        <a:pt x="428911" y="174713"/>
                        <a:pt x="469392" y="134708"/>
                        <a:pt x="469392" y="134708"/>
                      </a:cubicBezTo>
                      <a:cubicBezTo>
                        <a:pt x="469392" y="134708"/>
                        <a:pt x="485870" y="137756"/>
                        <a:pt x="505873" y="154615"/>
                      </a:cubicBezTo>
                      <a:cubicBezTo>
                        <a:pt x="525875" y="171474"/>
                        <a:pt x="526352" y="174999"/>
                        <a:pt x="551593" y="176808"/>
                      </a:cubicBezTo>
                      <a:cubicBezTo>
                        <a:pt x="576929" y="178713"/>
                        <a:pt x="563975" y="197382"/>
                        <a:pt x="568643" y="219957"/>
                      </a:cubicBezTo>
                      <a:cubicBezTo>
                        <a:pt x="573214" y="242531"/>
                        <a:pt x="589979" y="233101"/>
                        <a:pt x="613410" y="241388"/>
                      </a:cubicBezTo>
                      <a:cubicBezTo>
                        <a:pt x="636841" y="249770"/>
                        <a:pt x="617887" y="255961"/>
                        <a:pt x="630460" y="270249"/>
                      </a:cubicBezTo>
                      <a:cubicBezTo>
                        <a:pt x="643033" y="284536"/>
                        <a:pt x="642461" y="273011"/>
                        <a:pt x="663988" y="287870"/>
                      </a:cubicBezTo>
                      <a:cubicBezTo>
                        <a:pt x="685514" y="302729"/>
                        <a:pt x="641604" y="331018"/>
                        <a:pt x="680752" y="371976"/>
                      </a:cubicBezTo>
                      <a:cubicBezTo>
                        <a:pt x="719899" y="412933"/>
                        <a:pt x="680847" y="479799"/>
                        <a:pt x="680847" y="479799"/>
                      </a:cubicBezTo>
                      <a:cubicBezTo>
                        <a:pt x="561880" y="445890"/>
                        <a:pt x="488442" y="451700"/>
                        <a:pt x="451104" y="460177"/>
                      </a:cubicBezTo>
                      <a:cubicBezTo>
                        <a:pt x="423767" y="466368"/>
                        <a:pt x="395573" y="466845"/>
                        <a:pt x="367951" y="462749"/>
                      </a:cubicBezTo>
                      <a:lnTo>
                        <a:pt x="272987" y="448557"/>
                      </a:lnTo>
                      <a:cubicBezTo>
                        <a:pt x="255651" y="445985"/>
                        <a:pt x="240316" y="436174"/>
                        <a:pt x="230696" y="421696"/>
                      </a:cubicBezTo>
                      <a:lnTo>
                        <a:pt x="185928" y="354069"/>
                      </a:lnTo>
                      <a:cubicBezTo>
                        <a:pt x="165640" y="329685"/>
                        <a:pt x="150495" y="301586"/>
                        <a:pt x="139732" y="271677"/>
                      </a:cubicBezTo>
                      <a:cubicBezTo>
                        <a:pt x="126397" y="234625"/>
                        <a:pt x="92678" y="171760"/>
                        <a:pt x="7144" y="92512"/>
                      </a:cubicBezTo>
                      <a:cubicBezTo>
                        <a:pt x="7144" y="92322"/>
                        <a:pt x="14002" y="40506"/>
                        <a:pt x="69628" y="52793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5373982" y="259142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7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80" y="48263"/>
                        <a:pt x="36581" y="45691"/>
                        <a:pt x="42487" y="36833"/>
                      </a:cubicBezTo>
                      <a:cubicBezTo>
                        <a:pt x="48392" y="27974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5437242" y="2632838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5339984" y="2500148"/>
                  <a:ext cx="41963" cy="41963"/>
                </a:xfrm>
                <a:custGeom>
                  <a:avLst/>
                  <a:gdLst>
                    <a:gd name="connsiteX0" fmla="*/ 9727 w 38100"/>
                    <a:gd name="connsiteY0" fmla="*/ 14074 h 38100"/>
                    <a:gd name="connsiteX1" fmla="*/ 13918 w 38100"/>
                    <a:gd name="connsiteY1" fmla="*/ 35220 h 38100"/>
                    <a:gd name="connsiteX2" fmla="*/ 35159 w 38100"/>
                    <a:gd name="connsiteY2" fmla="*/ 30743 h 38100"/>
                    <a:gd name="connsiteX3" fmla="*/ 30968 w 38100"/>
                    <a:gd name="connsiteY3" fmla="*/ 9597 h 38100"/>
                    <a:gd name="connsiteX4" fmla="*/ 9727 w 38100"/>
                    <a:gd name="connsiteY4" fmla="*/ 140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727" y="14074"/>
                      </a:moveTo>
                      <a:cubicBezTo>
                        <a:pt x="5060" y="21123"/>
                        <a:pt x="6870" y="30648"/>
                        <a:pt x="13918" y="35220"/>
                      </a:cubicBezTo>
                      <a:cubicBezTo>
                        <a:pt x="20967" y="39792"/>
                        <a:pt x="30492" y="37791"/>
                        <a:pt x="35159" y="30743"/>
                      </a:cubicBezTo>
                      <a:cubicBezTo>
                        <a:pt x="39826" y="23695"/>
                        <a:pt x="38016" y="14170"/>
                        <a:pt x="30968" y="9597"/>
                      </a:cubicBezTo>
                      <a:cubicBezTo>
                        <a:pt x="23920" y="5026"/>
                        <a:pt x="14395" y="7026"/>
                        <a:pt x="9727" y="140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/>
                <p:cNvSpPr/>
                <p:nvPr/>
              </p:nvSpPr>
              <p:spPr>
                <a:xfrm>
                  <a:off x="5249036" y="2535273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3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855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3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>
                <a:xfrm>
                  <a:off x="5308415" y="251544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855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8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任意多边形: 形状 65"/>
                <p:cNvSpPr/>
                <p:nvPr/>
              </p:nvSpPr>
              <p:spPr>
                <a:xfrm>
                  <a:off x="5434724" y="2555757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6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79" y="48263"/>
                        <a:pt x="36581" y="45691"/>
                        <a:pt x="42486" y="36833"/>
                      </a:cubicBezTo>
                      <a:cubicBezTo>
                        <a:pt x="48392" y="27879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5282909" y="2640628"/>
                  <a:ext cx="41963" cy="41963"/>
                </a:xfrm>
                <a:custGeom>
                  <a:avLst/>
                  <a:gdLst>
                    <a:gd name="connsiteX0" fmla="*/ 9542 w 38100"/>
                    <a:gd name="connsiteY0" fmla="*/ 13495 h 38100"/>
                    <a:gd name="connsiteX1" fmla="*/ 13447 w 38100"/>
                    <a:gd name="connsiteY1" fmla="*/ 32926 h 38100"/>
                    <a:gd name="connsiteX2" fmla="*/ 32973 w 38100"/>
                    <a:gd name="connsiteY2" fmla="*/ 28830 h 38100"/>
                    <a:gd name="connsiteX3" fmla="*/ 29068 w 38100"/>
                    <a:gd name="connsiteY3" fmla="*/ 9399 h 38100"/>
                    <a:gd name="connsiteX4" fmla="*/ 9542 w 38100"/>
                    <a:gd name="connsiteY4" fmla="*/ 134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2" y="13495"/>
                      </a:moveTo>
                      <a:cubicBezTo>
                        <a:pt x="5160" y="19972"/>
                        <a:pt x="6970" y="28735"/>
                        <a:pt x="13447" y="32926"/>
                      </a:cubicBezTo>
                      <a:cubicBezTo>
                        <a:pt x="19924" y="37117"/>
                        <a:pt x="28687" y="35307"/>
                        <a:pt x="32973" y="28830"/>
                      </a:cubicBezTo>
                      <a:cubicBezTo>
                        <a:pt x="37355" y="22353"/>
                        <a:pt x="35545" y="13590"/>
                        <a:pt x="29068" y="9399"/>
                      </a:cubicBezTo>
                      <a:cubicBezTo>
                        <a:pt x="22686" y="5208"/>
                        <a:pt x="13923" y="7018"/>
                        <a:pt x="9542" y="134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>
                <a:xfrm>
                  <a:off x="5425020" y="264204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任意多边形: 形状 68"/>
                <p:cNvSpPr/>
                <p:nvPr/>
              </p:nvSpPr>
              <p:spPr>
                <a:xfrm>
                  <a:off x="5253181" y="260403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150" y="5762"/>
                        <a:pt x="11958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/>
                <p:cNvSpPr/>
                <p:nvPr/>
              </p:nvSpPr>
              <p:spPr>
                <a:xfrm>
                  <a:off x="5304586" y="269397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2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2" y="8781"/>
                      </a:cubicBezTo>
                      <a:cubicBezTo>
                        <a:pt x="18149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>
                <a:xfrm>
                  <a:off x="5368370" y="2551371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054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/>
                <p:cNvSpPr/>
                <p:nvPr/>
              </p:nvSpPr>
              <p:spPr>
                <a:xfrm>
                  <a:off x="5345710" y="2621318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50" y="5786"/>
                        <a:pt x="11863" y="7025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5366062" y="268447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49" y="5786"/>
                        <a:pt x="11958" y="7024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>
                <a:xfrm>
                  <a:off x="5398373" y="265575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2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2" y="8715"/>
                      </a:cubicBezTo>
                      <a:cubicBezTo>
                        <a:pt x="18150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5397640" y="271170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/>
                <p:cNvSpPr/>
                <p:nvPr/>
              </p:nvSpPr>
              <p:spPr>
                <a:xfrm>
                  <a:off x="5354663" y="2633347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77 h 38100"/>
                    <a:gd name="connsiteX1" fmla="*/ 14497 w 38100"/>
                    <a:gd name="connsiteY1" fmla="*/ 37537 h 38100"/>
                    <a:gd name="connsiteX2" fmla="*/ 37452 w 38100"/>
                    <a:gd name="connsiteY2" fmla="*/ 32680 h 38100"/>
                    <a:gd name="connsiteX3" fmla="*/ 32880 w 38100"/>
                    <a:gd name="connsiteY3" fmla="*/ 9820 h 38100"/>
                    <a:gd name="connsiteX4" fmla="*/ 9925 w 38100"/>
                    <a:gd name="connsiteY4" fmla="*/ 146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77"/>
                      </a:moveTo>
                      <a:cubicBezTo>
                        <a:pt x="4877" y="22297"/>
                        <a:pt x="6877" y="32489"/>
                        <a:pt x="14497" y="37537"/>
                      </a:cubicBezTo>
                      <a:cubicBezTo>
                        <a:pt x="22117" y="42490"/>
                        <a:pt x="32404" y="40300"/>
                        <a:pt x="37452" y="32680"/>
                      </a:cubicBezTo>
                      <a:cubicBezTo>
                        <a:pt x="42500" y="25060"/>
                        <a:pt x="40500" y="14868"/>
                        <a:pt x="32880" y="9820"/>
                      </a:cubicBezTo>
                      <a:cubicBezTo>
                        <a:pt x="25355" y="4867"/>
                        <a:pt x="15069" y="6962"/>
                        <a:pt x="9925" y="1467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5291823" y="2477060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356" y="4843"/>
                        <a:pt x="15068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/>
                <p:cNvSpPr/>
                <p:nvPr/>
              </p:nvSpPr>
              <p:spPr>
                <a:xfrm>
                  <a:off x="5300322" y="2579975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260" y="4843"/>
                        <a:pt x="14973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5276528" y="2725045"/>
                  <a:ext cx="367178" cy="136380"/>
                </a:xfrm>
                <a:custGeom>
                  <a:avLst/>
                  <a:gdLst>
                    <a:gd name="connsiteX0" fmla="*/ 233363 w 333375"/>
                    <a:gd name="connsiteY0" fmla="*/ 7144 h 123825"/>
                    <a:gd name="connsiteX1" fmla="*/ 326612 w 333375"/>
                    <a:gd name="connsiteY1" fmla="*/ 111442 h 123825"/>
                    <a:gd name="connsiteX2" fmla="*/ 303371 w 333375"/>
                    <a:gd name="connsiteY2" fmla="*/ 114300 h 123825"/>
                    <a:gd name="connsiteX3" fmla="*/ 265462 w 333375"/>
                    <a:gd name="connsiteY3" fmla="*/ 117348 h 123825"/>
                    <a:gd name="connsiteX4" fmla="*/ 232315 w 333375"/>
                    <a:gd name="connsiteY4" fmla="*/ 108490 h 123825"/>
                    <a:gd name="connsiteX5" fmla="*/ 190405 w 333375"/>
                    <a:gd name="connsiteY5" fmla="*/ 117253 h 123825"/>
                    <a:gd name="connsiteX6" fmla="*/ 149923 w 333375"/>
                    <a:gd name="connsiteY6" fmla="*/ 115633 h 123825"/>
                    <a:gd name="connsiteX7" fmla="*/ 116776 w 333375"/>
                    <a:gd name="connsiteY7" fmla="*/ 106394 h 123825"/>
                    <a:gd name="connsiteX8" fmla="*/ 7144 w 333375"/>
                    <a:gd name="connsiteY8" fmla="*/ 14383 h 123825"/>
                    <a:gd name="connsiteX9" fmla="*/ 233363 w 333375"/>
                    <a:gd name="connsiteY9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23825">
                      <a:moveTo>
                        <a:pt x="233363" y="7144"/>
                      </a:moveTo>
                      <a:cubicBezTo>
                        <a:pt x="233363" y="7144"/>
                        <a:pt x="323564" y="45149"/>
                        <a:pt x="326612" y="111442"/>
                      </a:cubicBezTo>
                      <a:cubicBezTo>
                        <a:pt x="326612" y="111442"/>
                        <a:pt x="324517" y="118015"/>
                        <a:pt x="303371" y="114300"/>
                      </a:cubicBezTo>
                      <a:cubicBezTo>
                        <a:pt x="282226" y="110680"/>
                        <a:pt x="288607" y="123063"/>
                        <a:pt x="265462" y="117348"/>
                      </a:cubicBezTo>
                      <a:cubicBezTo>
                        <a:pt x="242316" y="111633"/>
                        <a:pt x="262128" y="97536"/>
                        <a:pt x="232315" y="108490"/>
                      </a:cubicBezTo>
                      <a:cubicBezTo>
                        <a:pt x="202406" y="119444"/>
                        <a:pt x="219646" y="134017"/>
                        <a:pt x="190405" y="117253"/>
                      </a:cubicBezTo>
                      <a:cubicBezTo>
                        <a:pt x="161258" y="100394"/>
                        <a:pt x="165925" y="117062"/>
                        <a:pt x="149923" y="115633"/>
                      </a:cubicBezTo>
                      <a:cubicBezTo>
                        <a:pt x="134017" y="114300"/>
                        <a:pt x="135541" y="115253"/>
                        <a:pt x="116776" y="106394"/>
                      </a:cubicBezTo>
                      <a:cubicBezTo>
                        <a:pt x="98012" y="97536"/>
                        <a:pt x="124492" y="34671"/>
                        <a:pt x="7144" y="14383"/>
                      </a:cubicBezTo>
                      <a:lnTo>
                        <a:pt x="233363" y="7144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>
                <a:xfrm>
                  <a:off x="5015175" y="2427038"/>
                  <a:ext cx="251779" cy="293742"/>
                </a:xfrm>
                <a:custGeom>
                  <a:avLst/>
                  <a:gdLst>
                    <a:gd name="connsiteX0" fmla="*/ 141756 w 228600"/>
                    <a:gd name="connsiteY0" fmla="*/ 55975 h 266700"/>
                    <a:gd name="connsiteX1" fmla="*/ 8311 w 228600"/>
                    <a:gd name="connsiteY1" fmla="*/ 12064 h 266700"/>
                    <a:gd name="connsiteX2" fmla="*/ 14788 w 228600"/>
                    <a:gd name="connsiteY2" fmla="*/ 34353 h 266700"/>
                    <a:gd name="connsiteX3" fmla="*/ 26885 w 228600"/>
                    <a:gd name="connsiteY3" fmla="*/ 70072 h 266700"/>
                    <a:gd name="connsiteX4" fmla="*/ 48221 w 228600"/>
                    <a:gd name="connsiteY4" fmla="*/ 96837 h 266700"/>
                    <a:gd name="connsiteX5" fmla="*/ 56603 w 228600"/>
                    <a:gd name="connsiteY5" fmla="*/ 138461 h 266700"/>
                    <a:gd name="connsiteX6" fmla="*/ 74034 w 228600"/>
                    <a:gd name="connsiteY6" fmla="*/ 174656 h 266700"/>
                    <a:gd name="connsiteX7" fmla="*/ 95656 w 228600"/>
                    <a:gd name="connsiteY7" fmla="*/ 201231 h 266700"/>
                    <a:gd name="connsiteX8" fmla="*/ 224148 w 228600"/>
                    <a:gd name="connsiteY8" fmla="*/ 264953 h 266700"/>
                    <a:gd name="connsiteX9" fmla="*/ 141756 w 228600"/>
                    <a:gd name="connsiteY9" fmla="*/ 55975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" h="266700">
                      <a:moveTo>
                        <a:pt x="141756" y="55975"/>
                      </a:moveTo>
                      <a:cubicBezTo>
                        <a:pt x="141756" y="55975"/>
                        <a:pt x="70986" y="-11272"/>
                        <a:pt x="8311" y="12064"/>
                      </a:cubicBezTo>
                      <a:cubicBezTo>
                        <a:pt x="8311" y="12064"/>
                        <a:pt x="3073" y="16541"/>
                        <a:pt x="14788" y="34353"/>
                      </a:cubicBezTo>
                      <a:cubicBezTo>
                        <a:pt x="26504" y="52165"/>
                        <a:pt x="12502" y="51307"/>
                        <a:pt x="26885" y="70072"/>
                      </a:cubicBezTo>
                      <a:cubicBezTo>
                        <a:pt x="41268" y="88931"/>
                        <a:pt x="46602" y="65309"/>
                        <a:pt x="48221" y="96837"/>
                      </a:cubicBezTo>
                      <a:cubicBezTo>
                        <a:pt x="49840" y="128365"/>
                        <a:pt x="29552" y="118459"/>
                        <a:pt x="56603" y="138461"/>
                      </a:cubicBezTo>
                      <a:cubicBezTo>
                        <a:pt x="83654" y="158464"/>
                        <a:pt x="66509" y="160750"/>
                        <a:pt x="74034" y="174656"/>
                      </a:cubicBezTo>
                      <a:cubicBezTo>
                        <a:pt x="81559" y="188658"/>
                        <a:pt x="80035" y="187610"/>
                        <a:pt x="95656" y="201231"/>
                      </a:cubicBezTo>
                      <a:cubicBezTo>
                        <a:pt x="111277" y="214852"/>
                        <a:pt x="159187" y="165893"/>
                        <a:pt x="224148" y="264953"/>
                      </a:cubicBezTo>
                      <a:lnTo>
                        <a:pt x="141756" y="55975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4972242" y="2775054"/>
                  <a:ext cx="283251" cy="440613"/>
                </a:xfrm>
                <a:custGeom>
                  <a:avLst/>
                  <a:gdLst>
                    <a:gd name="connsiteX0" fmla="*/ 8144 w 257175"/>
                    <a:gd name="connsiteY0" fmla="*/ 392745 h 400050"/>
                    <a:gd name="connsiteX1" fmla="*/ 8144 w 257175"/>
                    <a:gd name="connsiteY1" fmla="*/ 387412 h 400050"/>
                    <a:gd name="connsiteX2" fmla="*/ 247126 w 257175"/>
                    <a:gd name="connsiteY2" fmla="*/ 9555 h 400050"/>
                    <a:gd name="connsiteX3" fmla="*/ 252365 w 257175"/>
                    <a:gd name="connsiteY3" fmla="*/ 7459 h 400050"/>
                    <a:gd name="connsiteX4" fmla="*/ 254460 w 257175"/>
                    <a:gd name="connsiteY4" fmla="*/ 12698 h 400050"/>
                    <a:gd name="connsiteX5" fmla="*/ 14145 w 257175"/>
                    <a:gd name="connsiteY5" fmla="*/ 392745 h 400050"/>
                    <a:gd name="connsiteX6" fmla="*/ 8525 w 257175"/>
                    <a:gd name="connsiteY6" fmla="*/ 393127 h 400050"/>
                    <a:gd name="connsiteX7" fmla="*/ 8144 w 257175"/>
                    <a:gd name="connsiteY7" fmla="*/ 392745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8144" y="392745"/>
                      </a:moveTo>
                      <a:cubicBezTo>
                        <a:pt x="6810" y="391221"/>
                        <a:pt x="6810" y="388936"/>
                        <a:pt x="8144" y="387412"/>
                      </a:cubicBezTo>
                      <a:cubicBezTo>
                        <a:pt x="107871" y="275016"/>
                        <a:pt x="188262" y="147858"/>
                        <a:pt x="247126" y="9555"/>
                      </a:cubicBezTo>
                      <a:cubicBezTo>
                        <a:pt x="247983" y="7554"/>
                        <a:pt x="250365" y="6602"/>
                        <a:pt x="252365" y="7459"/>
                      </a:cubicBezTo>
                      <a:cubicBezTo>
                        <a:pt x="254365" y="8316"/>
                        <a:pt x="255318" y="10698"/>
                        <a:pt x="254460" y="12698"/>
                      </a:cubicBezTo>
                      <a:cubicBezTo>
                        <a:pt x="195310" y="151763"/>
                        <a:pt x="114443" y="279588"/>
                        <a:pt x="14145" y="392745"/>
                      </a:cubicBezTo>
                      <a:cubicBezTo>
                        <a:pt x="12716" y="394365"/>
                        <a:pt x="10144" y="394555"/>
                        <a:pt x="8525" y="393127"/>
                      </a:cubicBezTo>
                      <a:cubicBezTo>
                        <a:pt x="8430" y="392936"/>
                        <a:pt x="8239" y="392841"/>
                        <a:pt x="8144" y="39274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3203757" y="3764684"/>
                  <a:ext cx="440613" cy="430122"/>
                </a:xfrm>
                <a:custGeom>
                  <a:avLst/>
                  <a:gdLst>
                    <a:gd name="connsiteX0" fmla="*/ 358235 w 400050"/>
                    <a:gd name="connsiteY0" fmla="*/ 387952 h 390525"/>
                    <a:gd name="connsiteX1" fmla="*/ 396050 w 400050"/>
                    <a:gd name="connsiteY1" fmla="*/ 7238 h 390525"/>
                    <a:gd name="connsiteX2" fmla="*/ 328803 w 400050"/>
                    <a:gd name="connsiteY2" fmla="*/ 18668 h 390525"/>
                    <a:gd name="connsiteX3" fmla="*/ 272796 w 400050"/>
                    <a:gd name="connsiteY3" fmla="*/ 30384 h 390525"/>
                    <a:gd name="connsiteX4" fmla="*/ 231267 w 400050"/>
                    <a:gd name="connsiteY4" fmla="*/ 42195 h 390525"/>
                    <a:gd name="connsiteX5" fmla="*/ 191738 w 400050"/>
                    <a:gd name="connsiteY5" fmla="*/ 44004 h 390525"/>
                    <a:gd name="connsiteX6" fmla="*/ 160687 w 400050"/>
                    <a:gd name="connsiteY6" fmla="*/ 89248 h 390525"/>
                    <a:gd name="connsiteX7" fmla="*/ 108395 w 400050"/>
                    <a:gd name="connsiteY7" fmla="*/ 113442 h 390525"/>
                    <a:gd name="connsiteX8" fmla="*/ 91631 w 400050"/>
                    <a:gd name="connsiteY8" fmla="*/ 141255 h 390525"/>
                    <a:gd name="connsiteX9" fmla="*/ 60103 w 400050"/>
                    <a:gd name="connsiteY9" fmla="*/ 166210 h 390525"/>
                    <a:gd name="connsiteX10" fmla="*/ 58007 w 400050"/>
                    <a:gd name="connsiteY10" fmla="*/ 196881 h 390525"/>
                    <a:gd name="connsiteX11" fmla="*/ 29623 w 400050"/>
                    <a:gd name="connsiteY11" fmla="*/ 219931 h 390525"/>
                    <a:gd name="connsiteX12" fmla="*/ 7144 w 400050"/>
                    <a:gd name="connsiteY12" fmla="*/ 282034 h 390525"/>
                    <a:gd name="connsiteX13" fmla="*/ 358235 w 400050"/>
                    <a:gd name="connsiteY13" fmla="*/ 387952 h 39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0050" h="390525">
                      <a:moveTo>
                        <a:pt x="358235" y="387952"/>
                      </a:moveTo>
                      <a:cubicBezTo>
                        <a:pt x="358235" y="387952"/>
                        <a:pt x="349091" y="84200"/>
                        <a:pt x="396050" y="7238"/>
                      </a:cubicBezTo>
                      <a:cubicBezTo>
                        <a:pt x="396050" y="7238"/>
                        <a:pt x="355663" y="5333"/>
                        <a:pt x="328803" y="18668"/>
                      </a:cubicBezTo>
                      <a:cubicBezTo>
                        <a:pt x="301943" y="31908"/>
                        <a:pt x="292989" y="31527"/>
                        <a:pt x="272796" y="30384"/>
                      </a:cubicBezTo>
                      <a:cubicBezTo>
                        <a:pt x="252603" y="29336"/>
                        <a:pt x="242602" y="29526"/>
                        <a:pt x="231267" y="42195"/>
                      </a:cubicBezTo>
                      <a:cubicBezTo>
                        <a:pt x="219932" y="54863"/>
                        <a:pt x="210503" y="34098"/>
                        <a:pt x="191738" y="44004"/>
                      </a:cubicBezTo>
                      <a:cubicBezTo>
                        <a:pt x="172974" y="53910"/>
                        <a:pt x="171545" y="78294"/>
                        <a:pt x="160687" y="89248"/>
                      </a:cubicBezTo>
                      <a:cubicBezTo>
                        <a:pt x="149828" y="100202"/>
                        <a:pt x="130874" y="90105"/>
                        <a:pt x="108395" y="113442"/>
                      </a:cubicBezTo>
                      <a:cubicBezTo>
                        <a:pt x="94964" y="127443"/>
                        <a:pt x="104108" y="138778"/>
                        <a:pt x="91631" y="141255"/>
                      </a:cubicBezTo>
                      <a:cubicBezTo>
                        <a:pt x="70580" y="145446"/>
                        <a:pt x="64103" y="153447"/>
                        <a:pt x="60103" y="166210"/>
                      </a:cubicBezTo>
                      <a:cubicBezTo>
                        <a:pt x="56102" y="178974"/>
                        <a:pt x="73628" y="181641"/>
                        <a:pt x="58007" y="196881"/>
                      </a:cubicBezTo>
                      <a:cubicBezTo>
                        <a:pt x="42481" y="212121"/>
                        <a:pt x="30671" y="197166"/>
                        <a:pt x="29623" y="219931"/>
                      </a:cubicBezTo>
                      <a:cubicBezTo>
                        <a:pt x="28575" y="242601"/>
                        <a:pt x="15431" y="252030"/>
                        <a:pt x="7144" y="282034"/>
                      </a:cubicBezTo>
                      <a:cubicBezTo>
                        <a:pt x="7239" y="282034"/>
                        <a:pt x="236220" y="311562"/>
                        <a:pt x="358235" y="38795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2998515" y="3551500"/>
                  <a:ext cx="744846" cy="566503"/>
                </a:xfrm>
                <a:custGeom>
                  <a:avLst/>
                  <a:gdLst>
                    <a:gd name="connsiteX0" fmla="*/ 20899 w 676275"/>
                    <a:gd name="connsiteY0" fmla="*/ 443111 h 514350"/>
                    <a:gd name="connsiteX1" fmla="*/ 29662 w 676275"/>
                    <a:gd name="connsiteY1" fmla="*/ 322144 h 514350"/>
                    <a:gd name="connsiteX2" fmla="*/ 63285 w 676275"/>
                    <a:gd name="connsiteY2" fmla="*/ 283377 h 514350"/>
                    <a:gd name="connsiteX3" fmla="*/ 77668 w 676275"/>
                    <a:gd name="connsiteY3" fmla="*/ 252802 h 514350"/>
                    <a:gd name="connsiteX4" fmla="*/ 118054 w 676275"/>
                    <a:gd name="connsiteY4" fmla="*/ 244991 h 514350"/>
                    <a:gd name="connsiteX5" fmla="*/ 133580 w 676275"/>
                    <a:gd name="connsiteY5" fmla="*/ 183936 h 514350"/>
                    <a:gd name="connsiteX6" fmla="*/ 178348 w 676275"/>
                    <a:gd name="connsiteY6" fmla="*/ 156885 h 514350"/>
                    <a:gd name="connsiteX7" fmla="*/ 229592 w 676275"/>
                    <a:gd name="connsiteY7" fmla="*/ 135930 h 514350"/>
                    <a:gd name="connsiteX8" fmla="*/ 334177 w 676275"/>
                    <a:gd name="connsiteY8" fmla="*/ 264041 h 514350"/>
                    <a:gd name="connsiteX9" fmla="*/ 267787 w 676275"/>
                    <a:gd name="connsiteY9" fmla="*/ 118309 h 514350"/>
                    <a:gd name="connsiteX10" fmla="*/ 301601 w 676275"/>
                    <a:gd name="connsiteY10" fmla="*/ 94020 h 514350"/>
                    <a:gd name="connsiteX11" fmla="*/ 341415 w 676275"/>
                    <a:gd name="connsiteY11" fmla="*/ 62397 h 514350"/>
                    <a:gd name="connsiteX12" fmla="*/ 387612 w 676275"/>
                    <a:gd name="connsiteY12" fmla="*/ 65731 h 514350"/>
                    <a:gd name="connsiteX13" fmla="*/ 426379 w 676275"/>
                    <a:gd name="connsiteY13" fmla="*/ 34679 h 514350"/>
                    <a:gd name="connsiteX14" fmla="*/ 459716 w 676275"/>
                    <a:gd name="connsiteY14" fmla="*/ 31822 h 514350"/>
                    <a:gd name="connsiteX15" fmla="*/ 490196 w 676275"/>
                    <a:gd name="connsiteY15" fmla="*/ 9248 h 514350"/>
                    <a:gd name="connsiteX16" fmla="*/ 573254 w 676275"/>
                    <a:gd name="connsiteY16" fmla="*/ 30584 h 514350"/>
                    <a:gd name="connsiteX17" fmla="*/ 670409 w 676275"/>
                    <a:gd name="connsiteY17" fmla="*/ 77256 h 514350"/>
                    <a:gd name="connsiteX18" fmla="*/ 553156 w 676275"/>
                    <a:gd name="connsiteY18" fmla="*/ 275757 h 514350"/>
                    <a:gd name="connsiteX19" fmla="*/ 519343 w 676275"/>
                    <a:gd name="connsiteY19" fmla="*/ 351767 h 514350"/>
                    <a:gd name="connsiteX20" fmla="*/ 465336 w 676275"/>
                    <a:gd name="connsiteY20" fmla="*/ 431205 h 514350"/>
                    <a:gd name="connsiteX21" fmla="*/ 422759 w 676275"/>
                    <a:gd name="connsiteY21" fmla="*/ 457685 h 514350"/>
                    <a:gd name="connsiteX22" fmla="*/ 342368 w 676275"/>
                    <a:gd name="connsiteY22" fmla="*/ 468734 h 514350"/>
                    <a:gd name="connsiteX23" fmla="*/ 248071 w 676275"/>
                    <a:gd name="connsiteY23" fmla="*/ 474639 h 514350"/>
                    <a:gd name="connsiteX24" fmla="*/ 29091 w 676275"/>
                    <a:gd name="connsiteY24" fmla="*/ 516454 h 514350"/>
                    <a:gd name="connsiteX25" fmla="*/ 20899 w 676275"/>
                    <a:gd name="connsiteY25" fmla="*/ 443111 h 51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76275" h="514350">
                      <a:moveTo>
                        <a:pt x="20899" y="443111"/>
                      </a:moveTo>
                      <a:cubicBezTo>
                        <a:pt x="56046" y="398344"/>
                        <a:pt x="9660" y="339098"/>
                        <a:pt x="29662" y="322144"/>
                      </a:cubicBezTo>
                      <a:cubicBezTo>
                        <a:pt x="49665" y="305189"/>
                        <a:pt x="52141" y="298903"/>
                        <a:pt x="63285" y="283377"/>
                      </a:cubicBezTo>
                      <a:cubicBezTo>
                        <a:pt x="74430" y="267851"/>
                        <a:pt x="55189" y="263375"/>
                        <a:pt x="77668" y="252802"/>
                      </a:cubicBezTo>
                      <a:cubicBezTo>
                        <a:pt x="100052" y="242229"/>
                        <a:pt x="115387" y="268042"/>
                        <a:pt x="118054" y="244991"/>
                      </a:cubicBezTo>
                      <a:cubicBezTo>
                        <a:pt x="120721" y="221941"/>
                        <a:pt x="108720" y="188127"/>
                        <a:pt x="133580" y="183936"/>
                      </a:cubicBezTo>
                      <a:cubicBezTo>
                        <a:pt x="158440" y="179745"/>
                        <a:pt x="160060" y="175649"/>
                        <a:pt x="178348" y="156885"/>
                      </a:cubicBezTo>
                      <a:cubicBezTo>
                        <a:pt x="196636" y="138121"/>
                        <a:pt x="229592" y="135930"/>
                        <a:pt x="229592" y="135930"/>
                      </a:cubicBezTo>
                      <a:cubicBezTo>
                        <a:pt x="229592" y="135930"/>
                        <a:pt x="273121" y="177650"/>
                        <a:pt x="334177" y="264041"/>
                      </a:cubicBezTo>
                      <a:cubicBezTo>
                        <a:pt x="286266" y="172125"/>
                        <a:pt x="267787" y="118309"/>
                        <a:pt x="267787" y="118309"/>
                      </a:cubicBezTo>
                      <a:cubicBezTo>
                        <a:pt x="267787" y="118309"/>
                        <a:pt x="277693" y="104783"/>
                        <a:pt x="301601" y="94020"/>
                      </a:cubicBezTo>
                      <a:cubicBezTo>
                        <a:pt x="325414" y="83257"/>
                        <a:pt x="328842" y="84400"/>
                        <a:pt x="341415" y="62397"/>
                      </a:cubicBezTo>
                      <a:cubicBezTo>
                        <a:pt x="354084" y="40394"/>
                        <a:pt x="365323" y="60111"/>
                        <a:pt x="387612" y="65731"/>
                      </a:cubicBezTo>
                      <a:cubicBezTo>
                        <a:pt x="409900" y="71351"/>
                        <a:pt x="408662" y="52205"/>
                        <a:pt x="426379" y="34679"/>
                      </a:cubicBezTo>
                      <a:cubicBezTo>
                        <a:pt x="444095" y="17153"/>
                        <a:pt x="441428" y="36965"/>
                        <a:pt x="459716" y="31822"/>
                      </a:cubicBezTo>
                      <a:cubicBezTo>
                        <a:pt x="478004" y="26774"/>
                        <a:pt x="467431" y="22202"/>
                        <a:pt x="490196" y="9248"/>
                      </a:cubicBezTo>
                      <a:cubicBezTo>
                        <a:pt x="512961" y="-3706"/>
                        <a:pt x="519438" y="48110"/>
                        <a:pt x="573254" y="30584"/>
                      </a:cubicBezTo>
                      <a:cubicBezTo>
                        <a:pt x="627165" y="13058"/>
                        <a:pt x="670409" y="77256"/>
                        <a:pt x="670409" y="77256"/>
                      </a:cubicBezTo>
                      <a:cubicBezTo>
                        <a:pt x="588303" y="169744"/>
                        <a:pt x="561729" y="238419"/>
                        <a:pt x="553156" y="275757"/>
                      </a:cubicBezTo>
                      <a:cubicBezTo>
                        <a:pt x="546965" y="303094"/>
                        <a:pt x="535059" y="328716"/>
                        <a:pt x="519343" y="351767"/>
                      </a:cubicBezTo>
                      <a:lnTo>
                        <a:pt x="465336" y="431205"/>
                      </a:lnTo>
                      <a:cubicBezTo>
                        <a:pt x="455430" y="445683"/>
                        <a:pt x="439999" y="455303"/>
                        <a:pt x="422759" y="457685"/>
                      </a:cubicBezTo>
                      <a:lnTo>
                        <a:pt x="342368" y="468734"/>
                      </a:lnTo>
                      <a:cubicBezTo>
                        <a:pt x="311602" y="476449"/>
                        <a:pt x="279694" y="477973"/>
                        <a:pt x="248071" y="474639"/>
                      </a:cubicBezTo>
                      <a:cubicBezTo>
                        <a:pt x="208923" y="470543"/>
                        <a:pt x="137676" y="473686"/>
                        <a:pt x="29091" y="516454"/>
                      </a:cubicBezTo>
                      <a:cubicBezTo>
                        <a:pt x="29281" y="516549"/>
                        <a:pt x="-14343" y="487879"/>
                        <a:pt x="20899" y="443111"/>
                      </a:cubicBez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/>
                <p:cNvSpPr/>
                <p:nvPr/>
              </p:nvSpPr>
              <p:spPr>
                <a:xfrm>
                  <a:off x="3408265" y="3855902"/>
                  <a:ext cx="52454" cy="52454"/>
                </a:xfrm>
                <a:custGeom>
                  <a:avLst/>
                  <a:gdLst>
                    <a:gd name="connsiteX0" fmla="*/ 9868 w 47625"/>
                    <a:gd name="connsiteY0" fmla="*/ 36432 h 47625"/>
                    <a:gd name="connsiteX1" fmla="*/ 36157 w 47625"/>
                    <a:gd name="connsiteY1" fmla="*/ 43195 h 47625"/>
                    <a:gd name="connsiteX2" fmla="*/ 42634 w 47625"/>
                    <a:gd name="connsiteY2" fmla="*/ 16620 h 47625"/>
                    <a:gd name="connsiteX3" fmla="*/ 16345 w 47625"/>
                    <a:gd name="connsiteY3" fmla="*/ 9857 h 47625"/>
                    <a:gd name="connsiteX4" fmla="*/ 9868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68" y="36432"/>
                      </a:moveTo>
                      <a:cubicBezTo>
                        <a:pt x="15298" y="45671"/>
                        <a:pt x="27109" y="48624"/>
                        <a:pt x="36157" y="43195"/>
                      </a:cubicBezTo>
                      <a:cubicBezTo>
                        <a:pt x="45206" y="37765"/>
                        <a:pt x="48159" y="25859"/>
                        <a:pt x="42634" y="16620"/>
                      </a:cubicBezTo>
                      <a:cubicBezTo>
                        <a:pt x="37205" y="7381"/>
                        <a:pt x="25394" y="4428"/>
                        <a:pt x="16345" y="9857"/>
                      </a:cubicBezTo>
                      <a:cubicBezTo>
                        <a:pt x="7392" y="15286"/>
                        <a:pt x="4439" y="27193"/>
                        <a:pt x="9868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/>
                <p:cNvSpPr/>
                <p:nvPr/>
              </p:nvSpPr>
              <p:spPr>
                <a:xfrm>
                  <a:off x="3472969" y="3816771"/>
                  <a:ext cx="52454" cy="52454"/>
                </a:xfrm>
                <a:custGeom>
                  <a:avLst/>
                  <a:gdLst>
                    <a:gd name="connsiteX0" fmla="*/ 9890 w 47625"/>
                    <a:gd name="connsiteY0" fmla="*/ 36432 h 47625"/>
                    <a:gd name="connsiteX1" fmla="*/ 36179 w 47625"/>
                    <a:gd name="connsiteY1" fmla="*/ 43195 h 47625"/>
                    <a:gd name="connsiteX2" fmla="*/ 42656 w 47625"/>
                    <a:gd name="connsiteY2" fmla="*/ 16620 h 47625"/>
                    <a:gd name="connsiteX3" fmla="*/ 16367 w 47625"/>
                    <a:gd name="connsiteY3" fmla="*/ 9857 h 47625"/>
                    <a:gd name="connsiteX4" fmla="*/ 9890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90" y="36432"/>
                      </a:moveTo>
                      <a:cubicBezTo>
                        <a:pt x="15319" y="45671"/>
                        <a:pt x="27130" y="48624"/>
                        <a:pt x="36179" y="43195"/>
                      </a:cubicBezTo>
                      <a:cubicBezTo>
                        <a:pt x="45228" y="37765"/>
                        <a:pt x="48181" y="25859"/>
                        <a:pt x="42656" y="16620"/>
                      </a:cubicBezTo>
                      <a:cubicBezTo>
                        <a:pt x="37227" y="7381"/>
                        <a:pt x="25416" y="4428"/>
                        <a:pt x="16367" y="9857"/>
                      </a:cubicBezTo>
                      <a:cubicBezTo>
                        <a:pt x="7318" y="15382"/>
                        <a:pt x="4461" y="27288"/>
                        <a:pt x="9890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/>
                <p:cNvSpPr/>
                <p:nvPr/>
              </p:nvSpPr>
              <p:spPr>
                <a:xfrm>
                  <a:off x="3309806" y="3853326"/>
                  <a:ext cx="41963" cy="41963"/>
                </a:xfrm>
                <a:custGeom>
                  <a:avLst/>
                  <a:gdLst>
                    <a:gd name="connsiteX0" fmla="*/ 9346 w 38100"/>
                    <a:gd name="connsiteY0" fmla="*/ 30484 h 38100"/>
                    <a:gd name="connsiteX1" fmla="*/ 30206 w 38100"/>
                    <a:gd name="connsiteY1" fmla="*/ 35818 h 38100"/>
                    <a:gd name="connsiteX2" fmla="*/ 35349 w 38100"/>
                    <a:gd name="connsiteY2" fmla="*/ 14673 h 38100"/>
                    <a:gd name="connsiteX3" fmla="*/ 14490 w 38100"/>
                    <a:gd name="connsiteY3" fmla="*/ 9339 h 38100"/>
                    <a:gd name="connsiteX4" fmla="*/ 9346 w 38100"/>
                    <a:gd name="connsiteY4" fmla="*/ 3048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346" y="30484"/>
                      </a:moveTo>
                      <a:cubicBezTo>
                        <a:pt x="13728" y="37818"/>
                        <a:pt x="23062" y="40200"/>
                        <a:pt x="30206" y="35818"/>
                      </a:cubicBezTo>
                      <a:cubicBezTo>
                        <a:pt x="37445" y="31437"/>
                        <a:pt x="39731" y="22007"/>
                        <a:pt x="35349" y="14673"/>
                      </a:cubicBezTo>
                      <a:cubicBezTo>
                        <a:pt x="30968" y="7338"/>
                        <a:pt x="21633" y="4957"/>
                        <a:pt x="14490" y="9339"/>
                      </a:cubicBezTo>
                      <a:cubicBezTo>
                        <a:pt x="7346" y="13720"/>
                        <a:pt x="4965" y="23150"/>
                        <a:pt x="9346" y="3048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/>
                <p:cNvSpPr/>
                <p:nvPr/>
              </p:nvSpPr>
              <p:spPr>
                <a:xfrm>
                  <a:off x="3303495" y="3944024"/>
                  <a:ext cx="52454" cy="52454"/>
                </a:xfrm>
                <a:custGeom>
                  <a:avLst/>
                  <a:gdLst>
                    <a:gd name="connsiteX0" fmla="*/ 9933 w 47625"/>
                    <a:gd name="connsiteY0" fmla="*/ 36432 h 47625"/>
                    <a:gd name="connsiteX1" fmla="*/ 36222 w 47625"/>
                    <a:gd name="connsiteY1" fmla="*/ 43195 h 47625"/>
                    <a:gd name="connsiteX2" fmla="*/ 42699 w 47625"/>
                    <a:gd name="connsiteY2" fmla="*/ 16620 h 47625"/>
                    <a:gd name="connsiteX3" fmla="*/ 16410 w 47625"/>
                    <a:gd name="connsiteY3" fmla="*/ 9857 h 47625"/>
                    <a:gd name="connsiteX4" fmla="*/ 9933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933" y="36432"/>
                      </a:moveTo>
                      <a:cubicBezTo>
                        <a:pt x="15362" y="45671"/>
                        <a:pt x="27173" y="48624"/>
                        <a:pt x="36222" y="43195"/>
                      </a:cubicBezTo>
                      <a:cubicBezTo>
                        <a:pt x="45270" y="37765"/>
                        <a:pt x="48223" y="25859"/>
                        <a:pt x="42699" y="16620"/>
                      </a:cubicBezTo>
                      <a:cubicBezTo>
                        <a:pt x="37269" y="7381"/>
                        <a:pt x="25458" y="4428"/>
                        <a:pt x="16410" y="9857"/>
                      </a:cubicBezTo>
                      <a:cubicBezTo>
                        <a:pt x="7361" y="15382"/>
                        <a:pt x="4408" y="27288"/>
                        <a:pt x="9933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>
                <a:xfrm>
                  <a:off x="3311330" y="3882024"/>
                  <a:ext cx="52454" cy="52454"/>
                </a:xfrm>
                <a:custGeom>
                  <a:avLst/>
                  <a:gdLst>
                    <a:gd name="connsiteX0" fmla="*/ 9868 w 47625"/>
                    <a:gd name="connsiteY0" fmla="*/ 36432 h 47625"/>
                    <a:gd name="connsiteX1" fmla="*/ 36157 w 47625"/>
                    <a:gd name="connsiteY1" fmla="*/ 43195 h 47625"/>
                    <a:gd name="connsiteX2" fmla="*/ 42634 w 47625"/>
                    <a:gd name="connsiteY2" fmla="*/ 16620 h 47625"/>
                    <a:gd name="connsiteX3" fmla="*/ 16345 w 47625"/>
                    <a:gd name="connsiteY3" fmla="*/ 9857 h 47625"/>
                    <a:gd name="connsiteX4" fmla="*/ 9868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68" y="36432"/>
                      </a:moveTo>
                      <a:cubicBezTo>
                        <a:pt x="15298" y="45671"/>
                        <a:pt x="27109" y="48624"/>
                        <a:pt x="36157" y="43195"/>
                      </a:cubicBezTo>
                      <a:cubicBezTo>
                        <a:pt x="45206" y="37765"/>
                        <a:pt x="48159" y="25859"/>
                        <a:pt x="42634" y="16620"/>
                      </a:cubicBezTo>
                      <a:cubicBezTo>
                        <a:pt x="37205" y="7381"/>
                        <a:pt x="25394" y="4428"/>
                        <a:pt x="16345" y="9857"/>
                      </a:cubicBezTo>
                      <a:cubicBezTo>
                        <a:pt x="7392" y="15286"/>
                        <a:pt x="4439" y="27193"/>
                        <a:pt x="9868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/>
                <p:cNvSpPr/>
                <p:nvPr/>
              </p:nvSpPr>
              <p:spPr>
                <a:xfrm>
                  <a:off x="3402471" y="3785613"/>
                  <a:ext cx="52454" cy="52454"/>
                </a:xfrm>
                <a:custGeom>
                  <a:avLst/>
                  <a:gdLst>
                    <a:gd name="connsiteX0" fmla="*/ 9890 w 47625"/>
                    <a:gd name="connsiteY0" fmla="*/ 36432 h 47625"/>
                    <a:gd name="connsiteX1" fmla="*/ 36179 w 47625"/>
                    <a:gd name="connsiteY1" fmla="*/ 43195 h 47625"/>
                    <a:gd name="connsiteX2" fmla="*/ 42656 w 47625"/>
                    <a:gd name="connsiteY2" fmla="*/ 16620 h 47625"/>
                    <a:gd name="connsiteX3" fmla="*/ 16367 w 47625"/>
                    <a:gd name="connsiteY3" fmla="*/ 9857 h 47625"/>
                    <a:gd name="connsiteX4" fmla="*/ 9890 w 47625"/>
                    <a:gd name="connsiteY4" fmla="*/ 3643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9890" y="36432"/>
                      </a:moveTo>
                      <a:cubicBezTo>
                        <a:pt x="15319" y="45671"/>
                        <a:pt x="27130" y="48624"/>
                        <a:pt x="36179" y="43195"/>
                      </a:cubicBezTo>
                      <a:cubicBezTo>
                        <a:pt x="45228" y="37765"/>
                        <a:pt x="48181" y="25859"/>
                        <a:pt x="42656" y="16620"/>
                      </a:cubicBezTo>
                      <a:cubicBezTo>
                        <a:pt x="37227" y="7381"/>
                        <a:pt x="25416" y="4428"/>
                        <a:pt x="16367" y="9857"/>
                      </a:cubicBezTo>
                      <a:cubicBezTo>
                        <a:pt x="7318" y="15382"/>
                        <a:pt x="4461" y="27288"/>
                        <a:pt x="9890" y="3643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/>
                <p:cNvSpPr/>
                <p:nvPr/>
              </p:nvSpPr>
              <p:spPr>
                <a:xfrm>
                  <a:off x="3411237" y="3967578"/>
                  <a:ext cx="41963" cy="41963"/>
                </a:xfrm>
                <a:custGeom>
                  <a:avLst/>
                  <a:gdLst>
                    <a:gd name="connsiteX0" fmla="*/ 9170 w 38100"/>
                    <a:gd name="connsiteY0" fmla="*/ 28572 h 38100"/>
                    <a:gd name="connsiteX1" fmla="*/ 28411 w 38100"/>
                    <a:gd name="connsiteY1" fmla="*/ 33525 h 38100"/>
                    <a:gd name="connsiteX2" fmla="*/ 33173 w 38100"/>
                    <a:gd name="connsiteY2" fmla="*/ 14094 h 38100"/>
                    <a:gd name="connsiteX3" fmla="*/ 13933 w 38100"/>
                    <a:gd name="connsiteY3" fmla="*/ 9141 h 38100"/>
                    <a:gd name="connsiteX4" fmla="*/ 9170 w 38100"/>
                    <a:gd name="connsiteY4" fmla="*/ 2857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170" y="28572"/>
                      </a:moveTo>
                      <a:cubicBezTo>
                        <a:pt x="13171" y="35335"/>
                        <a:pt x="21743" y="37525"/>
                        <a:pt x="28411" y="33525"/>
                      </a:cubicBezTo>
                      <a:cubicBezTo>
                        <a:pt x="35078" y="29524"/>
                        <a:pt x="37174" y="20857"/>
                        <a:pt x="33173" y="14094"/>
                      </a:cubicBezTo>
                      <a:cubicBezTo>
                        <a:pt x="29173" y="7331"/>
                        <a:pt x="20600" y="5140"/>
                        <a:pt x="13933" y="9141"/>
                      </a:cubicBezTo>
                      <a:cubicBezTo>
                        <a:pt x="7265" y="13141"/>
                        <a:pt x="5170" y="21809"/>
                        <a:pt x="9170" y="2857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3472519" y="3846842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/>
                <p:cNvSpPr/>
                <p:nvPr/>
              </p:nvSpPr>
              <p:spPr>
                <a:xfrm>
                  <a:off x="3363834" y="3985214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512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/>
                <p:cNvSpPr/>
                <p:nvPr/>
              </p:nvSpPr>
              <p:spPr>
                <a:xfrm>
                  <a:off x="3467169" y="3977871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3366247" y="3858591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任意多边形: 形状 94"/>
                <p:cNvSpPr/>
                <p:nvPr/>
              </p:nvSpPr>
              <p:spPr>
                <a:xfrm>
                  <a:off x="3419482" y="3909367"/>
                  <a:ext cx="31472" cy="31472"/>
                </a:xfrm>
                <a:custGeom>
                  <a:avLst/>
                  <a:gdLst>
                    <a:gd name="connsiteX0" fmla="*/ 8541 w 28575"/>
                    <a:gd name="connsiteY0" fmla="*/ 22370 h 28575"/>
                    <a:gd name="connsiteX1" fmla="*/ 22258 w 28575"/>
                    <a:gd name="connsiteY1" fmla="*/ 25894 h 28575"/>
                    <a:gd name="connsiteX2" fmla="*/ 25687 w 28575"/>
                    <a:gd name="connsiteY2" fmla="*/ 12083 h 28575"/>
                    <a:gd name="connsiteX3" fmla="*/ 11971 w 28575"/>
                    <a:gd name="connsiteY3" fmla="*/ 8558 h 28575"/>
                    <a:gd name="connsiteX4" fmla="*/ 8541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41" y="22370"/>
                      </a:moveTo>
                      <a:cubicBezTo>
                        <a:pt x="11399" y="27132"/>
                        <a:pt x="17495" y="28751"/>
                        <a:pt x="22258" y="25894"/>
                      </a:cubicBezTo>
                      <a:cubicBezTo>
                        <a:pt x="26925" y="23036"/>
                        <a:pt x="28449" y="16845"/>
                        <a:pt x="25687" y="12083"/>
                      </a:cubicBezTo>
                      <a:cubicBezTo>
                        <a:pt x="22829" y="7320"/>
                        <a:pt x="16733" y="5701"/>
                        <a:pt x="11971" y="8558"/>
                      </a:cubicBezTo>
                      <a:cubicBezTo>
                        <a:pt x="7208" y="11321"/>
                        <a:pt x="5779" y="17512"/>
                        <a:pt x="8541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任意多边形: 形状 95"/>
                <p:cNvSpPr/>
                <p:nvPr/>
              </p:nvSpPr>
              <p:spPr>
                <a:xfrm>
                  <a:off x="3485213" y="3918284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3473358" y="3876740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1"/>
                        <a:pt x="22300" y="25894"/>
                      </a:cubicBezTo>
                      <a:cubicBezTo>
                        <a:pt x="26967" y="23036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3523400" y="3901708"/>
                  <a:ext cx="31472" cy="31472"/>
                </a:xfrm>
                <a:custGeom>
                  <a:avLst/>
                  <a:gdLst>
                    <a:gd name="connsiteX0" fmla="*/ 8584 w 28575"/>
                    <a:gd name="connsiteY0" fmla="*/ 22370 h 28575"/>
                    <a:gd name="connsiteX1" fmla="*/ 22300 w 28575"/>
                    <a:gd name="connsiteY1" fmla="*/ 25894 h 28575"/>
                    <a:gd name="connsiteX2" fmla="*/ 25729 w 28575"/>
                    <a:gd name="connsiteY2" fmla="*/ 12083 h 28575"/>
                    <a:gd name="connsiteX3" fmla="*/ 12013 w 28575"/>
                    <a:gd name="connsiteY3" fmla="*/ 8558 h 28575"/>
                    <a:gd name="connsiteX4" fmla="*/ 8584 w 28575"/>
                    <a:gd name="connsiteY4" fmla="*/ 2237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584" y="22370"/>
                      </a:moveTo>
                      <a:cubicBezTo>
                        <a:pt x="11441" y="27132"/>
                        <a:pt x="17537" y="28752"/>
                        <a:pt x="22300" y="25894"/>
                      </a:cubicBezTo>
                      <a:cubicBezTo>
                        <a:pt x="26967" y="23037"/>
                        <a:pt x="28491" y="16845"/>
                        <a:pt x="25729" y="12083"/>
                      </a:cubicBezTo>
                      <a:cubicBezTo>
                        <a:pt x="22871" y="7320"/>
                        <a:pt x="16775" y="5701"/>
                        <a:pt x="12013" y="8558"/>
                      </a:cubicBezTo>
                      <a:cubicBezTo>
                        <a:pt x="7250" y="11416"/>
                        <a:pt x="5726" y="17607"/>
                        <a:pt x="8584" y="223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任意多边形: 形状 98"/>
                <p:cNvSpPr/>
                <p:nvPr/>
              </p:nvSpPr>
              <p:spPr>
                <a:xfrm>
                  <a:off x="3436683" y="3895879"/>
                  <a:ext cx="41963" cy="41963"/>
                </a:xfrm>
                <a:custGeom>
                  <a:avLst/>
                  <a:gdLst>
                    <a:gd name="connsiteX0" fmla="*/ 9498 w 38100"/>
                    <a:gd name="connsiteY0" fmla="*/ 32234 h 38100"/>
                    <a:gd name="connsiteX1" fmla="*/ 32072 w 38100"/>
                    <a:gd name="connsiteY1" fmla="*/ 38044 h 38100"/>
                    <a:gd name="connsiteX2" fmla="*/ 37692 w 38100"/>
                    <a:gd name="connsiteY2" fmla="*/ 15279 h 38100"/>
                    <a:gd name="connsiteX3" fmla="*/ 15118 w 38100"/>
                    <a:gd name="connsiteY3" fmla="*/ 9469 h 38100"/>
                    <a:gd name="connsiteX4" fmla="*/ 9498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498" y="32234"/>
                      </a:moveTo>
                      <a:cubicBezTo>
                        <a:pt x="14165" y="40139"/>
                        <a:pt x="24262" y="42711"/>
                        <a:pt x="32072" y="38044"/>
                      </a:cubicBezTo>
                      <a:cubicBezTo>
                        <a:pt x="39883" y="33377"/>
                        <a:pt x="42359" y="23185"/>
                        <a:pt x="37692" y="15279"/>
                      </a:cubicBezTo>
                      <a:cubicBezTo>
                        <a:pt x="33025" y="7373"/>
                        <a:pt x="22928" y="4802"/>
                        <a:pt x="15118" y="9469"/>
                      </a:cubicBezTo>
                      <a:cubicBezTo>
                        <a:pt x="7307" y="14136"/>
                        <a:pt x="4831" y="24328"/>
                        <a:pt x="9498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任意多边形: 形状 99"/>
                <p:cNvSpPr/>
                <p:nvPr/>
              </p:nvSpPr>
              <p:spPr>
                <a:xfrm>
                  <a:off x="3268621" y="3884759"/>
                  <a:ext cx="41963" cy="41963"/>
                </a:xfrm>
                <a:custGeom>
                  <a:avLst/>
                  <a:gdLst>
                    <a:gd name="connsiteX0" fmla="*/ 9498 w 38100"/>
                    <a:gd name="connsiteY0" fmla="*/ 32234 h 38100"/>
                    <a:gd name="connsiteX1" fmla="*/ 32072 w 38100"/>
                    <a:gd name="connsiteY1" fmla="*/ 38044 h 38100"/>
                    <a:gd name="connsiteX2" fmla="*/ 37692 w 38100"/>
                    <a:gd name="connsiteY2" fmla="*/ 15279 h 38100"/>
                    <a:gd name="connsiteX3" fmla="*/ 15118 w 38100"/>
                    <a:gd name="connsiteY3" fmla="*/ 9469 h 38100"/>
                    <a:gd name="connsiteX4" fmla="*/ 9498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498" y="32234"/>
                      </a:moveTo>
                      <a:cubicBezTo>
                        <a:pt x="14165" y="40139"/>
                        <a:pt x="24262" y="42711"/>
                        <a:pt x="32072" y="38044"/>
                      </a:cubicBezTo>
                      <a:cubicBezTo>
                        <a:pt x="39883" y="33377"/>
                        <a:pt x="42359" y="23185"/>
                        <a:pt x="37692" y="15279"/>
                      </a:cubicBezTo>
                      <a:cubicBezTo>
                        <a:pt x="33025" y="7373"/>
                        <a:pt x="22928" y="4802"/>
                        <a:pt x="15118" y="9469"/>
                      </a:cubicBezTo>
                      <a:cubicBezTo>
                        <a:pt x="7307" y="14136"/>
                        <a:pt x="4831" y="24328"/>
                        <a:pt x="9498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任意多边形: 形状 100"/>
                <p:cNvSpPr/>
                <p:nvPr/>
              </p:nvSpPr>
              <p:spPr>
                <a:xfrm>
                  <a:off x="3364984" y="3921792"/>
                  <a:ext cx="41963" cy="41963"/>
                </a:xfrm>
                <a:custGeom>
                  <a:avLst/>
                  <a:gdLst>
                    <a:gd name="connsiteX0" fmla="*/ 9540 w 38100"/>
                    <a:gd name="connsiteY0" fmla="*/ 32234 h 38100"/>
                    <a:gd name="connsiteX1" fmla="*/ 32115 w 38100"/>
                    <a:gd name="connsiteY1" fmla="*/ 38044 h 38100"/>
                    <a:gd name="connsiteX2" fmla="*/ 37734 w 38100"/>
                    <a:gd name="connsiteY2" fmla="*/ 15279 h 38100"/>
                    <a:gd name="connsiteX3" fmla="*/ 15160 w 38100"/>
                    <a:gd name="connsiteY3" fmla="*/ 9469 h 38100"/>
                    <a:gd name="connsiteX4" fmla="*/ 9540 w 38100"/>
                    <a:gd name="connsiteY4" fmla="*/ 3223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0" y="32234"/>
                      </a:moveTo>
                      <a:cubicBezTo>
                        <a:pt x="14208" y="40139"/>
                        <a:pt x="24304" y="42711"/>
                        <a:pt x="32115" y="38044"/>
                      </a:cubicBezTo>
                      <a:cubicBezTo>
                        <a:pt x="39925" y="33377"/>
                        <a:pt x="42402" y="23185"/>
                        <a:pt x="37734" y="15279"/>
                      </a:cubicBezTo>
                      <a:cubicBezTo>
                        <a:pt x="33067" y="7373"/>
                        <a:pt x="22971" y="4802"/>
                        <a:pt x="15160" y="9469"/>
                      </a:cubicBezTo>
                      <a:cubicBezTo>
                        <a:pt x="7350" y="14136"/>
                        <a:pt x="4778" y="24328"/>
                        <a:pt x="9540" y="322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任意多边形: 形状 101"/>
                <p:cNvSpPr/>
                <p:nvPr/>
              </p:nvSpPr>
              <p:spPr>
                <a:xfrm>
                  <a:off x="3486380" y="3758808"/>
                  <a:ext cx="262270" cy="283251"/>
                </a:xfrm>
                <a:custGeom>
                  <a:avLst/>
                  <a:gdLst>
                    <a:gd name="connsiteX0" fmla="*/ 98679 w 238125"/>
                    <a:gd name="connsiteY0" fmla="*/ 52101 h 257175"/>
                    <a:gd name="connsiteX1" fmla="*/ 233172 w 238125"/>
                    <a:gd name="connsiteY1" fmla="*/ 13334 h 257175"/>
                    <a:gd name="connsiteX2" fmla="*/ 225647 w 238125"/>
                    <a:gd name="connsiteY2" fmla="*/ 35528 h 257175"/>
                    <a:gd name="connsiteX3" fmla="*/ 211931 w 238125"/>
                    <a:gd name="connsiteY3" fmla="*/ 71056 h 257175"/>
                    <a:gd name="connsiteX4" fmla="*/ 189547 w 238125"/>
                    <a:gd name="connsiteY4" fmla="*/ 97059 h 257175"/>
                    <a:gd name="connsiteX5" fmla="*/ 179261 w 238125"/>
                    <a:gd name="connsiteY5" fmla="*/ 138588 h 257175"/>
                    <a:gd name="connsiteX6" fmla="*/ 160306 w 238125"/>
                    <a:gd name="connsiteY6" fmla="*/ 174307 h 257175"/>
                    <a:gd name="connsiteX7" fmla="*/ 137636 w 238125"/>
                    <a:gd name="connsiteY7" fmla="*/ 200120 h 257175"/>
                    <a:gd name="connsiteX8" fmla="*/ 7144 w 238125"/>
                    <a:gd name="connsiteY8" fmla="*/ 259079 h 257175"/>
                    <a:gd name="connsiteX9" fmla="*/ 98679 w 238125"/>
                    <a:gd name="connsiteY9" fmla="*/ 52101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125" h="257175">
                      <a:moveTo>
                        <a:pt x="98679" y="52101"/>
                      </a:moveTo>
                      <a:cubicBezTo>
                        <a:pt x="98679" y="52101"/>
                        <a:pt x="172117" y="-12764"/>
                        <a:pt x="233172" y="13334"/>
                      </a:cubicBezTo>
                      <a:cubicBezTo>
                        <a:pt x="233172" y="13334"/>
                        <a:pt x="238125" y="18097"/>
                        <a:pt x="225647" y="35528"/>
                      </a:cubicBezTo>
                      <a:cubicBezTo>
                        <a:pt x="213170" y="52958"/>
                        <a:pt x="227171" y="52673"/>
                        <a:pt x="211931" y="71056"/>
                      </a:cubicBezTo>
                      <a:cubicBezTo>
                        <a:pt x="196787" y="89439"/>
                        <a:pt x="192596" y="65436"/>
                        <a:pt x="189547" y="97059"/>
                      </a:cubicBezTo>
                      <a:cubicBezTo>
                        <a:pt x="186500" y="128682"/>
                        <a:pt x="207074" y="119538"/>
                        <a:pt x="179261" y="138588"/>
                      </a:cubicBezTo>
                      <a:cubicBezTo>
                        <a:pt x="151447" y="157638"/>
                        <a:pt x="168402" y="160591"/>
                        <a:pt x="160306" y="174307"/>
                      </a:cubicBezTo>
                      <a:cubicBezTo>
                        <a:pt x="152209" y="188023"/>
                        <a:pt x="153734" y="187070"/>
                        <a:pt x="137636" y="200120"/>
                      </a:cubicBezTo>
                      <a:cubicBezTo>
                        <a:pt x="121539" y="213169"/>
                        <a:pt x="76295" y="162020"/>
                        <a:pt x="7144" y="259079"/>
                      </a:cubicBezTo>
                      <a:lnTo>
                        <a:pt x="98679" y="52101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任意多边形: 形状 102"/>
                <p:cNvSpPr/>
                <p:nvPr/>
              </p:nvSpPr>
              <p:spPr>
                <a:xfrm>
                  <a:off x="3102837" y="4028945"/>
                  <a:ext cx="367178" cy="146871"/>
                </a:xfrm>
                <a:custGeom>
                  <a:avLst/>
                  <a:gdLst>
                    <a:gd name="connsiteX0" fmla="*/ 104584 w 333375"/>
                    <a:gd name="connsiteY0" fmla="*/ 7144 h 133350"/>
                    <a:gd name="connsiteX1" fmla="*/ 7144 w 333375"/>
                    <a:gd name="connsiteY1" fmla="*/ 108395 h 133350"/>
                    <a:gd name="connsiteX2" fmla="*/ 30004 w 333375"/>
                    <a:gd name="connsiteY2" fmla="*/ 112204 h 133350"/>
                    <a:gd name="connsiteX3" fmla="*/ 67437 w 333375"/>
                    <a:gd name="connsiteY3" fmla="*/ 116777 h 133350"/>
                    <a:gd name="connsiteX4" fmla="*/ 100774 w 333375"/>
                    <a:gd name="connsiteY4" fmla="*/ 109157 h 133350"/>
                    <a:gd name="connsiteX5" fmla="*/ 141922 w 333375"/>
                    <a:gd name="connsiteY5" fmla="*/ 119634 h 133350"/>
                    <a:gd name="connsiteX6" fmla="*/ 182118 w 333375"/>
                    <a:gd name="connsiteY6" fmla="*/ 119634 h 133350"/>
                    <a:gd name="connsiteX7" fmla="*/ 215360 w 333375"/>
                    <a:gd name="connsiteY7" fmla="*/ 111633 h 133350"/>
                    <a:gd name="connsiteX8" fmla="*/ 328422 w 333375"/>
                    <a:gd name="connsiteY8" fmla="*/ 23432 h 133350"/>
                    <a:gd name="connsiteX9" fmla="*/ 104584 w 333375"/>
                    <a:gd name="connsiteY9" fmla="*/ 7144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33350">
                      <a:moveTo>
                        <a:pt x="104584" y="7144"/>
                      </a:moveTo>
                      <a:cubicBezTo>
                        <a:pt x="104584" y="7144"/>
                        <a:pt x="13240" y="41815"/>
                        <a:pt x="7144" y="108395"/>
                      </a:cubicBezTo>
                      <a:cubicBezTo>
                        <a:pt x="7144" y="108395"/>
                        <a:pt x="8953" y="115062"/>
                        <a:pt x="30004" y="112204"/>
                      </a:cubicBezTo>
                      <a:cubicBezTo>
                        <a:pt x="51149" y="109347"/>
                        <a:pt x="44291" y="121634"/>
                        <a:pt x="67437" y="116777"/>
                      </a:cubicBezTo>
                      <a:cubicBezTo>
                        <a:pt x="90678" y="111919"/>
                        <a:pt x="71628" y="96965"/>
                        <a:pt x="100774" y="109157"/>
                      </a:cubicBezTo>
                      <a:cubicBezTo>
                        <a:pt x="129921" y="121349"/>
                        <a:pt x="112109" y="135350"/>
                        <a:pt x="141922" y="119634"/>
                      </a:cubicBezTo>
                      <a:cubicBezTo>
                        <a:pt x="171640" y="103918"/>
                        <a:pt x="166306" y="120396"/>
                        <a:pt x="182118" y="119634"/>
                      </a:cubicBezTo>
                      <a:cubicBezTo>
                        <a:pt x="197929" y="118872"/>
                        <a:pt x="196405" y="119825"/>
                        <a:pt x="215360" y="111633"/>
                      </a:cubicBezTo>
                      <a:cubicBezTo>
                        <a:pt x="234410" y="103442"/>
                        <a:pt x="211074" y="39148"/>
                        <a:pt x="328422" y="23432"/>
                      </a:cubicBezTo>
                      <a:lnTo>
                        <a:pt x="104584" y="7144"/>
                      </a:lnTo>
                      <a:close/>
                    </a:path>
                  </a:pathLst>
                </a:custGeom>
                <a:solidFill>
                  <a:srgbClr val="FF56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>
                <a:xfrm>
                  <a:off x="3508259" y="4084500"/>
                  <a:ext cx="283251" cy="440613"/>
                </a:xfrm>
                <a:custGeom>
                  <a:avLst/>
                  <a:gdLst>
                    <a:gd name="connsiteX0" fmla="*/ 249788 w 257175"/>
                    <a:gd name="connsiteY0" fmla="*/ 395139 h 400050"/>
                    <a:gd name="connsiteX1" fmla="*/ 245025 w 257175"/>
                    <a:gd name="connsiteY1" fmla="*/ 392854 h 400050"/>
                    <a:gd name="connsiteX2" fmla="*/ 8139 w 257175"/>
                    <a:gd name="connsiteY2" fmla="*/ 13759 h 400050"/>
                    <a:gd name="connsiteX3" fmla="*/ 8520 w 257175"/>
                    <a:gd name="connsiteY3" fmla="*/ 8139 h 400050"/>
                    <a:gd name="connsiteX4" fmla="*/ 14139 w 257175"/>
                    <a:gd name="connsiteY4" fmla="*/ 8520 h 400050"/>
                    <a:gd name="connsiteX5" fmla="*/ 252360 w 257175"/>
                    <a:gd name="connsiteY5" fmla="*/ 389805 h 400050"/>
                    <a:gd name="connsiteX6" fmla="*/ 250169 w 257175"/>
                    <a:gd name="connsiteY6" fmla="*/ 395044 h 400050"/>
                    <a:gd name="connsiteX7" fmla="*/ 249788 w 257175"/>
                    <a:gd name="connsiteY7" fmla="*/ 395139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249788" y="395139"/>
                      </a:moveTo>
                      <a:cubicBezTo>
                        <a:pt x="247883" y="395711"/>
                        <a:pt x="245787" y="394759"/>
                        <a:pt x="245025" y="392854"/>
                      </a:cubicBezTo>
                      <a:cubicBezTo>
                        <a:pt x="186923" y="254265"/>
                        <a:pt x="107294" y="126630"/>
                        <a:pt x="8139" y="13759"/>
                      </a:cubicBezTo>
                      <a:cubicBezTo>
                        <a:pt x="6710" y="12044"/>
                        <a:pt x="6805" y="9568"/>
                        <a:pt x="8520" y="8139"/>
                      </a:cubicBezTo>
                      <a:cubicBezTo>
                        <a:pt x="10139" y="6710"/>
                        <a:pt x="12711" y="6805"/>
                        <a:pt x="14139" y="8520"/>
                      </a:cubicBezTo>
                      <a:cubicBezTo>
                        <a:pt x="113866" y="122153"/>
                        <a:pt x="193971" y="250455"/>
                        <a:pt x="252360" y="389805"/>
                      </a:cubicBezTo>
                      <a:cubicBezTo>
                        <a:pt x="253217" y="391806"/>
                        <a:pt x="252265" y="394187"/>
                        <a:pt x="250169" y="395044"/>
                      </a:cubicBezTo>
                      <a:cubicBezTo>
                        <a:pt x="250169" y="395044"/>
                        <a:pt x="249978" y="395139"/>
                        <a:pt x="249788" y="39513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任意多边形: 形状 104"/>
                <p:cNvSpPr/>
                <p:nvPr/>
              </p:nvSpPr>
              <p:spPr>
                <a:xfrm>
                  <a:off x="5178334" y="3940128"/>
                  <a:ext cx="472086" cy="419632"/>
                </a:xfrm>
                <a:custGeom>
                  <a:avLst/>
                  <a:gdLst>
                    <a:gd name="connsiteX0" fmla="*/ 64008 w 428625"/>
                    <a:gd name="connsiteY0" fmla="*/ 378393 h 381000"/>
                    <a:gd name="connsiteX1" fmla="*/ 423481 w 428625"/>
                    <a:gd name="connsiteY1" fmla="*/ 247520 h 381000"/>
                    <a:gd name="connsiteX2" fmla="*/ 384048 w 428625"/>
                    <a:gd name="connsiteY2" fmla="*/ 191894 h 381000"/>
                    <a:gd name="connsiteX3" fmla="*/ 349187 w 428625"/>
                    <a:gd name="connsiteY3" fmla="*/ 146555 h 381000"/>
                    <a:gd name="connsiteX4" fmla="*/ 320516 w 428625"/>
                    <a:gd name="connsiteY4" fmla="*/ 114265 h 381000"/>
                    <a:gd name="connsiteX5" fmla="*/ 301752 w 428625"/>
                    <a:gd name="connsiteY5" fmla="*/ 79403 h 381000"/>
                    <a:gd name="connsiteX6" fmla="*/ 247460 w 428625"/>
                    <a:gd name="connsiteY6" fmla="*/ 71021 h 381000"/>
                    <a:gd name="connsiteX7" fmla="*/ 202978 w 428625"/>
                    <a:gd name="connsiteY7" fmla="*/ 34445 h 381000"/>
                    <a:gd name="connsiteX8" fmla="*/ 170593 w 428625"/>
                    <a:gd name="connsiteY8" fmla="*/ 31397 h 381000"/>
                    <a:gd name="connsiteX9" fmla="*/ 134493 w 428625"/>
                    <a:gd name="connsiteY9" fmla="*/ 13776 h 381000"/>
                    <a:gd name="connsiteX10" fmla="*/ 105918 w 428625"/>
                    <a:gd name="connsiteY10" fmla="*/ 25206 h 381000"/>
                    <a:gd name="connsiteX11" fmla="*/ 72866 w 428625"/>
                    <a:gd name="connsiteY11" fmla="*/ 9680 h 381000"/>
                    <a:gd name="connsiteX12" fmla="*/ 7144 w 428625"/>
                    <a:gd name="connsiteY12" fmla="*/ 16348 h 381000"/>
                    <a:gd name="connsiteX13" fmla="*/ 64008 w 428625"/>
                    <a:gd name="connsiteY13" fmla="*/ 378393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8625" h="381000">
                      <a:moveTo>
                        <a:pt x="64008" y="378393"/>
                      </a:moveTo>
                      <a:cubicBezTo>
                        <a:pt x="64008" y="378393"/>
                        <a:pt x="333756" y="238471"/>
                        <a:pt x="423481" y="247520"/>
                      </a:cubicBezTo>
                      <a:cubicBezTo>
                        <a:pt x="423481" y="247520"/>
                        <a:pt x="407670" y="210277"/>
                        <a:pt x="384048" y="191894"/>
                      </a:cubicBezTo>
                      <a:cubicBezTo>
                        <a:pt x="360426" y="173415"/>
                        <a:pt x="356997" y="165128"/>
                        <a:pt x="349187" y="146555"/>
                      </a:cubicBezTo>
                      <a:cubicBezTo>
                        <a:pt x="341376" y="127886"/>
                        <a:pt x="336899" y="118932"/>
                        <a:pt x="320516" y="114265"/>
                      </a:cubicBezTo>
                      <a:cubicBezTo>
                        <a:pt x="304133" y="109598"/>
                        <a:pt x="318802" y="92072"/>
                        <a:pt x="301752" y="79403"/>
                      </a:cubicBezTo>
                      <a:cubicBezTo>
                        <a:pt x="284702" y="66735"/>
                        <a:pt x="262128" y="76070"/>
                        <a:pt x="247460" y="71021"/>
                      </a:cubicBezTo>
                      <a:cubicBezTo>
                        <a:pt x="232886" y="65973"/>
                        <a:pt x="233744" y="44542"/>
                        <a:pt x="202978" y="34445"/>
                      </a:cubicBezTo>
                      <a:cubicBezTo>
                        <a:pt x="184595" y="28445"/>
                        <a:pt x="178308" y="41494"/>
                        <a:pt x="170593" y="31397"/>
                      </a:cubicBezTo>
                      <a:cubicBezTo>
                        <a:pt x="157639" y="14253"/>
                        <a:pt x="147638" y="11871"/>
                        <a:pt x="134493" y="13776"/>
                      </a:cubicBezTo>
                      <a:cubicBezTo>
                        <a:pt x="121253" y="15681"/>
                        <a:pt x="126492" y="32636"/>
                        <a:pt x="105918" y="25206"/>
                      </a:cubicBezTo>
                      <a:cubicBezTo>
                        <a:pt x="85439" y="17777"/>
                        <a:pt x="93821" y="727"/>
                        <a:pt x="72866" y="9680"/>
                      </a:cubicBezTo>
                      <a:cubicBezTo>
                        <a:pt x="52006" y="18634"/>
                        <a:pt x="37719" y="10824"/>
                        <a:pt x="7144" y="16348"/>
                      </a:cubicBezTo>
                      <a:cubicBezTo>
                        <a:pt x="7239" y="16253"/>
                        <a:pt x="79915" y="235328"/>
                        <a:pt x="64008" y="3783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任意多边形: 形状 105"/>
                <p:cNvSpPr/>
                <p:nvPr/>
              </p:nvSpPr>
              <p:spPr>
                <a:xfrm>
                  <a:off x="5059368" y="3712832"/>
                  <a:ext cx="776318" cy="535030"/>
                </a:xfrm>
                <a:custGeom>
                  <a:avLst/>
                  <a:gdLst>
                    <a:gd name="connsiteX0" fmla="*/ 69628 w 704850"/>
                    <a:gd name="connsiteY0" fmla="*/ 52793 h 485775"/>
                    <a:gd name="connsiteX1" fmla="*/ 182404 w 704850"/>
                    <a:gd name="connsiteY1" fmla="*/ 8311 h 485775"/>
                    <a:gd name="connsiteX2" fmla="*/ 231934 w 704850"/>
                    <a:gd name="connsiteY2" fmla="*/ 21837 h 485775"/>
                    <a:gd name="connsiteX3" fmla="*/ 265747 w 704850"/>
                    <a:gd name="connsiteY3" fmla="*/ 21551 h 485775"/>
                    <a:gd name="connsiteX4" fmla="*/ 290227 w 704850"/>
                    <a:gd name="connsiteY4" fmla="*/ 54507 h 485775"/>
                    <a:gd name="connsiteX5" fmla="*/ 351949 w 704850"/>
                    <a:gd name="connsiteY5" fmla="*/ 42030 h 485775"/>
                    <a:gd name="connsiteX6" fmla="*/ 395764 w 704850"/>
                    <a:gd name="connsiteY6" fmla="*/ 70700 h 485775"/>
                    <a:gd name="connsiteX7" fmla="*/ 436912 w 704850"/>
                    <a:gd name="connsiteY7" fmla="*/ 107847 h 485775"/>
                    <a:gd name="connsiteX8" fmla="*/ 366808 w 704850"/>
                    <a:gd name="connsiteY8" fmla="*/ 257676 h 485775"/>
                    <a:gd name="connsiteX9" fmla="*/ 469392 w 704850"/>
                    <a:gd name="connsiteY9" fmla="*/ 134708 h 485775"/>
                    <a:gd name="connsiteX10" fmla="*/ 505873 w 704850"/>
                    <a:gd name="connsiteY10" fmla="*/ 154615 h 485775"/>
                    <a:gd name="connsiteX11" fmla="*/ 551593 w 704850"/>
                    <a:gd name="connsiteY11" fmla="*/ 176808 h 485775"/>
                    <a:gd name="connsiteX12" fmla="*/ 568643 w 704850"/>
                    <a:gd name="connsiteY12" fmla="*/ 219957 h 485775"/>
                    <a:gd name="connsiteX13" fmla="*/ 613410 w 704850"/>
                    <a:gd name="connsiteY13" fmla="*/ 241388 h 485775"/>
                    <a:gd name="connsiteX14" fmla="*/ 630460 w 704850"/>
                    <a:gd name="connsiteY14" fmla="*/ 270249 h 485775"/>
                    <a:gd name="connsiteX15" fmla="*/ 663988 w 704850"/>
                    <a:gd name="connsiteY15" fmla="*/ 287870 h 485775"/>
                    <a:gd name="connsiteX16" fmla="*/ 680752 w 704850"/>
                    <a:gd name="connsiteY16" fmla="*/ 371976 h 485775"/>
                    <a:gd name="connsiteX17" fmla="*/ 680847 w 704850"/>
                    <a:gd name="connsiteY17" fmla="*/ 479799 h 485775"/>
                    <a:gd name="connsiteX18" fmla="*/ 451104 w 704850"/>
                    <a:gd name="connsiteY18" fmla="*/ 460177 h 485775"/>
                    <a:gd name="connsiteX19" fmla="*/ 367951 w 704850"/>
                    <a:gd name="connsiteY19" fmla="*/ 462749 h 485775"/>
                    <a:gd name="connsiteX20" fmla="*/ 272987 w 704850"/>
                    <a:gd name="connsiteY20" fmla="*/ 448557 h 485775"/>
                    <a:gd name="connsiteX21" fmla="*/ 230696 w 704850"/>
                    <a:gd name="connsiteY21" fmla="*/ 421696 h 485775"/>
                    <a:gd name="connsiteX22" fmla="*/ 185928 w 704850"/>
                    <a:gd name="connsiteY22" fmla="*/ 354069 h 485775"/>
                    <a:gd name="connsiteX23" fmla="*/ 139732 w 704850"/>
                    <a:gd name="connsiteY23" fmla="*/ 271677 h 485775"/>
                    <a:gd name="connsiteX24" fmla="*/ 7144 w 704850"/>
                    <a:gd name="connsiteY24" fmla="*/ 92512 h 485775"/>
                    <a:gd name="connsiteX25" fmla="*/ 69628 w 704850"/>
                    <a:gd name="connsiteY25" fmla="*/ 52793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04850" h="485775">
                      <a:moveTo>
                        <a:pt x="69628" y="52793"/>
                      </a:moveTo>
                      <a:cubicBezTo>
                        <a:pt x="125254" y="65080"/>
                        <a:pt x="158496" y="-2452"/>
                        <a:pt x="182404" y="8311"/>
                      </a:cubicBezTo>
                      <a:cubicBezTo>
                        <a:pt x="206312" y="18979"/>
                        <a:pt x="213074" y="18503"/>
                        <a:pt x="231934" y="21837"/>
                      </a:cubicBezTo>
                      <a:cubicBezTo>
                        <a:pt x="250793" y="25170"/>
                        <a:pt x="246412" y="5930"/>
                        <a:pt x="265747" y="21551"/>
                      </a:cubicBezTo>
                      <a:cubicBezTo>
                        <a:pt x="284988" y="37172"/>
                        <a:pt x="268319" y="62127"/>
                        <a:pt x="290227" y="54507"/>
                      </a:cubicBezTo>
                      <a:cubicBezTo>
                        <a:pt x="312134" y="46887"/>
                        <a:pt x="337375" y="21456"/>
                        <a:pt x="351949" y="42030"/>
                      </a:cubicBezTo>
                      <a:cubicBezTo>
                        <a:pt x="366522" y="62603"/>
                        <a:pt x="370808" y="62318"/>
                        <a:pt x="395764" y="70700"/>
                      </a:cubicBezTo>
                      <a:cubicBezTo>
                        <a:pt x="420624" y="79082"/>
                        <a:pt x="436912" y="107847"/>
                        <a:pt x="436912" y="107847"/>
                      </a:cubicBezTo>
                      <a:cubicBezTo>
                        <a:pt x="436912" y="107847"/>
                        <a:pt x="418243" y="165093"/>
                        <a:pt x="366808" y="257676"/>
                      </a:cubicBezTo>
                      <a:cubicBezTo>
                        <a:pt x="428911" y="174713"/>
                        <a:pt x="469392" y="134708"/>
                        <a:pt x="469392" y="134708"/>
                      </a:cubicBezTo>
                      <a:cubicBezTo>
                        <a:pt x="469392" y="134708"/>
                        <a:pt x="485870" y="137756"/>
                        <a:pt x="505873" y="154615"/>
                      </a:cubicBezTo>
                      <a:cubicBezTo>
                        <a:pt x="525875" y="171474"/>
                        <a:pt x="526352" y="174999"/>
                        <a:pt x="551593" y="176808"/>
                      </a:cubicBezTo>
                      <a:cubicBezTo>
                        <a:pt x="576929" y="178713"/>
                        <a:pt x="563975" y="197382"/>
                        <a:pt x="568643" y="219957"/>
                      </a:cubicBezTo>
                      <a:cubicBezTo>
                        <a:pt x="573214" y="242531"/>
                        <a:pt x="589979" y="233101"/>
                        <a:pt x="613410" y="241388"/>
                      </a:cubicBezTo>
                      <a:cubicBezTo>
                        <a:pt x="636841" y="249770"/>
                        <a:pt x="617887" y="255961"/>
                        <a:pt x="630460" y="270249"/>
                      </a:cubicBezTo>
                      <a:cubicBezTo>
                        <a:pt x="643033" y="284536"/>
                        <a:pt x="642461" y="273011"/>
                        <a:pt x="663988" y="287870"/>
                      </a:cubicBezTo>
                      <a:cubicBezTo>
                        <a:pt x="685514" y="302729"/>
                        <a:pt x="641604" y="331018"/>
                        <a:pt x="680752" y="371976"/>
                      </a:cubicBezTo>
                      <a:cubicBezTo>
                        <a:pt x="719899" y="412933"/>
                        <a:pt x="680847" y="479799"/>
                        <a:pt x="680847" y="479799"/>
                      </a:cubicBezTo>
                      <a:cubicBezTo>
                        <a:pt x="561880" y="445890"/>
                        <a:pt x="488442" y="451700"/>
                        <a:pt x="451104" y="460177"/>
                      </a:cubicBezTo>
                      <a:cubicBezTo>
                        <a:pt x="423767" y="466368"/>
                        <a:pt x="395573" y="466845"/>
                        <a:pt x="367951" y="462749"/>
                      </a:cubicBezTo>
                      <a:lnTo>
                        <a:pt x="272987" y="448557"/>
                      </a:lnTo>
                      <a:cubicBezTo>
                        <a:pt x="255651" y="445985"/>
                        <a:pt x="240316" y="436174"/>
                        <a:pt x="230696" y="421696"/>
                      </a:cubicBezTo>
                      <a:lnTo>
                        <a:pt x="185928" y="354069"/>
                      </a:lnTo>
                      <a:cubicBezTo>
                        <a:pt x="165640" y="329685"/>
                        <a:pt x="150495" y="301586"/>
                        <a:pt x="139732" y="271677"/>
                      </a:cubicBezTo>
                      <a:cubicBezTo>
                        <a:pt x="126397" y="234625"/>
                        <a:pt x="92678" y="171760"/>
                        <a:pt x="7144" y="92512"/>
                      </a:cubicBezTo>
                      <a:cubicBezTo>
                        <a:pt x="7144" y="92322"/>
                        <a:pt x="14002" y="40601"/>
                        <a:pt x="69628" y="5279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任意多边形: 形状 106"/>
                <p:cNvSpPr/>
                <p:nvPr/>
              </p:nvSpPr>
              <p:spPr>
                <a:xfrm>
                  <a:off x="5426436" y="404964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7 w 47625"/>
                    <a:gd name="connsiteY2" fmla="*/ 36832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7"/>
                        <a:pt x="15721" y="42452"/>
                      </a:cubicBezTo>
                      <a:cubicBezTo>
                        <a:pt x="24580" y="48263"/>
                        <a:pt x="36581" y="45691"/>
                        <a:pt x="42487" y="36832"/>
                      </a:cubicBezTo>
                      <a:cubicBezTo>
                        <a:pt x="48392" y="27974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>
                <a:xfrm>
                  <a:off x="5489696" y="409105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9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任意多边形: 形状 108"/>
                <p:cNvSpPr/>
                <p:nvPr/>
              </p:nvSpPr>
              <p:spPr>
                <a:xfrm>
                  <a:off x="5392438" y="3958368"/>
                  <a:ext cx="41963" cy="41963"/>
                </a:xfrm>
                <a:custGeom>
                  <a:avLst/>
                  <a:gdLst>
                    <a:gd name="connsiteX0" fmla="*/ 9727 w 38100"/>
                    <a:gd name="connsiteY0" fmla="*/ 14074 h 38100"/>
                    <a:gd name="connsiteX1" fmla="*/ 13918 w 38100"/>
                    <a:gd name="connsiteY1" fmla="*/ 35220 h 38100"/>
                    <a:gd name="connsiteX2" fmla="*/ 35159 w 38100"/>
                    <a:gd name="connsiteY2" fmla="*/ 30743 h 38100"/>
                    <a:gd name="connsiteX3" fmla="*/ 30968 w 38100"/>
                    <a:gd name="connsiteY3" fmla="*/ 9598 h 38100"/>
                    <a:gd name="connsiteX4" fmla="*/ 9727 w 38100"/>
                    <a:gd name="connsiteY4" fmla="*/ 140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727" y="14074"/>
                      </a:moveTo>
                      <a:cubicBezTo>
                        <a:pt x="5060" y="21123"/>
                        <a:pt x="6870" y="30648"/>
                        <a:pt x="13918" y="35220"/>
                      </a:cubicBezTo>
                      <a:cubicBezTo>
                        <a:pt x="20967" y="39792"/>
                        <a:pt x="30492" y="37791"/>
                        <a:pt x="35159" y="30743"/>
                      </a:cubicBezTo>
                      <a:cubicBezTo>
                        <a:pt x="39826" y="23695"/>
                        <a:pt x="38016" y="14170"/>
                        <a:pt x="30968" y="9598"/>
                      </a:cubicBezTo>
                      <a:cubicBezTo>
                        <a:pt x="23920" y="5025"/>
                        <a:pt x="14395" y="7026"/>
                        <a:pt x="9727" y="140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任意多边形: 形状 109"/>
                <p:cNvSpPr/>
                <p:nvPr/>
              </p:nvSpPr>
              <p:spPr>
                <a:xfrm>
                  <a:off x="5301490" y="3993493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7 h 47625"/>
                    <a:gd name="connsiteX2" fmla="*/ 42487 w 47625"/>
                    <a:gd name="connsiteY2" fmla="*/ 36857 h 47625"/>
                    <a:gd name="connsiteX3" fmla="*/ 37153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7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03"/>
                        <a:pt x="46011" y="15997"/>
                        <a:pt x="37153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5360869" y="3973665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902 h 47625"/>
                    <a:gd name="connsiteX1" fmla="*/ 15721 w 47625"/>
                    <a:gd name="connsiteY1" fmla="*/ 42476 h 47625"/>
                    <a:gd name="connsiteX2" fmla="*/ 42487 w 47625"/>
                    <a:gd name="connsiteY2" fmla="*/ 36857 h 47625"/>
                    <a:gd name="connsiteX3" fmla="*/ 37152 w 47625"/>
                    <a:gd name="connsiteY3" fmla="*/ 10282 h 47625"/>
                    <a:gd name="connsiteX4" fmla="*/ 10387 w 47625"/>
                    <a:gd name="connsiteY4" fmla="*/ 1590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902"/>
                      </a:moveTo>
                      <a:cubicBezTo>
                        <a:pt x="4482" y="24760"/>
                        <a:pt x="6863" y="36761"/>
                        <a:pt x="15721" y="42476"/>
                      </a:cubicBezTo>
                      <a:cubicBezTo>
                        <a:pt x="24580" y="48287"/>
                        <a:pt x="36581" y="45715"/>
                        <a:pt x="42487" y="36857"/>
                      </a:cubicBezTo>
                      <a:cubicBezTo>
                        <a:pt x="48392" y="27998"/>
                        <a:pt x="46011" y="15997"/>
                        <a:pt x="37152" y="10282"/>
                      </a:cubicBezTo>
                      <a:cubicBezTo>
                        <a:pt x="28294" y="4472"/>
                        <a:pt x="16293" y="6948"/>
                        <a:pt x="10387" y="1590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5487178" y="4013976"/>
                  <a:ext cx="52454" cy="52454"/>
                </a:xfrm>
                <a:custGeom>
                  <a:avLst/>
                  <a:gdLst>
                    <a:gd name="connsiteX0" fmla="*/ 10387 w 47625"/>
                    <a:gd name="connsiteY0" fmla="*/ 15878 h 47625"/>
                    <a:gd name="connsiteX1" fmla="*/ 15721 w 47625"/>
                    <a:gd name="connsiteY1" fmla="*/ 42452 h 47625"/>
                    <a:gd name="connsiteX2" fmla="*/ 42486 w 47625"/>
                    <a:gd name="connsiteY2" fmla="*/ 36833 h 47625"/>
                    <a:gd name="connsiteX3" fmla="*/ 37152 w 47625"/>
                    <a:gd name="connsiteY3" fmla="*/ 10258 h 47625"/>
                    <a:gd name="connsiteX4" fmla="*/ 10387 w 47625"/>
                    <a:gd name="connsiteY4" fmla="*/ 15878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7625">
                      <a:moveTo>
                        <a:pt x="10387" y="15878"/>
                      </a:moveTo>
                      <a:cubicBezTo>
                        <a:pt x="4482" y="24736"/>
                        <a:pt x="6863" y="36738"/>
                        <a:pt x="15721" y="42452"/>
                      </a:cubicBezTo>
                      <a:cubicBezTo>
                        <a:pt x="24579" y="48263"/>
                        <a:pt x="36581" y="45691"/>
                        <a:pt x="42486" y="36833"/>
                      </a:cubicBezTo>
                      <a:cubicBezTo>
                        <a:pt x="48392" y="27879"/>
                        <a:pt x="46011" y="15973"/>
                        <a:pt x="37152" y="10258"/>
                      </a:cubicBezTo>
                      <a:cubicBezTo>
                        <a:pt x="28294" y="4448"/>
                        <a:pt x="16293" y="7019"/>
                        <a:pt x="10387" y="158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5335362" y="4098848"/>
                  <a:ext cx="41963" cy="41963"/>
                </a:xfrm>
                <a:custGeom>
                  <a:avLst/>
                  <a:gdLst>
                    <a:gd name="connsiteX0" fmla="*/ 9542 w 38100"/>
                    <a:gd name="connsiteY0" fmla="*/ 13495 h 38100"/>
                    <a:gd name="connsiteX1" fmla="*/ 13447 w 38100"/>
                    <a:gd name="connsiteY1" fmla="*/ 32926 h 38100"/>
                    <a:gd name="connsiteX2" fmla="*/ 32973 w 38100"/>
                    <a:gd name="connsiteY2" fmla="*/ 28830 h 38100"/>
                    <a:gd name="connsiteX3" fmla="*/ 29068 w 38100"/>
                    <a:gd name="connsiteY3" fmla="*/ 9399 h 38100"/>
                    <a:gd name="connsiteX4" fmla="*/ 9542 w 38100"/>
                    <a:gd name="connsiteY4" fmla="*/ 13495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542" y="13495"/>
                      </a:moveTo>
                      <a:cubicBezTo>
                        <a:pt x="5160" y="19972"/>
                        <a:pt x="6970" y="28735"/>
                        <a:pt x="13447" y="32926"/>
                      </a:cubicBezTo>
                      <a:cubicBezTo>
                        <a:pt x="19924" y="37117"/>
                        <a:pt x="28687" y="35307"/>
                        <a:pt x="32973" y="28830"/>
                      </a:cubicBezTo>
                      <a:cubicBezTo>
                        <a:pt x="37355" y="22353"/>
                        <a:pt x="35545" y="13590"/>
                        <a:pt x="29068" y="9399"/>
                      </a:cubicBezTo>
                      <a:cubicBezTo>
                        <a:pt x="22686" y="5209"/>
                        <a:pt x="13923" y="7018"/>
                        <a:pt x="9542" y="134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5477474" y="410026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5305635" y="4062255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150" y="5762"/>
                        <a:pt x="11958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5357040" y="415219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2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2" y="8781"/>
                      </a:cubicBezTo>
                      <a:cubicBezTo>
                        <a:pt x="18149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5420824" y="4009591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1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1" y="8715"/>
                      </a:cubicBezTo>
                      <a:cubicBezTo>
                        <a:pt x="18054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任意多边形: 形状 117"/>
                <p:cNvSpPr/>
                <p:nvPr/>
              </p:nvSpPr>
              <p:spPr>
                <a:xfrm>
                  <a:off x="5398164" y="4079538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50" y="5786"/>
                        <a:pt x="11863" y="7024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5418516" y="4142693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92 h 28575"/>
                    <a:gd name="connsiteX1" fmla="*/ 11577 w 28575"/>
                    <a:gd name="connsiteY1" fmla="*/ 25503 h 28575"/>
                    <a:gd name="connsiteX2" fmla="*/ 25484 w 28575"/>
                    <a:gd name="connsiteY2" fmla="*/ 22550 h 28575"/>
                    <a:gd name="connsiteX3" fmla="*/ 22721 w 28575"/>
                    <a:gd name="connsiteY3" fmla="*/ 8739 h 28575"/>
                    <a:gd name="connsiteX4" fmla="*/ 8815 w 28575"/>
                    <a:gd name="connsiteY4" fmla="*/ 1169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92"/>
                      </a:moveTo>
                      <a:cubicBezTo>
                        <a:pt x="5767" y="16359"/>
                        <a:pt x="7005" y="22550"/>
                        <a:pt x="11577" y="25503"/>
                      </a:cubicBezTo>
                      <a:cubicBezTo>
                        <a:pt x="16149" y="28551"/>
                        <a:pt x="22436" y="27218"/>
                        <a:pt x="25484" y="22550"/>
                      </a:cubicBezTo>
                      <a:cubicBezTo>
                        <a:pt x="28532" y="17883"/>
                        <a:pt x="27293" y="11692"/>
                        <a:pt x="22721" y="8739"/>
                      </a:cubicBezTo>
                      <a:cubicBezTo>
                        <a:pt x="18149" y="5786"/>
                        <a:pt x="11958" y="7025"/>
                        <a:pt x="8815" y="116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5450827" y="4113974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668 h 28575"/>
                    <a:gd name="connsiteX1" fmla="*/ 11577 w 28575"/>
                    <a:gd name="connsiteY1" fmla="*/ 25479 h 28575"/>
                    <a:gd name="connsiteX2" fmla="*/ 25484 w 28575"/>
                    <a:gd name="connsiteY2" fmla="*/ 22526 h 28575"/>
                    <a:gd name="connsiteX3" fmla="*/ 22722 w 28575"/>
                    <a:gd name="connsiteY3" fmla="*/ 8715 h 28575"/>
                    <a:gd name="connsiteX4" fmla="*/ 8815 w 28575"/>
                    <a:gd name="connsiteY4" fmla="*/ 11668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668"/>
                      </a:moveTo>
                      <a:cubicBezTo>
                        <a:pt x="5767" y="16335"/>
                        <a:pt x="7005" y="22526"/>
                        <a:pt x="11577" y="25479"/>
                      </a:cubicBezTo>
                      <a:cubicBezTo>
                        <a:pt x="16149" y="28527"/>
                        <a:pt x="22436" y="27194"/>
                        <a:pt x="25484" y="22526"/>
                      </a:cubicBezTo>
                      <a:cubicBezTo>
                        <a:pt x="28532" y="17859"/>
                        <a:pt x="27293" y="11668"/>
                        <a:pt x="22722" y="8715"/>
                      </a:cubicBezTo>
                      <a:cubicBezTo>
                        <a:pt x="18150" y="5762"/>
                        <a:pt x="11863" y="7096"/>
                        <a:pt x="8815" y="1166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5450094" y="4169922"/>
                  <a:ext cx="31472" cy="31472"/>
                </a:xfrm>
                <a:custGeom>
                  <a:avLst/>
                  <a:gdLst>
                    <a:gd name="connsiteX0" fmla="*/ 8815 w 28575"/>
                    <a:gd name="connsiteY0" fmla="*/ 11734 h 28575"/>
                    <a:gd name="connsiteX1" fmla="*/ 11577 w 28575"/>
                    <a:gd name="connsiteY1" fmla="*/ 25545 h 28575"/>
                    <a:gd name="connsiteX2" fmla="*/ 25484 w 28575"/>
                    <a:gd name="connsiteY2" fmla="*/ 22592 h 28575"/>
                    <a:gd name="connsiteX3" fmla="*/ 22721 w 28575"/>
                    <a:gd name="connsiteY3" fmla="*/ 8781 h 28575"/>
                    <a:gd name="connsiteX4" fmla="*/ 8815 w 28575"/>
                    <a:gd name="connsiteY4" fmla="*/ 11734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8815" y="11734"/>
                      </a:moveTo>
                      <a:cubicBezTo>
                        <a:pt x="5767" y="16401"/>
                        <a:pt x="7005" y="22592"/>
                        <a:pt x="11577" y="25545"/>
                      </a:cubicBezTo>
                      <a:cubicBezTo>
                        <a:pt x="16149" y="28593"/>
                        <a:pt x="22436" y="27260"/>
                        <a:pt x="25484" y="22592"/>
                      </a:cubicBezTo>
                      <a:cubicBezTo>
                        <a:pt x="28532" y="17925"/>
                        <a:pt x="27293" y="11734"/>
                        <a:pt x="22721" y="8781"/>
                      </a:cubicBezTo>
                      <a:cubicBezTo>
                        <a:pt x="18054" y="5733"/>
                        <a:pt x="11863" y="7067"/>
                        <a:pt x="8815" y="117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5407117" y="4091566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77 h 38100"/>
                    <a:gd name="connsiteX1" fmla="*/ 14497 w 38100"/>
                    <a:gd name="connsiteY1" fmla="*/ 37537 h 38100"/>
                    <a:gd name="connsiteX2" fmla="*/ 37452 w 38100"/>
                    <a:gd name="connsiteY2" fmla="*/ 32680 h 38100"/>
                    <a:gd name="connsiteX3" fmla="*/ 32880 w 38100"/>
                    <a:gd name="connsiteY3" fmla="*/ 9820 h 38100"/>
                    <a:gd name="connsiteX4" fmla="*/ 9925 w 38100"/>
                    <a:gd name="connsiteY4" fmla="*/ 1467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77"/>
                      </a:moveTo>
                      <a:cubicBezTo>
                        <a:pt x="4877" y="22297"/>
                        <a:pt x="6877" y="32489"/>
                        <a:pt x="14497" y="37537"/>
                      </a:cubicBezTo>
                      <a:cubicBezTo>
                        <a:pt x="22117" y="42491"/>
                        <a:pt x="32404" y="40300"/>
                        <a:pt x="37452" y="32680"/>
                      </a:cubicBezTo>
                      <a:cubicBezTo>
                        <a:pt x="42500" y="25060"/>
                        <a:pt x="40500" y="14868"/>
                        <a:pt x="32880" y="9820"/>
                      </a:cubicBezTo>
                      <a:cubicBezTo>
                        <a:pt x="25355" y="4867"/>
                        <a:pt x="15069" y="6962"/>
                        <a:pt x="9925" y="1467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5344277" y="3935279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356" y="4843"/>
                        <a:pt x="15068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5352776" y="4038195"/>
                  <a:ext cx="41963" cy="41963"/>
                </a:xfrm>
                <a:custGeom>
                  <a:avLst/>
                  <a:gdLst>
                    <a:gd name="connsiteX0" fmla="*/ 9925 w 38100"/>
                    <a:gd name="connsiteY0" fmla="*/ 14653 h 38100"/>
                    <a:gd name="connsiteX1" fmla="*/ 14497 w 38100"/>
                    <a:gd name="connsiteY1" fmla="*/ 37513 h 38100"/>
                    <a:gd name="connsiteX2" fmla="*/ 37452 w 38100"/>
                    <a:gd name="connsiteY2" fmla="*/ 32656 h 38100"/>
                    <a:gd name="connsiteX3" fmla="*/ 32880 w 38100"/>
                    <a:gd name="connsiteY3" fmla="*/ 9796 h 38100"/>
                    <a:gd name="connsiteX4" fmla="*/ 9925 w 38100"/>
                    <a:gd name="connsiteY4" fmla="*/ 1465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9925" y="14653"/>
                      </a:moveTo>
                      <a:cubicBezTo>
                        <a:pt x="4877" y="22273"/>
                        <a:pt x="6877" y="32465"/>
                        <a:pt x="14497" y="37513"/>
                      </a:cubicBezTo>
                      <a:cubicBezTo>
                        <a:pt x="22117" y="42466"/>
                        <a:pt x="32404" y="40276"/>
                        <a:pt x="37452" y="32656"/>
                      </a:cubicBezTo>
                      <a:cubicBezTo>
                        <a:pt x="42500" y="25036"/>
                        <a:pt x="40500" y="14844"/>
                        <a:pt x="32880" y="9796"/>
                      </a:cubicBezTo>
                      <a:cubicBezTo>
                        <a:pt x="25260" y="4843"/>
                        <a:pt x="14973" y="7033"/>
                        <a:pt x="9925" y="146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5328982" y="4183265"/>
                  <a:ext cx="367178" cy="136380"/>
                </a:xfrm>
                <a:custGeom>
                  <a:avLst/>
                  <a:gdLst>
                    <a:gd name="connsiteX0" fmla="*/ 233363 w 333375"/>
                    <a:gd name="connsiteY0" fmla="*/ 7144 h 123825"/>
                    <a:gd name="connsiteX1" fmla="*/ 326612 w 333375"/>
                    <a:gd name="connsiteY1" fmla="*/ 111442 h 123825"/>
                    <a:gd name="connsiteX2" fmla="*/ 303371 w 333375"/>
                    <a:gd name="connsiteY2" fmla="*/ 114300 h 123825"/>
                    <a:gd name="connsiteX3" fmla="*/ 265462 w 333375"/>
                    <a:gd name="connsiteY3" fmla="*/ 117348 h 123825"/>
                    <a:gd name="connsiteX4" fmla="*/ 232315 w 333375"/>
                    <a:gd name="connsiteY4" fmla="*/ 108490 h 123825"/>
                    <a:gd name="connsiteX5" fmla="*/ 190405 w 333375"/>
                    <a:gd name="connsiteY5" fmla="*/ 117253 h 123825"/>
                    <a:gd name="connsiteX6" fmla="*/ 149923 w 333375"/>
                    <a:gd name="connsiteY6" fmla="*/ 115633 h 123825"/>
                    <a:gd name="connsiteX7" fmla="*/ 116776 w 333375"/>
                    <a:gd name="connsiteY7" fmla="*/ 106394 h 123825"/>
                    <a:gd name="connsiteX8" fmla="*/ 7144 w 333375"/>
                    <a:gd name="connsiteY8" fmla="*/ 14383 h 123825"/>
                    <a:gd name="connsiteX9" fmla="*/ 233363 w 333375"/>
                    <a:gd name="connsiteY9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3375" h="123825">
                      <a:moveTo>
                        <a:pt x="233363" y="7144"/>
                      </a:moveTo>
                      <a:cubicBezTo>
                        <a:pt x="233363" y="7144"/>
                        <a:pt x="323564" y="45148"/>
                        <a:pt x="326612" y="111442"/>
                      </a:cubicBezTo>
                      <a:cubicBezTo>
                        <a:pt x="326612" y="111442"/>
                        <a:pt x="324517" y="118015"/>
                        <a:pt x="303371" y="114300"/>
                      </a:cubicBezTo>
                      <a:cubicBezTo>
                        <a:pt x="282226" y="110680"/>
                        <a:pt x="288607" y="123063"/>
                        <a:pt x="265462" y="117348"/>
                      </a:cubicBezTo>
                      <a:cubicBezTo>
                        <a:pt x="242316" y="111633"/>
                        <a:pt x="262128" y="97536"/>
                        <a:pt x="232315" y="108490"/>
                      </a:cubicBezTo>
                      <a:cubicBezTo>
                        <a:pt x="202406" y="119443"/>
                        <a:pt x="219646" y="134017"/>
                        <a:pt x="190405" y="117253"/>
                      </a:cubicBezTo>
                      <a:cubicBezTo>
                        <a:pt x="161258" y="100393"/>
                        <a:pt x="165925" y="117062"/>
                        <a:pt x="149923" y="115633"/>
                      </a:cubicBezTo>
                      <a:cubicBezTo>
                        <a:pt x="134017" y="114300"/>
                        <a:pt x="135541" y="115252"/>
                        <a:pt x="116776" y="106394"/>
                      </a:cubicBezTo>
                      <a:cubicBezTo>
                        <a:pt x="98012" y="97536"/>
                        <a:pt x="124492" y="34671"/>
                        <a:pt x="7144" y="14383"/>
                      </a:cubicBezTo>
                      <a:lnTo>
                        <a:pt x="233363" y="7144"/>
                      </a:ln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5067629" y="3885257"/>
                  <a:ext cx="251779" cy="293742"/>
                </a:xfrm>
                <a:custGeom>
                  <a:avLst/>
                  <a:gdLst>
                    <a:gd name="connsiteX0" fmla="*/ 141756 w 228600"/>
                    <a:gd name="connsiteY0" fmla="*/ 55975 h 266700"/>
                    <a:gd name="connsiteX1" fmla="*/ 8311 w 228600"/>
                    <a:gd name="connsiteY1" fmla="*/ 12064 h 266700"/>
                    <a:gd name="connsiteX2" fmla="*/ 14788 w 228600"/>
                    <a:gd name="connsiteY2" fmla="*/ 34353 h 266700"/>
                    <a:gd name="connsiteX3" fmla="*/ 26885 w 228600"/>
                    <a:gd name="connsiteY3" fmla="*/ 70072 h 266700"/>
                    <a:gd name="connsiteX4" fmla="*/ 48221 w 228600"/>
                    <a:gd name="connsiteY4" fmla="*/ 96837 h 266700"/>
                    <a:gd name="connsiteX5" fmla="*/ 56603 w 228600"/>
                    <a:gd name="connsiteY5" fmla="*/ 138461 h 266700"/>
                    <a:gd name="connsiteX6" fmla="*/ 74034 w 228600"/>
                    <a:gd name="connsiteY6" fmla="*/ 174656 h 266700"/>
                    <a:gd name="connsiteX7" fmla="*/ 95656 w 228600"/>
                    <a:gd name="connsiteY7" fmla="*/ 201231 h 266700"/>
                    <a:gd name="connsiteX8" fmla="*/ 224148 w 228600"/>
                    <a:gd name="connsiteY8" fmla="*/ 264953 h 266700"/>
                    <a:gd name="connsiteX9" fmla="*/ 141756 w 228600"/>
                    <a:gd name="connsiteY9" fmla="*/ 55975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" h="266700">
                      <a:moveTo>
                        <a:pt x="141756" y="55975"/>
                      </a:moveTo>
                      <a:cubicBezTo>
                        <a:pt x="141756" y="55975"/>
                        <a:pt x="70986" y="-11272"/>
                        <a:pt x="8311" y="12064"/>
                      </a:cubicBezTo>
                      <a:cubicBezTo>
                        <a:pt x="8311" y="12064"/>
                        <a:pt x="3073" y="16541"/>
                        <a:pt x="14788" y="34353"/>
                      </a:cubicBezTo>
                      <a:cubicBezTo>
                        <a:pt x="26504" y="52165"/>
                        <a:pt x="12502" y="51307"/>
                        <a:pt x="26885" y="70072"/>
                      </a:cubicBezTo>
                      <a:cubicBezTo>
                        <a:pt x="41268" y="88931"/>
                        <a:pt x="46602" y="65309"/>
                        <a:pt x="48221" y="96837"/>
                      </a:cubicBezTo>
                      <a:cubicBezTo>
                        <a:pt x="49840" y="128365"/>
                        <a:pt x="29552" y="118459"/>
                        <a:pt x="56603" y="138461"/>
                      </a:cubicBezTo>
                      <a:cubicBezTo>
                        <a:pt x="83654" y="158464"/>
                        <a:pt x="66509" y="160750"/>
                        <a:pt x="74034" y="174656"/>
                      </a:cubicBezTo>
                      <a:cubicBezTo>
                        <a:pt x="81559" y="188658"/>
                        <a:pt x="80035" y="187610"/>
                        <a:pt x="95656" y="201231"/>
                      </a:cubicBezTo>
                      <a:cubicBezTo>
                        <a:pt x="111277" y="214852"/>
                        <a:pt x="159187" y="165893"/>
                        <a:pt x="224148" y="264953"/>
                      </a:cubicBezTo>
                      <a:lnTo>
                        <a:pt x="141756" y="55975"/>
                      </a:ln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5024696" y="4233274"/>
                  <a:ext cx="283251" cy="440613"/>
                </a:xfrm>
                <a:custGeom>
                  <a:avLst/>
                  <a:gdLst>
                    <a:gd name="connsiteX0" fmla="*/ 8144 w 257175"/>
                    <a:gd name="connsiteY0" fmla="*/ 392746 h 400050"/>
                    <a:gd name="connsiteX1" fmla="*/ 8144 w 257175"/>
                    <a:gd name="connsiteY1" fmla="*/ 387411 h 400050"/>
                    <a:gd name="connsiteX2" fmla="*/ 247126 w 257175"/>
                    <a:gd name="connsiteY2" fmla="*/ 9555 h 400050"/>
                    <a:gd name="connsiteX3" fmla="*/ 252365 w 257175"/>
                    <a:gd name="connsiteY3" fmla="*/ 7459 h 400050"/>
                    <a:gd name="connsiteX4" fmla="*/ 254460 w 257175"/>
                    <a:gd name="connsiteY4" fmla="*/ 12698 h 400050"/>
                    <a:gd name="connsiteX5" fmla="*/ 14145 w 257175"/>
                    <a:gd name="connsiteY5" fmla="*/ 392746 h 400050"/>
                    <a:gd name="connsiteX6" fmla="*/ 8525 w 257175"/>
                    <a:gd name="connsiteY6" fmla="*/ 393126 h 400050"/>
                    <a:gd name="connsiteX7" fmla="*/ 8144 w 257175"/>
                    <a:gd name="connsiteY7" fmla="*/ 392746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175" h="400050">
                      <a:moveTo>
                        <a:pt x="8144" y="392746"/>
                      </a:moveTo>
                      <a:cubicBezTo>
                        <a:pt x="6810" y="391222"/>
                        <a:pt x="6810" y="388935"/>
                        <a:pt x="8144" y="387411"/>
                      </a:cubicBezTo>
                      <a:cubicBezTo>
                        <a:pt x="107871" y="275016"/>
                        <a:pt x="188262" y="147858"/>
                        <a:pt x="247126" y="9555"/>
                      </a:cubicBezTo>
                      <a:cubicBezTo>
                        <a:pt x="247983" y="7555"/>
                        <a:pt x="250365" y="6602"/>
                        <a:pt x="252365" y="7459"/>
                      </a:cubicBezTo>
                      <a:cubicBezTo>
                        <a:pt x="254365" y="8316"/>
                        <a:pt x="255318" y="10698"/>
                        <a:pt x="254460" y="12698"/>
                      </a:cubicBezTo>
                      <a:cubicBezTo>
                        <a:pt x="195310" y="151763"/>
                        <a:pt x="114443" y="279589"/>
                        <a:pt x="14145" y="392746"/>
                      </a:cubicBezTo>
                      <a:cubicBezTo>
                        <a:pt x="12716" y="394365"/>
                        <a:pt x="10144" y="394555"/>
                        <a:pt x="8525" y="393126"/>
                      </a:cubicBezTo>
                      <a:cubicBezTo>
                        <a:pt x="8430" y="392936"/>
                        <a:pt x="8239" y="392841"/>
                        <a:pt x="8144" y="39274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5305062" y="4477766"/>
                  <a:ext cx="566503" cy="472085"/>
                </a:xfrm>
                <a:custGeom>
                  <a:avLst/>
                  <a:gdLst>
                    <a:gd name="connsiteX0" fmla="*/ 442818 w 514350"/>
                    <a:gd name="connsiteY0" fmla="*/ 367452 h 428625"/>
                    <a:gd name="connsiteX1" fmla="*/ 334328 w 514350"/>
                    <a:gd name="connsiteY1" fmla="*/ 414506 h 428625"/>
                    <a:gd name="connsiteX2" fmla="*/ 330233 w 514350"/>
                    <a:gd name="connsiteY2" fmla="*/ 415458 h 428625"/>
                    <a:gd name="connsiteX3" fmla="*/ 226315 w 514350"/>
                    <a:gd name="connsiteY3" fmla="*/ 422126 h 428625"/>
                    <a:gd name="connsiteX4" fmla="*/ 222124 w 514350"/>
                    <a:gd name="connsiteY4" fmla="*/ 421649 h 428625"/>
                    <a:gd name="connsiteX5" fmla="*/ 177452 w 514350"/>
                    <a:gd name="connsiteY5" fmla="*/ 413743 h 428625"/>
                    <a:gd name="connsiteX6" fmla="*/ 159449 w 514350"/>
                    <a:gd name="connsiteY6" fmla="*/ 402028 h 428625"/>
                    <a:gd name="connsiteX7" fmla="*/ 37053 w 514350"/>
                    <a:gd name="connsiteY7" fmla="*/ 297919 h 428625"/>
                    <a:gd name="connsiteX8" fmla="*/ 7621 w 514350"/>
                    <a:gd name="connsiteY8" fmla="*/ 184191 h 428625"/>
                    <a:gd name="connsiteX9" fmla="*/ 14669 w 514350"/>
                    <a:gd name="connsiteY9" fmla="*/ 113230 h 428625"/>
                    <a:gd name="connsiteX10" fmla="*/ 15908 w 514350"/>
                    <a:gd name="connsiteY10" fmla="*/ 109515 h 428625"/>
                    <a:gd name="connsiteX11" fmla="*/ 35529 w 514350"/>
                    <a:gd name="connsiteY11" fmla="*/ 72177 h 428625"/>
                    <a:gd name="connsiteX12" fmla="*/ 138875 w 514350"/>
                    <a:gd name="connsiteY12" fmla="*/ 40935 h 428625"/>
                    <a:gd name="connsiteX13" fmla="*/ 140876 w 514350"/>
                    <a:gd name="connsiteY13" fmla="*/ 41792 h 428625"/>
                    <a:gd name="connsiteX14" fmla="*/ 141161 w 514350"/>
                    <a:gd name="connsiteY14" fmla="*/ 41316 h 428625"/>
                    <a:gd name="connsiteX15" fmla="*/ 205074 w 514350"/>
                    <a:gd name="connsiteY15" fmla="*/ 7502 h 428625"/>
                    <a:gd name="connsiteX16" fmla="*/ 290799 w 514350"/>
                    <a:gd name="connsiteY16" fmla="*/ 39887 h 428625"/>
                    <a:gd name="connsiteX17" fmla="*/ 341948 w 514350"/>
                    <a:gd name="connsiteY17" fmla="*/ 36934 h 428625"/>
                    <a:gd name="connsiteX18" fmla="*/ 341948 w 514350"/>
                    <a:gd name="connsiteY18" fmla="*/ 36934 h 428625"/>
                    <a:gd name="connsiteX19" fmla="*/ 357760 w 514350"/>
                    <a:gd name="connsiteY19" fmla="*/ 40744 h 428625"/>
                    <a:gd name="connsiteX20" fmla="*/ 425483 w 514350"/>
                    <a:gd name="connsiteY20" fmla="*/ 82845 h 428625"/>
                    <a:gd name="connsiteX21" fmla="*/ 459677 w 514350"/>
                    <a:gd name="connsiteY21" fmla="*/ 136090 h 428625"/>
                    <a:gd name="connsiteX22" fmla="*/ 460630 w 514350"/>
                    <a:gd name="connsiteY22" fmla="*/ 138852 h 428625"/>
                    <a:gd name="connsiteX23" fmla="*/ 461297 w 514350"/>
                    <a:gd name="connsiteY23" fmla="*/ 141138 h 428625"/>
                    <a:gd name="connsiteX24" fmla="*/ 458820 w 514350"/>
                    <a:gd name="connsiteY24" fmla="*/ 203146 h 428625"/>
                    <a:gd name="connsiteX25" fmla="*/ 458534 w 514350"/>
                    <a:gd name="connsiteY25" fmla="*/ 203908 h 428625"/>
                    <a:gd name="connsiteX26" fmla="*/ 467488 w 514350"/>
                    <a:gd name="connsiteY26" fmla="*/ 206575 h 428625"/>
                    <a:gd name="connsiteX27" fmla="*/ 506921 w 514350"/>
                    <a:gd name="connsiteY27" fmla="*/ 253438 h 428625"/>
                    <a:gd name="connsiteX28" fmla="*/ 492824 w 514350"/>
                    <a:gd name="connsiteY28" fmla="*/ 319541 h 428625"/>
                    <a:gd name="connsiteX29" fmla="*/ 442818 w 514350"/>
                    <a:gd name="connsiteY29" fmla="*/ 367452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14350" h="428625">
                      <a:moveTo>
                        <a:pt x="442818" y="367452"/>
                      </a:moveTo>
                      <a:cubicBezTo>
                        <a:pt x="409957" y="389645"/>
                        <a:pt x="373000" y="405552"/>
                        <a:pt x="334328" y="414506"/>
                      </a:cubicBezTo>
                      <a:cubicBezTo>
                        <a:pt x="332995" y="414886"/>
                        <a:pt x="331566" y="415172"/>
                        <a:pt x="330233" y="415458"/>
                      </a:cubicBezTo>
                      <a:cubicBezTo>
                        <a:pt x="296228" y="423078"/>
                        <a:pt x="260986" y="425364"/>
                        <a:pt x="226315" y="422126"/>
                      </a:cubicBezTo>
                      <a:cubicBezTo>
                        <a:pt x="224886" y="422030"/>
                        <a:pt x="223552" y="421935"/>
                        <a:pt x="222124" y="421649"/>
                      </a:cubicBezTo>
                      <a:cubicBezTo>
                        <a:pt x="207074" y="420125"/>
                        <a:pt x="192120" y="417458"/>
                        <a:pt x="177452" y="413743"/>
                      </a:cubicBezTo>
                      <a:lnTo>
                        <a:pt x="159449" y="402028"/>
                      </a:lnTo>
                      <a:cubicBezTo>
                        <a:pt x="104014" y="394217"/>
                        <a:pt x="61056" y="348021"/>
                        <a:pt x="37053" y="297919"/>
                      </a:cubicBezTo>
                      <a:cubicBezTo>
                        <a:pt x="20003" y="262296"/>
                        <a:pt x="10002" y="223529"/>
                        <a:pt x="7621" y="184191"/>
                      </a:cubicBezTo>
                      <a:cubicBezTo>
                        <a:pt x="6192" y="160474"/>
                        <a:pt x="7811" y="135899"/>
                        <a:pt x="14669" y="113230"/>
                      </a:cubicBezTo>
                      <a:cubicBezTo>
                        <a:pt x="15146" y="111992"/>
                        <a:pt x="15527" y="110753"/>
                        <a:pt x="15908" y="109515"/>
                      </a:cubicBezTo>
                      <a:cubicBezTo>
                        <a:pt x="20384" y="96085"/>
                        <a:pt x="26766" y="83417"/>
                        <a:pt x="35529" y="72177"/>
                      </a:cubicBezTo>
                      <a:cubicBezTo>
                        <a:pt x="59246" y="41507"/>
                        <a:pt x="103728" y="24838"/>
                        <a:pt x="138875" y="40935"/>
                      </a:cubicBezTo>
                      <a:cubicBezTo>
                        <a:pt x="139542" y="41221"/>
                        <a:pt x="140209" y="41507"/>
                        <a:pt x="140876" y="41792"/>
                      </a:cubicBezTo>
                      <a:cubicBezTo>
                        <a:pt x="140971" y="41602"/>
                        <a:pt x="141066" y="41411"/>
                        <a:pt x="141161" y="41316"/>
                      </a:cubicBezTo>
                      <a:cubicBezTo>
                        <a:pt x="153734" y="19123"/>
                        <a:pt x="179452" y="9312"/>
                        <a:pt x="205074" y="7502"/>
                      </a:cubicBezTo>
                      <a:cubicBezTo>
                        <a:pt x="236888" y="5121"/>
                        <a:pt x="271749" y="14456"/>
                        <a:pt x="290799" y="39887"/>
                      </a:cubicBezTo>
                      <a:cubicBezTo>
                        <a:pt x="307468" y="34649"/>
                        <a:pt x="324899" y="34077"/>
                        <a:pt x="341948" y="36934"/>
                      </a:cubicBezTo>
                      <a:lnTo>
                        <a:pt x="341948" y="36934"/>
                      </a:lnTo>
                      <a:cubicBezTo>
                        <a:pt x="347282" y="37792"/>
                        <a:pt x="352616" y="39125"/>
                        <a:pt x="357760" y="40744"/>
                      </a:cubicBezTo>
                      <a:cubicBezTo>
                        <a:pt x="383287" y="48365"/>
                        <a:pt x="407194" y="63700"/>
                        <a:pt x="425483" y="82845"/>
                      </a:cubicBezTo>
                      <a:cubicBezTo>
                        <a:pt x="440246" y="98276"/>
                        <a:pt x="452724" y="116087"/>
                        <a:pt x="459677" y="136090"/>
                      </a:cubicBezTo>
                      <a:cubicBezTo>
                        <a:pt x="460058" y="137042"/>
                        <a:pt x="460344" y="137900"/>
                        <a:pt x="460630" y="138852"/>
                      </a:cubicBezTo>
                      <a:cubicBezTo>
                        <a:pt x="460820" y="139519"/>
                        <a:pt x="461106" y="140376"/>
                        <a:pt x="461297" y="141138"/>
                      </a:cubicBezTo>
                      <a:cubicBezTo>
                        <a:pt x="467393" y="161426"/>
                        <a:pt x="467297" y="183810"/>
                        <a:pt x="458820" y="203146"/>
                      </a:cubicBezTo>
                      <a:cubicBezTo>
                        <a:pt x="458725" y="203432"/>
                        <a:pt x="458630" y="203622"/>
                        <a:pt x="458534" y="203908"/>
                      </a:cubicBezTo>
                      <a:cubicBezTo>
                        <a:pt x="461582" y="204479"/>
                        <a:pt x="464535" y="205432"/>
                        <a:pt x="467488" y="206575"/>
                      </a:cubicBezTo>
                      <a:cubicBezTo>
                        <a:pt x="486538" y="214290"/>
                        <a:pt x="502540" y="233816"/>
                        <a:pt x="506921" y="253438"/>
                      </a:cubicBezTo>
                      <a:cubicBezTo>
                        <a:pt x="511874" y="276012"/>
                        <a:pt x="505397" y="300015"/>
                        <a:pt x="492824" y="319541"/>
                      </a:cubicBezTo>
                      <a:cubicBezTo>
                        <a:pt x="480156" y="339068"/>
                        <a:pt x="462154" y="354403"/>
                        <a:pt x="442818" y="367452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5448573" y="4514794"/>
                  <a:ext cx="230797" cy="419632"/>
                </a:xfrm>
                <a:custGeom>
                  <a:avLst/>
                  <a:gdLst>
                    <a:gd name="connsiteX0" fmla="*/ 204029 w 209550"/>
                    <a:gd name="connsiteY0" fmla="*/ 380887 h 381000"/>
                    <a:gd name="connsiteX1" fmla="*/ 199933 w 209550"/>
                    <a:gd name="connsiteY1" fmla="*/ 381839 h 381000"/>
                    <a:gd name="connsiteX2" fmla="*/ 176502 w 209550"/>
                    <a:gd name="connsiteY2" fmla="*/ 357169 h 381000"/>
                    <a:gd name="connsiteX3" fmla="*/ 175835 w 209550"/>
                    <a:gd name="connsiteY3" fmla="*/ 354407 h 381000"/>
                    <a:gd name="connsiteX4" fmla="*/ 173263 w 209550"/>
                    <a:gd name="connsiteY4" fmla="*/ 248680 h 381000"/>
                    <a:gd name="connsiteX5" fmla="*/ 155928 w 209550"/>
                    <a:gd name="connsiteY5" fmla="*/ 226486 h 381000"/>
                    <a:gd name="connsiteX6" fmla="*/ 155642 w 209550"/>
                    <a:gd name="connsiteY6" fmla="*/ 226201 h 381000"/>
                    <a:gd name="connsiteX7" fmla="*/ 83633 w 209550"/>
                    <a:gd name="connsiteY7" fmla="*/ 185148 h 381000"/>
                    <a:gd name="connsiteX8" fmla="*/ 82204 w 209550"/>
                    <a:gd name="connsiteY8" fmla="*/ 182672 h 381000"/>
                    <a:gd name="connsiteX9" fmla="*/ 74489 w 209550"/>
                    <a:gd name="connsiteY9" fmla="*/ 84374 h 381000"/>
                    <a:gd name="connsiteX10" fmla="*/ 8195 w 209550"/>
                    <a:gd name="connsiteY10" fmla="*/ 10841 h 381000"/>
                    <a:gd name="connsiteX11" fmla="*/ 7433 w 209550"/>
                    <a:gd name="connsiteY11" fmla="*/ 8174 h 381000"/>
                    <a:gd name="connsiteX12" fmla="*/ 8386 w 209550"/>
                    <a:gd name="connsiteY12" fmla="*/ 7316 h 381000"/>
                    <a:gd name="connsiteX13" fmla="*/ 10195 w 209550"/>
                    <a:gd name="connsiteY13" fmla="*/ 7411 h 381000"/>
                    <a:gd name="connsiteX14" fmla="*/ 10672 w 209550"/>
                    <a:gd name="connsiteY14" fmla="*/ 7697 h 381000"/>
                    <a:gd name="connsiteX15" fmla="*/ 78204 w 209550"/>
                    <a:gd name="connsiteY15" fmla="*/ 82850 h 381000"/>
                    <a:gd name="connsiteX16" fmla="*/ 86586 w 209550"/>
                    <a:gd name="connsiteY16" fmla="*/ 181814 h 381000"/>
                    <a:gd name="connsiteX17" fmla="*/ 157166 w 209550"/>
                    <a:gd name="connsiteY17" fmla="*/ 222010 h 381000"/>
                    <a:gd name="connsiteX18" fmla="*/ 160119 w 209550"/>
                    <a:gd name="connsiteY18" fmla="*/ 224963 h 381000"/>
                    <a:gd name="connsiteX19" fmla="*/ 176692 w 209550"/>
                    <a:gd name="connsiteY19" fmla="*/ 246584 h 381000"/>
                    <a:gd name="connsiteX20" fmla="*/ 180312 w 209550"/>
                    <a:gd name="connsiteY20" fmla="*/ 354788 h 381000"/>
                    <a:gd name="connsiteX21" fmla="*/ 204029 w 209550"/>
                    <a:gd name="connsiteY21" fmla="*/ 380887 h 38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9550" h="381000">
                      <a:moveTo>
                        <a:pt x="204029" y="380887"/>
                      </a:moveTo>
                      <a:cubicBezTo>
                        <a:pt x="202696" y="381268"/>
                        <a:pt x="201267" y="381553"/>
                        <a:pt x="199933" y="381839"/>
                      </a:cubicBezTo>
                      <a:cubicBezTo>
                        <a:pt x="194409" y="371838"/>
                        <a:pt x="186408" y="363170"/>
                        <a:pt x="176502" y="357169"/>
                      </a:cubicBezTo>
                      <a:cubicBezTo>
                        <a:pt x="175549" y="356598"/>
                        <a:pt x="175264" y="355265"/>
                        <a:pt x="175835" y="354407"/>
                      </a:cubicBezTo>
                      <a:cubicBezTo>
                        <a:pt x="194409" y="324308"/>
                        <a:pt x="193361" y="281922"/>
                        <a:pt x="173263" y="248680"/>
                      </a:cubicBezTo>
                      <a:cubicBezTo>
                        <a:pt x="168501" y="240774"/>
                        <a:pt x="162691" y="233344"/>
                        <a:pt x="155928" y="226486"/>
                      </a:cubicBezTo>
                      <a:cubicBezTo>
                        <a:pt x="155833" y="226391"/>
                        <a:pt x="155737" y="226296"/>
                        <a:pt x="155642" y="226201"/>
                      </a:cubicBezTo>
                      <a:cubicBezTo>
                        <a:pt x="137164" y="207246"/>
                        <a:pt x="112017" y="192863"/>
                        <a:pt x="83633" y="185148"/>
                      </a:cubicBezTo>
                      <a:cubicBezTo>
                        <a:pt x="82585" y="184862"/>
                        <a:pt x="81919" y="183815"/>
                        <a:pt x="82204" y="182672"/>
                      </a:cubicBezTo>
                      <a:cubicBezTo>
                        <a:pt x="90586" y="150191"/>
                        <a:pt x="87824" y="115330"/>
                        <a:pt x="74489" y="84374"/>
                      </a:cubicBezTo>
                      <a:cubicBezTo>
                        <a:pt x="61249" y="53513"/>
                        <a:pt x="37723" y="27414"/>
                        <a:pt x="8195" y="10841"/>
                      </a:cubicBezTo>
                      <a:cubicBezTo>
                        <a:pt x="7147" y="10269"/>
                        <a:pt x="6862" y="9031"/>
                        <a:pt x="7433" y="8174"/>
                      </a:cubicBezTo>
                      <a:cubicBezTo>
                        <a:pt x="7719" y="7792"/>
                        <a:pt x="8005" y="7507"/>
                        <a:pt x="8386" y="7316"/>
                      </a:cubicBezTo>
                      <a:cubicBezTo>
                        <a:pt x="8957" y="7031"/>
                        <a:pt x="9624" y="7126"/>
                        <a:pt x="10195" y="7411"/>
                      </a:cubicBezTo>
                      <a:cubicBezTo>
                        <a:pt x="10386" y="7507"/>
                        <a:pt x="10576" y="7602"/>
                        <a:pt x="10672" y="7697"/>
                      </a:cubicBezTo>
                      <a:cubicBezTo>
                        <a:pt x="40771" y="24652"/>
                        <a:pt x="64583" y="51322"/>
                        <a:pt x="78204" y="82850"/>
                      </a:cubicBezTo>
                      <a:cubicBezTo>
                        <a:pt x="91539" y="113996"/>
                        <a:pt x="94491" y="148953"/>
                        <a:pt x="86586" y="181814"/>
                      </a:cubicBezTo>
                      <a:cubicBezTo>
                        <a:pt x="114208" y="189625"/>
                        <a:pt x="138688" y="203722"/>
                        <a:pt x="157166" y="222010"/>
                      </a:cubicBezTo>
                      <a:cubicBezTo>
                        <a:pt x="158214" y="222962"/>
                        <a:pt x="159166" y="223915"/>
                        <a:pt x="160119" y="224963"/>
                      </a:cubicBezTo>
                      <a:cubicBezTo>
                        <a:pt x="166500" y="231630"/>
                        <a:pt x="172025" y="238869"/>
                        <a:pt x="176692" y="246584"/>
                      </a:cubicBezTo>
                      <a:cubicBezTo>
                        <a:pt x="197171" y="280398"/>
                        <a:pt x="198505" y="323546"/>
                        <a:pt x="180312" y="354788"/>
                      </a:cubicBezTo>
                      <a:cubicBezTo>
                        <a:pt x="190313" y="361360"/>
                        <a:pt x="198505" y="370409"/>
                        <a:pt x="204029" y="38088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5611511" y="4693852"/>
                  <a:ext cx="209816" cy="73436"/>
                </a:xfrm>
                <a:custGeom>
                  <a:avLst/>
                  <a:gdLst>
                    <a:gd name="connsiteX0" fmla="*/ 189155 w 190500"/>
                    <a:gd name="connsiteY0" fmla="*/ 10478 h 66675"/>
                    <a:gd name="connsiteX1" fmla="*/ 159628 w 190500"/>
                    <a:gd name="connsiteY1" fmla="*/ 15812 h 66675"/>
                    <a:gd name="connsiteX2" fmla="*/ 106669 w 190500"/>
                    <a:gd name="connsiteY2" fmla="*/ 48387 h 66675"/>
                    <a:gd name="connsiteX3" fmla="*/ 100477 w 190500"/>
                    <a:gd name="connsiteY3" fmla="*/ 52006 h 66675"/>
                    <a:gd name="connsiteX4" fmla="*/ 93810 w 190500"/>
                    <a:gd name="connsiteY4" fmla="*/ 50483 h 66675"/>
                    <a:gd name="connsiteX5" fmla="*/ 12181 w 190500"/>
                    <a:gd name="connsiteY5" fmla="*/ 62579 h 66675"/>
                    <a:gd name="connsiteX6" fmla="*/ 10561 w 190500"/>
                    <a:gd name="connsiteY6" fmla="*/ 63913 h 66675"/>
                    <a:gd name="connsiteX7" fmla="*/ 7990 w 190500"/>
                    <a:gd name="connsiteY7" fmla="*/ 64008 h 66675"/>
                    <a:gd name="connsiteX8" fmla="*/ 7704 w 190500"/>
                    <a:gd name="connsiteY8" fmla="*/ 63722 h 66675"/>
                    <a:gd name="connsiteX9" fmla="*/ 7799 w 190500"/>
                    <a:gd name="connsiteY9" fmla="*/ 60865 h 66675"/>
                    <a:gd name="connsiteX10" fmla="*/ 9323 w 190500"/>
                    <a:gd name="connsiteY10" fmla="*/ 59627 h 66675"/>
                    <a:gd name="connsiteX11" fmla="*/ 95334 w 190500"/>
                    <a:gd name="connsiteY11" fmla="*/ 46768 h 66675"/>
                    <a:gd name="connsiteX12" fmla="*/ 99906 w 190500"/>
                    <a:gd name="connsiteY12" fmla="*/ 48006 h 66675"/>
                    <a:gd name="connsiteX13" fmla="*/ 103811 w 190500"/>
                    <a:gd name="connsiteY13" fmla="*/ 45434 h 66675"/>
                    <a:gd name="connsiteX14" fmla="*/ 158294 w 190500"/>
                    <a:gd name="connsiteY14" fmla="*/ 12002 h 66675"/>
                    <a:gd name="connsiteX15" fmla="*/ 180487 w 190500"/>
                    <a:gd name="connsiteY15" fmla="*/ 7144 h 66675"/>
                    <a:gd name="connsiteX16" fmla="*/ 180202 w 190500"/>
                    <a:gd name="connsiteY16" fmla="*/ 7906 h 66675"/>
                    <a:gd name="connsiteX17" fmla="*/ 189155 w 190500"/>
                    <a:gd name="connsiteY17" fmla="*/ 10478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0500" h="66675">
                      <a:moveTo>
                        <a:pt x="189155" y="10478"/>
                      </a:moveTo>
                      <a:cubicBezTo>
                        <a:pt x="179440" y="10763"/>
                        <a:pt x="169438" y="12573"/>
                        <a:pt x="159628" y="15812"/>
                      </a:cubicBezTo>
                      <a:cubicBezTo>
                        <a:pt x="141340" y="21812"/>
                        <a:pt x="123528" y="32766"/>
                        <a:pt x="106669" y="48387"/>
                      </a:cubicBezTo>
                      <a:cubicBezTo>
                        <a:pt x="105049" y="49816"/>
                        <a:pt x="103144" y="51626"/>
                        <a:pt x="100477" y="52006"/>
                      </a:cubicBezTo>
                      <a:cubicBezTo>
                        <a:pt x="98001" y="52388"/>
                        <a:pt x="95810" y="51340"/>
                        <a:pt x="93810" y="50483"/>
                      </a:cubicBezTo>
                      <a:cubicBezTo>
                        <a:pt x="67235" y="38767"/>
                        <a:pt x="33993" y="43815"/>
                        <a:pt x="12181" y="62579"/>
                      </a:cubicBezTo>
                      <a:cubicBezTo>
                        <a:pt x="11609" y="63055"/>
                        <a:pt x="11133" y="63437"/>
                        <a:pt x="10561" y="63913"/>
                      </a:cubicBezTo>
                      <a:cubicBezTo>
                        <a:pt x="9799" y="64579"/>
                        <a:pt x="8752" y="64579"/>
                        <a:pt x="7990" y="64008"/>
                      </a:cubicBezTo>
                      <a:cubicBezTo>
                        <a:pt x="7894" y="63913"/>
                        <a:pt x="7799" y="63818"/>
                        <a:pt x="7704" y="63722"/>
                      </a:cubicBezTo>
                      <a:cubicBezTo>
                        <a:pt x="6942" y="62865"/>
                        <a:pt x="6942" y="61627"/>
                        <a:pt x="7799" y="60865"/>
                      </a:cubicBezTo>
                      <a:cubicBezTo>
                        <a:pt x="8275" y="60388"/>
                        <a:pt x="8752" y="60008"/>
                        <a:pt x="9323" y="59627"/>
                      </a:cubicBezTo>
                      <a:cubicBezTo>
                        <a:pt x="32374" y="39814"/>
                        <a:pt x="67426" y="34385"/>
                        <a:pt x="95334" y="46768"/>
                      </a:cubicBezTo>
                      <a:cubicBezTo>
                        <a:pt x="97049" y="47530"/>
                        <a:pt x="98573" y="48196"/>
                        <a:pt x="99906" y="48006"/>
                      </a:cubicBezTo>
                      <a:cubicBezTo>
                        <a:pt x="101240" y="47815"/>
                        <a:pt x="102573" y="46577"/>
                        <a:pt x="103811" y="45434"/>
                      </a:cubicBezTo>
                      <a:cubicBezTo>
                        <a:pt x="121147" y="29432"/>
                        <a:pt x="139530" y="18193"/>
                        <a:pt x="158294" y="12002"/>
                      </a:cubicBezTo>
                      <a:cubicBezTo>
                        <a:pt x="165628" y="9620"/>
                        <a:pt x="173058" y="8001"/>
                        <a:pt x="180487" y="7144"/>
                      </a:cubicBezTo>
                      <a:cubicBezTo>
                        <a:pt x="180392" y="7429"/>
                        <a:pt x="180297" y="7620"/>
                        <a:pt x="180202" y="7906"/>
                      </a:cubicBezTo>
                      <a:cubicBezTo>
                        <a:pt x="183250" y="8382"/>
                        <a:pt x="186202" y="9239"/>
                        <a:pt x="189155" y="1047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5563342" y="4510473"/>
                  <a:ext cx="251779" cy="178343"/>
                </a:xfrm>
                <a:custGeom>
                  <a:avLst/>
                  <a:gdLst>
                    <a:gd name="connsiteX0" fmla="*/ 177930 w 228600"/>
                    <a:gd name="connsiteY0" fmla="*/ 151257 h 161925"/>
                    <a:gd name="connsiteX1" fmla="*/ 112588 w 228600"/>
                    <a:gd name="connsiteY1" fmla="*/ 160116 h 161925"/>
                    <a:gd name="connsiteX2" fmla="*/ 34198 w 228600"/>
                    <a:gd name="connsiteY2" fmla="*/ 134493 h 161925"/>
                    <a:gd name="connsiteX3" fmla="*/ 29721 w 228600"/>
                    <a:gd name="connsiteY3" fmla="*/ 131064 h 161925"/>
                    <a:gd name="connsiteX4" fmla="*/ 7147 w 228600"/>
                    <a:gd name="connsiteY4" fmla="*/ 92202 h 161925"/>
                    <a:gd name="connsiteX5" fmla="*/ 21911 w 228600"/>
                    <a:gd name="connsiteY5" fmla="*/ 57436 h 161925"/>
                    <a:gd name="connsiteX6" fmla="*/ 81061 w 228600"/>
                    <a:gd name="connsiteY6" fmla="*/ 13240 h 161925"/>
                    <a:gd name="connsiteX7" fmla="*/ 107159 w 228600"/>
                    <a:gd name="connsiteY7" fmla="*/ 7144 h 161925"/>
                    <a:gd name="connsiteX8" fmla="*/ 107159 w 228600"/>
                    <a:gd name="connsiteY8" fmla="*/ 7144 h 161925"/>
                    <a:gd name="connsiteX9" fmla="*/ 122971 w 228600"/>
                    <a:gd name="connsiteY9" fmla="*/ 10954 h 161925"/>
                    <a:gd name="connsiteX10" fmla="*/ 82490 w 228600"/>
                    <a:gd name="connsiteY10" fmla="*/ 17241 h 161925"/>
                    <a:gd name="connsiteX11" fmla="*/ 58868 w 228600"/>
                    <a:gd name="connsiteY11" fmla="*/ 29147 h 161925"/>
                    <a:gd name="connsiteX12" fmla="*/ 42961 w 228600"/>
                    <a:gd name="connsiteY12" fmla="*/ 41243 h 161925"/>
                    <a:gd name="connsiteX13" fmla="*/ 25244 w 228600"/>
                    <a:gd name="connsiteY13" fmla="*/ 60103 h 161925"/>
                    <a:gd name="connsiteX14" fmla="*/ 24768 w 228600"/>
                    <a:gd name="connsiteY14" fmla="*/ 60674 h 161925"/>
                    <a:gd name="connsiteX15" fmla="*/ 20386 w 228600"/>
                    <a:gd name="connsiteY15" fmla="*/ 66675 h 161925"/>
                    <a:gd name="connsiteX16" fmla="*/ 11338 w 228600"/>
                    <a:gd name="connsiteY16" fmla="*/ 92107 h 161925"/>
                    <a:gd name="connsiteX17" fmla="*/ 32388 w 228600"/>
                    <a:gd name="connsiteY17" fmla="*/ 127730 h 161925"/>
                    <a:gd name="connsiteX18" fmla="*/ 64773 w 228600"/>
                    <a:gd name="connsiteY18" fmla="*/ 145923 h 161925"/>
                    <a:gd name="connsiteX19" fmla="*/ 68964 w 228600"/>
                    <a:gd name="connsiteY19" fmla="*/ 147447 h 161925"/>
                    <a:gd name="connsiteX20" fmla="*/ 112684 w 228600"/>
                    <a:gd name="connsiteY20" fmla="*/ 155829 h 161925"/>
                    <a:gd name="connsiteX21" fmla="*/ 121923 w 228600"/>
                    <a:gd name="connsiteY21" fmla="*/ 156210 h 161925"/>
                    <a:gd name="connsiteX22" fmla="*/ 128305 w 228600"/>
                    <a:gd name="connsiteY22" fmla="*/ 156115 h 161925"/>
                    <a:gd name="connsiteX23" fmla="*/ 176120 w 228600"/>
                    <a:gd name="connsiteY23" fmla="*/ 147161 h 161925"/>
                    <a:gd name="connsiteX24" fmla="*/ 224126 w 228600"/>
                    <a:gd name="connsiteY24" fmla="*/ 107156 h 161925"/>
                    <a:gd name="connsiteX25" fmla="*/ 224888 w 228600"/>
                    <a:gd name="connsiteY25" fmla="*/ 106394 h 161925"/>
                    <a:gd name="connsiteX26" fmla="*/ 226984 w 228600"/>
                    <a:gd name="connsiteY26" fmla="*/ 106299 h 161925"/>
                    <a:gd name="connsiteX27" fmla="*/ 227841 w 228600"/>
                    <a:gd name="connsiteY27" fmla="*/ 109157 h 161925"/>
                    <a:gd name="connsiteX28" fmla="*/ 226508 w 228600"/>
                    <a:gd name="connsiteY28" fmla="*/ 111347 h 161925"/>
                    <a:gd name="connsiteX29" fmla="*/ 177930 w 228600"/>
                    <a:gd name="connsiteY29" fmla="*/ 151257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28600" h="161925">
                      <a:moveTo>
                        <a:pt x="177930" y="151257"/>
                      </a:moveTo>
                      <a:cubicBezTo>
                        <a:pt x="158975" y="158687"/>
                        <a:pt x="137068" y="161639"/>
                        <a:pt x="112588" y="160116"/>
                      </a:cubicBezTo>
                      <a:cubicBezTo>
                        <a:pt x="90681" y="158782"/>
                        <a:pt x="59915" y="153162"/>
                        <a:pt x="34198" y="134493"/>
                      </a:cubicBezTo>
                      <a:cubicBezTo>
                        <a:pt x="32674" y="133445"/>
                        <a:pt x="31245" y="132302"/>
                        <a:pt x="29721" y="131064"/>
                      </a:cubicBezTo>
                      <a:cubicBezTo>
                        <a:pt x="21339" y="124301"/>
                        <a:pt x="7337" y="110300"/>
                        <a:pt x="7147" y="92202"/>
                      </a:cubicBezTo>
                      <a:cubicBezTo>
                        <a:pt x="6956" y="78010"/>
                        <a:pt x="15529" y="65627"/>
                        <a:pt x="21911" y="57436"/>
                      </a:cubicBezTo>
                      <a:cubicBezTo>
                        <a:pt x="38294" y="36671"/>
                        <a:pt x="58772" y="21431"/>
                        <a:pt x="81061" y="13240"/>
                      </a:cubicBezTo>
                      <a:cubicBezTo>
                        <a:pt x="89633" y="10097"/>
                        <a:pt x="98396" y="8096"/>
                        <a:pt x="107159" y="7144"/>
                      </a:cubicBezTo>
                      <a:lnTo>
                        <a:pt x="107159" y="7144"/>
                      </a:lnTo>
                      <a:cubicBezTo>
                        <a:pt x="112493" y="8001"/>
                        <a:pt x="117827" y="9335"/>
                        <a:pt x="122971" y="10954"/>
                      </a:cubicBezTo>
                      <a:cubicBezTo>
                        <a:pt x="109541" y="10287"/>
                        <a:pt x="95634" y="12383"/>
                        <a:pt x="82490" y="17241"/>
                      </a:cubicBezTo>
                      <a:cubicBezTo>
                        <a:pt x="74298" y="20193"/>
                        <a:pt x="66392" y="24194"/>
                        <a:pt x="58868" y="29147"/>
                      </a:cubicBezTo>
                      <a:cubicBezTo>
                        <a:pt x="53343" y="32671"/>
                        <a:pt x="48104" y="36767"/>
                        <a:pt x="42961" y="41243"/>
                      </a:cubicBezTo>
                      <a:cubicBezTo>
                        <a:pt x="36674" y="46863"/>
                        <a:pt x="30769" y="53150"/>
                        <a:pt x="25244" y="60103"/>
                      </a:cubicBezTo>
                      <a:lnTo>
                        <a:pt x="24768" y="60674"/>
                      </a:lnTo>
                      <a:cubicBezTo>
                        <a:pt x="23149" y="62675"/>
                        <a:pt x="21720" y="64675"/>
                        <a:pt x="20386" y="66675"/>
                      </a:cubicBezTo>
                      <a:cubicBezTo>
                        <a:pt x="14195" y="75914"/>
                        <a:pt x="11243" y="84106"/>
                        <a:pt x="11338" y="92107"/>
                      </a:cubicBezTo>
                      <a:cubicBezTo>
                        <a:pt x="11433" y="108490"/>
                        <a:pt x="24577" y="121444"/>
                        <a:pt x="32388" y="127730"/>
                      </a:cubicBezTo>
                      <a:cubicBezTo>
                        <a:pt x="42485" y="135922"/>
                        <a:pt x="53629" y="141732"/>
                        <a:pt x="64773" y="145923"/>
                      </a:cubicBezTo>
                      <a:cubicBezTo>
                        <a:pt x="66107" y="146495"/>
                        <a:pt x="67535" y="146971"/>
                        <a:pt x="68964" y="147447"/>
                      </a:cubicBezTo>
                      <a:cubicBezTo>
                        <a:pt x="84680" y="152781"/>
                        <a:pt x="100206" y="155067"/>
                        <a:pt x="112684" y="155829"/>
                      </a:cubicBezTo>
                      <a:cubicBezTo>
                        <a:pt x="115827" y="156020"/>
                        <a:pt x="118970" y="156115"/>
                        <a:pt x="121923" y="156210"/>
                      </a:cubicBezTo>
                      <a:cubicBezTo>
                        <a:pt x="124114" y="156210"/>
                        <a:pt x="126209" y="156210"/>
                        <a:pt x="128305" y="156115"/>
                      </a:cubicBezTo>
                      <a:cubicBezTo>
                        <a:pt x="145926" y="155734"/>
                        <a:pt x="161928" y="152686"/>
                        <a:pt x="176120" y="147161"/>
                      </a:cubicBezTo>
                      <a:cubicBezTo>
                        <a:pt x="197266" y="138875"/>
                        <a:pt x="214316" y="124683"/>
                        <a:pt x="224126" y="107156"/>
                      </a:cubicBezTo>
                      <a:cubicBezTo>
                        <a:pt x="224317" y="106775"/>
                        <a:pt x="224603" y="106585"/>
                        <a:pt x="224888" y="106394"/>
                      </a:cubicBezTo>
                      <a:cubicBezTo>
                        <a:pt x="225460" y="106013"/>
                        <a:pt x="226317" y="105918"/>
                        <a:pt x="226984" y="106299"/>
                      </a:cubicBezTo>
                      <a:cubicBezTo>
                        <a:pt x="228032" y="106871"/>
                        <a:pt x="228412" y="108109"/>
                        <a:pt x="227841" y="109157"/>
                      </a:cubicBezTo>
                      <a:cubicBezTo>
                        <a:pt x="227460" y="109919"/>
                        <a:pt x="226984" y="110681"/>
                        <a:pt x="226508" y="111347"/>
                      </a:cubicBezTo>
                      <a:cubicBezTo>
                        <a:pt x="216316" y="128874"/>
                        <a:pt x="199076" y="142970"/>
                        <a:pt x="177930" y="15125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5600910" y="4532241"/>
                  <a:ext cx="136380" cy="157362"/>
                </a:xfrm>
                <a:custGeom>
                  <a:avLst/>
                  <a:gdLst>
                    <a:gd name="connsiteX0" fmla="*/ 88957 w 123825"/>
                    <a:gd name="connsiteY0" fmla="*/ 138256 h 142875"/>
                    <a:gd name="connsiteX1" fmla="*/ 88386 w 123825"/>
                    <a:gd name="connsiteY1" fmla="*/ 137589 h 142875"/>
                    <a:gd name="connsiteX2" fmla="*/ 89243 w 123825"/>
                    <a:gd name="connsiteY2" fmla="*/ 134731 h 142875"/>
                    <a:gd name="connsiteX3" fmla="*/ 115723 w 123825"/>
                    <a:gd name="connsiteY3" fmla="*/ 86725 h 142875"/>
                    <a:gd name="connsiteX4" fmla="*/ 92387 w 123825"/>
                    <a:gd name="connsiteY4" fmla="*/ 34814 h 142875"/>
                    <a:gd name="connsiteX5" fmla="*/ 53429 w 123825"/>
                    <a:gd name="connsiteY5" fmla="*/ 12525 h 142875"/>
                    <a:gd name="connsiteX6" fmla="*/ 10662 w 123825"/>
                    <a:gd name="connsiteY6" fmla="*/ 21193 h 142875"/>
                    <a:gd name="connsiteX7" fmla="*/ 7614 w 123825"/>
                    <a:gd name="connsiteY7" fmla="*/ 20812 h 142875"/>
                    <a:gd name="connsiteX8" fmla="*/ 7995 w 123825"/>
                    <a:gd name="connsiteY8" fmla="*/ 17859 h 142875"/>
                    <a:gd name="connsiteX9" fmla="*/ 54191 w 123825"/>
                    <a:gd name="connsiteY9" fmla="*/ 8430 h 142875"/>
                    <a:gd name="connsiteX10" fmla="*/ 95339 w 123825"/>
                    <a:gd name="connsiteY10" fmla="*/ 31861 h 142875"/>
                    <a:gd name="connsiteX11" fmla="*/ 119914 w 123825"/>
                    <a:gd name="connsiteY11" fmla="*/ 86630 h 142875"/>
                    <a:gd name="connsiteX12" fmla="*/ 91148 w 123825"/>
                    <a:gd name="connsiteY12" fmla="*/ 138351 h 142875"/>
                    <a:gd name="connsiteX13" fmla="*/ 88957 w 123825"/>
                    <a:gd name="connsiteY13" fmla="*/ 138256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3825" h="142875">
                      <a:moveTo>
                        <a:pt x="88957" y="138256"/>
                      </a:moveTo>
                      <a:cubicBezTo>
                        <a:pt x="88672" y="138065"/>
                        <a:pt x="88481" y="137875"/>
                        <a:pt x="88386" y="137589"/>
                      </a:cubicBezTo>
                      <a:cubicBezTo>
                        <a:pt x="87815" y="136541"/>
                        <a:pt x="88196" y="135303"/>
                        <a:pt x="89243" y="134731"/>
                      </a:cubicBezTo>
                      <a:cubicBezTo>
                        <a:pt x="105340" y="126064"/>
                        <a:pt x="116008" y="106728"/>
                        <a:pt x="115723" y="86725"/>
                      </a:cubicBezTo>
                      <a:cubicBezTo>
                        <a:pt x="115532" y="68628"/>
                        <a:pt x="106960" y="49768"/>
                        <a:pt x="92387" y="34814"/>
                      </a:cubicBezTo>
                      <a:cubicBezTo>
                        <a:pt x="80861" y="23098"/>
                        <a:pt x="67431" y="15383"/>
                        <a:pt x="53429" y="12525"/>
                      </a:cubicBezTo>
                      <a:cubicBezTo>
                        <a:pt x="37999" y="9382"/>
                        <a:pt x="21997" y="12621"/>
                        <a:pt x="10662" y="21193"/>
                      </a:cubicBezTo>
                      <a:cubicBezTo>
                        <a:pt x="9709" y="21860"/>
                        <a:pt x="8376" y="21765"/>
                        <a:pt x="7614" y="20812"/>
                      </a:cubicBezTo>
                      <a:cubicBezTo>
                        <a:pt x="6852" y="19860"/>
                        <a:pt x="7042" y="18526"/>
                        <a:pt x="7995" y="17859"/>
                      </a:cubicBezTo>
                      <a:cubicBezTo>
                        <a:pt x="20282" y="8525"/>
                        <a:pt x="37618" y="5001"/>
                        <a:pt x="54191" y="8430"/>
                      </a:cubicBezTo>
                      <a:cubicBezTo>
                        <a:pt x="68955" y="11478"/>
                        <a:pt x="83242" y="19574"/>
                        <a:pt x="95339" y="31861"/>
                      </a:cubicBezTo>
                      <a:cubicBezTo>
                        <a:pt x="110770" y="47577"/>
                        <a:pt x="119723" y="67485"/>
                        <a:pt x="119914" y="86630"/>
                      </a:cubicBezTo>
                      <a:cubicBezTo>
                        <a:pt x="120199" y="108157"/>
                        <a:pt x="108674" y="128921"/>
                        <a:pt x="91148" y="138351"/>
                      </a:cubicBezTo>
                      <a:cubicBezTo>
                        <a:pt x="90481" y="138827"/>
                        <a:pt x="89529" y="138732"/>
                        <a:pt x="88957" y="13825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5577992" y="4567115"/>
                  <a:ext cx="104908" cy="62945"/>
                </a:xfrm>
                <a:custGeom>
                  <a:avLst/>
                  <a:gdLst>
                    <a:gd name="connsiteX0" fmla="*/ 91478 w 95250"/>
                    <a:gd name="connsiteY0" fmla="*/ 44109 h 57150"/>
                    <a:gd name="connsiteX1" fmla="*/ 91478 w 95250"/>
                    <a:gd name="connsiteY1" fmla="*/ 44109 h 57150"/>
                    <a:gd name="connsiteX2" fmla="*/ 89763 w 95250"/>
                    <a:gd name="connsiteY2" fmla="*/ 22296 h 57150"/>
                    <a:gd name="connsiteX3" fmla="*/ 71951 w 95250"/>
                    <a:gd name="connsiteY3" fmla="*/ 10009 h 57150"/>
                    <a:gd name="connsiteX4" fmla="*/ 69856 w 95250"/>
                    <a:gd name="connsiteY4" fmla="*/ 10295 h 57150"/>
                    <a:gd name="connsiteX5" fmla="*/ 28708 w 95250"/>
                    <a:gd name="connsiteY5" fmla="*/ 42585 h 57150"/>
                    <a:gd name="connsiteX6" fmla="*/ 11658 w 95250"/>
                    <a:gd name="connsiteY6" fmla="*/ 9438 h 57150"/>
                    <a:gd name="connsiteX7" fmla="*/ 11658 w 95250"/>
                    <a:gd name="connsiteY7" fmla="*/ 9342 h 57150"/>
                    <a:gd name="connsiteX8" fmla="*/ 9753 w 95250"/>
                    <a:gd name="connsiteY8" fmla="*/ 7152 h 57150"/>
                    <a:gd name="connsiteX9" fmla="*/ 7372 w 95250"/>
                    <a:gd name="connsiteY9" fmla="*/ 9057 h 57150"/>
                    <a:gd name="connsiteX10" fmla="*/ 7277 w 95250"/>
                    <a:gd name="connsiteY10" fmla="*/ 15438 h 57150"/>
                    <a:gd name="connsiteX11" fmla="*/ 26231 w 95250"/>
                    <a:gd name="connsiteY11" fmla="*/ 46204 h 57150"/>
                    <a:gd name="connsiteX12" fmla="*/ 26612 w 95250"/>
                    <a:gd name="connsiteY12" fmla="*/ 46966 h 57150"/>
                    <a:gd name="connsiteX13" fmla="*/ 27089 w 95250"/>
                    <a:gd name="connsiteY13" fmla="*/ 47347 h 57150"/>
                    <a:gd name="connsiteX14" fmla="*/ 28708 w 95250"/>
                    <a:gd name="connsiteY14" fmla="*/ 47728 h 57150"/>
                    <a:gd name="connsiteX15" fmla="*/ 72904 w 95250"/>
                    <a:gd name="connsiteY15" fmla="*/ 53920 h 57150"/>
                    <a:gd name="connsiteX16" fmla="*/ 81000 w 95250"/>
                    <a:gd name="connsiteY16" fmla="*/ 52014 h 57150"/>
                    <a:gd name="connsiteX17" fmla="*/ 81095 w 95250"/>
                    <a:gd name="connsiteY17" fmla="*/ 51919 h 57150"/>
                    <a:gd name="connsiteX18" fmla="*/ 90715 w 95250"/>
                    <a:gd name="connsiteY18" fmla="*/ 45442 h 57150"/>
                    <a:gd name="connsiteX19" fmla="*/ 91478 w 95250"/>
                    <a:gd name="connsiteY19" fmla="*/ 44109 h 57150"/>
                    <a:gd name="connsiteX20" fmla="*/ 72142 w 95250"/>
                    <a:gd name="connsiteY20" fmla="*/ 49729 h 57150"/>
                    <a:gd name="connsiteX21" fmla="*/ 32613 w 95250"/>
                    <a:gd name="connsiteY21" fmla="*/ 44966 h 57150"/>
                    <a:gd name="connsiteX22" fmla="*/ 71570 w 95250"/>
                    <a:gd name="connsiteY22" fmla="*/ 14486 h 57150"/>
                    <a:gd name="connsiteX23" fmla="*/ 86334 w 95250"/>
                    <a:gd name="connsiteY23" fmla="*/ 24868 h 57150"/>
                    <a:gd name="connsiteX24" fmla="*/ 87953 w 95250"/>
                    <a:gd name="connsiteY24" fmla="*/ 41728 h 57150"/>
                    <a:gd name="connsiteX25" fmla="*/ 87858 w 95250"/>
                    <a:gd name="connsiteY25" fmla="*/ 41823 h 57150"/>
                    <a:gd name="connsiteX26" fmla="*/ 87001 w 95250"/>
                    <a:gd name="connsiteY26" fmla="*/ 43061 h 57150"/>
                    <a:gd name="connsiteX27" fmla="*/ 72142 w 95250"/>
                    <a:gd name="connsiteY27" fmla="*/ 4972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95250" h="57150">
                      <a:moveTo>
                        <a:pt x="91478" y="44109"/>
                      </a:moveTo>
                      <a:lnTo>
                        <a:pt x="91478" y="44109"/>
                      </a:lnTo>
                      <a:cubicBezTo>
                        <a:pt x="95478" y="38013"/>
                        <a:pt x="94716" y="29059"/>
                        <a:pt x="89763" y="22296"/>
                      </a:cubicBezTo>
                      <a:cubicBezTo>
                        <a:pt x="86048" y="17153"/>
                        <a:pt x="80238" y="13248"/>
                        <a:pt x="71951" y="10009"/>
                      </a:cubicBezTo>
                      <a:cubicBezTo>
                        <a:pt x="71284" y="9723"/>
                        <a:pt x="70427" y="9819"/>
                        <a:pt x="69856" y="10295"/>
                      </a:cubicBezTo>
                      <a:lnTo>
                        <a:pt x="28708" y="42585"/>
                      </a:lnTo>
                      <a:cubicBezTo>
                        <a:pt x="17182" y="34870"/>
                        <a:pt x="10229" y="21630"/>
                        <a:pt x="11658" y="9438"/>
                      </a:cubicBezTo>
                      <a:cubicBezTo>
                        <a:pt x="11658" y="9438"/>
                        <a:pt x="11658" y="9342"/>
                        <a:pt x="11658" y="9342"/>
                      </a:cubicBezTo>
                      <a:cubicBezTo>
                        <a:pt x="11753" y="8199"/>
                        <a:pt x="10896" y="7247"/>
                        <a:pt x="9753" y="7152"/>
                      </a:cubicBezTo>
                      <a:cubicBezTo>
                        <a:pt x="8515" y="7056"/>
                        <a:pt x="7467" y="7818"/>
                        <a:pt x="7372" y="9057"/>
                      </a:cubicBezTo>
                      <a:cubicBezTo>
                        <a:pt x="7086" y="11152"/>
                        <a:pt x="7086" y="13248"/>
                        <a:pt x="7277" y="15438"/>
                      </a:cubicBezTo>
                      <a:cubicBezTo>
                        <a:pt x="8039" y="27345"/>
                        <a:pt x="15087" y="38965"/>
                        <a:pt x="26231" y="46204"/>
                      </a:cubicBezTo>
                      <a:cubicBezTo>
                        <a:pt x="26327" y="46490"/>
                        <a:pt x="26422" y="46680"/>
                        <a:pt x="26612" y="46966"/>
                      </a:cubicBezTo>
                      <a:cubicBezTo>
                        <a:pt x="26803" y="47157"/>
                        <a:pt x="26898" y="47252"/>
                        <a:pt x="27089" y="47347"/>
                      </a:cubicBezTo>
                      <a:cubicBezTo>
                        <a:pt x="27565" y="47633"/>
                        <a:pt x="28136" y="47823"/>
                        <a:pt x="28708" y="47728"/>
                      </a:cubicBezTo>
                      <a:cubicBezTo>
                        <a:pt x="40614" y="54586"/>
                        <a:pt x="56235" y="56777"/>
                        <a:pt x="72904" y="53920"/>
                      </a:cubicBezTo>
                      <a:cubicBezTo>
                        <a:pt x="75285" y="53538"/>
                        <a:pt x="78047" y="52967"/>
                        <a:pt x="81000" y="52014"/>
                      </a:cubicBezTo>
                      <a:lnTo>
                        <a:pt x="81095" y="51919"/>
                      </a:lnTo>
                      <a:cubicBezTo>
                        <a:pt x="84715" y="50586"/>
                        <a:pt x="88144" y="48681"/>
                        <a:pt x="90715" y="45442"/>
                      </a:cubicBezTo>
                      <a:lnTo>
                        <a:pt x="91478" y="44109"/>
                      </a:lnTo>
                      <a:close/>
                      <a:moveTo>
                        <a:pt x="72142" y="49729"/>
                      </a:moveTo>
                      <a:cubicBezTo>
                        <a:pt x="57378" y="52205"/>
                        <a:pt x="43376" y="50490"/>
                        <a:pt x="32613" y="44966"/>
                      </a:cubicBezTo>
                      <a:lnTo>
                        <a:pt x="71570" y="14486"/>
                      </a:lnTo>
                      <a:cubicBezTo>
                        <a:pt x="78428" y="17248"/>
                        <a:pt x="83286" y="20677"/>
                        <a:pt x="86334" y="24868"/>
                      </a:cubicBezTo>
                      <a:cubicBezTo>
                        <a:pt x="90239" y="30202"/>
                        <a:pt x="90906" y="37060"/>
                        <a:pt x="87953" y="41728"/>
                      </a:cubicBezTo>
                      <a:cubicBezTo>
                        <a:pt x="87953" y="41728"/>
                        <a:pt x="87953" y="41728"/>
                        <a:pt x="87858" y="41823"/>
                      </a:cubicBezTo>
                      <a:lnTo>
                        <a:pt x="87001" y="43061"/>
                      </a:lnTo>
                      <a:cubicBezTo>
                        <a:pt x="84334" y="46299"/>
                        <a:pt x="79476" y="48490"/>
                        <a:pt x="72142" y="4972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5625857" y="4604071"/>
                  <a:ext cx="52454" cy="73436"/>
                </a:xfrm>
                <a:custGeom>
                  <a:avLst/>
                  <a:gdLst>
                    <a:gd name="connsiteX0" fmla="*/ 8015 w 47625"/>
                    <a:gd name="connsiteY0" fmla="*/ 64943 h 66675"/>
                    <a:gd name="connsiteX1" fmla="*/ 7539 w 47625"/>
                    <a:gd name="connsiteY1" fmla="*/ 61990 h 66675"/>
                    <a:gd name="connsiteX2" fmla="*/ 44591 w 47625"/>
                    <a:gd name="connsiteY2" fmla="*/ 8079 h 66675"/>
                    <a:gd name="connsiteX3" fmla="*/ 47543 w 47625"/>
                    <a:gd name="connsiteY3" fmla="*/ 7507 h 66675"/>
                    <a:gd name="connsiteX4" fmla="*/ 48115 w 47625"/>
                    <a:gd name="connsiteY4" fmla="*/ 10460 h 66675"/>
                    <a:gd name="connsiteX5" fmla="*/ 11063 w 47625"/>
                    <a:gd name="connsiteY5" fmla="*/ 64371 h 66675"/>
                    <a:gd name="connsiteX6" fmla="*/ 8015 w 47625"/>
                    <a:gd name="connsiteY6" fmla="*/ 64943 h 66675"/>
                    <a:gd name="connsiteX7" fmla="*/ 8015 w 47625"/>
                    <a:gd name="connsiteY7" fmla="*/ 64943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5" h="66675">
                      <a:moveTo>
                        <a:pt x="8015" y="64943"/>
                      </a:moveTo>
                      <a:cubicBezTo>
                        <a:pt x="7062" y="64276"/>
                        <a:pt x="6872" y="62943"/>
                        <a:pt x="7539" y="61990"/>
                      </a:cubicBezTo>
                      <a:lnTo>
                        <a:pt x="44591" y="8079"/>
                      </a:lnTo>
                      <a:cubicBezTo>
                        <a:pt x="45257" y="7126"/>
                        <a:pt x="46591" y="6840"/>
                        <a:pt x="47543" y="7507"/>
                      </a:cubicBezTo>
                      <a:cubicBezTo>
                        <a:pt x="48591" y="8269"/>
                        <a:pt x="48782" y="9507"/>
                        <a:pt x="48115" y="10460"/>
                      </a:cubicBezTo>
                      <a:lnTo>
                        <a:pt x="11063" y="64371"/>
                      </a:lnTo>
                      <a:cubicBezTo>
                        <a:pt x="10301" y="65419"/>
                        <a:pt x="8967" y="65705"/>
                        <a:pt x="8015" y="64943"/>
                      </a:cubicBezTo>
                      <a:cubicBezTo>
                        <a:pt x="8015" y="65038"/>
                        <a:pt x="8015" y="64943"/>
                        <a:pt x="8015" y="6494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5313245" y="4590413"/>
                  <a:ext cx="241288" cy="356687"/>
                </a:xfrm>
                <a:custGeom>
                  <a:avLst/>
                  <a:gdLst>
                    <a:gd name="connsiteX0" fmla="*/ 218884 w 219075"/>
                    <a:gd name="connsiteY0" fmla="*/ 319849 h 323850"/>
                    <a:gd name="connsiteX1" fmla="*/ 214693 w 219075"/>
                    <a:gd name="connsiteY1" fmla="*/ 319373 h 323850"/>
                    <a:gd name="connsiteX2" fmla="*/ 95821 w 219075"/>
                    <a:gd name="connsiteY2" fmla="*/ 197739 h 323850"/>
                    <a:gd name="connsiteX3" fmla="*/ 94392 w 219075"/>
                    <a:gd name="connsiteY3" fmla="*/ 196691 h 323850"/>
                    <a:gd name="connsiteX4" fmla="*/ 94392 w 219075"/>
                    <a:gd name="connsiteY4" fmla="*/ 194977 h 323850"/>
                    <a:gd name="connsiteX5" fmla="*/ 87154 w 219075"/>
                    <a:gd name="connsiteY5" fmla="*/ 73152 h 323850"/>
                    <a:gd name="connsiteX6" fmla="*/ 7144 w 219075"/>
                    <a:gd name="connsiteY6" fmla="*/ 10858 h 323850"/>
                    <a:gd name="connsiteX7" fmla="*/ 8382 w 219075"/>
                    <a:gd name="connsiteY7" fmla="*/ 7144 h 323850"/>
                    <a:gd name="connsiteX8" fmla="*/ 90583 w 219075"/>
                    <a:gd name="connsiteY8" fmla="*/ 71152 h 323850"/>
                    <a:gd name="connsiteX9" fmla="*/ 98965 w 219075"/>
                    <a:gd name="connsiteY9" fmla="*/ 194215 h 323850"/>
                    <a:gd name="connsiteX10" fmla="*/ 218884 w 219075"/>
                    <a:gd name="connsiteY10" fmla="*/ 319849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9075" h="323850">
                      <a:moveTo>
                        <a:pt x="218884" y="319849"/>
                      </a:moveTo>
                      <a:cubicBezTo>
                        <a:pt x="217456" y="319754"/>
                        <a:pt x="216122" y="319659"/>
                        <a:pt x="214693" y="319373"/>
                      </a:cubicBezTo>
                      <a:cubicBezTo>
                        <a:pt x="204216" y="260318"/>
                        <a:pt x="155162" y="209740"/>
                        <a:pt x="95821" y="197739"/>
                      </a:cubicBezTo>
                      <a:cubicBezTo>
                        <a:pt x="95250" y="197644"/>
                        <a:pt x="94678" y="197263"/>
                        <a:pt x="94392" y="196691"/>
                      </a:cubicBezTo>
                      <a:cubicBezTo>
                        <a:pt x="94107" y="196120"/>
                        <a:pt x="94107" y="195548"/>
                        <a:pt x="94392" y="194977"/>
                      </a:cubicBezTo>
                      <a:cubicBezTo>
                        <a:pt x="111252" y="156305"/>
                        <a:pt x="108394" y="109728"/>
                        <a:pt x="87154" y="73152"/>
                      </a:cubicBezTo>
                      <a:cubicBezTo>
                        <a:pt x="69818" y="43339"/>
                        <a:pt x="40291" y="20860"/>
                        <a:pt x="7144" y="10858"/>
                      </a:cubicBezTo>
                      <a:cubicBezTo>
                        <a:pt x="7620" y="9620"/>
                        <a:pt x="8001" y="8382"/>
                        <a:pt x="8382" y="7144"/>
                      </a:cubicBezTo>
                      <a:cubicBezTo>
                        <a:pt x="42481" y="17335"/>
                        <a:pt x="72771" y="40576"/>
                        <a:pt x="90583" y="71152"/>
                      </a:cubicBezTo>
                      <a:cubicBezTo>
                        <a:pt x="112109" y="107918"/>
                        <a:pt x="115252" y="154972"/>
                        <a:pt x="98965" y="194215"/>
                      </a:cubicBezTo>
                      <a:cubicBezTo>
                        <a:pt x="159258" y="207645"/>
                        <a:pt x="208693" y="259556"/>
                        <a:pt x="218884" y="31984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5388779" y="4844706"/>
                  <a:ext cx="73436" cy="115399"/>
                </a:xfrm>
                <a:custGeom>
                  <a:avLst/>
                  <a:gdLst>
                    <a:gd name="connsiteX0" fmla="*/ 7144 w 66675"/>
                    <a:gd name="connsiteY0" fmla="*/ 7148 h 104775"/>
                    <a:gd name="connsiteX1" fmla="*/ 42291 w 66675"/>
                    <a:gd name="connsiteY1" fmla="*/ 23150 h 104775"/>
                    <a:gd name="connsiteX2" fmla="*/ 60579 w 66675"/>
                    <a:gd name="connsiteY2" fmla="*/ 56868 h 104775"/>
                    <a:gd name="connsiteX3" fmla="*/ 60484 w 66675"/>
                    <a:gd name="connsiteY3" fmla="*/ 93920 h 104775"/>
                    <a:gd name="connsiteX4" fmla="*/ 45815 w 66675"/>
                    <a:gd name="connsiteY4" fmla="*/ 79157 h 104775"/>
                    <a:gd name="connsiteX5" fmla="*/ 7144 w 66675"/>
                    <a:gd name="connsiteY5" fmla="*/ 7148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5" h="104775">
                      <a:moveTo>
                        <a:pt x="7144" y="7148"/>
                      </a:moveTo>
                      <a:cubicBezTo>
                        <a:pt x="20003" y="6957"/>
                        <a:pt x="33052" y="13625"/>
                        <a:pt x="42291" y="23150"/>
                      </a:cubicBezTo>
                      <a:cubicBezTo>
                        <a:pt x="51530" y="32675"/>
                        <a:pt x="57245" y="44676"/>
                        <a:pt x="60579" y="56868"/>
                      </a:cubicBezTo>
                      <a:cubicBezTo>
                        <a:pt x="63818" y="68679"/>
                        <a:pt x="65437" y="82967"/>
                        <a:pt x="60484" y="93920"/>
                      </a:cubicBezTo>
                      <a:cubicBezTo>
                        <a:pt x="52769" y="111066"/>
                        <a:pt x="48863" y="86967"/>
                        <a:pt x="45815" y="79157"/>
                      </a:cubicBezTo>
                      <a:cubicBezTo>
                        <a:pt x="36004" y="53916"/>
                        <a:pt x="18764" y="31627"/>
                        <a:pt x="7144" y="714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5441656" y="4871252"/>
                  <a:ext cx="62945" cy="83926"/>
                </a:xfrm>
                <a:custGeom>
                  <a:avLst/>
                  <a:gdLst>
                    <a:gd name="connsiteX0" fmla="*/ 8094 w 57150"/>
                    <a:gd name="connsiteY0" fmla="*/ 72295 h 76200"/>
                    <a:gd name="connsiteX1" fmla="*/ 17142 w 57150"/>
                    <a:gd name="connsiteY1" fmla="*/ 29813 h 76200"/>
                    <a:gd name="connsiteX2" fmla="*/ 54766 w 57150"/>
                    <a:gd name="connsiteY2" fmla="*/ 7144 h 76200"/>
                    <a:gd name="connsiteX3" fmla="*/ 43908 w 57150"/>
                    <a:gd name="connsiteY3" fmla="*/ 48578 h 76200"/>
                    <a:gd name="connsiteX4" fmla="*/ 8094 w 57150"/>
                    <a:gd name="connsiteY4" fmla="*/ 72295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76200">
                      <a:moveTo>
                        <a:pt x="8094" y="72295"/>
                      </a:moveTo>
                      <a:cubicBezTo>
                        <a:pt x="5332" y="57245"/>
                        <a:pt x="8665" y="41720"/>
                        <a:pt x="17142" y="29813"/>
                      </a:cubicBezTo>
                      <a:cubicBezTo>
                        <a:pt x="25715" y="17907"/>
                        <a:pt x="39336" y="9620"/>
                        <a:pt x="54766" y="7144"/>
                      </a:cubicBezTo>
                      <a:cubicBezTo>
                        <a:pt x="57433" y="22193"/>
                        <a:pt x="52957" y="37052"/>
                        <a:pt x="43908" y="48578"/>
                      </a:cubicBezTo>
                      <a:cubicBezTo>
                        <a:pt x="34668" y="60007"/>
                        <a:pt x="22286" y="66865"/>
                        <a:pt x="8094" y="7229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5440080" y="4916222"/>
                  <a:ext cx="136380" cy="41963"/>
                </a:xfrm>
                <a:custGeom>
                  <a:avLst/>
                  <a:gdLst>
                    <a:gd name="connsiteX0" fmla="*/ 116776 w 123825"/>
                    <a:gd name="connsiteY0" fmla="*/ 24606 h 38100"/>
                    <a:gd name="connsiteX1" fmla="*/ 58007 w 123825"/>
                    <a:gd name="connsiteY1" fmla="*/ 7366 h 38100"/>
                    <a:gd name="connsiteX2" fmla="*/ 7144 w 123825"/>
                    <a:gd name="connsiteY2" fmla="*/ 32702 h 38100"/>
                    <a:gd name="connsiteX3" fmla="*/ 116776 w 123825"/>
                    <a:gd name="connsiteY3" fmla="*/ 24606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825" h="38100">
                      <a:moveTo>
                        <a:pt x="116776" y="24606"/>
                      </a:moveTo>
                      <a:cubicBezTo>
                        <a:pt x="99727" y="12224"/>
                        <a:pt x="78200" y="5842"/>
                        <a:pt x="58007" y="7366"/>
                      </a:cubicBezTo>
                      <a:cubicBezTo>
                        <a:pt x="37814" y="8890"/>
                        <a:pt x="19145" y="18129"/>
                        <a:pt x="7144" y="32702"/>
                      </a:cubicBezTo>
                      <a:cubicBezTo>
                        <a:pt x="42958" y="30988"/>
                        <a:pt x="81248" y="28226"/>
                        <a:pt x="116776" y="2460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3263212" y="2936058"/>
                  <a:ext cx="472086" cy="545521"/>
                </a:xfrm>
                <a:custGeom>
                  <a:avLst/>
                  <a:gdLst>
                    <a:gd name="connsiteX0" fmla="*/ 399409 w 428625"/>
                    <a:gd name="connsiteY0" fmla="*/ 87782 h 495300"/>
                    <a:gd name="connsiteX1" fmla="*/ 429413 w 428625"/>
                    <a:gd name="connsiteY1" fmla="*/ 202177 h 495300"/>
                    <a:gd name="connsiteX2" fmla="*/ 429794 w 428625"/>
                    <a:gd name="connsiteY2" fmla="*/ 206368 h 495300"/>
                    <a:gd name="connsiteX3" fmla="*/ 420555 w 428625"/>
                    <a:gd name="connsiteY3" fmla="*/ 310095 h 495300"/>
                    <a:gd name="connsiteX4" fmla="*/ 419507 w 428625"/>
                    <a:gd name="connsiteY4" fmla="*/ 314191 h 495300"/>
                    <a:gd name="connsiteX5" fmla="*/ 404934 w 428625"/>
                    <a:gd name="connsiteY5" fmla="*/ 357149 h 495300"/>
                    <a:gd name="connsiteX6" fmla="*/ 390646 w 428625"/>
                    <a:gd name="connsiteY6" fmla="*/ 373151 h 495300"/>
                    <a:gd name="connsiteX7" fmla="*/ 269107 w 428625"/>
                    <a:gd name="connsiteY7" fmla="*/ 478307 h 495300"/>
                    <a:gd name="connsiteX8" fmla="*/ 152236 w 428625"/>
                    <a:gd name="connsiteY8" fmla="*/ 490118 h 495300"/>
                    <a:gd name="connsiteX9" fmla="*/ 83179 w 428625"/>
                    <a:gd name="connsiteY9" fmla="*/ 472306 h 495300"/>
                    <a:gd name="connsiteX10" fmla="*/ 79655 w 428625"/>
                    <a:gd name="connsiteY10" fmla="*/ 470496 h 495300"/>
                    <a:gd name="connsiteX11" fmla="*/ 45746 w 428625"/>
                    <a:gd name="connsiteY11" fmla="*/ 445446 h 495300"/>
                    <a:gd name="connsiteX12" fmla="*/ 30601 w 428625"/>
                    <a:gd name="connsiteY12" fmla="*/ 338575 h 495300"/>
                    <a:gd name="connsiteX13" fmla="*/ 31744 w 428625"/>
                    <a:gd name="connsiteY13" fmla="*/ 336765 h 495300"/>
                    <a:gd name="connsiteX14" fmla="*/ 31268 w 428625"/>
                    <a:gd name="connsiteY14" fmla="*/ 336384 h 495300"/>
                    <a:gd name="connsiteX15" fmla="*/ 7551 w 428625"/>
                    <a:gd name="connsiteY15" fmla="*/ 267995 h 495300"/>
                    <a:gd name="connsiteX16" fmla="*/ 52604 w 428625"/>
                    <a:gd name="connsiteY16" fmla="*/ 188271 h 495300"/>
                    <a:gd name="connsiteX17" fmla="*/ 57462 w 428625"/>
                    <a:gd name="connsiteY17" fmla="*/ 137312 h 495300"/>
                    <a:gd name="connsiteX18" fmla="*/ 57462 w 428625"/>
                    <a:gd name="connsiteY18" fmla="*/ 137312 h 495300"/>
                    <a:gd name="connsiteX19" fmla="*/ 63653 w 428625"/>
                    <a:gd name="connsiteY19" fmla="*/ 122262 h 495300"/>
                    <a:gd name="connsiteX20" fmla="*/ 115564 w 428625"/>
                    <a:gd name="connsiteY20" fmla="*/ 61683 h 495300"/>
                    <a:gd name="connsiteX21" fmla="*/ 173381 w 428625"/>
                    <a:gd name="connsiteY21" fmla="*/ 36061 h 495300"/>
                    <a:gd name="connsiteX22" fmla="*/ 176334 w 428625"/>
                    <a:gd name="connsiteY22" fmla="*/ 35489 h 495300"/>
                    <a:gd name="connsiteX23" fmla="*/ 178715 w 428625"/>
                    <a:gd name="connsiteY23" fmla="*/ 35204 h 495300"/>
                    <a:gd name="connsiteX24" fmla="*/ 239580 w 428625"/>
                    <a:gd name="connsiteY24" fmla="*/ 47110 h 495300"/>
                    <a:gd name="connsiteX25" fmla="*/ 240246 w 428625"/>
                    <a:gd name="connsiteY25" fmla="*/ 47491 h 495300"/>
                    <a:gd name="connsiteX26" fmla="*/ 244247 w 428625"/>
                    <a:gd name="connsiteY26" fmla="*/ 39109 h 495300"/>
                    <a:gd name="connsiteX27" fmla="*/ 296539 w 428625"/>
                    <a:gd name="connsiteY27" fmla="*/ 7296 h 495300"/>
                    <a:gd name="connsiteX28" fmla="*/ 359690 w 428625"/>
                    <a:gd name="connsiteY28" fmla="*/ 31203 h 495300"/>
                    <a:gd name="connsiteX29" fmla="*/ 399409 w 428625"/>
                    <a:gd name="connsiteY29" fmla="*/ 87782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28625" h="495300">
                      <a:moveTo>
                        <a:pt x="399409" y="87782"/>
                      </a:moveTo>
                      <a:cubicBezTo>
                        <a:pt x="416364" y="123596"/>
                        <a:pt x="426365" y="162648"/>
                        <a:pt x="429413" y="202177"/>
                      </a:cubicBezTo>
                      <a:cubicBezTo>
                        <a:pt x="429604" y="203606"/>
                        <a:pt x="429699" y="205034"/>
                        <a:pt x="429794" y="206368"/>
                      </a:cubicBezTo>
                      <a:cubicBezTo>
                        <a:pt x="432080" y="241134"/>
                        <a:pt x="429032" y="276281"/>
                        <a:pt x="420555" y="310095"/>
                      </a:cubicBezTo>
                      <a:cubicBezTo>
                        <a:pt x="420269" y="311524"/>
                        <a:pt x="419888" y="312858"/>
                        <a:pt x="419507" y="314191"/>
                      </a:cubicBezTo>
                      <a:cubicBezTo>
                        <a:pt x="415697" y="328859"/>
                        <a:pt x="410744" y="343242"/>
                        <a:pt x="404934" y="357149"/>
                      </a:cubicBezTo>
                      <a:lnTo>
                        <a:pt x="390646" y="373151"/>
                      </a:lnTo>
                      <a:cubicBezTo>
                        <a:pt x="374454" y="426776"/>
                        <a:pt x="322352" y="462114"/>
                        <a:pt x="269107" y="478307"/>
                      </a:cubicBezTo>
                      <a:cubicBezTo>
                        <a:pt x="231293" y="489737"/>
                        <a:pt x="191383" y="493737"/>
                        <a:pt x="152236" y="490118"/>
                      </a:cubicBezTo>
                      <a:cubicBezTo>
                        <a:pt x="128518" y="487927"/>
                        <a:pt x="104515" y="482593"/>
                        <a:pt x="83179" y="472306"/>
                      </a:cubicBezTo>
                      <a:cubicBezTo>
                        <a:pt x="82036" y="471734"/>
                        <a:pt x="80798" y="471163"/>
                        <a:pt x="79655" y="470496"/>
                      </a:cubicBezTo>
                      <a:cubicBezTo>
                        <a:pt x="67082" y="464019"/>
                        <a:pt x="55557" y="455828"/>
                        <a:pt x="45746" y="445446"/>
                      </a:cubicBezTo>
                      <a:cubicBezTo>
                        <a:pt x="19076" y="417347"/>
                        <a:pt x="9361" y="370865"/>
                        <a:pt x="30601" y="338575"/>
                      </a:cubicBezTo>
                      <a:cubicBezTo>
                        <a:pt x="30982" y="337908"/>
                        <a:pt x="31363" y="337337"/>
                        <a:pt x="31744" y="336765"/>
                      </a:cubicBezTo>
                      <a:cubicBezTo>
                        <a:pt x="31554" y="336575"/>
                        <a:pt x="31459" y="336575"/>
                        <a:pt x="31268" y="336384"/>
                      </a:cubicBezTo>
                      <a:cubicBezTo>
                        <a:pt x="11170" y="320573"/>
                        <a:pt x="5455" y="293712"/>
                        <a:pt x="7551" y="267995"/>
                      </a:cubicBezTo>
                      <a:cubicBezTo>
                        <a:pt x="10027" y="236181"/>
                        <a:pt x="24600" y="203225"/>
                        <a:pt x="52604" y="188271"/>
                      </a:cubicBezTo>
                      <a:cubicBezTo>
                        <a:pt x="49937" y="171030"/>
                        <a:pt x="52033" y="153695"/>
                        <a:pt x="57462" y="137312"/>
                      </a:cubicBezTo>
                      <a:lnTo>
                        <a:pt x="57462" y="137312"/>
                      </a:lnTo>
                      <a:cubicBezTo>
                        <a:pt x="59176" y="132168"/>
                        <a:pt x="61272" y="127120"/>
                        <a:pt x="63653" y="122262"/>
                      </a:cubicBezTo>
                      <a:cubicBezTo>
                        <a:pt x="75083" y="98259"/>
                        <a:pt x="93847" y="76923"/>
                        <a:pt x="115564" y="61683"/>
                      </a:cubicBezTo>
                      <a:cubicBezTo>
                        <a:pt x="132995" y="49491"/>
                        <a:pt x="152617" y="39871"/>
                        <a:pt x="173381" y="36061"/>
                      </a:cubicBezTo>
                      <a:cubicBezTo>
                        <a:pt x="174334" y="35871"/>
                        <a:pt x="175286" y="35680"/>
                        <a:pt x="176334" y="35489"/>
                      </a:cubicBezTo>
                      <a:cubicBezTo>
                        <a:pt x="177096" y="35394"/>
                        <a:pt x="177858" y="35299"/>
                        <a:pt x="178715" y="35204"/>
                      </a:cubicBezTo>
                      <a:cubicBezTo>
                        <a:pt x="199670" y="32251"/>
                        <a:pt x="221768" y="35775"/>
                        <a:pt x="239580" y="47110"/>
                      </a:cubicBezTo>
                      <a:cubicBezTo>
                        <a:pt x="239866" y="47205"/>
                        <a:pt x="240056" y="47300"/>
                        <a:pt x="240246" y="47491"/>
                      </a:cubicBezTo>
                      <a:cubicBezTo>
                        <a:pt x="241294" y="44633"/>
                        <a:pt x="242628" y="41776"/>
                        <a:pt x="244247" y="39109"/>
                      </a:cubicBezTo>
                      <a:cubicBezTo>
                        <a:pt x="254725" y="21392"/>
                        <a:pt x="276537" y="8629"/>
                        <a:pt x="296539" y="7296"/>
                      </a:cubicBezTo>
                      <a:cubicBezTo>
                        <a:pt x="319590" y="5771"/>
                        <a:pt x="342355" y="15868"/>
                        <a:pt x="359690" y="31203"/>
                      </a:cubicBezTo>
                      <a:cubicBezTo>
                        <a:pt x="377121" y="46538"/>
                        <a:pt x="389503" y="66731"/>
                        <a:pt x="399409" y="87782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3288861" y="3148694"/>
                  <a:ext cx="451104" cy="167853"/>
                </a:xfrm>
                <a:custGeom>
                  <a:avLst/>
                  <a:gdLst>
                    <a:gd name="connsiteX0" fmla="*/ 406221 w 409575"/>
                    <a:gd name="connsiteY0" fmla="*/ 9116 h 152400"/>
                    <a:gd name="connsiteX1" fmla="*/ 406602 w 409575"/>
                    <a:gd name="connsiteY1" fmla="*/ 13307 h 152400"/>
                    <a:gd name="connsiteX2" fmla="*/ 378598 w 409575"/>
                    <a:gd name="connsiteY2" fmla="*/ 32738 h 152400"/>
                    <a:gd name="connsiteX3" fmla="*/ 375741 w 409575"/>
                    <a:gd name="connsiteY3" fmla="*/ 33024 h 152400"/>
                    <a:gd name="connsiteX4" fmla="*/ 270870 w 409575"/>
                    <a:gd name="connsiteY4" fmla="*/ 19499 h 152400"/>
                    <a:gd name="connsiteX5" fmla="*/ 246296 w 409575"/>
                    <a:gd name="connsiteY5" fmla="*/ 33215 h 152400"/>
                    <a:gd name="connsiteX6" fmla="*/ 246010 w 409575"/>
                    <a:gd name="connsiteY6" fmla="*/ 33405 h 152400"/>
                    <a:gd name="connsiteX7" fmla="*/ 194480 w 409575"/>
                    <a:gd name="connsiteY7" fmla="*/ 98366 h 152400"/>
                    <a:gd name="connsiteX8" fmla="*/ 191813 w 409575"/>
                    <a:gd name="connsiteY8" fmla="*/ 99413 h 152400"/>
                    <a:gd name="connsiteX9" fmla="*/ 93515 w 409575"/>
                    <a:gd name="connsiteY9" fmla="*/ 92079 h 152400"/>
                    <a:gd name="connsiteX10" fmla="*/ 10743 w 409575"/>
                    <a:gd name="connsiteY10" fmla="*/ 146372 h 152400"/>
                    <a:gd name="connsiteX11" fmla="*/ 7980 w 409575"/>
                    <a:gd name="connsiteY11" fmla="*/ 146753 h 152400"/>
                    <a:gd name="connsiteX12" fmla="*/ 7218 w 409575"/>
                    <a:gd name="connsiteY12" fmla="*/ 145610 h 152400"/>
                    <a:gd name="connsiteX13" fmla="*/ 7599 w 409575"/>
                    <a:gd name="connsiteY13" fmla="*/ 143895 h 152400"/>
                    <a:gd name="connsiteX14" fmla="*/ 7980 w 409575"/>
                    <a:gd name="connsiteY14" fmla="*/ 143419 h 152400"/>
                    <a:gd name="connsiteX15" fmla="*/ 92562 w 409575"/>
                    <a:gd name="connsiteY15" fmla="*/ 88079 h 152400"/>
                    <a:gd name="connsiteX16" fmla="*/ 191622 w 409575"/>
                    <a:gd name="connsiteY16" fmla="*/ 94937 h 152400"/>
                    <a:gd name="connsiteX17" fmla="*/ 242105 w 409575"/>
                    <a:gd name="connsiteY17" fmla="*/ 31310 h 152400"/>
                    <a:gd name="connsiteX18" fmla="*/ 245439 w 409575"/>
                    <a:gd name="connsiteY18" fmla="*/ 28833 h 152400"/>
                    <a:gd name="connsiteX19" fmla="*/ 269251 w 409575"/>
                    <a:gd name="connsiteY19" fmla="*/ 15689 h 152400"/>
                    <a:gd name="connsiteX20" fmla="*/ 376693 w 409575"/>
                    <a:gd name="connsiteY20" fmla="*/ 28643 h 152400"/>
                    <a:gd name="connsiteX21" fmla="*/ 406221 w 409575"/>
                    <a:gd name="connsiteY21" fmla="*/ 9116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09575" h="152400">
                      <a:moveTo>
                        <a:pt x="406221" y="9116"/>
                      </a:moveTo>
                      <a:cubicBezTo>
                        <a:pt x="406411" y="10545"/>
                        <a:pt x="406507" y="11974"/>
                        <a:pt x="406602" y="13307"/>
                      </a:cubicBezTo>
                      <a:cubicBezTo>
                        <a:pt x="395838" y="17308"/>
                        <a:pt x="386123" y="23880"/>
                        <a:pt x="378598" y="32738"/>
                      </a:cubicBezTo>
                      <a:cubicBezTo>
                        <a:pt x="377836" y="33596"/>
                        <a:pt x="376598" y="33691"/>
                        <a:pt x="375741" y="33024"/>
                      </a:cubicBezTo>
                      <a:cubicBezTo>
                        <a:pt x="348785" y="10164"/>
                        <a:pt x="306684" y="4640"/>
                        <a:pt x="270870" y="19499"/>
                      </a:cubicBezTo>
                      <a:cubicBezTo>
                        <a:pt x="262298" y="23023"/>
                        <a:pt x="254107" y="27595"/>
                        <a:pt x="246296" y="33215"/>
                      </a:cubicBezTo>
                      <a:cubicBezTo>
                        <a:pt x="246201" y="33310"/>
                        <a:pt x="246105" y="33405"/>
                        <a:pt x="246010" y="33405"/>
                      </a:cubicBezTo>
                      <a:cubicBezTo>
                        <a:pt x="224484" y="48836"/>
                        <a:pt x="206386" y="71410"/>
                        <a:pt x="194480" y="98366"/>
                      </a:cubicBezTo>
                      <a:cubicBezTo>
                        <a:pt x="194099" y="99413"/>
                        <a:pt x="192861" y="99890"/>
                        <a:pt x="191813" y="99413"/>
                      </a:cubicBezTo>
                      <a:cubicBezTo>
                        <a:pt x="161047" y="86174"/>
                        <a:pt x="126091" y="83602"/>
                        <a:pt x="93515" y="92079"/>
                      </a:cubicBezTo>
                      <a:cubicBezTo>
                        <a:pt x="60939" y="100461"/>
                        <a:pt x="31602" y="119797"/>
                        <a:pt x="10743" y="146372"/>
                      </a:cubicBezTo>
                      <a:cubicBezTo>
                        <a:pt x="10076" y="147324"/>
                        <a:pt x="8742" y="147419"/>
                        <a:pt x="7980" y="146753"/>
                      </a:cubicBezTo>
                      <a:cubicBezTo>
                        <a:pt x="7599" y="146467"/>
                        <a:pt x="7409" y="146086"/>
                        <a:pt x="7218" y="145610"/>
                      </a:cubicBezTo>
                      <a:cubicBezTo>
                        <a:pt x="7028" y="145038"/>
                        <a:pt x="7218" y="144371"/>
                        <a:pt x="7599" y="143895"/>
                      </a:cubicBezTo>
                      <a:cubicBezTo>
                        <a:pt x="7790" y="143705"/>
                        <a:pt x="7790" y="143609"/>
                        <a:pt x="7980" y="143419"/>
                      </a:cubicBezTo>
                      <a:cubicBezTo>
                        <a:pt x="29316" y="116273"/>
                        <a:pt x="59320" y="96746"/>
                        <a:pt x="92562" y="88079"/>
                      </a:cubicBezTo>
                      <a:cubicBezTo>
                        <a:pt x="125328" y="79601"/>
                        <a:pt x="160380" y="81983"/>
                        <a:pt x="191622" y="94937"/>
                      </a:cubicBezTo>
                      <a:cubicBezTo>
                        <a:pt x="203529" y="68838"/>
                        <a:pt x="221150" y="46740"/>
                        <a:pt x="242105" y="31310"/>
                      </a:cubicBezTo>
                      <a:cubicBezTo>
                        <a:pt x="243153" y="30452"/>
                        <a:pt x="244296" y="29690"/>
                        <a:pt x="245439" y="28833"/>
                      </a:cubicBezTo>
                      <a:cubicBezTo>
                        <a:pt x="253059" y="23594"/>
                        <a:pt x="260965" y="19118"/>
                        <a:pt x="269251" y="15689"/>
                      </a:cubicBezTo>
                      <a:cubicBezTo>
                        <a:pt x="305732" y="639"/>
                        <a:pt x="348690" y="5783"/>
                        <a:pt x="376693" y="28643"/>
                      </a:cubicBezTo>
                      <a:cubicBezTo>
                        <a:pt x="384790" y="19689"/>
                        <a:pt x="394981" y="13022"/>
                        <a:pt x="406221" y="911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3519128" y="2971160"/>
                  <a:ext cx="41963" cy="220307"/>
                </a:xfrm>
                <a:custGeom>
                  <a:avLst/>
                  <a:gdLst>
                    <a:gd name="connsiteX0" fmla="*/ 11891 w 38100"/>
                    <a:gd name="connsiteY0" fmla="*/ 7144 h 200025"/>
                    <a:gd name="connsiteX1" fmla="*/ 12653 w 38100"/>
                    <a:gd name="connsiteY1" fmla="*/ 37147 h 200025"/>
                    <a:gd name="connsiteX2" fmla="*/ 36752 w 38100"/>
                    <a:gd name="connsiteY2" fmla="*/ 94488 h 200025"/>
                    <a:gd name="connsiteX3" fmla="*/ 39419 w 38100"/>
                    <a:gd name="connsiteY3" fmla="*/ 101155 h 200025"/>
                    <a:gd name="connsiteX4" fmla="*/ 36847 w 38100"/>
                    <a:gd name="connsiteY4" fmla="*/ 107537 h 200025"/>
                    <a:gd name="connsiteX5" fmla="*/ 36371 w 38100"/>
                    <a:gd name="connsiteY5" fmla="*/ 190024 h 200025"/>
                    <a:gd name="connsiteX6" fmla="*/ 37514 w 38100"/>
                    <a:gd name="connsiteY6" fmla="*/ 191834 h 200025"/>
                    <a:gd name="connsiteX7" fmla="*/ 37228 w 38100"/>
                    <a:gd name="connsiteY7" fmla="*/ 194405 h 200025"/>
                    <a:gd name="connsiteX8" fmla="*/ 36942 w 38100"/>
                    <a:gd name="connsiteY8" fmla="*/ 194596 h 200025"/>
                    <a:gd name="connsiteX9" fmla="*/ 34085 w 38100"/>
                    <a:gd name="connsiteY9" fmla="*/ 194024 h 200025"/>
                    <a:gd name="connsiteX10" fmla="*/ 33037 w 38100"/>
                    <a:gd name="connsiteY10" fmla="*/ 192405 h 200025"/>
                    <a:gd name="connsiteX11" fmla="*/ 33418 w 38100"/>
                    <a:gd name="connsiteY11" fmla="*/ 105442 h 200025"/>
                    <a:gd name="connsiteX12" fmla="*/ 35323 w 38100"/>
                    <a:gd name="connsiteY12" fmla="*/ 101155 h 200025"/>
                    <a:gd name="connsiteX13" fmla="*/ 33418 w 38100"/>
                    <a:gd name="connsiteY13" fmla="*/ 96869 h 200025"/>
                    <a:gd name="connsiteX14" fmla="*/ 8653 w 38100"/>
                    <a:gd name="connsiteY14" fmla="*/ 37909 h 200025"/>
                    <a:gd name="connsiteX15" fmla="*/ 7224 w 38100"/>
                    <a:gd name="connsiteY15" fmla="*/ 15240 h 200025"/>
                    <a:gd name="connsiteX16" fmla="*/ 7891 w 38100"/>
                    <a:gd name="connsiteY16" fmla="*/ 15621 h 200025"/>
                    <a:gd name="connsiteX17" fmla="*/ 11891 w 38100"/>
                    <a:gd name="connsiteY17" fmla="*/ 7144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8100" h="200025">
                      <a:moveTo>
                        <a:pt x="11891" y="7144"/>
                      </a:moveTo>
                      <a:cubicBezTo>
                        <a:pt x="10653" y="16859"/>
                        <a:pt x="10939" y="26956"/>
                        <a:pt x="12653" y="37147"/>
                      </a:cubicBezTo>
                      <a:cubicBezTo>
                        <a:pt x="15797" y="56102"/>
                        <a:pt x="23893" y="75343"/>
                        <a:pt x="36752" y="94488"/>
                      </a:cubicBezTo>
                      <a:cubicBezTo>
                        <a:pt x="37895" y="96298"/>
                        <a:pt x="39419" y="98488"/>
                        <a:pt x="39419" y="101155"/>
                      </a:cubicBezTo>
                      <a:cubicBezTo>
                        <a:pt x="39419" y="103632"/>
                        <a:pt x="38085" y="105632"/>
                        <a:pt x="36847" y="107537"/>
                      </a:cubicBezTo>
                      <a:cubicBezTo>
                        <a:pt x="21226" y="132017"/>
                        <a:pt x="21131" y="165640"/>
                        <a:pt x="36371" y="190024"/>
                      </a:cubicBezTo>
                      <a:cubicBezTo>
                        <a:pt x="36752" y="190690"/>
                        <a:pt x="37133" y="191262"/>
                        <a:pt x="37514" y="191834"/>
                      </a:cubicBezTo>
                      <a:cubicBezTo>
                        <a:pt x="38085" y="192691"/>
                        <a:pt x="37895" y="193738"/>
                        <a:pt x="37228" y="194405"/>
                      </a:cubicBezTo>
                      <a:cubicBezTo>
                        <a:pt x="37133" y="194500"/>
                        <a:pt x="37037" y="194596"/>
                        <a:pt x="36942" y="194596"/>
                      </a:cubicBezTo>
                      <a:cubicBezTo>
                        <a:pt x="35990" y="195263"/>
                        <a:pt x="34751" y="194977"/>
                        <a:pt x="34085" y="194024"/>
                      </a:cubicBezTo>
                      <a:cubicBezTo>
                        <a:pt x="33704" y="193453"/>
                        <a:pt x="33323" y="192881"/>
                        <a:pt x="33037" y="192405"/>
                      </a:cubicBezTo>
                      <a:cubicBezTo>
                        <a:pt x="16940" y="166592"/>
                        <a:pt x="16940" y="131064"/>
                        <a:pt x="33418" y="105442"/>
                      </a:cubicBezTo>
                      <a:cubicBezTo>
                        <a:pt x="34370" y="103822"/>
                        <a:pt x="35323" y="102394"/>
                        <a:pt x="35323" y="101155"/>
                      </a:cubicBezTo>
                      <a:cubicBezTo>
                        <a:pt x="35323" y="99727"/>
                        <a:pt x="34370" y="98298"/>
                        <a:pt x="33418" y="96869"/>
                      </a:cubicBezTo>
                      <a:cubicBezTo>
                        <a:pt x="20273" y="77248"/>
                        <a:pt x="11987" y="57436"/>
                        <a:pt x="8653" y="37909"/>
                      </a:cubicBezTo>
                      <a:cubicBezTo>
                        <a:pt x="7415" y="30289"/>
                        <a:pt x="6938" y="22669"/>
                        <a:pt x="7224" y="15240"/>
                      </a:cubicBezTo>
                      <a:cubicBezTo>
                        <a:pt x="7510" y="15335"/>
                        <a:pt x="7700" y="15430"/>
                        <a:pt x="7891" y="15621"/>
                      </a:cubicBezTo>
                      <a:cubicBezTo>
                        <a:pt x="8939" y="12668"/>
                        <a:pt x="10272" y="9906"/>
                        <a:pt x="11891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3318468" y="2964452"/>
                  <a:ext cx="178343" cy="251779"/>
                </a:xfrm>
                <a:custGeom>
                  <a:avLst/>
                  <a:gdLst>
                    <a:gd name="connsiteX0" fmla="*/ 160359 w 161925"/>
                    <a:gd name="connsiteY0" fmla="*/ 63621 h 228600"/>
                    <a:gd name="connsiteX1" fmla="*/ 159216 w 161925"/>
                    <a:gd name="connsiteY1" fmla="*/ 129534 h 228600"/>
                    <a:gd name="connsiteX2" fmla="*/ 121974 w 161925"/>
                    <a:gd name="connsiteY2" fmla="*/ 203067 h 228600"/>
                    <a:gd name="connsiteX3" fmla="*/ 117878 w 161925"/>
                    <a:gd name="connsiteY3" fmla="*/ 206972 h 228600"/>
                    <a:gd name="connsiteX4" fmla="*/ 76063 w 161925"/>
                    <a:gd name="connsiteY4" fmla="*/ 223355 h 228600"/>
                    <a:gd name="connsiteX5" fmla="*/ 43964 w 161925"/>
                    <a:gd name="connsiteY5" fmla="*/ 203448 h 228600"/>
                    <a:gd name="connsiteX6" fmla="*/ 9293 w 161925"/>
                    <a:gd name="connsiteY6" fmla="*/ 138202 h 228600"/>
                    <a:gd name="connsiteX7" fmla="*/ 7293 w 161925"/>
                    <a:gd name="connsiteY7" fmla="*/ 111436 h 228600"/>
                    <a:gd name="connsiteX8" fmla="*/ 7293 w 161925"/>
                    <a:gd name="connsiteY8" fmla="*/ 111436 h 228600"/>
                    <a:gd name="connsiteX9" fmla="*/ 13484 w 161925"/>
                    <a:gd name="connsiteY9" fmla="*/ 96387 h 228600"/>
                    <a:gd name="connsiteX10" fmla="*/ 13484 w 161925"/>
                    <a:gd name="connsiteY10" fmla="*/ 137344 h 228600"/>
                    <a:gd name="connsiteX11" fmla="*/ 21580 w 161925"/>
                    <a:gd name="connsiteY11" fmla="*/ 162490 h 228600"/>
                    <a:gd name="connsiteX12" fmla="*/ 31105 w 161925"/>
                    <a:gd name="connsiteY12" fmla="*/ 180016 h 228600"/>
                    <a:gd name="connsiteX13" fmla="*/ 47012 w 161925"/>
                    <a:gd name="connsiteY13" fmla="*/ 200400 h 228600"/>
                    <a:gd name="connsiteX14" fmla="*/ 47583 w 161925"/>
                    <a:gd name="connsiteY14" fmla="*/ 200971 h 228600"/>
                    <a:gd name="connsiteX15" fmla="*/ 52822 w 161925"/>
                    <a:gd name="connsiteY15" fmla="*/ 206210 h 228600"/>
                    <a:gd name="connsiteX16" fmla="*/ 76539 w 161925"/>
                    <a:gd name="connsiteY16" fmla="*/ 218974 h 228600"/>
                    <a:gd name="connsiteX17" fmla="*/ 114925 w 161925"/>
                    <a:gd name="connsiteY17" fmla="*/ 203638 h 228600"/>
                    <a:gd name="connsiteX18" fmla="*/ 137785 w 161925"/>
                    <a:gd name="connsiteY18" fmla="*/ 174397 h 228600"/>
                    <a:gd name="connsiteX19" fmla="*/ 139976 w 161925"/>
                    <a:gd name="connsiteY19" fmla="*/ 170491 h 228600"/>
                    <a:gd name="connsiteX20" fmla="*/ 154930 w 161925"/>
                    <a:gd name="connsiteY20" fmla="*/ 128486 h 228600"/>
                    <a:gd name="connsiteX21" fmla="*/ 156740 w 161925"/>
                    <a:gd name="connsiteY21" fmla="*/ 119342 h 228600"/>
                    <a:gd name="connsiteX22" fmla="*/ 157692 w 161925"/>
                    <a:gd name="connsiteY22" fmla="*/ 113056 h 228600"/>
                    <a:gd name="connsiteX23" fmla="*/ 156168 w 161925"/>
                    <a:gd name="connsiteY23" fmla="*/ 64478 h 228600"/>
                    <a:gd name="connsiteX24" fmla="*/ 123879 w 161925"/>
                    <a:gd name="connsiteY24" fmla="*/ 10948 h 228600"/>
                    <a:gd name="connsiteX25" fmla="*/ 123212 w 161925"/>
                    <a:gd name="connsiteY25" fmla="*/ 10090 h 228600"/>
                    <a:gd name="connsiteX26" fmla="*/ 123498 w 161925"/>
                    <a:gd name="connsiteY26" fmla="*/ 7995 h 228600"/>
                    <a:gd name="connsiteX27" fmla="*/ 126450 w 161925"/>
                    <a:gd name="connsiteY27" fmla="*/ 7614 h 228600"/>
                    <a:gd name="connsiteX28" fmla="*/ 128451 w 161925"/>
                    <a:gd name="connsiteY28" fmla="*/ 9328 h 228600"/>
                    <a:gd name="connsiteX29" fmla="*/ 160359 w 161925"/>
                    <a:gd name="connsiteY29" fmla="*/ 63621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61925" h="228600">
                      <a:moveTo>
                        <a:pt x="160359" y="63621"/>
                      </a:moveTo>
                      <a:cubicBezTo>
                        <a:pt x="164741" y="83433"/>
                        <a:pt x="164360" y="105626"/>
                        <a:pt x="159216" y="129534"/>
                      </a:cubicBezTo>
                      <a:cubicBezTo>
                        <a:pt x="154549" y="150965"/>
                        <a:pt x="144357" y="180588"/>
                        <a:pt x="121974" y="203067"/>
                      </a:cubicBezTo>
                      <a:cubicBezTo>
                        <a:pt x="120640" y="204400"/>
                        <a:pt x="119307" y="205639"/>
                        <a:pt x="117878" y="206972"/>
                      </a:cubicBezTo>
                      <a:cubicBezTo>
                        <a:pt x="109972" y="214211"/>
                        <a:pt x="93970" y="225927"/>
                        <a:pt x="76063" y="223355"/>
                      </a:cubicBezTo>
                      <a:cubicBezTo>
                        <a:pt x="61966" y="221355"/>
                        <a:pt x="51012" y="211068"/>
                        <a:pt x="43964" y="203448"/>
                      </a:cubicBezTo>
                      <a:cubicBezTo>
                        <a:pt x="25962" y="184112"/>
                        <a:pt x="13960" y="161538"/>
                        <a:pt x="9293" y="138202"/>
                      </a:cubicBezTo>
                      <a:cubicBezTo>
                        <a:pt x="7483" y="129248"/>
                        <a:pt x="6816" y="120295"/>
                        <a:pt x="7293" y="111436"/>
                      </a:cubicBezTo>
                      <a:lnTo>
                        <a:pt x="7293" y="111436"/>
                      </a:lnTo>
                      <a:cubicBezTo>
                        <a:pt x="9007" y="106293"/>
                        <a:pt x="11103" y="101245"/>
                        <a:pt x="13484" y="96387"/>
                      </a:cubicBezTo>
                      <a:cubicBezTo>
                        <a:pt x="10817" y="109531"/>
                        <a:pt x="10722" y="123628"/>
                        <a:pt x="13484" y="137344"/>
                      </a:cubicBezTo>
                      <a:cubicBezTo>
                        <a:pt x="15198" y="145917"/>
                        <a:pt x="17961" y="154299"/>
                        <a:pt x="21580" y="162490"/>
                      </a:cubicBezTo>
                      <a:cubicBezTo>
                        <a:pt x="24247" y="168491"/>
                        <a:pt x="27390" y="174301"/>
                        <a:pt x="31105" y="180016"/>
                      </a:cubicBezTo>
                      <a:cubicBezTo>
                        <a:pt x="35677" y="187065"/>
                        <a:pt x="41011" y="193923"/>
                        <a:pt x="47012" y="200400"/>
                      </a:cubicBezTo>
                      <a:lnTo>
                        <a:pt x="47583" y="200971"/>
                      </a:lnTo>
                      <a:cubicBezTo>
                        <a:pt x="49298" y="202876"/>
                        <a:pt x="51108" y="204591"/>
                        <a:pt x="52822" y="206210"/>
                      </a:cubicBezTo>
                      <a:cubicBezTo>
                        <a:pt x="61014" y="213735"/>
                        <a:pt x="68634" y="217831"/>
                        <a:pt x="76539" y="218974"/>
                      </a:cubicBezTo>
                      <a:cubicBezTo>
                        <a:pt x="92732" y="221355"/>
                        <a:pt x="107496" y="210401"/>
                        <a:pt x="114925" y="203638"/>
                      </a:cubicBezTo>
                      <a:cubicBezTo>
                        <a:pt x="124545" y="194875"/>
                        <a:pt x="131975" y="184779"/>
                        <a:pt x="137785" y="174397"/>
                      </a:cubicBezTo>
                      <a:cubicBezTo>
                        <a:pt x="138547" y="173158"/>
                        <a:pt x="139214" y="171825"/>
                        <a:pt x="139976" y="170491"/>
                      </a:cubicBezTo>
                      <a:cubicBezTo>
                        <a:pt x="147691" y="155823"/>
                        <a:pt x="152263" y="140773"/>
                        <a:pt x="154930" y="128486"/>
                      </a:cubicBezTo>
                      <a:cubicBezTo>
                        <a:pt x="155597" y="125438"/>
                        <a:pt x="156168" y="122390"/>
                        <a:pt x="156740" y="119342"/>
                      </a:cubicBezTo>
                      <a:cubicBezTo>
                        <a:pt x="157121" y="117247"/>
                        <a:pt x="157407" y="115056"/>
                        <a:pt x="157692" y="113056"/>
                      </a:cubicBezTo>
                      <a:cubicBezTo>
                        <a:pt x="159978" y="95625"/>
                        <a:pt x="159407" y="79337"/>
                        <a:pt x="156168" y="64478"/>
                      </a:cubicBezTo>
                      <a:cubicBezTo>
                        <a:pt x="151215" y="42285"/>
                        <a:pt x="139690" y="23330"/>
                        <a:pt x="123879" y="10948"/>
                      </a:cubicBezTo>
                      <a:cubicBezTo>
                        <a:pt x="123593" y="10757"/>
                        <a:pt x="123307" y="10376"/>
                        <a:pt x="123212" y="10090"/>
                      </a:cubicBezTo>
                      <a:cubicBezTo>
                        <a:pt x="122926" y="9519"/>
                        <a:pt x="123021" y="8662"/>
                        <a:pt x="123498" y="7995"/>
                      </a:cubicBezTo>
                      <a:cubicBezTo>
                        <a:pt x="124164" y="7042"/>
                        <a:pt x="125498" y="6852"/>
                        <a:pt x="126450" y="7614"/>
                      </a:cubicBezTo>
                      <a:cubicBezTo>
                        <a:pt x="127117" y="8185"/>
                        <a:pt x="127784" y="8662"/>
                        <a:pt x="128451" y="9328"/>
                      </a:cubicBezTo>
                      <a:cubicBezTo>
                        <a:pt x="144072" y="22282"/>
                        <a:pt x="155406" y="41523"/>
                        <a:pt x="160359" y="6362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: 形状 142"/>
                <p:cNvSpPr/>
                <p:nvPr/>
              </p:nvSpPr>
              <p:spPr>
                <a:xfrm>
                  <a:off x="3333963" y="3044420"/>
                  <a:ext cx="157362" cy="125889"/>
                </a:xfrm>
                <a:custGeom>
                  <a:avLst/>
                  <a:gdLst>
                    <a:gd name="connsiteX0" fmla="*/ 144576 w 142875"/>
                    <a:gd name="connsiteY0" fmla="*/ 46355 h 114300"/>
                    <a:gd name="connsiteX1" fmla="*/ 143814 w 142875"/>
                    <a:gd name="connsiteY1" fmla="*/ 46831 h 114300"/>
                    <a:gd name="connsiteX2" fmla="*/ 141052 w 142875"/>
                    <a:gd name="connsiteY2" fmla="*/ 45593 h 114300"/>
                    <a:gd name="connsiteX3" fmla="*/ 97713 w 142875"/>
                    <a:gd name="connsiteY3" fmla="*/ 12065 h 114300"/>
                    <a:gd name="connsiteX4" fmla="*/ 42849 w 142875"/>
                    <a:gd name="connsiteY4" fmla="*/ 27305 h 114300"/>
                    <a:gd name="connsiteX5" fmla="*/ 14941 w 142875"/>
                    <a:gd name="connsiteY5" fmla="*/ 62357 h 114300"/>
                    <a:gd name="connsiteX6" fmla="*/ 17036 w 142875"/>
                    <a:gd name="connsiteY6" fmla="*/ 105982 h 114300"/>
                    <a:gd name="connsiteX7" fmla="*/ 16179 w 142875"/>
                    <a:gd name="connsiteY7" fmla="*/ 108839 h 114300"/>
                    <a:gd name="connsiteX8" fmla="*/ 13322 w 142875"/>
                    <a:gd name="connsiteY8" fmla="*/ 107982 h 114300"/>
                    <a:gd name="connsiteX9" fmla="*/ 11036 w 142875"/>
                    <a:gd name="connsiteY9" fmla="*/ 60833 h 114300"/>
                    <a:gd name="connsiteX10" fmla="*/ 40468 w 142875"/>
                    <a:gd name="connsiteY10" fmla="*/ 23781 h 114300"/>
                    <a:gd name="connsiteX11" fmla="*/ 98380 w 142875"/>
                    <a:gd name="connsiteY11" fmla="*/ 7779 h 114300"/>
                    <a:gd name="connsiteX12" fmla="*/ 145148 w 142875"/>
                    <a:gd name="connsiteY12" fmla="*/ 44069 h 114300"/>
                    <a:gd name="connsiteX13" fmla="*/ 144576 w 142875"/>
                    <a:gd name="connsiteY13" fmla="*/ 46355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2875" h="114300">
                      <a:moveTo>
                        <a:pt x="144576" y="46355"/>
                      </a:moveTo>
                      <a:cubicBezTo>
                        <a:pt x="144386" y="46546"/>
                        <a:pt x="144100" y="46736"/>
                        <a:pt x="143814" y="46831"/>
                      </a:cubicBezTo>
                      <a:cubicBezTo>
                        <a:pt x="142671" y="47212"/>
                        <a:pt x="141528" y="46641"/>
                        <a:pt x="141052" y="45593"/>
                      </a:cubicBezTo>
                      <a:cubicBezTo>
                        <a:pt x="134956" y="28353"/>
                        <a:pt x="117525" y="14922"/>
                        <a:pt x="97713" y="12065"/>
                      </a:cubicBezTo>
                      <a:cubicBezTo>
                        <a:pt x="79806" y="9493"/>
                        <a:pt x="59804" y="15113"/>
                        <a:pt x="42849" y="27305"/>
                      </a:cubicBezTo>
                      <a:cubicBezTo>
                        <a:pt x="29514" y="36925"/>
                        <a:pt x="19894" y="49022"/>
                        <a:pt x="14941" y="62357"/>
                      </a:cubicBezTo>
                      <a:cubicBezTo>
                        <a:pt x="9512" y="77121"/>
                        <a:pt x="10274" y="93409"/>
                        <a:pt x="17036" y="105982"/>
                      </a:cubicBezTo>
                      <a:cubicBezTo>
                        <a:pt x="17608" y="107029"/>
                        <a:pt x="17227" y="108267"/>
                        <a:pt x="16179" y="108839"/>
                      </a:cubicBezTo>
                      <a:cubicBezTo>
                        <a:pt x="15131" y="109411"/>
                        <a:pt x="13893" y="109030"/>
                        <a:pt x="13322" y="107982"/>
                      </a:cubicBezTo>
                      <a:cubicBezTo>
                        <a:pt x="5987" y="94361"/>
                        <a:pt x="5130" y="76740"/>
                        <a:pt x="11036" y="60833"/>
                      </a:cubicBezTo>
                      <a:cubicBezTo>
                        <a:pt x="16274" y="46641"/>
                        <a:pt x="26466" y="33782"/>
                        <a:pt x="40468" y="23781"/>
                      </a:cubicBezTo>
                      <a:cubicBezTo>
                        <a:pt x="58280" y="10922"/>
                        <a:pt x="79425" y="5112"/>
                        <a:pt x="98380" y="7779"/>
                      </a:cubicBezTo>
                      <a:cubicBezTo>
                        <a:pt x="119716" y="10827"/>
                        <a:pt x="138480" y="25400"/>
                        <a:pt x="145148" y="44069"/>
                      </a:cubicBezTo>
                      <a:cubicBezTo>
                        <a:pt x="145338" y="44926"/>
                        <a:pt x="145148" y="45784"/>
                        <a:pt x="144576" y="4635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3360312" y="3092372"/>
                  <a:ext cx="73436" cy="104908"/>
                </a:xfrm>
                <a:custGeom>
                  <a:avLst/>
                  <a:gdLst>
                    <a:gd name="connsiteX0" fmla="*/ 56168 w 66675"/>
                    <a:gd name="connsiteY0" fmla="*/ 11295 h 95250"/>
                    <a:gd name="connsiteX1" fmla="*/ 56168 w 66675"/>
                    <a:gd name="connsiteY1" fmla="*/ 11295 h 95250"/>
                    <a:gd name="connsiteX2" fmla="*/ 34356 w 66675"/>
                    <a:gd name="connsiteY2" fmla="*/ 9676 h 95250"/>
                    <a:gd name="connsiteX3" fmla="*/ 19497 w 66675"/>
                    <a:gd name="connsiteY3" fmla="*/ 25392 h 95250"/>
                    <a:gd name="connsiteX4" fmla="*/ 19497 w 66675"/>
                    <a:gd name="connsiteY4" fmla="*/ 27583 h 95250"/>
                    <a:gd name="connsiteX5" fmla="*/ 45119 w 66675"/>
                    <a:gd name="connsiteY5" fmla="*/ 73208 h 95250"/>
                    <a:gd name="connsiteX6" fmla="*/ 9782 w 66675"/>
                    <a:gd name="connsiteY6" fmla="*/ 85019 h 95250"/>
                    <a:gd name="connsiteX7" fmla="*/ 9686 w 66675"/>
                    <a:gd name="connsiteY7" fmla="*/ 85019 h 95250"/>
                    <a:gd name="connsiteX8" fmla="*/ 7210 w 66675"/>
                    <a:gd name="connsiteY8" fmla="*/ 86543 h 95250"/>
                    <a:gd name="connsiteX9" fmla="*/ 8734 w 66675"/>
                    <a:gd name="connsiteY9" fmla="*/ 89210 h 95250"/>
                    <a:gd name="connsiteX10" fmla="*/ 15020 w 66675"/>
                    <a:gd name="connsiteY10" fmla="*/ 90258 h 95250"/>
                    <a:gd name="connsiteX11" fmla="*/ 48263 w 66675"/>
                    <a:gd name="connsiteY11" fmla="*/ 76161 h 95250"/>
                    <a:gd name="connsiteX12" fmla="*/ 49024 w 66675"/>
                    <a:gd name="connsiteY12" fmla="*/ 75875 h 95250"/>
                    <a:gd name="connsiteX13" fmla="*/ 49501 w 66675"/>
                    <a:gd name="connsiteY13" fmla="*/ 75494 h 95250"/>
                    <a:gd name="connsiteX14" fmla="*/ 50072 w 66675"/>
                    <a:gd name="connsiteY14" fmla="*/ 73970 h 95250"/>
                    <a:gd name="connsiteX15" fmla="*/ 62931 w 66675"/>
                    <a:gd name="connsiteY15" fmla="*/ 31298 h 95250"/>
                    <a:gd name="connsiteX16" fmla="*/ 62264 w 66675"/>
                    <a:gd name="connsiteY16" fmla="*/ 23011 h 95250"/>
                    <a:gd name="connsiteX17" fmla="*/ 62169 w 66675"/>
                    <a:gd name="connsiteY17" fmla="*/ 22916 h 95250"/>
                    <a:gd name="connsiteX18" fmla="*/ 57216 w 66675"/>
                    <a:gd name="connsiteY18" fmla="*/ 12438 h 95250"/>
                    <a:gd name="connsiteX19" fmla="*/ 56168 w 66675"/>
                    <a:gd name="connsiteY19" fmla="*/ 11295 h 95250"/>
                    <a:gd name="connsiteX20" fmla="*/ 58835 w 66675"/>
                    <a:gd name="connsiteY20" fmla="*/ 31298 h 95250"/>
                    <a:gd name="connsiteX21" fmla="*/ 48072 w 66675"/>
                    <a:gd name="connsiteY21" fmla="*/ 69588 h 95250"/>
                    <a:gd name="connsiteX22" fmla="*/ 23878 w 66675"/>
                    <a:gd name="connsiteY22" fmla="*/ 26440 h 95250"/>
                    <a:gd name="connsiteX23" fmla="*/ 36356 w 66675"/>
                    <a:gd name="connsiteY23" fmla="*/ 13391 h 95250"/>
                    <a:gd name="connsiteX24" fmla="*/ 53216 w 66675"/>
                    <a:gd name="connsiteY24" fmla="*/ 14343 h 95250"/>
                    <a:gd name="connsiteX25" fmla="*/ 53311 w 66675"/>
                    <a:gd name="connsiteY25" fmla="*/ 14439 h 95250"/>
                    <a:gd name="connsiteX26" fmla="*/ 54359 w 66675"/>
                    <a:gd name="connsiteY26" fmla="*/ 15486 h 95250"/>
                    <a:gd name="connsiteX27" fmla="*/ 58835 w 66675"/>
                    <a:gd name="connsiteY27" fmla="*/ 31298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675" h="95250">
                      <a:moveTo>
                        <a:pt x="56168" y="11295"/>
                      </a:moveTo>
                      <a:lnTo>
                        <a:pt x="56168" y="11295"/>
                      </a:lnTo>
                      <a:cubicBezTo>
                        <a:pt x="50739" y="6438"/>
                        <a:pt x="41786" y="5771"/>
                        <a:pt x="34356" y="9676"/>
                      </a:cubicBezTo>
                      <a:cubicBezTo>
                        <a:pt x="28736" y="12534"/>
                        <a:pt x="23878" y="17772"/>
                        <a:pt x="19497" y="25392"/>
                      </a:cubicBezTo>
                      <a:cubicBezTo>
                        <a:pt x="19116" y="26059"/>
                        <a:pt x="19116" y="26821"/>
                        <a:pt x="19497" y="27583"/>
                      </a:cubicBezTo>
                      <a:lnTo>
                        <a:pt x="45119" y="73208"/>
                      </a:lnTo>
                      <a:cubicBezTo>
                        <a:pt x="35690" y="83495"/>
                        <a:pt x="21593" y="88257"/>
                        <a:pt x="9782" y="85019"/>
                      </a:cubicBezTo>
                      <a:cubicBezTo>
                        <a:pt x="9782" y="85019"/>
                        <a:pt x="9686" y="85019"/>
                        <a:pt x="9686" y="85019"/>
                      </a:cubicBezTo>
                      <a:cubicBezTo>
                        <a:pt x="8639" y="84828"/>
                        <a:pt x="7495" y="85495"/>
                        <a:pt x="7210" y="86543"/>
                      </a:cubicBezTo>
                      <a:cubicBezTo>
                        <a:pt x="6924" y="87686"/>
                        <a:pt x="7591" y="88924"/>
                        <a:pt x="8734" y="89210"/>
                      </a:cubicBezTo>
                      <a:cubicBezTo>
                        <a:pt x="10734" y="89781"/>
                        <a:pt x="12830" y="90162"/>
                        <a:pt x="15020" y="90258"/>
                      </a:cubicBezTo>
                      <a:cubicBezTo>
                        <a:pt x="26831" y="91305"/>
                        <a:pt x="39499" y="86067"/>
                        <a:pt x="48263" y="76161"/>
                      </a:cubicBezTo>
                      <a:cubicBezTo>
                        <a:pt x="48548" y="76161"/>
                        <a:pt x="48834" y="75970"/>
                        <a:pt x="49024" y="75875"/>
                      </a:cubicBezTo>
                      <a:cubicBezTo>
                        <a:pt x="49215" y="75780"/>
                        <a:pt x="49310" y="75684"/>
                        <a:pt x="49501" y="75494"/>
                      </a:cubicBezTo>
                      <a:cubicBezTo>
                        <a:pt x="49882" y="75113"/>
                        <a:pt x="50168" y="74541"/>
                        <a:pt x="50072" y="73970"/>
                      </a:cubicBezTo>
                      <a:cubicBezTo>
                        <a:pt x="58645" y="63207"/>
                        <a:pt x="63217" y="48062"/>
                        <a:pt x="62931" y="31298"/>
                      </a:cubicBezTo>
                      <a:cubicBezTo>
                        <a:pt x="62931" y="28821"/>
                        <a:pt x="62741" y="26059"/>
                        <a:pt x="62264" y="23011"/>
                      </a:cubicBezTo>
                      <a:lnTo>
                        <a:pt x="62169" y="22916"/>
                      </a:lnTo>
                      <a:cubicBezTo>
                        <a:pt x="61407" y="19201"/>
                        <a:pt x="60074" y="15391"/>
                        <a:pt x="57216" y="12438"/>
                      </a:cubicBezTo>
                      <a:lnTo>
                        <a:pt x="56168" y="11295"/>
                      </a:lnTo>
                      <a:close/>
                      <a:moveTo>
                        <a:pt x="58835" y="31298"/>
                      </a:moveTo>
                      <a:cubicBezTo>
                        <a:pt x="59026" y="46252"/>
                        <a:pt x="55216" y="59873"/>
                        <a:pt x="48072" y="69588"/>
                      </a:cubicBezTo>
                      <a:lnTo>
                        <a:pt x="23878" y="26440"/>
                      </a:lnTo>
                      <a:cubicBezTo>
                        <a:pt x="27689" y="20058"/>
                        <a:pt x="31784" y="15772"/>
                        <a:pt x="36356" y="13391"/>
                      </a:cubicBezTo>
                      <a:cubicBezTo>
                        <a:pt x="42167" y="10343"/>
                        <a:pt x="49120" y="10724"/>
                        <a:pt x="53216" y="14343"/>
                      </a:cubicBezTo>
                      <a:cubicBezTo>
                        <a:pt x="53216" y="14343"/>
                        <a:pt x="53216" y="14343"/>
                        <a:pt x="53311" y="14439"/>
                      </a:cubicBezTo>
                      <a:lnTo>
                        <a:pt x="54359" y="15486"/>
                      </a:lnTo>
                      <a:cubicBezTo>
                        <a:pt x="57216" y="18725"/>
                        <a:pt x="58645" y="23868"/>
                        <a:pt x="58835" y="3129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3410334" y="3096353"/>
                  <a:ext cx="62945" cy="62945"/>
                </a:xfrm>
                <a:custGeom>
                  <a:avLst/>
                  <a:gdLst>
                    <a:gd name="connsiteX0" fmla="*/ 58377 w 57150"/>
                    <a:gd name="connsiteY0" fmla="*/ 55591 h 57150"/>
                    <a:gd name="connsiteX1" fmla="*/ 55424 w 57150"/>
                    <a:gd name="connsiteY1" fmla="*/ 55686 h 57150"/>
                    <a:gd name="connsiteX2" fmla="*/ 7799 w 57150"/>
                    <a:gd name="connsiteY2" fmla="*/ 10919 h 57150"/>
                    <a:gd name="connsiteX3" fmla="*/ 7704 w 57150"/>
                    <a:gd name="connsiteY3" fmla="*/ 7871 h 57150"/>
                    <a:gd name="connsiteX4" fmla="*/ 10752 w 57150"/>
                    <a:gd name="connsiteY4" fmla="*/ 7775 h 57150"/>
                    <a:gd name="connsiteX5" fmla="*/ 58377 w 57150"/>
                    <a:gd name="connsiteY5" fmla="*/ 52543 h 57150"/>
                    <a:gd name="connsiteX6" fmla="*/ 58377 w 57150"/>
                    <a:gd name="connsiteY6" fmla="*/ 55591 h 57150"/>
                    <a:gd name="connsiteX7" fmla="*/ 58377 w 57150"/>
                    <a:gd name="connsiteY7" fmla="*/ 55591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57150">
                      <a:moveTo>
                        <a:pt x="58377" y="55591"/>
                      </a:moveTo>
                      <a:cubicBezTo>
                        <a:pt x="57520" y="56448"/>
                        <a:pt x="56281" y="56448"/>
                        <a:pt x="55424" y="55686"/>
                      </a:cubicBezTo>
                      <a:lnTo>
                        <a:pt x="7799" y="10919"/>
                      </a:lnTo>
                      <a:cubicBezTo>
                        <a:pt x="6942" y="10157"/>
                        <a:pt x="6942" y="8728"/>
                        <a:pt x="7704" y="7871"/>
                      </a:cubicBezTo>
                      <a:cubicBezTo>
                        <a:pt x="8656" y="6918"/>
                        <a:pt x="9895" y="6918"/>
                        <a:pt x="10752" y="7775"/>
                      </a:cubicBezTo>
                      <a:lnTo>
                        <a:pt x="58377" y="52543"/>
                      </a:lnTo>
                      <a:cubicBezTo>
                        <a:pt x="59234" y="53305"/>
                        <a:pt x="59234" y="54638"/>
                        <a:pt x="58377" y="55591"/>
                      </a:cubicBezTo>
                      <a:cubicBezTo>
                        <a:pt x="58472" y="55591"/>
                        <a:pt x="58472" y="55591"/>
                        <a:pt x="58377" y="5559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3342971" y="3269727"/>
                  <a:ext cx="388159" cy="188834"/>
                </a:xfrm>
                <a:custGeom>
                  <a:avLst/>
                  <a:gdLst>
                    <a:gd name="connsiteX0" fmla="*/ 348139 w 352425"/>
                    <a:gd name="connsiteY0" fmla="*/ 7144 h 171450"/>
                    <a:gd name="connsiteX1" fmla="*/ 347091 w 352425"/>
                    <a:gd name="connsiteY1" fmla="*/ 11240 h 171450"/>
                    <a:gd name="connsiteX2" fmla="*/ 208788 w 352425"/>
                    <a:gd name="connsiteY2" fmla="*/ 110204 h 171450"/>
                    <a:gd name="connsiteX3" fmla="*/ 207550 w 352425"/>
                    <a:gd name="connsiteY3" fmla="*/ 111442 h 171450"/>
                    <a:gd name="connsiteX4" fmla="*/ 205835 w 352425"/>
                    <a:gd name="connsiteY4" fmla="*/ 111252 h 171450"/>
                    <a:gd name="connsiteX5" fmla="*/ 84392 w 352425"/>
                    <a:gd name="connsiteY5" fmla="*/ 99822 h 171450"/>
                    <a:gd name="connsiteX6" fmla="*/ 10668 w 352425"/>
                    <a:gd name="connsiteY6" fmla="*/ 169354 h 171450"/>
                    <a:gd name="connsiteX7" fmla="*/ 7144 w 352425"/>
                    <a:gd name="connsiteY7" fmla="*/ 167545 h 171450"/>
                    <a:gd name="connsiteX8" fmla="*/ 82963 w 352425"/>
                    <a:gd name="connsiteY8" fmla="*/ 96012 h 171450"/>
                    <a:gd name="connsiteX9" fmla="*/ 205930 w 352425"/>
                    <a:gd name="connsiteY9" fmla="*/ 106490 h 171450"/>
                    <a:gd name="connsiteX10" fmla="*/ 348139 w 352425"/>
                    <a:gd name="connsiteY10" fmla="*/ 7144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2425" h="171450">
                      <a:moveTo>
                        <a:pt x="348139" y="7144"/>
                      </a:moveTo>
                      <a:cubicBezTo>
                        <a:pt x="347853" y="8573"/>
                        <a:pt x="347472" y="9906"/>
                        <a:pt x="347091" y="11240"/>
                      </a:cubicBezTo>
                      <a:cubicBezTo>
                        <a:pt x="287084" y="12573"/>
                        <a:pt x="229648" y="53340"/>
                        <a:pt x="208788" y="110204"/>
                      </a:cubicBezTo>
                      <a:cubicBezTo>
                        <a:pt x="208597" y="110776"/>
                        <a:pt x="208121" y="111252"/>
                        <a:pt x="207550" y="111442"/>
                      </a:cubicBezTo>
                      <a:cubicBezTo>
                        <a:pt x="206978" y="111633"/>
                        <a:pt x="206407" y="111538"/>
                        <a:pt x="205835" y="111252"/>
                      </a:cubicBezTo>
                      <a:cubicBezTo>
                        <a:pt x="170212" y="88773"/>
                        <a:pt x="123634" y="84392"/>
                        <a:pt x="84392" y="99822"/>
                      </a:cubicBezTo>
                      <a:cubicBezTo>
                        <a:pt x="52292" y="112395"/>
                        <a:pt x="25527" y="138113"/>
                        <a:pt x="10668" y="169354"/>
                      </a:cubicBezTo>
                      <a:cubicBezTo>
                        <a:pt x="9525" y="168783"/>
                        <a:pt x="8287" y="168212"/>
                        <a:pt x="7144" y="167545"/>
                      </a:cubicBezTo>
                      <a:cubicBezTo>
                        <a:pt x="22384" y="135350"/>
                        <a:pt x="50006" y="108966"/>
                        <a:pt x="82963" y="96012"/>
                      </a:cubicBezTo>
                      <a:cubicBezTo>
                        <a:pt x="122587" y="80391"/>
                        <a:pt x="169545" y="84392"/>
                        <a:pt x="205930" y="106490"/>
                      </a:cubicBezTo>
                      <a:cubicBezTo>
                        <a:pt x="228124" y="49054"/>
                        <a:pt x="286988" y="8096"/>
                        <a:pt x="348139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3605451" y="3361339"/>
                  <a:ext cx="115399" cy="62945"/>
                </a:xfrm>
                <a:custGeom>
                  <a:avLst/>
                  <a:gdLst>
                    <a:gd name="connsiteX0" fmla="*/ 7144 w 104775"/>
                    <a:gd name="connsiteY0" fmla="*/ 53029 h 57150"/>
                    <a:gd name="connsiteX1" fmla="*/ 28289 w 104775"/>
                    <a:gd name="connsiteY1" fmla="*/ 20740 h 57150"/>
                    <a:gd name="connsiteX2" fmla="*/ 64389 w 104775"/>
                    <a:gd name="connsiteY2" fmla="*/ 7786 h 57150"/>
                    <a:gd name="connsiteX3" fmla="*/ 100965 w 104775"/>
                    <a:gd name="connsiteY3" fmla="*/ 13501 h 57150"/>
                    <a:gd name="connsiteX4" fmla="*/ 84106 w 104775"/>
                    <a:gd name="connsiteY4" fmla="*/ 25788 h 57150"/>
                    <a:gd name="connsiteX5" fmla="*/ 7144 w 104775"/>
                    <a:gd name="connsiteY5" fmla="*/ 53029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775" h="57150">
                      <a:moveTo>
                        <a:pt x="7144" y="53029"/>
                      </a:moveTo>
                      <a:cubicBezTo>
                        <a:pt x="8953" y="40266"/>
                        <a:pt x="17526" y="28360"/>
                        <a:pt x="28289" y="20740"/>
                      </a:cubicBezTo>
                      <a:cubicBezTo>
                        <a:pt x="39052" y="13120"/>
                        <a:pt x="51816" y="9310"/>
                        <a:pt x="64389" y="7786"/>
                      </a:cubicBezTo>
                      <a:cubicBezTo>
                        <a:pt x="76581" y="6357"/>
                        <a:pt x="90964" y="6928"/>
                        <a:pt x="100965" y="13501"/>
                      </a:cubicBezTo>
                      <a:cubicBezTo>
                        <a:pt x="116681" y="23788"/>
                        <a:pt x="92392" y="23978"/>
                        <a:pt x="84106" y="25788"/>
                      </a:cubicBezTo>
                      <a:cubicBezTo>
                        <a:pt x="57721" y="31598"/>
                        <a:pt x="33052" y="45219"/>
                        <a:pt x="7144" y="5302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任意多边形: 形状 147"/>
                <p:cNvSpPr/>
                <p:nvPr/>
              </p:nvSpPr>
              <p:spPr>
                <a:xfrm>
                  <a:off x="3647728" y="3311778"/>
                  <a:ext cx="73436" cy="73436"/>
                </a:xfrm>
                <a:custGeom>
                  <a:avLst/>
                  <a:gdLst>
                    <a:gd name="connsiteX0" fmla="*/ 64389 w 66675"/>
                    <a:gd name="connsiteY0" fmla="*/ 63262 h 66675"/>
                    <a:gd name="connsiteX1" fmla="*/ 23813 w 66675"/>
                    <a:gd name="connsiteY1" fmla="*/ 47831 h 66675"/>
                    <a:gd name="connsiteX2" fmla="*/ 7144 w 66675"/>
                    <a:gd name="connsiteY2" fmla="*/ 7159 h 66675"/>
                    <a:gd name="connsiteX3" fmla="*/ 46387 w 66675"/>
                    <a:gd name="connsiteY3" fmla="*/ 24209 h 66675"/>
                    <a:gd name="connsiteX4" fmla="*/ 64389 w 66675"/>
                    <a:gd name="connsiteY4" fmla="*/ 63262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66675">
                      <a:moveTo>
                        <a:pt x="64389" y="63262"/>
                      </a:moveTo>
                      <a:cubicBezTo>
                        <a:pt x="49054" y="63738"/>
                        <a:pt x="34290" y="58118"/>
                        <a:pt x="23813" y="47831"/>
                      </a:cubicBezTo>
                      <a:cubicBezTo>
                        <a:pt x="13335" y="37544"/>
                        <a:pt x="7239" y="22780"/>
                        <a:pt x="7144" y="7159"/>
                      </a:cubicBezTo>
                      <a:cubicBezTo>
                        <a:pt x="22479" y="6778"/>
                        <a:pt x="36481" y="13446"/>
                        <a:pt x="46387" y="24209"/>
                      </a:cubicBezTo>
                      <a:cubicBezTo>
                        <a:pt x="56293" y="35067"/>
                        <a:pt x="61246" y="48402"/>
                        <a:pt x="64389" y="6326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3692461" y="3255670"/>
                  <a:ext cx="41963" cy="136380"/>
                </a:xfrm>
                <a:custGeom>
                  <a:avLst/>
                  <a:gdLst>
                    <a:gd name="connsiteX0" fmla="*/ 33395 w 38100"/>
                    <a:gd name="connsiteY0" fmla="*/ 7144 h 123825"/>
                    <a:gd name="connsiteX1" fmla="*/ 7391 w 38100"/>
                    <a:gd name="connsiteY1" fmla="*/ 62675 h 123825"/>
                    <a:gd name="connsiteX2" fmla="*/ 24727 w 38100"/>
                    <a:gd name="connsiteY2" fmla="*/ 116872 h 123825"/>
                    <a:gd name="connsiteX3" fmla="*/ 33395 w 38100"/>
                    <a:gd name="connsiteY3" fmla="*/ 7144 h 123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00" h="123825">
                      <a:moveTo>
                        <a:pt x="33395" y="7144"/>
                      </a:moveTo>
                      <a:cubicBezTo>
                        <a:pt x="18536" y="22098"/>
                        <a:pt x="9011" y="42386"/>
                        <a:pt x="7391" y="62675"/>
                      </a:cubicBezTo>
                      <a:cubicBezTo>
                        <a:pt x="5772" y="82867"/>
                        <a:pt x="12154" y="102679"/>
                        <a:pt x="24727" y="116872"/>
                      </a:cubicBezTo>
                      <a:cubicBezTo>
                        <a:pt x="28346" y="81058"/>
                        <a:pt x="31490" y="42863"/>
                        <a:pt x="33395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任意多边形: 形状 149"/>
                <p:cNvSpPr/>
                <p:nvPr/>
              </p:nvSpPr>
              <p:spPr>
                <a:xfrm>
                  <a:off x="2201258" y="3005255"/>
                  <a:ext cx="1489692" cy="1972268"/>
                </a:xfrm>
                <a:custGeom>
                  <a:avLst/>
                  <a:gdLst>
                    <a:gd name="connsiteX0" fmla="*/ 1351693 w 1352550"/>
                    <a:gd name="connsiteY0" fmla="*/ 1253299 h 1790700"/>
                    <a:gd name="connsiteX1" fmla="*/ 1227296 w 1352550"/>
                    <a:gd name="connsiteY1" fmla="*/ 1701260 h 1790700"/>
                    <a:gd name="connsiteX2" fmla="*/ 1208723 w 1352550"/>
                    <a:gd name="connsiteY2" fmla="*/ 1768316 h 1790700"/>
                    <a:gd name="connsiteX3" fmla="*/ 1201865 w 1352550"/>
                    <a:gd name="connsiteY3" fmla="*/ 1792796 h 1790700"/>
                    <a:gd name="connsiteX4" fmla="*/ 1194340 w 1352550"/>
                    <a:gd name="connsiteY4" fmla="*/ 1781270 h 1790700"/>
                    <a:gd name="connsiteX5" fmla="*/ 1185482 w 1352550"/>
                    <a:gd name="connsiteY5" fmla="*/ 1767840 h 1790700"/>
                    <a:gd name="connsiteX6" fmla="*/ 1169765 w 1352550"/>
                    <a:gd name="connsiteY6" fmla="*/ 1743837 h 1790700"/>
                    <a:gd name="connsiteX7" fmla="*/ 1097280 w 1352550"/>
                    <a:gd name="connsiteY7" fmla="*/ 1634299 h 1790700"/>
                    <a:gd name="connsiteX8" fmla="*/ 345376 w 1352550"/>
                    <a:gd name="connsiteY8" fmla="*/ 495490 h 1790700"/>
                    <a:gd name="connsiteX9" fmla="*/ 70580 w 1352550"/>
                    <a:gd name="connsiteY9" fmla="*/ 352806 h 1790700"/>
                    <a:gd name="connsiteX10" fmla="*/ 49816 w 1352550"/>
                    <a:gd name="connsiteY10" fmla="*/ 342043 h 1790700"/>
                    <a:gd name="connsiteX11" fmla="*/ 7144 w 1352550"/>
                    <a:gd name="connsiteY11" fmla="*/ 319850 h 1790700"/>
                    <a:gd name="connsiteX12" fmla="*/ 7620 w 1352550"/>
                    <a:gd name="connsiteY12" fmla="*/ 318325 h 1790700"/>
                    <a:gd name="connsiteX13" fmla="*/ 9335 w 1352550"/>
                    <a:gd name="connsiteY13" fmla="*/ 313468 h 1790700"/>
                    <a:gd name="connsiteX14" fmla="*/ 395097 w 1352550"/>
                    <a:gd name="connsiteY14" fmla="*/ 7525 h 1790700"/>
                    <a:gd name="connsiteX15" fmla="*/ 396812 w 1352550"/>
                    <a:gd name="connsiteY15" fmla="*/ 7144 h 1790700"/>
                    <a:gd name="connsiteX16" fmla="*/ 411861 w 1352550"/>
                    <a:gd name="connsiteY16" fmla="*/ 60484 h 1790700"/>
                    <a:gd name="connsiteX17" fmla="*/ 418052 w 1352550"/>
                    <a:gd name="connsiteY17" fmla="*/ 82582 h 1790700"/>
                    <a:gd name="connsiteX18" fmla="*/ 508064 w 1352550"/>
                    <a:gd name="connsiteY18" fmla="*/ 401193 h 1790700"/>
                    <a:gd name="connsiteX19" fmla="*/ 1249013 w 1352550"/>
                    <a:gd name="connsiteY19" fmla="*/ 1149667 h 1790700"/>
                    <a:gd name="connsiteX20" fmla="*/ 1351693 w 1352550"/>
                    <a:gd name="connsiteY20" fmla="*/ 1253299 h 179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52550" h="1790700">
                      <a:moveTo>
                        <a:pt x="1351693" y="1253299"/>
                      </a:moveTo>
                      <a:lnTo>
                        <a:pt x="1227296" y="1701260"/>
                      </a:lnTo>
                      <a:lnTo>
                        <a:pt x="1208723" y="1768316"/>
                      </a:lnTo>
                      <a:lnTo>
                        <a:pt x="1201865" y="1792796"/>
                      </a:lnTo>
                      <a:lnTo>
                        <a:pt x="1194340" y="1781270"/>
                      </a:lnTo>
                      <a:lnTo>
                        <a:pt x="1185482" y="1767840"/>
                      </a:lnTo>
                      <a:lnTo>
                        <a:pt x="1169765" y="1743837"/>
                      </a:lnTo>
                      <a:lnTo>
                        <a:pt x="1097280" y="1634299"/>
                      </a:lnTo>
                      <a:lnTo>
                        <a:pt x="345376" y="495490"/>
                      </a:lnTo>
                      <a:lnTo>
                        <a:pt x="70580" y="352806"/>
                      </a:lnTo>
                      <a:lnTo>
                        <a:pt x="49816" y="342043"/>
                      </a:lnTo>
                      <a:lnTo>
                        <a:pt x="7144" y="319850"/>
                      </a:lnTo>
                      <a:cubicBezTo>
                        <a:pt x="7144" y="319850"/>
                        <a:pt x="7334" y="319373"/>
                        <a:pt x="7620" y="318325"/>
                      </a:cubicBezTo>
                      <a:cubicBezTo>
                        <a:pt x="8001" y="317182"/>
                        <a:pt x="8477" y="315659"/>
                        <a:pt x="9335" y="313468"/>
                      </a:cubicBezTo>
                      <a:cubicBezTo>
                        <a:pt x="23241" y="274225"/>
                        <a:pt x="109919" y="66104"/>
                        <a:pt x="395097" y="7525"/>
                      </a:cubicBezTo>
                      <a:cubicBezTo>
                        <a:pt x="395573" y="7334"/>
                        <a:pt x="396240" y="7334"/>
                        <a:pt x="396812" y="7144"/>
                      </a:cubicBezTo>
                      <a:lnTo>
                        <a:pt x="411861" y="60484"/>
                      </a:lnTo>
                      <a:lnTo>
                        <a:pt x="418052" y="82582"/>
                      </a:lnTo>
                      <a:lnTo>
                        <a:pt x="508064" y="401193"/>
                      </a:lnTo>
                      <a:lnTo>
                        <a:pt x="1249013" y="1149667"/>
                      </a:lnTo>
                      <a:lnTo>
                        <a:pt x="1351693" y="1253299"/>
                      </a:ln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: 形状 150"/>
                <p:cNvSpPr/>
                <p:nvPr/>
              </p:nvSpPr>
              <p:spPr>
                <a:xfrm>
                  <a:off x="3401719" y="4478266"/>
                  <a:ext cx="157362" cy="472085"/>
                </a:xfrm>
                <a:custGeom>
                  <a:avLst/>
                  <a:gdLst>
                    <a:gd name="connsiteX0" fmla="*/ 142494 w 142875"/>
                    <a:gd name="connsiteY0" fmla="*/ 7144 h 428625"/>
                    <a:gd name="connsiteX1" fmla="*/ 95345 w 142875"/>
                    <a:gd name="connsiteY1" fmla="*/ 430435 h 428625"/>
                    <a:gd name="connsiteX2" fmla="*/ 7144 w 142875"/>
                    <a:gd name="connsiteY2" fmla="*/ 296894 h 428625"/>
                    <a:gd name="connsiteX3" fmla="*/ 142494 w 142875"/>
                    <a:gd name="connsiteY3" fmla="*/ 7144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875" h="428625">
                      <a:moveTo>
                        <a:pt x="142494" y="7144"/>
                      </a:moveTo>
                      <a:cubicBezTo>
                        <a:pt x="126778" y="148304"/>
                        <a:pt x="110966" y="289370"/>
                        <a:pt x="95345" y="430435"/>
                      </a:cubicBezTo>
                      <a:lnTo>
                        <a:pt x="7144" y="296894"/>
                      </a:lnTo>
                      <a:cubicBezTo>
                        <a:pt x="52197" y="200215"/>
                        <a:pt x="97346" y="103727"/>
                        <a:pt x="142494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任意多边形: 形状 151"/>
                <p:cNvSpPr/>
                <p:nvPr/>
              </p:nvSpPr>
              <p:spPr>
                <a:xfrm>
                  <a:off x="2201783" y="3005779"/>
                  <a:ext cx="440613" cy="356687"/>
                </a:xfrm>
                <a:custGeom>
                  <a:avLst/>
                  <a:gdLst>
                    <a:gd name="connsiteX0" fmla="*/ 394526 w 400050"/>
                    <a:gd name="connsiteY0" fmla="*/ 7144 h 323850"/>
                    <a:gd name="connsiteX1" fmla="*/ 330803 w 400050"/>
                    <a:gd name="connsiteY1" fmla="*/ 98203 h 323850"/>
                    <a:gd name="connsiteX2" fmla="*/ 193453 w 400050"/>
                    <a:gd name="connsiteY2" fmla="*/ 215265 h 323850"/>
                    <a:gd name="connsiteX3" fmla="*/ 7144 w 400050"/>
                    <a:gd name="connsiteY3" fmla="*/ 317945 h 323850"/>
                    <a:gd name="connsiteX4" fmla="*/ 394526 w 400050"/>
                    <a:gd name="connsiteY4" fmla="*/ 7144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50" h="323850">
                      <a:moveTo>
                        <a:pt x="394526" y="7144"/>
                      </a:moveTo>
                      <a:cubicBezTo>
                        <a:pt x="377762" y="40386"/>
                        <a:pt x="355759" y="70866"/>
                        <a:pt x="330803" y="98203"/>
                      </a:cubicBezTo>
                      <a:cubicBezTo>
                        <a:pt x="290417" y="142970"/>
                        <a:pt x="242411" y="180213"/>
                        <a:pt x="193453" y="215265"/>
                      </a:cubicBezTo>
                      <a:cubicBezTo>
                        <a:pt x="135636" y="256699"/>
                        <a:pt x="74295" y="295942"/>
                        <a:pt x="7144" y="317945"/>
                      </a:cubicBezTo>
                      <a:cubicBezTo>
                        <a:pt x="14002" y="296609"/>
                        <a:pt x="94012" y="68866"/>
                        <a:pt x="394526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任意多边形: 形状 152"/>
                <p:cNvSpPr/>
                <p:nvPr/>
              </p:nvSpPr>
              <p:spPr>
                <a:xfrm>
                  <a:off x="2248256" y="3064213"/>
                  <a:ext cx="419632" cy="335705"/>
                </a:xfrm>
                <a:custGeom>
                  <a:avLst/>
                  <a:gdLst>
                    <a:gd name="connsiteX0" fmla="*/ 375380 w 381000"/>
                    <a:gd name="connsiteY0" fmla="*/ 29242 h 304800"/>
                    <a:gd name="connsiteX1" fmla="*/ 27908 w 381000"/>
                    <a:gd name="connsiteY1" fmla="*/ 299275 h 304800"/>
                    <a:gd name="connsiteX2" fmla="*/ 7144 w 381000"/>
                    <a:gd name="connsiteY2" fmla="*/ 288512 h 304800"/>
                    <a:gd name="connsiteX3" fmla="*/ 369189 w 381000"/>
                    <a:gd name="connsiteY3" fmla="*/ 7144 h 304800"/>
                    <a:gd name="connsiteX4" fmla="*/ 375380 w 381000"/>
                    <a:gd name="connsiteY4" fmla="*/ 29242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0" h="304800">
                      <a:moveTo>
                        <a:pt x="375380" y="29242"/>
                      </a:moveTo>
                      <a:cubicBezTo>
                        <a:pt x="293561" y="154686"/>
                        <a:pt x="169926" y="250984"/>
                        <a:pt x="27908" y="299275"/>
                      </a:cubicBezTo>
                      <a:lnTo>
                        <a:pt x="7144" y="288512"/>
                      </a:lnTo>
                      <a:cubicBezTo>
                        <a:pt x="155067" y="241745"/>
                        <a:pt x="287084" y="138875"/>
                        <a:pt x="369189" y="7144"/>
                      </a:cubicBezTo>
                      <a:lnTo>
                        <a:pt x="375380" y="29242"/>
                      </a:lnTo>
                      <a:close/>
                    </a:path>
                  </a:pathLst>
                </a:custGeom>
                <a:solidFill>
                  <a:srgbClr val="FCF1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任意多边形: 形状 153"/>
                <p:cNvSpPr/>
                <p:nvPr/>
              </p:nvSpPr>
              <p:spPr>
                <a:xfrm>
                  <a:off x="5017609" y="2973519"/>
                  <a:ext cx="975643" cy="1961777"/>
                </a:xfrm>
                <a:custGeom>
                  <a:avLst/>
                  <a:gdLst>
                    <a:gd name="connsiteX0" fmla="*/ 882306 w 885825"/>
                    <a:gd name="connsiteY0" fmla="*/ 625937 h 1781175"/>
                    <a:gd name="connsiteX1" fmla="*/ 840682 w 885825"/>
                    <a:gd name="connsiteY1" fmla="*/ 828057 h 1781175"/>
                    <a:gd name="connsiteX2" fmla="*/ 611415 w 885825"/>
                    <a:gd name="connsiteY2" fmla="*/ 1166004 h 1781175"/>
                    <a:gd name="connsiteX3" fmla="*/ 461968 w 885825"/>
                    <a:gd name="connsiteY3" fmla="*/ 1292972 h 1781175"/>
                    <a:gd name="connsiteX4" fmla="*/ 387006 w 885825"/>
                    <a:gd name="connsiteY4" fmla="*/ 1351837 h 1781175"/>
                    <a:gd name="connsiteX5" fmla="*/ 320236 w 885825"/>
                    <a:gd name="connsiteY5" fmla="*/ 1409177 h 1781175"/>
                    <a:gd name="connsiteX6" fmla="*/ 270611 w 885825"/>
                    <a:gd name="connsiteY6" fmla="*/ 1471756 h 1781175"/>
                    <a:gd name="connsiteX7" fmla="*/ 251180 w 885825"/>
                    <a:gd name="connsiteY7" fmla="*/ 1535288 h 1781175"/>
                    <a:gd name="connsiteX8" fmla="*/ 293280 w 885825"/>
                    <a:gd name="connsiteY8" fmla="*/ 1639968 h 1781175"/>
                    <a:gd name="connsiteX9" fmla="*/ 310425 w 885825"/>
                    <a:gd name="connsiteY9" fmla="*/ 1655017 h 1781175"/>
                    <a:gd name="connsiteX10" fmla="*/ 375196 w 885825"/>
                    <a:gd name="connsiteY10" fmla="*/ 1683878 h 1781175"/>
                    <a:gd name="connsiteX11" fmla="*/ 449490 w 885825"/>
                    <a:gd name="connsiteY11" fmla="*/ 1678354 h 1781175"/>
                    <a:gd name="connsiteX12" fmla="*/ 598081 w 885825"/>
                    <a:gd name="connsiteY12" fmla="*/ 1588438 h 1781175"/>
                    <a:gd name="connsiteX13" fmla="*/ 598271 w 885825"/>
                    <a:gd name="connsiteY13" fmla="*/ 1588247 h 1781175"/>
                    <a:gd name="connsiteX14" fmla="*/ 645039 w 885825"/>
                    <a:gd name="connsiteY14" fmla="*/ 1593105 h 1781175"/>
                    <a:gd name="connsiteX15" fmla="*/ 642848 w 885825"/>
                    <a:gd name="connsiteY15" fmla="*/ 1637396 h 1781175"/>
                    <a:gd name="connsiteX16" fmla="*/ 477684 w 885825"/>
                    <a:gd name="connsiteY16" fmla="*/ 1759316 h 1781175"/>
                    <a:gd name="connsiteX17" fmla="*/ 364337 w 885825"/>
                    <a:gd name="connsiteY17" fmla="*/ 1776461 h 1781175"/>
                    <a:gd name="connsiteX18" fmla="*/ 310330 w 885825"/>
                    <a:gd name="connsiteY18" fmla="*/ 1765222 h 1781175"/>
                    <a:gd name="connsiteX19" fmla="*/ 253180 w 885825"/>
                    <a:gd name="connsiteY19" fmla="*/ 1737409 h 1781175"/>
                    <a:gd name="connsiteX20" fmla="*/ 139642 w 885825"/>
                    <a:gd name="connsiteY20" fmla="*/ 1533764 h 1781175"/>
                    <a:gd name="connsiteX21" fmla="*/ 147548 w 885825"/>
                    <a:gd name="connsiteY21" fmla="*/ 1472423 h 1781175"/>
                    <a:gd name="connsiteX22" fmla="*/ 168884 w 885825"/>
                    <a:gd name="connsiteY22" fmla="*/ 1416416 h 1781175"/>
                    <a:gd name="connsiteX23" fmla="*/ 234130 w 885825"/>
                    <a:gd name="connsiteY23" fmla="*/ 1325643 h 1781175"/>
                    <a:gd name="connsiteX24" fmla="*/ 249180 w 885825"/>
                    <a:gd name="connsiteY24" fmla="*/ 1310213 h 1781175"/>
                    <a:gd name="connsiteX25" fmla="*/ 309092 w 885825"/>
                    <a:gd name="connsiteY25" fmla="*/ 1255920 h 1781175"/>
                    <a:gd name="connsiteX26" fmla="*/ 382530 w 885825"/>
                    <a:gd name="connsiteY26" fmla="*/ 1195055 h 1781175"/>
                    <a:gd name="connsiteX27" fmla="*/ 520738 w 885825"/>
                    <a:gd name="connsiteY27" fmla="*/ 1071992 h 1781175"/>
                    <a:gd name="connsiteX28" fmla="*/ 636657 w 885825"/>
                    <a:gd name="connsiteY28" fmla="*/ 937309 h 1781175"/>
                    <a:gd name="connsiteX29" fmla="*/ 660279 w 885825"/>
                    <a:gd name="connsiteY29" fmla="*/ 900923 h 1781175"/>
                    <a:gd name="connsiteX30" fmla="*/ 681234 w 885825"/>
                    <a:gd name="connsiteY30" fmla="*/ 863014 h 1781175"/>
                    <a:gd name="connsiteX31" fmla="*/ 715238 w 885825"/>
                    <a:gd name="connsiteY31" fmla="*/ 784718 h 1781175"/>
                    <a:gd name="connsiteX32" fmla="*/ 747623 w 885825"/>
                    <a:gd name="connsiteY32" fmla="*/ 440580 h 1781175"/>
                    <a:gd name="connsiteX33" fmla="*/ 591508 w 885825"/>
                    <a:gd name="connsiteY33" fmla="*/ 163688 h 1781175"/>
                    <a:gd name="connsiteX34" fmla="*/ 556837 w 885825"/>
                    <a:gd name="connsiteY34" fmla="*/ 144543 h 1781175"/>
                    <a:gd name="connsiteX35" fmla="*/ 519118 w 885825"/>
                    <a:gd name="connsiteY35" fmla="*/ 130827 h 1781175"/>
                    <a:gd name="connsiteX36" fmla="*/ 438156 w 885825"/>
                    <a:gd name="connsiteY36" fmla="*/ 115777 h 1781175"/>
                    <a:gd name="connsiteX37" fmla="*/ 280041 w 885825"/>
                    <a:gd name="connsiteY37" fmla="*/ 145305 h 1781175"/>
                    <a:gd name="connsiteX38" fmla="*/ 210794 w 885825"/>
                    <a:gd name="connsiteY38" fmla="*/ 190930 h 1781175"/>
                    <a:gd name="connsiteX39" fmla="*/ 152787 w 885825"/>
                    <a:gd name="connsiteY39" fmla="*/ 253985 h 1781175"/>
                    <a:gd name="connsiteX40" fmla="*/ 127831 w 885825"/>
                    <a:gd name="connsiteY40" fmla="*/ 289894 h 1781175"/>
                    <a:gd name="connsiteX41" fmla="*/ 115068 w 885825"/>
                    <a:gd name="connsiteY41" fmla="*/ 312373 h 1781175"/>
                    <a:gd name="connsiteX42" fmla="*/ 106495 w 885825"/>
                    <a:gd name="connsiteY42" fmla="*/ 328852 h 1781175"/>
                    <a:gd name="connsiteX43" fmla="*/ 72110 w 885825"/>
                    <a:gd name="connsiteY43" fmla="*/ 411529 h 1781175"/>
                    <a:gd name="connsiteX44" fmla="*/ 71634 w 885825"/>
                    <a:gd name="connsiteY44" fmla="*/ 412862 h 1781175"/>
                    <a:gd name="connsiteX45" fmla="*/ 29343 w 885825"/>
                    <a:gd name="connsiteY45" fmla="*/ 433150 h 1781175"/>
                    <a:gd name="connsiteX46" fmla="*/ 7912 w 885825"/>
                    <a:gd name="connsiteY46" fmla="*/ 394574 h 1781175"/>
                    <a:gd name="connsiteX47" fmla="*/ 83349 w 885825"/>
                    <a:gd name="connsiteY47" fmla="*/ 206265 h 1781175"/>
                    <a:gd name="connsiteX48" fmla="*/ 98589 w 885825"/>
                    <a:gd name="connsiteY48" fmla="*/ 183119 h 1781175"/>
                    <a:gd name="connsiteX49" fmla="*/ 148405 w 885825"/>
                    <a:gd name="connsiteY49" fmla="*/ 124255 h 1781175"/>
                    <a:gd name="connsiteX50" fmla="*/ 233559 w 885825"/>
                    <a:gd name="connsiteY50" fmla="*/ 59008 h 1781175"/>
                    <a:gd name="connsiteX51" fmla="*/ 443013 w 885825"/>
                    <a:gd name="connsiteY51" fmla="*/ 7192 h 1781175"/>
                    <a:gd name="connsiteX52" fmla="*/ 549694 w 885825"/>
                    <a:gd name="connsiteY52" fmla="*/ 21575 h 1781175"/>
                    <a:gd name="connsiteX53" fmla="*/ 602176 w 885825"/>
                    <a:gd name="connsiteY53" fmla="*/ 38530 h 1781175"/>
                    <a:gd name="connsiteX54" fmla="*/ 652182 w 885825"/>
                    <a:gd name="connsiteY54" fmla="*/ 63390 h 1781175"/>
                    <a:gd name="connsiteX55" fmla="*/ 805440 w 885825"/>
                    <a:gd name="connsiteY55" fmla="*/ 220171 h 1781175"/>
                    <a:gd name="connsiteX56" fmla="*/ 849255 w 885825"/>
                    <a:gd name="connsiteY56" fmla="*/ 318279 h 1781175"/>
                    <a:gd name="connsiteX57" fmla="*/ 874782 w 885825"/>
                    <a:gd name="connsiteY57" fmla="*/ 420101 h 1781175"/>
                    <a:gd name="connsiteX58" fmla="*/ 882306 w 885825"/>
                    <a:gd name="connsiteY58" fmla="*/ 625937 h 1781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885825" h="1781175">
                      <a:moveTo>
                        <a:pt x="882306" y="625937"/>
                      </a:moveTo>
                      <a:cubicBezTo>
                        <a:pt x="876591" y="694326"/>
                        <a:pt x="863161" y="761954"/>
                        <a:pt x="840682" y="828057"/>
                      </a:cubicBezTo>
                      <a:cubicBezTo>
                        <a:pt x="795057" y="962074"/>
                        <a:pt x="707713" y="1074755"/>
                        <a:pt x="611415" y="1166004"/>
                      </a:cubicBezTo>
                      <a:cubicBezTo>
                        <a:pt x="563124" y="1212105"/>
                        <a:pt x="512165" y="1253063"/>
                        <a:pt x="461968" y="1292972"/>
                      </a:cubicBezTo>
                      <a:lnTo>
                        <a:pt x="387006" y="1351837"/>
                      </a:lnTo>
                      <a:cubicBezTo>
                        <a:pt x="363004" y="1370982"/>
                        <a:pt x="340048" y="1389556"/>
                        <a:pt x="320236" y="1409177"/>
                      </a:cubicBezTo>
                      <a:cubicBezTo>
                        <a:pt x="299567" y="1429180"/>
                        <a:pt x="282708" y="1450135"/>
                        <a:pt x="270611" y="1471756"/>
                      </a:cubicBezTo>
                      <a:cubicBezTo>
                        <a:pt x="259181" y="1492712"/>
                        <a:pt x="252323" y="1513857"/>
                        <a:pt x="251180" y="1535288"/>
                      </a:cubicBezTo>
                      <a:cubicBezTo>
                        <a:pt x="249180" y="1571483"/>
                        <a:pt x="265087" y="1611393"/>
                        <a:pt x="293280" y="1639968"/>
                      </a:cubicBezTo>
                      <a:cubicBezTo>
                        <a:pt x="298519" y="1645492"/>
                        <a:pt x="304330" y="1650541"/>
                        <a:pt x="310425" y="1655017"/>
                      </a:cubicBezTo>
                      <a:cubicBezTo>
                        <a:pt x="329571" y="1669400"/>
                        <a:pt x="351669" y="1680164"/>
                        <a:pt x="375196" y="1683878"/>
                      </a:cubicBezTo>
                      <a:cubicBezTo>
                        <a:pt x="398627" y="1687688"/>
                        <a:pt x="424345" y="1685879"/>
                        <a:pt x="449490" y="1678354"/>
                      </a:cubicBezTo>
                      <a:cubicBezTo>
                        <a:pt x="500449" y="1663590"/>
                        <a:pt x="549789" y="1627681"/>
                        <a:pt x="598081" y="1588438"/>
                      </a:cubicBezTo>
                      <a:lnTo>
                        <a:pt x="598271" y="1588247"/>
                      </a:lnTo>
                      <a:cubicBezTo>
                        <a:pt x="612558" y="1576722"/>
                        <a:pt x="633514" y="1578817"/>
                        <a:pt x="645039" y="1593105"/>
                      </a:cubicBezTo>
                      <a:cubicBezTo>
                        <a:pt x="655802" y="1606345"/>
                        <a:pt x="654564" y="1625490"/>
                        <a:pt x="642848" y="1637396"/>
                      </a:cubicBezTo>
                      <a:cubicBezTo>
                        <a:pt x="597699" y="1683212"/>
                        <a:pt x="547407" y="1731313"/>
                        <a:pt x="477684" y="1759316"/>
                      </a:cubicBezTo>
                      <a:cubicBezTo>
                        <a:pt x="443109" y="1773223"/>
                        <a:pt x="404056" y="1779795"/>
                        <a:pt x="364337" y="1776461"/>
                      </a:cubicBezTo>
                      <a:cubicBezTo>
                        <a:pt x="345858" y="1775128"/>
                        <a:pt x="327761" y="1771222"/>
                        <a:pt x="310330" y="1765222"/>
                      </a:cubicBezTo>
                      <a:cubicBezTo>
                        <a:pt x="290232" y="1758554"/>
                        <a:pt x="270897" y="1748934"/>
                        <a:pt x="253180" y="1737409"/>
                      </a:cubicBezTo>
                      <a:cubicBezTo>
                        <a:pt x="187267" y="1694261"/>
                        <a:pt x="141166" y="1618632"/>
                        <a:pt x="139642" y="1533764"/>
                      </a:cubicBezTo>
                      <a:cubicBezTo>
                        <a:pt x="140023" y="1512619"/>
                        <a:pt x="142119" y="1491854"/>
                        <a:pt x="147548" y="1472423"/>
                      </a:cubicBezTo>
                      <a:cubicBezTo>
                        <a:pt x="152596" y="1452611"/>
                        <a:pt x="160121" y="1433847"/>
                        <a:pt x="168884" y="1416416"/>
                      </a:cubicBezTo>
                      <a:cubicBezTo>
                        <a:pt x="186696" y="1381364"/>
                        <a:pt x="209937" y="1351837"/>
                        <a:pt x="234130" y="1325643"/>
                      </a:cubicBezTo>
                      <a:cubicBezTo>
                        <a:pt x="239179" y="1320309"/>
                        <a:pt x="244036" y="1315261"/>
                        <a:pt x="249180" y="1310213"/>
                      </a:cubicBezTo>
                      <a:cubicBezTo>
                        <a:pt x="268611" y="1290400"/>
                        <a:pt x="288899" y="1272684"/>
                        <a:pt x="309092" y="1255920"/>
                      </a:cubicBezTo>
                      <a:lnTo>
                        <a:pt x="382530" y="1195055"/>
                      </a:lnTo>
                      <a:cubicBezTo>
                        <a:pt x="430822" y="1154764"/>
                        <a:pt x="477589" y="1114379"/>
                        <a:pt x="520738" y="1071992"/>
                      </a:cubicBezTo>
                      <a:cubicBezTo>
                        <a:pt x="564172" y="1029892"/>
                        <a:pt x="603605" y="985315"/>
                        <a:pt x="636657" y="937309"/>
                      </a:cubicBezTo>
                      <a:cubicBezTo>
                        <a:pt x="645420" y="925593"/>
                        <a:pt x="652373" y="913020"/>
                        <a:pt x="660279" y="900923"/>
                      </a:cubicBezTo>
                      <a:cubicBezTo>
                        <a:pt x="667327" y="888350"/>
                        <a:pt x="675042" y="875968"/>
                        <a:pt x="681234" y="863014"/>
                      </a:cubicBezTo>
                      <a:cubicBezTo>
                        <a:pt x="694855" y="837201"/>
                        <a:pt x="705713" y="811864"/>
                        <a:pt x="715238" y="784718"/>
                      </a:cubicBezTo>
                      <a:cubicBezTo>
                        <a:pt x="752957" y="676038"/>
                        <a:pt x="763530" y="554309"/>
                        <a:pt x="747623" y="440580"/>
                      </a:cubicBezTo>
                      <a:cubicBezTo>
                        <a:pt x="731526" y="326851"/>
                        <a:pt x="680662" y="219695"/>
                        <a:pt x="591508" y="163688"/>
                      </a:cubicBezTo>
                      <a:cubicBezTo>
                        <a:pt x="580650" y="156163"/>
                        <a:pt x="568553" y="150734"/>
                        <a:pt x="556837" y="144543"/>
                      </a:cubicBezTo>
                      <a:cubicBezTo>
                        <a:pt x="544455" y="139971"/>
                        <a:pt x="532358" y="134161"/>
                        <a:pt x="519118" y="130827"/>
                      </a:cubicBezTo>
                      <a:cubicBezTo>
                        <a:pt x="493591" y="122635"/>
                        <a:pt x="465778" y="118444"/>
                        <a:pt x="438156" y="115777"/>
                      </a:cubicBezTo>
                      <a:cubicBezTo>
                        <a:pt x="383482" y="112253"/>
                        <a:pt x="328809" y="120826"/>
                        <a:pt x="280041" y="145305"/>
                      </a:cubicBezTo>
                      <a:cubicBezTo>
                        <a:pt x="255085" y="156735"/>
                        <a:pt x="232606" y="173499"/>
                        <a:pt x="210794" y="190930"/>
                      </a:cubicBezTo>
                      <a:cubicBezTo>
                        <a:pt x="190125" y="210075"/>
                        <a:pt x="169837" y="230363"/>
                        <a:pt x="152787" y="253985"/>
                      </a:cubicBezTo>
                      <a:cubicBezTo>
                        <a:pt x="143547" y="265225"/>
                        <a:pt x="136213" y="277798"/>
                        <a:pt x="127831" y="289894"/>
                      </a:cubicBezTo>
                      <a:cubicBezTo>
                        <a:pt x="123831" y="297419"/>
                        <a:pt x="119259" y="304849"/>
                        <a:pt x="115068" y="312373"/>
                      </a:cubicBezTo>
                      <a:cubicBezTo>
                        <a:pt x="112020" y="317708"/>
                        <a:pt x="109067" y="323137"/>
                        <a:pt x="106495" y="328852"/>
                      </a:cubicBezTo>
                      <a:cubicBezTo>
                        <a:pt x="92398" y="355046"/>
                        <a:pt x="82016" y="383144"/>
                        <a:pt x="72110" y="411529"/>
                      </a:cubicBezTo>
                      <a:lnTo>
                        <a:pt x="71634" y="412862"/>
                      </a:lnTo>
                      <a:cubicBezTo>
                        <a:pt x="65633" y="430102"/>
                        <a:pt x="46678" y="439151"/>
                        <a:pt x="29343" y="433150"/>
                      </a:cubicBezTo>
                      <a:cubicBezTo>
                        <a:pt x="13246" y="427626"/>
                        <a:pt x="4387" y="410862"/>
                        <a:pt x="7912" y="394574"/>
                      </a:cubicBezTo>
                      <a:cubicBezTo>
                        <a:pt x="22485" y="329328"/>
                        <a:pt x="45821" y="264558"/>
                        <a:pt x="83349" y="206265"/>
                      </a:cubicBezTo>
                      <a:cubicBezTo>
                        <a:pt x="88017" y="198359"/>
                        <a:pt x="93255" y="190644"/>
                        <a:pt x="98589" y="183119"/>
                      </a:cubicBezTo>
                      <a:cubicBezTo>
                        <a:pt x="113353" y="162355"/>
                        <a:pt x="130498" y="143019"/>
                        <a:pt x="148405" y="124255"/>
                      </a:cubicBezTo>
                      <a:cubicBezTo>
                        <a:pt x="174028" y="99966"/>
                        <a:pt x="201745" y="76630"/>
                        <a:pt x="233559" y="59008"/>
                      </a:cubicBezTo>
                      <a:cubicBezTo>
                        <a:pt x="296233" y="21956"/>
                        <a:pt x="371100" y="6145"/>
                        <a:pt x="443013" y="7192"/>
                      </a:cubicBezTo>
                      <a:cubicBezTo>
                        <a:pt x="478542" y="8335"/>
                        <a:pt x="514261" y="11764"/>
                        <a:pt x="549694" y="21575"/>
                      </a:cubicBezTo>
                      <a:cubicBezTo>
                        <a:pt x="567600" y="25385"/>
                        <a:pt x="584746" y="32434"/>
                        <a:pt x="602176" y="38530"/>
                      </a:cubicBezTo>
                      <a:cubicBezTo>
                        <a:pt x="619131" y="46245"/>
                        <a:pt x="636181" y="53484"/>
                        <a:pt x="652182" y="63390"/>
                      </a:cubicBezTo>
                      <a:cubicBezTo>
                        <a:pt x="717238" y="100252"/>
                        <a:pt x="769721" y="157306"/>
                        <a:pt x="805440" y="220171"/>
                      </a:cubicBezTo>
                      <a:cubicBezTo>
                        <a:pt x="823252" y="251890"/>
                        <a:pt x="837825" y="284751"/>
                        <a:pt x="849255" y="318279"/>
                      </a:cubicBezTo>
                      <a:cubicBezTo>
                        <a:pt x="860113" y="351807"/>
                        <a:pt x="868876" y="385906"/>
                        <a:pt x="874782" y="420101"/>
                      </a:cubicBezTo>
                      <a:cubicBezTo>
                        <a:pt x="886212" y="488396"/>
                        <a:pt x="888403" y="557642"/>
                        <a:pt x="882306" y="625937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任意多边形: 形状 154"/>
                <p:cNvSpPr/>
                <p:nvPr/>
              </p:nvSpPr>
              <p:spPr>
                <a:xfrm>
                  <a:off x="5017294" y="3167128"/>
                  <a:ext cx="125889" cy="283251"/>
                </a:xfrm>
                <a:custGeom>
                  <a:avLst/>
                  <a:gdLst>
                    <a:gd name="connsiteX0" fmla="*/ 106019 w 114300"/>
                    <a:gd name="connsiteY0" fmla="*/ 69628 h 257175"/>
                    <a:gd name="connsiteX1" fmla="*/ 115068 w 114300"/>
                    <a:gd name="connsiteY1" fmla="*/ 136398 h 257175"/>
                    <a:gd name="connsiteX2" fmla="*/ 106495 w 114300"/>
                    <a:gd name="connsiteY2" fmla="*/ 152876 h 257175"/>
                    <a:gd name="connsiteX3" fmla="*/ 72110 w 114300"/>
                    <a:gd name="connsiteY3" fmla="*/ 235553 h 257175"/>
                    <a:gd name="connsiteX4" fmla="*/ 71634 w 114300"/>
                    <a:gd name="connsiteY4" fmla="*/ 236887 h 257175"/>
                    <a:gd name="connsiteX5" fmla="*/ 29343 w 114300"/>
                    <a:gd name="connsiteY5" fmla="*/ 257175 h 257175"/>
                    <a:gd name="connsiteX6" fmla="*/ 7912 w 114300"/>
                    <a:gd name="connsiteY6" fmla="*/ 218599 h 257175"/>
                    <a:gd name="connsiteX7" fmla="*/ 83349 w 114300"/>
                    <a:gd name="connsiteY7" fmla="*/ 30290 h 257175"/>
                    <a:gd name="connsiteX8" fmla="*/ 98589 w 114300"/>
                    <a:gd name="connsiteY8" fmla="*/ 7144 h 257175"/>
                    <a:gd name="connsiteX9" fmla="*/ 106019 w 114300"/>
                    <a:gd name="connsiteY9" fmla="*/ 69628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300" h="257175">
                      <a:moveTo>
                        <a:pt x="106019" y="69628"/>
                      </a:moveTo>
                      <a:cubicBezTo>
                        <a:pt x="109067" y="91726"/>
                        <a:pt x="112020" y="114109"/>
                        <a:pt x="115068" y="136398"/>
                      </a:cubicBezTo>
                      <a:cubicBezTo>
                        <a:pt x="112020" y="141732"/>
                        <a:pt x="109067" y="147161"/>
                        <a:pt x="106495" y="152876"/>
                      </a:cubicBezTo>
                      <a:cubicBezTo>
                        <a:pt x="92398" y="179070"/>
                        <a:pt x="82016" y="207169"/>
                        <a:pt x="72110" y="235553"/>
                      </a:cubicBezTo>
                      <a:lnTo>
                        <a:pt x="71634" y="236887"/>
                      </a:lnTo>
                      <a:cubicBezTo>
                        <a:pt x="65633" y="254127"/>
                        <a:pt x="46678" y="263176"/>
                        <a:pt x="29343" y="257175"/>
                      </a:cubicBezTo>
                      <a:cubicBezTo>
                        <a:pt x="13246" y="251650"/>
                        <a:pt x="4387" y="234887"/>
                        <a:pt x="7912" y="218599"/>
                      </a:cubicBezTo>
                      <a:cubicBezTo>
                        <a:pt x="22485" y="153353"/>
                        <a:pt x="45821" y="88583"/>
                        <a:pt x="83349" y="30290"/>
                      </a:cubicBezTo>
                      <a:cubicBezTo>
                        <a:pt x="88017" y="22384"/>
                        <a:pt x="93255" y="14669"/>
                        <a:pt x="98589" y="7144"/>
                      </a:cubicBezTo>
                      <a:cubicBezTo>
                        <a:pt x="104305" y="27337"/>
                        <a:pt x="103638" y="52007"/>
                        <a:pt x="106019" y="6962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5163542" y="4408607"/>
                  <a:ext cx="199325" cy="514049"/>
                </a:xfrm>
                <a:custGeom>
                  <a:avLst/>
                  <a:gdLst>
                    <a:gd name="connsiteX0" fmla="*/ 177832 w 180975"/>
                    <a:gd name="connsiteY0" fmla="*/ 462153 h 466725"/>
                    <a:gd name="connsiteX1" fmla="*/ 120682 w 180975"/>
                    <a:gd name="connsiteY1" fmla="*/ 434340 h 466725"/>
                    <a:gd name="connsiteX2" fmla="*/ 7144 w 180975"/>
                    <a:gd name="connsiteY2" fmla="*/ 230696 h 466725"/>
                    <a:gd name="connsiteX3" fmla="*/ 15050 w 180975"/>
                    <a:gd name="connsiteY3" fmla="*/ 169354 h 466725"/>
                    <a:gd name="connsiteX4" fmla="*/ 36386 w 180975"/>
                    <a:gd name="connsiteY4" fmla="*/ 113347 h 466725"/>
                    <a:gd name="connsiteX5" fmla="*/ 101632 w 180975"/>
                    <a:gd name="connsiteY5" fmla="*/ 22574 h 466725"/>
                    <a:gd name="connsiteX6" fmla="*/ 116681 w 180975"/>
                    <a:gd name="connsiteY6" fmla="*/ 7144 h 466725"/>
                    <a:gd name="connsiteX7" fmla="*/ 119729 w 180975"/>
                    <a:gd name="connsiteY7" fmla="*/ 29813 h 466725"/>
                    <a:gd name="connsiteX8" fmla="*/ 138303 w 180975"/>
                    <a:gd name="connsiteY8" fmla="*/ 168688 h 466725"/>
                    <a:gd name="connsiteX9" fmla="*/ 118872 w 180975"/>
                    <a:gd name="connsiteY9" fmla="*/ 232220 h 466725"/>
                    <a:gd name="connsiteX10" fmla="*/ 160972 w 180975"/>
                    <a:gd name="connsiteY10" fmla="*/ 336899 h 466725"/>
                    <a:gd name="connsiteX11" fmla="*/ 177832 w 180975"/>
                    <a:gd name="connsiteY11" fmla="*/ 462153 h 46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975" h="466725">
                      <a:moveTo>
                        <a:pt x="177832" y="462153"/>
                      </a:moveTo>
                      <a:cubicBezTo>
                        <a:pt x="157734" y="455486"/>
                        <a:pt x="138398" y="445865"/>
                        <a:pt x="120682" y="434340"/>
                      </a:cubicBezTo>
                      <a:cubicBezTo>
                        <a:pt x="54769" y="391192"/>
                        <a:pt x="8668" y="315563"/>
                        <a:pt x="7144" y="230696"/>
                      </a:cubicBezTo>
                      <a:cubicBezTo>
                        <a:pt x="7525" y="209550"/>
                        <a:pt x="9620" y="188786"/>
                        <a:pt x="15050" y="169354"/>
                      </a:cubicBezTo>
                      <a:cubicBezTo>
                        <a:pt x="20098" y="149543"/>
                        <a:pt x="27622" y="130778"/>
                        <a:pt x="36386" y="113347"/>
                      </a:cubicBezTo>
                      <a:cubicBezTo>
                        <a:pt x="54197" y="78296"/>
                        <a:pt x="77438" y="48768"/>
                        <a:pt x="101632" y="22574"/>
                      </a:cubicBezTo>
                      <a:cubicBezTo>
                        <a:pt x="106680" y="17240"/>
                        <a:pt x="111538" y="12192"/>
                        <a:pt x="116681" y="7144"/>
                      </a:cubicBezTo>
                      <a:lnTo>
                        <a:pt x="119729" y="29813"/>
                      </a:lnTo>
                      <a:cubicBezTo>
                        <a:pt x="125921" y="76105"/>
                        <a:pt x="132112" y="122396"/>
                        <a:pt x="138303" y="168688"/>
                      </a:cubicBezTo>
                      <a:cubicBezTo>
                        <a:pt x="126873" y="189643"/>
                        <a:pt x="120015" y="210788"/>
                        <a:pt x="118872" y="232220"/>
                      </a:cubicBezTo>
                      <a:cubicBezTo>
                        <a:pt x="116872" y="268414"/>
                        <a:pt x="132779" y="308324"/>
                        <a:pt x="160972" y="336899"/>
                      </a:cubicBezTo>
                      <a:cubicBezTo>
                        <a:pt x="166592" y="378619"/>
                        <a:pt x="172117" y="420434"/>
                        <a:pt x="177832" y="4621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3454195" y="2776073"/>
                  <a:ext cx="1846379" cy="2591225"/>
                </a:xfrm>
                <a:custGeom>
                  <a:avLst/>
                  <a:gdLst>
                    <a:gd name="connsiteX0" fmla="*/ 1623612 w 1676400"/>
                    <a:gd name="connsiteY0" fmla="*/ 2137753 h 2352675"/>
                    <a:gd name="connsiteX1" fmla="*/ 771124 w 1676400"/>
                    <a:gd name="connsiteY1" fmla="*/ 2350732 h 2352675"/>
                    <a:gd name="connsiteX2" fmla="*/ 55701 w 1676400"/>
                    <a:gd name="connsiteY2" fmla="*/ 2218049 h 2352675"/>
                    <a:gd name="connsiteX3" fmla="*/ 7886 w 1676400"/>
                    <a:gd name="connsiteY3" fmla="*/ 2130705 h 2352675"/>
                    <a:gd name="connsiteX4" fmla="*/ 31889 w 1676400"/>
                    <a:gd name="connsiteY4" fmla="*/ 1951920 h 2352675"/>
                    <a:gd name="connsiteX5" fmla="*/ 111423 w 1676400"/>
                    <a:gd name="connsiteY5" fmla="*/ 1357751 h 2352675"/>
                    <a:gd name="connsiteX6" fmla="*/ 264013 w 1676400"/>
                    <a:gd name="connsiteY6" fmla="*/ 217132 h 2352675"/>
                    <a:gd name="connsiteX7" fmla="*/ 266204 w 1676400"/>
                    <a:gd name="connsiteY7" fmla="*/ 200178 h 2352675"/>
                    <a:gd name="connsiteX8" fmla="*/ 279253 w 1676400"/>
                    <a:gd name="connsiteY8" fmla="*/ 102927 h 2352675"/>
                    <a:gd name="connsiteX9" fmla="*/ 279634 w 1676400"/>
                    <a:gd name="connsiteY9" fmla="*/ 101117 h 2352675"/>
                    <a:gd name="connsiteX10" fmla="*/ 1438636 w 1676400"/>
                    <a:gd name="connsiteY10" fmla="*/ 118358 h 2352675"/>
                    <a:gd name="connsiteX11" fmla="*/ 1439017 w 1676400"/>
                    <a:gd name="connsiteY11" fmla="*/ 121215 h 2352675"/>
                    <a:gd name="connsiteX12" fmla="*/ 1441875 w 1676400"/>
                    <a:gd name="connsiteY12" fmla="*/ 144742 h 2352675"/>
                    <a:gd name="connsiteX13" fmla="*/ 1445685 w 1676400"/>
                    <a:gd name="connsiteY13" fmla="*/ 176746 h 2352675"/>
                    <a:gd name="connsiteX14" fmla="*/ 1447685 w 1676400"/>
                    <a:gd name="connsiteY14" fmla="*/ 193891 h 2352675"/>
                    <a:gd name="connsiteX15" fmla="*/ 1671427 w 1676400"/>
                    <a:gd name="connsiteY15" fmla="*/ 2051933 h 2352675"/>
                    <a:gd name="connsiteX16" fmla="*/ 1623612 w 1676400"/>
                    <a:gd name="connsiteY16" fmla="*/ 2137753 h 2352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76400" h="2352675">
                      <a:moveTo>
                        <a:pt x="1623612" y="2137753"/>
                      </a:moveTo>
                      <a:cubicBezTo>
                        <a:pt x="1496834" y="2196999"/>
                        <a:pt x="1163935" y="2334349"/>
                        <a:pt x="771124" y="2350732"/>
                      </a:cubicBezTo>
                      <a:cubicBezTo>
                        <a:pt x="543381" y="2360162"/>
                        <a:pt x="295350" y="2328920"/>
                        <a:pt x="55701" y="2218049"/>
                      </a:cubicBezTo>
                      <a:cubicBezTo>
                        <a:pt x="22364" y="2202618"/>
                        <a:pt x="3028" y="2167090"/>
                        <a:pt x="7886" y="2130705"/>
                      </a:cubicBezTo>
                      <a:lnTo>
                        <a:pt x="31889" y="1951920"/>
                      </a:lnTo>
                      <a:lnTo>
                        <a:pt x="111423" y="1357751"/>
                      </a:lnTo>
                      <a:lnTo>
                        <a:pt x="264013" y="217132"/>
                      </a:lnTo>
                      <a:lnTo>
                        <a:pt x="266204" y="200178"/>
                      </a:lnTo>
                      <a:lnTo>
                        <a:pt x="279253" y="102927"/>
                      </a:lnTo>
                      <a:lnTo>
                        <a:pt x="279634" y="101117"/>
                      </a:lnTo>
                      <a:cubicBezTo>
                        <a:pt x="279634" y="101117"/>
                        <a:pt x="799223" y="-121387"/>
                        <a:pt x="1438636" y="118358"/>
                      </a:cubicBezTo>
                      <a:lnTo>
                        <a:pt x="1439017" y="121215"/>
                      </a:lnTo>
                      <a:lnTo>
                        <a:pt x="1441875" y="144742"/>
                      </a:lnTo>
                      <a:lnTo>
                        <a:pt x="1445685" y="176746"/>
                      </a:lnTo>
                      <a:lnTo>
                        <a:pt x="1447685" y="193891"/>
                      </a:lnTo>
                      <a:lnTo>
                        <a:pt x="1671427" y="2051933"/>
                      </a:lnTo>
                      <a:cubicBezTo>
                        <a:pt x="1675809" y="2087842"/>
                        <a:pt x="1656473" y="2122513"/>
                        <a:pt x="1623612" y="2137753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任意多边形: 形状 157"/>
                <p:cNvSpPr/>
                <p:nvPr/>
              </p:nvSpPr>
              <p:spPr>
                <a:xfrm>
                  <a:off x="3754105" y="2776178"/>
                  <a:ext cx="1290367" cy="220307"/>
                </a:xfrm>
                <a:custGeom>
                  <a:avLst/>
                  <a:gdLst>
                    <a:gd name="connsiteX0" fmla="*/ 1166717 w 1171575"/>
                    <a:gd name="connsiteY0" fmla="*/ 121215 h 200025"/>
                    <a:gd name="connsiteX1" fmla="*/ 709422 w 1171575"/>
                    <a:gd name="connsiteY1" fmla="*/ 197987 h 200025"/>
                    <a:gd name="connsiteX2" fmla="*/ 116776 w 1171575"/>
                    <a:gd name="connsiteY2" fmla="*/ 143027 h 200025"/>
                    <a:gd name="connsiteX3" fmla="*/ 7144 w 1171575"/>
                    <a:gd name="connsiteY3" fmla="*/ 102927 h 200025"/>
                    <a:gd name="connsiteX4" fmla="*/ 7525 w 1171575"/>
                    <a:gd name="connsiteY4" fmla="*/ 101118 h 200025"/>
                    <a:gd name="connsiteX5" fmla="*/ 1166527 w 1171575"/>
                    <a:gd name="connsiteY5" fmla="*/ 118358 h 200025"/>
                    <a:gd name="connsiteX6" fmla="*/ 1166717 w 1171575"/>
                    <a:gd name="connsiteY6" fmla="*/ 121215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1575" h="200025">
                      <a:moveTo>
                        <a:pt x="1166717" y="121215"/>
                      </a:moveTo>
                      <a:cubicBezTo>
                        <a:pt x="1022794" y="178556"/>
                        <a:pt x="864680" y="195320"/>
                        <a:pt x="709422" y="197987"/>
                      </a:cubicBezTo>
                      <a:cubicBezTo>
                        <a:pt x="510730" y="201320"/>
                        <a:pt x="311467" y="182937"/>
                        <a:pt x="116776" y="143027"/>
                      </a:cubicBezTo>
                      <a:cubicBezTo>
                        <a:pt x="90773" y="137693"/>
                        <a:pt x="39624" y="124073"/>
                        <a:pt x="7144" y="102927"/>
                      </a:cubicBezTo>
                      <a:lnTo>
                        <a:pt x="7525" y="101118"/>
                      </a:lnTo>
                      <a:cubicBezTo>
                        <a:pt x="7525" y="101118"/>
                        <a:pt x="527113" y="-121387"/>
                        <a:pt x="1166527" y="118358"/>
                      </a:cubicBezTo>
                      <a:lnTo>
                        <a:pt x="1166717" y="121215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任意多边形: 形状 158"/>
                <p:cNvSpPr/>
                <p:nvPr/>
              </p:nvSpPr>
              <p:spPr>
                <a:xfrm>
                  <a:off x="3737109" y="2962872"/>
                  <a:ext cx="1311349" cy="146871"/>
                </a:xfrm>
                <a:custGeom>
                  <a:avLst/>
                  <a:gdLst>
                    <a:gd name="connsiteX0" fmla="*/ 1190816 w 1190625"/>
                    <a:gd name="connsiteY0" fmla="*/ 24289 h 133350"/>
                    <a:gd name="connsiteX1" fmla="*/ 639604 w 1190625"/>
                    <a:gd name="connsiteY1" fmla="*/ 125540 h 133350"/>
                    <a:gd name="connsiteX2" fmla="*/ 554546 w 1190625"/>
                    <a:gd name="connsiteY2" fmla="*/ 126873 h 133350"/>
                    <a:gd name="connsiteX3" fmla="*/ 7144 w 1190625"/>
                    <a:gd name="connsiteY3" fmla="*/ 47530 h 133350"/>
                    <a:gd name="connsiteX4" fmla="*/ 9335 w 1190625"/>
                    <a:gd name="connsiteY4" fmla="*/ 30575 h 133350"/>
                    <a:gd name="connsiteX5" fmla="*/ 639032 w 1190625"/>
                    <a:gd name="connsiteY5" fmla="*/ 108775 h 133350"/>
                    <a:gd name="connsiteX6" fmla="*/ 1188815 w 1190625"/>
                    <a:gd name="connsiteY6" fmla="*/ 7144 h 133350"/>
                    <a:gd name="connsiteX7" fmla="*/ 1190816 w 1190625"/>
                    <a:gd name="connsiteY7" fmla="*/ 2428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625" h="133350">
                      <a:moveTo>
                        <a:pt x="1190816" y="24289"/>
                      </a:moveTo>
                      <a:cubicBezTo>
                        <a:pt x="1039844" y="86487"/>
                        <a:pt x="862108" y="118872"/>
                        <a:pt x="639604" y="125540"/>
                      </a:cubicBezTo>
                      <a:cubicBezTo>
                        <a:pt x="610743" y="126397"/>
                        <a:pt x="582454" y="126873"/>
                        <a:pt x="554546" y="126873"/>
                      </a:cubicBezTo>
                      <a:cubicBezTo>
                        <a:pt x="339566" y="126873"/>
                        <a:pt x="159258" y="100679"/>
                        <a:pt x="7144" y="47530"/>
                      </a:cubicBezTo>
                      <a:lnTo>
                        <a:pt x="9335" y="30575"/>
                      </a:lnTo>
                      <a:cubicBezTo>
                        <a:pt x="179737" y="90773"/>
                        <a:pt x="386334" y="116300"/>
                        <a:pt x="639032" y="108775"/>
                      </a:cubicBezTo>
                      <a:cubicBezTo>
                        <a:pt x="864965" y="102108"/>
                        <a:pt x="1038320" y="70390"/>
                        <a:pt x="1188815" y="7144"/>
                      </a:cubicBezTo>
                      <a:lnTo>
                        <a:pt x="1190816" y="242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4317775" y="2299854"/>
                  <a:ext cx="293742" cy="461595"/>
                </a:xfrm>
                <a:custGeom>
                  <a:avLst/>
                  <a:gdLst>
                    <a:gd name="connsiteX0" fmla="*/ 7144 w 266700"/>
                    <a:gd name="connsiteY0" fmla="*/ 419767 h 419100"/>
                    <a:gd name="connsiteX1" fmla="*/ 261461 w 266700"/>
                    <a:gd name="connsiteY1" fmla="*/ 7144 h 419100"/>
                    <a:gd name="connsiteX2" fmla="*/ 55626 w 266700"/>
                    <a:gd name="connsiteY2" fmla="*/ 384334 h 419100"/>
                    <a:gd name="connsiteX3" fmla="*/ 7144 w 266700"/>
                    <a:gd name="connsiteY3" fmla="*/ 419767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6700" h="419100">
                      <a:moveTo>
                        <a:pt x="7144" y="419767"/>
                      </a:moveTo>
                      <a:cubicBezTo>
                        <a:pt x="21146" y="252698"/>
                        <a:pt x="118491" y="94774"/>
                        <a:pt x="261461" y="7144"/>
                      </a:cubicBezTo>
                      <a:cubicBezTo>
                        <a:pt x="248888" y="153257"/>
                        <a:pt x="171926" y="294989"/>
                        <a:pt x="55626" y="384334"/>
                      </a:cubicBezTo>
                      <a:cubicBezTo>
                        <a:pt x="42672" y="394240"/>
                        <a:pt x="19621" y="409099"/>
                        <a:pt x="7144" y="419767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4308012" y="1898686"/>
                  <a:ext cx="52454" cy="1101533"/>
                </a:xfrm>
                <a:custGeom>
                  <a:avLst/>
                  <a:gdLst>
                    <a:gd name="connsiteX0" fmla="*/ 49440 w 47625"/>
                    <a:gd name="connsiteY0" fmla="*/ 7144 h 1000125"/>
                    <a:gd name="connsiteX1" fmla="*/ 46106 w 47625"/>
                    <a:gd name="connsiteY1" fmla="*/ 995839 h 1000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5" h="1000125">
                      <a:moveTo>
                        <a:pt x="49440" y="7144"/>
                      </a:moveTo>
                      <a:cubicBezTo>
                        <a:pt x="-5805" y="333565"/>
                        <a:pt x="-6948" y="669036"/>
                        <a:pt x="46106" y="995839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任意多边形: 形状 161"/>
                <p:cNvSpPr/>
                <p:nvPr/>
              </p:nvSpPr>
              <p:spPr>
                <a:xfrm>
                  <a:off x="3839270" y="1363250"/>
                  <a:ext cx="1038588" cy="954662"/>
                </a:xfrm>
                <a:custGeom>
                  <a:avLst/>
                  <a:gdLst>
                    <a:gd name="connsiteX0" fmla="*/ 709059 w 942975"/>
                    <a:gd name="connsiteY0" fmla="*/ 348794 h 866775"/>
                    <a:gd name="connsiteX1" fmla="*/ 759160 w 942975"/>
                    <a:gd name="connsiteY1" fmla="*/ 270975 h 866775"/>
                    <a:gd name="connsiteX2" fmla="*/ 808500 w 942975"/>
                    <a:gd name="connsiteY2" fmla="*/ 152865 h 866775"/>
                    <a:gd name="connsiteX3" fmla="*/ 794022 w 942975"/>
                    <a:gd name="connsiteY3" fmla="*/ 108859 h 866775"/>
                    <a:gd name="connsiteX4" fmla="*/ 751255 w 942975"/>
                    <a:gd name="connsiteY4" fmla="*/ 97620 h 866775"/>
                    <a:gd name="connsiteX5" fmla="*/ 606475 w 942975"/>
                    <a:gd name="connsiteY5" fmla="*/ 153341 h 866775"/>
                    <a:gd name="connsiteX6" fmla="*/ 493127 w 942975"/>
                    <a:gd name="connsiteY6" fmla="*/ 271927 h 866775"/>
                    <a:gd name="connsiteX7" fmla="*/ 278053 w 942975"/>
                    <a:gd name="connsiteY7" fmla="*/ 20658 h 866775"/>
                    <a:gd name="connsiteX8" fmla="*/ 206710 w 942975"/>
                    <a:gd name="connsiteY8" fmla="*/ 13609 h 866775"/>
                    <a:gd name="connsiteX9" fmla="*/ 182803 w 942975"/>
                    <a:gd name="connsiteY9" fmla="*/ 67902 h 866775"/>
                    <a:gd name="connsiteX10" fmla="*/ 219283 w 942975"/>
                    <a:gd name="connsiteY10" fmla="*/ 166390 h 866775"/>
                    <a:gd name="connsiteX11" fmla="*/ 298722 w 942975"/>
                    <a:gd name="connsiteY11" fmla="*/ 298788 h 866775"/>
                    <a:gd name="connsiteX12" fmla="*/ 77551 w 942975"/>
                    <a:gd name="connsiteY12" fmla="*/ 376321 h 866775"/>
                    <a:gd name="connsiteX13" fmla="*/ 17353 w 942975"/>
                    <a:gd name="connsiteY13" fmla="*/ 437091 h 866775"/>
                    <a:gd name="connsiteX14" fmla="*/ 21259 w 942975"/>
                    <a:gd name="connsiteY14" fmla="*/ 518148 h 866775"/>
                    <a:gd name="connsiteX15" fmla="*/ 61454 w 942975"/>
                    <a:gd name="connsiteY15" fmla="*/ 542247 h 866775"/>
                    <a:gd name="connsiteX16" fmla="*/ 265575 w 942975"/>
                    <a:gd name="connsiteY16" fmla="*/ 542342 h 866775"/>
                    <a:gd name="connsiteX17" fmla="*/ 215092 w 942975"/>
                    <a:gd name="connsiteY17" fmla="*/ 695504 h 866775"/>
                    <a:gd name="connsiteX18" fmla="*/ 220617 w 942975"/>
                    <a:gd name="connsiteY18" fmla="*/ 809137 h 866775"/>
                    <a:gd name="connsiteX19" fmla="*/ 240810 w 942975"/>
                    <a:gd name="connsiteY19" fmla="*/ 836283 h 866775"/>
                    <a:gd name="connsiteX20" fmla="*/ 283196 w 942975"/>
                    <a:gd name="connsiteY20" fmla="*/ 841141 h 866775"/>
                    <a:gd name="connsiteX21" fmla="*/ 369016 w 942975"/>
                    <a:gd name="connsiteY21" fmla="*/ 774942 h 866775"/>
                    <a:gd name="connsiteX22" fmla="*/ 474839 w 942975"/>
                    <a:gd name="connsiteY22" fmla="*/ 613113 h 866775"/>
                    <a:gd name="connsiteX23" fmla="*/ 523131 w 942975"/>
                    <a:gd name="connsiteY23" fmla="*/ 797517 h 866775"/>
                    <a:gd name="connsiteX24" fmla="*/ 554849 w 942975"/>
                    <a:gd name="connsiteY24" fmla="*/ 844856 h 866775"/>
                    <a:gd name="connsiteX25" fmla="*/ 607046 w 942975"/>
                    <a:gd name="connsiteY25" fmla="*/ 864001 h 866775"/>
                    <a:gd name="connsiteX26" fmla="*/ 652004 w 942975"/>
                    <a:gd name="connsiteY26" fmla="*/ 835045 h 866775"/>
                    <a:gd name="connsiteX27" fmla="*/ 672578 w 942975"/>
                    <a:gd name="connsiteY27" fmla="*/ 784372 h 866775"/>
                    <a:gd name="connsiteX28" fmla="*/ 671149 w 942975"/>
                    <a:gd name="connsiteY28" fmla="*/ 565297 h 866775"/>
                    <a:gd name="connsiteX29" fmla="*/ 849648 w 942975"/>
                    <a:gd name="connsiteY29" fmla="*/ 582918 h 866775"/>
                    <a:gd name="connsiteX30" fmla="*/ 898035 w 942975"/>
                    <a:gd name="connsiteY30" fmla="*/ 577013 h 866775"/>
                    <a:gd name="connsiteX31" fmla="*/ 934516 w 942975"/>
                    <a:gd name="connsiteY31" fmla="*/ 546438 h 866775"/>
                    <a:gd name="connsiteX32" fmla="*/ 928229 w 942975"/>
                    <a:gd name="connsiteY32" fmla="*/ 493098 h 866775"/>
                    <a:gd name="connsiteX33" fmla="*/ 889462 w 942975"/>
                    <a:gd name="connsiteY33" fmla="*/ 453474 h 866775"/>
                    <a:gd name="connsiteX34" fmla="*/ 709059 w 942975"/>
                    <a:gd name="connsiteY34" fmla="*/ 348794 h 866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42975" h="866775">
                      <a:moveTo>
                        <a:pt x="709059" y="348794"/>
                      </a:moveTo>
                      <a:cubicBezTo>
                        <a:pt x="725728" y="322886"/>
                        <a:pt x="742492" y="296883"/>
                        <a:pt x="759160" y="270975"/>
                      </a:cubicBezTo>
                      <a:cubicBezTo>
                        <a:pt x="782497" y="234684"/>
                        <a:pt x="806690" y="196013"/>
                        <a:pt x="808500" y="152865"/>
                      </a:cubicBezTo>
                      <a:cubicBezTo>
                        <a:pt x="809167" y="136863"/>
                        <a:pt x="805928" y="119432"/>
                        <a:pt x="794022" y="108859"/>
                      </a:cubicBezTo>
                      <a:cubicBezTo>
                        <a:pt x="782782" y="98763"/>
                        <a:pt x="766399" y="97048"/>
                        <a:pt x="751255" y="97620"/>
                      </a:cubicBezTo>
                      <a:cubicBezTo>
                        <a:pt x="698772" y="99429"/>
                        <a:pt x="648670" y="122099"/>
                        <a:pt x="606475" y="153341"/>
                      </a:cubicBezTo>
                      <a:cubicBezTo>
                        <a:pt x="564279" y="184583"/>
                        <a:pt x="527322" y="231922"/>
                        <a:pt x="493127" y="271927"/>
                      </a:cubicBezTo>
                      <a:cubicBezTo>
                        <a:pt x="458742" y="164009"/>
                        <a:pt x="379303" y="71235"/>
                        <a:pt x="278053" y="20658"/>
                      </a:cubicBezTo>
                      <a:cubicBezTo>
                        <a:pt x="255669" y="9513"/>
                        <a:pt x="228046" y="560"/>
                        <a:pt x="206710" y="13609"/>
                      </a:cubicBezTo>
                      <a:cubicBezTo>
                        <a:pt x="189089" y="24468"/>
                        <a:pt x="182326" y="47137"/>
                        <a:pt x="182803" y="67902"/>
                      </a:cubicBezTo>
                      <a:cubicBezTo>
                        <a:pt x="183660" y="103335"/>
                        <a:pt x="200995" y="136101"/>
                        <a:pt x="219283" y="166390"/>
                      </a:cubicBezTo>
                      <a:cubicBezTo>
                        <a:pt x="244429" y="208110"/>
                        <a:pt x="268909" y="260307"/>
                        <a:pt x="298722" y="298788"/>
                      </a:cubicBezTo>
                      <a:cubicBezTo>
                        <a:pt x="218617" y="316218"/>
                        <a:pt x="142036" y="329649"/>
                        <a:pt x="77551" y="376321"/>
                      </a:cubicBezTo>
                      <a:cubicBezTo>
                        <a:pt x="54215" y="393180"/>
                        <a:pt x="30879" y="411754"/>
                        <a:pt x="17353" y="437091"/>
                      </a:cubicBezTo>
                      <a:cubicBezTo>
                        <a:pt x="3828" y="462427"/>
                        <a:pt x="2399" y="496431"/>
                        <a:pt x="21259" y="518148"/>
                      </a:cubicBezTo>
                      <a:cubicBezTo>
                        <a:pt x="31641" y="530055"/>
                        <a:pt x="46595" y="536913"/>
                        <a:pt x="61454" y="542247"/>
                      </a:cubicBezTo>
                      <a:cubicBezTo>
                        <a:pt x="126796" y="565583"/>
                        <a:pt x="200138" y="565678"/>
                        <a:pt x="265575" y="542342"/>
                      </a:cubicBezTo>
                      <a:cubicBezTo>
                        <a:pt x="238238" y="592539"/>
                        <a:pt x="225189" y="639211"/>
                        <a:pt x="215092" y="695504"/>
                      </a:cubicBezTo>
                      <a:cubicBezTo>
                        <a:pt x="208234" y="733413"/>
                        <a:pt x="205758" y="773704"/>
                        <a:pt x="220617" y="809137"/>
                      </a:cubicBezTo>
                      <a:cubicBezTo>
                        <a:pt x="224998" y="819710"/>
                        <a:pt x="231285" y="829997"/>
                        <a:pt x="240810" y="836283"/>
                      </a:cubicBezTo>
                      <a:cubicBezTo>
                        <a:pt x="253097" y="844284"/>
                        <a:pt x="269004" y="844570"/>
                        <a:pt x="283196" y="841141"/>
                      </a:cubicBezTo>
                      <a:cubicBezTo>
                        <a:pt x="318915" y="832473"/>
                        <a:pt x="345871" y="803613"/>
                        <a:pt x="369016" y="774942"/>
                      </a:cubicBezTo>
                      <a:cubicBezTo>
                        <a:pt x="409498" y="724650"/>
                        <a:pt x="445026" y="670358"/>
                        <a:pt x="474839" y="613113"/>
                      </a:cubicBezTo>
                      <a:cubicBezTo>
                        <a:pt x="485221" y="675597"/>
                        <a:pt x="496651" y="739986"/>
                        <a:pt x="523131" y="797517"/>
                      </a:cubicBezTo>
                      <a:cubicBezTo>
                        <a:pt x="531132" y="814852"/>
                        <a:pt x="540752" y="831902"/>
                        <a:pt x="554849" y="844856"/>
                      </a:cubicBezTo>
                      <a:cubicBezTo>
                        <a:pt x="568946" y="857810"/>
                        <a:pt x="588091" y="866287"/>
                        <a:pt x="607046" y="864001"/>
                      </a:cubicBezTo>
                      <a:cubicBezTo>
                        <a:pt x="625239" y="861810"/>
                        <a:pt x="641336" y="849999"/>
                        <a:pt x="652004" y="835045"/>
                      </a:cubicBezTo>
                      <a:cubicBezTo>
                        <a:pt x="662672" y="820091"/>
                        <a:pt x="668482" y="802279"/>
                        <a:pt x="672578" y="784372"/>
                      </a:cubicBezTo>
                      <a:cubicBezTo>
                        <a:pt x="688961" y="712744"/>
                        <a:pt x="680103" y="638163"/>
                        <a:pt x="671149" y="565297"/>
                      </a:cubicBezTo>
                      <a:cubicBezTo>
                        <a:pt x="730776" y="576727"/>
                        <a:pt x="788878" y="583490"/>
                        <a:pt x="849648" y="582918"/>
                      </a:cubicBezTo>
                      <a:cubicBezTo>
                        <a:pt x="865936" y="582823"/>
                        <a:pt x="882604" y="582156"/>
                        <a:pt x="898035" y="577013"/>
                      </a:cubicBezTo>
                      <a:cubicBezTo>
                        <a:pt x="913561" y="571869"/>
                        <a:pt x="927943" y="561487"/>
                        <a:pt x="934516" y="546438"/>
                      </a:cubicBezTo>
                      <a:cubicBezTo>
                        <a:pt x="941945" y="529388"/>
                        <a:pt x="937849" y="509004"/>
                        <a:pt x="928229" y="493098"/>
                      </a:cubicBezTo>
                      <a:cubicBezTo>
                        <a:pt x="918609" y="477191"/>
                        <a:pt x="904036" y="464904"/>
                        <a:pt x="889462" y="453474"/>
                      </a:cubicBezTo>
                      <a:cubicBezTo>
                        <a:pt x="836694" y="412040"/>
                        <a:pt x="769924" y="376702"/>
                        <a:pt x="709059" y="348794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任意多边形: 形状 162"/>
                <p:cNvSpPr/>
                <p:nvPr/>
              </p:nvSpPr>
              <p:spPr>
                <a:xfrm>
                  <a:off x="4219408" y="1720465"/>
                  <a:ext cx="314724" cy="220307"/>
                </a:xfrm>
                <a:custGeom>
                  <a:avLst/>
                  <a:gdLst>
                    <a:gd name="connsiteX0" fmla="*/ 15874 w 285750"/>
                    <a:gd name="connsiteY0" fmla="*/ 121047 h 200025"/>
                    <a:gd name="connsiteX1" fmla="*/ 131507 w 285750"/>
                    <a:gd name="connsiteY1" fmla="*/ 201534 h 200025"/>
                    <a:gd name="connsiteX2" fmla="*/ 132650 w 285750"/>
                    <a:gd name="connsiteY2" fmla="*/ 201629 h 200025"/>
                    <a:gd name="connsiteX3" fmla="*/ 262095 w 285750"/>
                    <a:gd name="connsiteY3" fmla="*/ 140002 h 200025"/>
                    <a:gd name="connsiteX4" fmla="*/ 15874 w 285750"/>
                    <a:gd name="connsiteY4" fmla="*/ 121047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0" h="200025">
                      <a:moveTo>
                        <a:pt x="15874" y="121047"/>
                      </a:moveTo>
                      <a:cubicBezTo>
                        <a:pt x="35209" y="166482"/>
                        <a:pt x="82168" y="198200"/>
                        <a:pt x="131507" y="201534"/>
                      </a:cubicBezTo>
                      <a:cubicBezTo>
                        <a:pt x="131888" y="201534"/>
                        <a:pt x="132269" y="201629"/>
                        <a:pt x="132650" y="201629"/>
                      </a:cubicBezTo>
                      <a:cubicBezTo>
                        <a:pt x="182371" y="204582"/>
                        <a:pt x="232282" y="179817"/>
                        <a:pt x="262095" y="140002"/>
                      </a:cubicBezTo>
                      <a:cubicBezTo>
                        <a:pt x="374395" y="-10112"/>
                        <a:pt x="-58898" y="-54784"/>
                        <a:pt x="15874" y="12104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3513699" y="1765929"/>
                  <a:ext cx="472086" cy="765828"/>
                </a:xfrm>
                <a:custGeom>
                  <a:avLst/>
                  <a:gdLst>
                    <a:gd name="connsiteX0" fmla="*/ 406773 w 428625"/>
                    <a:gd name="connsiteY0" fmla="*/ 692799 h 695325"/>
                    <a:gd name="connsiteX1" fmla="*/ 44918 w 428625"/>
                    <a:gd name="connsiteY1" fmla="*/ 311227 h 695325"/>
                    <a:gd name="connsiteX2" fmla="*/ 11295 w 428625"/>
                    <a:gd name="connsiteY2" fmla="*/ 244838 h 695325"/>
                    <a:gd name="connsiteX3" fmla="*/ 18439 w 428625"/>
                    <a:gd name="connsiteY3" fmla="*/ 172638 h 695325"/>
                    <a:gd name="connsiteX4" fmla="*/ 87686 w 428625"/>
                    <a:gd name="connsiteY4" fmla="*/ 133967 h 695325"/>
                    <a:gd name="connsiteX5" fmla="*/ 168839 w 428625"/>
                    <a:gd name="connsiteY5" fmla="*/ 144063 h 695325"/>
                    <a:gd name="connsiteX6" fmla="*/ 199509 w 428625"/>
                    <a:gd name="connsiteY6" fmla="*/ 53957 h 695325"/>
                    <a:gd name="connsiteX7" fmla="*/ 271804 w 428625"/>
                    <a:gd name="connsiteY7" fmla="*/ 7189 h 695325"/>
                    <a:gd name="connsiteX8" fmla="*/ 340670 w 428625"/>
                    <a:gd name="connsiteY8" fmla="*/ 40050 h 695325"/>
                    <a:gd name="connsiteX9" fmla="*/ 378294 w 428625"/>
                    <a:gd name="connsiteY9" fmla="*/ 108821 h 695325"/>
                    <a:gd name="connsiteX10" fmla="*/ 406773 w 428625"/>
                    <a:gd name="connsiteY10" fmla="*/ 692799 h 695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695325">
                      <a:moveTo>
                        <a:pt x="406773" y="692799"/>
                      </a:moveTo>
                      <a:cubicBezTo>
                        <a:pt x="263994" y="589452"/>
                        <a:pt x="141407" y="458674"/>
                        <a:pt x="44918" y="311227"/>
                      </a:cubicBezTo>
                      <a:cubicBezTo>
                        <a:pt x="31298" y="290367"/>
                        <a:pt x="17963" y="268841"/>
                        <a:pt x="11295" y="244838"/>
                      </a:cubicBezTo>
                      <a:cubicBezTo>
                        <a:pt x="4628" y="220835"/>
                        <a:pt x="5294" y="193784"/>
                        <a:pt x="18439" y="172638"/>
                      </a:cubicBezTo>
                      <a:cubicBezTo>
                        <a:pt x="32917" y="149397"/>
                        <a:pt x="60444" y="136634"/>
                        <a:pt x="87686" y="133967"/>
                      </a:cubicBezTo>
                      <a:cubicBezTo>
                        <a:pt x="114927" y="131204"/>
                        <a:pt x="142264" y="137205"/>
                        <a:pt x="168839" y="144063"/>
                      </a:cubicBezTo>
                      <a:cubicBezTo>
                        <a:pt x="175601" y="115012"/>
                        <a:pt x="183507" y="79198"/>
                        <a:pt x="199509" y="53957"/>
                      </a:cubicBezTo>
                      <a:cubicBezTo>
                        <a:pt x="215511" y="28715"/>
                        <a:pt x="241991" y="8332"/>
                        <a:pt x="271804" y="7189"/>
                      </a:cubicBezTo>
                      <a:cubicBezTo>
                        <a:pt x="298093" y="6236"/>
                        <a:pt x="323144" y="20429"/>
                        <a:pt x="340670" y="40050"/>
                      </a:cubicBezTo>
                      <a:cubicBezTo>
                        <a:pt x="358196" y="59672"/>
                        <a:pt x="369149" y="84151"/>
                        <a:pt x="378294" y="108821"/>
                      </a:cubicBezTo>
                      <a:cubicBezTo>
                        <a:pt x="447159" y="294558"/>
                        <a:pt x="428300" y="495917"/>
                        <a:pt x="406773" y="692799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3788375" y="2141983"/>
                  <a:ext cx="167853" cy="356687"/>
                </a:xfrm>
                <a:custGeom>
                  <a:avLst/>
                  <a:gdLst>
                    <a:gd name="connsiteX0" fmla="*/ 142240 w 152400"/>
                    <a:gd name="connsiteY0" fmla="*/ 300976 h 323850"/>
                    <a:gd name="connsiteX1" fmla="*/ 55562 w 152400"/>
                    <a:gd name="connsiteY1" fmla="*/ 185438 h 323850"/>
                    <a:gd name="connsiteX2" fmla="*/ 3746 w 152400"/>
                    <a:gd name="connsiteY2" fmla="*/ 81044 h 323850"/>
                    <a:gd name="connsiteX3" fmla="*/ 4127 w 152400"/>
                    <a:gd name="connsiteY3" fmla="*/ 48849 h 323850"/>
                    <a:gd name="connsiteX4" fmla="*/ 28130 w 152400"/>
                    <a:gd name="connsiteY4" fmla="*/ 29894 h 323850"/>
                    <a:gd name="connsiteX5" fmla="*/ 45942 w 152400"/>
                    <a:gd name="connsiteY5" fmla="*/ 36371 h 323850"/>
                    <a:gd name="connsiteX6" fmla="*/ 81946 w 152400"/>
                    <a:gd name="connsiteY6" fmla="*/ 78758 h 323850"/>
                    <a:gd name="connsiteX7" fmla="*/ 83756 w 152400"/>
                    <a:gd name="connsiteY7" fmla="*/ 116000 h 323850"/>
                    <a:gd name="connsiteX8" fmla="*/ 79184 w 152400"/>
                    <a:gd name="connsiteY8" fmla="*/ 121144 h 323850"/>
                    <a:gd name="connsiteX9" fmla="*/ 65087 w 152400"/>
                    <a:gd name="connsiteY9" fmla="*/ 110381 h 323850"/>
                    <a:gd name="connsiteX10" fmla="*/ 53276 w 152400"/>
                    <a:gd name="connsiteY10" fmla="*/ 56088 h 323850"/>
                    <a:gd name="connsiteX11" fmla="*/ 75660 w 152400"/>
                    <a:gd name="connsiteY11" fmla="*/ 6749 h 323850"/>
                    <a:gd name="connsiteX12" fmla="*/ 88995 w 152400"/>
                    <a:gd name="connsiteY12" fmla="*/ 1796 h 323850"/>
                    <a:gd name="connsiteX13" fmla="*/ 101377 w 152400"/>
                    <a:gd name="connsiteY13" fmla="*/ 10463 h 323850"/>
                    <a:gd name="connsiteX14" fmla="*/ 122047 w 152400"/>
                    <a:gd name="connsiteY14" fmla="*/ 53612 h 323850"/>
                    <a:gd name="connsiteX15" fmla="*/ 154146 w 152400"/>
                    <a:gd name="connsiteY15" fmla="*/ 326503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2400" h="323850">
                      <a:moveTo>
                        <a:pt x="142240" y="300976"/>
                      </a:moveTo>
                      <a:cubicBezTo>
                        <a:pt x="109093" y="265924"/>
                        <a:pt x="82232" y="225538"/>
                        <a:pt x="55562" y="185438"/>
                      </a:cubicBezTo>
                      <a:cubicBezTo>
                        <a:pt x="33941" y="152862"/>
                        <a:pt x="11747" y="119334"/>
                        <a:pt x="3746" y="81044"/>
                      </a:cubicBezTo>
                      <a:cubicBezTo>
                        <a:pt x="1555" y="70376"/>
                        <a:pt x="413" y="59136"/>
                        <a:pt x="4127" y="48849"/>
                      </a:cubicBezTo>
                      <a:cubicBezTo>
                        <a:pt x="7747" y="38657"/>
                        <a:pt x="17272" y="29799"/>
                        <a:pt x="28130" y="29894"/>
                      </a:cubicBezTo>
                      <a:cubicBezTo>
                        <a:pt x="34512" y="29894"/>
                        <a:pt x="40608" y="32847"/>
                        <a:pt x="45942" y="36371"/>
                      </a:cubicBezTo>
                      <a:cubicBezTo>
                        <a:pt x="61849" y="46468"/>
                        <a:pt x="74517" y="61517"/>
                        <a:pt x="81946" y="78758"/>
                      </a:cubicBezTo>
                      <a:cubicBezTo>
                        <a:pt x="86995" y="90569"/>
                        <a:pt x="89471" y="104570"/>
                        <a:pt x="83756" y="116000"/>
                      </a:cubicBezTo>
                      <a:cubicBezTo>
                        <a:pt x="82709" y="118096"/>
                        <a:pt x="81280" y="120096"/>
                        <a:pt x="79184" y="121144"/>
                      </a:cubicBezTo>
                      <a:cubicBezTo>
                        <a:pt x="73088" y="123906"/>
                        <a:pt x="67564" y="116572"/>
                        <a:pt x="65087" y="110381"/>
                      </a:cubicBezTo>
                      <a:cubicBezTo>
                        <a:pt x="58134" y="93045"/>
                        <a:pt x="52705" y="74757"/>
                        <a:pt x="53276" y="56088"/>
                      </a:cubicBezTo>
                      <a:cubicBezTo>
                        <a:pt x="53752" y="37419"/>
                        <a:pt x="60992" y="18274"/>
                        <a:pt x="75660" y="6749"/>
                      </a:cubicBezTo>
                      <a:cubicBezTo>
                        <a:pt x="79470" y="3701"/>
                        <a:pt x="84137" y="1224"/>
                        <a:pt x="88995" y="1796"/>
                      </a:cubicBezTo>
                      <a:cubicBezTo>
                        <a:pt x="94138" y="2462"/>
                        <a:pt x="98234" y="6368"/>
                        <a:pt x="101377" y="10463"/>
                      </a:cubicBezTo>
                      <a:cubicBezTo>
                        <a:pt x="111379" y="23036"/>
                        <a:pt x="117379" y="38276"/>
                        <a:pt x="122047" y="53612"/>
                      </a:cubicBezTo>
                      <a:cubicBezTo>
                        <a:pt x="148907" y="141337"/>
                        <a:pt x="136906" y="236396"/>
                        <a:pt x="154146" y="326503"/>
                      </a:cubicBezTo>
                    </a:path>
                  </a:pathLst>
                </a:custGeom>
                <a:noFill/>
                <a:ln w="2284" cap="flat">
                  <a:solidFill>
                    <a:srgbClr val="FFDFE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任意多边形: 形状 165"/>
                <p:cNvSpPr/>
                <p:nvPr/>
              </p:nvSpPr>
              <p:spPr>
                <a:xfrm>
                  <a:off x="3261142" y="2140539"/>
                  <a:ext cx="702883" cy="398650"/>
                </a:xfrm>
                <a:custGeom>
                  <a:avLst/>
                  <a:gdLst>
                    <a:gd name="connsiteX0" fmla="*/ 134017 w 638175"/>
                    <a:gd name="connsiteY0" fmla="*/ 349435 h 361950"/>
                    <a:gd name="connsiteX1" fmla="*/ 35338 w 638175"/>
                    <a:gd name="connsiteY1" fmla="*/ 328195 h 361950"/>
                    <a:gd name="connsiteX2" fmla="*/ 7144 w 638175"/>
                    <a:gd name="connsiteY2" fmla="*/ 291904 h 361950"/>
                    <a:gd name="connsiteX3" fmla="*/ 23527 w 638175"/>
                    <a:gd name="connsiteY3" fmla="*/ 259900 h 361950"/>
                    <a:gd name="connsiteX4" fmla="*/ 81439 w 638175"/>
                    <a:gd name="connsiteY4" fmla="*/ 206179 h 361950"/>
                    <a:gd name="connsiteX5" fmla="*/ 27718 w 638175"/>
                    <a:gd name="connsiteY5" fmla="*/ 117597 h 361950"/>
                    <a:gd name="connsiteX6" fmla="*/ 31814 w 638175"/>
                    <a:gd name="connsiteY6" fmla="*/ 36158 h 361950"/>
                    <a:gd name="connsiteX7" fmla="*/ 94393 w 638175"/>
                    <a:gd name="connsiteY7" fmla="*/ 7583 h 361950"/>
                    <a:gd name="connsiteX8" fmla="*/ 237363 w 638175"/>
                    <a:gd name="connsiteY8" fmla="*/ 43778 h 361950"/>
                    <a:gd name="connsiteX9" fmla="*/ 559213 w 638175"/>
                    <a:gd name="connsiteY9" fmla="*/ 265044 h 361950"/>
                    <a:gd name="connsiteX10" fmla="*/ 630650 w 638175"/>
                    <a:gd name="connsiteY10" fmla="*/ 327337 h 361950"/>
                    <a:gd name="connsiteX11" fmla="*/ 589693 w 638175"/>
                    <a:gd name="connsiteY11" fmla="*/ 354293 h 361950"/>
                    <a:gd name="connsiteX12" fmla="*/ 374523 w 638175"/>
                    <a:gd name="connsiteY12" fmla="*/ 357055 h 361950"/>
                    <a:gd name="connsiteX13" fmla="*/ 134017 w 638175"/>
                    <a:gd name="connsiteY13" fmla="*/ 349435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8175" h="361950">
                      <a:moveTo>
                        <a:pt x="134017" y="349435"/>
                      </a:moveTo>
                      <a:cubicBezTo>
                        <a:pt x="100203" y="347149"/>
                        <a:pt x="65246" y="344101"/>
                        <a:pt x="35338" y="328195"/>
                      </a:cubicBezTo>
                      <a:cubicBezTo>
                        <a:pt x="21146" y="320670"/>
                        <a:pt x="7144" y="308002"/>
                        <a:pt x="7144" y="291904"/>
                      </a:cubicBezTo>
                      <a:cubicBezTo>
                        <a:pt x="7144" y="279617"/>
                        <a:pt x="15335" y="269044"/>
                        <a:pt x="23527" y="259900"/>
                      </a:cubicBezTo>
                      <a:cubicBezTo>
                        <a:pt x="41053" y="240279"/>
                        <a:pt x="60484" y="222277"/>
                        <a:pt x="81439" y="206179"/>
                      </a:cubicBezTo>
                      <a:cubicBezTo>
                        <a:pt x="57341" y="181033"/>
                        <a:pt x="38862" y="150553"/>
                        <a:pt x="27718" y="117597"/>
                      </a:cubicBezTo>
                      <a:cubicBezTo>
                        <a:pt x="18669" y="90832"/>
                        <a:pt x="15050" y="58923"/>
                        <a:pt x="31814" y="36158"/>
                      </a:cubicBezTo>
                      <a:cubicBezTo>
                        <a:pt x="45815" y="17108"/>
                        <a:pt x="70771" y="9298"/>
                        <a:pt x="94393" y="7583"/>
                      </a:cubicBezTo>
                      <a:cubicBezTo>
                        <a:pt x="144018" y="4059"/>
                        <a:pt x="192500" y="22252"/>
                        <a:pt x="237363" y="43778"/>
                      </a:cubicBezTo>
                      <a:cubicBezTo>
                        <a:pt x="355473" y="100261"/>
                        <a:pt x="460058" y="180557"/>
                        <a:pt x="559213" y="265044"/>
                      </a:cubicBezTo>
                      <a:cubicBezTo>
                        <a:pt x="581311" y="283903"/>
                        <a:pt x="613696" y="303811"/>
                        <a:pt x="630650" y="327337"/>
                      </a:cubicBezTo>
                      <a:cubicBezTo>
                        <a:pt x="655034" y="361056"/>
                        <a:pt x="615220" y="353722"/>
                        <a:pt x="589693" y="354293"/>
                      </a:cubicBezTo>
                      <a:cubicBezTo>
                        <a:pt x="517970" y="355912"/>
                        <a:pt x="446246" y="357246"/>
                        <a:pt x="374523" y="357055"/>
                      </a:cubicBezTo>
                      <a:cubicBezTo>
                        <a:pt x="294418" y="356770"/>
                        <a:pt x="214122" y="354674"/>
                        <a:pt x="134017" y="349435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任意多边形: 形状 166"/>
                <p:cNvSpPr/>
                <p:nvPr/>
              </p:nvSpPr>
              <p:spPr>
                <a:xfrm>
                  <a:off x="3555500" y="2336488"/>
                  <a:ext cx="356687" cy="178343"/>
                </a:xfrm>
                <a:custGeom>
                  <a:avLst/>
                  <a:gdLst>
                    <a:gd name="connsiteX0" fmla="*/ 303003 w 323850"/>
                    <a:gd name="connsiteY0" fmla="*/ 164002 h 161925"/>
                    <a:gd name="connsiteX1" fmla="*/ 80690 w 323850"/>
                    <a:gd name="connsiteY1" fmla="*/ 137618 h 161925"/>
                    <a:gd name="connsiteX2" fmla="*/ 7919 w 323850"/>
                    <a:gd name="connsiteY2" fmla="*/ 97613 h 161925"/>
                    <a:gd name="connsiteX3" fmla="*/ 6490 w 323850"/>
                    <a:gd name="connsiteY3" fmla="*/ 66561 h 161925"/>
                    <a:gd name="connsiteX4" fmla="*/ 17539 w 323850"/>
                    <a:gd name="connsiteY4" fmla="*/ 60751 h 161925"/>
                    <a:gd name="connsiteX5" fmla="*/ 101740 w 323850"/>
                    <a:gd name="connsiteY5" fmla="*/ 68752 h 161925"/>
                    <a:gd name="connsiteX6" fmla="*/ 111741 w 323850"/>
                    <a:gd name="connsiteY6" fmla="*/ 88183 h 161925"/>
                    <a:gd name="connsiteX7" fmla="*/ 104026 w 323850"/>
                    <a:gd name="connsiteY7" fmla="*/ 92184 h 161925"/>
                    <a:gd name="connsiteX8" fmla="*/ 63259 w 323850"/>
                    <a:gd name="connsiteY8" fmla="*/ 74562 h 161925"/>
                    <a:gd name="connsiteX9" fmla="*/ 33731 w 323850"/>
                    <a:gd name="connsiteY9" fmla="*/ 24747 h 161925"/>
                    <a:gd name="connsiteX10" fmla="*/ 32874 w 323850"/>
                    <a:gd name="connsiteY10" fmla="*/ 12269 h 161925"/>
                    <a:gd name="connsiteX11" fmla="*/ 50876 w 323850"/>
                    <a:gd name="connsiteY11" fmla="*/ 1982 h 161925"/>
                    <a:gd name="connsiteX12" fmla="*/ 109455 w 323850"/>
                    <a:gd name="connsiteY12" fmla="*/ 18651 h 161925"/>
                    <a:gd name="connsiteX13" fmla="*/ 157652 w 323850"/>
                    <a:gd name="connsiteY13" fmla="*/ 57608 h 161925"/>
                    <a:gd name="connsiteX14" fmla="*/ 322625 w 323850"/>
                    <a:gd name="connsiteY14" fmla="*/ 169146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3850" h="161925">
                      <a:moveTo>
                        <a:pt x="303003" y="164002"/>
                      </a:moveTo>
                      <a:cubicBezTo>
                        <a:pt x="228137" y="164574"/>
                        <a:pt x="153270" y="155715"/>
                        <a:pt x="80690" y="137618"/>
                      </a:cubicBezTo>
                      <a:cubicBezTo>
                        <a:pt x="53162" y="130760"/>
                        <a:pt x="23730" y="121044"/>
                        <a:pt x="7919" y="97613"/>
                      </a:cubicBezTo>
                      <a:cubicBezTo>
                        <a:pt x="1632" y="88278"/>
                        <a:pt x="-1511" y="74467"/>
                        <a:pt x="6490" y="66561"/>
                      </a:cubicBezTo>
                      <a:cubicBezTo>
                        <a:pt x="9443" y="63609"/>
                        <a:pt x="13538" y="61989"/>
                        <a:pt x="17539" y="60751"/>
                      </a:cubicBezTo>
                      <a:cubicBezTo>
                        <a:pt x="45161" y="52083"/>
                        <a:pt x="76213" y="55036"/>
                        <a:pt x="101740" y="68752"/>
                      </a:cubicBezTo>
                      <a:cubicBezTo>
                        <a:pt x="109074" y="72657"/>
                        <a:pt x="116789" y="81611"/>
                        <a:pt x="111741" y="88183"/>
                      </a:cubicBezTo>
                      <a:cubicBezTo>
                        <a:pt x="109931" y="90469"/>
                        <a:pt x="106979" y="91612"/>
                        <a:pt x="104026" y="92184"/>
                      </a:cubicBezTo>
                      <a:cubicBezTo>
                        <a:pt x="88881" y="95041"/>
                        <a:pt x="74022" y="85611"/>
                        <a:pt x="63259" y="74562"/>
                      </a:cubicBezTo>
                      <a:cubicBezTo>
                        <a:pt x="49638" y="60656"/>
                        <a:pt x="39446" y="43320"/>
                        <a:pt x="33731" y="24747"/>
                      </a:cubicBezTo>
                      <a:cubicBezTo>
                        <a:pt x="32493" y="20651"/>
                        <a:pt x="31445" y="16269"/>
                        <a:pt x="32874" y="12269"/>
                      </a:cubicBezTo>
                      <a:cubicBezTo>
                        <a:pt x="35255" y="5316"/>
                        <a:pt x="43637" y="2553"/>
                        <a:pt x="50876" y="1982"/>
                      </a:cubicBezTo>
                      <a:cubicBezTo>
                        <a:pt x="71450" y="172"/>
                        <a:pt x="91929" y="7697"/>
                        <a:pt x="109455" y="18651"/>
                      </a:cubicBezTo>
                      <a:cubicBezTo>
                        <a:pt x="126981" y="29604"/>
                        <a:pt x="142126" y="43987"/>
                        <a:pt x="157652" y="57608"/>
                      </a:cubicBezTo>
                      <a:cubicBezTo>
                        <a:pt x="207658" y="101518"/>
                        <a:pt x="263284" y="139142"/>
                        <a:pt x="322625" y="169146"/>
                      </a:cubicBezTo>
                    </a:path>
                  </a:pathLst>
                </a:custGeom>
                <a:noFill/>
                <a:ln w="2284" cap="rnd">
                  <a:solidFill>
                    <a:srgbClr val="FFDFE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3942515" y="1918316"/>
                  <a:ext cx="451104" cy="618957"/>
                </a:xfrm>
                <a:custGeom>
                  <a:avLst/>
                  <a:gdLst>
                    <a:gd name="connsiteX0" fmla="*/ 75442 w 409575"/>
                    <a:gd name="connsiteY0" fmla="*/ 189441 h 561975"/>
                    <a:gd name="connsiteX1" fmla="*/ 158310 w 409575"/>
                    <a:gd name="connsiteY1" fmla="*/ 28754 h 561975"/>
                    <a:gd name="connsiteX2" fmla="*/ 206220 w 409575"/>
                    <a:gd name="connsiteY2" fmla="*/ 7514 h 561975"/>
                    <a:gd name="connsiteX3" fmla="*/ 251940 w 409575"/>
                    <a:gd name="connsiteY3" fmla="*/ 75522 h 561975"/>
                    <a:gd name="connsiteX4" fmla="*/ 344523 w 409575"/>
                    <a:gd name="connsiteY4" fmla="*/ 51043 h 561975"/>
                    <a:gd name="connsiteX5" fmla="*/ 375480 w 409575"/>
                    <a:gd name="connsiteY5" fmla="*/ 61330 h 561975"/>
                    <a:gd name="connsiteX6" fmla="*/ 401578 w 409575"/>
                    <a:gd name="connsiteY6" fmla="*/ 105621 h 561975"/>
                    <a:gd name="connsiteX7" fmla="*/ 375289 w 409575"/>
                    <a:gd name="connsiteY7" fmla="*/ 243353 h 561975"/>
                    <a:gd name="connsiteX8" fmla="*/ 282230 w 409575"/>
                    <a:gd name="connsiteY8" fmla="*/ 352033 h 561975"/>
                    <a:gd name="connsiteX9" fmla="*/ 48010 w 409575"/>
                    <a:gd name="connsiteY9" fmla="*/ 544819 h 561975"/>
                    <a:gd name="connsiteX10" fmla="*/ 7910 w 409575"/>
                    <a:gd name="connsiteY10" fmla="*/ 521673 h 561975"/>
                    <a:gd name="connsiteX11" fmla="*/ 26484 w 409575"/>
                    <a:gd name="connsiteY11" fmla="*/ 409088 h 561975"/>
                    <a:gd name="connsiteX12" fmla="*/ 75442 w 409575"/>
                    <a:gd name="connsiteY12" fmla="*/ 189441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9575" h="561975">
                      <a:moveTo>
                        <a:pt x="75442" y="189441"/>
                      </a:moveTo>
                      <a:cubicBezTo>
                        <a:pt x="92301" y="130862"/>
                        <a:pt x="114304" y="70950"/>
                        <a:pt x="158310" y="28754"/>
                      </a:cubicBezTo>
                      <a:cubicBezTo>
                        <a:pt x="171359" y="16181"/>
                        <a:pt x="188313" y="4942"/>
                        <a:pt x="206220" y="7514"/>
                      </a:cubicBezTo>
                      <a:cubicBezTo>
                        <a:pt x="235176" y="11705"/>
                        <a:pt x="246606" y="46757"/>
                        <a:pt x="251940" y="75522"/>
                      </a:cubicBezTo>
                      <a:cubicBezTo>
                        <a:pt x="278229" y="56091"/>
                        <a:pt x="312043" y="47233"/>
                        <a:pt x="344523" y="51043"/>
                      </a:cubicBezTo>
                      <a:cubicBezTo>
                        <a:pt x="355477" y="52281"/>
                        <a:pt x="366431" y="55139"/>
                        <a:pt x="375480" y="61330"/>
                      </a:cubicBezTo>
                      <a:cubicBezTo>
                        <a:pt x="389958" y="71236"/>
                        <a:pt x="397673" y="88476"/>
                        <a:pt x="401578" y="105621"/>
                      </a:cubicBezTo>
                      <a:cubicBezTo>
                        <a:pt x="412246" y="152294"/>
                        <a:pt x="399292" y="201919"/>
                        <a:pt x="375289" y="243353"/>
                      </a:cubicBezTo>
                      <a:cubicBezTo>
                        <a:pt x="351286" y="284786"/>
                        <a:pt x="317091" y="319172"/>
                        <a:pt x="282230" y="352033"/>
                      </a:cubicBezTo>
                      <a:cubicBezTo>
                        <a:pt x="208506" y="421375"/>
                        <a:pt x="130211" y="485859"/>
                        <a:pt x="48010" y="544819"/>
                      </a:cubicBezTo>
                      <a:cubicBezTo>
                        <a:pt x="16673" y="567298"/>
                        <a:pt x="3719" y="554439"/>
                        <a:pt x="7910" y="521673"/>
                      </a:cubicBezTo>
                      <a:cubicBezTo>
                        <a:pt x="12768" y="484049"/>
                        <a:pt x="19911" y="446426"/>
                        <a:pt x="26484" y="409088"/>
                      </a:cubicBezTo>
                      <a:cubicBezTo>
                        <a:pt x="39533" y="335078"/>
                        <a:pt x="54678" y="261545"/>
                        <a:pt x="75442" y="189441"/>
                      </a:cubicBezTo>
                      <a:close/>
                    </a:path>
                  </a:pathLst>
                </a:custGeom>
                <a:solidFill>
                  <a:srgbClr val="FF95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3990149" y="2188485"/>
                  <a:ext cx="199325" cy="304233"/>
                </a:xfrm>
                <a:custGeom>
                  <a:avLst/>
                  <a:gdLst>
                    <a:gd name="connsiteX0" fmla="*/ 1713 w 180975"/>
                    <a:gd name="connsiteY0" fmla="*/ 279329 h 276225"/>
                    <a:gd name="connsiteX1" fmla="*/ 21525 w 180975"/>
                    <a:gd name="connsiteY1" fmla="*/ 179316 h 276225"/>
                    <a:gd name="connsiteX2" fmla="*/ 44290 w 180975"/>
                    <a:gd name="connsiteY2" fmla="*/ 81590 h 276225"/>
                    <a:gd name="connsiteX3" fmla="*/ 80485 w 180975"/>
                    <a:gd name="connsiteY3" fmla="*/ 11200 h 276225"/>
                    <a:gd name="connsiteX4" fmla="*/ 101535 w 180975"/>
                    <a:gd name="connsiteY4" fmla="*/ 2437 h 276225"/>
                    <a:gd name="connsiteX5" fmla="*/ 112108 w 180975"/>
                    <a:gd name="connsiteY5" fmla="*/ 15201 h 276225"/>
                    <a:gd name="connsiteX6" fmla="*/ 97535 w 180975"/>
                    <a:gd name="connsiteY6" fmla="*/ 119404 h 276225"/>
                    <a:gd name="connsiteX7" fmla="*/ 86771 w 180975"/>
                    <a:gd name="connsiteY7" fmla="*/ 123881 h 276225"/>
                    <a:gd name="connsiteX8" fmla="*/ 84104 w 180975"/>
                    <a:gd name="connsiteY8" fmla="*/ 120071 h 276225"/>
                    <a:gd name="connsiteX9" fmla="*/ 87248 w 180975"/>
                    <a:gd name="connsiteY9" fmla="*/ 88353 h 276225"/>
                    <a:gd name="connsiteX10" fmla="*/ 108869 w 180975"/>
                    <a:gd name="connsiteY10" fmla="*/ 63778 h 276225"/>
                    <a:gd name="connsiteX11" fmla="*/ 152589 w 180975"/>
                    <a:gd name="connsiteY11" fmla="*/ 37489 h 276225"/>
                    <a:gd name="connsiteX12" fmla="*/ 175163 w 180975"/>
                    <a:gd name="connsiteY12" fmla="*/ 38346 h 276225"/>
                    <a:gd name="connsiteX13" fmla="*/ 182117 w 180975"/>
                    <a:gd name="connsiteY13" fmla="*/ 67017 h 276225"/>
                    <a:gd name="connsiteX14" fmla="*/ 147160 w 180975"/>
                    <a:gd name="connsiteY14" fmla="*/ 139883 h 276225"/>
                    <a:gd name="connsiteX15" fmla="*/ 35146 w 180975"/>
                    <a:gd name="connsiteY15" fmla="*/ 271995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975" h="276225">
                      <a:moveTo>
                        <a:pt x="1713" y="279329"/>
                      </a:moveTo>
                      <a:cubicBezTo>
                        <a:pt x="8285" y="245991"/>
                        <a:pt x="14953" y="212654"/>
                        <a:pt x="21525" y="179316"/>
                      </a:cubicBezTo>
                      <a:cubicBezTo>
                        <a:pt x="28002" y="146455"/>
                        <a:pt x="34574" y="113594"/>
                        <a:pt x="44290" y="81590"/>
                      </a:cubicBezTo>
                      <a:cubicBezTo>
                        <a:pt x="52100" y="56158"/>
                        <a:pt x="62292" y="30631"/>
                        <a:pt x="80485" y="11200"/>
                      </a:cubicBezTo>
                      <a:cubicBezTo>
                        <a:pt x="86009" y="5295"/>
                        <a:pt x="94010" y="-325"/>
                        <a:pt x="101535" y="2437"/>
                      </a:cubicBezTo>
                      <a:cubicBezTo>
                        <a:pt x="106869" y="4437"/>
                        <a:pt x="109917" y="9962"/>
                        <a:pt x="112108" y="15201"/>
                      </a:cubicBezTo>
                      <a:cubicBezTo>
                        <a:pt x="126110" y="49205"/>
                        <a:pt x="120299" y="90543"/>
                        <a:pt x="97535" y="119404"/>
                      </a:cubicBezTo>
                      <a:cubicBezTo>
                        <a:pt x="94868" y="122738"/>
                        <a:pt x="90391" y="126262"/>
                        <a:pt x="86771" y="123881"/>
                      </a:cubicBezTo>
                      <a:cubicBezTo>
                        <a:pt x="85438" y="123024"/>
                        <a:pt x="84771" y="121500"/>
                        <a:pt x="84104" y="120071"/>
                      </a:cubicBezTo>
                      <a:cubicBezTo>
                        <a:pt x="80009" y="109879"/>
                        <a:pt x="82104" y="97973"/>
                        <a:pt x="87248" y="88353"/>
                      </a:cubicBezTo>
                      <a:cubicBezTo>
                        <a:pt x="92486" y="78732"/>
                        <a:pt x="100487" y="70922"/>
                        <a:pt x="108869" y="63778"/>
                      </a:cubicBezTo>
                      <a:cubicBezTo>
                        <a:pt x="121919" y="52729"/>
                        <a:pt x="136301" y="42728"/>
                        <a:pt x="152589" y="37489"/>
                      </a:cubicBezTo>
                      <a:cubicBezTo>
                        <a:pt x="160019" y="35108"/>
                        <a:pt x="168782" y="33870"/>
                        <a:pt x="175163" y="38346"/>
                      </a:cubicBezTo>
                      <a:cubicBezTo>
                        <a:pt x="183736" y="44252"/>
                        <a:pt x="184117" y="56730"/>
                        <a:pt x="182117" y="67017"/>
                      </a:cubicBezTo>
                      <a:cubicBezTo>
                        <a:pt x="176973" y="93687"/>
                        <a:pt x="162686" y="117594"/>
                        <a:pt x="147160" y="139883"/>
                      </a:cubicBezTo>
                      <a:cubicBezTo>
                        <a:pt x="114108" y="187317"/>
                        <a:pt x="74579" y="229704"/>
                        <a:pt x="35146" y="271995"/>
                      </a:cubicBezTo>
                    </a:path>
                  </a:pathLst>
                </a:custGeom>
                <a:noFill/>
                <a:ln w="2284" cap="flat">
                  <a:solidFill>
                    <a:srgbClr val="FFDFE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任意多边形: 形状 169"/>
                <p:cNvSpPr/>
                <p:nvPr/>
              </p:nvSpPr>
              <p:spPr>
                <a:xfrm>
                  <a:off x="3860376" y="2429590"/>
                  <a:ext cx="209816" cy="157362"/>
                </a:xfrm>
                <a:custGeom>
                  <a:avLst/>
                  <a:gdLst>
                    <a:gd name="connsiteX0" fmla="*/ 192024 w 190500"/>
                    <a:gd name="connsiteY0" fmla="*/ 32798 h 142875"/>
                    <a:gd name="connsiteX1" fmla="*/ 160687 w 190500"/>
                    <a:gd name="connsiteY1" fmla="*/ 9176 h 142875"/>
                    <a:gd name="connsiteX2" fmla="*/ 120301 w 190500"/>
                    <a:gd name="connsiteY2" fmla="*/ 23845 h 142875"/>
                    <a:gd name="connsiteX3" fmla="*/ 94774 w 190500"/>
                    <a:gd name="connsiteY3" fmla="*/ 7367 h 142875"/>
                    <a:gd name="connsiteX4" fmla="*/ 64961 w 190500"/>
                    <a:gd name="connsiteY4" fmla="*/ 15558 h 142875"/>
                    <a:gd name="connsiteX5" fmla="*/ 50387 w 190500"/>
                    <a:gd name="connsiteY5" fmla="*/ 33941 h 142875"/>
                    <a:gd name="connsiteX6" fmla="*/ 50387 w 190500"/>
                    <a:gd name="connsiteY6" fmla="*/ 61754 h 142875"/>
                    <a:gd name="connsiteX7" fmla="*/ 7144 w 190500"/>
                    <a:gd name="connsiteY7" fmla="*/ 92901 h 142875"/>
                    <a:gd name="connsiteX8" fmla="*/ 131731 w 190500"/>
                    <a:gd name="connsiteY8" fmla="*/ 143193 h 142875"/>
                    <a:gd name="connsiteX9" fmla="*/ 192024 w 190500"/>
                    <a:gd name="connsiteY9" fmla="*/ 32798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00" h="142875">
                      <a:moveTo>
                        <a:pt x="192024" y="32798"/>
                      </a:moveTo>
                      <a:cubicBezTo>
                        <a:pt x="188214" y="19463"/>
                        <a:pt x="174498" y="10415"/>
                        <a:pt x="160687" y="9176"/>
                      </a:cubicBezTo>
                      <a:cubicBezTo>
                        <a:pt x="146780" y="8033"/>
                        <a:pt x="131731" y="15749"/>
                        <a:pt x="120301" y="23845"/>
                      </a:cubicBezTo>
                      <a:cubicBezTo>
                        <a:pt x="115348" y="14510"/>
                        <a:pt x="105251" y="8510"/>
                        <a:pt x="94774" y="7367"/>
                      </a:cubicBezTo>
                      <a:cubicBezTo>
                        <a:pt x="84296" y="6224"/>
                        <a:pt x="73628" y="9557"/>
                        <a:pt x="64961" y="15558"/>
                      </a:cubicBezTo>
                      <a:cubicBezTo>
                        <a:pt x="58388" y="20130"/>
                        <a:pt x="52769" y="26321"/>
                        <a:pt x="50387" y="33941"/>
                      </a:cubicBezTo>
                      <a:cubicBezTo>
                        <a:pt x="47816" y="42133"/>
                        <a:pt x="48958" y="53372"/>
                        <a:pt x="50387" y="61754"/>
                      </a:cubicBezTo>
                      <a:cubicBezTo>
                        <a:pt x="31052" y="59945"/>
                        <a:pt x="11525" y="74042"/>
                        <a:pt x="7144" y="92901"/>
                      </a:cubicBezTo>
                      <a:cubicBezTo>
                        <a:pt x="46768" y="114809"/>
                        <a:pt x="88106" y="131001"/>
                        <a:pt x="131731" y="143193"/>
                      </a:cubicBezTo>
                      <a:cubicBezTo>
                        <a:pt x="153924" y="107760"/>
                        <a:pt x="174784" y="70898"/>
                        <a:pt x="192024" y="3279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任意多边形: 形状 170"/>
                <p:cNvSpPr/>
                <p:nvPr/>
              </p:nvSpPr>
              <p:spPr>
                <a:xfrm>
                  <a:off x="3700606" y="2291046"/>
                  <a:ext cx="230797" cy="220307"/>
                </a:xfrm>
                <a:custGeom>
                  <a:avLst/>
                  <a:gdLst>
                    <a:gd name="connsiteX0" fmla="*/ 3425 w 209550"/>
                    <a:gd name="connsiteY0" fmla="*/ 3425 h 200025"/>
                    <a:gd name="connsiteX1" fmla="*/ 208403 w 209550"/>
                    <a:gd name="connsiteY1" fmla="*/ 198974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9550" h="200025">
                      <a:moveTo>
                        <a:pt x="3425" y="3425"/>
                      </a:moveTo>
                      <a:cubicBezTo>
                        <a:pt x="74006" y="66195"/>
                        <a:pt x="142395" y="131441"/>
                        <a:pt x="208403" y="198974"/>
                      </a:cubicBezTo>
                    </a:path>
                  </a:pathLst>
                </a:custGeom>
                <a:noFill/>
                <a:ln w="4567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3972257" y="2310978"/>
                  <a:ext cx="10491" cy="209816"/>
                </a:xfrm>
                <a:custGeom>
                  <a:avLst/>
                  <a:gdLst>
                    <a:gd name="connsiteX0" fmla="*/ 10147 w 9525"/>
                    <a:gd name="connsiteY0" fmla="*/ 3425 h 190500"/>
                    <a:gd name="connsiteX1" fmla="*/ 3956 w 9525"/>
                    <a:gd name="connsiteY1" fmla="*/ 191449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0">
                      <a:moveTo>
                        <a:pt x="10147" y="3425"/>
                      </a:moveTo>
                      <a:cubicBezTo>
                        <a:pt x="4432" y="65909"/>
                        <a:pt x="2337" y="128679"/>
                        <a:pt x="3956" y="191449"/>
                      </a:cubicBezTo>
                    </a:path>
                  </a:pathLst>
                </a:custGeom>
                <a:noFill/>
                <a:ln w="4567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3983013" y="2550165"/>
                  <a:ext cx="430122" cy="786809"/>
                </a:xfrm>
                <a:custGeom>
                  <a:avLst/>
                  <a:gdLst>
                    <a:gd name="connsiteX0" fmla="*/ 7144 w 390525"/>
                    <a:gd name="connsiteY0" fmla="*/ 7144 h 714375"/>
                    <a:gd name="connsiteX1" fmla="*/ 391573 w 390525"/>
                    <a:gd name="connsiteY1" fmla="*/ 709422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0525" h="714375">
                      <a:moveTo>
                        <a:pt x="7144" y="7144"/>
                      </a:moveTo>
                      <a:cubicBezTo>
                        <a:pt x="113348" y="252984"/>
                        <a:pt x="222218" y="502063"/>
                        <a:pt x="391573" y="709422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任意多边形: 形状 173"/>
                <p:cNvSpPr/>
                <p:nvPr/>
              </p:nvSpPr>
              <p:spPr>
                <a:xfrm>
                  <a:off x="4385965" y="2306673"/>
                  <a:ext cx="503558" cy="723864"/>
                </a:xfrm>
                <a:custGeom>
                  <a:avLst/>
                  <a:gdLst>
                    <a:gd name="connsiteX0" fmla="*/ 7144 w 457200"/>
                    <a:gd name="connsiteY0" fmla="*/ 655891 h 657225"/>
                    <a:gd name="connsiteX1" fmla="*/ 456152 w 457200"/>
                    <a:gd name="connsiteY1" fmla="*/ 7144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7200" h="657225">
                      <a:moveTo>
                        <a:pt x="7144" y="655891"/>
                      </a:moveTo>
                      <a:cubicBezTo>
                        <a:pt x="99441" y="406718"/>
                        <a:pt x="255461" y="181356"/>
                        <a:pt x="456152" y="7144"/>
                      </a:cubicBezTo>
                    </a:path>
                  </a:pathLst>
                </a:custGeom>
                <a:noFill/>
                <a:ln w="9525" cap="rnd">
                  <a:solidFill>
                    <a:srgbClr val="4F1F3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任意多边形: 形状 174"/>
                <p:cNvSpPr/>
                <p:nvPr/>
              </p:nvSpPr>
              <p:spPr>
                <a:xfrm>
                  <a:off x="4875283" y="2200822"/>
                  <a:ext cx="104908" cy="104908"/>
                </a:xfrm>
                <a:custGeom>
                  <a:avLst/>
                  <a:gdLst>
                    <a:gd name="connsiteX0" fmla="*/ 15977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7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7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7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4798595" y="227751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4734707" y="2360597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任意多边形: 形状 177"/>
                <p:cNvSpPr/>
                <p:nvPr/>
              </p:nvSpPr>
              <p:spPr>
                <a:xfrm>
                  <a:off x="4629275" y="248396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任意多边形: 形状 178"/>
                <p:cNvSpPr/>
                <p:nvPr/>
              </p:nvSpPr>
              <p:spPr>
                <a:xfrm>
                  <a:off x="4571680" y="2590031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4627281" y="2375913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8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4735966" y="246936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11 h 95250"/>
                    <a:gd name="connsiteX1" fmla="*/ 70650 w 95250"/>
                    <a:gd name="connsiteY1" fmla="*/ 88312 h 95250"/>
                    <a:gd name="connsiteX2" fmla="*/ 57791 w 95250"/>
                    <a:gd name="connsiteY2" fmla="*/ 7730 h 95250"/>
                    <a:gd name="connsiteX3" fmla="*/ 15976 w 95250"/>
                    <a:gd name="connsiteY3" fmla="*/ 8231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11"/>
                      </a:moveTo>
                      <a:cubicBezTo>
                        <a:pt x="30074" y="96218"/>
                        <a:pt x="53886" y="98789"/>
                        <a:pt x="70650" y="88312"/>
                      </a:cubicBezTo>
                      <a:cubicBezTo>
                        <a:pt x="101797" y="68785"/>
                        <a:pt x="95701" y="15445"/>
                        <a:pt x="57791" y="7730"/>
                      </a:cubicBezTo>
                      <a:cubicBezTo>
                        <a:pt x="23978" y="777"/>
                        <a:pt x="-9170" y="57451"/>
                        <a:pt x="15976" y="82311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任意多边形: 形状 181"/>
                <p:cNvSpPr/>
                <p:nvPr/>
              </p:nvSpPr>
              <p:spPr>
                <a:xfrm>
                  <a:off x="4683526" y="2570291"/>
                  <a:ext cx="104908" cy="104908"/>
                </a:xfrm>
                <a:custGeom>
                  <a:avLst/>
                  <a:gdLst>
                    <a:gd name="connsiteX0" fmla="*/ 15963 w 95250"/>
                    <a:gd name="connsiteY0" fmla="*/ 82310 h 95250"/>
                    <a:gd name="connsiteX1" fmla="*/ 70637 w 95250"/>
                    <a:gd name="connsiteY1" fmla="*/ 88311 h 95250"/>
                    <a:gd name="connsiteX2" fmla="*/ 57778 w 95250"/>
                    <a:gd name="connsiteY2" fmla="*/ 7729 h 95250"/>
                    <a:gd name="connsiteX3" fmla="*/ 15963 w 95250"/>
                    <a:gd name="connsiteY3" fmla="*/ 8231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63" y="82310"/>
                      </a:moveTo>
                      <a:cubicBezTo>
                        <a:pt x="30061" y="96217"/>
                        <a:pt x="53873" y="98788"/>
                        <a:pt x="70637" y="88311"/>
                      </a:cubicBezTo>
                      <a:cubicBezTo>
                        <a:pt x="101784" y="68785"/>
                        <a:pt x="95688" y="15445"/>
                        <a:pt x="57778" y="7729"/>
                      </a:cubicBezTo>
                      <a:cubicBezTo>
                        <a:pt x="24060" y="776"/>
                        <a:pt x="-9183" y="57545"/>
                        <a:pt x="15963" y="8231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任意多边形: 形状 182"/>
                <p:cNvSpPr/>
                <p:nvPr/>
              </p:nvSpPr>
              <p:spPr>
                <a:xfrm>
                  <a:off x="4537795" y="2483339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1 h 95250"/>
                    <a:gd name="connsiteX1" fmla="*/ 70650 w 95250"/>
                    <a:gd name="connsiteY1" fmla="*/ 88296 h 95250"/>
                    <a:gd name="connsiteX2" fmla="*/ 57791 w 95250"/>
                    <a:gd name="connsiteY2" fmla="*/ 7715 h 95250"/>
                    <a:gd name="connsiteX3" fmla="*/ 15976 w 95250"/>
                    <a:gd name="connsiteY3" fmla="*/ 82391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1"/>
                      </a:moveTo>
                      <a:cubicBezTo>
                        <a:pt x="30074" y="96297"/>
                        <a:pt x="53886" y="98869"/>
                        <a:pt x="70650" y="88296"/>
                      </a:cubicBezTo>
                      <a:cubicBezTo>
                        <a:pt x="101797" y="68770"/>
                        <a:pt x="95701" y="15430"/>
                        <a:pt x="57791" y="7715"/>
                      </a:cubicBezTo>
                      <a:cubicBezTo>
                        <a:pt x="23978" y="857"/>
                        <a:pt x="-9170" y="57531"/>
                        <a:pt x="15976" y="82391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任意多边形: 形状 183"/>
                <p:cNvSpPr/>
                <p:nvPr/>
              </p:nvSpPr>
              <p:spPr>
                <a:xfrm>
                  <a:off x="4687393" y="227751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3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任意多边形: 形状 184"/>
                <p:cNvSpPr/>
                <p:nvPr/>
              </p:nvSpPr>
              <p:spPr>
                <a:xfrm>
                  <a:off x="4762193" y="219000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10 h 95250"/>
                    <a:gd name="connsiteX1" fmla="*/ 70650 w 95250"/>
                    <a:gd name="connsiteY1" fmla="*/ 88311 h 95250"/>
                    <a:gd name="connsiteX2" fmla="*/ 57791 w 95250"/>
                    <a:gd name="connsiteY2" fmla="*/ 7729 h 95250"/>
                    <a:gd name="connsiteX3" fmla="*/ 15976 w 95250"/>
                    <a:gd name="connsiteY3" fmla="*/ 8231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10"/>
                      </a:moveTo>
                      <a:cubicBezTo>
                        <a:pt x="30074" y="96217"/>
                        <a:pt x="53886" y="98788"/>
                        <a:pt x="70650" y="88311"/>
                      </a:cubicBezTo>
                      <a:cubicBezTo>
                        <a:pt x="101797" y="68785"/>
                        <a:pt x="95701" y="15445"/>
                        <a:pt x="57791" y="7729"/>
                      </a:cubicBezTo>
                      <a:cubicBezTo>
                        <a:pt x="23978" y="776"/>
                        <a:pt x="-9170" y="57545"/>
                        <a:pt x="15976" y="8231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任意多边形: 形状 185"/>
                <p:cNvSpPr/>
                <p:nvPr/>
              </p:nvSpPr>
              <p:spPr>
                <a:xfrm>
                  <a:off x="4881682" y="2315906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296 h 95250"/>
                    <a:gd name="connsiteX1" fmla="*/ 70650 w 95250"/>
                    <a:gd name="connsiteY1" fmla="*/ 88296 h 95250"/>
                    <a:gd name="connsiteX2" fmla="*/ 57791 w 95250"/>
                    <a:gd name="connsiteY2" fmla="*/ 7715 h 95250"/>
                    <a:gd name="connsiteX3" fmla="*/ 15976 w 95250"/>
                    <a:gd name="connsiteY3" fmla="*/ 82296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296"/>
                      </a:moveTo>
                      <a:cubicBezTo>
                        <a:pt x="30074" y="96202"/>
                        <a:pt x="53886" y="98774"/>
                        <a:pt x="70650" y="88296"/>
                      </a:cubicBezTo>
                      <a:cubicBezTo>
                        <a:pt x="101797" y="68770"/>
                        <a:pt x="95701" y="15430"/>
                        <a:pt x="57791" y="7715"/>
                      </a:cubicBezTo>
                      <a:cubicBezTo>
                        <a:pt x="23977" y="857"/>
                        <a:pt x="-9170" y="57531"/>
                        <a:pt x="15976" y="82296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任意多边形: 形状 186"/>
                <p:cNvSpPr/>
                <p:nvPr/>
              </p:nvSpPr>
              <p:spPr>
                <a:xfrm>
                  <a:off x="4817794" y="2396370"/>
                  <a:ext cx="104908" cy="104908"/>
                </a:xfrm>
                <a:custGeom>
                  <a:avLst/>
                  <a:gdLst>
                    <a:gd name="connsiteX0" fmla="*/ 15976 w 95250"/>
                    <a:gd name="connsiteY0" fmla="*/ 82390 h 95250"/>
                    <a:gd name="connsiteX1" fmla="*/ 70650 w 95250"/>
                    <a:gd name="connsiteY1" fmla="*/ 88296 h 95250"/>
                    <a:gd name="connsiteX2" fmla="*/ 57791 w 95250"/>
                    <a:gd name="connsiteY2" fmla="*/ 7714 h 95250"/>
                    <a:gd name="connsiteX3" fmla="*/ 15976 w 95250"/>
                    <a:gd name="connsiteY3" fmla="*/ 8239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95250">
                      <a:moveTo>
                        <a:pt x="15976" y="82390"/>
                      </a:moveTo>
                      <a:cubicBezTo>
                        <a:pt x="30074" y="96297"/>
                        <a:pt x="53886" y="98868"/>
                        <a:pt x="70650" y="88296"/>
                      </a:cubicBezTo>
                      <a:cubicBezTo>
                        <a:pt x="101797" y="68769"/>
                        <a:pt x="95701" y="15429"/>
                        <a:pt x="57791" y="7714"/>
                      </a:cubicBezTo>
                      <a:cubicBezTo>
                        <a:pt x="23977" y="856"/>
                        <a:pt x="-9170" y="57625"/>
                        <a:pt x="15976" y="82390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任意多边形: 形状 187"/>
                <p:cNvSpPr/>
                <p:nvPr/>
              </p:nvSpPr>
              <p:spPr>
                <a:xfrm>
                  <a:off x="4473982" y="2624229"/>
                  <a:ext cx="451104" cy="388159"/>
                </a:xfrm>
                <a:custGeom>
                  <a:avLst/>
                  <a:gdLst>
                    <a:gd name="connsiteX0" fmla="*/ 403289 w 409575"/>
                    <a:gd name="connsiteY0" fmla="*/ 7144 h 352425"/>
                    <a:gd name="connsiteX1" fmla="*/ 402908 w 409575"/>
                    <a:gd name="connsiteY1" fmla="*/ 9906 h 352425"/>
                    <a:gd name="connsiteX2" fmla="*/ 402526 w 409575"/>
                    <a:gd name="connsiteY2" fmla="*/ 14097 h 352425"/>
                    <a:gd name="connsiteX3" fmla="*/ 387953 w 409575"/>
                    <a:gd name="connsiteY3" fmla="*/ 83249 h 352425"/>
                    <a:gd name="connsiteX4" fmla="*/ 387001 w 409575"/>
                    <a:gd name="connsiteY4" fmla="*/ 86487 h 352425"/>
                    <a:gd name="connsiteX5" fmla="*/ 344615 w 409575"/>
                    <a:gd name="connsiteY5" fmla="*/ 178117 h 352425"/>
                    <a:gd name="connsiteX6" fmla="*/ 342614 w 409575"/>
                    <a:gd name="connsiteY6" fmla="*/ 181261 h 352425"/>
                    <a:gd name="connsiteX7" fmla="*/ 279845 w 409575"/>
                    <a:gd name="connsiteY7" fmla="*/ 254127 h 352425"/>
                    <a:gd name="connsiteX8" fmla="*/ 278035 w 409575"/>
                    <a:gd name="connsiteY8" fmla="*/ 255746 h 352425"/>
                    <a:gd name="connsiteX9" fmla="*/ 276987 w 409575"/>
                    <a:gd name="connsiteY9" fmla="*/ 256699 h 352425"/>
                    <a:gd name="connsiteX10" fmla="*/ 230981 w 409575"/>
                    <a:gd name="connsiteY10" fmla="*/ 290798 h 352425"/>
                    <a:gd name="connsiteX11" fmla="*/ 226600 w 409575"/>
                    <a:gd name="connsiteY11" fmla="*/ 293370 h 352425"/>
                    <a:gd name="connsiteX12" fmla="*/ 226504 w 409575"/>
                    <a:gd name="connsiteY12" fmla="*/ 293370 h 352425"/>
                    <a:gd name="connsiteX13" fmla="*/ 10668 w 409575"/>
                    <a:gd name="connsiteY13" fmla="*/ 351377 h 352425"/>
                    <a:gd name="connsiteX14" fmla="*/ 7144 w 409575"/>
                    <a:gd name="connsiteY14" fmla="*/ 351377 h 352425"/>
                    <a:gd name="connsiteX15" fmla="*/ 7239 w 409575"/>
                    <a:gd name="connsiteY15" fmla="*/ 350425 h 352425"/>
                    <a:gd name="connsiteX16" fmla="*/ 70104 w 409575"/>
                    <a:gd name="connsiteY16" fmla="*/ 190595 h 352425"/>
                    <a:gd name="connsiteX17" fmla="*/ 70104 w 409575"/>
                    <a:gd name="connsiteY17" fmla="*/ 190500 h 352425"/>
                    <a:gd name="connsiteX18" fmla="*/ 72866 w 409575"/>
                    <a:gd name="connsiteY18" fmla="*/ 186404 h 352425"/>
                    <a:gd name="connsiteX19" fmla="*/ 127730 w 409575"/>
                    <a:gd name="connsiteY19" fmla="*/ 121349 h 352425"/>
                    <a:gd name="connsiteX20" fmla="*/ 130874 w 409575"/>
                    <a:gd name="connsiteY20" fmla="*/ 118396 h 352425"/>
                    <a:gd name="connsiteX21" fmla="*/ 142875 w 409575"/>
                    <a:gd name="connsiteY21" fmla="*/ 107442 h 352425"/>
                    <a:gd name="connsiteX22" fmla="*/ 219646 w 409575"/>
                    <a:gd name="connsiteY22" fmla="*/ 55054 h 352425"/>
                    <a:gd name="connsiteX23" fmla="*/ 222885 w 409575"/>
                    <a:gd name="connsiteY23" fmla="*/ 53435 h 352425"/>
                    <a:gd name="connsiteX24" fmla="*/ 291179 w 409575"/>
                    <a:gd name="connsiteY24" fmla="*/ 25432 h 352425"/>
                    <a:gd name="connsiteX25" fmla="*/ 294608 w 409575"/>
                    <a:gd name="connsiteY25" fmla="*/ 24384 h 352425"/>
                    <a:gd name="connsiteX26" fmla="*/ 403289 w 409575"/>
                    <a:gd name="connsiteY26" fmla="*/ 7144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9575" h="352425">
                      <a:moveTo>
                        <a:pt x="403289" y="7144"/>
                      </a:moveTo>
                      <a:cubicBezTo>
                        <a:pt x="403193" y="8096"/>
                        <a:pt x="403193" y="8954"/>
                        <a:pt x="402908" y="9906"/>
                      </a:cubicBezTo>
                      <a:cubicBezTo>
                        <a:pt x="402908" y="11430"/>
                        <a:pt x="402622" y="12764"/>
                        <a:pt x="402526" y="14097"/>
                      </a:cubicBezTo>
                      <a:cubicBezTo>
                        <a:pt x="399478" y="38005"/>
                        <a:pt x="394716" y="61055"/>
                        <a:pt x="387953" y="83249"/>
                      </a:cubicBezTo>
                      <a:cubicBezTo>
                        <a:pt x="387858" y="84296"/>
                        <a:pt x="387382" y="85439"/>
                        <a:pt x="387001" y="86487"/>
                      </a:cubicBezTo>
                      <a:cubicBezTo>
                        <a:pt x="377000" y="119063"/>
                        <a:pt x="362903" y="149733"/>
                        <a:pt x="344615" y="178117"/>
                      </a:cubicBezTo>
                      <a:cubicBezTo>
                        <a:pt x="343948" y="179165"/>
                        <a:pt x="343281" y="180118"/>
                        <a:pt x="342614" y="181261"/>
                      </a:cubicBezTo>
                      <a:cubicBezTo>
                        <a:pt x="325279" y="207550"/>
                        <a:pt x="304419" y="232029"/>
                        <a:pt x="279845" y="254127"/>
                      </a:cubicBezTo>
                      <a:cubicBezTo>
                        <a:pt x="279273" y="254699"/>
                        <a:pt x="278606" y="255175"/>
                        <a:pt x="278035" y="255746"/>
                      </a:cubicBezTo>
                      <a:cubicBezTo>
                        <a:pt x="277654" y="256032"/>
                        <a:pt x="277368" y="256413"/>
                        <a:pt x="276987" y="256699"/>
                      </a:cubicBezTo>
                      <a:cubicBezTo>
                        <a:pt x="262700" y="269367"/>
                        <a:pt x="247269" y="280702"/>
                        <a:pt x="230981" y="290798"/>
                      </a:cubicBezTo>
                      <a:cubicBezTo>
                        <a:pt x="229648" y="291751"/>
                        <a:pt x="228124" y="292703"/>
                        <a:pt x="226600" y="293370"/>
                      </a:cubicBezTo>
                      <a:lnTo>
                        <a:pt x="226504" y="293370"/>
                      </a:lnTo>
                      <a:cubicBezTo>
                        <a:pt x="162306" y="332518"/>
                        <a:pt x="86296" y="351568"/>
                        <a:pt x="10668" y="351377"/>
                      </a:cubicBezTo>
                      <a:lnTo>
                        <a:pt x="7144" y="351377"/>
                      </a:lnTo>
                      <a:cubicBezTo>
                        <a:pt x="7144" y="351092"/>
                        <a:pt x="7239" y="350711"/>
                        <a:pt x="7239" y="350425"/>
                      </a:cubicBezTo>
                      <a:cubicBezTo>
                        <a:pt x="16669" y="293561"/>
                        <a:pt x="38291" y="238696"/>
                        <a:pt x="70104" y="190595"/>
                      </a:cubicBezTo>
                      <a:lnTo>
                        <a:pt x="70104" y="190500"/>
                      </a:lnTo>
                      <a:cubicBezTo>
                        <a:pt x="71057" y="189167"/>
                        <a:pt x="72009" y="187738"/>
                        <a:pt x="72866" y="186404"/>
                      </a:cubicBezTo>
                      <a:cubicBezTo>
                        <a:pt x="88868" y="162782"/>
                        <a:pt x="107251" y="140970"/>
                        <a:pt x="127730" y="121349"/>
                      </a:cubicBezTo>
                      <a:cubicBezTo>
                        <a:pt x="128778" y="120301"/>
                        <a:pt x="129730" y="119348"/>
                        <a:pt x="130874" y="118396"/>
                      </a:cubicBezTo>
                      <a:cubicBezTo>
                        <a:pt x="134874" y="114586"/>
                        <a:pt x="138779" y="111062"/>
                        <a:pt x="142875" y="107442"/>
                      </a:cubicBezTo>
                      <a:cubicBezTo>
                        <a:pt x="166307" y="86963"/>
                        <a:pt x="192215" y="69437"/>
                        <a:pt x="219646" y="55054"/>
                      </a:cubicBezTo>
                      <a:cubicBezTo>
                        <a:pt x="220694" y="54388"/>
                        <a:pt x="221837" y="53816"/>
                        <a:pt x="222885" y="53435"/>
                      </a:cubicBezTo>
                      <a:cubicBezTo>
                        <a:pt x="244697" y="42005"/>
                        <a:pt x="267653" y="32576"/>
                        <a:pt x="291179" y="25432"/>
                      </a:cubicBezTo>
                      <a:cubicBezTo>
                        <a:pt x="292227" y="25051"/>
                        <a:pt x="293465" y="24575"/>
                        <a:pt x="294608" y="24384"/>
                      </a:cubicBezTo>
                      <a:cubicBezTo>
                        <a:pt x="329755" y="13716"/>
                        <a:pt x="366427" y="7810"/>
                        <a:pt x="403289" y="7144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任意多边形: 形状 188"/>
                <p:cNvSpPr/>
                <p:nvPr/>
              </p:nvSpPr>
              <p:spPr>
                <a:xfrm>
                  <a:off x="4462990" y="2627271"/>
                  <a:ext cx="461595" cy="398650"/>
                </a:xfrm>
                <a:custGeom>
                  <a:avLst/>
                  <a:gdLst>
                    <a:gd name="connsiteX0" fmla="*/ 412793 w 419100"/>
                    <a:gd name="connsiteY0" fmla="*/ 7144 h 361950"/>
                    <a:gd name="connsiteX1" fmla="*/ 412412 w 419100"/>
                    <a:gd name="connsiteY1" fmla="*/ 11335 h 361950"/>
                    <a:gd name="connsiteX2" fmla="*/ 303446 w 419100"/>
                    <a:gd name="connsiteY2" fmla="*/ 74200 h 361950"/>
                    <a:gd name="connsiteX3" fmla="*/ 298779 w 419100"/>
                    <a:gd name="connsiteY3" fmla="*/ 77343 h 361950"/>
                    <a:gd name="connsiteX4" fmla="*/ 197813 w 419100"/>
                    <a:gd name="connsiteY4" fmla="*/ 153734 h 361950"/>
                    <a:gd name="connsiteX5" fmla="*/ 194575 w 419100"/>
                    <a:gd name="connsiteY5" fmla="*/ 156496 h 361950"/>
                    <a:gd name="connsiteX6" fmla="*/ 147140 w 419100"/>
                    <a:gd name="connsiteY6" fmla="*/ 200025 h 361950"/>
                    <a:gd name="connsiteX7" fmla="*/ 144569 w 419100"/>
                    <a:gd name="connsiteY7" fmla="*/ 202597 h 361950"/>
                    <a:gd name="connsiteX8" fmla="*/ 97610 w 419100"/>
                    <a:gd name="connsiteY8" fmla="*/ 251555 h 361950"/>
                    <a:gd name="connsiteX9" fmla="*/ 95134 w 419100"/>
                    <a:gd name="connsiteY9" fmla="*/ 254413 h 361950"/>
                    <a:gd name="connsiteX10" fmla="*/ 20363 w 419100"/>
                    <a:gd name="connsiteY10" fmla="*/ 348615 h 361950"/>
                    <a:gd name="connsiteX11" fmla="*/ 10171 w 419100"/>
                    <a:gd name="connsiteY11" fmla="*/ 363188 h 361950"/>
                    <a:gd name="connsiteX12" fmla="*/ 8837 w 419100"/>
                    <a:gd name="connsiteY12" fmla="*/ 364046 h 361950"/>
                    <a:gd name="connsiteX13" fmla="*/ 7885 w 419100"/>
                    <a:gd name="connsiteY13" fmla="*/ 363760 h 361950"/>
                    <a:gd name="connsiteX14" fmla="*/ 7504 w 419100"/>
                    <a:gd name="connsiteY14" fmla="*/ 361283 h 361950"/>
                    <a:gd name="connsiteX15" fmla="*/ 17029 w 419100"/>
                    <a:gd name="connsiteY15" fmla="*/ 347663 h 361950"/>
                    <a:gd name="connsiteX16" fmla="*/ 92467 w 419100"/>
                    <a:gd name="connsiteY16" fmla="*/ 252317 h 361950"/>
                    <a:gd name="connsiteX17" fmla="*/ 95229 w 419100"/>
                    <a:gd name="connsiteY17" fmla="*/ 249174 h 361950"/>
                    <a:gd name="connsiteX18" fmla="*/ 141616 w 419100"/>
                    <a:gd name="connsiteY18" fmla="*/ 200787 h 361950"/>
                    <a:gd name="connsiteX19" fmla="*/ 144759 w 419100"/>
                    <a:gd name="connsiteY19" fmla="*/ 197834 h 361950"/>
                    <a:gd name="connsiteX20" fmla="*/ 236009 w 419100"/>
                    <a:gd name="connsiteY20" fmla="*/ 118491 h 361950"/>
                    <a:gd name="connsiteX21" fmla="*/ 239152 w 419100"/>
                    <a:gd name="connsiteY21" fmla="*/ 116015 h 361950"/>
                    <a:gd name="connsiteX22" fmla="*/ 296111 w 419100"/>
                    <a:gd name="connsiteY22" fmla="*/ 74962 h 361950"/>
                    <a:gd name="connsiteX23" fmla="*/ 299826 w 419100"/>
                    <a:gd name="connsiteY23" fmla="*/ 72485 h 361950"/>
                    <a:gd name="connsiteX24" fmla="*/ 412793 w 419100"/>
                    <a:gd name="connsiteY24" fmla="*/ 714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19100" h="361950">
                      <a:moveTo>
                        <a:pt x="412793" y="7144"/>
                      </a:moveTo>
                      <a:cubicBezTo>
                        <a:pt x="412793" y="8668"/>
                        <a:pt x="412507" y="10001"/>
                        <a:pt x="412412" y="11335"/>
                      </a:cubicBezTo>
                      <a:cubicBezTo>
                        <a:pt x="374788" y="29908"/>
                        <a:pt x="338402" y="51054"/>
                        <a:pt x="303446" y="74200"/>
                      </a:cubicBezTo>
                      <a:cubicBezTo>
                        <a:pt x="301922" y="75152"/>
                        <a:pt x="300302" y="76105"/>
                        <a:pt x="298779" y="77343"/>
                      </a:cubicBezTo>
                      <a:cubicBezTo>
                        <a:pt x="263631" y="100679"/>
                        <a:pt x="229913" y="126206"/>
                        <a:pt x="197813" y="153734"/>
                      </a:cubicBezTo>
                      <a:cubicBezTo>
                        <a:pt x="196766" y="154591"/>
                        <a:pt x="195623" y="155543"/>
                        <a:pt x="194575" y="156496"/>
                      </a:cubicBezTo>
                      <a:cubicBezTo>
                        <a:pt x="178383" y="170498"/>
                        <a:pt x="162571" y="184976"/>
                        <a:pt x="147140" y="200025"/>
                      </a:cubicBezTo>
                      <a:cubicBezTo>
                        <a:pt x="146283" y="200882"/>
                        <a:pt x="145521" y="201644"/>
                        <a:pt x="144569" y="202597"/>
                      </a:cubicBezTo>
                      <a:cubicBezTo>
                        <a:pt x="128471" y="218408"/>
                        <a:pt x="112755" y="234791"/>
                        <a:pt x="97610" y="251555"/>
                      </a:cubicBezTo>
                      <a:lnTo>
                        <a:pt x="95134" y="254413"/>
                      </a:lnTo>
                      <a:cubicBezTo>
                        <a:pt x="68369" y="284321"/>
                        <a:pt x="43413" y="315754"/>
                        <a:pt x="20363" y="348615"/>
                      </a:cubicBezTo>
                      <a:cubicBezTo>
                        <a:pt x="16838" y="353378"/>
                        <a:pt x="13409" y="358331"/>
                        <a:pt x="10171" y="363188"/>
                      </a:cubicBezTo>
                      <a:cubicBezTo>
                        <a:pt x="9885" y="363760"/>
                        <a:pt x="9314" y="364046"/>
                        <a:pt x="8837" y="364046"/>
                      </a:cubicBezTo>
                      <a:cubicBezTo>
                        <a:pt x="8456" y="364046"/>
                        <a:pt x="8171" y="363950"/>
                        <a:pt x="7885" y="363760"/>
                      </a:cubicBezTo>
                      <a:cubicBezTo>
                        <a:pt x="7028" y="363188"/>
                        <a:pt x="6932" y="362140"/>
                        <a:pt x="7504" y="361283"/>
                      </a:cubicBezTo>
                      <a:cubicBezTo>
                        <a:pt x="10647" y="356616"/>
                        <a:pt x="13790" y="352139"/>
                        <a:pt x="17029" y="347663"/>
                      </a:cubicBezTo>
                      <a:cubicBezTo>
                        <a:pt x="40175" y="314420"/>
                        <a:pt x="65416" y="282607"/>
                        <a:pt x="92467" y="252317"/>
                      </a:cubicBezTo>
                      <a:cubicBezTo>
                        <a:pt x="93324" y="251365"/>
                        <a:pt x="94277" y="250317"/>
                        <a:pt x="95229" y="249174"/>
                      </a:cubicBezTo>
                      <a:cubicBezTo>
                        <a:pt x="110088" y="232505"/>
                        <a:pt x="125519" y="216408"/>
                        <a:pt x="141616" y="200787"/>
                      </a:cubicBezTo>
                      <a:cubicBezTo>
                        <a:pt x="142568" y="199739"/>
                        <a:pt x="143616" y="198596"/>
                        <a:pt x="144759" y="197834"/>
                      </a:cubicBezTo>
                      <a:cubicBezTo>
                        <a:pt x="173715" y="169450"/>
                        <a:pt x="204100" y="142875"/>
                        <a:pt x="236009" y="118491"/>
                      </a:cubicBezTo>
                      <a:cubicBezTo>
                        <a:pt x="237056" y="117443"/>
                        <a:pt x="238009" y="116586"/>
                        <a:pt x="239152" y="116015"/>
                      </a:cubicBezTo>
                      <a:cubicBezTo>
                        <a:pt x="257726" y="101536"/>
                        <a:pt x="276680" y="87916"/>
                        <a:pt x="296111" y="74962"/>
                      </a:cubicBezTo>
                      <a:cubicBezTo>
                        <a:pt x="297350" y="74009"/>
                        <a:pt x="298588" y="73152"/>
                        <a:pt x="299826" y="72485"/>
                      </a:cubicBezTo>
                      <a:cubicBezTo>
                        <a:pt x="336021" y="48292"/>
                        <a:pt x="373645" y="26479"/>
                        <a:pt x="412793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任意多边形: 形状 189"/>
                <p:cNvSpPr/>
                <p:nvPr/>
              </p:nvSpPr>
              <p:spPr>
                <a:xfrm>
                  <a:off x="4781219" y="2643322"/>
                  <a:ext cx="125889" cy="83926"/>
                </a:xfrm>
                <a:custGeom>
                  <a:avLst/>
                  <a:gdLst>
                    <a:gd name="connsiteX0" fmla="*/ 108906 w 114300"/>
                    <a:gd name="connsiteY0" fmla="*/ 65913 h 76200"/>
                    <a:gd name="connsiteX1" fmla="*/ 107954 w 114300"/>
                    <a:gd name="connsiteY1" fmla="*/ 69152 h 76200"/>
                    <a:gd name="connsiteX2" fmla="*/ 78903 w 114300"/>
                    <a:gd name="connsiteY2" fmla="*/ 67151 h 76200"/>
                    <a:gd name="connsiteX3" fmla="*/ 9942 w 114300"/>
                    <a:gd name="connsiteY3" fmla="*/ 62770 h 76200"/>
                    <a:gd name="connsiteX4" fmla="*/ 8703 w 114300"/>
                    <a:gd name="connsiteY4" fmla="*/ 62675 h 76200"/>
                    <a:gd name="connsiteX5" fmla="*/ 7465 w 114300"/>
                    <a:gd name="connsiteY5" fmla="*/ 62008 h 76200"/>
                    <a:gd name="connsiteX6" fmla="*/ 7179 w 114300"/>
                    <a:gd name="connsiteY6" fmla="*/ 60769 h 76200"/>
                    <a:gd name="connsiteX7" fmla="*/ 7179 w 114300"/>
                    <a:gd name="connsiteY7" fmla="*/ 60389 h 76200"/>
                    <a:gd name="connsiteX8" fmla="*/ 11180 w 114300"/>
                    <a:gd name="connsiteY8" fmla="*/ 19336 h 76200"/>
                    <a:gd name="connsiteX9" fmla="*/ 12132 w 114300"/>
                    <a:gd name="connsiteY9" fmla="*/ 8192 h 76200"/>
                    <a:gd name="connsiteX10" fmla="*/ 15561 w 114300"/>
                    <a:gd name="connsiteY10" fmla="*/ 7144 h 76200"/>
                    <a:gd name="connsiteX11" fmla="*/ 14514 w 114300"/>
                    <a:gd name="connsiteY11" fmla="*/ 19717 h 76200"/>
                    <a:gd name="connsiteX12" fmla="*/ 10990 w 114300"/>
                    <a:gd name="connsiteY12" fmla="*/ 58007 h 76200"/>
                    <a:gd name="connsiteX13" fmla="*/ 10894 w 114300"/>
                    <a:gd name="connsiteY13" fmla="*/ 59531 h 76200"/>
                    <a:gd name="connsiteX14" fmla="*/ 14704 w 114300"/>
                    <a:gd name="connsiteY14" fmla="*/ 59817 h 76200"/>
                    <a:gd name="connsiteX15" fmla="*/ 79379 w 114300"/>
                    <a:gd name="connsiteY15" fmla="*/ 64008 h 76200"/>
                    <a:gd name="connsiteX16" fmla="*/ 108906 w 114300"/>
                    <a:gd name="connsiteY16" fmla="*/ 65913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4300" h="76200">
                      <a:moveTo>
                        <a:pt x="108906" y="65913"/>
                      </a:moveTo>
                      <a:cubicBezTo>
                        <a:pt x="108811" y="66961"/>
                        <a:pt x="108335" y="68104"/>
                        <a:pt x="107954" y="69152"/>
                      </a:cubicBezTo>
                      <a:cubicBezTo>
                        <a:pt x="98239" y="68580"/>
                        <a:pt x="88618" y="67818"/>
                        <a:pt x="78903" y="67151"/>
                      </a:cubicBezTo>
                      <a:cubicBezTo>
                        <a:pt x="56424" y="65532"/>
                        <a:pt x="33183" y="63913"/>
                        <a:pt x="9942" y="62770"/>
                      </a:cubicBezTo>
                      <a:cubicBezTo>
                        <a:pt x="9561" y="62675"/>
                        <a:pt x="9085" y="62675"/>
                        <a:pt x="8703" y="62675"/>
                      </a:cubicBezTo>
                      <a:cubicBezTo>
                        <a:pt x="8323" y="62675"/>
                        <a:pt x="7846" y="62389"/>
                        <a:pt x="7465" y="62008"/>
                      </a:cubicBezTo>
                      <a:cubicBezTo>
                        <a:pt x="7179" y="61722"/>
                        <a:pt x="7084" y="61151"/>
                        <a:pt x="7179" y="60769"/>
                      </a:cubicBezTo>
                      <a:lnTo>
                        <a:pt x="7179" y="60389"/>
                      </a:lnTo>
                      <a:cubicBezTo>
                        <a:pt x="8703" y="46863"/>
                        <a:pt x="9942" y="32861"/>
                        <a:pt x="11180" y="19336"/>
                      </a:cubicBezTo>
                      <a:cubicBezTo>
                        <a:pt x="11466" y="15621"/>
                        <a:pt x="11752" y="11811"/>
                        <a:pt x="12132" y="8192"/>
                      </a:cubicBezTo>
                      <a:cubicBezTo>
                        <a:pt x="13180" y="7810"/>
                        <a:pt x="14419" y="7334"/>
                        <a:pt x="15561" y="7144"/>
                      </a:cubicBezTo>
                      <a:cubicBezTo>
                        <a:pt x="15276" y="11240"/>
                        <a:pt x="14895" y="15431"/>
                        <a:pt x="14514" y="19717"/>
                      </a:cubicBezTo>
                      <a:cubicBezTo>
                        <a:pt x="13466" y="32290"/>
                        <a:pt x="12514" y="45339"/>
                        <a:pt x="10990" y="58007"/>
                      </a:cubicBezTo>
                      <a:cubicBezTo>
                        <a:pt x="10990" y="58579"/>
                        <a:pt x="10894" y="58960"/>
                        <a:pt x="10894" y="59531"/>
                      </a:cubicBezTo>
                      <a:cubicBezTo>
                        <a:pt x="12132" y="59531"/>
                        <a:pt x="13466" y="59627"/>
                        <a:pt x="14704" y="59817"/>
                      </a:cubicBezTo>
                      <a:cubicBezTo>
                        <a:pt x="36516" y="60865"/>
                        <a:pt x="58233" y="62579"/>
                        <a:pt x="79379" y="64008"/>
                      </a:cubicBezTo>
                      <a:cubicBezTo>
                        <a:pt x="88999" y="64484"/>
                        <a:pt x="98905" y="65246"/>
                        <a:pt x="108906" y="6591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任意多边形: 形状 190"/>
                <p:cNvSpPr/>
                <p:nvPr/>
              </p:nvSpPr>
              <p:spPr>
                <a:xfrm>
                  <a:off x="4707717" y="2675005"/>
                  <a:ext cx="20982" cy="83926"/>
                </a:xfrm>
                <a:custGeom>
                  <a:avLst/>
                  <a:gdLst>
                    <a:gd name="connsiteX0" fmla="*/ 17145 w 19050"/>
                    <a:gd name="connsiteY0" fmla="*/ 74866 h 76200"/>
                    <a:gd name="connsiteX1" fmla="*/ 15621 w 19050"/>
                    <a:gd name="connsiteY1" fmla="*/ 76772 h 76200"/>
                    <a:gd name="connsiteX2" fmla="*/ 15335 w 19050"/>
                    <a:gd name="connsiteY2" fmla="*/ 76772 h 76200"/>
                    <a:gd name="connsiteX3" fmla="*/ 13716 w 19050"/>
                    <a:gd name="connsiteY3" fmla="*/ 75248 h 76200"/>
                    <a:gd name="connsiteX4" fmla="*/ 13716 w 19050"/>
                    <a:gd name="connsiteY4" fmla="*/ 74962 h 76200"/>
                    <a:gd name="connsiteX5" fmla="*/ 13049 w 19050"/>
                    <a:gd name="connsiteY5" fmla="*/ 68104 h 76200"/>
                    <a:gd name="connsiteX6" fmla="*/ 7144 w 19050"/>
                    <a:gd name="connsiteY6" fmla="*/ 8763 h 76200"/>
                    <a:gd name="connsiteX7" fmla="*/ 10382 w 19050"/>
                    <a:gd name="connsiteY7" fmla="*/ 7144 h 76200"/>
                    <a:gd name="connsiteX8" fmla="*/ 16383 w 19050"/>
                    <a:gd name="connsiteY8" fmla="*/ 67723 h 76200"/>
                    <a:gd name="connsiteX9" fmla="*/ 16764 w 19050"/>
                    <a:gd name="connsiteY9" fmla="*/ 72485 h 76200"/>
                    <a:gd name="connsiteX10" fmla="*/ 17145 w 19050"/>
                    <a:gd name="connsiteY10" fmla="*/ 74866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76200">
                      <a:moveTo>
                        <a:pt x="17145" y="74866"/>
                      </a:moveTo>
                      <a:cubicBezTo>
                        <a:pt x="17240" y="75819"/>
                        <a:pt x="16574" y="76676"/>
                        <a:pt x="15621" y="76772"/>
                      </a:cubicBezTo>
                      <a:cubicBezTo>
                        <a:pt x="15526" y="76772"/>
                        <a:pt x="15526" y="76772"/>
                        <a:pt x="15335" y="76772"/>
                      </a:cubicBezTo>
                      <a:cubicBezTo>
                        <a:pt x="14478" y="76772"/>
                        <a:pt x="13811" y="76105"/>
                        <a:pt x="13716" y="75248"/>
                      </a:cubicBezTo>
                      <a:lnTo>
                        <a:pt x="13716" y="74962"/>
                      </a:lnTo>
                      <a:lnTo>
                        <a:pt x="13049" y="68104"/>
                      </a:lnTo>
                      <a:cubicBezTo>
                        <a:pt x="11049" y="47911"/>
                        <a:pt x="8954" y="28861"/>
                        <a:pt x="7144" y="8763"/>
                      </a:cubicBezTo>
                      <a:cubicBezTo>
                        <a:pt x="8192" y="8096"/>
                        <a:pt x="9334" y="7525"/>
                        <a:pt x="10382" y="7144"/>
                      </a:cubicBezTo>
                      <a:cubicBezTo>
                        <a:pt x="12192" y="27718"/>
                        <a:pt x="14192" y="47149"/>
                        <a:pt x="16383" y="67723"/>
                      </a:cubicBezTo>
                      <a:lnTo>
                        <a:pt x="16764" y="72485"/>
                      </a:lnTo>
                      <a:lnTo>
                        <a:pt x="17145" y="74866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任意多边形: 形状 191"/>
                <p:cNvSpPr/>
                <p:nvPr/>
              </p:nvSpPr>
              <p:spPr>
                <a:xfrm>
                  <a:off x="4668429" y="2788164"/>
                  <a:ext cx="188834" cy="41963"/>
                </a:xfrm>
                <a:custGeom>
                  <a:avLst/>
                  <a:gdLst>
                    <a:gd name="connsiteX0" fmla="*/ 167974 w 171450"/>
                    <a:gd name="connsiteY0" fmla="*/ 29274 h 38100"/>
                    <a:gd name="connsiteX1" fmla="*/ 165974 w 171450"/>
                    <a:gd name="connsiteY1" fmla="*/ 32418 h 38100"/>
                    <a:gd name="connsiteX2" fmla="*/ 8621 w 171450"/>
                    <a:gd name="connsiteY2" fmla="*/ 10605 h 38100"/>
                    <a:gd name="connsiteX3" fmla="*/ 8240 w 171450"/>
                    <a:gd name="connsiteY3" fmla="*/ 10320 h 38100"/>
                    <a:gd name="connsiteX4" fmla="*/ 7192 w 171450"/>
                    <a:gd name="connsiteY4" fmla="*/ 8510 h 38100"/>
                    <a:gd name="connsiteX5" fmla="*/ 9192 w 171450"/>
                    <a:gd name="connsiteY5" fmla="*/ 7176 h 38100"/>
                    <a:gd name="connsiteX6" fmla="*/ 11478 w 171450"/>
                    <a:gd name="connsiteY6" fmla="*/ 7557 h 38100"/>
                    <a:gd name="connsiteX7" fmla="*/ 167974 w 171450"/>
                    <a:gd name="connsiteY7" fmla="*/ 292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38100">
                      <a:moveTo>
                        <a:pt x="167974" y="29274"/>
                      </a:moveTo>
                      <a:cubicBezTo>
                        <a:pt x="167307" y="30322"/>
                        <a:pt x="166640" y="31275"/>
                        <a:pt x="165974" y="32418"/>
                      </a:cubicBezTo>
                      <a:cubicBezTo>
                        <a:pt x="113491" y="26322"/>
                        <a:pt x="60722" y="18797"/>
                        <a:pt x="8621" y="10605"/>
                      </a:cubicBezTo>
                      <a:cubicBezTo>
                        <a:pt x="8525" y="10605"/>
                        <a:pt x="8335" y="10510"/>
                        <a:pt x="8240" y="10320"/>
                      </a:cubicBezTo>
                      <a:cubicBezTo>
                        <a:pt x="7382" y="10224"/>
                        <a:pt x="7001" y="9367"/>
                        <a:pt x="7192" y="8510"/>
                      </a:cubicBezTo>
                      <a:cubicBezTo>
                        <a:pt x="7287" y="7653"/>
                        <a:pt x="8240" y="6986"/>
                        <a:pt x="9192" y="7176"/>
                      </a:cubicBezTo>
                      <a:cubicBezTo>
                        <a:pt x="10049" y="7272"/>
                        <a:pt x="10716" y="7462"/>
                        <a:pt x="11478" y="7557"/>
                      </a:cubicBezTo>
                      <a:cubicBezTo>
                        <a:pt x="63199" y="15654"/>
                        <a:pt x="115872" y="22988"/>
                        <a:pt x="167974" y="292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任意多边形: 形状 192"/>
                <p:cNvSpPr/>
                <p:nvPr/>
              </p:nvSpPr>
              <p:spPr>
                <a:xfrm>
                  <a:off x="4606481" y="2746657"/>
                  <a:ext cx="178343" cy="167853"/>
                </a:xfrm>
                <a:custGeom>
                  <a:avLst/>
                  <a:gdLst>
                    <a:gd name="connsiteX0" fmla="*/ 159353 w 161925"/>
                    <a:gd name="connsiteY0" fmla="*/ 142970 h 152400"/>
                    <a:gd name="connsiteX1" fmla="*/ 157543 w 161925"/>
                    <a:gd name="connsiteY1" fmla="*/ 144590 h 152400"/>
                    <a:gd name="connsiteX2" fmla="*/ 156496 w 161925"/>
                    <a:gd name="connsiteY2" fmla="*/ 145542 h 152400"/>
                    <a:gd name="connsiteX3" fmla="*/ 14288 w 161925"/>
                    <a:gd name="connsiteY3" fmla="*/ 94107 h 152400"/>
                    <a:gd name="connsiteX4" fmla="*/ 12097 w 161925"/>
                    <a:gd name="connsiteY4" fmla="*/ 93154 h 152400"/>
                    <a:gd name="connsiteX5" fmla="*/ 11239 w 161925"/>
                    <a:gd name="connsiteY5" fmla="*/ 92297 h 152400"/>
                    <a:gd name="connsiteX6" fmla="*/ 11144 w 161925"/>
                    <a:gd name="connsiteY6" fmla="*/ 91631 h 152400"/>
                    <a:gd name="connsiteX7" fmla="*/ 7144 w 161925"/>
                    <a:gd name="connsiteY7" fmla="*/ 10096 h 152400"/>
                    <a:gd name="connsiteX8" fmla="*/ 10287 w 161925"/>
                    <a:gd name="connsiteY8" fmla="*/ 7144 h 152400"/>
                    <a:gd name="connsiteX9" fmla="*/ 14383 w 161925"/>
                    <a:gd name="connsiteY9" fmla="*/ 89345 h 152400"/>
                    <a:gd name="connsiteX10" fmla="*/ 14383 w 161925"/>
                    <a:gd name="connsiteY10" fmla="*/ 90392 h 152400"/>
                    <a:gd name="connsiteX11" fmla="*/ 16859 w 161925"/>
                    <a:gd name="connsiteY11" fmla="*/ 91440 h 152400"/>
                    <a:gd name="connsiteX12" fmla="*/ 159353 w 161925"/>
                    <a:gd name="connsiteY12" fmla="*/ 14297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52400">
                      <a:moveTo>
                        <a:pt x="159353" y="142970"/>
                      </a:moveTo>
                      <a:cubicBezTo>
                        <a:pt x="158782" y="143542"/>
                        <a:pt x="158115" y="144018"/>
                        <a:pt x="157543" y="144590"/>
                      </a:cubicBezTo>
                      <a:cubicBezTo>
                        <a:pt x="157163" y="144875"/>
                        <a:pt x="156877" y="145256"/>
                        <a:pt x="156496" y="145542"/>
                      </a:cubicBezTo>
                      <a:cubicBezTo>
                        <a:pt x="109728" y="132207"/>
                        <a:pt x="62008" y="114967"/>
                        <a:pt x="14288" y="94107"/>
                      </a:cubicBezTo>
                      <a:cubicBezTo>
                        <a:pt x="13621" y="93821"/>
                        <a:pt x="12763" y="93440"/>
                        <a:pt x="12097" y="93154"/>
                      </a:cubicBezTo>
                      <a:cubicBezTo>
                        <a:pt x="11716" y="93059"/>
                        <a:pt x="11430" y="92774"/>
                        <a:pt x="11239" y="92297"/>
                      </a:cubicBezTo>
                      <a:cubicBezTo>
                        <a:pt x="11144" y="92012"/>
                        <a:pt x="11144" y="91916"/>
                        <a:pt x="11144" y="91631"/>
                      </a:cubicBezTo>
                      <a:lnTo>
                        <a:pt x="7144" y="10096"/>
                      </a:lnTo>
                      <a:cubicBezTo>
                        <a:pt x="8192" y="9049"/>
                        <a:pt x="9144" y="8096"/>
                        <a:pt x="10287" y="7144"/>
                      </a:cubicBezTo>
                      <a:lnTo>
                        <a:pt x="14383" y="89345"/>
                      </a:lnTo>
                      <a:lnTo>
                        <a:pt x="14383" y="90392"/>
                      </a:lnTo>
                      <a:cubicBezTo>
                        <a:pt x="15240" y="90773"/>
                        <a:pt x="16002" y="91059"/>
                        <a:pt x="16859" y="91440"/>
                      </a:cubicBezTo>
                      <a:cubicBezTo>
                        <a:pt x="64770" y="112395"/>
                        <a:pt x="112585" y="129635"/>
                        <a:pt x="159353" y="14297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任意多边形: 形状 193"/>
                <p:cNvSpPr/>
                <p:nvPr/>
              </p:nvSpPr>
              <p:spPr>
                <a:xfrm>
                  <a:off x="4543117" y="2821666"/>
                  <a:ext cx="188834" cy="125889"/>
                </a:xfrm>
                <a:custGeom>
                  <a:avLst/>
                  <a:gdLst>
                    <a:gd name="connsiteX0" fmla="*/ 168116 w 171450"/>
                    <a:gd name="connsiteY0" fmla="*/ 111538 h 114300"/>
                    <a:gd name="connsiteX1" fmla="*/ 163735 w 171450"/>
                    <a:gd name="connsiteY1" fmla="*/ 114109 h 114300"/>
                    <a:gd name="connsiteX2" fmla="*/ 163640 w 171450"/>
                    <a:gd name="connsiteY2" fmla="*/ 114109 h 114300"/>
                    <a:gd name="connsiteX3" fmla="*/ 22479 w 171450"/>
                    <a:gd name="connsiteY3" fmla="*/ 77819 h 114300"/>
                    <a:gd name="connsiteX4" fmla="*/ 20955 w 171450"/>
                    <a:gd name="connsiteY4" fmla="*/ 77438 h 114300"/>
                    <a:gd name="connsiteX5" fmla="*/ 19717 w 171450"/>
                    <a:gd name="connsiteY5" fmla="*/ 76105 h 114300"/>
                    <a:gd name="connsiteX6" fmla="*/ 19717 w 171450"/>
                    <a:gd name="connsiteY6" fmla="*/ 75819 h 114300"/>
                    <a:gd name="connsiteX7" fmla="*/ 7144 w 171450"/>
                    <a:gd name="connsiteY7" fmla="*/ 11335 h 114300"/>
                    <a:gd name="connsiteX8" fmla="*/ 7144 w 171450"/>
                    <a:gd name="connsiteY8" fmla="*/ 11239 h 114300"/>
                    <a:gd name="connsiteX9" fmla="*/ 9906 w 171450"/>
                    <a:gd name="connsiteY9" fmla="*/ 7144 h 114300"/>
                    <a:gd name="connsiteX10" fmla="*/ 22479 w 171450"/>
                    <a:gd name="connsiteY10" fmla="*/ 72771 h 114300"/>
                    <a:gd name="connsiteX11" fmla="*/ 22860 w 171450"/>
                    <a:gd name="connsiteY11" fmla="*/ 74581 h 114300"/>
                    <a:gd name="connsiteX12" fmla="*/ 24860 w 171450"/>
                    <a:gd name="connsiteY12" fmla="*/ 75152 h 114300"/>
                    <a:gd name="connsiteX13" fmla="*/ 168116 w 171450"/>
                    <a:gd name="connsiteY13" fmla="*/ 11153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50" h="114300">
                      <a:moveTo>
                        <a:pt x="168116" y="111538"/>
                      </a:moveTo>
                      <a:cubicBezTo>
                        <a:pt x="166783" y="112490"/>
                        <a:pt x="165259" y="113443"/>
                        <a:pt x="163735" y="114109"/>
                      </a:cubicBezTo>
                      <a:lnTo>
                        <a:pt x="163640" y="114109"/>
                      </a:lnTo>
                      <a:cubicBezTo>
                        <a:pt x="118491" y="104680"/>
                        <a:pt x="71152" y="92583"/>
                        <a:pt x="22479" y="77819"/>
                      </a:cubicBezTo>
                      <a:cubicBezTo>
                        <a:pt x="21908" y="77724"/>
                        <a:pt x="21527" y="77533"/>
                        <a:pt x="20955" y="77438"/>
                      </a:cubicBezTo>
                      <a:cubicBezTo>
                        <a:pt x="20383" y="77152"/>
                        <a:pt x="19907" y="76771"/>
                        <a:pt x="19717" y="76105"/>
                      </a:cubicBezTo>
                      <a:cubicBezTo>
                        <a:pt x="19717" y="76009"/>
                        <a:pt x="19717" y="76009"/>
                        <a:pt x="19717" y="75819"/>
                      </a:cubicBezTo>
                      <a:cubicBezTo>
                        <a:pt x="14954" y="54578"/>
                        <a:pt x="10763" y="32861"/>
                        <a:pt x="7144" y="11335"/>
                      </a:cubicBezTo>
                      <a:lnTo>
                        <a:pt x="7144" y="11239"/>
                      </a:lnTo>
                      <a:cubicBezTo>
                        <a:pt x="8096" y="9906"/>
                        <a:pt x="9049" y="8477"/>
                        <a:pt x="9906" y="7144"/>
                      </a:cubicBezTo>
                      <a:cubicBezTo>
                        <a:pt x="13621" y="29146"/>
                        <a:pt x="17812" y="51054"/>
                        <a:pt x="22479" y="72771"/>
                      </a:cubicBezTo>
                      <a:cubicBezTo>
                        <a:pt x="22574" y="73342"/>
                        <a:pt x="22765" y="74009"/>
                        <a:pt x="22860" y="74581"/>
                      </a:cubicBezTo>
                      <a:cubicBezTo>
                        <a:pt x="23527" y="74867"/>
                        <a:pt x="24194" y="74962"/>
                        <a:pt x="24860" y="75152"/>
                      </a:cubicBezTo>
                      <a:cubicBezTo>
                        <a:pt x="74390" y="90011"/>
                        <a:pt x="122396" y="102298"/>
                        <a:pt x="168116" y="1115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任意多边形: 形状 194"/>
                <p:cNvSpPr/>
                <p:nvPr/>
              </p:nvSpPr>
              <p:spPr>
                <a:xfrm>
                  <a:off x="3824497" y="2629999"/>
                  <a:ext cx="451104" cy="388159"/>
                </a:xfrm>
                <a:custGeom>
                  <a:avLst/>
                  <a:gdLst>
                    <a:gd name="connsiteX0" fmla="*/ 7144 w 409575"/>
                    <a:gd name="connsiteY0" fmla="*/ 7144 h 352425"/>
                    <a:gd name="connsiteX1" fmla="*/ 7525 w 409575"/>
                    <a:gd name="connsiteY1" fmla="*/ 9906 h 352425"/>
                    <a:gd name="connsiteX2" fmla="*/ 7906 w 409575"/>
                    <a:gd name="connsiteY2" fmla="*/ 14097 h 352425"/>
                    <a:gd name="connsiteX3" fmla="*/ 22479 w 409575"/>
                    <a:gd name="connsiteY3" fmla="*/ 83249 h 352425"/>
                    <a:gd name="connsiteX4" fmla="*/ 23432 w 409575"/>
                    <a:gd name="connsiteY4" fmla="*/ 86487 h 352425"/>
                    <a:gd name="connsiteX5" fmla="*/ 65818 w 409575"/>
                    <a:gd name="connsiteY5" fmla="*/ 178117 h 352425"/>
                    <a:gd name="connsiteX6" fmla="*/ 67818 w 409575"/>
                    <a:gd name="connsiteY6" fmla="*/ 181261 h 352425"/>
                    <a:gd name="connsiteX7" fmla="*/ 130588 w 409575"/>
                    <a:gd name="connsiteY7" fmla="*/ 254127 h 352425"/>
                    <a:gd name="connsiteX8" fmla="*/ 132398 w 409575"/>
                    <a:gd name="connsiteY8" fmla="*/ 255746 h 352425"/>
                    <a:gd name="connsiteX9" fmla="*/ 133445 w 409575"/>
                    <a:gd name="connsiteY9" fmla="*/ 256699 h 352425"/>
                    <a:gd name="connsiteX10" fmla="*/ 179451 w 409575"/>
                    <a:gd name="connsiteY10" fmla="*/ 290798 h 352425"/>
                    <a:gd name="connsiteX11" fmla="*/ 183833 w 409575"/>
                    <a:gd name="connsiteY11" fmla="*/ 293370 h 352425"/>
                    <a:gd name="connsiteX12" fmla="*/ 183928 w 409575"/>
                    <a:gd name="connsiteY12" fmla="*/ 293370 h 352425"/>
                    <a:gd name="connsiteX13" fmla="*/ 399860 w 409575"/>
                    <a:gd name="connsiteY13" fmla="*/ 351377 h 352425"/>
                    <a:gd name="connsiteX14" fmla="*/ 403384 w 409575"/>
                    <a:gd name="connsiteY14" fmla="*/ 351377 h 352425"/>
                    <a:gd name="connsiteX15" fmla="*/ 403289 w 409575"/>
                    <a:gd name="connsiteY15" fmla="*/ 350425 h 352425"/>
                    <a:gd name="connsiteX16" fmla="*/ 340424 w 409575"/>
                    <a:gd name="connsiteY16" fmla="*/ 190595 h 352425"/>
                    <a:gd name="connsiteX17" fmla="*/ 340424 w 409575"/>
                    <a:gd name="connsiteY17" fmla="*/ 190500 h 352425"/>
                    <a:gd name="connsiteX18" fmla="*/ 337661 w 409575"/>
                    <a:gd name="connsiteY18" fmla="*/ 186404 h 352425"/>
                    <a:gd name="connsiteX19" fmla="*/ 282797 w 409575"/>
                    <a:gd name="connsiteY19" fmla="*/ 121349 h 352425"/>
                    <a:gd name="connsiteX20" fmla="*/ 279654 w 409575"/>
                    <a:gd name="connsiteY20" fmla="*/ 118300 h 352425"/>
                    <a:gd name="connsiteX21" fmla="*/ 267653 w 409575"/>
                    <a:gd name="connsiteY21" fmla="*/ 107347 h 352425"/>
                    <a:gd name="connsiteX22" fmla="*/ 190881 w 409575"/>
                    <a:gd name="connsiteY22" fmla="*/ 54959 h 352425"/>
                    <a:gd name="connsiteX23" fmla="*/ 187642 w 409575"/>
                    <a:gd name="connsiteY23" fmla="*/ 53340 h 352425"/>
                    <a:gd name="connsiteX24" fmla="*/ 119348 w 409575"/>
                    <a:gd name="connsiteY24" fmla="*/ 25336 h 352425"/>
                    <a:gd name="connsiteX25" fmla="*/ 115919 w 409575"/>
                    <a:gd name="connsiteY25" fmla="*/ 24289 h 352425"/>
                    <a:gd name="connsiteX26" fmla="*/ 7144 w 409575"/>
                    <a:gd name="connsiteY26" fmla="*/ 7144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9575" h="352425">
                      <a:moveTo>
                        <a:pt x="7144" y="7144"/>
                      </a:moveTo>
                      <a:cubicBezTo>
                        <a:pt x="7239" y="8096"/>
                        <a:pt x="7239" y="8954"/>
                        <a:pt x="7525" y="9906"/>
                      </a:cubicBezTo>
                      <a:cubicBezTo>
                        <a:pt x="7525" y="11430"/>
                        <a:pt x="7811" y="12763"/>
                        <a:pt x="7906" y="14097"/>
                      </a:cubicBezTo>
                      <a:cubicBezTo>
                        <a:pt x="10954" y="38005"/>
                        <a:pt x="15716" y="61055"/>
                        <a:pt x="22479" y="83249"/>
                      </a:cubicBezTo>
                      <a:cubicBezTo>
                        <a:pt x="22574" y="84296"/>
                        <a:pt x="23050" y="85439"/>
                        <a:pt x="23432" y="86487"/>
                      </a:cubicBezTo>
                      <a:cubicBezTo>
                        <a:pt x="33433" y="119063"/>
                        <a:pt x="47530" y="149733"/>
                        <a:pt x="65818" y="178117"/>
                      </a:cubicBezTo>
                      <a:cubicBezTo>
                        <a:pt x="66485" y="179165"/>
                        <a:pt x="67151" y="180118"/>
                        <a:pt x="67818" y="181261"/>
                      </a:cubicBezTo>
                      <a:cubicBezTo>
                        <a:pt x="85154" y="207550"/>
                        <a:pt x="106013" y="232029"/>
                        <a:pt x="130588" y="254127"/>
                      </a:cubicBezTo>
                      <a:cubicBezTo>
                        <a:pt x="131159" y="254699"/>
                        <a:pt x="131826" y="255175"/>
                        <a:pt x="132398" y="255746"/>
                      </a:cubicBezTo>
                      <a:cubicBezTo>
                        <a:pt x="132779" y="256032"/>
                        <a:pt x="133064" y="256413"/>
                        <a:pt x="133445" y="256699"/>
                      </a:cubicBezTo>
                      <a:cubicBezTo>
                        <a:pt x="147733" y="269367"/>
                        <a:pt x="163163" y="280702"/>
                        <a:pt x="179451" y="290798"/>
                      </a:cubicBezTo>
                      <a:cubicBezTo>
                        <a:pt x="180785" y="291751"/>
                        <a:pt x="182309" y="292703"/>
                        <a:pt x="183833" y="293370"/>
                      </a:cubicBezTo>
                      <a:lnTo>
                        <a:pt x="183928" y="293370"/>
                      </a:lnTo>
                      <a:cubicBezTo>
                        <a:pt x="248126" y="332518"/>
                        <a:pt x="324136" y="351568"/>
                        <a:pt x="399860" y="351377"/>
                      </a:cubicBezTo>
                      <a:lnTo>
                        <a:pt x="403384" y="351377"/>
                      </a:lnTo>
                      <a:cubicBezTo>
                        <a:pt x="403384" y="351092"/>
                        <a:pt x="403289" y="350710"/>
                        <a:pt x="403289" y="350425"/>
                      </a:cubicBezTo>
                      <a:cubicBezTo>
                        <a:pt x="393859" y="293560"/>
                        <a:pt x="372237" y="238696"/>
                        <a:pt x="340424" y="190595"/>
                      </a:cubicBezTo>
                      <a:lnTo>
                        <a:pt x="340424" y="190500"/>
                      </a:lnTo>
                      <a:cubicBezTo>
                        <a:pt x="339471" y="189167"/>
                        <a:pt x="338519" y="187738"/>
                        <a:pt x="337661" y="186404"/>
                      </a:cubicBezTo>
                      <a:cubicBezTo>
                        <a:pt x="321659" y="162782"/>
                        <a:pt x="303276" y="140970"/>
                        <a:pt x="282797" y="121349"/>
                      </a:cubicBezTo>
                      <a:cubicBezTo>
                        <a:pt x="281750" y="120301"/>
                        <a:pt x="280797" y="119348"/>
                        <a:pt x="279654" y="118300"/>
                      </a:cubicBezTo>
                      <a:cubicBezTo>
                        <a:pt x="275654" y="114491"/>
                        <a:pt x="271748" y="110966"/>
                        <a:pt x="267653" y="107347"/>
                      </a:cubicBezTo>
                      <a:cubicBezTo>
                        <a:pt x="244221" y="86868"/>
                        <a:pt x="218313" y="69342"/>
                        <a:pt x="190881" y="54959"/>
                      </a:cubicBezTo>
                      <a:cubicBezTo>
                        <a:pt x="189833" y="54292"/>
                        <a:pt x="188690" y="53721"/>
                        <a:pt x="187642" y="53340"/>
                      </a:cubicBezTo>
                      <a:cubicBezTo>
                        <a:pt x="165830" y="41910"/>
                        <a:pt x="142875" y="32480"/>
                        <a:pt x="119348" y="25336"/>
                      </a:cubicBezTo>
                      <a:cubicBezTo>
                        <a:pt x="118300" y="24956"/>
                        <a:pt x="117062" y="24479"/>
                        <a:pt x="115919" y="24289"/>
                      </a:cubicBezTo>
                      <a:cubicBezTo>
                        <a:pt x="80677" y="13621"/>
                        <a:pt x="44006" y="7810"/>
                        <a:pt x="7144" y="7144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任意多边形: 形状 195"/>
                <p:cNvSpPr/>
                <p:nvPr/>
              </p:nvSpPr>
              <p:spPr>
                <a:xfrm>
                  <a:off x="3824918" y="2632937"/>
                  <a:ext cx="461595" cy="398650"/>
                </a:xfrm>
                <a:custGeom>
                  <a:avLst/>
                  <a:gdLst>
                    <a:gd name="connsiteX0" fmla="*/ 7144 w 419100"/>
                    <a:gd name="connsiteY0" fmla="*/ 7144 h 361950"/>
                    <a:gd name="connsiteX1" fmla="*/ 7525 w 419100"/>
                    <a:gd name="connsiteY1" fmla="*/ 11335 h 361950"/>
                    <a:gd name="connsiteX2" fmla="*/ 116491 w 419100"/>
                    <a:gd name="connsiteY2" fmla="*/ 74200 h 361950"/>
                    <a:gd name="connsiteX3" fmla="*/ 121158 w 419100"/>
                    <a:gd name="connsiteY3" fmla="*/ 77343 h 361950"/>
                    <a:gd name="connsiteX4" fmla="*/ 222123 w 419100"/>
                    <a:gd name="connsiteY4" fmla="*/ 153734 h 361950"/>
                    <a:gd name="connsiteX5" fmla="*/ 225361 w 419100"/>
                    <a:gd name="connsiteY5" fmla="*/ 156496 h 361950"/>
                    <a:gd name="connsiteX6" fmla="*/ 272796 w 419100"/>
                    <a:gd name="connsiteY6" fmla="*/ 200025 h 361950"/>
                    <a:gd name="connsiteX7" fmla="*/ 275368 w 419100"/>
                    <a:gd name="connsiteY7" fmla="*/ 202597 h 361950"/>
                    <a:gd name="connsiteX8" fmla="*/ 322326 w 419100"/>
                    <a:gd name="connsiteY8" fmla="*/ 251555 h 361950"/>
                    <a:gd name="connsiteX9" fmla="*/ 324802 w 419100"/>
                    <a:gd name="connsiteY9" fmla="*/ 254413 h 361950"/>
                    <a:gd name="connsiteX10" fmla="*/ 399574 w 419100"/>
                    <a:gd name="connsiteY10" fmla="*/ 348615 h 361950"/>
                    <a:gd name="connsiteX11" fmla="*/ 409765 w 419100"/>
                    <a:gd name="connsiteY11" fmla="*/ 363188 h 361950"/>
                    <a:gd name="connsiteX12" fmla="*/ 411099 w 419100"/>
                    <a:gd name="connsiteY12" fmla="*/ 364046 h 361950"/>
                    <a:gd name="connsiteX13" fmla="*/ 412051 w 419100"/>
                    <a:gd name="connsiteY13" fmla="*/ 363760 h 361950"/>
                    <a:gd name="connsiteX14" fmla="*/ 412433 w 419100"/>
                    <a:gd name="connsiteY14" fmla="*/ 361283 h 361950"/>
                    <a:gd name="connsiteX15" fmla="*/ 402908 w 419100"/>
                    <a:gd name="connsiteY15" fmla="*/ 347663 h 361950"/>
                    <a:gd name="connsiteX16" fmla="*/ 327469 w 419100"/>
                    <a:gd name="connsiteY16" fmla="*/ 252317 h 361950"/>
                    <a:gd name="connsiteX17" fmla="*/ 324707 w 419100"/>
                    <a:gd name="connsiteY17" fmla="*/ 249174 h 361950"/>
                    <a:gd name="connsiteX18" fmla="*/ 278321 w 419100"/>
                    <a:gd name="connsiteY18" fmla="*/ 200787 h 361950"/>
                    <a:gd name="connsiteX19" fmla="*/ 275177 w 419100"/>
                    <a:gd name="connsiteY19" fmla="*/ 197834 h 361950"/>
                    <a:gd name="connsiteX20" fmla="*/ 183928 w 419100"/>
                    <a:gd name="connsiteY20" fmla="*/ 118491 h 361950"/>
                    <a:gd name="connsiteX21" fmla="*/ 180784 w 419100"/>
                    <a:gd name="connsiteY21" fmla="*/ 116015 h 361950"/>
                    <a:gd name="connsiteX22" fmla="*/ 123825 w 419100"/>
                    <a:gd name="connsiteY22" fmla="*/ 74962 h 361950"/>
                    <a:gd name="connsiteX23" fmla="*/ 120110 w 419100"/>
                    <a:gd name="connsiteY23" fmla="*/ 72485 h 361950"/>
                    <a:gd name="connsiteX24" fmla="*/ 7144 w 419100"/>
                    <a:gd name="connsiteY24" fmla="*/ 7144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19100" h="361950">
                      <a:moveTo>
                        <a:pt x="7144" y="7144"/>
                      </a:moveTo>
                      <a:cubicBezTo>
                        <a:pt x="7144" y="8668"/>
                        <a:pt x="7429" y="10001"/>
                        <a:pt x="7525" y="11335"/>
                      </a:cubicBezTo>
                      <a:cubicBezTo>
                        <a:pt x="45148" y="29908"/>
                        <a:pt x="81534" y="51054"/>
                        <a:pt x="116491" y="74200"/>
                      </a:cubicBezTo>
                      <a:cubicBezTo>
                        <a:pt x="118015" y="75152"/>
                        <a:pt x="119634" y="76105"/>
                        <a:pt x="121158" y="77343"/>
                      </a:cubicBezTo>
                      <a:cubicBezTo>
                        <a:pt x="156305" y="100679"/>
                        <a:pt x="190024" y="126206"/>
                        <a:pt x="222123" y="153734"/>
                      </a:cubicBezTo>
                      <a:cubicBezTo>
                        <a:pt x="223171" y="154591"/>
                        <a:pt x="224314" y="155543"/>
                        <a:pt x="225361" y="156496"/>
                      </a:cubicBezTo>
                      <a:cubicBezTo>
                        <a:pt x="241554" y="170497"/>
                        <a:pt x="257365" y="184975"/>
                        <a:pt x="272796" y="200025"/>
                      </a:cubicBezTo>
                      <a:cubicBezTo>
                        <a:pt x="273653" y="200882"/>
                        <a:pt x="274415" y="201644"/>
                        <a:pt x="275368" y="202597"/>
                      </a:cubicBezTo>
                      <a:cubicBezTo>
                        <a:pt x="291465" y="218408"/>
                        <a:pt x="307181" y="234791"/>
                        <a:pt x="322326" y="251555"/>
                      </a:cubicBezTo>
                      <a:lnTo>
                        <a:pt x="324802" y="254413"/>
                      </a:lnTo>
                      <a:cubicBezTo>
                        <a:pt x="351568" y="284321"/>
                        <a:pt x="376523" y="315754"/>
                        <a:pt x="399574" y="348615"/>
                      </a:cubicBezTo>
                      <a:cubicBezTo>
                        <a:pt x="403098" y="353378"/>
                        <a:pt x="406527" y="358330"/>
                        <a:pt x="409765" y="363188"/>
                      </a:cubicBezTo>
                      <a:cubicBezTo>
                        <a:pt x="410051" y="363760"/>
                        <a:pt x="410623" y="364046"/>
                        <a:pt x="411099" y="364046"/>
                      </a:cubicBezTo>
                      <a:cubicBezTo>
                        <a:pt x="411480" y="364046"/>
                        <a:pt x="411766" y="363950"/>
                        <a:pt x="412051" y="363760"/>
                      </a:cubicBezTo>
                      <a:cubicBezTo>
                        <a:pt x="412909" y="363188"/>
                        <a:pt x="413004" y="362141"/>
                        <a:pt x="412433" y="361283"/>
                      </a:cubicBezTo>
                      <a:cubicBezTo>
                        <a:pt x="409289" y="356616"/>
                        <a:pt x="406146" y="352139"/>
                        <a:pt x="402908" y="347663"/>
                      </a:cubicBezTo>
                      <a:cubicBezTo>
                        <a:pt x="379762" y="314420"/>
                        <a:pt x="354521" y="282607"/>
                        <a:pt x="327469" y="252317"/>
                      </a:cubicBezTo>
                      <a:cubicBezTo>
                        <a:pt x="326612" y="251365"/>
                        <a:pt x="325660" y="250317"/>
                        <a:pt x="324707" y="249174"/>
                      </a:cubicBezTo>
                      <a:cubicBezTo>
                        <a:pt x="309848" y="232505"/>
                        <a:pt x="294418" y="216408"/>
                        <a:pt x="278321" y="200787"/>
                      </a:cubicBezTo>
                      <a:cubicBezTo>
                        <a:pt x="277368" y="199739"/>
                        <a:pt x="276320" y="198596"/>
                        <a:pt x="275177" y="197834"/>
                      </a:cubicBezTo>
                      <a:cubicBezTo>
                        <a:pt x="246221" y="169450"/>
                        <a:pt x="215836" y="142875"/>
                        <a:pt x="183928" y="118491"/>
                      </a:cubicBezTo>
                      <a:cubicBezTo>
                        <a:pt x="182880" y="117443"/>
                        <a:pt x="181927" y="116586"/>
                        <a:pt x="180784" y="116015"/>
                      </a:cubicBezTo>
                      <a:cubicBezTo>
                        <a:pt x="162211" y="101537"/>
                        <a:pt x="143256" y="87916"/>
                        <a:pt x="123825" y="74962"/>
                      </a:cubicBezTo>
                      <a:cubicBezTo>
                        <a:pt x="122587" y="74009"/>
                        <a:pt x="121348" y="73152"/>
                        <a:pt x="120110" y="72485"/>
                      </a:cubicBezTo>
                      <a:cubicBezTo>
                        <a:pt x="84010" y="48387"/>
                        <a:pt x="46292" y="26575"/>
                        <a:pt x="7144" y="71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任意多边形: 形状 196"/>
                <p:cNvSpPr/>
                <p:nvPr/>
              </p:nvSpPr>
              <p:spPr>
                <a:xfrm>
                  <a:off x="3841493" y="2649092"/>
                  <a:ext cx="125889" cy="83926"/>
                </a:xfrm>
                <a:custGeom>
                  <a:avLst/>
                  <a:gdLst>
                    <a:gd name="connsiteX0" fmla="*/ 7144 w 114300"/>
                    <a:gd name="connsiteY0" fmla="*/ 65913 h 76200"/>
                    <a:gd name="connsiteX1" fmla="*/ 8096 w 114300"/>
                    <a:gd name="connsiteY1" fmla="*/ 69152 h 76200"/>
                    <a:gd name="connsiteX2" fmla="*/ 37147 w 114300"/>
                    <a:gd name="connsiteY2" fmla="*/ 67151 h 76200"/>
                    <a:gd name="connsiteX3" fmla="*/ 106108 w 114300"/>
                    <a:gd name="connsiteY3" fmla="*/ 62770 h 76200"/>
                    <a:gd name="connsiteX4" fmla="*/ 107347 w 114300"/>
                    <a:gd name="connsiteY4" fmla="*/ 62674 h 76200"/>
                    <a:gd name="connsiteX5" fmla="*/ 108585 w 114300"/>
                    <a:gd name="connsiteY5" fmla="*/ 62008 h 76200"/>
                    <a:gd name="connsiteX6" fmla="*/ 108871 w 114300"/>
                    <a:gd name="connsiteY6" fmla="*/ 60769 h 76200"/>
                    <a:gd name="connsiteX7" fmla="*/ 108871 w 114300"/>
                    <a:gd name="connsiteY7" fmla="*/ 60389 h 76200"/>
                    <a:gd name="connsiteX8" fmla="*/ 104870 w 114300"/>
                    <a:gd name="connsiteY8" fmla="*/ 19336 h 76200"/>
                    <a:gd name="connsiteX9" fmla="*/ 103918 w 114300"/>
                    <a:gd name="connsiteY9" fmla="*/ 8192 h 76200"/>
                    <a:gd name="connsiteX10" fmla="*/ 100489 w 114300"/>
                    <a:gd name="connsiteY10" fmla="*/ 7144 h 76200"/>
                    <a:gd name="connsiteX11" fmla="*/ 101536 w 114300"/>
                    <a:gd name="connsiteY11" fmla="*/ 19717 h 76200"/>
                    <a:gd name="connsiteX12" fmla="*/ 105061 w 114300"/>
                    <a:gd name="connsiteY12" fmla="*/ 58007 h 76200"/>
                    <a:gd name="connsiteX13" fmla="*/ 105156 w 114300"/>
                    <a:gd name="connsiteY13" fmla="*/ 59531 h 76200"/>
                    <a:gd name="connsiteX14" fmla="*/ 101346 w 114300"/>
                    <a:gd name="connsiteY14" fmla="*/ 59817 h 76200"/>
                    <a:gd name="connsiteX15" fmla="*/ 36671 w 114300"/>
                    <a:gd name="connsiteY15" fmla="*/ 64008 h 76200"/>
                    <a:gd name="connsiteX16" fmla="*/ 7144 w 114300"/>
                    <a:gd name="connsiteY16" fmla="*/ 65913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4300" h="76200">
                      <a:moveTo>
                        <a:pt x="7144" y="65913"/>
                      </a:moveTo>
                      <a:cubicBezTo>
                        <a:pt x="7239" y="66961"/>
                        <a:pt x="7715" y="68104"/>
                        <a:pt x="8096" y="69152"/>
                      </a:cubicBezTo>
                      <a:cubicBezTo>
                        <a:pt x="17812" y="68580"/>
                        <a:pt x="27432" y="67818"/>
                        <a:pt x="37147" y="67151"/>
                      </a:cubicBezTo>
                      <a:cubicBezTo>
                        <a:pt x="59626" y="65532"/>
                        <a:pt x="82867" y="63913"/>
                        <a:pt x="106108" y="62770"/>
                      </a:cubicBezTo>
                      <a:cubicBezTo>
                        <a:pt x="106489" y="62674"/>
                        <a:pt x="106966" y="62674"/>
                        <a:pt x="107347" y="62674"/>
                      </a:cubicBezTo>
                      <a:cubicBezTo>
                        <a:pt x="107728" y="62674"/>
                        <a:pt x="108204" y="62389"/>
                        <a:pt x="108585" y="62008"/>
                      </a:cubicBezTo>
                      <a:cubicBezTo>
                        <a:pt x="108871" y="61722"/>
                        <a:pt x="108966" y="61151"/>
                        <a:pt x="108871" y="60769"/>
                      </a:cubicBezTo>
                      <a:lnTo>
                        <a:pt x="108871" y="60389"/>
                      </a:lnTo>
                      <a:cubicBezTo>
                        <a:pt x="107347" y="46863"/>
                        <a:pt x="106108" y="32861"/>
                        <a:pt x="104870" y="19336"/>
                      </a:cubicBezTo>
                      <a:cubicBezTo>
                        <a:pt x="104584" y="15621"/>
                        <a:pt x="104299" y="11811"/>
                        <a:pt x="103918" y="8192"/>
                      </a:cubicBezTo>
                      <a:cubicBezTo>
                        <a:pt x="102870" y="7810"/>
                        <a:pt x="101632" y="7334"/>
                        <a:pt x="100489" y="7144"/>
                      </a:cubicBezTo>
                      <a:cubicBezTo>
                        <a:pt x="100774" y="11240"/>
                        <a:pt x="101155" y="15431"/>
                        <a:pt x="101536" y="19717"/>
                      </a:cubicBezTo>
                      <a:cubicBezTo>
                        <a:pt x="102584" y="32290"/>
                        <a:pt x="103537" y="45339"/>
                        <a:pt x="105061" y="58007"/>
                      </a:cubicBezTo>
                      <a:cubicBezTo>
                        <a:pt x="105061" y="58579"/>
                        <a:pt x="105156" y="58960"/>
                        <a:pt x="105156" y="59531"/>
                      </a:cubicBezTo>
                      <a:cubicBezTo>
                        <a:pt x="103918" y="59531"/>
                        <a:pt x="102584" y="59627"/>
                        <a:pt x="101346" y="59817"/>
                      </a:cubicBezTo>
                      <a:cubicBezTo>
                        <a:pt x="79534" y="60865"/>
                        <a:pt x="57817" y="62579"/>
                        <a:pt x="36671" y="64008"/>
                      </a:cubicBezTo>
                      <a:cubicBezTo>
                        <a:pt x="27051" y="64484"/>
                        <a:pt x="17050" y="65151"/>
                        <a:pt x="7144" y="6591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任意多边形: 形状 197"/>
                <p:cNvSpPr/>
                <p:nvPr/>
              </p:nvSpPr>
              <p:spPr>
                <a:xfrm>
                  <a:off x="4016050" y="2680775"/>
                  <a:ext cx="20982" cy="83926"/>
                </a:xfrm>
                <a:custGeom>
                  <a:avLst/>
                  <a:gdLst>
                    <a:gd name="connsiteX0" fmla="*/ 7153 w 19050"/>
                    <a:gd name="connsiteY0" fmla="*/ 74867 h 76200"/>
                    <a:gd name="connsiteX1" fmla="*/ 8677 w 19050"/>
                    <a:gd name="connsiteY1" fmla="*/ 76771 h 76200"/>
                    <a:gd name="connsiteX2" fmla="*/ 8962 w 19050"/>
                    <a:gd name="connsiteY2" fmla="*/ 76771 h 76200"/>
                    <a:gd name="connsiteX3" fmla="*/ 10582 w 19050"/>
                    <a:gd name="connsiteY3" fmla="*/ 75248 h 76200"/>
                    <a:gd name="connsiteX4" fmla="*/ 10582 w 19050"/>
                    <a:gd name="connsiteY4" fmla="*/ 74962 h 76200"/>
                    <a:gd name="connsiteX5" fmla="*/ 11248 w 19050"/>
                    <a:gd name="connsiteY5" fmla="*/ 68104 h 76200"/>
                    <a:gd name="connsiteX6" fmla="*/ 17154 w 19050"/>
                    <a:gd name="connsiteY6" fmla="*/ 8763 h 76200"/>
                    <a:gd name="connsiteX7" fmla="*/ 13915 w 19050"/>
                    <a:gd name="connsiteY7" fmla="*/ 7144 h 76200"/>
                    <a:gd name="connsiteX8" fmla="*/ 7915 w 19050"/>
                    <a:gd name="connsiteY8" fmla="*/ 67723 h 76200"/>
                    <a:gd name="connsiteX9" fmla="*/ 7534 w 19050"/>
                    <a:gd name="connsiteY9" fmla="*/ 72485 h 76200"/>
                    <a:gd name="connsiteX10" fmla="*/ 7153 w 19050"/>
                    <a:gd name="connsiteY10" fmla="*/ 74867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0" h="76200">
                      <a:moveTo>
                        <a:pt x="7153" y="74867"/>
                      </a:moveTo>
                      <a:cubicBezTo>
                        <a:pt x="7057" y="75819"/>
                        <a:pt x="7724" y="76676"/>
                        <a:pt x="8677" y="76771"/>
                      </a:cubicBezTo>
                      <a:cubicBezTo>
                        <a:pt x="8772" y="76771"/>
                        <a:pt x="8772" y="76771"/>
                        <a:pt x="8962" y="76771"/>
                      </a:cubicBezTo>
                      <a:cubicBezTo>
                        <a:pt x="9820" y="76771"/>
                        <a:pt x="10486" y="76105"/>
                        <a:pt x="10582" y="75248"/>
                      </a:cubicBezTo>
                      <a:lnTo>
                        <a:pt x="10582" y="74962"/>
                      </a:lnTo>
                      <a:lnTo>
                        <a:pt x="11248" y="68104"/>
                      </a:lnTo>
                      <a:cubicBezTo>
                        <a:pt x="13249" y="47911"/>
                        <a:pt x="15344" y="28861"/>
                        <a:pt x="17154" y="8763"/>
                      </a:cubicBezTo>
                      <a:cubicBezTo>
                        <a:pt x="16106" y="8096"/>
                        <a:pt x="14963" y="7525"/>
                        <a:pt x="13915" y="7144"/>
                      </a:cubicBezTo>
                      <a:cubicBezTo>
                        <a:pt x="12106" y="27718"/>
                        <a:pt x="10106" y="47149"/>
                        <a:pt x="7915" y="67723"/>
                      </a:cubicBezTo>
                      <a:lnTo>
                        <a:pt x="7534" y="72485"/>
                      </a:lnTo>
                      <a:lnTo>
                        <a:pt x="7153" y="74867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任意多边形: 形状 198"/>
                <p:cNvSpPr/>
                <p:nvPr/>
              </p:nvSpPr>
              <p:spPr>
                <a:xfrm>
                  <a:off x="3889226" y="2793934"/>
                  <a:ext cx="188834" cy="41963"/>
                </a:xfrm>
                <a:custGeom>
                  <a:avLst/>
                  <a:gdLst>
                    <a:gd name="connsiteX0" fmla="*/ 7144 w 171450"/>
                    <a:gd name="connsiteY0" fmla="*/ 29274 h 38100"/>
                    <a:gd name="connsiteX1" fmla="*/ 9144 w 171450"/>
                    <a:gd name="connsiteY1" fmla="*/ 32418 h 38100"/>
                    <a:gd name="connsiteX2" fmla="*/ 166497 w 171450"/>
                    <a:gd name="connsiteY2" fmla="*/ 10606 h 38100"/>
                    <a:gd name="connsiteX3" fmla="*/ 166878 w 171450"/>
                    <a:gd name="connsiteY3" fmla="*/ 10320 h 38100"/>
                    <a:gd name="connsiteX4" fmla="*/ 167926 w 171450"/>
                    <a:gd name="connsiteY4" fmla="*/ 8510 h 38100"/>
                    <a:gd name="connsiteX5" fmla="*/ 165926 w 171450"/>
                    <a:gd name="connsiteY5" fmla="*/ 7176 h 38100"/>
                    <a:gd name="connsiteX6" fmla="*/ 163640 w 171450"/>
                    <a:gd name="connsiteY6" fmla="*/ 7557 h 38100"/>
                    <a:gd name="connsiteX7" fmla="*/ 7144 w 171450"/>
                    <a:gd name="connsiteY7" fmla="*/ 29274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450" h="38100">
                      <a:moveTo>
                        <a:pt x="7144" y="29274"/>
                      </a:moveTo>
                      <a:cubicBezTo>
                        <a:pt x="7811" y="30322"/>
                        <a:pt x="8477" y="31275"/>
                        <a:pt x="9144" y="32418"/>
                      </a:cubicBezTo>
                      <a:cubicBezTo>
                        <a:pt x="61627" y="26322"/>
                        <a:pt x="114395" y="18797"/>
                        <a:pt x="166497" y="10606"/>
                      </a:cubicBezTo>
                      <a:cubicBezTo>
                        <a:pt x="166592" y="10606"/>
                        <a:pt x="166783" y="10510"/>
                        <a:pt x="166878" y="10320"/>
                      </a:cubicBezTo>
                      <a:cubicBezTo>
                        <a:pt x="167735" y="10224"/>
                        <a:pt x="168116" y="9367"/>
                        <a:pt x="167926" y="8510"/>
                      </a:cubicBezTo>
                      <a:cubicBezTo>
                        <a:pt x="167831" y="7653"/>
                        <a:pt x="166878" y="6986"/>
                        <a:pt x="165926" y="7176"/>
                      </a:cubicBezTo>
                      <a:cubicBezTo>
                        <a:pt x="165068" y="7272"/>
                        <a:pt x="164402" y="7462"/>
                        <a:pt x="163640" y="7557"/>
                      </a:cubicBezTo>
                      <a:cubicBezTo>
                        <a:pt x="111919" y="15654"/>
                        <a:pt x="59246" y="22988"/>
                        <a:pt x="7144" y="2927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任意多边形: 形状 199"/>
                <p:cNvSpPr/>
                <p:nvPr/>
              </p:nvSpPr>
              <p:spPr>
                <a:xfrm>
                  <a:off x="3960564" y="2752322"/>
                  <a:ext cx="178343" cy="167853"/>
                </a:xfrm>
                <a:custGeom>
                  <a:avLst/>
                  <a:gdLst>
                    <a:gd name="connsiteX0" fmla="*/ 7144 w 161925"/>
                    <a:gd name="connsiteY0" fmla="*/ 143065 h 152400"/>
                    <a:gd name="connsiteX1" fmla="*/ 8954 w 161925"/>
                    <a:gd name="connsiteY1" fmla="*/ 144685 h 152400"/>
                    <a:gd name="connsiteX2" fmla="*/ 10001 w 161925"/>
                    <a:gd name="connsiteY2" fmla="*/ 145637 h 152400"/>
                    <a:gd name="connsiteX3" fmla="*/ 152209 w 161925"/>
                    <a:gd name="connsiteY3" fmla="*/ 94202 h 152400"/>
                    <a:gd name="connsiteX4" fmla="*/ 154400 w 161925"/>
                    <a:gd name="connsiteY4" fmla="*/ 93250 h 152400"/>
                    <a:gd name="connsiteX5" fmla="*/ 155258 w 161925"/>
                    <a:gd name="connsiteY5" fmla="*/ 92392 h 152400"/>
                    <a:gd name="connsiteX6" fmla="*/ 155353 w 161925"/>
                    <a:gd name="connsiteY6" fmla="*/ 91726 h 152400"/>
                    <a:gd name="connsiteX7" fmla="*/ 159353 w 161925"/>
                    <a:gd name="connsiteY7" fmla="*/ 10192 h 152400"/>
                    <a:gd name="connsiteX8" fmla="*/ 156210 w 161925"/>
                    <a:gd name="connsiteY8" fmla="*/ 7144 h 152400"/>
                    <a:gd name="connsiteX9" fmla="*/ 152114 w 161925"/>
                    <a:gd name="connsiteY9" fmla="*/ 89344 h 152400"/>
                    <a:gd name="connsiteX10" fmla="*/ 152114 w 161925"/>
                    <a:gd name="connsiteY10" fmla="*/ 90392 h 152400"/>
                    <a:gd name="connsiteX11" fmla="*/ 149638 w 161925"/>
                    <a:gd name="connsiteY11" fmla="*/ 91440 h 152400"/>
                    <a:gd name="connsiteX12" fmla="*/ 7144 w 161925"/>
                    <a:gd name="connsiteY12" fmla="*/ 143065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52400">
                      <a:moveTo>
                        <a:pt x="7144" y="143065"/>
                      </a:moveTo>
                      <a:cubicBezTo>
                        <a:pt x="7715" y="143637"/>
                        <a:pt x="8382" y="144113"/>
                        <a:pt x="8954" y="144685"/>
                      </a:cubicBezTo>
                      <a:cubicBezTo>
                        <a:pt x="9334" y="144971"/>
                        <a:pt x="9620" y="145351"/>
                        <a:pt x="10001" y="145637"/>
                      </a:cubicBezTo>
                      <a:cubicBezTo>
                        <a:pt x="56769" y="132302"/>
                        <a:pt x="104489" y="115062"/>
                        <a:pt x="152209" y="94202"/>
                      </a:cubicBezTo>
                      <a:cubicBezTo>
                        <a:pt x="152876" y="93917"/>
                        <a:pt x="153734" y="93535"/>
                        <a:pt x="154400" y="93250"/>
                      </a:cubicBezTo>
                      <a:cubicBezTo>
                        <a:pt x="154781" y="93154"/>
                        <a:pt x="155067" y="92869"/>
                        <a:pt x="155258" y="92392"/>
                      </a:cubicBezTo>
                      <a:cubicBezTo>
                        <a:pt x="155353" y="92107"/>
                        <a:pt x="155353" y="92011"/>
                        <a:pt x="155353" y="91726"/>
                      </a:cubicBezTo>
                      <a:lnTo>
                        <a:pt x="159353" y="10192"/>
                      </a:lnTo>
                      <a:cubicBezTo>
                        <a:pt x="158306" y="9144"/>
                        <a:pt x="157353" y="8192"/>
                        <a:pt x="156210" y="7144"/>
                      </a:cubicBezTo>
                      <a:lnTo>
                        <a:pt x="152114" y="89344"/>
                      </a:lnTo>
                      <a:lnTo>
                        <a:pt x="152114" y="90392"/>
                      </a:lnTo>
                      <a:cubicBezTo>
                        <a:pt x="151257" y="90773"/>
                        <a:pt x="150495" y="91059"/>
                        <a:pt x="149638" y="91440"/>
                      </a:cubicBezTo>
                      <a:cubicBezTo>
                        <a:pt x="101822" y="112490"/>
                        <a:pt x="53912" y="129635"/>
                        <a:pt x="7144" y="14306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任意多边形: 形状 200"/>
                <p:cNvSpPr/>
                <p:nvPr/>
              </p:nvSpPr>
              <p:spPr>
                <a:xfrm>
                  <a:off x="4014381" y="2827436"/>
                  <a:ext cx="188834" cy="125889"/>
                </a:xfrm>
                <a:custGeom>
                  <a:avLst/>
                  <a:gdLst>
                    <a:gd name="connsiteX0" fmla="*/ 7144 w 171450"/>
                    <a:gd name="connsiteY0" fmla="*/ 111538 h 114300"/>
                    <a:gd name="connsiteX1" fmla="*/ 11525 w 171450"/>
                    <a:gd name="connsiteY1" fmla="*/ 114110 h 114300"/>
                    <a:gd name="connsiteX2" fmla="*/ 11621 w 171450"/>
                    <a:gd name="connsiteY2" fmla="*/ 114110 h 114300"/>
                    <a:gd name="connsiteX3" fmla="*/ 152781 w 171450"/>
                    <a:gd name="connsiteY3" fmla="*/ 77819 h 114300"/>
                    <a:gd name="connsiteX4" fmla="*/ 154305 w 171450"/>
                    <a:gd name="connsiteY4" fmla="*/ 77438 h 114300"/>
                    <a:gd name="connsiteX5" fmla="*/ 155543 w 171450"/>
                    <a:gd name="connsiteY5" fmla="*/ 76105 h 114300"/>
                    <a:gd name="connsiteX6" fmla="*/ 155543 w 171450"/>
                    <a:gd name="connsiteY6" fmla="*/ 75819 h 114300"/>
                    <a:gd name="connsiteX7" fmla="*/ 168116 w 171450"/>
                    <a:gd name="connsiteY7" fmla="*/ 11335 h 114300"/>
                    <a:gd name="connsiteX8" fmla="*/ 168116 w 171450"/>
                    <a:gd name="connsiteY8" fmla="*/ 11240 h 114300"/>
                    <a:gd name="connsiteX9" fmla="*/ 165354 w 171450"/>
                    <a:gd name="connsiteY9" fmla="*/ 7144 h 114300"/>
                    <a:gd name="connsiteX10" fmla="*/ 152781 w 171450"/>
                    <a:gd name="connsiteY10" fmla="*/ 72771 h 114300"/>
                    <a:gd name="connsiteX11" fmla="*/ 152400 w 171450"/>
                    <a:gd name="connsiteY11" fmla="*/ 74581 h 114300"/>
                    <a:gd name="connsiteX12" fmla="*/ 150400 w 171450"/>
                    <a:gd name="connsiteY12" fmla="*/ 75152 h 114300"/>
                    <a:gd name="connsiteX13" fmla="*/ 7144 w 171450"/>
                    <a:gd name="connsiteY13" fmla="*/ 11153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50" h="114300">
                      <a:moveTo>
                        <a:pt x="7144" y="111538"/>
                      </a:moveTo>
                      <a:cubicBezTo>
                        <a:pt x="8477" y="112490"/>
                        <a:pt x="10001" y="113443"/>
                        <a:pt x="11525" y="114110"/>
                      </a:cubicBezTo>
                      <a:lnTo>
                        <a:pt x="11621" y="114110"/>
                      </a:lnTo>
                      <a:cubicBezTo>
                        <a:pt x="56769" y="104680"/>
                        <a:pt x="104108" y="92583"/>
                        <a:pt x="152781" y="77819"/>
                      </a:cubicBezTo>
                      <a:cubicBezTo>
                        <a:pt x="153352" y="77724"/>
                        <a:pt x="153734" y="77534"/>
                        <a:pt x="154305" y="77438"/>
                      </a:cubicBezTo>
                      <a:cubicBezTo>
                        <a:pt x="154876" y="77153"/>
                        <a:pt x="155353" y="76772"/>
                        <a:pt x="155543" y="76105"/>
                      </a:cubicBezTo>
                      <a:cubicBezTo>
                        <a:pt x="155543" y="76010"/>
                        <a:pt x="155543" y="76010"/>
                        <a:pt x="155543" y="75819"/>
                      </a:cubicBezTo>
                      <a:cubicBezTo>
                        <a:pt x="160306" y="54578"/>
                        <a:pt x="164497" y="32861"/>
                        <a:pt x="168116" y="11335"/>
                      </a:cubicBezTo>
                      <a:lnTo>
                        <a:pt x="168116" y="11240"/>
                      </a:lnTo>
                      <a:cubicBezTo>
                        <a:pt x="167164" y="9906"/>
                        <a:pt x="166211" y="8477"/>
                        <a:pt x="165354" y="7144"/>
                      </a:cubicBezTo>
                      <a:cubicBezTo>
                        <a:pt x="161639" y="29147"/>
                        <a:pt x="157448" y="51054"/>
                        <a:pt x="152781" y="72771"/>
                      </a:cubicBezTo>
                      <a:cubicBezTo>
                        <a:pt x="152686" y="73343"/>
                        <a:pt x="152495" y="74009"/>
                        <a:pt x="152400" y="74581"/>
                      </a:cubicBezTo>
                      <a:cubicBezTo>
                        <a:pt x="151733" y="74867"/>
                        <a:pt x="151067" y="74962"/>
                        <a:pt x="150400" y="75152"/>
                      </a:cubicBezTo>
                      <a:cubicBezTo>
                        <a:pt x="100870" y="90011"/>
                        <a:pt x="52864" y="102203"/>
                        <a:pt x="7144" y="11153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任意多边形: 形状 201"/>
                <p:cNvSpPr/>
                <p:nvPr/>
              </p:nvSpPr>
              <p:spPr>
                <a:xfrm>
                  <a:off x="4228920" y="2702912"/>
                  <a:ext cx="157362" cy="367178"/>
                </a:xfrm>
                <a:custGeom>
                  <a:avLst/>
                  <a:gdLst>
                    <a:gd name="connsiteX0" fmla="*/ 146017 w 142875"/>
                    <a:gd name="connsiteY0" fmla="*/ 332897 h 333375"/>
                    <a:gd name="connsiteX1" fmla="*/ 1713 w 142875"/>
                    <a:gd name="connsiteY1" fmla="*/ 1713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875" h="333375">
                      <a:moveTo>
                        <a:pt x="146017" y="332897"/>
                      </a:moveTo>
                      <a:cubicBezTo>
                        <a:pt x="80390" y="231265"/>
                        <a:pt x="31526" y="118966"/>
                        <a:pt x="1713" y="1713"/>
                      </a:cubicBezTo>
                    </a:path>
                  </a:pathLst>
                </a:custGeom>
                <a:noFill/>
                <a:ln w="2284" cap="flat">
                  <a:solidFill>
                    <a:srgbClr val="90D3D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任意多边形: 形状 202"/>
                <p:cNvSpPr/>
                <p:nvPr/>
              </p:nvSpPr>
              <p:spPr>
                <a:xfrm>
                  <a:off x="4189632" y="2627537"/>
                  <a:ext cx="94417" cy="178343"/>
                </a:xfrm>
                <a:custGeom>
                  <a:avLst/>
                  <a:gdLst>
                    <a:gd name="connsiteX0" fmla="*/ 11761 w 85725"/>
                    <a:gd name="connsiteY0" fmla="*/ 101010 h 161925"/>
                    <a:gd name="connsiteX1" fmla="*/ 10333 w 85725"/>
                    <a:gd name="connsiteY1" fmla="*/ 34240 h 161925"/>
                    <a:gd name="connsiteX2" fmla="*/ 27573 w 85725"/>
                    <a:gd name="connsiteY2" fmla="*/ 7855 h 161925"/>
                    <a:gd name="connsiteX3" fmla="*/ 56624 w 85725"/>
                    <a:gd name="connsiteY3" fmla="*/ 22809 h 161925"/>
                    <a:gd name="connsiteX4" fmla="*/ 81008 w 85725"/>
                    <a:gd name="connsiteY4" fmla="*/ 125394 h 161925"/>
                    <a:gd name="connsiteX5" fmla="*/ 46718 w 85725"/>
                    <a:gd name="connsiteY5" fmla="*/ 153016 h 161925"/>
                    <a:gd name="connsiteX6" fmla="*/ 11761 w 85725"/>
                    <a:gd name="connsiteY6" fmla="*/ 10101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5" h="161925">
                      <a:moveTo>
                        <a:pt x="11761" y="101010"/>
                      </a:moveTo>
                      <a:cubicBezTo>
                        <a:pt x="5665" y="79388"/>
                        <a:pt x="6046" y="56338"/>
                        <a:pt x="10333" y="34240"/>
                      </a:cubicBezTo>
                      <a:cubicBezTo>
                        <a:pt x="12428" y="23381"/>
                        <a:pt x="17000" y="11094"/>
                        <a:pt x="27573" y="7855"/>
                      </a:cubicBezTo>
                      <a:cubicBezTo>
                        <a:pt x="38717" y="4521"/>
                        <a:pt x="49766" y="13475"/>
                        <a:pt x="56624" y="22809"/>
                      </a:cubicBezTo>
                      <a:cubicBezTo>
                        <a:pt x="77770" y="51765"/>
                        <a:pt x="81961" y="89580"/>
                        <a:pt x="81008" y="125394"/>
                      </a:cubicBezTo>
                      <a:cubicBezTo>
                        <a:pt x="80532" y="144158"/>
                        <a:pt x="66721" y="165113"/>
                        <a:pt x="46718" y="153016"/>
                      </a:cubicBezTo>
                      <a:cubicBezTo>
                        <a:pt x="29097" y="142539"/>
                        <a:pt x="17095" y="120155"/>
                        <a:pt x="11761" y="101010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任意多边形: 形状 203"/>
                <p:cNvSpPr/>
                <p:nvPr/>
              </p:nvSpPr>
              <p:spPr>
                <a:xfrm>
                  <a:off x="4293437" y="2750854"/>
                  <a:ext cx="157362" cy="367178"/>
                </a:xfrm>
                <a:custGeom>
                  <a:avLst/>
                  <a:gdLst>
                    <a:gd name="connsiteX0" fmla="*/ 1713 w 142875"/>
                    <a:gd name="connsiteY0" fmla="*/ 332897 h 333375"/>
                    <a:gd name="connsiteX1" fmla="*/ 146017 w 142875"/>
                    <a:gd name="connsiteY1" fmla="*/ 1713 h 33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875" h="333375">
                      <a:moveTo>
                        <a:pt x="1713" y="332897"/>
                      </a:moveTo>
                      <a:cubicBezTo>
                        <a:pt x="67340" y="231266"/>
                        <a:pt x="116204" y="118966"/>
                        <a:pt x="146017" y="1713"/>
                      </a:cubicBezTo>
                    </a:path>
                  </a:pathLst>
                </a:custGeom>
                <a:noFill/>
                <a:ln w="2284" cap="flat">
                  <a:solidFill>
                    <a:srgbClr val="90D3D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任意多边形: 形状 204"/>
                <p:cNvSpPr/>
                <p:nvPr/>
              </p:nvSpPr>
              <p:spPr>
                <a:xfrm>
                  <a:off x="4398207" y="2675479"/>
                  <a:ext cx="94417" cy="178343"/>
                </a:xfrm>
                <a:custGeom>
                  <a:avLst/>
                  <a:gdLst>
                    <a:gd name="connsiteX0" fmla="*/ 76515 w 85725"/>
                    <a:gd name="connsiteY0" fmla="*/ 101010 h 161925"/>
                    <a:gd name="connsiteX1" fmla="*/ 77944 w 85725"/>
                    <a:gd name="connsiteY1" fmla="*/ 34239 h 161925"/>
                    <a:gd name="connsiteX2" fmla="*/ 60703 w 85725"/>
                    <a:gd name="connsiteY2" fmla="*/ 7855 h 161925"/>
                    <a:gd name="connsiteX3" fmla="*/ 31652 w 85725"/>
                    <a:gd name="connsiteY3" fmla="*/ 22809 h 161925"/>
                    <a:gd name="connsiteX4" fmla="*/ 7268 w 85725"/>
                    <a:gd name="connsiteY4" fmla="*/ 125394 h 161925"/>
                    <a:gd name="connsiteX5" fmla="*/ 41558 w 85725"/>
                    <a:gd name="connsiteY5" fmla="*/ 153016 h 161925"/>
                    <a:gd name="connsiteX6" fmla="*/ 76515 w 85725"/>
                    <a:gd name="connsiteY6" fmla="*/ 101010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5" h="161925">
                      <a:moveTo>
                        <a:pt x="76515" y="101010"/>
                      </a:moveTo>
                      <a:cubicBezTo>
                        <a:pt x="82611" y="79388"/>
                        <a:pt x="82230" y="56338"/>
                        <a:pt x="77944" y="34239"/>
                      </a:cubicBezTo>
                      <a:cubicBezTo>
                        <a:pt x="75848" y="23381"/>
                        <a:pt x="71276" y="11094"/>
                        <a:pt x="60703" y="7855"/>
                      </a:cubicBezTo>
                      <a:cubicBezTo>
                        <a:pt x="49559" y="4521"/>
                        <a:pt x="38510" y="13475"/>
                        <a:pt x="31652" y="22809"/>
                      </a:cubicBezTo>
                      <a:cubicBezTo>
                        <a:pt x="10506" y="51766"/>
                        <a:pt x="6315" y="89580"/>
                        <a:pt x="7268" y="125394"/>
                      </a:cubicBezTo>
                      <a:cubicBezTo>
                        <a:pt x="7744" y="144158"/>
                        <a:pt x="21555" y="165113"/>
                        <a:pt x="41558" y="153016"/>
                      </a:cubicBezTo>
                      <a:cubicBezTo>
                        <a:pt x="59274" y="142539"/>
                        <a:pt x="71181" y="120155"/>
                        <a:pt x="76515" y="101010"/>
                      </a:cubicBezTo>
                      <a:close/>
                    </a:path>
                  </a:pathLst>
                </a:custGeom>
                <a:solidFill>
                  <a:srgbClr val="90D3D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任意多边形: 形状 205"/>
                <p:cNvSpPr/>
                <p:nvPr/>
              </p:nvSpPr>
              <p:spPr>
                <a:xfrm>
                  <a:off x="5069965" y="1955262"/>
                  <a:ext cx="639938" cy="503558"/>
                </a:xfrm>
                <a:custGeom>
                  <a:avLst/>
                  <a:gdLst>
                    <a:gd name="connsiteX0" fmla="*/ 7144 w 581025"/>
                    <a:gd name="connsiteY0" fmla="*/ 407929 h 457200"/>
                    <a:gd name="connsiteX1" fmla="*/ 7334 w 581025"/>
                    <a:gd name="connsiteY1" fmla="*/ 409834 h 457200"/>
                    <a:gd name="connsiteX2" fmla="*/ 7906 w 581025"/>
                    <a:gd name="connsiteY2" fmla="*/ 411644 h 457200"/>
                    <a:gd name="connsiteX3" fmla="*/ 14192 w 581025"/>
                    <a:gd name="connsiteY3" fmla="*/ 415644 h 457200"/>
                    <a:gd name="connsiteX4" fmla="*/ 22479 w 581025"/>
                    <a:gd name="connsiteY4" fmla="*/ 418692 h 457200"/>
                    <a:gd name="connsiteX5" fmla="*/ 24193 w 581025"/>
                    <a:gd name="connsiteY5" fmla="*/ 419359 h 457200"/>
                    <a:gd name="connsiteX6" fmla="*/ 44005 w 581025"/>
                    <a:gd name="connsiteY6" fmla="*/ 425074 h 457200"/>
                    <a:gd name="connsiteX7" fmla="*/ 45148 w 581025"/>
                    <a:gd name="connsiteY7" fmla="*/ 425169 h 457200"/>
                    <a:gd name="connsiteX8" fmla="*/ 44863 w 581025"/>
                    <a:gd name="connsiteY8" fmla="*/ 426312 h 457200"/>
                    <a:gd name="connsiteX9" fmla="*/ 44005 w 581025"/>
                    <a:gd name="connsiteY9" fmla="*/ 445553 h 457200"/>
                    <a:gd name="connsiteX10" fmla="*/ 44482 w 581025"/>
                    <a:gd name="connsiteY10" fmla="*/ 447077 h 457200"/>
                    <a:gd name="connsiteX11" fmla="*/ 50863 w 581025"/>
                    <a:gd name="connsiteY11" fmla="*/ 454792 h 457200"/>
                    <a:gd name="connsiteX12" fmla="*/ 53626 w 581025"/>
                    <a:gd name="connsiteY12" fmla="*/ 455840 h 457200"/>
                    <a:gd name="connsiteX13" fmla="*/ 53721 w 581025"/>
                    <a:gd name="connsiteY13" fmla="*/ 455840 h 457200"/>
                    <a:gd name="connsiteX14" fmla="*/ 55912 w 581025"/>
                    <a:gd name="connsiteY14" fmla="*/ 456221 h 457200"/>
                    <a:gd name="connsiteX15" fmla="*/ 56007 w 581025"/>
                    <a:gd name="connsiteY15" fmla="*/ 456221 h 457200"/>
                    <a:gd name="connsiteX16" fmla="*/ 72771 w 581025"/>
                    <a:gd name="connsiteY16" fmla="*/ 451363 h 457200"/>
                    <a:gd name="connsiteX17" fmla="*/ 103632 w 581025"/>
                    <a:gd name="connsiteY17" fmla="*/ 431551 h 457200"/>
                    <a:gd name="connsiteX18" fmla="*/ 104965 w 581025"/>
                    <a:gd name="connsiteY18" fmla="*/ 430598 h 457200"/>
                    <a:gd name="connsiteX19" fmla="*/ 191548 w 581025"/>
                    <a:gd name="connsiteY19" fmla="*/ 345254 h 457200"/>
                    <a:gd name="connsiteX20" fmla="*/ 357949 w 581025"/>
                    <a:gd name="connsiteY20" fmla="*/ 418121 h 457200"/>
                    <a:gd name="connsiteX21" fmla="*/ 525780 w 581025"/>
                    <a:gd name="connsiteY21" fmla="*/ 347540 h 457200"/>
                    <a:gd name="connsiteX22" fmla="*/ 557117 w 581025"/>
                    <a:gd name="connsiteY22" fmla="*/ 305821 h 457200"/>
                    <a:gd name="connsiteX23" fmla="*/ 571024 w 581025"/>
                    <a:gd name="connsiteY23" fmla="*/ 267721 h 457200"/>
                    <a:gd name="connsiteX24" fmla="*/ 576072 w 581025"/>
                    <a:gd name="connsiteY24" fmla="*/ 200379 h 457200"/>
                    <a:gd name="connsiteX25" fmla="*/ 566261 w 581025"/>
                    <a:gd name="connsiteY25" fmla="*/ 113321 h 457200"/>
                    <a:gd name="connsiteX26" fmla="*/ 565499 w 581025"/>
                    <a:gd name="connsiteY26" fmla="*/ 107415 h 457200"/>
                    <a:gd name="connsiteX27" fmla="*/ 564737 w 581025"/>
                    <a:gd name="connsiteY27" fmla="*/ 101510 h 457200"/>
                    <a:gd name="connsiteX28" fmla="*/ 563975 w 581025"/>
                    <a:gd name="connsiteY28" fmla="*/ 95509 h 457200"/>
                    <a:gd name="connsiteX29" fmla="*/ 563308 w 581025"/>
                    <a:gd name="connsiteY29" fmla="*/ 90746 h 457200"/>
                    <a:gd name="connsiteX30" fmla="*/ 560451 w 581025"/>
                    <a:gd name="connsiteY30" fmla="*/ 74840 h 457200"/>
                    <a:gd name="connsiteX31" fmla="*/ 558832 w 581025"/>
                    <a:gd name="connsiteY31" fmla="*/ 68267 h 457200"/>
                    <a:gd name="connsiteX32" fmla="*/ 558355 w 581025"/>
                    <a:gd name="connsiteY32" fmla="*/ 66267 h 457200"/>
                    <a:gd name="connsiteX33" fmla="*/ 557117 w 581025"/>
                    <a:gd name="connsiteY33" fmla="*/ 62076 h 457200"/>
                    <a:gd name="connsiteX34" fmla="*/ 556069 w 581025"/>
                    <a:gd name="connsiteY34" fmla="*/ 58933 h 457200"/>
                    <a:gd name="connsiteX35" fmla="*/ 554260 w 581025"/>
                    <a:gd name="connsiteY35" fmla="*/ 53885 h 457200"/>
                    <a:gd name="connsiteX36" fmla="*/ 552831 w 581025"/>
                    <a:gd name="connsiteY36" fmla="*/ 50360 h 457200"/>
                    <a:gd name="connsiteX37" fmla="*/ 551593 w 581025"/>
                    <a:gd name="connsiteY37" fmla="*/ 47598 h 457200"/>
                    <a:gd name="connsiteX38" fmla="*/ 550450 w 581025"/>
                    <a:gd name="connsiteY38" fmla="*/ 45217 h 457200"/>
                    <a:gd name="connsiteX39" fmla="*/ 547688 w 581025"/>
                    <a:gd name="connsiteY39" fmla="*/ 40264 h 457200"/>
                    <a:gd name="connsiteX40" fmla="*/ 544544 w 581025"/>
                    <a:gd name="connsiteY40" fmla="*/ 35311 h 457200"/>
                    <a:gd name="connsiteX41" fmla="*/ 541020 w 581025"/>
                    <a:gd name="connsiteY41" fmla="*/ 30929 h 457200"/>
                    <a:gd name="connsiteX42" fmla="*/ 539305 w 581025"/>
                    <a:gd name="connsiteY42" fmla="*/ 29024 h 457200"/>
                    <a:gd name="connsiteX43" fmla="*/ 537496 w 581025"/>
                    <a:gd name="connsiteY43" fmla="*/ 27119 h 457200"/>
                    <a:gd name="connsiteX44" fmla="*/ 534162 w 581025"/>
                    <a:gd name="connsiteY44" fmla="*/ 23976 h 457200"/>
                    <a:gd name="connsiteX45" fmla="*/ 531495 w 581025"/>
                    <a:gd name="connsiteY45" fmla="*/ 21881 h 457200"/>
                    <a:gd name="connsiteX46" fmla="*/ 528733 w 581025"/>
                    <a:gd name="connsiteY46" fmla="*/ 19880 h 457200"/>
                    <a:gd name="connsiteX47" fmla="*/ 525780 w 581025"/>
                    <a:gd name="connsiteY47" fmla="*/ 17975 h 457200"/>
                    <a:gd name="connsiteX48" fmla="*/ 523875 w 581025"/>
                    <a:gd name="connsiteY48" fmla="*/ 16832 h 457200"/>
                    <a:gd name="connsiteX49" fmla="*/ 521208 w 581025"/>
                    <a:gd name="connsiteY49" fmla="*/ 15404 h 457200"/>
                    <a:gd name="connsiteX50" fmla="*/ 516636 w 581025"/>
                    <a:gd name="connsiteY50" fmla="*/ 13403 h 457200"/>
                    <a:gd name="connsiteX51" fmla="*/ 510635 w 581025"/>
                    <a:gd name="connsiteY51" fmla="*/ 11308 h 457200"/>
                    <a:gd name="connsiteX52" fmla="*/ 507492 w 581025"/>
                    <a:gd name="connsiteY52" fmla="*/ 10355 h 457200"/>
                    <a:gd name="connsiteX53" fmla="*/ 504158 w 581025"/>
                    <a:gd name="connsiteY53" fmla="*/ 9498 h 457200"/>
                    <a:gd name="connsiteX54" fmla="*/ 415576 w 581025"/>
                    <a:gd name="connsiteY54" fmla="*/ 31501 h 457200"/>
                    <a:gd name="connsiteX55" fmla="*/ 372142 w 581025"/>
                    <a:gd name="connsiteY55" fmla="*/ 66172 h 457200"/>
                    <a:gd name="connsiteX56" fmla="*/ 248698 w 581025"/>
                    <a:gd name="connsiteY56" fmla="*/ 163803 h 457200"/>
                    <a:gd name="connsiteX57" fmla="*/ 247364 w 581025"/>
                    <a:gd name="connsiteY57" fmla="*/ 164851 h 457200"/>
                    <a:gd name="connsiteX58" fmla="*/ 117062 w 581025"/>
                    <a:gd name="connsiteY58" fmla="*/ 290771 h 457200"/>
                    <a:gd name="connsiteX59" fmla="*/ 116967 w 581025"/>
                    <a:gd name="connsiteY59" fmla="*/ 290867 h 457200"/>
                    <a:gd name="connsiteX60" fmla="*/ 115348 w 581025"/>
                    <a:gd name="connsiteY60" fmla="*/ 293915 h 457200"/>
                    <a:gd name="connsiteX61" fmla="*/ 109823 w 581025"/>
                    <a:gd name="connsiteY61" fmla="*/ 314965 h 457200"/>
                    <a:gd name="connsiteX62" fmla="*/ 109918 w 581025"/>
                    <a:gd name="connsiteY62" fmla="*/ 316489 h 457200"/>
                    <a:gd name="connsiteX63" fmla="*/ 109918 w 581025"/>
                    <a:gd name="connsiteY63" fmla="*/ 316584 h 457200"/>
                    <a:gd name="connsiteX64" fmla="*/ 112300 w 581025"/>
                    <a:gd name="connsiteY64" fmla="*/ 324299 h 457200"/>
                    <a:gd name="connsiteX65" fmla="*/ 112871 w 581025"/>
                    <a:gd name="connsiteY65" fmla="*/ 325442 h 457200"/>
                    <a:gd name="connsiteX66" fmla="*/ 112204 w 581025"/>
                    <a:gd name="connsiteY66" fmla="*/ 325823 h 457200"/>
                    <a:gd name="connsiteX67" fmla="*/ 55626 w 581025"/>
                    <a:gd name="connsiteY67" fmla="*/ 362495 h 457200"/>
                    <a:gd name="connsiteX68" fmla="*/ 54292 w 581025"/>
                    <a:gd name="connsiteY68" fmla="*/ 363352 h 457200"/>
                    <a:gd name="connsiteX69" fmla="*/ 30099 w 581025"/>
                    <a:gd name="connsiteY69" fmla="*/ 379259 h 457200"/>
                    <a:gd name="connsiteX70" fmla="*/ 7144 w 581025"/>
                    <a:gd name="connsiteY70" fmla="*/ 406024 h 457200"/>
                    <a:gd name="connsiteX71" fmla="*/ 7144 w 581025"/>
                    <a:gd name="connsiteY71" fmla="*/ 407929 h 45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581025" h="457200">
                      <a:moveTo>
                        <a:pt x="7144" y="407929"/>
                      </a:moveTo>
                      <a:cubicBezTo>
                        <a:pt x="7144" y="408596"/>
                        <a:pt x="7144" y="409167"/>
                        <a:pt x="7334" y="409834"/>
                      </a:cubicBezTo>
                      <a:cubicBezTo>
                        <a:pt x="7429" y="410405"/>
                        <a:pt x="7620" y="411072"/>
                        <a:pt x="7906" y="411644"/>
                      </a:cubicBezTo>
                      <a:cubicBezTo>
                        <a:pt x="9144" y="413930"/>
                        <a:pt x="11716" y="414977"/>
                        <a:pt x="14192" y="415644"/>
                      </a:cubicBezTo>
                      <a:cubicBezTo>
                        <a:pt x="16859" y="416501"/>
                        <a:pt x="19717" y="417644"/>
                        <a:pt x="22479" y="418692"/>
                      </a:cubicBezTo>
                      <a:cubicBezTo>
                        <a:pt x="23050" y="418883"/>
                        <a:pt x="23622" y="419073"/>
                        <a:pt x="24193" y="419359"/>
                      </a:cubicBezTo>
                      <a:cubicBezTo>
                        <a:pt x="30766" y="421931"/>
                        <a:pt x="37433" y="424502"/>
                        <a:pt x="44005" y="425074"/>
                      </a:cubicBezTo>
                      <a:cubicBezTo>
                        <a:pt x="44386" y="425074"/>
                        <a:pt x="44767" y="425169"/>
                        <a:pt x="45148" y="425169"/>
                      </a:cubicBezTo>
                      <a:cubicBezTo>
                        <a:pt x="45053" y="425550"/>
                        <a:pt x="44958" y="425931"/>
                        <a:pt x="44863" y="426312"/>
                      </a:cubicBezTo>
                      <a:cubicBezTo>
                        <a:pt x="43434" y="432503"/>
                        <a:pt x="42577" y="439647"/>
                        <a:pt x="44005" y="445553"/>
                      </a:cubicBezTo>
                      <a:cubicBezTo>
                        <a:pt x="44101" y="446124"/>
                        <a:pt x="44291" y="446600"/>
                        <a:pt x="44482" y="447077"/>
                      </a:cubicBezTo>
                      <a:cubicBezTo>
                        <a:pt x="45625" y="450410"/>
                        <a:pt x="47625" y="453077"/>
                        <a:pt x="50863" y="454792"/>
                      </a:cubicBezTo>
                      <a:cubicBezTo>
                        <a:pt x="51816" y="455268"/>
                        <a:pt x="52673" y="455649"/>
                        <a:pt x="53626" y="455840"/>
                      </a:cubicBezTo>
                      <a:lnTo>
                        <a:pt x="53721" y="455840"/>
                      </a:lnTo>
                      <a:cubicBezTo>
                        <a:pt x="54483" y="456125"/>
                        <a:pt x="55150" y="456221"/>
                        <a:pt x="55912" y="456221"/>
                      </a:cubicBezTo>
                      <a:lnTo>
                        <a:pt x="56007" y="456221"/>
                      </a:lnTo>
                      <a:cubicBezTo>
                        <a:pt x="61627" y="456792"/>
                        <a:pt x="67627" y="454220"/>
                        <a:pt x="72771" y="451363"/>
                      </a:cubicBezTo>
                      <a:cubicBezTo>
                        <a:pt x="83629" y="445553"/>
                        <a:pt x="93916" y="438885"/>
                        <a:pt x="103632" y="431551"/>
                      </a:cubicBezTo>
                      <a:cubicBezTo>
                        <a:pt x="104013" y="431265"/>
                        <a:pt x="104584" y="430884"/>
                        <a:pt x="104965" y="430598"/>
                      </a:cubicBezTo>
                      <a:cubicBezTo>
                        <a:pt x="137160" y="406310"/>
                        <a:pt x="164401" y="375353"/>
                        <a:pt x="191548" y="345254"/>
                      </a:cubicBezTo>
                      <a:cubicBezTo>
                        <a:pt x="233648" y="391165"/>
                        <a:pt x="295656" y="418025"/>
                        <a:pt x="357949" y="418121"/>
                      </a:cubicBezTo>
                      <a:cubicBezTo>
                        <a:pt x="420338" y="418216"/>
                        <a:pt x="482060" y="391927"/>
                        <a:pt x="525780" y="347540"/>
                      </a:cubicBezTo>
                      <a:cubicBezTo>
                        <a:pt x="538067" y="335158"/>
                        <a:pt x="549021" y="321251"/>
                        <a:pt x="557117" y="305821"/>
                      </a:cubicBezTo>
                      <a:cubicBezTo>
                        <a:pt x="563499" y="293819"/>
                        <a:pt x="567976" y="280961"/>
                        <a:pt x="571024" y="267721"/>
                      </a:cubicBezTo>
                      <a:cubicBezTo>
                        <a:pt x="576072" y="245813"/>
                        <a:pt x="577024" y="222858"/>
                        <a:pt x="576072" y="200379"/>
                      </a:cubicBezTo>
                      <a:cubicBezTo>
                        <a:pt x="574643" y="171137"/>
                        <a:pt x="569690" y="142277"/>
                        <a:pt x="566261" y="113321"/>
                      </a:cubicBezTo>
                      <a:cubicBezTo>
                        <a:pt x="565975" y="111320"/>
                        <a:pt x="565785" y="109320"/>
                        <a:pt x="565499" y="107415"/>
                      </a:cubicBezTo>
                      <a:cubicBezTo>
                        <a:pt x="565213" y="105415"/>
                        <a:pt x="565023" y="103415"/>
                        <a:pt x="564737" y="101510"/>
                      </a:cubicBezTo>
                      <a:cubicBezTo>
                        <a:pt x="564451" y="99509"/>
                        <a:pt x="564261" y="97509"/>
                        <a:pt x="563975" y="95509"/>
                      </a:cubicBezTo>
                      <a:cubicBezTo>
                        <a:pt x="563689" y="93890"/>
                        <a:pt x="563594" y="92366"/>
                        <a:pt x="563308" y="90746"/>
                      </a:cubicBezTo>
                      <a:cubicBezTo>
                        <a:pt x="562547" y="85412"/>
                        <a:pt x="561499" y="79983"/>
                        <a:pt x="560451" y="74840"/>
                      </a:cubicBezTo>
                      <a:cubicBezTo>
                        <a:pt x="559975" y="72649"/>
                        <a:pt x="559498" y="70458"/>
                        <a:pt x="558832" y="68267"/>
                      </a:cubicBezTo>
                      <a:cubicBezTo>
                        <a:pt x="558736" y="67601"/>
                        <a:pt x="558546" y="66934"/>
                        <a:pt x="558355" y="66267"/>
                      </a:cubicBezTo>
                      <a:cubicBezTo>
                        <a:pt x="557974" y="64838"/>
                        <a:pt x="557593" y="63505"/>
                        <a:pt x="557117" y="62076"/>
                      </a:cubicBezTo>
                      <a:cubicBezTo>
                        <a:pt x="556831" y="61028"/>
                        <a:pt x="556450" y="59981"/>
                        <a:pt x="556069" y="58933"/>
                      </a:cubicBezTo>
                      <a:cubicBezTo>
                        <a:pt x="555498" y="57218"/>
                        <a:pt x="554926" y="55599"/>
                        <a:pt x="554260" y="53885"/>
                      </a:cubicBezTo>
                      <a:cubicBezTo>
                        <a:pt x="553879" y="52646"/>
                        <a:pt x="553307" y="51503"/>
                        <a:pt x="552831" y="50360"/>
                      </a:cubicBezTo>
                      <a:cubicBezTo>
                        <a:pt x="552450" y="49408"/>
                        <a:pt x="552069" y="48455"/>
                        <a:pt x="551593" y="47598"/>
                      </a:cubicBezTo>
                      <a:cubicBezTo>
                        <a:pt x="551212" y="46836"/>
                        <a:pt x="550831" y="45979"/>
                        <a:pt x="550450" y="45217"/>
                      </a:cubicBezTo>
                      <a:cubicBezTo>
                        <a:pt x="549592" y="43502"/>
                        <a:pt x="548640" y="41883"/>
                        <a:pt x="547688" y="40264"/>
                      </a:cubicBezTo>
                      <a:cubicBezTo>
                        <a:pt x="546735" y="38549"/>
                        <a:pt x="545592" y="36930"/>
                        <a:pt x="544544" y="35311"/>
                      </a:cubicBezTo>
                      <a:cubicBezTo>
                        <a:pt x="543401" y="33787"/>
                        <a:pt x="542258" y="32358"/>
                        <a:pt x="541020" y="30929"/>
                      </a:cubicBezTo>
                      <a:cubicBezTo>
                        <a:pt x="540448" y="30358"/>
                        <a:pt x="539877" y="29691"/>
                        <a:pt x="539305" y="29024"/>
                      </a:cubicBezTo>
                      <a:cubicBezTo>
                        <a:pt x="538734" y="28358"/>
                        <a:pt x="538163" y="27786"/>
                        <a:pt x="537496" y="27119"/>
                      </a:cubicBezTo>
                      <a:cubicBezTo>
                        <a:pt x="536353" y="25976"/>
                        <a:pt x="535305" y="25024"/>
                        <a:pt x="534162" y="23976"/>
                      </a:cubicBezTo>
                      <a:cubicBezTo>
                        <a:pt x="533305" y="23214"/>
                        <a:pt x="532447" y="22547"/>
                        <a:pt x="531495" y="21881"/>
                      </a:cubicBezTo>
                      <a:cubicBezTo>
                        <a:pt x="530638" y="21214"/>
                        <a:pt x="529685" y="20547"/>
                        <a:pt x="528733" y="19880"/>
                      </a:cubicBezTo>
                      <a:cubicBezTo>
                        <a:pt x="527780" y="19214"/>
                        <a:pt x="526732" y="18642"/>
                        <a:pt x="525780" y="17975"/>
                      </a:cubicBezTo>
                      <a:cubicBezTo>
                        <a:pt x="525208" y="17594"/>
                        <a:pt x="524542" y="17213"/>
                        <a:pt x="523875" y="16832"/>
                      </a:cubicBezTo>
                      <a:cubicBezTo>
                        <a:pt x="523018" y="16356"/>
                        <a:pt x="522160" y="15880"/>
                        <a:pt x="521208" y="15404"/>
                      </a:cubicBezTo>
                      <a:cubicBezTo>
                        <a:pt x="519779" y="14642"/>
                        <a:pt x="518255" y="13975"/>
                        <a:pt x="516636" y="13403"/>
                      </a:cubicBezTo>
                      <a:cubicBezTo>
                        <a:pt x="514731" y="12641"/>
                        <a:pt x="512731" y="11879"/>
                        <a:pt x="510635" y="11308"/>
                      </a:cubicBezTo>
                      <a:cubicBezTo>
                        <a:pt x="509588" y="10927"/>
                        <a:pt x="508540" y="10641"/>
                        <a:pt x="507492" y="10355"/>
                      </a:cubicBezTo>
                      <a:cubicBezTo>
                        <a:pt x="506349" y="10070"/>
                        <a:pt x="505301" y="9784"/>
                        <a:pt x="504158" y="9498"/>
                      </a:cubicBezTo>
                      <a:cubicBezTo>
                        <a:pt x="470154" y="1878"/>
                        <a:pt x="441579" y="13689"/>
                        <a:pt x="415576" y="31501"/>
                      </a:cubicBezTo>
                      <a:cubicBezTo>
                        <a:pt x="400336" y="41883"/>
                        <a:pt x="386048" y="54266"/>
                        <a:pt x="372142" y="66172"/>
                      </a:cubicBezTo>
                      <a:cubicBezTo>
                        <a:pt x="339376" y="94080"/>
                        <a:pt x="293180" y="128561"/>
                        <a:pt x="248698" y="163803"/>
                      </a:cubicBezTo>
                      <a:cubicBezTo>
                        <a:pt x="248317" y="164089"/>
                        <a:pt x="247840" y="164470"/>
                        <a:pt x="247364" y="164851"/>
                      </a:cubicBezTo>
                      <a:cubicBezTo>
                        <a:pt x="190214" y="210190"/>
                        <a:pt x="136112" y="256291"/>
                        <a:pt x="117062" y="290771"/>
                      </a:cubicBezTo>
                      <a:cubicBezTo>
                        <a:pt x="117062" y="290771"/>
                        <a:pt x="117062" y="290867"/>
                        <a:pt x="116967" y="290867"/>
                      </a:cubicBezTo>
                      <a:cubicBezTo>
                        <a:pt x="116396" y="291914"/>
                        <a:pt x="115824" y="292962"/>
                        <a:pt x="115348" y="293915"/>
                      </a:cubicBezTo>
                      <a:cubicBezTo>
                        <a:pt x="111538" y="301630"/>
                        <a:pt x="109538" y="308678"/>
                        <a:pt x="109823" y="314965"/>
                      </a:cubicBezTo>
                      <a:cubicBezTo>
                        <a:pt x="109823" y="315536"/>
                        <a:pt x="109918" y="316013"/>
                        <a:pt x="109918" y="316489"/>
                      </a:cubicBezTo>
                      <a:lnTo>
                        <a:pt x="109918" y="316584"/>
                      </a:lnTo>
                      <a:cubicBezTo>
                        <a:pt x="110204" y="319346"/>
                        <a:pt x="110966" y="321918"/>
                        <a:pt x="112300" y="324299"/>
                      </a:cubicBezTo>
                      <a:cubicBezTo>
                        <a:pt x="112395" y="324680"/>
                        <a:pt x="112585" y="325061"/>
                        <a:pt x="112871" y="325442"/>
                      </a:cubicBezTo>
                      <a:cubicBezTo>
                        <a:pt x="112585" y="325538"/>
                        <a:pt x="112490" y="325728"/>
                        <a:pt x="112204" y="325823"/>
                      </a:cubicBezTo>
                      <a:cubicBezTo>
                        <a:pt x="93535" y="338396"/>
                        <a:pt x="74485" y="350303"/>
                        <a:pt x="55626" y="362495"/>
                      </a:cubicBezTo>
                      <a:cubicBezTo>
                        <a:pt x="55245" y="362780"/>
                        <a:pt x="54769" y="363066"/>
                        <a:pt x="54292" y="363352"/>
                      </a:cubicBezTo>
                      <a:cubicBezTo>
                        <a:pt x="46196" y="368495"/>
                        <a:pt x="38100" y="373829"/>
                        <a:pt x="30099" y="379259"/>
                      </a:cubicBezTo>
                      <a:cubicBezTo>
                        <a:pt x="20098" y="386021"/>
                        <a:pt x="9144" y="394118"/>
                        <a:pt x="7144" y="406024"/>
                      </a:cubicBezTo>
                      <a:cubicBezTo>
                        <a:pt x="7334" y="406691"/>
                        <a:pt x="7239" y="407357"/>
                        <a:pt x="7144" y="407929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任意多边形: 形状 206"/>
                <p:cNvSpPr/>
                <p:nvPr/>
              </p:nvSpPr>
              <p:spPr>
                <a:xfrm>
                  <a:off x="5483076" y="1955471"/>
                  <a:ext cx="220307" cy="304233"/>
                </a:xfrm>
                <a:custGeom>
                  <a:avLst/>
                  <a:gdLst>
                    <a:gd name="connsiteX0" fmla="*/ 10491 w 200025"/>
                    <a:gd name="connsiteY0" fmla="*/ 170471 h 276225"/>
                    <a:gd name="connsiteX1" fmla="*/ 69165 w 200025"/>
                    <a:gd name="connsiteY1" fmla="*/ 201903 h 276225"/>
                    <a:gd name="connsiteX2" fmla="*/ 68308 w 200025"/>
                    <a:gd name="connsiteY2" fmla="*/ 250100 h 276225"/>
                    <a:gd name="connsiteX3" fmla="*/ 85930 w 200025"/>
                    <a:gd name="connsiteY3" fmla="*/ 270483 h 276225"/>
                    <a:gd name="connsiteX4" fmla="*/ 124506 w 200025"/>
                    <a:gd name="connsiteY4" fmla="*/ 276865 h 276225"/>
                    <a:gd name="connsiteX5" fmla="*/ 156033 w 200025"/>
                    <a:gd name="connsiteY5" fmla="*/ 254005 h 276225"/>
                    <a:gd name="connsiteX6" fmla="*/ 171559 w 200025"/>
                    <a:gd name="connsiteY6" fmla="*/ 270293 h 276225"/>
                    <a:gd name="connsiteX7" fmla="*/ 189466 w 200025"/>
                    <a:gd name="connsiteY7" fmla="*/ 270674 h 276225"/>
                    <a:gd name="connsiteX8" fmla="*/ 196039 w 200025"/>
                    <a:gd name="connsiteY8" fmla="*/ 267530 h 276225"/>
                    <a:gd name="connsiteX9" fmla="*/ 201087 w 200025"/>
                    <a:gd name="connsiteY9" fmla="*/ 200189 h 276225"/>
                    <a:gd name="connsiteX10" fmla="*/ 191276 w 200025"/>
                    <a:gd name="connsiteY10" fmla="*/ 113130 h 276225"/>
                    <a:gd name="connsiteX11" fmla="*/ 129078 w 200025"/>
                    <a:gd name="connsiteY11" fmla="*/ 9498 h 276225"/>
                    <a:gd name="connsiteX12" fmla="*/ 40495 w 200025"/>
                    <a:gd name="connsiteY12" fmla="*/ 31501 h 276225"/>
                    <a:gd name="connsiteX13" fmla="*/ 39543 w 200025"/>
                    <a:gd name="connsiteY13" fmla="*/ 34454 h 276225"/>
                    <a:gd name="connsiteX14" fmla="*/ 43924 w 200025"/>
                    <a:gd name="connsiteY14" fmla="*/ 102272 h 276225"/>
                    <a:gd name="connsiteX15" fmla="*/ 31256 w 200025"/>
                    <a:gd name="connsiteY15" fmla="*/ 108558 h 276225"/>
                    <a:gd name="connsiteX16" fmla="*/ 10491 w 200025"/>
                    <a:gd name="connsiteY16" fmla="*/ 170471 h 276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0025" h="276225">
                      <a:moveTo>
                        <a:pt x="10491" y="170471"/>
                      </a:moveTo>
                      <a:cubicBezTo>
                        <a:pt x="19350" y="192473"/>
                        <a:pt x="46020" y="207237"/>
                        <a:pt x="69165" y="201903"/>
                      </a:cubicBezTo>
                      <a:cubicBezTo>
                        <a:pt x="64308" y="217619"/>
                        <a:pt x="61736" y="235050"/>
                        <a:pt x="68308" y="250100"/>
                      </a:cubicBezTo>
                      <a:cubicBezTo>
                        <a:pt x="71928" y="258482"/>
                        <a:pt x="78309" y="265530"/>
                        <a:pt x="85930" y="270483"/>
                      </a:cubicBezTo>
                      <a:cubicBezTo>
                        <a:pt x="97264" y="277722"/>
                        <a:pt x="111552" y="280008"/>
                        <a:pt x="124506" y="276865"/>
                      </a:cubicBezTo>
                      <a:cubicBezTo>
                        <a:pt x="137460" y="273722"/>
                        <a:pt x="149461" y="265625"/>
                        <a:pt x="156033" y="254005"/>
                      </a:cubicBezTo>
                      <a:cubicBezTo>
                        <a:pt x="160224" y="260387"/>
                        <a:pt x="164606" y="267054"/>
                        <a:pt x="171559" y="270293"/>
                      </a:cubicBezTo>
                      <a:cubicBezTo>
                        <a:pt x="177084" y="272769"/>
                        <a:pt x="183656" y="272769"/>
                        <a:pt x="189466" y="270674"/>
                      </a:cubicBezTo>
                      <a:cubicBezTo>
                        <a:pt x="191752" y="269912"/>
                        <a:pt x="193943" y="268769"/>
                        <a:pt x="196039" y="267530"/>
                      </a:cubicBezTo>
                      <a:cubicBezTo>
                        <a:pt x="201087" y="245623"/>
                        <a:pt x="202039" y="222668"/>
                        <a:pt x="201087" y="200189"/>
                      </a:cubicBezTo>
                      <a:cubicBezTo>
                        <a:pt x="199658" y="170947"/>
                        <a:pt x="194705" y="142086"/>
                        <a:pt x="191276" y="113130"/>
                      </a:cubicBezTo>
                      <a:cubicBezTo>
                        <a:pt x="186132" y="69315"/>
                        <a:pt x="180322" y="20928"/>
                        <a:pt x="129078" y="9498"/>
                      </a:cubicBezTo>
                      <a:cubicBezTo>
                        <a:pt x="95074" y="1878"/>
                        <a:pt x="66499" y="13689"/>
                        <a:pt x="40495" y="31501"/>
                      </a:cubicBezTo>
                      <a:cubicBezTo>
                        <a:pt x="40114" y="32453"/>
                        <a:pt x="39829" y="33501"/>
                        <a:pt x="39543" y="34454"/>
                      </a:cubicBezTo>
                      <a:cubicBezTo>
                        <a:pt x="32780" y="56837"/>
                        <a:pt x="32685" y="81888"/>
                        <a:pt x="43924" y="102272"/>
                      </a:cubicBezTo>
                      <a:cubicBezTo>
                        <a:pt x="39638" y="104272"/>
                        <a:pt x="35257" y="106082"/>
                        <a:pt x="31256" y="108558"/>
                      </a:cubicBezTo>
                      <a:cubicBezTo>
                        <a:pt x="10968" y="120655"/>
                        <a:pt x="1633" y="148563"/>
                        <a:pt x="10491" y="170471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任意多边形: 形状 207"/>
                <p:cNvSpPr/>
                <p:nvPr/>
              </p:nvSpPr>
              <p:spPr>
                <a:xfrm>
                  <a:off x="5185992" y="2152864"/>
                  <a:ext cx="262270" cy="167853"/>
                </a:xfrm>
                <a:custGeom>
                  <a:avLst/>
                  <a:gdLst>
                    <a:gd name="connsiteX0" fmla="*/ 7144 w 238125"/>
                    <a:gd name="connsiteY0" fmla="*/ 146412 h 152400"/>
                    <a:gd name="connsiteX1" fmla="*/ 16573 w 238125"/>
                    <a:gd name="connsiteY1" fmla="*/ 144603 h 152400"/>
                    <a:gd name="connsiteX2" fmla="*/ 25622 w 238125"/>
                    <a:gd name="connsiteY2" fmla="*/ 140697 h 152400"/>
                    <a:gd name="connsiteX3" fmla="*/ 193834 w 238125"/>
                    <a:gd name="connsiteY3" fmla="*/ 51448 h 152400"/>
                    <a:gd name="connsiteX4" fmla="*/ 195167 w 238125"/>
                    <a:gd name="connsiteY4" fmla="*/ 50400 h 152400"/>
                    <a:gd name="connsiteX5" fmla="*/ 195167 w 238125"/>
                    <a:gd name="connsiteY5" fmla="*/ 50305 h 152400"/>
                    <a:gd name="connsiteX6" fmla="*/ 239363 w 238125"/>
                    <a:gd name="connsiteY6" fmla="*/ 8395 h 152400"/>
                    <a:gd name="connsiteX7" fmla="*/ 239268 w 238125"/>
                    <a:gd name="connsiteY7" fmla="*/ 7347 h 152400"/>
                    <a:gd name="connsiteX8" fmla="*/ 238125 w 238125"/>
                    <a:gd name="connsiteY8" fmla="*/ 7443 h 152400"/>
                    <a:gd name="connsiteX9" fmla="*/ 195834 w 238125"/>
                    <a:gd name="connsiteY9" fmla="*/ 47829 h 152400"/>
                    <a:gd name="connsiteX10" fmla="*/ 195834 w 238125"/>
                    <a:gd name="connsiteY10" fmla="*/ 47924 h 152400"/>
                    <a:gd name="connsiteX11" fmla="*/ 193834 w 238125"/>
                    <a:gd name="connsiteY11" fmla="*/ 49448 h 152400"/>
                    <a:gd name="connsiteX12" fmla="*/ 25051 w 238125"/>
                    <a:gd name="connsiteY12" fmla="*/ 139364 h 152400"/>
                    <a:gd name="connsiteX13" fmla="*/ 15907 w 238125"/>
                    <a:gd name="connsiteY13" fmla="*/ 143174 h 152400"/>
                    <a:gd name="connsiteX14" fmla="*/ 7239 w 238125"/>
                    <a:gd name="connsiteY14" fmla="*/ 144793 h 152400"/>
                    <a:gd name="connsiteX15" fmla="*/ 7810 w 238125"/>
                    <a:gd name="connsiteY15" fmla="*/ 145936 h 152400"/>
                    <a:gd name="connsiteX16" fmla="*/ 7144 w 238125"/>
                    <a:gd name="connsiteY16" fmla="*/ 146412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8125" h="152400">
                      <a:moveTo>
                        <a:pt x="7144" y="146412"/>
                      </a:moveTo>
                      <a:cubicBezTo>
                        <a:pt x="10573" y="146317"/>
                        <a:pt x="13906" y="145746"/>
                        <a:pt x="16573" y="144603"/>
                      </a:cubicBezTo>
                      <a:lnTo>
                        <a:pt x="25622" y="140697"/>
                      </a:lnTo>
                      <a:cubicBezTo>
                        <a:pt x="84201" y="115551"/>
                        <a:pt x="144304" y="89834"/>
                        <a:pt x="193834" y="51448"/>
                      </a:cubicBezTo>
                      <a:cubicBezTo>
                        <a:pt x="194310" y="51067"/>
                        <a:pt x="194786" y="50686"/>
                        <a:pt x="195167" y="50400"/>
                      </a:cubicBezTo>
                      <a:lnTo>
                        <a:pt x="195167" y="50305"/>
                      </a:lnTo>
                      <a:cubicBezTo>
                        <a:pt x="211169" y="37827"/>
                        <a:pt x="226028" y="24016"/>
                        <a:pt x="239363" y="8395"/>
                      </a:cubicBezTo>
                      <a:cubicBezTo>
                        <a:pt x="239649" y="8109"/>
                        <a:pt x="239649" y="7633"/>
                        <a:pt x="239268" y="7347"/>
                      </a:cubicBezTo>
                      <a:cubicBezTo>
                        <a:pt x="238982" y="7062"/>
                        <a:pt x="238506" y="7062"/>
                        <a:pt x="238125" y="7443"/>
                      </a:cubicBezTo>
                      <a:cubicBezTo>
                        <a:pt x="225266" y="22397"/>
                        <a:pt x="211074" y="35732"/>
                        <a:pt x="195834" y="47829"/>
                      </a:cubicBezTo>
                      <a:lnTo>
                        <a:pt x="195834" y="47924"/>
                      </a:lnTo>
                      <a:cubicBezTo>
                        <a:pt x="195167" y="48495"/>
                        <a:pt x="194596" y="48972"/>
                        <a:pt x="193834" y="49448"/>
                      </a:cubicBezTo>
                      <a:cubicBezTo>
                        <a:pt x="144304" y="88119"/>
                        <a:pt x="83915" y="114027"/>
                        <a:pt x="25051" y="139364"/>
                      </a:cubicBezTo>
                      <a:lnTo>
                        <a:pt x="15907" y="143174"/>
                      </a:lnTo>
                      <a:cubicBezTo>
                        <a:pt x="13621" y="144126"/>
                        <a:pt x="10477" y="144603"/>
                        <a:pt x="7239" y="144793"/>
                      </a:cubicBezTo>
                      <a:cubicBezTo>
                        <a:pt x="7334" y="145174"/>
                        <a:pt x="7525" y="145555"/>
                        <a:pt x="7810" y="145936"/>
                      </a:cubicBezTo>
                      <a:cubicBezTo>
                        <a:pt x="7525" y="146127"/>
                        <a:pt x="7334" y="146317"/>
                        <a:pt x="7144" y="14641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任意多边形: 形状 208"/>
                <p:cNvSpPr/>
                <p:nvPr/>
              </p:nvSpPr>
              <p:spPr>
                <a:xfrm>
                  <a:off x="5334752" y="2128120"/>
                  <a:ext cx="73436" cy="83926"/>
                </a:xfrm>
                <a:custGeom>
                  <a:avLst/>
                  <a:gdLst>
                    <a:gd name="connsiteX0" fmla="*/ 7144 w 66675"/>
                    <a:gd name="connsiteY0" fmla="*/ 8001 h 76200"/>
                    <a:gd name="connsiteX1" fmla="*/ 19621 w 66675"/>
                    <a:gd name="connsiteY1" fmla="*/ 16669 h 76200"/>
                    <a:gd name="connsiteX2" fmla="*/ 20574 w 66675"/>
                    <a:gd name="connsiteY2" fmla="*/ 17812 h 76200"/>
                    <a:gd name="connsiteX3" fmla="*/ 24670 w 66675"/>
                    <a:gd name="connsiteY3" fmla="*/ 24098 h 76200"/>
                    <a:gd name="connsiteX4" fmla="*/ 21336 w 66675"/>
                    <a:gd name="connsiteY4" fmla="*/ 57912 h 76200"/>
                    <a:gd name="connsiteX5" fmla="*/ 20955 w 66675"/>
                    <a:gd name="connsiteY5" fmla="*/ 58484 h 76200"/>
                    <a:gd name="connsiteX6" fmla="*/ 20955 w 66675"/>
                    <a:gd name="connsiteY6" fmla="*/ 59436 h 76200"/>
                    <a:gd name="connsiteX7" fmla="*/ 21717 w 66675"/>
                    <a:gd name="connsiteY7" fmla="*/ 59722 h 76200"/>
                    <a:gd name="connsiteX8" fmla="*/ 21907 w 66675"/>
                    <a:gd name="connsiteY8" fmla="*/ 59627 h 76200"/>
                    <a:gd name="connsiteX9" fmla="*/ 39053 w 66675"/>
                    <a:gd name="connsiteY9" fmla="*/ 54578 h 76200"/>
                    <a:gd name="connsiteX10" fmla="*/ 54483 w 66675"/>
                    <a:gd name="connsiteY10" fmla="*/ 58865 h 76200"/>
                    <a:gd name="connsiteX11" fmla="*/ 58864 w 66675"/>
                    <a:gd name="connsiteY11" fmla="*/ 72009 h 76200"/>
                    <a:gd name="connsiteX12" fmla="*/ 58483 w 66675"/>
                    <a:gd name="connsiteY12" fmla="*/ 73057 h 76200"/>
                    <a:gd name="connsiteX13" fmla="*/ 58864 w 66675"/>
                    <a:gd name="connsiteY13" fmla="*/ 74009 h 76200"/>
                    <a:gd name="connsiteX14" fmla="*/ 59246 w 66675"/>
                    <a:gd name="connsiteY14" fmla="*/ 74105 h 76200"/>
                    <a:gd name="connsiteX15" fmla="*/ 59912 w 66675"/>
                    <a:gd name="connsiteY15" fmla="*/ 73724 h 76200"/>
                    <a:gd name="connsiteX16" fmla="*/ 60198 w 66675"/>
                    <a:gd name="connsiteY16" fmla="*/ 72962 h 76200"/>
                    <a:gd name="connsiteX17" fmla="*/ 60865 w 66675"/>
                    <a:gd name="connsiteY17" fmla="*/ 70485 h 76200"/>
                    <a:gd name="connsiteX18" fmla="*/ 55531 w 66675"/>
                    <a:gd name="connsiteY18" fmla="*/ 57722 h 76200"/>
                    <a:gd name="connsiteX19" fmla="*/ 39148 w 66675"/>
                    <a:gd name="connsiteY19" fmla="*/ 53054 h 76200"/>
                    <a:gd name="connsiteX20" fmla="*/ 24194 w 66675"/>
                    <a:gd name="connsiteY20" fmla="*/ 56769 h 76200"/>
                    <a:gd name="connsiteX21" fmla="*/ 26194 w 66675"/>
                    <a:gd name="connsiteY21" fmla="*/ 23527 h 76200"/>
                    <a:gd name="connsiteX22" fmla="*/ 8668 w 66675"/>
                    <a:gd name="connsiteY22" fmla="*/ 7144 h 76200"/>
                    <a:gd name="connsiteX23" fmla="*/ 7144 w 66675"/>
                    <a:gd name="connsiteY23" fmla="*/ 8001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6675" h="76200">
                      <a:moveTo>
                        <a:pt x="7144" y="8001"/>
                      </a:moveTo>
                      <a:cubicBezTo>
                        <a:pt x="11811" y="9906"/>
                        <a:pt x="16193" y="12859"/>
                        <a:pt x="19621" y="16669"/>
                      </a:cubicBezTo>
                      <a:cubicBezTo>
                        <a:pt x="20003" y="16955"/>
                        <a:pt x="20288" y="17335"/>
                        <a:pt x="20574" y="17812"/>
                      </a:cubicBezTo>
                      <a:cubicBezTo>
                        <a:pt x="22193" y="19717"/>
                        <a:pt x="23527" y="21812"/>
                        <a:pt x="24670" y="24098"/>
                      </a:cubicBezTo>
                      <a:cubicBezTo>
                        <a:pt x="29813" y="34862"/>
                        <a:pt x="28480" y="48387"/>
                        <a:pt x="21336" y="57912"/>
                      </a:cubicBezTo>
                      <a:cubicBezTo>
                        <a:pt x="21241" y="58103"/>
                        <a:pt x="21050" y="58293"/>
                        <a:pt x="20955" y="58484"/>
                      </a:cubicBezTo>
                      <a:cubicBezTo>
                        <a:pt x="20669" y="58769"/>
                        <a:pt x="20669" y="59150"/>
                        <a:pt x="20955" y="59436"/>
                      </a:cubicBezTo>
                      <a:cubicBezTo>
                        <a:pt x="21146" y="59722"/>
                        <a:pt x="21431" y="59817"/>
                        <a:pt x="21717" y="59722"/>
                      </a:cubicBezTo>
                      <a:cubicBezTo>
                        <a:pt x="21812" y="59722"/>
                        <a:pt x="21812" y="59627"/>
                        <a:pt x="21907" y="59627"/>
                      </a:cubicBezTo>
                      <a:cubicBezTo>
                        <a:pt x="27146" y="56674"/>
                        <a:pt x="33052" y="54959"/>
                        <a:pt x="39053" y="54578"/>
                      </a:cubicBezTo>
                      <a:cubicBezTo>
                        <a:pt x="43434" y="54388"/>
                        <a:pt x="49721" y="54959"/>
                        <a:pt x="54483" y="58865"/>
                      </a:cubicBezTo>
                      <a:cubicBezTo>
                        <a:pt x="58579" y="62198"/>
                        <a:pt x="60388" y="67628"/>
                        <a:pt x="58864" y="72009"/>
                      </a:cubicBezTo>
                      <a:cubicBezTo>
                        <a:pt x="58769" y="72390"/>
                        <a:pt x="58579" y="72771"/>
                        <a:pt x="58483" y="73057"/>
                      </a:cubicBezTo>
                      <a:cubicBezTo>
                        <a:pt x="58293" y="73438"/>
                        <a:pt x="58483" y="73819"/>
                        <a:pt x="58864" y="74009"/>
                      </a:cubicBezTo>
                      <a:cubicBezTo>
                        <a:pt x="58960" y="74105"/>
                        <a:pt x="59150" y="74105"/>
                        <a:pt x="59246" y="74105"/>
                      </a:cubicBezTo>
                      <a:cubicBezTo>
                        <a:pt x="59531" y="74105"/>
                        <a:pt x="59817" y="73914"/>
                        <a:pt x="59912" y="73724"/>
                      </a:cubicBezTo>
                      <a:cubicBezTo>
                        <a:pt x="60007" y="73438"/>
                        <a:pt x="60198" y="73152"/>
                        <a:pt x="60198" y="72962"/>
                      </a:cubicBezTo>
                      <a:cubicBezTo>
                        <a:pt x="60579" y="72200"/>
                        <a:pt x="60770" y="71342"/>
                        <a:pt x="60865" y="70485"/>
                      </a:cubicBezTo>
                      <a:cubicBezTo>
                        <a:pt x="61436" y="66008"/>
                        <a:pt x="59531" y="60960"/>
                        <a:pt x="55531" y="57722"/>
                      </a:cubicBezTo>
                      <a:cubicBezTo>
                        <a:pt x="50387" y="53531"/>
                        <a:pt x="43815" y="52864"/>
                        <a:pt x="39148" y="53054"/>
                      </a:cubicBezTo>
                      <a:cubicBezTo>
                        <a:pt x="33909" y="53340"/>
                        <a:pt x="28861" y="54578"/>
                        <a:pt x="24194" y="56769"/>
                      </a:cubicBezTo>
                      <a:cubicBezTo>
                        <a:pt x="30385" y="46958"/>
                        <a:pt x="31337" y="34004"/>
                        <a:pt x="26194" y="23527"/>
                      </a:cubicBezTo>
                      <a:cubicBezTo>
                        <a:pt x="22574" y="16097"/>
                        <a:pt x="16193" y="10287"/>
                        <a:pt x="8668" y="7144"/>
                      </a:cubicBezTo>
                      <a:cubicBezTo>
                        <a:pt x="8001" y="7239"/>
                        <a:pt x="7620" y="7620"/>
                        <a:pt x="7144" y="800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任意多边形: 形状 209"/>
                <p:cNvSpPr/>
                <p:nvPr/>
              </p:nvSpPr>
              <p:spPr>
                <a:xfrm>
                  <a:off x="5183370" y="2182750"/>
                  <a:ext cx="178343" cy="125889"/>
                </a:xfrm>
                <a:custGeom>
                  <a:avLst/>
                  <a:gdLst>
                    <a:gd name="connsiteX0" fmla="*/ 7144 w 161925"/>
                    <a:gd name="connsiteY0" fmla="*/ 108418 h 114300"/>
                    <a:gd name="connsiteX1" fmla="*/ 7239 w 161925"/>
                    <a:gd name="connsiteY1" fmla="*/ 109942 h 114300"/>
                    <a:gd name="connsiteX2" fmla="*/ 72676 w 161925"/>
                    <a:gd name="connsiteY2" fmla="*/ 72509 h 114300"/>
                    <a:gd name="connsiteX3" fmla="*/ 90011 w 161925"/>
                    <a:gd name="connsiteY3" fmla="*/ 60984 h 114300"/>
                    <a:gd name="connsiteX4" fmla="*/ 159163 w 161925"/>
                    <a:gd name="connsiteY4" fmla="*/ 9835 h 114300"/>
                    <a:gd name="connsiteX5" fmla="*/ 160591 w 161925"/>
                    <a:gd name="connsiteY5" fmla="*/ 8501 h 114300"/>
                    <a:gd name="connsiteX6" fmla="*/ 160591 w 161925"/>
                    <a:gd name="connsiteY6" fmla="*/ 7358 h 114300"/>
                    <a:gd name="connsiteX7" fmla="*/ 159544 w 161925"/>
                    <a:gd name="connsiteY7" fmla="*/ 7358 h 114300"/>
                    <a:gd name="connsiteX8" fmla="*/ 158687 w 161925"/>
                    <a:gd name="connsiteY8" fmla="*/ 8120 h 114300"/>
                    <a:gd name="connsiteX9" fmla="*/ 158591 w 161925"/>
                    <a:gd name="connsiteY9" fmla="*/ 8215 h 114300"/>
                    <a:gd name="connsiteX10" fmla="*/ 89154 w 161925"/>
                    <a:gd name="connsiteY10" fmla="*/ 59650 h 114300"/>
                    <a:gd name="connsiteX11" fmla="*/ 71723 w 161925"/>
                    <a:gd name="connsiteY11" fmla="*/ 71176 h 114300"/>
                    <a:gd name="connsiteX12" fmla="*/ 7144 w 161925"/>
                    <a:gd name="connsiteY12" fmla="*/ 10841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925" h="114300">
                      <a:moveTo>
                        <a:pt x="7144" y="108418"/>
                      </a:moveTo>
                      <a:cubicBezTo>
                        <a:pt x="7144" y="108990"/>
                        <a:pt x="7239" y="109466"/>
                        <a:pt x="7239" y="109942"/>
                      </a:cubicBezTo>
                      <a:cubicBezTo>
                        <a:pt x="30766" y="100703"/>
                        <a:pt x="52006" y="86416"/>
                        <a:pt x="72676" y="72509"/>
                      </a:cubicBezTo>
                      <a:cubicBezTo>
                        <a:pt x="78391" y="68699"/>
                        <a:pt x="84201" y="64889"/>
                        <a:pt x="90011" y="60984"/>
                      </a:cubicBezTo>
                      <a:cubicBezTo>
                        <a:pt x="113824" y="45363"/>
                        <a:pt x="138398" y="29170"/>
                        <a:pt x="159163" y="9835"/>
                      </a:cubicBezTo>
                      <a:cubicBezTo>
                        <a:pt x="159639" y="9454"/>
                        <a:pt x="160115" y="8882"/>
                        <a:pt x="160591" y="8501"/>
                      </a:cubicBezTo>
                      <a:cubicBezTo>
                        <a:pt x="160877" y="8215"/>
                        <a:pt x="160877" y="7739"/>
                        <a:pt x="160591" y="7358"/>
                      </a:cubicBezTo>
                      <a:cubicBezTo>
                        <a:pt x="160306" y="7072"/>
                        <a:pt x="159829" y="7072"/>
                        <a:pt x="159544" y="7358"/>
                      </a:cubicBezTo>
                      <a:cubicBezTo>
                        <a:pt x="159258" y="7644"/>
                        <a:pt x="158972" y="7930"/>
                        <a:pt x="158687" y="8120"/>
                      </a:cubicBezTo>
                      <a:cubicBezTo>
                        <a:pt x="158687" y="8120"/>
                        <a:pt x="158687" y="8215"/>
                        <a:pt x="158591" y="8215"/>
                      </a:cubicBezTo>
                      <a:cubicBezTo>
                        <a:pt x="137827" y="27742"/>
                        <a:pt x="113062" y="44029"/>
                        <a:pt x="89154" y="59650"/>
                      </a:cubicBezTo>
                      <a:cubicBezTo>
                        <a:pt x="83248" y="63460"/>
                        <a:pt x="77533" y="67270"/>
                        <a:pt x="71723" y="71176"/>
                      </a:cubicBezTo>
                      <a:cubicBezTo>
                        <a:pt x="51340" y="85082"/>
                        <a:pt x="30289" y="99179"/>
                        <a:pt x="7144" y="10841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任意多边形: 形状 210"/>
                <p:cNvSpPr/>
                <p:nvPr/>
              </p:nvSpPr>
              <p:spPr>
                <a:xfrm>
                  <a:off x="5189349" y="2138368"/>
                  <a:ext cx="167853" cy="146871"/>
                </a:xfrm>
                <a:custGeom>
                  <a:avLst/>
                  <a:gdLst>
                    <a:gd name="connsiteX0" fmla="*/ 7144 w 152400"/>
                    <a:gd name="connsiteY0" fmla="*/ 127760 h 133350"/>
                    <a:gd name="connsiteX1" fmla="*/ 76295 w 152400"/>
                    <a:gd name="connsiteY1" fmla="*/ 70705 h 133350"/>
                    <a:gd name="connsiteX2" fmla="*/ 152400 w 152400"/>
                    <a:gd name="connsiteY2" fmla="*/ 8507 h 133350"/>
                    <a:gd name="connsiteX3" fmla="*/ 152495 w 152400"/>
                    <a:gd name="connsiteY3" fmla="*/ 8412 h 133350"/>
                    <a:gd name="connsiteX4" fmla="*/ 152591 w 152400"/>
                    <a:gd name="connsiteY4" fmla="*/ 7459 h 133350"/>
                    <a:gd name="connsiteX5" fmla="*/ 151543 w 152400"/>
                    <a:gd name="connsiteY5" fmla="*/ 7269 h 133350"/>
                    <a:gd name="connsiteX6" fmla="*/ 151448 w 152400"/>
                    <a:gd name="connsiteY6" fmla="*/ 7364 h 133350"/>
                    <a:gd name="connsiteX7" fmla="*/ 75248 w 152400"/>
                    <a:gd name="connsiteY7" fmla="*/ 69562 h 133350"/>
                    <a:gd name="connsiteX8" fmla="*/ 8763 w 152400"/>
                    <a:gd name="connsiteY8" fmla="*/ 124617 h 133350"/>
                    <a:gd name="connsiteX9" fmla="*/ 8668 w 152400"/>
                    <a:gd name="connsiteY9" fmla="*/ 124712 h 133350"/>
                    <a:gd name="connsiteX10" fmla="*/ 7144 w 152400"/>
                    <a:gd name="connsiteY10" fmla="*/ 12776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2400" h="133350">
                      <a:moveTo>
                        <a:pt x="7144" y="127760"/>
                      </a:moveTo>
                      <a:cubicBezTo>
                        <a:pt x="31337" y="110044"/>
                        <a:pt x="54197" y="90136"/>
                        <a:pt x="76295" y="70705"/>
                      </a:cubicBezTo>
                      <a:cubicBezTo>
                        <a:pt x="100584" y="49465"/>
                        <a:pt x="125730" y="27557"/>
                        <a:pt x="152400" y="8507"/>
                      </a:cubicBezTo>
                      <a:lnTo>
                        <a:pt x="152495" y="8412"/>
                      </a:lnTo>
                      <a:cubicBezTo>
                        <a:pt x="152781" y="8126"/>
                        <a:pt x="152876" y="7840"/>
                        <a:pt x="152591" y="7459"/>
                      </a:cubicBezTo>
                      <a:cubicBezTo>
                        <a:pt x="152305" y="7078"/>
                        <a:pt x="151829" y="7078"/>
                        <a:pt x="151543" y="7269"/>
                      </a:cubicBezTo>
                      <a:cubicBezTo>
                        <a:pt x="151543" y="7269"/>
                        <a:pt x="151448" y="7269"/>
                        <a:pt x="151448" y="7364"/>
                      </a:cubicBezTo>
                      <a:cubicBezTo>
                        <a:pt x="124683" y="26319"/>
                        <a:pt x="99536" y="48322"/>
                        <a:pt x="75248" y="69562"/>
                      </a:cubicBezTo>
                      <a:cubicBezTo>
                        <a:pt x="53912" y="88231"/>
                        <a:pt x="31909" y="107377"/>
                        <a:pt x="8763" y="124617"/>
                      </a:cubicBezTo>
                      <a:cubicBezTo>
                        <a:pt x="8763" y="124617"/>
                        <a:pt x="8763" y="124712"/>
                        <a:pt x="8668" y="124712"/>
                      </a:cubicBezTo>
                      <a:cubicBezTo>
                        <a:pt x="8192" y="125760"/>
                        <a:pt x="7620" y="126808"/>
                        <a:pt x="7144" y="12776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任意多边形: 形状 211"/>
                <p:cNvSpPr/>
                <p:nvPr/>
              </p:nvSpPr>
              <p:spPr>
                <a:xfrm>
                  <a:off x="5122208" y="2346853"/>
                  <a:ext cx="62945" cy="83926"/>
                </a:xfrm>
                <a:custGeom>
                  <a:avLst/>
                  <a:gdLst>
                    <a:gd name="connsiteX0" fmla="*/ 7144 w 57150"/>
                    <a:gd name="connsiteY0" fmla="*/ 7810 h 76200"/>
                    <a:gd name="connsiteX1" fmla="*/ 12763 w 57150"/>
                    <a:gd name="connsiteY1" fmla="*/ 14002 h 76200"/>
                    <a:gd name="connsiteX2" fmla="*/ 13716 w 57150"/>
                    <a:gd name="connsiteY2" fmla="*/ 15240 h 76200"/>
                    <a:gd name="connsiteX3" fmla="*/ 16478 w 57150"/>
                    <a:gd name="connsiteY3" fmla="*/ 19717 h 76200"/>
                    <a:gd name="connsiteX4" fmla="*/ 20003 w 57150"/>
                    <a:gd name="connsiteY4" fmla="*/ 29051 h 76200"/>
                    <a:gd name="connsiteX5" fmla="*/ 20384 w 57150"/>
                    <a:gd name="connsiteY5" fmla="*/ 30670 h 76200"/>
                    <a:gd name="connsiteX6" fmla="*/ 18955 w 57150"/>
                    <a:gd name="connsiteY6" fmla="*/ 53245 h 76200"/>
                    <a:gd name="connsiteX7" fmla="*/ 19050 w 57150"/>
                    <a:gd name="connsiteY7" fmla="*/ 53816 h 76200"/>
                    <a:gd name="connsiteX8" fmla="*/ 19145 w 57150"/>
                    <a:gd name="connsiteY8" fmla="*/ 54102 h 76200"/>
                    <a:gd name="connsiteX9" fmla="*/ 19907 w 57150"/>
                    <a:gd name="connsiteY9" fmla="*/ 54292 h 76200"/>
                    <a:gd name="connsiteX10" fmla="*/ 21241 w 57150"/>
                    <a:gd name="connsiteY10" fmla="*/ 53911 h 76200"/>
                    <a:gd name="connsiteX11" fmla="*/ 42196 w 57150"/>
                    <a:gd name="connsiteY11" fmla="*/ 56388 h 76200"/>
                    <a:gd name="connsiteX12" fmla="*/ 43625 w 57150"/>
                    <a:gd name="connsiteY12" fmla="*/ 57150 h 76200"/>
                    <a:gd name="connsiteX13" fmla="*/ 48387 w 57150"/>
                    <a:gd name="connsiteY13" fmla="*/ 60769 h 76200"/>
                    <a:gd name="connsiteX14" fmla="*/ 53054 w 57150"/>
                    <a:gd name="connsiteY14" fmla="*/ 66961 h 76200"/>
                    <a:gd name="connsiteX15" fmla="*/ 53816 w 57150"/>
                    <a:gd name="connsiteY15" fmla="*/ 68294 h 76200"/>
                    <a:gd name="connsiteX16" fmla="*/ 56483 w 57150"/>
                    <a:gd name="connsiteY16" fmla="*/ 76200 h 76200"/>
                    <a:gd name="connsiteX17" fmla="*/ 57817 w 57150"/>
                    <a:gd name="connsiteY17" fmla="*/ 75247 h 76200"/>
                    <a:gd name="connsiteX18" fmla="*/ 54959 w 57150"/>
                    <a:gd name="connsiteY18" fmla="*/ 67342 h 76200"/>
                    <a:gd name="connsiteX19" fmla="*/ 54959 w 57150"/>
                    <a:gd name="connsiteY19" fmla="*/ 67246 h 76200"/>
                    <a:gd name="connsiteX20" fmla="*/ 54483 w 57150"/>
                    <a:gd name="connsiteY20" fmla="*/ 66294 h 76200"/>
                    <a:gd name="connsiteX21" fmla="*/ 49435 w 57150"/>
                    <a:gd name="connsiteY21" fmla="*/ 59626 h 76200"/>
                    <a:gd name="connsiteX22" fmla="*/ 20860 w 57150"/>
                    <a:gd name="connsiteY22" fmla="*/ 52388 h 76200"/>
                    <a:gd name="connsiteX23" fmla="*/ 18002 w 57150"/>
                    <a:gd name="connsiteY23" fmla="*/ 19050 h 76200"/>
                    <a:gd name="connsiteX24" fmla="*/ 15240 w 57150"/>
                    <a:gd name="connsiteY24" fmla="*/ 14573 h 76200"/>
                    <a:gd name="connsiteX25" fmla="*/ 14288 w 57150"/>
                    <a:gd name="connsiteY25" fmla="*/ 13335 h 76200"/>
                    <a:gd name="connsiteX26" fmla="*/ 8572 w 57150"/>
                    <a:gd name="connsiteY26" fmla="*/ 7144 h 76200"/>
                    <a:gd name="connsiteX27" fmla="*/ 7144 w 57150"/>
                    <a:gd name="connsiteY27" fmla="*/ 781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7150" h="76200">
                      <a:moveTo>
                        <a:pt x="7144" y="7810"/>
                      </a:moveTo>
                      <a:cubicBezTo>
                        <a:pt x="9239" y="9620"/>
                        <a:pt x="11144" y="11716"/>
                        <a:pt x="12763" y="14002"/>
                      </a:cubicBezTo>
                      <a:cubicBezTo>
                        <a:pt x="13145" y="14383"/>
                        <a:pt x="13430" y="14764"/>
                        <a:pt x="13716" y="15240"/>
                      </a:cubicBezTo>
                      <a:cubicBezTo>
                        <a:pt x="14764" y="16669"/>
                        <a:pt x="15716" y="18193"/>
                        <a:pt x="16478" y="19717"/>
                      </a:cubicBezTo>
                      <a:cubicBezTo>
                        <a:pt x="18002" y="22669"/>
                        <a:pt x="19145" y="25813"/>
                        <a:pt x="20003" y="29051"/>
                      </a:cubicBezTo>
                      <a:cubicBezTo>
                        <a:pt x="20193" y="29527"/>
                        <a:pt x="20288" y="30099"/>
                        <a:pt x="20384" y="30670"/>
                      </a:cubicBezTo>
                      <a:cubicBezTo>
                        <a:pt x="21908" y="38195"/>
                        <a:pt x="21527" y="46101"/>
                        <a:pt x="18955" y="53245"/>
                      </a:cubicBezTo>
                      <a:cubicBezTo>
                        <a:pt x="18860" y="53435"/>
                        <a:pt x="18955" y="53626"/>
                        <a:pt x="19050" y="53816"/>
                      </a:cubicBezTo>
                      <a:cubicBezTo>
                        <a:pt x="19050" y="53911"/>
                        <a:pt x="19050" y="54007"/>
                        <a:pt x="19145" y="54102"/>
                      </a:cubicBezTo>
                      <a:cubicBezTo>
                        <a:pt x="19336" y="54292"/>
                        <a:pt x="19621" y="54388"/>
                        <a:pt x="19907" y="54292"/>
                      </a:cubicBezTo>
                      <a:cubicBezTo>
                        <a:pt x="20288" y="54197"/>
                        <a:pt x="20860" y="54007"/>
                        <a:pt x="21241" y="53911"/>
                      </a:cubicBezTo>
                      <a:cubicBezTo>
                        <a:pt x="28099" y="52006"/>
                        <a:pt x="35814" y="52959"/>
                        <a:pt x="42196" y="56388"/>
                      </a:cubicBezTo>
                      <a:cubicBezTo>
                        <a:pt x="42672" y="56578"/>
                        <a:pt x="43148" y="56864"/>
                        <a:pt x="43625" y="57150"/>
                      </a:cubicBezTo>
                      <a:cubicBezTo>
                        <a:pt x="45339" y="58102"/>
                        <a:pt x="46958" y="59341"/>
                        <a:pt x="48387" y="60769"/>
                      </a:cubicBezTo>
                      <a:cubicBezTo>
                        <a:pt x="50292" y="62579"/>
                        <a:pt x="51911" y="64675"/>
                        <a:pt x="53054" y="66961"/>
                      </a:cubicBezTo>
                      <a:cubicBezTo>
                        <a:pt x="53340" y="67342"/>
                        <a:pt x="53626" y="67818"/>
                        <a:pt x="53816" y="68294"/>
                      </a:cubicBezTo>
                      <a:cubicBezTo>
                        <a:pt x="55054" y="70771"/>
                        <a:pt x="56007" y="73438"/>
                        <a:pt x="56483" y="76200"/>
                      </a:cubicBezTo>
                      <a:cubicBezTo>
                        <a:pt x="56864" y="75914"/>
                        <a:pt x="57436" y="75533"/>
                        <a:pt x="57817" y="75247"/>
                      </a:cubicBezTo>
                      <a:cubicBezTo>
                        <a:pt x="57245" y="72485"/>
                        <a:pt x="56293" y="69818"/>
                        <a:pt x="54959" y="67342"/>
                      </a:cubicBezTo>
                      <a:lnTo>
                        <a:pt x="54959" y="67246"/>
                      </a:lnTo>
                      <a:cubicBezTo>
                        <a:pt x="54864" y="66961"/>
                        <a:pt x="54674" y="66675"/>
                        <a:pt x="54483" y="66294"/>
                      </a:cubicBezTo>
                      <a:cubicBezTo>
                        <a:pt x="53245" y="63817"/>
                        <a:pt x="51435" y="61627"/>
                        <a:pt x="49435" y="59626"/>
                      </a:cubicBezTo>
                      <a:cubicBezTo>
                        <a:pt x="42005" y="52578"/>
                        <a:pt x="30766" y="49625"/>
                        <a:pt x="20860" y="52388"/>
                      </a:cubicBezTo>
                      <a:cubicBezTo>
                        <a:pt x="24289" y="41529"/>
                        <a:pt x="23241" y="29146"/>
                        <a:pt x="18002" y="19050"/>
                      </a:cubicBezTo>
                      <a:cubicBezTo>
                        <a:pt x="17240" y="17431"/>
                        <a:pt x="16288" y="16002"/>
                        <a:pt x="15240" y="14573"/>
                      </a:cubicBezTo>
                      <a:cubicBezTo>
                        <a:pt x="14954" y="14192"/>
                        <a:pt x="14669" y="13716"/>
                        <a:pt x="14288" y="13335"/>
                      </a:cubicBezTo>
                      <a:cubicBezTo>
                        <a:pt x="12668" y="11049"/>
                        <a:pt x="10763" y="8953"/>
                        <a:pt x="8572" y="7144"/>
                      </a:cubicBezTo>
                      <a:cubicBezTo>
                        <a:pt x="8001" y="7239"/>
                        <a:pt x="7620" y="7525"/>
                        <a:pt x="7144" y="781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任意多边形: 形状 212"/>
                <p:cNvSpPr/>
                <p:nvPr/>
              </p:nvSpPr>
              <p:spPr>
                <a:xfrm>
                  <a:off x="5121474" y="2411617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496 h 47625"/>
                    <a:gd name="connsiteX1" fmla="*/ 9335 w 57150"/>
                    <a:gd name="connsiteY1" fmla="*/ 41877 h 47625"/>
                    <a:gd name="connsiteX2" fmla="*/ 9430 w 57150"/>
                    <a:gd name="connsiteY2" fmla="*/ 41877 h 47625"/>
                    <a:gd name="connsiteX3" fmla="*/ 54388 w 57150"/>
                    <a:gd name="connsiteY3" fmla="*/ 9302 h 47625"/>
                    <a:gd name="connsiteX4" fmla="*/ 55341 w 57150"/>
                    <a:gd name="connsiteY4" fmla="*/ 8540 h 47625"/>
                    <a:gd name="connsiteX5" fmla="*/ 55626 w 57150"/>
                    <a:gd name="connsiteY5" fmla="*/ 8254 h 47625"/>
                    <a:gd name="connsiteX6" fmla="*/ 55626 w 57150"/>
                    <a:gd name="connsiteY6" fmla="*/ 8159 h 47625"/>
                    <a:gd name="connsiteX7" fmla="*/ 55531 w 57150"/>
                    <a:gd name="connsiteY7" fmla="*/ 7397 h 47625"/>
                    <a:gd name="connsiteX8" fmla="*/ 55150 w 57150"/>
                    <a:gd name="connsiteY8" fmla="*/ 7206 h 47625"/>
                    <a:gd name="connsiteX9" fmla="*/ 54388 w 57150"/>
                    <a:gd name="connsiteY9" fmla="*/ 7302 h 47625"/>
                    <a:gd name="connsiteX10" fmla="*/ 53721 w 57150"/>
                    <a:gd name="connsiteY10" fmla="*/ 7873 h 47625"/>
                    <a:gd name="connsiteX11" fmla="*/ 7144 w 57150"/>
                    <a:gd name="connsiteY11" fmla="*/ 4149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47625">
                      <a:moveTo>
                        <a:pt x="7144" y="41496"/>
                      </a:moveTo>
                      <a:cubicBezTo>
                        <a:pt x="7906" y="41782"/>
                        <a:pt x="8573" y="41877"/>
                        <a:pt x="9335" y="41877"/>
                      </a:cubicBezTo>
                      <a:cubicBezTo>
                        <a:pt x="9430" y="41973"/>
                        <a:pt x="9430" y="41877"/>
                        <a:pt x="9430" y="41877"/>
                      </a:cubicBezTo>
                      <a:cubicBezTo>
                        <a:pt x="25337" y="32352"/>
                        <a:pt x="40386" y="21494"/>
                        <a:pt x="54388" y="9302"/>
                      </a:cubicBezTo>
                      <a:cubicBezTo>
                        <a:pt x="54674" y="9016"/>
                        <a:pt x="54959" y="8730"/>
                        <a:pt x="55341" y="8540"/>
                      </a:cubicBezTo>
                      <a:cubicBezTo>
                        <a:pt x="55436" y="8445"/>
                        <a:pt x="55531" y="8445"/>
                        <a:pt x="55626" y="8254"/>
                      </a:cubicBezTo>
                      <a:lnTo>
                        <a:pt x="55626" y="8159"/>
                      </a:lnTo>
                      <a:cubicBezTo>
                        <a:pt x="55721" y="7873"/>
                        <a:pt x="55721" y="7587"/>
                        <a:pt x="55531" y="7397"/>
                      </a:cubicBezTo>
                      <a:cubicBezTo>
                        <a:pt x="55436" y="7302"/>
                        <a:pt x="55245" y="7206"/>
                        <a:pt x="55150" y="7206"/>
                      </a:cubicBezTo>
                      <a:cubicBezTo>
                        <a:pt x="54864" y="7111"/>
                        <a:pt x="54578" y="7111"/>
                        <a:pt x="54388" y="7302"/>
                      </a:cubicBezTo>
                      <a:cubicBezTo>
                        <a:pt x="54102" y="7492"/>
                        <a:pt x="54007" y="7683"/>
                        <a:pt x="53721" y="7873"/>
                      </a:cubicBezTo>
                      <a:cubicBezTo>
                        <a:pt x="39148" y="20637"/>
                        <a:pt x="23622" y="31876"/>
                        <a:pt x="7144" y="4149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任意多边形: 形状 213"/>
                <p:cNvSpPr/>
                <p:nvPr/>
              </p:nvSpPr>
              <p:spPr>
                <a:xfrm>
                  <a:off x="5110668" y="2400236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542 h 47625"/>
                    <a:gd name="connsiteX1" fmla="*/ 7620 w 57150"/>
                    <a:gd name="connsiteY1" fmla="*/ 43066 h 47625"/>
                    <a:gd name="connsiteX2" fmla="*/ 53912 w 57150"/>
                    <a:gd name="connsiteY2" fmla="*/ 8586 h 47625"/>
                    <a:gd name="connsiteX3" fmla="*/ 54007 w 57150"/>
                    <a:gd name="connsiteY3" fmla="*/ 8490 h 47625"/>
                    <a:gd name="connsiteX4" fmla="*/ 54102 w 57150"/>
                    <a:gd name="connsiteY4" fmla="*/ 7443 h 47625"/>
                    <a:gd name="connsiteX5" fmla="*/ 53054 w 57150"/>
                    <a:gd name="connsiteY5" fmla="*/ 7347 h 47625"/>
                    <a:gd name="connsiteX6" fmla="*/ 52483 w 57150"/>
                    <a:gd name="connsiteY6" fmla="*/ 7824 h 47625"/>
                    <a:gd name="connsiteX7" fmla="*/ 7144 w 57150"/>
                    <a:gd name="connsiteY7" fmla="*/ 41542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47625">
                      <a:moveTo>
                        <a:pt x="7144" y="41542"/>
                      </a:moveTo>
                      <a:cubicBezTo>
                        <a:pt x="7239" y="42114"/>
                        <a:pt x="7429" y="42590"/>
                        <a:pt x="7620" y="43066"/>
                      </a:cubicBezTo>
                      <a:cubicBezTo>
                        <a:pt x="23813" y="32684"/>
                        <a:pt x="39338" y="21063"/>
                        <a:pt x="53912" y="8586"/>
                      </a:cubicBezTo>
                      <a:cubicBezTo>
                        <a:pt x="54007" y="8490"/>
                        <a:pt x="54007" y="8490"/>
                        <a:pt x="54007" y="8490"/>
                      </a:cubicBezTo>
                      <a:cubicBezTo>
                        <a:pt x="54293" y="8205"/>
                        <a:pt x="54388" y="7728"/>
                        <a:pt x="54102" y="7443"/>
                      </a:cubicBezTo>
                      <a:cubicBezTo>
                        <a:pt x="53816" y="7062"/>
                        <a:pt x="53340" y="7062"/>
                        <a:pt x="53054" y="7347"/>
                      </a:cubicBezTo>
                      <a:cubicBezTo>
                        <a:pt x="52864" y="7538"/>
                        <a:pt x="52673" y="7633"/>
                        <a:pt x="52483" y="7824"/>
                      </a:cubicBezTo>
                      <a:cubicBezTo>
                        <a:pt x="38195" y="20016"/>
                        <a:pt x="23051" y="31350"/>
                        <a:pt x="7144" y="4154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任意多边形: 形状 214"/>
                <p:cNvSpPr/>
                <p:nvPr/>
              </p:nvSpPr>
              <p:spPr>
                <a:xfrm>
                  <a:off x="5110668" y="2396984"/>
                  <a:ext cx="41963" cy="31472"/>
                </a:xfrm>
                <a:custGeom>
                  <a:avLst/>
                  <a:gdLst>
                    <a:gd name="connsiteX0" fmla="*/ 8287 w 38100"/>
                    <a:gd name="connsiteY0" fmla="*/ 24111 h 28575"/>
                    <a:gd name="connsiteX1" fmla="*/ 8001 w 38100"/>
                    <a:gd name="connsiteY1" fmla="*/ 25254 h 28575"/>
                    <a:gd name="connsiteX2" fmla="*/ 31433 w 38100"/>
                    <a:gd name="connsiteY2" fmla="*/ 8490 h 28575"/>
                    <a:gd name="connsiteX3" fmla="*/ 31623 w 38100"/>
                    <a:gd name="connsiteY3" fmla="*/ 8205 h 28575"/>
                    <a:gd name="connsiteX4" fmla="*/ 31528 w 38100"/>
                    <a:gd name="connsiteY4" fmla="*/ 7443 h 28575"/>
                    <a:gd name="connsiteX5" fmla="*/ 30480 w 38100"/>
                    <a:gd name="connsiteY5" fmla="*/ 7347 h 28575"/>
                    <a:gd name="connsiteX6" fmla="*/ 29433 w 38100"/>
                    <a:gd name="connsiteY6" fmla="*/ 8205 h 28575"/>
                    <a:gd name="connsiteX7" fmla="*/ 7144 w 38100"/>
                    <a:gd name="connsiteY7" fmla="*/ 24016 h 28575"/>
                    <a:gd name="connsiteX8" fmla="*/ 8287 w 38100"/>
                    <a:gd name="connsiteY8" fmla="*/ 24111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0" h="28575">
                      <a:moveTo>
                        <a:pt x="8287" y="24111"/>
                      </a:moveTo>
                      <a:cubicBezTo>
                        <a:pt x="8192" y="24492"/>
                        <a:pt x="8096" y="24873"/>
                        <a:pt x="8001" y="25254"/>
                      </a:cubicBezTo>
                      <a:cubicBezTo>
                        <a:pt x="16193" y="20206"/>
                        <a:pt x="24003" y="14682"/>
                        <a:pt x="31433" y="8490"/>
                      </a:cubicBezTo>
                      <a:cubicBezTo>
                        <a:pt x="31528" y="8395"/>
                        <a:pt x="31623" y="8300"/>
                        <a:pt x="31623" y="8205"/>
                      </a:cubicBezTo>
                      <a:cubicBezTo>
                        <a:pt x="31718" y="7919"/>
                        <a:pt x="31718" y="7633"/>
                        <a:pt x="31528" y="7443"/>
                      </a:cubicBezTo>
                      <a:cubicBezTo>
                        <a:pt x="31242" y="7062"/>
                        <a:pt x="30766" y="7062"/>
                        <a:pt x="30480" y="7347"/>
                      </a:cubicBezTo>
                      <a:cubicBezTo>
                        <a:pt x="30099" y="7633"/>
                        <a:pt x="29813" y="7919"/>
                        <a:pt x="29433" y="8205"/>
                      </a:cubicBezTo>
                      <a:cubicBezTo>
                        <a:pt x="22384" y="14015"/>
                        <a:pt x="14859" y="19349"/>
                        <a:pt x="7144" y="24016"/>
                      </a:cubicBezTo>
                      <a:cubicBezTo>
                        <a:pt x="7429" y="24016"/>
                        <a:pt x="7906" y="24111"/>
                        <a:pt x="8287" y="24111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/>
                <p:cNvSpPr/>
                <p:nvPr/>
              </p:nvSpPr>
              <p:spPr>
                <a:xfrm>
                  <a:off x="5086855" y="2370442"/>
                  <a:ext cx="62945" cy="52454"/>
                </a:xfrm>
                <a:custGeom>
                  <a:avLst/>
                  <a:gdLst>
                    <a:gd name="connsiteX0" fmla="*/ 7144 w 57150"/>
                    <a:gd name="connsiteY0" fmla="*/ 41733 h 47625"/>
                    <a:gd name="connsiteX1" fmla="*/ 8858 w 57150"/>
                    <a:gd name="connsiteY1" fmla="*/ 42399 h 47625"/>
                    <a:gd name="connsiteX2" fmla="*/ 52292 w 57150"/>
                    <a:gd name="connsiteY2" fmla="*/ 9157 h 47625"/>
                    <a:gd name="connsiteX3" fmla="*/ 53150 w 57150"/>
                    <a:gd name="connsiteY3" fmla="*/ 8490 h 47625"/>
                    <a:gd name="connsiteX4" fmla="*/ 53340 w 57150"/>
                    <a:gd name="connsiteY4" fmla="*/ 7443 h 47625"/>
                    <a:gd name="connsiteX5" fmla="*/ 52197 w 57150"/>
                    <a:gd name="connsiteY5" fmla="*/ 7347 h 47625"/>
                    <a:gd name="connsiteX6" fmla="*/ 51911 w 57150"/>
                    <a:gd name="connsiteY6" fmla="*/ 7633 h 47625"/>
                    <a:gd name="connsiteX7" fmla="*/ 7144 w 57150"/>
                    <a:gd name="connsiteY7" fmla="*/ 4173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0" h="47625">
                      <a:moveTo>
                        <a:pt x="7144" y="41733"/>
                      </a:moveTo>
                      <a:cubicBezTo>
                        <a:pt x="7715" y="41923"/>
                        <a:pt x="8287" y="42114"/>
                        <a:pt x="8858" y="42399"/>
                      </a:cubicBezTo>
                      <a:lnTo>
                        <a:pt x="52292" y="9157"/>
                      </a:lnTo>
                      <a:lnTo>
                        <a:pt x="53150" y="8490"/>
                      </a:lnTo>
                      <a:cubicBezTo>
                        <a:pt x="53530" y="8205"/>
                        <a:pt x="53530" y="7728"/>
                        <a:pt x="53340" y="7443"/>
                      </a:cubicBezTo>
                      <a:cubicBezTo>
                        <a:pt x="53054" y="7062"/>
                        <a:pt x="52578" y="7062"/>
                        <a:pt x="52197" y="7347"/>
                      </a:cubicBezTo>
                      <a:lnTo>
                        <a:pt x="51911" y="7633"/>
                      </a:lnTo>
                      <a:lnTo>
                        <a:pt x="7144" y="41733"/>
                      </a:ln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/>
                <p:cNvSpPr/>
                <p:nvPr/>
              </p:nvSpPr>
              <p:spPr>
                <a:xfrm>
                  <a:off x="5069965" y="2352681"/>
                  <a:ext cx="73436" cy="52454"/>
                </a:xfrm>
                <a:custGeom>
                  <a:avLst/>
                  <a:gdLst>
                    <a:gd name="connsiteX0" fmla="*/ 7144 w 66675"/>
                    <a:gd name="connsiteY0" fmla="*/ 47096 h 47625"/>
                    <a:gd name="connsiteX1" fmla="*/ 7334 w 66675"/>
                    <a:gd name="connsiteY1" fmla="*/ 49001 h 47625"/>
                    <a:gd name="connsiteX2" fmla="*/ 61055 w 66675"/>
                    <a:gd name="connsiteY2" fmla="*/ 9948 h 47625"/>
                    <a:gd name="connsiteX3" fmla="*/ 62484 w 66675"/>
                    <a:gd name="connsiteY3" fmla="*/ 9186 h 47625"/>
                    <a:gd name="connsiteX4" fmla="*/ 63436 w 66675"/>
                    <a:gd name="connsiteY4" fmla="*/ 8615 h 47625"/>
                    <a:gd name="connsiteX5" fmla="*/ 63722 w 66675"/>
                    <a:gd name="connsiteY5" fmla="*/ 7567 h 47625"/>
                    <a:gd name="connsiteX6" fmla="*/ 62770 w 66675"/>
                    <a:gd name="connsiteY6" fmla="*/ 7281 h 47625"/>
                    <a:gd name="connsiteX7" fmla="*/ 61627 w 66675"/>
                    <a:gd name="connsiteY7" fmla="*/ 7948 h 47625"/>
                    <a:gd name="connsiteX8" fmla="*/ 60198 w 66675"/>
                    <a:gd name="connsiteY8" fmla="*/ 8710 h 47625"/>
                    <a:gd name="connsiteX9" fmla="*/ 7144 w 66675"/>
                    <a:gd name="connsiteY9" fmla="*/ 47096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5" h="47625">
                      <a:moveTo>
                        <a:pt x="7144" y="47096"/>
                      </a:moveTo>
                      <a:cubicBezTo>
                        <a:pt x="7144" y="47763"/>
                        <a:pt x="7144" y="48334"/>
                        <a:pt x="7334" y="49001"/>
                      </a:cubicBezTo>
                      <a:cubicBezTo>
                        <a:pt x="23622" y="33761"/>
                        <a:pt x="41624" y="20712"/>
                        <a:pt x="61055" y="9948"/>
                      </a:cubicBezTo>
                      <a:cubicBezTo>
                        <a:pt x="61436" y="9663"/>
                        <a:pt x="62008" y="9377"/>
                        <a:pt x="62484" y="9186"/>
                      </a:cubicBezTo>
                      <a:cubicBezTo>
                        <a:pt x="62770" y="8901"/>
                        <a:pt x="63055" y="8805"/>
                        <a:pt x="63436" y="8615"/>
                      </a:cubicBezTo>
                      <a:cubicBezTo>
                        <a:pt x="63817" y="8329"/>
                        <a:pt x="64008" y="7948"/>
                        <a:pt x="63722" y="7567"/>
                      </a:cubicBezTo>
                      <a:cubicBezTo>
                        <a:pt x="63532" y="7186"/>
                        <a:pt x="63055" y="6996"/>
                        <a:pt x="62770" y="7281"/>
                      </a:cubicBezTo>
                      <a:cubicBezTo>
                        <a:pt x="62389" y="7472"/>
                        <a:pt x="62008" y="7662"/>
                        <a:pt x="61627" y="7948"/>
                      </a:cubicBezTo>
                      <a:cubicBezTo>
                        <a:pt x="61150" y="8234"/>
                        <a:pt x="60674" y="8424"/>
                        <a:pt x="60198" y="8710"/>
                      </a:cubicBezTo>
                      <a:cubicBezTo>
                        <a:pt x="41053" y="19283"/>
                        <a:pt x="23241" y="32237"/>
                        <a:pt x="7144" y="47096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/>
                <p:cNvSpPr/>
                <p:nvPr/>
              </p:nvSpPr>
              <p:spPr>
                <a:xfrm>
                  <a:off x="5559444" y="2122854"/>
                  <a:ext cx="115399" cy="52454"/>
                </a:xfrm>
                <a:custGeom>
                  <a:avLst/>
                  <a:gdLst>
                    <a:gd name="connsiteX0" fmla="*/ 77742 w 104775"/>
                    <a:gd name="connsiteY0" fmla="*/ 48405 h 47625"/>
                    <a:gd name="connsiteX1" fmla="*/ 88601 w 104775"/>
                    <a:gd name="connsiteY1" fmla="*/ 45929 h 47625"/>
                    <a:gd name="connsiteX2" fmla="*/ 103936 w 104775"/>
                    <a:gd name="connsiteY2" fmla="*/ 27165 h 47625"/>
                    <a:gd name="connsiteX3" fmla="*/ 103460 w 104775"/>
                    <a:gd name="connsiteY3" fmla="*/ 26212 h 47625"/>
                    <a:gd name="connsiteX4" fmla="*/ 102507 w 104775"/>
                    <a:gd name="connsiteY4" fmla="*/ 26688 h 47625"/>
                    <a:gd name="connsiteX5" fmla="*/ 88030 w 104775"/>
                    <a:gd name="connsiteY5" fmla="*/ 44500 h 47625"/>
                    <a:gd name="connsiteX6" fmla="*/ 65646 w 104775"/>
                    <a:gd name="connsiteY6" fmla="*/ 43167 h 47625"/>
                    <a:gd name="connsiteX7" fmla="*/ 58502 w 104775"/>
                    <a:gd name="connsiteY7" fmla="*/ 22593 h 47625"/>
                    <a:gd name="connsiteX8" fmla="*/ 58216 w 104775"/>
                    <a:gd name="connsiteY8" fmla="*/ 21736 h 47625"/>
                    <a:gd name="connsiteX9" fmla="*/ 57359 w 104775"/>
                    <a:gd name="connsiteY9" fmla="*/ 21736 h 47625"/>
                    <a:gd name="connsiteX10" fmla="*/ 29070 w 104775"/>
                    <a:gd name="connsiteY10" fmla="*/ 27260 h 47625"/>
                    <a:gd name="connsiteX11" fmla="*/ 8686 w 104775"/>
                    <a:gd name="connsiteY11" fmla="*/ 7734 h 47625"/>
                    <a:gd name="connsiteX12" fmla="*/ 7734 w 104775"/>
                    <a:gd name="connsiteY12" fmla="*/ 7162 h 47625"/>
                    <a:gd name="connsiteX13" fmla="*/ 7162 w 104775"/>
                    <a:gd name="connsiteY13" fmla="*/ 8115 h 47625"/>
                    <a:gd name="connsiteX14" fmla="*/ 28593 w 104775"/>
                    <a:gd name="connsiteY14" fmla="*/ 28784 h 47625"/>
                    <a:gd name="connsiteX15" fmla="*/ 56407 w 104775"/>
                    <a:gd name="connsiteY15" fmla="*/ 24117 h 47625"/>
                    <a:gd name="connsiteX16" fmla="*/ 64693 w 104775"/>
                    <a:gd name="connsiteY16" fmla="*/ 44405 h 47625"/>
                    <a:gd name="connsiteX17" fmla="*/ 77742 w 104775"/>
                    <a:gd name="connsiteY17" fmla="*/ 4840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5" h="47625">
                      <a:moveTo>
                        <a:pt x="77742" y="48405"/>
                      </a:moveTo>
                      <a:cubicBezTo>
                        <a:pt x="81457" y="48405"/>
                        <a:pt x="85172" y="47548"/>
                        <a:pt x="88601" y="45929"/>
                      </a:cubicBezTo>
                      <a:cubicBezTo>
                        <a:pt x="95745" y="42500"/>
                        <a:pt x="101460" y="35451"/>
                        <a:pt x="103936" y="27165"/>
                      </a:cubicBezTo>
                      <a:cubicBezTo>
                        <a:pt x="104032" y="26784"/>
                        <a:pt x="103841" y="26307"/>
                        <a:pt x="103460" y="26212"/>
                      </a:cubicBezTo>
                      <a:cubicBezTo>
                        <a:pt x="103079" y="26117"/>
                        <a:pt x="102603" y="26307"/>
                        <a:pt x="102507" y="26688"/>
                      </a:cubicBezTo>
                      <a:cubicBezTo>
                        <a:pt x="100222" y="34594"/>
                        <a:pt x="94792" y="41262"/>
                        <a:pt x="88030" y="44500"/>
                      </a:cubicBezTo>
                      <a:cubicBezTo>
                        <a:pt x="80695" y="48024"/>
                        <a:pt x="71932" y="47548"/>
                        <a:pt x="65646" y="43167"/>
                      </a:cubicBezTo>
                      <a:cubicBezTo>
                        <a:pt x="59169" y="38595"/>
                        <a:pt x="56025" y="29736"/>
                        <a:pt x="58502" y="22593"/>
                      </a:cubicBezTo>
                      <a:cubicBezTo>
                        <a:pt x="58597" y="22307"/>
                        <a:pt x="58502" y="21926"/>
                        <a:pt x="58216" y="21736"/>
                      </a:cubicBezTo>
                      <a:cubicBezTo>
                        <a:pt x="57931" y="21545"/>
                        <a:pt x="57549" y="21545"/>
                        <a:pt x="57359" y="21736"/>
                      </a:cubicBezTo>
                      <a:cubicBezTo>
                        <a:pt x="48882" y="27641"/>
                        <a:pt x="38309" y="29736"/>
                        <a:pt x="29070" y="27260"/>
                      </a:cubicBezTo>
                      <a:cubicBezTo>
                        <a:pt x="19164" y="24688"/>
                        <a:pt x="11163" y="16973"/>
                        <a:pt x="8686" y="7734"/>
                      </a:cubicBezTo>
                      <a:cubicBezTo>
                        <a:pt x="8591" y="7353"/>
                        <a:pt x="8115" y="7067"/>
                        <a:pt x="7734" y="7162"/>
                      </a:cubicBezTo>
                      <a:cubicBezTo>
                        <a:pt x="7353" y="7257"/>
                        <a:pt x="7067" y="7734"/>
                        <a:pt x="7162" y="8115"/>
                      </a:cubicBezTo>
                      <a:cubicBezTo>
                        <a:pt x="9829" y="17925"/>
                        <a:pt x="18211" y="26022"/>
                        <a:pt x="28593" y="28784"/>
                      </a:cubicBezTo>
                      <a:cubicBezTo>
                        <a:pt x="37642" y="31165"/>
                        <a:pt x="47929" y="29355"/>
                        <a:pt x="56407" y="24117"/>
                      </a:cubicBezTo>
                      <a:cubicBezTo>
                        <a:pt x="54882" y="31451"/>
                        <a:pt x="58216" y="39833"/>
                        <a:pt x="64693" y="44405"/>
                      </a:cubicBezTo>
                      <a:cubicBezTo>
                        <a:pt x="68408" y="47072"/>
                        <a:pt x="72980" y="48405"/>
                        <a:pt x="77742" y="4840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/>
                <p:cNvSpPr/>
                <p:nvPr/>
              </p:nvSpPr>
              <p:spPr>
                <a:xfrm>
                  <a:off x="5435011" y="2207817"/>
                  <a:ext cx="104908" cy="73436"/>
                </a:xfrm>
                <a:custGeom>
                  <a:avLst/>
                  <a:gdLst>
                    <a:gd name="connsiteX0" fmla="*/ 79659 w 95250"/>
                    <a:gd name="connsiteY0" fmla="*/ 60799 h 66675"/>
                    <a:gd name="connsiteX1" fmla="*/ 85850 w 95250"/>
                    <a:gd name="connsiteY1" fmla="*/ 59561 h 66675"/>
                    <a:gd name="connsiteX2" fmla="*/ 94137 w 95250"/>
                    <a:gd name="connsiteY2" fmla="*/ 50989 h 66675"/>
                    <a:gd name="connsiteX3" fmla="*/ 93661 w 95250"/>
                    <a:gd name="connsiteY3" fmla="*/ 50036 h 66675"/>
                    <a:gd name="connsiteX4" fmla="*/ 92708 w 95250"/>
                    <a:gd name="connsiteY4" fmla="*/ 50512 h 66675"/>
                    <a:gd name="connsiteX5" fmla="*/ 85279 w 95250"/>
                    <a:gd name="connsiteY5" fmla="*/ 58132 h 66675"/>
                    <a:gd name="connsiteX6" fmla="*/ 73373 w 95250"/>
                    <a:gd name="connsiteY6" fmla="*/ 57656 h 66675"/>
                    <a:gd name="connsiteX7" fmla="*/ 66991 w 95250"/>
                    <a:gd name="connsiteY7" fmla="*/ 36892 h 66675"/>
                    <a:gd name="connsiteX8" fmla="*/ 66800 w 95250"/>
                    <a:gd name="connsiteY8" fmla="*/ 36034 h 66675"/>
                    <a:gd name="connsiteX9" fmla="*/ 65943 w 95250"/>
                    <a:gd name="connsiteY9" fmla="*/ 35844 h 66675"/>
                    <a:gd name="connsiteX10" fmla="*/ 44321 w 95250"/>
                    <a:gd name="connsiteY10" fmla="*/ 35939 h 66675"/>
                    <a:gd name="connsiteX11" fmla="*/ 34701 w 95250"/>
                    <a:gd name="connsiteY11" fmla="*/ 18032 h 66675"/>
                    <a:gd name="connsiteX12" fmla="*/ 34510 w 95250"/>
                    <a:gd name="connsiteY12" fmla="*/ 17365 h 66675"/>
                    <a:gd name="connsiteX13" fmla="*/ 33844 w 95250"/>
                    <a:gd name="connsiteY13" fmla="*/ 17175 h 66675"/>
                    <a:gd name="connsiteX14" fmla="*/ 8507 w 95250"/>
                    <a:gd name="connsiteY14" fmla="*/ 7459 h 66675"/>
                    <a:gd name="connsiteX15" fmla="*/ 7459 w 95250"/>
                    <a:gd name="connsiteY15" fmla="*/ 7269 h 66675"/>
                    <a:gd name="connsiteX16" fmla="*/ 7269 w 95250"/>
                    <a:gd name="connsiteY16" fmla="*/ 8317 h 66675"/>
                    <a:gd name="connsiteX17" fmla="*/ 32986 w 95250"/>
                    <a:gd name="connsiteY17" fmla="*/ 18889 h 66675"/>
                    <a:gd name="connsiteX18" fmla="*/ 43559 w 95250"/>
                    <a:gd name="connsiteY18" fmla="*/ 37368 h 66675"/>
                    <a:gd name="connsiteX19" fmla="*/ 64895 w 95250"/>
                    <a:gd name="connsiteY19" fmla="*/ 37939 h 66675"/>
                    <a:gd name="connsiteX20" fmla="*/ 72515 w 95250"/>
                    <a:gd name="connsiteY20" fmla="*/ 59085 h 66675"/>
                    <a:gd name="connsiteX21" fmla="*/ 79659 w 95250"/>
                    <a:gd name="connsiteY21" fmla="*/ 60799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0" h="66675">
                      <a:moveTo>
                        <a:pt x="79659" y="60799"/>
                      </a:moveTo>
                      <a:cubicBezTo>
                        <a:pt x="81754" y="60799"/>
                        <a:pt x="83850" y="60418"/>
                        <a:pt x="85850" y="59561"/>
                      </a:cubicBezTo>
                      <a:cubicBezTo>
                        <a:pt x="89946" y="57942"/>
                        <a:pt x="92994" y="54799"/>
                        <a:pt x="94137" y="50989"/>
                      </a:cubicBezTo>
                      <a:cubicBezTo>
                        <a:pt x="94232" y="50608"/>
                        <a:pt x="94042" y="50131"/>
                        <a:pt x="93661" y="50036"/>
                      </a:cubicBezTo>
                      <a:cubicBezTo>
                        <a:pt x="93280" y="49941"/>
                        <a:pt x="92803" y="50131"/>
                        <a:pt x="92708" y="50512"/>
                      </a:cubicBezTo>
                      <a:cubicBezTo>
                        <a:pt x="91660" y="53846"/>
                        <a:pt x="88993" y="56608"/>
                        <a:pt x="85279" y="58132"/>
                      </a:cubicBezTo>
                      <a:cubicBezTo>
                        <a:pt x="81278" y="59752"/>
                        <a:pt x="76801" y="59561"/>
                        <a:pt x="73373" y="57656"/>
                      </a:cubicBezTo>
                      <a:cubicBezTo>
                        <a:pt x="66705" y="53941"/>
                        <a:pt x="63752" y="44416"/>
                        <a:pt x="66991" y="36892"/>
                      </a:cubicBezTo>
                      <a:cubicBezTo>
                        <a:pt x="67086" y="36606"/>
                        <a:pt x="67086" y="36320"/>
                        <a:pt x="66800" y="36034"/>
                      </a:cubicBezTo>
                      <a:cubicBezTo>
                        <a:pt x="66610" y="35844"/>
                        <a:pt x="66229" y="35749"/>
                        <a:pt x="65943" y="35844"/>
                      </a:cubicBezTo>
                      <a:cubicBezTo>
                        <a:pt x="58228" y="38892"/>
                        <a:pt x="50322" y="38892"/>
                        <a:pt x="44321" y="35939"/>
                      </a:cubicBezTo>
                      <a:cubicBezTo>
                        <a:pt x="37273" y="32510"/>
                        <a:pt x="33177" y="24795"/>
                        <a:pt x="34701" y="18032"/>
                      </a:cubicBezTo>
                      <a:cubicBezTo>
                        <a:pt x="34796" y="17746"/>
                        <a:pt x="34701" y="17556"/>
                        <a:pt x="34510" y="17365"/>
                      </a:cubicBezTo>
                      <a:cubicBezTo>
                        <a:pt x="34320" y="17175"/>
                        <a:pt x="34034" y="17080"/>
                        <a:pt x="33844" y="17175"/>
                      </a:cubicBezTo>
                      <a:cubicBezTo>
                        <a:pt x="24509" y="19270"/>
                        <a:pt x="14032" y="15270"/>
                        <a:pt x="8507" y="7459"/>
                      </a:cubicBezTo>
                      <a:cubicBezTo>
                        <a:pt x="8221" y="7078"/>
                        <a:pt x="7745" y="7078"/>
                        <a:pt x="7459" y="7269"/>
                      </a:cubicBezTo>
                      <a:cubicBezTo>
                        <a:pt x="7078" y="7555"/>
                        <a:pt x="7078" y="8031"/>
                        <a:pt x="7269" y="8317"/>
                      </a:cubicBezTo>
                      <a:cubicBezTo>
                        <a:pt x="12889" y="16318"/>
                        <a:pt x="23366" y="20604"/>
                        <a:pt x="32986" y="18889"/>
                      </a:cubicBezTo>
                      <a:cubicBezTo>
                        <a:pt x="31939" y="26033"/>
                        <a:pt x="36320" y="33844"/>
                        <a:pt x="43559" y="37368"/>
                      </a:cubicBezTo>
                      <a:cubicBezTo>
                        <a:pt x="49560" y="40321"/>
                        <a:pt x="57275" y="40511"/>
                        <a:pt x="64895" y="37939"/>
                      </a:cubicBezTo>
                      <a:cubicBezTo>
                        <a:pt x="62324" y="45845"/>
                        <a:pt x="65657" y="55180"/>
                        <a:pt x="72515" y="59085"/>
                      </a:cubicBezTo>
                      <a:cubicBezTo>
                        <a:pt x="74706" y="60228"/>
                        <a:pt x="77087" y="60799"/>
                        <a:pt x="79659" y="60799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>
                  <a:off x="5398915" y="2236568"/>
                  <a:ext cx="62945" cy="62945"/>
                </a:xfrm>
                <a:custGeom>
                  <a:avLst/>
                  <a:gdLst>
                    <a:gd name="connsiteX0" fmla="*/ 42994 w 57150"/>
                    <a:gd name="connsiteY0" fmla="*/ 53364 h 57150"/>
                    <a:gd name="connsiteX1" fmla="*/ 56519 w 57150"/>
                    <a:gd name="connsiteY1" fmla="*/ 47459 h 57150"/>
                    <a:gd name="connsiteX2" fmla="*/ 56424 w 57150"/>
                    <a:gd name="connsiteY2" fmla="*/ 46411 h 57150"/>
                    <a:gd name="connsiteX3" fmla="*/ 55376 w 57150"/>
                    <a:gd name="connsiteY3" fmla="*/ 46506 h 57150"/>
                    <a:gd name="connsiteX4" fmla="*/ 35088 w 57150"/>
                    <a:gd name="connsiteY4" fmla="*/ 49840 h 57150"/>
                    <a:gd name="connsiteX5" fmla="*/ 27944 w 57150"/>
                    <a:gd name="connsiteY5" fmla="*/ 30600 h 57150"/>
                    <a:gd name="connsiteX6" fmla="*/ 27849 w 57150"/>
                    <a:gd name="connsiteY6" fmla="*/ 29838 h 57150"/>
                    <a:gd name="connsiteX7" fmla="*/ 27182 w 57150"/>
                    <a:gd name="connsiteY7" fmla="*/ 29552 h 57150"/>
                    <a:gd name="connsiteX8" fmla="*/ 12418 w 57150"/>
                    <a:gd name="connsiteY8" fmla="*/ 23742 h 57150"/>
                    <a:gd name="connsiteX9" fmla="*/ 9371 w 57150"/>
                    <a:gd name="connsiteY9" fmla="*/ 8121 h 57150"/>
                    <a:gd name="connsiteX10" fmla="*/ 8894 w 57150"/>
                    <a:gd name="connsiteY10" fmla="*/ 7168 h 57150"/>
                    <a:gd name="connsiteX11" fmla="*/ 7942 w 57150"/>
                    <a:gd name="connsiteY11" fmla="*/ 7644 h 57150"/>
                    <a:gd name="connsiteX12" fmla="*/ 11275 w 57150"/>
                    <a:gd name="connsiteY12" fmla="*/ 24694 h 57150"/>
                    <a:gd name="connsiteX13" fmla="*/ 26230 w 57150"/>
                    <a:gd name="connsiteY13" fmla="*/ 31171 h 57150"/>
                    <a:gd name="connsiteX14" fmla="*/ 34421 w 57150"/>
                    <a:gd name="connsiteY14" fmla="*/ 51174 h 57150"/>
                    <a:gd name="connsiteX15" fmla="*/ 42994 w 57150"/>
                    <a:gd name="connsiteY15" fmla="*/ 53364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7150" h="57150">
                      <a:moveTo>
                        <a:pt x="42994" y="53364"/>
                      </a:moveTo>
                      <a:cubicBezTo>
                        <a:pt x="48042" y="53364"/>
                        <a:pt x="53090" y="51269"/>
                        <a:pt x="56519" y="47459"/>
                      </a:cubicBezTo>
                      <a:cubicBezTo>
                        <a:pt x="56805" y="47173"/>
                        <a:pt x="56805" y="46697"/>
                        <a:pt x="56424" y="46411"/>
                      </a:cubicBezTo>
                      <a:cubicBezTo>
                        <a:pt x="56138" y="46125"/>
                        <a:pt x="55662" y="46125"/>
                        <a:pt x="55376" y="46506"/>
                      </a:cubicBezTo>
                      <a:cubicBezTo>
                        <a:pt x="50423" y="52126"/>
                        <a:pt x="41565" y="53650"/>
                        <a:pt x="35088" y="49840"/>
                      </a:cubicBezTo>
                      <a:cubicBezTo>
                        <a:pt x="28611" y="46125"/>
                        <a:pt x="25468" y="37648"/>
                        <a:pt x="27944" y="30600"/>
                      </a:cubicBezTo>
                      <a:cubicBezTo>
                        <a:pt x="28040" y="30314"/>
                        <a:pt x="27944" y="30028"/>
                        <a:pt x="27849" y="29838"/>
                      </a:cubicBezTo>
                      <a:cubicBezTo>
                        <a:pt x="27658" y="29647"/>
                        <a:pt x="27468" y="29456"/>
                        <a:pt x="27182" y="29552"/>
                      </a:cubicBezTo>
                      <a:cubicBezTo>
                        <a:pt x="21753" y="30219"/>
                        <a:pt x="15943" y="27933"/>
                        <a:pt x="12418" y="23742"/>
                      </a:cubicBezTo>
                      <a:cubicBezTo>
                        <a:pt x="8894" y="19551"/>
                        <a:pt x="7751" y="13359"/>
                        <a:pt x="9371" y="8121"/>
                      </a:cubicBezTo>
                      <a:cubicBezTo>
                        <a:pt x="9466" y="7740"/>
                        <a:pt x="9275" y="7263"/>
                        <a:pt x="8894" y="7168"/>
                      </a:cubicBezTo>
                      <a:cubicBezTo>
                        <a:pt x="8513" y="7073"/>
                        <a:pt x="8037" y="7263"/>
                        <a:pt x="7942" y="7644"/>
                      </a:cubicBezTo>
                      <a:cubicBezTo>
                        <a:pt x="6132" y="13359"/>
                        <a:pt x="7466" y="20027"/>
                        <a:pt x="11275" y="24694"/>
                      </a:cubicBezTo>
                      <a:cubicBezTo>
                        <a:pt x="14895" y="28980"/>
                        <a:pt x="20610" y="31457"/>
                        <a:pt x="26230" y="31171"/>
                      </a:cubicBezTo>
                      <a:cubicBezTo>
                        <a:pt x="24230" y="38696"/>
                        <a:pt x="27658" y="47268"/>
                        <a:pt x="34421" y="51174"/>
                      </a:cubicBezTo>
                      <a:cubicBezTo>
                        <a:pt x="36993" y="52602"/>
                        <a:pt x="39946" y="53364"/>
                        <a:pt x="42994" y="5336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/>
                <p:cNvSpPr/>
                <p:nvPr/>
              </p:nvSpPr>
              <p:spPr>
                <a:xfrm>
                  <a:off x="5587475" y="1986599"/>
                  <a:ext cx="41963" cy="41963"/>
                </a:xfrm>
                <a:custGeom>
                  <a:avLst/>
                  <a:gdLst>
                    <a:gd name="connsiteX0" fmla="*/ 7144 w 38100"/>
                    <a:gd name="connsiteY0" fmla="*/ 22193 h 38100"/>
                    <a:gd name="connsiteX1" fmla="*/ 22193 w 38100"/>
                    <a:gd name="connsiteY1" fmla="*/ 37243 h 38100"/>
                    <a:gd name="connsiteX2" fmla="*/ 37243 w 38100"/>
                    <a:gd name="connsiteY2" fmla="*/ 22193 h 38100"/>
                    <a:gd name="connsiteX3" fmla="*/ 22193 w 38100"/>
                    <a:gd name="connsiteY3" fmla="*/ 7144 h 38100"/>
                    <a:gd name="connsiteX4" fmla="*/ 7144 w 38100"/>
                    <a:gd name="connsiteY4" fmla="*/ 22193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7144" y="22193"/>
                      </a:moveTo>
                      <a:cubicBezTo>
                        <a:pt x="7144" y="30480"/>
                        <a:pt x="13906" y="37243"/>
                        <a:pt x="22193" y="37243"/>
                      </a:cubicBezTo>
                      <a:cubicBezTo>
                        <a:pt x="30480" y="37243"/>
                        <a:pt x="37243" y="30480"/>
                        <a:pt x="37243" y="22193"/>
                      </a:cubicBezTo>
                      <a:cubicBezTo>
                        <a:pt x="37243" y="13907"/>
                        <a:pt x="30480" y="7144"/>
                        <a:pt x="22193" y="7144"/>
                      </a:cubicBezTo>
                      <a:cubicBezTo>
                        <a:pt x="13906" y="7239"/>
                        <a:pt x="7144" y="13907"/>
                        <a:pt x="7144" y="2219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/>
                <p:cNvSpPr/>
                <p:nvPr/>
              </p:nvSpPr>
              <p:spPr>
                <a:xfrm>
                  <a:off x="5652210" y="1977728"/>
                  <a:ext cx="94417" cy="52454"/>
                </a:xfrm>
                <a:custGeom>
                  <a:avLst/>
                  <a:gdLst>
                    <a:gd name="connsiteX0" fmla="*/ 80480 w 85725"/>
                    <a:gd name="connsiteY0" fmla="*/ 8150 h 47625"/>
                    <a:gd name="connsiteX1" fmla="*/ 15996 w 85725"/>
                    <a:gd name="connsiteY1" fmla="*/ 14436 h 47625"/>
                    <a:gd name="connsiteX2" fmla="*/ 13329 w 85725"/>
                    <a:gd name="connsiteY2" fmla="*/ 22818 h 47625"/>
                    <a:gd name="connsiteX3" fmla="*/ 8757 w 85725"/>
                    <a:gd name="connsiteY3" fmla="*/ 27390 h 47625"/>
                    <a:gd name="connsiteX4" fmla="*/ 9138 w 85725"/>
                    <a:gd name="connsiteY4" fmla="*/ 39487 h 47625"/>
                    <a:gd name="connsiteX5" fmla="*/ 24378 w 85725"/>
                    <a:gd name="connsiteY5" fmla="*/ 47202 h 47625"/>
                    <a:gd name="connsiteX6" fmla="*/ 37237 w 85725"/>
                    <a:gd name="connsiteY6" fmla="*/ 43392 h 47625"/>
                    <a:gd name="connsiteX7" fmla="*/ 83528 w 85725"/>
                    <a:gd name="connsiteY7" fmla="*/ 19294 h 47625"/>
                    <a:gd name="connsiteX8" fmla="*/ 83814 w 85725"/>
                    <a:gd name="connsiteY8" fmla="*/ 19008 h 47625"/>
                    <a:gd name="connsiteX9" fmla="*/ 80480 w 85725"/>
                    <a:gd name="connsiteY9" fmla="*/ 815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5" h="47625">
                      <a:moveTo>
                        <a:pt x="80480" y="8150"/>
                      </a:moveTo>
                      <a:cubicBezTo>
                        <a:pt x="58858" y="5673"/>
                        <a:pt x="36665" y="7769"/>
                        <a:pt x="15996" y="14436"/>
                      </a:cubicBezTo>
                      <a:cubicBezTo>
                        <a:pt x="16567" y="17294"/>
                        <a:pt x="15139" y="20532"/>
                        <a:pt x="13329" y="22818"/>
                      </a:cubicBezTo>
                      <a:cubicBezTo>
                        <a:pt x="11900" y="24438"/>
                        <a:pt x="9995" y="25581"/>
                        <a:pt x="8757" y="27390"/>
                      </a:cubicBezTo>
                      <a:cubicBezTo>
                        <a:pt x="6280" y="30819"/>
                        <a:pt x="6852" y="35868"/>
                        <a:pt x="9138" y="39487"/>
                      </a:cubicBezTo>
                      <a:cubicBezTo>
                        <a:pt x="12281" y="44535"/>
                        <a:pt x="18377" y="47679"/>
                        <a:pt x="24378" y="47202"/>
                      </a:cubicBezTo>
                      <a:cubicBezTo>
                        <a:pt x="28855" y="46821"/>
                        <a:pt x="33046" y="44631"/>
                        <a:pt x="37237" y="43392"/>
                      </a:cubicBezTo>
                      <a:cubicBezTo>
                        <a:pt x="54001" y="38154"/>
                        <a:pt x="70003" y="30534"/>
                        <a:pt x="83528" y="19294"/>
                      </a:cubicBezTo>
                      <a:cubicBezTo>
                        <a:pt x="83624" y="19199"/>
                        <a:pt x="83719" y="19104"/>
                        <a:pt x="83814" y="19008"/>
                      </a:cubicBezTo>
                      <a:cubicBezTo>
                        <a:pt x="88005" y="15484"/>
                        <a:pt x="85814" y="8721"/>
                        <a:pt x="80480" y="815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/>
                <p:cNvSpPr/>
                <p:nvPr/>
              </p:nvSpPr>
              <p:spPr>
                <a:xfrm>
                  <a:off x="5523285" y="2389949"/>
                  <a:ext cx="52454" cy="41963"/>
                </a:xfrm>
                <a:custGeom>
                  <a:avLst/>
                  <a:gdLst>
                    <a:gd name="connsiteX0" fmla="*/ 43612 w 47625"/>
                    <a:gd name="connsiteY0" fmla="*/ 22307 h 38100"/>
                    <a:gd name="connsiteX1" fmla="*/ 45803 w 47625"/>
                    <a:gd name="connsiteY1" fmla="*/ 29641 h 38100"/>
                    <a:gd name="connsiteX2" fmla="*/ 41612 w 47625"/>
                    <a:gd name="connsiteY2" fmla="*/ 35547 h 38100"/>
                    <a:gd name="connsiteX3" fmla="*/ 35040 w 47625"/>
                    <a:gd name="connsiteY3" fmla="*/ 33451 h 38100"/>
                    <a:gd name="connsiteX4" fmla="*/ 30849 w 47625"/>
                    <a:gd name="connsiteY4" fmla="*/ 27546 h 38100"/>
                    <a:gd name="connsiteX5" fmla="*/ 14276 w 47625"/>
                    <a:gd name="connsiteY5" fmla="*/ 12687 h 38100"/>
                    <a:gd name="connsiteX6" fmla="*/ 19514 w 47625"/>
                    <a:gd name="connsiteY6" fmla="*/ 25164 h 38100"/>
                    <a:gd name="connsiteX7" fmla="*/ 16847 w 47625"/>
                    <a:gd name="connsiteY7" fmla="*/ 38023 h 38100"/>
                    <a:gd name="connsiteX8" fmla="*/ 14942 w 47625"/>
                    <a:gd name="connsiteY8" fmla="*/ 39357 h 38100"/>
                    <a:gd name="connsiteX9" fmla="*/ 10656 w 47625"/>
                    <a:gd name="connsiteY9" fmla="*/ 35070 h 38100"/>
                    <a:gd name="connsiteX10" fmla="*/ 17800 w 47625"/>
                    <a:gd name="connsiteY10" fmla="*/ 7162 h 38100"/>
                    <a:gd name="connsiteX11" fmla="*/ 43612 w 47625"/>
                    <a:gd name="connsiteY11" fmla="*/ 2230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38100">
                      <a:moveTo>
                        <a:pt x="43612" y="22307"/>
                      </a:moveTo>
                      <a:cubicBezTo>
                        <a:pt x="44946" y="24498"/>
                        <a:pt x="45899" y="27069"/>
                        <a:pt x="45803" y="29641"/>
                      </a:cubicBezTo>
                      <a:cubicBezTo>
                        <a:pt x="45708" y="32213"/>
                        <a:pt x="44089" y="34785"/>
                        <a:pt x="41612" y="35547"/>
                      </a:cubicBezTo>
                      <a:cubicBezTo>
                        <a:pt x="39326" y="36213"/>
                        <a:pt x="36754" y="35070"/>
                        <a:pt x="35040" y="33451"/>
                      </a:cubicBezTo>
                      <a:cubicBezTo>
                        <a:pt x="33326" y="31737"/>
                        <a:pt x="32183" y="29641"/>
                        <a:pt x="30849" y="27546"/>
                      </a:cubicBezTo>
                      <a:cubicBezTo>
                        <a:pt x="26849" y="21164"/>
                        <a:pt x="21038" y="16020"/>
                        <a:pt x="14276" y="12687"/>
                      </a:cubicBezTo>
                      <a:cubicBezTo>
                        <a:pt x="16466" y="16687"/>
                        <a:pt x="18657" y="20688"/>
                        <a:pt x="19514" y="25164"/>
                      </a:cubicBezTo>
                      <a:cubicBezTo>
                        <a:pt x="20371" y="29641"/>
                        <a:pt x="19800" y="34594"/>
                        <a:pt x="16847" y="38023"/>
                      </a:cubicBezTo>
                      <a:cubicBezTo>
                        <a:pt x="16371" y="38595"/>
                        <a:pt x="15704" y="39166"/>
                        <a:pt x="14942" y="39357"/>
                      </a:cubicBezTo>
                      <a:cubicBezTo>
                        <a:pt x="12751" y="39833"/>
                        <a:pt x="11227" y="37261"/>
                        <a:pt x="10656" y="35070"/>
                      </a:cubicBezTo>
                      <a:cubicBezTo>
                        <a:pt x="7608" y="24117"/>
                        <a:pt x="1988" y="6495"/>
                        <a:pt x="17800" y="7162"/>
                      </a:cubicBezTo>
                      <a:cubicBezTo>
                        <a:pt x="28087" y="7448"/>
                        <a:pt x="38374" y="13258"/>
                        <a:pt x="43612" y="22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/>
                <p:cNvSpPr/>
                <p:nvPr/>
              </p:nvSpPr>
              <p:spPr>
                <a:xfrm>
                  <a:off x="5449219" y="2389949"/>
                  <a:ext cx="52454" cy="41963"/>
                </a:xfrm>
                <a:custGeom>
                  <a:avLst/>
                  <a:gdLst>
                    <a:gd name="connsiteX0" fmla="*/ 43612 w 47625"/>
                    <a:gd name="connsiteY0" fmla="*/ 22307 h 38100"/>
                    <a:gd name="connsiteX1" fmla="*/ 45803 w 47625"/>
                    <a:gd name="connsiteY1" fmla="*/ 29641 h 38100"/>
                    <a:gd name="connsiteX2" fmla="*/ 41612 w 47625"/>
                    <a:gd name="connsiteY2" fmla="*/ 35547 h 38100"/>
                    <a:gd name="connsiteX3" fmla="*/ 35040 w 47625"/>
                    <a:gd name="connsiteY3" fmla="*/ 33451 h 38100"/>
                    <a:gd name="connsiteX4" fmla="*/ 30849 w 47625"/>
                    <a:gd name="connsiteY4" fmla="*/ 27546 h 38100"/>
                    <a:gd name="connsiteX5" fmla="*/ 14276 w 47625"/>
                    <a:gd name="connsiteY5" fmla="*/ 12687 h 38100"/>
                    <a:gd name="connsiteX6" fmla="*/ 19514 w 47625"/>
                    <a:gd name="connsiteY6" fmla="*/ 25164 h 38100"/>
                    <a:gd name="connsiteX7" fmla="*/ 16847 w 47625"/>
                    <a:gd name="connsiteY7" fmla="*/ 38023 h 38100"/>
                    <a:gd name="connsiteX8" fmla="*/ 14942 w 47625"/>
                    <a:gd name="connsiteY8" fmla="*/ 39357 h 38100"/>
                    <a:gd name="connsiteX9" fmla="*/ 10656 w 47625"/>
                    <a:gd name="connsiteY9" fmla="*/ 35070 h 38100"/>
                    <a:gd name="connsiteX10" fmla="*/ 17800 w 47625"/>
                    <a:gd name="connsiteY10" fmla="*/ 7162 h 38100"/>
                    <a:gd name="connsiteX11" fmla="*/ 43612 w 47625"/>
                    <a:gd name="connsiteY11" fmla="*/ 22307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5" h="38100">
                      <a:moveTo>
                        <a:pt x="43612" y="22307"/>
                      </a:moveTo>
                      <a:cubicBezTo>
                        <a:pt x="44946" y="24498"/>
                        <a:pt x="45899" y="27069"/>
                        <a:pt x="45803" y="29641"/>
                      </a:cubicBezTo>
                      <a:cubicBezTo>
                        <a:pt x="45708" y="32213"/>
                        <a:pt x="44089" y="34785"/>
                        <a:pt x="41612" y="35547"/>
                      </a:cubicBezTo>
                      <a:cubicBezTo>
                        <a:pt x="39326" y="36213"/>
                        <a:pt x="36754" y="35070"/>
                        <a:pt x="35040" y="33451"/>
                      </a:cubicBezTo>
                      <a:cubicBezTo>
                        <a:pt x="33326" y="31737"/>
                        <a:pt x="32183" y="29641"/>
                        <a:pt x="30849" y="27546"/>
                      </a:cubicBezTo>
                      <a:cubicBezTo>
                        <a:pt x="26849" y="21164"/>
                        <a:pt x="21038" y="16020"/>
                        <a:pt x="14276" y="12687"/>
                      </a:cubicBezTo>
                      <a:cubicBezTo>
                        <a:pt x="16466" y="16687"/>
                        <a:pt x="18657" y="20688"/>
                        <a:pt x="19514" y="25164"/>
                      </a:cubicBezTo>
                      <a:cubicBezTo>
                        <a:pt x="20371" y="29641"/>
                        <a:pt x="19800" y="34594"/>
                        <a:pt x="16847" y="38023"/>
                      </a:cubicBezTo>
                      <a:cubicBezTo>
                        <a:pt x="16371" y="38595"/>
                        <a:pt x="15704" y="39166"/>
                        <a:pt x="14942" y="39357"/>
                      </a:cubicBezTo>
                      <a:cubicBezTo>
                        <a:pt x="12751" y="39833"/>
                        <a:pt x="11227" y="37261"/>
                        <a:pt x="10656" y="35070"/>
                      </a:cubicBezTo>
                      <a:cubicBezTo>
                        <a:pt x="7608" y="24117"/>
                        <a:pt x="1988" y="6495"/>
                        <a:pt x="17800" y="7162"/>
                      </a:cubicBezTo>
                      <a:cubicBezTo>
                        <a:pt x="28087" y="7448"/>
                        <a:pt x="38374" y="13258"/>
                        <a:pt x="43612" y="2230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/>
                <p:cNvSpPr/>
                <p:nvPr/>
              </p:nvSpPr>
              <p:spPr>
                <a:xfrm>
                  <a:off x="3050595" y="2779653"/>
                  <a:ext cx="209816" cy="209816"/>
                </a:xfrm>
                <a:custGeom>
                  <a:avLst/>
                  <a:gdLst>
                    <a:gd name="connsiteX0" fmla="*/ 145444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4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4" y="79103"/>
                      </a:moveTo>
                      <a:lnTo>
                        <a:pt x="183640" y="95010"/>
                      </a:lnTo>
                      <a:cubicBezTo>
                        <a:pt x="188878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4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/>
                <p:cNvSpPr/>
                <p:nvPr/>
              </p:nvSpPr>
              <p:spPr>
                <a:xfrm>
                  <a:off x="4991391" y="1363396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3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3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/>
                <p:cNvSpPr/>
                <p:nvPr/>
              </p:nvSpPr>
              <p:spPr>
                <a:xfrm>
                  <a:off x="6134887" y="2758671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/>
                <p:cNvSpPr/>
                <p:nvPr/>
              </p:nvSpPr>
              <p:spPr>
                <a:xfrm>
                  <a:off x="5463477" y="3451063"/>
                  <a:ext cx="209816" cy="209816"/>
                </a:xfrm>
                <a:custGeom>
                  <a:avLst/>
                  <a:gdLst>
                    <a:gd name="connsiteX0" fmla="*/ 145445 w 190500"/>
                    <a:gd name="connsiteY0" fmla="*/ 79103 h 190500"/>
                    <a:gd name="connsiteX1" fmla="*/ 183640 w 190500"/>
                    <a:gd name="connsiteY1" fmla="*/ 95010 h 190500"/>
                    <a:gd name="connsiteX2" fmla="*/ 183163 w 190500"/>
                    <a:gd name="connsiteY2" fmla="*/ 106440 h 190500"/>
                    <a:gd name="connsiteX3" fmla="*/ 144778 w 190500"/>
                    <a:gd name="connsiteY3" fmla="*/ 119012 h 190500"/>
                    <a:gd name="connsiteX4" fmla="*/ 115060 w 190500"/>
                    <a:gd name="connsiteY4" fmla="*/ 146254 h 190500"/>
                    <a:gd name="connsiteX5" fmla="*/ 99058 w 190500"/>
                    <a:gd name="connsiteY5" fmla="*/ 183592 h 190500"/>
                    <a:gd name="connsiteX6" fmla="*/ 87628 w 190500"/>
                    <a:gd name="connsiteY6" fmla="*/ 183116 h 190500"/>
                    <a:gd name="connsiteX7" fmla="*/ 74959 w 190500"/>
                    <a:gd name="connsiteY7" fmla="*/ 144444 h 190500"/>
                    <a:gd name="connsiteX8" fmla="*/ 47718 w 190500"/>
                    <a:gd name="connsiteY8" fmla="*/ 114726 h 190500"/>
                    <a:gd name="connsiteX9" fmla="*/ 10856 w 190500"/>
                    <a:gd name="connsiteY9" fmla="*/ 99010 h 190500"/>
                    <a:gd name="connsiteX10" fmla="*/ 11523 w 190500"/>
                    <a:gd name="connsiteY10" fmla="*/ 87580 h 190500"/>
                    <a:gd name="connsiteX11" fmla="*/ 48289 w 190500"/>
                    <a:gd name="connsiteY11" fmla="*/ 76531 h 190500"/>
                    <a:gd name="connsiteX12" fmla="*/ 79341 w 190500"/>
                    <a:gd name="connsiteY12" fmla="*/ 48528 h 190500"/>
                    <a:gd name="connsiteX13" fmla="*/ 94962 w 190500"/>
                    <a:gd name="connsiteY13" fmla="*/ 10904 h 190500"/>
                    <a:gd name="connsiteX14" fmla="*/ 106487 w 190500"/>
                    <a:gd name="connsiteY14" fmla="*/ 11475 h 190500"/>
                    <a:gd name="connsiteX15" fmla="*/ 117441 w 190500"/>
                    <a:gd name="connsiteY15" fmla="*/ 47956 h 190500"/>
                    <a:gd name="connsiteX16" fmla="*/ 145445 w 190500"/>
                    <a:gd name="connsiteY16" fmla="*/ 7910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0500" h="190500">
                      <a:moveTo>
                        <a:pt x="145445" y="79103"/>
                      </a:moveTo>
                      <a:lnTo>
                        <a:pt x="183640" y="95010"/>
                      </a:lnTo>
                      <a:cubicBezTo>
                        <a:pt x="188879" y="97200"/>
                        <a:pt x="188593" y="104725"/>
                        <a:pt x="183163" y="106440"/>
                      </a:cubicBezTo>
                      <a:lnTo>
                        <a:pt x="144778" y="119012"/>
                      </a:lnTo>
                      <a:cubicBezTo>
                        <a:pt x="131443" y="123394"/>
                        <a:pt x="120584" y="133300"/>
                        <a:pt x="115060" y="146254"/>
                      </a:cubicBezTo>
                      <a:lnTo>
                        <a:pt x="99058" y="183592"/>
                      </a:lnTo>
                      <a:cubicBezTo>
                        <a:pt x="96867" y="188736"/>
                        <a:pt x="89437" y="188450"/>
                        <a:pt x="87628" y="183116"/>
                      </a:cubicBezTo>
                      <a:lnTo>
                        <a:pt x="74959" y="144444"/>
                      </a:lnTo>
                      <a:cubicBezTo>
                        <a:pt x="70578" y="131109"/>
                        <a:pt x="60672" y="120251"/>
                        <a:pt x="47718" y="114726"/>
                      </a:cubicBezTo>
                      <a:lnTo>
                        <a:pt x="10856" y="99010"/>
                      </a:lnTo>
                      <a:cubicBezTo>
                        <a:pt x="5617" y="96724"/>
                        <a:pt x="5998" y="89199"/>
                        <a:pt x="11523" y="87580"/>
                      </a:cubicBezTo>
                      <a:lnTo>
                        <a:pt x="48289" y="76531"/>
                      </a:lnTo>
                      <a:cubicBezTo>
                        <a:pt x="62291" y="72340"/>
                        <a:pt x="73626" y="62053"/>
                        <a:pt x="79341" y="48528"/>
                      </a:cubicBezTo>
                      <a:lnTo>
                        <a:pt x="94962" y="10904"/>
                      </a:lnTo>
                      <a:cubicBezTo>
                        <a:pt x="97153" y="5570"/>
                        <a:pt x="104773" y="6046"/>
                        <a:pt x="106487" y="11475"/>
                      </a:cubicBezTo>
                      <a:lnTo>
                        <a:pt x="117441" y="47956"/>
                      </a:lnTo>
                      <a:cubicBezTo>
                        <a:pt x="121727" y="62053"/>
                        <a:pt x="131919" y="73483"/>
                        <a:pt x="145445" y="79103"/>
                      </a:cubicBezTo>
                      <a:close/>
                    </a:path>
                  </a:pathLst>
                </a:custGeom>
                <a:solidFill>
                  <a:srgbClr val="FFC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/>
                <p:cNvSpPr/>
                <p:nvPr/>
              </p:nvSpPr>
              <p:spPr>
                <a:xfrm>
                  <a:off x="4313872" y="5040519"/>
                  <a:ext cx="608466" cy="377668"/>
                </a:xfrm>
                <a:custGeom>
                  <a:avLst/>
                  <a:gdLst>
                    <a:gd name="connsiteX0" fmla="*/ 29832 w 552450"/>
                    <a:gd name="connsiteY0" fmla="*/ 339424 h 342900"/>
                    <a:gd name="connsiteX1" fmla="*/ 58407 w 552450"/>
                    <a:gd name="connsiteY1" fmla="*/ 34624 h 342900"/>
                    <a:gd name="connsiteX2" fmla="*/ 248907 w 552450"/>
                    <a:gd name="connsiteY2" fmla="*/ 158449 h 342900"/>
                    <a:gd name="connsiteX3" fmla="*/ 391782 w 552450"/>
                    <a:gd name="connsiteY3" fmla="*/ 82249 h 342900"/>
                    <a:gd name="connsiteX4" fmla="*/ 553707 w 552450"/>
                    <a:gd name="connsiteY4" fmla="*/ 272749 h 342900"/>
                    <a:gd name="connsiteX5" fmla="*/ 29832 w 552450"/>
                    <a:gd name="connsiteY5" fmla="*/ 339424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50" h="342900">
                      <a:moveTo>
                        <a:pt x="29832" y="339424"/>
                      </a:moveTo>
                      <a:cubicBezTo>
                        <a:pt x="29832" y="339424"/>
                        <a:pt x="-36843" y="139399"/>
                        <a:pt x="58407" y="34624"/>
                      </a:cubicBezTo>
                      <a:cubicBezTo>
                        <a:pt x="153657" y="-70151"/>
                        <a:pt x="248907" y="158449"/>
                        <a:pt x="248907" y="158449"/>
                      </a:cubicBezTo>
                      <a:cubicBezTo>
                        <a:pt x="248907" y="158449"/>
                        <a:pt x="267957" y="63199"/>
                        <a:pt x="391782" y="82249"/>
                      </a:cubicBezTo>
                      <a:cubicBezTo>
                        <a:pt x="515607" y="101299"/>
                        <a:pt x="553707" y="272749"/>
                        <a:pt x="553707" y="272749"/>
                      </a:cubicBezTo>
                      <a:lnTo>
                        <a:pt x="29832" y="339424"/>
                      </a:lnTo>
                      <a:close/>
                    </a:path>
                  </a:pathLst>
                </a:custGeom>
                <a:solidFill>
                  <a:srgbClr val="83C6C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995138" y="3448507"/>
                <a:ext cx="1112771" cy="1169291"/>
                <a:chOff x="3001404" y="3441063"/>
                <a:chExt cx="1112771" cy="1169291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3001404" y="4070283"/>
                  <a:ext cx="1095172" cy="540071"/>
                  <a:chOff x="3001404" y="4070283"/>
                  <a:chExt cx="1095172" cy="540071"/>
                </a:xfrm>
              </p:grpSpPr>
              <p:pic>
                <p:nvPicPr>
                  <p:cNvPr id="30" name="图形 29"/>
                  <p:cNvPicPr>
                    <a:picLocks noChangeAspect="1"/>
                  </p:cNvPicPr>
                  <p:nvPr/>
                </p:nvPicPr>
                <p:blipFill>
                  <a:blip r:embed="rId1">
                    <a:extLst>
                      <a:ext uri="{96DAC541-7B7A-43D3-8B79-37D633B846F1}">
                        <asvg:svgBlip xmlns:asvg="http://schemas.microsoft.com/office/drawing/2016/SVG/main" r:embed="rId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56452" y="4532948"/>
                    <a:ext cx="384054" cy="77406"/>
                  </a:xfrm>
                  <a:prstGeom prst="rect">
                    <a:avLst/>
                  </a:prstGeom>
                </p:spPr>
              </p:pic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3001404" y="4070283"/>
                    <a:ext cx="109517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>
                        <a:ln w="31750">
                          <a:noFill/>
                        </a:ln>
                        <a:solidFill>
                          <a:schemeClr val="bg1"/>
                        </a:solidFill>
                        <a:latin typeface="Pacifico" panose="00000500000000000000" pitchFamily="2" charset="0"/>
                        <a:cs typeface="+mn-ea"/>
                        <a:sym typeface="+mn-lt"/>
                      </a:rPr>
                      <a:t>Study</a:t>
                    </a:r>
                    <a:endParaRPr lang="zh-CN" altLang="en-US" sz="2800" dirty="0">
                      <a:ln w="31750">
                        <a:noFill/>
                      </a:ln>
                      <a:solidFill>
                        <a:schemeClr val="bg1"/>
                      </a:solidFill>
                      <a:latin typeface="Pacifico" panose="00000500000000000000" pitchFamily="2" charset="0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3006482" y="3441063"/>
                  <a:ext cx="1107693" cy="766975"/>
                  <a:chOff x="3039782" y="3314353"/>
                  <a:chExt cx="1107693" cy="766975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3039782" y="3314353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学</a:t>
                    </a:r>
                    <a:endPara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3449848" y="3373442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习</a:t>
                    </a:r>
                    <a:endParaRPr lang="zh-CN" altLang="en-US" sz="40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7319" y="3379084"/>
            <a:ext cx="3792600" cy="1371614"/>
            <a:chOff x="4207319" y="2934584"/>
            <a:chExt cx="3792600" cy="137161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207319" y="2934584"/>
              <a:ext cx="0" cy="1371614"/>
            </a:xfrm>
            <a:prstGeom prst="line">
              <a:avLst/>
            </a:prstGeom>
            <a:ln w="25400">
              <a:solidFill>
                <a:schemeClr val="accent3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7999919" y="2934584"/>
              <a:ext cx="0" cy="1371614"/>
            </a:xfrm>
            <a:prstGeom prst="line">
              <a:avLst/>
            </a:prstGeom>
            <a:ln w="25400">
              <a:solidFill>
                <a:schemeClr val="accent3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One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974501" y="1336835"/>
            <a:ext cx="2275930" cy="4581299"/>
            <a:chOff x="4974501" y="1336835"/>
            <a:chExt cx="2275930" cy="4581299"/>
          </a:xfrm>
        </p:grpSpPr>
        <p:sp>
          <p:nvSpPr>
            <p:cNvPr id="15" name="椭圆 14"/>
            <p:cNvSpPr/>
            <p:nvPr/>
          </p:nvSpPr>
          <p:spPr>
            <a:xfrm>
              <a:off x="5136690" y="1336835"/>
              <a:ext cx="1951553" cy="1951553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974501" y="4497279"/>
              <a:ext cx="2275930" cy="1420855"/>
              <a:chOff x="1422722" y="4068019"/>
              <a:chExt cx="2275930" cy="142085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836771" y="4068019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22722" y="4501744"/>
                <a:ext cx="2275930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491430" y="1455244"/>
              <a:ext cx="1224379" cy="1650460"/>
              <a:chOff x="5388138" y="1732961"/>
              <a:chExt cx="1224379" cy="1650460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5639376" y="2385286"/>
                <a:ext cx="505722" cy="998135"/>
              </a:xfrm>
              <a:custGeom>
                <a:avLst/>
                <a:gdLst>
                  <a:gd name="connsiteX0" fmla="*/ 35559 w 505721"/>
                  <a:gd name="connsiteY0" fmla="*/ 938247 h 998134"/>
                  <a:gd name="connsiteX1" fmla="*/ 279504 w 505721"/>
                  <a:gd name="connsiteY1" fmla="*/ 987754 h 998134"/>
                  <a:gd name="connsiteX2" fmla="*/ 498428 w 505721"/>
                  <a:gd name="connsiteY2" fmla="*/ 878359 h 998134"/>
                  <a:gd name="connsiteX3" fmla="*/ 341122 w 505721"/>
                  <a:gd name="connsiteY3" fmla="*/ 318605 h 998134"/>
                  <a:gd name="connsiteX4" fmla="*/ 336331 w 505721"/>
                  <a:gd name="connsiteY4" fmla="*/ 104605 h 998134"/>
                  <a:gd name="connsiteX5" fmla="*/ 261937 w 505721"/>
                  <a:gd name="connsiteY5" fmla="*/ 45914 h 998134"/>
                  <a:gd name="connsiteX6" fmla="*/ 223608 w 505721"/>
                  <a:gd name="connsiteY6" fmla="*/ 9981 h 998134"/>
                  <a:gd name="connsiteX7" fmla="*/ 208037 w 505721"/>
                  <a:gd name="connsiteY7" fmla="*/ 32739 h 998134"/>
                  <a:gd name="connsiteX8" fmla="*/ 142826 w 505721"/>
                  <a:gd name="connsiteY8" fmla="*/ 142800 h 998134"/>
                  <a:gd name="connsiteX9" fmla="*/ 35559 w 505721"/>
                  <a:gd name="connsiteY9" fmla="*/ 938247 h 99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5721" h="998134">
                    <a:moveTo>
                      <a:pt x="35559" y="938247"/>
                    </a:moveTo>
                    <a:cubicBezTo>
                      <a:pt x="111418" y="973913"/>
                      <a:pt x="195793" y="994941"/>
                      <a:pt x="279504" y="987754"/>
                    </a:cubicBezTo>
                    <a:cubicBezTo>
                      <a:pt x="362948" y="980701"/>
                      <a:pt x="445593" y="943437"/>
                      <a:pt x="498428" y="878359"/>
                    </a:cubicBezTo>
                    <a:cubicBezTo>
                      <a:pt x="412189" y="703618"/>
                      <a:pt x="358822" y="512775"/>
                      <a:pt x="341122" y="318605"/>
                    </a:cubicBezTo>
                    <a:cubicBezTo>
                      <a:pt x="334867" y="247537"/>
                      <a:pt x="333137" y="175805"/>
                      <a:pt x="336331" y="104605"/>
                    </a:cubicBezTo>
                    <a:cubicBezTo>
                      <a:pt x="312509" y="87170"/>
                      <a:pt x="286158" y="67075"/>
                      <a:pt x="261937" y="45914"/>
                    </a:cubicBezTo>
                    <a:cubicBezTo>
                      <a:pt x="248096" y="34070"/>
                      <a:pt x="235320" y="21959"/>
                      <a:pt x="223608" y="9981"/>
                    </a:cubicBezTo>
                    <a:cubicBezTo>
                      <a:pt x="218285" y="17434"/>
                      <a:pt x="212961" y="25020"/>
                      <a:pt x="208037" y="32739"/>
                    </a:cubicBezTo>
                    <a:cubicBezTo>
                      <a:pt x="184082" y="68139"/>
                      <a:pt x="162256" y="105004"/>
                      <a:pt x="142826" y="142800"/>
                    </a:cubicBezTo>
                    <a:cubicBezTo>
                      <a:pt x="17194" y="384748"/>
                      <a:pt x="-21135" y="671146"/>
                      <a:pt x="35559" y="938247"/>
                    </a:cubicBezTo>
                    <a:close/>
                  </a:path>
                </a:pathLst>
              </a:custGeom>
              <a:solidFill>
                <a:srgbClr val="FFD2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5388138" y="1732961"/>
                <a:ext cx="1224379" cy="971518"/>
              </a:xfrm>
              <a:custGeom>
                <a:avLst/>
                <a:gdLst>
                  <a:gd name="connsiteX0" fmla="*/ 9981 w 1224378"/>
                  <a:gd name="connsiteY0" fmla="*/ 431804 h 971517"/>
                  <a:gd name="connsiteX1" fmla="*/ 557625 w 1224378"/>
                  <a:gd name="connsiteY1" fmla="*/ 851952 h 971517"/>
                  <a:gd name="connsiteX2" fmla="*/ 1041521 w 1224378"/>
                  <a:gd name="connsiteY2" fmla="*/ 968800 h 971517"/>
                  <a:gd name="connsiteX3" fmla="*/ 1217725 w 1224378"/>
                  <a:gd name="connsiteY3" fmla="*/ 927145 h 971517"/>
                  <a:gd name="connsiteX4" fmla="*/ 1218922 w 1224378"/>
                  <a:gd name="connsiteY4" fmla="*/ 902923 h 971517"/>
                  <a:gd name="connsiteX5" fmla="*/ 1219588 w 1224378"/>
                  <a:gd name="connsiteY5" fmla="*/ 890014 h 971517"/>
                  <a:gd name="connsiteX6" fmla="*/ 1221318 w 1224378"/>
                  <a:gd name="connsiteY6" fmla="*/ 834784 h 971517"/>
                  <a:gd name="connsiteX7" fmla="*/ 1212801 w 1224378"/>
                  <a:gd name="connsiteY7" fmla="*/ 622381 h 971517"/>
                  <a:gd name="connsiteX8" fmla="*/ 1194169 w 1224378"/>
                  <a:gd name="connsiteY8" fmla="*/ 486368 h 971517"/>
                  <a:gd name="connsiteX9" fmla="*/ 1144661 w 1224378"/>
                  <a:gd name="connsiteY9" fmla="*/ 312560 h 971517"/>
                  <a:gd name="connsiteX10" fmla="*/ 791854 w 1224378"/>
                  <a:gd name="connsiteY10" fmla="*/ 26694 h 971517"/>
                  <a:gd name="connsiteX11" fmla="*/ 566675 w 1224378"/>
                  <a:gd name="connsiteY11" fmla="*/ 15781 h 971517"/>
                  <a:gd name="connsiteX12" fmla="*/ 336837 w 1224378"/>
                  <a:gd name="connsiteY12" fmla="*/ 90441 h 971517"/>
                  <a:gd name="connsiteX13" fmla="*/ 323263 w 1224378"/>
                  <a:gd name="connsiteY13" fmla="*/ 98160 h 971517"/>
                  <a:gd name="connsiteX14" fmla="*/ 166223 w 1224378"/>
                  <a:gd name="connsiteY14" fmla="*/ 221796 h 971517"/>
                  <a:gd name="connsiteX15" fmla="*/ 76790 w 1224378"/>
                  <a:gd name="connsiteY15" fmla="*/ 328663 h 971517"/>
                  <a:gd name="connsiteX16" fmla="*/ 49641 w 1224378"/>
                  <a:gd name="connsiteY16" fmla="*/ 367923 h 971517"/>
                  <a:gd name="connsiteX17" fmla="*/ 42587 w 1224378"/>
                  <a:gd name="connsiteY17" fmla="*/ 378304 h 971517"/>
                  <a:gd name="connsiteX18" fmla="*/ 9981 w 1224378"/>
                  <a:gd name="connsiteY18" fmla="*/ 431804 h 971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24378" h="971517">
                    <a:moveTo>
                      <a:pt x="9981" y="431804"/>
                    </a:moveTo>
                    <a:cubicBezTo>
                      <a:pt x="123636" y="636887"/>
                      <a:pt x="341096" y="761987"/>
                      <a:pt x="557625" y="851952"/>
                    </a:cubicBezTo>
                    <a:cubicBezTo>
                      <a:pt x="711870" y="915966"/>
                      <a:pt x="874499" y="968135"/>
                      <a:pt x="1041521" y="968800"/>
                    </a:cubicBezTo>
                    <a:cubicBezTo>
                      <a:pt x="1102873" y="969066"/>
                      <a:pt x="1167153" y="961480"/>
                      <a:pt x="1217725" y="927145"/>
                    </a:cubicBezTo>
                    <a:cubicBezTo>
                      <a:pt x="1218257" y="919160"/>
                      <a:pt x="1218656" y="911174"/>
                      <a:pt x="1218922" y="902923"/>
                    </a:cubicBezTo>
                    <a:cubicBezTo>
                      <a:pt x="1219455" y="898798"/>
                      <a:pt x="1219455" y="894406"/>
                      <a:pt x="1219588" y="890014"/>
                    </a:cubicBezTo>
                    <a:cubicBezTo>
                      <a:pt x="1220519" y="871781"/>
                      <a:pt x="1221052" y="853150"/>
                      <a:pt x="1221318" y="834784"/>
                    </a:cubicBezTo>
                    <a:cubicBezTo>
                      <a:pt x="1222516" y="764249"/>
                      <a:pt x="1219854" y="692783"/>
                      <a:pt x="1212801" y="622381"/>
                    </a:cubicBezTo>
                    <a:cubicBezTo>
                      <a:pt x="1208409" y="576600"/>
                      <a:pt x="1202154" y="530952"/>
                      <a:pt x="1194169" y="486368"/>
                    </a:cubicBezTo>
                    <a:cubicBezTo>
                      <a:pt x="1183256" y="427013"/>
                      <a:pt x="1169415" y="367524"/>
                      <a:pt x="1144661" y="312560"/>
                    </a:cubicBezTo>
                    <a:cubicBezTo>
                      <a:pt x="1080781" y="169494"/>
                      <a:pt x="944103" y="64224"/>
                      <a:pt x="791854" y="26694"/>
                    </a:cubicBezTo>
                    <a:cubicBezTo>
                      <a:pt x="718391" y="8461"/>
                      <a:pt x="641734" y="5667"/>
                      <a:pt x="566675" y="15781"/>
                    </a:cubicBezTo>
                    <a:cubicBezTo>
                      <a:pt x="486691" y="26694"/>
                      <a:pt x="408171" y="52379"/>
                      <a:pt x="336837" y="90441"/>
                    </a:cubicBezTo>
                    <a:cubicBezTo>
                      <a:pt x="332179" y="92837"/>
                      <a:pt x="327654" y="95233"/>
                      <a:pt x="323263" y="98160"/>
                    </a:cubicBezTo>
                    <a:cubicBezTo>
                      <a:pt x="265770" y="130633"/>
                      <a:pt x="213202" y="173353"/>
                      <a:pt x="166223" y="221796"/>
                    </a:cubicBezTo>
                    <a:cubicBezTo>
                      <a:pt x="133750" y="255067"/>
                      <a:pt x="103939" y="291133"/>
                      <a:pt x="76790" y="328663"/>
                    </a:cubicBezTo>
                    <a:cubicBezTo>
                      <a:pt x="67341" y="341572"/>
                      <a:pt x="58424" y="354881"/>
                      <a:pt x="49641" y="367923"/>
                    </a:cubicBezTo>
                    <a:cubicBezTo>
                      <a:pt x="47245" y="371383"/>
                      <a:pt x="44983" y="374976"/>
                      <a:pt x="42587" y="378304"/>
                    </a:cubicBezTo>
                    <a:cubicBezTo>
                      <a:pt x="31142" y="396137"/>
                      <a:pt x="20229" y="413837"/>
                      <a:pt x="9981" y="431804"/>
                    </a:cubicBezTo>
                    <a:close/>
                  </a:path>
                </a:pathLst>
              </a:custGeom>
              <a:solidFill>
                <a:srgbClr val="FF56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6147058" y="1784949"/>
                <a:ext cx="239552" cy="252861"/>
              </a:xfrm>
              <a:custGeom>
                <a:avLst/>
                <a:gdLst>
                  <a:gd name="connsiteX0" fmla="*/ 228435 w 239552"/>
                  <a:gd name="connsiteY0" fmla="*/ 210531 h 252860"/>
                  <a:gd name="connsiteX1" fmla="*/ 205677 w 239552"/>
                  <a:gd name="connsiteY1" fmla="*/ 246331 h 252860"/>
                  <a:gd name="connsiteX2" fmla="*/ 138736 w 239552"/>
                  <a:gd name="connsiteY2" fmla="*/ 249392 h 252860"/>
                  <a:gd name="connsiteX3" fmla="*/ 14169 w 239552"/>
                  <a:gd name="connsiteY3" fmla="*/ 120566 h 252860"/>
                  <a:gd name="connsiteX4" fmla="*/ 126625 w 239552"/>
                  <a:gd name="connsiteY4" fmla="*/ 22749 h 252860"/>
                  <a:gd name="connsiteX5" fmla="*/ 228435 w 239552"/>
                  <a:gd name="connsiteY5" fmla="*/ 210531 h 25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552" h="252860">
                    <a:moveTo>
                      <a:pt x="228435" y="210531"/>
                    </a:moveTo>
                    <a:cubicBezTo>
                      <a:pt x="224442" y="224372"/>
                      <a:pt x="217389" y="237947"/>
                      <a:pt x="205677" y="246331"/>
                    </a:cubicBezTo>
                    <a:cubicBezTo>
                      <a:pt x="186779" y="259773"/>
                      <a:pt x="160695" y="256845"/>
                      <a:pt x="138736" y="249392"/>
                    </a:cubicBezTo>
                    <a:cubicBezTo>
                      <a:pt x="80046" y="229296"/>
                      <a:pt x="32268" y="179922"/>
                      <a:pt x="14169" y="120566"/>
                    </a:cubicBezTo>
                    <a:cubicBezTo>
                      <a:pt x="-7391" y="49632"/>
                      <a:pt x="57953" y="-19173"/>
                      <a:pt x="126625" y="22749"/>
                    </a:cubicBezTo>
                    <a:cubicBezTo>
                      <a:pt x="186913" y="59746"/>
                      <a:pt x="249728" y="136004"/>
                      <a:pt x="228435" y="2105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6250408" y="2169571"/>
                <a:ext cx="199627" cy="146393"/>
              </a:xfrm>
              <a:custGeom>
                <a:avLst/>
                <a:gdLst>
                  <a:gd name="connsiteX0" fmla="*/ 190828 w 199626"/>
                  <a:gd name="connsiteY0" fmla="*/ 106718 h 146393"/>
                  <a:gd name="connsiteX1" fmla="*/ 106453 w 199626"/>
                  <a:gd name="connsiteY1" fmla="*/ 144647 h 146393"/>
                  <a:gd name="connsiteX2" fmla="*/ 44701 w 199626"/>
                  <a:gd name="connsiteY2" fmla="*/ 135332 h 146393"/>
                  <a:gd name="connsiteX3" fmla="*/ 69588 w 199626"/>
                  <a:gd name="connsiteY3" fmla="*/ 11696 h 146393"/>
                  <a:gd name="connsiteX4" fmla="*/ 190828 w 199626"/>
                  <a:gd name="connsiteY4" fmla="*/ 106718 h 146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626" h="146393">
                    <a:moveTo>
                      <a:pt x="190828" y="106718"/>
                    </a:moveTo>
                    <a:cubicBezTo>
                      <a:pt x="176987" y="136263"/>
                      <a:pt x="139058" y="143982"/>
                      <a:pt x="106453" y="144647"/>
                    </a:cubicBezTo>
                    <a:cubicBezTo>
                      <a:pt x="85425" y="145047"/>
                      <a:pt x="63732" y="143982"/>
                      <a:pt x="44701" y="135332"/>
                    </a:cubicBezTo>
                    <a:cubicBezTo>
                      <a:pt x="-17849" y="107118"/>
                      <a:pt x="12495" y="23807"/>
                      <a:pt x="69588" y="11696"/>
                    </a:cubicBezTo>
                    <a:cubicBezTo>
                      <a:pt x="119628" y="1182"/>
                      <a:pt x="222103" y="39777"/>
                      <a:pt x="190828" y="1067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5813341" y="2019522"/>
                <a:ext cx="319403" cy="346020"/>
              </a:xfrm>
              <a:custGeom>
                <a:avLst/>
                <a:gdLst>
                  <a:gd name="connsiteX0" fmla="*/ 312352 w 319403"/>
                  <a:gd name="connsiteY0" fmla="*/ 188362 h 346020"/>
                  <a:gd name="connsiteX1" fmla="*/ 276286 w 319403"/>
                  <a:gd name="connsiteY1" fmla="*/ 310666 h 346020"/>
                  <a:gd name="connsiteX2" fmla="*/ 214668 w 319403"/>
                  <a:gd name="connsiteY2" fmla="*/ 343006 h 346020"/>
                  <a:gd name="connsiteX3" fmla="*/ 38064 w 319403"/>
                  <a:gd name="connsiteY3" fmla="*/ 274201 h 346020"/>
                  <a:gd name="connsiteX4" fmla="*/ 38996 w 319403"/>
                  <a:gd name="connsiteY4" fmla="*/ 84556 h 346020"/>
                  <a:gd name="connsiteX5" fmla="*/ 215466 w 319403"/>
                  <a:gd name="connsiteY5" fmla="*/ 15485 h 346020"/>
                  <a:gd name="connsiteX6" fmla="*/ 312352 w 319403"/>
                  <a:gd name="connsiteY6" fmla="*/ 188362 h 3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403" h="346020">
                    <a:moveTo>
                      <a:pt x="312352" y="188362"/>
                    </a:moveTo>
                    <a:cubicBezTo>
                      <a:pt x="316344" y="232147"/>
                      <a:pt x="307561" y="279791"/>
                      <a:pt x="276286" y="310666"/>
                    </a:cubicBezTo>
                    <a:cubicBezTo>
                      <a:pt x="259517" y="327169"/>
                      <a:pt x="237558" y="337550"/>
                      <a:pt x="214668" y="343006"/>
                    </a:cubicBezTo>
                    <a:cubicBezTo>
                      <a:pt x="149323" y="358311"/>
                      <a:pt x="75860" y="329698"/>
                      <a:pt x="38064" y="274201"/>
                    </a:cubicBezTo>
                    <a:cubicBezTo>
                      <a:pt x="268" y="218705"/>
                      <a:pt x="668" y="139786"/>
                      <a:pt x="38996" y="84556"/>
                    </a:cubicBezTo>
                    <a:cubicBezTo>
                      <a:pt x="73598" y="34782"/>
                      <a:pt x="154114" y="-5010"/>
                      <a:pt x="215466" y="15485"/>
                    </a:cubicBezTo>
                    <a:cubicBezTo>
                      <a:pt x="275754" y="35714"/>
                      <a:pt x="307295" y="132200"/>
                      <a:pt x="312352" y="1883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6420605" y="2337310"/>
                <a:ext cx="186319" cy="239552"/>
              </a:xfrm>
              <a:custGeom>
                <a:avLst/>
                <a:gdLst>
                  <a:gd name="connsiteX0" fmla="*/ 9985 w 186318"/>
                  <a:gd name="connsiteY0" fmla="*/ 140336 h 239552"/>
                  <a:gd name="connsiteX1" fmla="*/ 36468 w 186318"/>
                  <a:gd name="connsiteY1" fmla="*/ 210871 h 239552"/>
                  <a:gd name="connsiteX2" fmla="*/ 101414 w 186318"/>
                  <a:gd name="connsiteY2" fmla="*/ 240016 h 239552"/>
                  <a:gd name="connsiteX3" fmla="*/ 188983 w 186318"/>
                  <a:gd name="connsiteY3" fmla="*/ 230301 h 239552"/>
                  <a:gd name="connsiteX4" fmla="*/ 180466 w 186318"/>
                  <a:gd name="connsiteY4" fmla="*/ 17898 h 239552"/>
                  <a:gd name="connsiteX5" fmla="*/ 53636 w 186318"/>
                  <a:gd name="connsiteY5" fmla="*/ 42120 h 239552"/>
                  <a:gd name="connsiteX6" fmla="*/ 9985 w 186318"/>
                  <a:gd name="connsiteY6" fmla="*/ 140336 h 23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318" h="239552">
                    <a:moveTo>
                      <a:pt x="9985" y="140336"/>
                    </a:moveTo>
                    <a:cubicBezTo>
                      <a:pt x="9985" y="166287"/>
                      <a:pt x="18236" y="192638"/>
                      <a:pt x="36468" y="210871"/>
                    </a:cubicBezTo>
                    <a:cubicBezTo>
                      <a:pt x="53503" y="228039"/>
                      <a:pt x="77458" y="236290"/>
                      <a:pt x="101414" y="240016"/>
                    </a:cubicBezTo>
                    <a:cubicBezTo>
                      <a:pt x="130692" y="244142"/>
                      <a:pt x="161568" y="241747"/>
                      <a:pt x="188983" y="230301"/>
                    </a:cubicBezTo>
                    <a:cubicBezTo>
                      <a:pt x="190181" y="159766"/>
                      <a:pt x="187519" y="88300"/>
                      <a:pt x="180466" y="17898"/>
                    </a:cubicBezTo>
                    <a:cubicBezTo>
                      <a:pt x="138278" y="2327"/>
                      <a:pt x="89835" y="9381"/>
                      <a:pt x="53636" y="42120"/>
                    </a:cubicBezTo>
                    <a:cubicBezTo>
                      <a:pt x="26221" y="66873"/>
                      <a:pt x="9718" y="103472"/>
                      <a:pt x="9985" y="1403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701419" y="1738760"/>
                <a:ext cx="266169" cy="212935"/>
              </a:xfrm>
              <a:custGeom>
                <a:avLst/>
                <a:gdLst>
                  <a:gd name="connsiteX0" fmla="*/ 9981 w 266169"/>
                  <a:gd name="connsiteY0" fmla="*/ 92361 h 212935"/>
                  <a:gd name="connsiteX1" fmla="*/ 23556 w 266169"/>
                  <a:gd name="connsiteY1" fmla="*/ 132818 h 212935"/>
                  <a:gd name="connsiteX2" fmla="*/ 104072 w 266169"/>
                  <a:gd name="connsiteY2" fmla="*/ 197764 h 212935"/>
                  <a:gd name="connsiteX3" fmla="*/ 221586 w 266169"/>
                  <a:gd name="connsiteY3" fmla="*/ 182060 h 212935"/>
                  <a:gd name="connsiteX4" fmla="*/ 266436 w 266169"/>
                  <a:gd name="connsiteY4" fmla="*/ 58956 h 212935"/>
                  <a:gd name="connsiteX5" fmla="*/ 253393 w 266169"/>
                  <a:gd name="connsiteY5" fmla="*/ 9981 h 212935"/>
                  <a:gd name="connsiteX6" fmla="*/ 23556 w 266169"/>
                  <a:gd name="connsiteY6" fmla="*/ 84642 h 212935"/>
                  <a:gd name="connsiteX7" fmla="*/ 9981 w 266169"/>
                  <a:gd name="connsiteY7" fmla="*/ 92361 h 212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169" h="212935">
                    <a:moveTo>
                      <a:pt x="9981" y="92361"/>
                    </a:moveTo>
                    <a:cubicBezTo>
                      <a:pt x="11978" y="106468"/>
                      <a:pt x="16502" y="120175"/>
                      <a:pt x="23556" y="132818"/>
                    </a:cubicBezTo>
                    <a:cubicBezTo>
                      <a:pt x="40591" y="163827"/>
                      <a:pt x="70535" y="186585"/>
                      <a:pt x="104072" y="197764"/>
                    </a:cubicBezTo>
                    <a:cubicBezTo>
                      <a:pt x="143066" y="210673"/>
                      <a:pt x="188980" y="206947"/>
                      <a:pt x="221586" y="182060"/>
                    </a:cubicBezTo>
                    <a:cubicBezTo>
                      <a:pt x="257918" y="154245"/>
                      <a:pt x="272690" y="104205"/>
                      <a:pt x="266436" y="58956"/>
                    </a:cubicBezTo>
                    <a:cubicBezTo>
                      <a:pt x="264306" y="43253"/>
                      <a:pt x="259914" y="26218"/>
                      <a:pt x="253393" y="9981"/>
                    </a:cubicBezTo>
                    <a:cubicBezTo>
                      <a:pt x="173409" y="20894"/>
                      <a:pt x="94889" y="46580"/>
                      <a:pt x="23556" y="84642"/>
                    </a:cubicBezTo>
                    <a:cubicBezTo>
                      <a:pt x="18898" y="87037"/>
                      <a:pt x="14240" y="89433"/>
                      <a:pt x="9981" y="923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5454813" y="1944642"/>
                <a:ext cx="173010" cy="173010"/>
              </a:xfrm>
              <a:custGeom>
                <a:avLst/>
                <a:gdLst>
                  <a:gd name="connsiteX0" fmla="*/ 9981 w 173010"/>
                  <a:gd name="connsiteY0" fmla="*/ 116981 h 173010"/>
                  <a:gd name="connsiteX1" fmla="*/ 44450 w 173010"/>
                  <a:gd name="connsiteY1" fmla="*/ 147724 h 173010"/>
                  <a:gd name="connsiteX2" fmla="*/ 137343 w 173010"/>
                  <a:gd name="connsiteY2" fmla="*/ 171014 h 173010"/>
                  <a:gd name="connsiteX3" fmla="*/ 174740 w 173010"/>
                  <a:gd name="connsiteY3" fmla="*/ 107000 h 173010"/>
                  <a:gd name="connsiteX4" fmla="*/ 99547 w 173010"/>
                  <a:gd name="connsiteY4" fmla="*/ 9981 h 173010"/>
                  <a:gd name="connsiteX5" fmla="*/ 9981 w 173010"/>
                  <a:gd name="connsiteY5" fmla="*/ 116981 h 1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010" h="173010">
                    <a:moveTo>
                      <a:pt x="9981" y="116981"/>
                    </a:moveTo>
                    <a:cubicBezTo>
                      <a:pt x="19430" y="129092"/>
                      <a:pt x="31807" y="138807"/>
                      <a:pt x="44450" y="147724"/>
                    </a:cubicBezTo>
                    <a:cubicBezTo>
                      <a:pt x="71600" y="167154"/>
                      <a:pt x="106468" y="183790"/>
                      <a:pt x="137343" y="171014"/>
                    </a:cubicBezTo>
                    <a:cubicBezTo>
                      <a:pt x="161565" y="160766"/>
                      <a:pt x="175938" y="133218"/>
                      <a:pt x="174740" y="107000"/>
                    </a:cubicBezTo>
                    <a:cubicBezTo>
                      <a:pt x="173010" y="68938"/>
                      <a:pt x="138408" y="27948"/>
                      <a:pt x="99547" y="9981"/>
                    </a:cubicBezTo>
                    <a:cubicBezTo>
                      <a:pt x="66942" y="43386"/>
                      <a:pt x="37131" y="79452"/>
                      <a:pt x="9981" y="1169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5680707" y="3586873"/>
              <a:ext cx="796844" cy="7968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2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81902" y="1343185"/>
            <a:ext cx="2275930" cy="4568599"/>
            <a:chOff x="1181902" y="1343185"/>
            <a:chExt cx="2275930" cy="4568599"/>
          </a:xfrm>
        </p:grpSpPr>
        <p:sp>
          <p:nvSpPr>
            <p:cNvPr id="8" name="椭圆 7"/>
            <p:cNvSpPr/>
            <p:nvPr/>
          </p:nvSpPr>
          <p:spPr>
            <a:xfrm>
              <a:off x="1344091" y="1343185"/>
              <a:ext cx="1951553" cy="1951553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81902" y="4490929"/>
              <a:ext cx="2275930" cy="1420855"/>
              <a:chOff x="4143563" y="4324970"/>
              <a:chExt cx="2275930" cy="1420855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557612" y="4324970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143563" y="4758695"/>
                <a:ext cx="2275930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1905802" y="3586873"/>
              <a:ext cx="796844" cy="796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1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pic>
          <p:nvPicPr>
            <p:cNvPr id="71" name="图形 70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737139" y="1652805"/>
              <a:ext cx="1556835" cy="1369264"/>
            </a:xfrm>
            <a:prstGeom prst="rect">
              <a:avLst/>
            </a:prstGeom>
          </p:spPr>
        </p:pic>
      </p:grpSp>
      <p:grpSp>
        <p:nvGrpSpPr>
          <p:cNvPr id="95" name="组合 94"/>
          <p:cNvGrpSpPr/>
          <p:nvPr/>
        </p:nvGrpSpPr>
        <p:grpSpPr>
          <a:xfrm>
            <a:off x="8749406" y="1356639"/>
            <a:ext cx="2275930" cy="4541691"/>
            <a:chOff x="8749406" y="1356639"/>
            <a:chExt cx="2275930" cy="4541691"/>
          </a:xfrm>
        </p:grpSpPr>
        <p:sp>
          <p:nvSpPr>
            <p:cNvPr id="22" name="椭圆 21"/>
            <p:cNvSpPr/>
            <p:nvPr/>
          </p:nvSpPr>
          <p:spPr>
            <a:xfrm>
              <a:off x="8911595" y="1356639"/>
              <a:ext cx="1951553" cy="1951553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749406" y="4477475"/>
              <a:ext cx="2275930" cy="1420855"/>
              <a:chOff x="1422722" y="4068019"/>
              <a:chExt cx="2275930" cy="142085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836771" y="4068019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422722" y="4501744"/>
                <a:ext cx="2275930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椭圆 57"/>
            <p:cNvSpPr/>
            <p:nvPr/>
          </p:nvSpPr>
          <p:spPr>
            <a:xfrm>
              <a:off x="9510730" y="3586873"/>
              <a:ext cx="796844" cy="796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3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grpSp>
          <p:nvGrpSpPr>
            <p:cNvPr id="85" name="图形 75"/>
            <p:cNvGrpSpPr/>
            <p:nvPr/>
          </p:nvGrpSpPr>
          <p:grpSpPr>
            <a:xfrm>
              <a:off x="9100431" y="1598063"/>
              <a:ext cx="1364970" cy="1339387"/>
              <a:chOff x="9100431" y="1598063"/>
              <a:chExt cx="1364970" cy="1339387"/>
            </a:xfrm>
          </p:grpSpPr>
          <p:sp>
            <p:nvSpPr>
              <p:cNvPr id="86" name="任意多边形: 形状 85"/>
              <p:cNvSpPr/>
              <p:nvPr/>
            </p:nvSpPr>
            <p:spPr>
              <a:xfrm>
                <a:off x="9590831" y="1598063"/>
                <a:ext cx="576276" cy="883624"/>
              </a:xfrm>
              <a:custGeom>
                <a:avLst/>
                <a:gdLst>
                  <a:gd name="connsiteX0" fmla="*/ 28814 w 576276"/>
                  <a:gd name="connsiteY0" fmla="*/ 298072 h 883623"/>
                  <a:gd name="connsiteX1" fmla="*/ 263550 w 576276"/>
                  <a:gd name="connsiteY1" fmla="*/ 29527 h 883623"/>
                  <a:gd name="connsiteX2" fmla="*/ 581655 w 576276"/>
                  <a:gd name="connsiteY2" fmla="*/ 427926 h 883623"/>
                  <a:gd name="connsiteX3" fmla="*/ 336545 w 576276"/>
                  <a:gd name="connsiteY3" fmla="*/ 874732 h 88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276" h="883623">
                    <a:moveTo>
                      <a:pt x="28814" y="298072"/>
                    </a:moveTo>
                    <a:cubicBezTo>
                      <a:pt x="60701" y="148624"/>
                      <a:pt x="149832" y="39132"/>
                      <a:pt x="263550" y="29527"/>
                    </a:cubicBezTo>
                    <a:cubicBezTo>
                      <a:pt x="419145" y="16081"/>
                      <a:pt x="561677" y="194342"/>
                      <a:pt x="581655" y="427926"/>
                    </a:cubicBezTo>
                    <a:cubicBezTo>
                      <a:pt x="601633" y="661510"/>
                      <a:pt x="492140" y="861286"/>
                      <a:pt x="336545" y="874732"/>
                    </a:cubicBezTo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312848" y="2148294"/>
                <a:ext cx="1152553" cy="768368"/>
              </a:xfrm>
              <a:custGeom>
                <a:avLst/>
                <a:gdLst>
                  <a:gd name="connsiteX0" fmla="*/ 1127414 w 1152552"/>
                  <a:gd name="connsiteY0" fmla="*/ 424006 h 768368"/>
                  <a:gd name="connsiteX1" fmla="*/ 563431 w 1152552"/>
                  <a:gd name="connsiteY1" fmla="*/ 775150 h 768368"/>
                  <a:gd name="connsiteX2" fmla="*/ 29031 w 1152552"/>
                  <a:gd name="connsiteY2" fmla="*/ 380593 h 768368"/>
                  <a:gd name="connsiteX3" fmla="*/ 593013 w 1152552"/>
                  <a:gd name="connsiteY3" fmla="*/ 29448 h 768368"/>
                  <a:gd name="connsiteX4" fmla="*/ 1127414 w 1152552"/>
                  <a:gd name="connsiteY4" fmla="*/ 424006 h 7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52" h="768368">
                    <a:moveTo>
                      <a:pt x="1127414" y="424006"/>
                    </a:moveTo>
                    <a:cubicBezTo>
                      <a:pt x="1119346" y="629928"/>
                      <a:pt x="866553" y="787060"/>
                      <a:pt x="563431" y="775150"/>
                    </a:cubicBezTo>
                    <a:cubicBezTo>
                      <a:pt x="259926" y="763240"/>
                      <a:pt x="20579" y="586516"/>
                      <a:pt x="29031" y="380593"/>
                    </a:cubicBezTo>
                    <a:cubicBezTo>
                      <a:pt x="37099" y="174670"/>
                      <a:pt x="289892" y="17539"/>
                      <a:pt x="593013" y="29448"/>
                    </a:cubicBezTo>
                    <a:cubicBezTo>
                      <a:pt x="896135" y="41358"/>
                      <a:pt x="1135482" y="218083"/>
                      <a:pt x="1127414" y="424006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9573160" y="2148294"/>
                <a:ext cx="230914" cy="789156"/>
              </a:xfrm>
              <a:custGeom>
                <a:avLst/>
                <a:gdLst>
                  <a:gd name="connsiteX0" fmla="*/ 159564 w 307347"/>
                  <a:gd name="connsiteY0" fmla="*/ 63390 h 883623"/>
                  <a:gd name="connsiteX1" fmla="*/ 129214 w 307347"/>
                  <a:gd name="connsiteY1" fmla="*/ 832143 h 883623"/>
                  <a:gd name="connsiteX2" fmla="*/ 267904 w 307347"/>
                  <a:gd name="connsiteY2" fmla="*/ 877861 h 883623"/>
                  <a:gd name="connsiteX3" fmla="*/ 301712 w 307347"/>
                  <a:gd name="connsiteY3" fmla="*/ 28814 h 883623"/>
                  <a:gd name="connsiteX4" fmla="*/ 159564 w 307347"/>
                  <a:gd name="connsiteY4" fmla="*/ 63390 h 88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347" h="883623">
                    <a:moveTo>
                      <a:pt x="159564" y="63390"/>
                    </a:moveTo>
                    <a:cubicBezTo>
                      <a:pt x="159564" y="63390"/>
                      <a:pt x="-113207" y="348071"/>
                      <a:pt x="129214" y="832143"/>
                    </a:cubicBezTo>
                    <a:lnTo>
                      <a:pt x="267904" y="877861"/>
                    </a:lnTo>
                    <a:cubicBezTo>
                      <a:pt x="267904" y="877861"/>
                      <a:pt x="45077" y="452953"/>
                      <a:pt x="301712" y="28814"/>
                    </a:cubicBezTo>
                    <a:lnTo>
                      <a:pt x="159564" y="63390"/>
                    </a:ln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379946" y="2244854"/>
                <a:ext cx="202050" cy="577286"/>
              </a:xfrm>
              <a:custGeom>
                <a:avLst/>
                <a:gdLst>
                  <a:gd name="connsiteX0" fmla="*/ 139338 w 268929"/>
                  <a:gd name="connsiteY0" fmla="*/ 58012 h 768368"/>
                  <a:gd name="connsiteX1" fmla="*/ 113597 w 268929"/>
                  <a:gd name="connsiteY1" fmla="*/ 706899 h 768368"/>
                  <a:gd name="connsiteX2" fmla="*/ 230774 w 268929"/>
                  <a:gd name="connsiteY2" fmla="*/ 745317 h 768368"/>
                  <a:gd name="connsiteX3" fmla="*/ 259203 w 268929"/>
                  <a:gd name="connsiteY3" fmla="*/ 28814 h 768368"/>
                  <a:gd name="connsiteX4" fmla="*/ 139338 w 268929"/>
                  <a:gd name="connsiteY4" fmla="*/ 58012 h 7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929" h="768368">
                    <a:moveTo>
                      <a:pt x="139338" y="58012"/>
                    </a:moveTo>
                    <a:cubicBezTo>
                      <a:pt x="139338" y="58012"/>
                      <a:pt x="-91173" y="298511"/>
                      <a:pt x="113597" y="706899"/>
                    </a:cubicBezTo>
                    <a:lnTo>
                      <a:pt x="230774" y="745317"/>
                    </a:lnTo>
                    <a:cubicBezTo>
                      <a:pt x="230774" y="745317"/>
                      <a:pt x="42523" y="386489"/>
                      <a:pt x="259203" y="28814"/>
                    </a:cubicBezTo>
                    <a:lnTo>
                      <a:pt x="139338" y="58012"/>
                    </a:ln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773959" y="2184399"/>
                <a:ext cx="307347" cy="726525"/>
              </a:xfrm>
              <a:custGeom>
                <a:avLst/>
                <a:gdLst>
                  <a:gd name="connsiteX0" fmla="*/ 159564 w 307347"/>
                  <a:gd name="connsiteY0" fmla="*/ 63390 h 883623"/>
                  <a:gd name="connsiteX1" fmla="*/ 129214 w 307347"/>
                  <a:gd name="connsiteY1" fmla="*/ 832143 h 883623"/>
                  <a:gd name="connsiteX2" fmla="*/ 267904 w 307347"/>
                  <a:gd name="connsiteY2" fmla="*/ 877861 h 883623"/>
                  <a:gd name="connsiteX3" fmla="*/ 301712 w 307347"/>
                  <a:gd name="connsiteY3" fmla="*/ 28814 h 883623"/>
                  <a:gd name="connsiteX4" fmla="*/ 159564 w 307347"/>
                  <a:gd name="connsiteY4" fmla="*/ 63390 h 88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347" h="883623">
                    <a:moveTo>
                      <a:pt x="159564" y="63390"/>
                    </a:moveTo>
                    <a:cubicBezTo>
                      <a:pt x="159564" y="63390"/>
                      <a:pt x="-113207" y="348071"/>
                      <a:pt x="129214" y="832143"/>
                    </a:cubicBezTo>
                    <a:lnTo>
                      <a:pt x="267904" y="877861"/>
                    </a:lnTo>
                    <a:cubicBezTo>
                      <a:pt x="267904" y="877861"/>
                      <a:pt x="45077" y="452953"/>
                      <a:pt x="301712" y="28814"/>
                    </a:cubicBezTo>
                    <a:lnTo>
                      <a:pt x="159564" y="63390"/>
                    </a:ln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216622" y="2362875"/>
                <a:ext cx="153674" cy="153674"/>
              </a:xfrm>
              <a:custGeom>
                <a:avLst/>
                <a:gdLst>
                  <a:gd name="connsiteX0" fmla="*/ 128746 w 153673"/>
                  <a:gd name="connsiteY0" fmla="*/ 80723 h 153673"/>
                  <a:gd name="connsiteX1" fmla="*/ 76881 w 153673"/>
                  <a:gd name="connsiteY1" fmla="*/ 128746 h 153673"/>
                  <a:gd name="connsiteX2" fmla="*/ 28858 w 153673"/>
                  <a:gd name="connsiteY2" fmla="*/ 76881 h 153673"/>
                  <a:gd name="connsiteX3" fmla="*/ 80723 w 153673"/>
                  <a:gd name="connsiteY3" fmla="*/ 28858 h 153673"/>
                  <a:gd name="connsiteX4" fmla="*/ 128746 w 153673"/>
                  <a:gd name="connsiteY4" fmla="*/ 80723 h 15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673" h="153673">
                    <a:moveTo>
                      <a:pt x="128746" y="80723"/>
                    </a:moveTo>
                    <a:cubicBezTo>
                      <a:pt x="127593" y="108384"/>
                      <a:pt x="104542" y="129899"/>
                      <a:pt x="76881" y="128746"/>
                    </a:cubicBezTo>
                    <a:cubicBezTo>
                      <a:pt x="49220" y="127593"/>
                      <a:pt x="27706" y="104542"/>
                      <a:pt x="28858" y="76881"/>
                    </a:cubicBezTo>
                    <a:cubicBezTo>
                      <a:pt x="30011" y="49220"/>
                      <a:pt x="53062" y="27705"/>
                      <a:pt x="80723" y="28858"/>
                    </a:cubicBezTo>
                    <a:cubicBezTo>
                      <a:pt x="108384" y="29626"/>
                      <a:pt x="129899" y="53062"/>
                      <a:pt x="128746" y="80723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100431" y="1851505"/>
                <a:ext cx="845205" cy="653113"/>
              </a:xfrm>
              <a:custGeom>
                <a:avLst/>
                <a:gdLst>
                  <a:gd name="connsiteX0" fmla="*/ 550333 w 845205"/>
                  <a:gd name="connsiteY0" fmla="*/ 84201 h 653113"/>
                  <a:gd name="connsiteX1" fmla="*/ 817341 w 845205"/>
                  <a:gd name="connsiteY1" fmla="*/ 518714 h 653113"/>
                  <a:gd name="connsiteX2" fmla="*/ 313675 w 845205"/>
                  <a:gd name="connsiteY2" fmla="*/ 598240 h 653113"/>
                  <a:gd name="connsiteX3" fmla="*/ 46667 w 845205"/>
                  <a:gd name="connsiteY3" fmla="*/ 163728 h 653113"/>
                  <a:gd name="connsiteX4" fmla="*/ 550333 w 845205"/>
                  <a:gd name="connsiteY4" fmla="*/ 84201 h 65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205" h="653113">
                    <a:moveTo>
                      <a:pt x="550333" y="84201"/>
                    </a:moveTo>
                    <a:cubicBezTo>
                      <a:pt x="763171" y="182168"/>
                      <a:pt x="882652" y="376566"/>
                      <a:pt x="817341" y="518714"/>
                    </a:cubicBezTo>
                    <a:cubicBezTo>
                      <a:pt x="752029" y="660478"/>
                      <a:pt x="526513" y="696207"/>
                      <a:pt x="313675" y="598240"/>
                    </a:cubicBezTo>
                    <a:cubicBezTo>
                      <a:pt x="100837" y="500273"/>
                      <a:pt x="-18644" y="305876"/>
                      <a:pt x="46667" y="163728"/>
                    </a:cubicBezTo>
                    <a:cubicBezTo>
                      <a:pt x="112363" y="21579"/>
                      <a:pt x="337879" y="-13766"/>
                      <a:pt x="550333" y="8420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4F1F3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9102" y="2087851"/>
            <a:ext cx="8299191" cy="1991721"/>
            <a:chOff x="2009102" y="2087851"/>
            <a:chExt cx="8299191" cy="1991721"/>
          </a:xfrm>
        </p:grpSpPr>
        <p:grpSp>
          <p:nvGrpSpPr>
            <p:cNvPr id="36" name="组合 35"/>
            <p:cNvGrpSpPr/>
            <p:nvPr/>
          </p:nvGrpSpPr>
          <p:grpSpPr>
            <a:xfrm>
              <a:off x="8540559" y="2087851"/>
              <a:ext cx="1767734" cy="1930663"/>
              <a:chOff x="9988045" y="2333020"/>
              <a:chExt cx="1767734" cy="1930663"/>
            </a:xfrm>
          </p:grpSpPr>
          <p:pic>
            <p:nvPicPr>
              <p:cNvPr id="37" name="图片 36"/>
              <p:cNvPicPr>
                <a:picLocks noChangeAspect="1"/>
              </p:cNvPicPr>
              <p:nvPr userDrawn="1"/>
            </p:nvPicPr>
            <p:blipFill>
              <a:blip r:embed="rId1"/>
              <a:stretch>
                <a:fillRect/>
              </a:stretch>
            </p:blipFill>
            <p:spPr>
              <a:xfrm>
                <a:off x="9988045" y="3102413"/>
                <a:ext cx="1767734" cy="856342"/>
              </a:xfrm>
              <a:prstGeom prst="rect">
                <a:avLst/>
              </a:prstGeom>
            </p:spPr>
          </p:pic>
          <p:sp>
            <p:nvSpPr>
              <p:cNvPr id="38" name="任意多边形: 形状 37"/>
              <p:cNvSpPr/>
              <p:nvPr userDrawn="1"/>
            </p:nvSpPr>
            <p:spPr>
              <a:xfrm>
                <a:off x="11133118" y="4073183"/>
                <a:ext cx="190500" cy="190500"/>
              </a:xfrm>
              <a:custGeom>
                <a:avLst/>
                <a:gdLst>
                  <a:gd name="connsiteX0" fmla="*/ 119622 w 190500"/>
                  <a:gd name="connsiteY0" fmla="*/ 142216 h 190500"/>
                  <a:gd name="connsiteX1" fmla="*/ 107906 w 190500"/>
                  <a:gd name="connsiteY1" fmla="*/ 181650 h 190500"/>
                  <a:gd name="connsiteX2" fmla="*/ 96571 w 190500"/>
                  <a:gd name="connsiteY2" fmla="*/ 182412 h 190500"/>
                  <a:gd name="connsiteX3" fmla="*/ 80093 w 190500"/>
                  <a:gd name="connsiteY3" fmla="*/ 145741 h 190500"/>
                  <a:gd name="connsiteX4" fmla="*/ 50089 w 190500"/>
                  <a:gd name="connsiteY4" fmla="*/ 119261 h 190500"/>
                  <a:gd name="connsiteX5" fmla="*/ 11418 w 190500"/>
                  <a:gd name="connsiteY5" fmla="*/ 107355 h 190500"/>
                  <a:gd name="connsiteX6" fmla="*/ 10751 w 190500"/>
                  <a:gd name="connsiteY6" fmla="*/ 96020 h 190500"/>
                  <a:gd name="connsiteX7" fmla="*/ 47613 w 190500"/>
                  <a:gd name="connsiteY7" fmla="*/ 79446 h 190500"/>
                  <a:gd name="connsiteX8" fmla="*/ 74092 w 190500"/>
                  <a:gd name="connsiteY8" fmla="*/ 49443 h 190500"/>
                  <a:gd name="connsiteX9" fmla="*/ 85808 w 190500"/>
                  <a:gd name="connsiteY9" fmla="*/ 11438 h 190500"/>
                  <a:gd name="connsiteX10" fmla="*/ 97238 w 190500"/>
                  <a:gd name="connsiteY10" fmla="*/ 10867 h 190500"/>
                  <a:gd name="connsiteX11" fmla="*/ 112002 w 190500"/>
                  <a:gd name="connsiteY11" fmla="*/ 46014 h 190500"/>
                  <a:gd name="connsiteX12" fmla="*/ 142958 w 190500"/>
                  <a:gd name="connsiteY12" fmla="*/ 73731 h 190500"/>
                  <a:gd name="connsiteX13" fmla="*/ 181725 w 190500"/>
                  <a:gd name="connsiteY13" fmla="*/ 85257 h 190500"/>
                  <a:gd name="connsiteX14" fmla="*/ 182392 w 190500"/>
                  <a:gd name="connsiteY14" fmla="*/ 96687 h 190500"/>
                  <a:gd name="connsiteX15" fmla="*/ 147435 w 190500"/>
                  <a:gd name="connsiteY15" fmla="*/ 111355 h 190500"/>
                  <a:gd name="connsiteX16" fmla="*/ 119622 w 190500"/>
                  <a:gd name="connsiteY16" fmla="*/ 14221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119622" y="142216"/>
                    </a:moveTo>
                    <a:lnTo>
                      <a:pt x="107906" y="181650"/>
                    </a:lnTo>
                    <a:cubicBezTo>
                      <a:pt x="106287" y="187079"/>
                      <a:pt x="98857" y="187555"/>
                      <a:pt x="96571" y="182412"/>
                    </a:cubicBezTo>
                    <a:lnTo>
                      <a:pt x="80093" y="145741"/>
                    </a:lnTo>
                    <a:cubicBezTo>
                      <a:pt x="74378" y="132977"/>
                      <a:pt x="63424" y="123357"/>
                      <a:pt x="50089" y="119261"/>
                    </a:cubicBezTo>
                    <a:lnTo>
                      <a:pt x="11418" y="107355"/>
                    </a:lnTo>
                    <a:cubicBezTo>
                      <a:pt x="6084" y="105735"/>
                      <a:pt x="5608" y="98306"/>
                      <a:pt x="10751" y="96020"/>
                    </a:cubicBezTo>
                    <a:lnTo>
                      <a:pt x="47613" y="79446"/>
                    </a:lnTo>
                    <a:cubicBezTo>
                      <a:pt x="60376" y="73731"/>
                      <a:pt x="69997" y="62778"/>
                      <a:pt x="74092" y="49443"/>
                    </a:cubicBezTo>
                    <a:lnTo>
                      <a:pt x="85808" y="11438"/>
                    </a:lnTo>
                    <a:cubicBezTo>
                      <a:pt x="87428" y="6009"/>
                      <a:pt x="95047" y="5628"/>
                      <a:pt x="97238" y="10867"/>
                    </a:cubicBezTo>
                    <a:lnTo>
                      <a:pt x="112002" y="46014"/>
                    </a:lnTo>
                    <a:cubicBezTo>
                      <a:pt x="117622" y="59444"/>
                      <a:pt x="128956" y="69636"/>
                      <a:pt x="142958" y="73731"/>
                    </a:cubicBezTo>
                    <a:lnTo>
                      <a:pt x="181725" y="85257"/>
                    </a:lnTo>
                    <a:cubicBezTo>
                      <a:pt x="187154" y="86876"/>
                      <a:pt x="187630" y="94496"/>
                      <a:pt x="182392" y="96687"/>
                    </a:cubicBezTo>
                    <a:lnTo>
                      <a:pt x="147435" y="111355"/>
                    </a:lnTo>
                    <a:cubicBezTo>
                      <a:pt x="133909" y="116880"/>
                      <a:pt x="123718" y="128310"/>
                      <a:pt x="119622" y="14221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 userDrawn="1"/>
            </p:nvSpPr>
            <p:spPr>
              <a:xfrm>
                <a:off x="10576909" y="2333020"/>
                <a:ext cx="219075" cy="219075"/>
              </a:xfrm>
              <a:custGeom>
                <a:avLst/>
                <a:gdLst>
                  <a:gd name="connsiteX0" fmla="*/ 136579 w 219075"/>
                  <a:gd name="connsiteY0" fmla="*/ 162554 h 219075"/>
                  <a:gd name="connsiteX1" fmla="*/ 123053 w 219075"/>
                  <a:gd name="connsiteY1" fmla="*/ 207893 h 219075"/>
                  <a:gd name="connsiteX2" fmla="*/ 110004 w 219075"/>
                  <a:gd name="connsiteY2" fmla="*/ 208750 h 219075"/>
                  <a:gd name="connsiteX3" fmla="*/ 91049 w 219075"/>
                  <a:gd name="connsiteY3" fmla="*/ 166555 h 219075"/>
                  <a:gd name="connsiteX4" fmla="*/ 56473 w 219075"/>
                  <a:gd name="connsiteY4" fmla="*/ 136075 h 219075"/>
                  <a:gd name="connsiteX5" fmla="*/ 12087 w 219075"/>
                  <a:gd name="connsiteY5" fmla="*/ 122454 h 219075"/>
                  <a:gd name="connsiteX6" fmla="*/ 11229 w 219075"/>
                  <a:gd name="connsiteY6" fmla="*/ 109405 h 219075"/>
                  <a:gd name="connsiteX7" fmla="*/ 53616 w 219075"/>
                  <a:gd name="connsiteY7" fmla="*/ 90355 h 219075"/>
                  <a:gd name="connsiteX8" fmla="*/ 84096 w 219075"/>
                  <a:gd name="connsiteY8" fmla="*/ 55779 h 219075"/>
                  <a:gd name="connsiteX9" fmla="*/ 97526 w 219075"/>
                  <a:gd name="connsiteY9" fmla="*/ 12059 h 219075"/>
                  <a:gd name="connsiteX10" fmla="*/ 110671 w 219075"/>
                  <a:gd name="connsiteY10" fmla="*/ 11392 h 219075"/>
                  <a:gd name="connsiteX11" fmla="*/ 127625 w 219075"/>
                  <a:gd name="connsiteY11" fmla="*/ 51778 h 219075"/>
                  <a:gd name="connsiteX12" fmla="*/ 163153 w 219075"/>
                  <a:gd name="connsiteY12" fmla="*/ 83687 h 219075"/>
                  <a:gd name="connsiteX13" fmla="*/ 207730 w 219075"/>
                  <a:gd name="connsiteY13" fmla="*/ 96927 h 219075"/>
                  <a:gd name="connsiteX14" fmla="*/ 208492 w 219075"/>
                  <a:gd name="connsiteY14" fmla="*/ 110071 h 219075"/>
                  <a:gd name="connsiteX15" fmla="*/ 168297 w 219075"/>
                  <a:gd name="connsiteY15" fmla="*/ 126931 h 219075"/>
                  <a:gd name="connsiteX16" fmla="*/ 136579 w 219075"/>
                  <a:gd name="connsiteY16" fmla="*/ 16255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075" h="219075">
                    <a:moveTo>
                      <a:pt x="136579" y="162554"/>
                    </a:moveTo>
                    <a:lnTo>
                      <a:pt x="123053" y="207893"/>
                    </a:lnTo>
                    <a:cubicBezTo>
                      <a:pt x="121243" y="214084"/>
                      <a:pt x="112671" y="214656"/>
                      <a:pt x="110004" y="208750"/>
                    </a:cubicBezTo>
                    <a:lnTo>
                      <a:pt x="91049" y="166555"/>
                    </a:lnTo>
                    <a:cubicBezTo>
                      <a:pt x="84477" y="151886"/>
                      <a:pt x="71904" y="140742"/>
                      <a:pt x="56473" y="136075"/>
                    </a:cubicBezTo>
                    <a:lnTo>
                      <a:pt x="12087" y="122454"/>
                    </a:lnTo>
                    <a:cubicBezTo>
                      <a:pt x="5895" y="120549"/>
                      <a:pt x="5419" y="112072"/>
                      <a:pt x="11229" y="109405"/>
                    </a:cubicBezTo>
                    <a:lnTo>
                      <a:pt x="53616" y="90355"/>
                    </a:lnTo>
                    <a:cubicBezTo>
                      <a:pt x="68284" y="83782"/>
                      <a:pt x="79429" y="71209"/>
                      <a:pt x="84096" y="55779"/>
                    </a:cubicBezTo>
                    <a:lnTo>
                      <a:pt x="97526" y="12059"/>
                    </a:lnTo>
                    <a:cubicBezTo>
                      <a:pt x="99431" y="5868"/>
                      <a:pt x="108099" y="5392"/>
                      <a:pt x="110671" y="11392"/>
                    </a:cubicBezTo>
                    <a:lnTo>
                      <a:pt x="127625" y="51778"/>
                    </a:lnTo>
                    <a:cubicBezTo>
                      <a:pt x="134102" y="67209"/>
                      <a:pt x="147151" y="78925"/>
                      <a:pt x="163153" y="83687"/>
                    </a:cubicBezTo>
                    <a:lnTo>
                      <a:pt x="207730" y="96927"/>
                    </a:lnTo>
                    <a:cubicBezTo>
                      <a:pt x="214017" y="98832"/>
                      <a:pt x="214493" y="107500"/>
                      <a:pt x="208492" y="110071"/>
                    </a:cubicBezTo>
                    <a:lnTo>
                      <a:pt x="168297" y="126931"/>
                    </a:lnTo>
                    <a:cubicBezTo>
                      <a:pt x="153057" y="133408"/>
                      <a:pt x="141341" y="146457"/>
                      <a:pt x="136579" y="162554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9102" y="2644131"/>
              <a:ext cx="1642341" cy="1435441"/>
              <a:chOff x="459702" y="2666589"/>
              <a:chExt cx="1642341" cy="1435441"/>
            </a:xfrm>
          </p:grpSpPr>
          <p:pic>
            <p:nvPicPr>
              <p:cNvPr id="41" name="图片 40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459702" y="3161186"/>
                <a:ext cx="1642341" cy="535214"/>
              </a:xfrm>
              <a:prstGeom prst="rect">
                <a:avLst/>
              </a:prstGeom>
            </p:spPr>
          </p:pic>
          <p:sp>
            <p:nvSpPr>
              <p:cNvPr id="42" name="任意多边形: 形状 41"/>
              <p:cNvSpPr/>
              <p:nvPr userDrawn="1"/>
            </p:nvSpPr>
            <p:spPr>
              <a:xfrm>
                <a:off x="644258" y="3892480"/>
                <a:ext cx="209550" cy="209550"/>
              </a:xfrm>
              <a:custGeom>
                <a:avLst/>
                <a:gdLst>
                  <a:gd name="connsiteX0" fmla="*/ 130350 w 209550"/>
                  <a:gd name="connsiteY0" fmla="*/ 155006 h 209550"/>
                  <a:gd name="connsiteX1" fmla="*/ 117491 w 209550"/>
                  <a:gd name="connsiteY1" fmla="*/ 198154 h 209550"/>
                  <a:gd name="connsiteX2" fmla="*/ 105014 w 209550"/>
                  <a:gd name="connsiteY2" fmla="*/ 199012 h 209550"/>
                  <a:gd name="connsiteX3" fmla="*/ 87011 w 209550"/>
                  <a:gd name="connsiteY3" fmla="*/ 158816 h 209550"/>
                  <a:gd name="connsiteX4" fmla="*/ 54150 w 209550"/>
                  <a:gd name="connsiteY4" fmla="*/ 129765 h 209550"/>
                  <a:gd name="connsiteX5" fmla="*/ 11859 w 209550"/>
                  <a:gd name="connsiteY5" fmla="*/ 116811 h 209550"/>
                  <a:gd name="connsiteX6" fmla="*/ 11097 w 209550"/>
                  <a:gd name="connsiteY6" fmla="*/ 104428 h 209550"/>
                  <a:gd name="connsiteX7" fmla="*/ 51483 w 209550"/>
                  <a:gd name="connsiteY7" fmla="*/ 86331 h 209550"/>
                  <a:gd name="connsiteX8" fmla="*/ 80534 w 209550"/>
                  <a:gd name="connsiteY8" fmla="*/ 53470 h 209550"/>
                  <a:gd name="connsiteX9" fmla="*/ 93298 w 209550"/>
                  <a:gd name="connsiteY9" fmla="*/ 11845 h 209550"/>
                  <a:gd name="connsiteX10" fmla="*/ 105776 w 209550"/>
                  <a:gd name="connsiteY10" fmla="*/ 11179 h 209550"/>
                  <a:gd name="connsiteX11" fmla="*/ 121968 w 209550"/>
                  <a:gd name="connsiteY11" fmla="*/ 49660 h 209550"/>
                  <a:gd name="connsiteX12" fmla="*/ 155877 w 209550"/>
                  <a:gd name="connsiteY12" fmla="*/ 80044 h 209550"/>
                  <a:gd name="connsiteX13" fmla="*/ 198359 w 209550"/>
                  <a:gd name="connsiteY13" fmla="*/ 92713 h 209550"/>
                  <a:gd name="connsiteX14" fmla="*/ 199025 w 209550"/>
                  <a:gd name="connsiteY14" fmla="*/ 105190 h 209550"/>
                  <a:gd name="connsiteX15" fmla="*/ 160735 w 209550"/>
                  <a:gd name="connsiteY15" fmla="*/ 121288 h 209550"/>
                  <a:gd name="connsiteX16" fmla="*/ 130350 w 209550"/>
                  <a:gd name="connsiteY16" fmla="*/ 15500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550" h="209550">
                    <a:moveTo>
                      <a:pt x="130350" y="155006"/>
                    </a:moveTo>
                    <a:lnTo>
                      <a:pt x="117491" y="198154"/>
                    </a:lnTo>
                    <a:cubicBezTo>
                      <a:pt x="115777" y="204060"/>
                      <a:pt x="107585" y="204631"/>
                      <a:pt x="105014" y="199012"/>
                    </a:cubicBezTo>
                    <a:lnTo>
                      <a:pt x="87011" y="158816"/>
                    </a:lnTo>
                    <a:cubicBezTo>
                      <a:pt x="80725" y="144814"/>
                      <a:pt x="68723" y="134242"/>
                      <a:pt x="54150" y="129765"/>
                    </a:cubicBezTo>
                    <a:lnTo>
                      <a:pt x="11859" y="116811"/>
                    </a:lnTo>
                    <a:cubicBezTo>
                      <a:pt x="5954" y="115001"/>
                      <a:pt x="5477" y="106905"/>
                      <a:pt x="11097" y="104428"/>
                    </a:cubicBezTo>
                    <a:lnTo>
                      <a:pt x="51483" y="86331"/>
                    </a:lnTo>
                    <a:cubicBezTo>
                      <a:pt x="65485" y="80044"/>
                      <a:pt x="76058" y="68043"/>
                      <a:pt x="80534" y="53470"/>
                    </a:cubicBezTo>
                    <a:lnTo>
                      <a:pt x="93298" y="11845"/>
                    </a:lnTo>
                    <a:cubicBezTo>
                      <a:pt x="95108" y="5940"/>
                      <a:pt x="103394" y="5464"/>
                      <a:pt x="105776" y="11179"/>
                    </a:cubicBezTo>
                    <a:lnTo>
                      <a:pt x="121968" y="49660"/>
                    </a:lnTo>
                    <a:cubicBezTo>
                      <a:pt x="128159" y="64328"/>
                      <a:pt x="140542" y="75472"/>
                      <a:pt x="155877" y="80044"/>
                    </a:cubicBezTo>
                    <a:lnTo>
                      <a:pt x="198359" y="92713"/>
                    </a:lnTo>
                    <a:cubicBezTo>
                      <a:pt x="204359" y="94522"/>
                      <a:pt x="204836" y="102809"/>
                      <a:pt x="199025" y="105190"/>
                    </a:cubicBezTo>
                    <a:lnTo>
                      <a:pt x="160735" y="121288"/>
                    </a:lnTo>
                    <a:cubicBezTo>
                      <a:pt x="145971" y="127288"/>
                      <a:pt x="134827" y="139671"/>
                      <a:pt x="130350" y="15500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 userDrawn="1"/>
            </p:nvSpPr>
            <p:spPr>
              <a:xfrm>
                <a:off x="976892" y="2666589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22900" y="1693034"/>
            <a:ext cx="3570208" cy="3339161"/>
            <a:chOff x="4322900" y="1693034"/>
            <a:chExt cx="3570208" cy="3339161"/>
          </a:xfrm>
        </p:grpSpPr>
        <p:sp>
          <p:nvSpPr>
            <p:cNvPr id="47" name="图形 13"/>
            <p:cNvSpPr/>
            <p:nvPr/>
          </p:nvSpPr>
          <p:spPr>
            <a:xfrm>
              <a:off x="5688208" y="2341313"/>
              <a:ext cx="839593" cy="824600"/>
            </a:xfrm>
            <a:prstGeom prst="ellipse">
              <a:avLst/>
            </a:prstGeom>
            <a:solidFill>
              <a:srgbClr val="90D3D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二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733269" y="3310628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4F1F37"/>
                  </a:solidFill>
                  <a:cs typeface="+mn-ea"/>
                  <a:sym typeface="+mn-lt"/>
                </a:rPr>
                <a:t>总结与归纳</a:t>
              </a:r>
              <a:endParaRPr lang="zh-CN" altLang="en-US" sz="4000" dirty="0"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579381" y="3938768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90D3D0"/>
                  </a:solidFill>
                  <a:cs typeface="+mn-ea"/>
                  <a:sym typeface="+mn-lt"/>
                </a:rPr>
                <a:t>总结本节课程的重点知识与内容</a:t>
              </a:r>
              <a:endParaRPr lang="zh-CN" altLang="en-US" sz="1600" dirty="0">
                <a:solidFill>
                  <a:srgbClr val="90D3D0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图形 60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66690" y="1693034"/>
              <a:ext cx="882628" cy="77628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4322900" y="4529493"/>
              <a:ext cx="3570208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accent2">
                      <a:alpha val="80000"/>
                    </a:schemeClr>
                  </a:solidFill>
                  <a:cs typeface="+mn-ea"/>
                  <a:sym typeface="+mn-lt"/>
                </a:rPr>
                <a:t>When cobwebs ruthlessly seized my hearth,When the smoke of ashes sighs the sorrow</a:t>
              </a:r>
              <a:endParaRPr lang="zh-CN" altLang="en-US" sz="1400" dirty="0">
                <a:solidFill>
                  <a:schemeClr val="accent2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334211" y="4441136"/>
              <a:ext cx="3547586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Two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1286217" y="1290468"/>
            <a:ext cx="5191925" cy="4277064"/>
            <a:chOff x="1329760" y="1280571"/>
            <a:chExt cx="5191925" cy="4277064"/>
          </a:xfrm>
        </p:grpSpPr>
        <p:sp>
          <p:nvSpPr>
            <p:cNvPr id="3" name="文本框 2"/>
            <p:cNvSpPr txBox="1"/>
            <p:nvPr/>
          </p:nvSpPr>
          <p:spPr>
            <a:xfrm>
              <a:off x="1375576" y="2644345"/>
              <a:ext cx="5146109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正文内容，本段适应大段文字章节。如果文字较多的内容描述比较适合放在这里。请在此修改您的内容或者将内容粘贴到记事本后，复制到此段落中。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45752" y="3973890"/>
              <a:ext cx="2357577" cy="1583745"/>
              <a:chOff x="1036976" y="3873682"/>
              <a:chExt cx="2357577" cy="1583745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093245" y="3873682"/>
                <a:ext cx="2126205" cy="494868"/>
                <a:chOff x="1168400" y="4443984"/>
                <a:chExt cx="2126205" cy="494868"/>
              </a:xfrm>
            </p:grpSpPr>
            <p:sp>
              <p:nvSpPr>
                <p:cNvPr id="11" name="矩形: 圆角 10"/>
                <p:cNvSpPr/>
                <p:nvPr/>
              </p:nvSpPr>
              <p:spPr>
                <a:xfrm>
                  <a:off x="1168400" y="4443984"/>
                  <a:ext cx="2126205" cy="49486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1369728" y="4491363"/>
                  <a:ext cx="176202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添加分类标题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>
                <a:off x="1036976" y="4470297"/>
                <a:ext cx="2357577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请在此修改您的内容或者将内容粘贴到记事本后，复制到此段落中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139696" y="3973890"/>
              <a:ext cx="2357577" cy="1583745"/>
              <a:chOff x="1036976" y="3873682"/>
              <a:chExt cx="2357577" cy="158374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093245" y="3873682"/>
                <a:ext cx="2126205" cy="494868"/>
                <a:chOff x="1168400" y="4443984"/>
                <a:chExt cx="2126205" cy="494868"/>
              </a:xfrm>
            </p:grpSpPr>
            <p:sp>
              <p:nvSpPr>
                <p:cNvPr id="16" name="矩形: 圆角 15"/>
                <p:cNvSpPr/>
                <p:nvPr/>
              </p:nvSpPr>
              <p:spPr>
                <a:xfrm>
                  <a:off x="1168400" y="4443984"/>
                  <a:ext cx="2126205" cy="49486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369728" y="4491363"/>
                  <a:ext cx="176202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添加分类标题</a:t>
                  </a:r>
                  <a:endPara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1036976" y="4470297"/>
                <a:ext cx="2357577" cy="98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请在此修改您的内容或者将内容粘贴到记事本后，复制到此段落中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2" name="组合 231"/>
            <p:cNvGrpSpPr/>
            <p:nvPr/>
          </p:nvGrpSpPr>
          <p:grpSpPr>
            <a:xfrm>
              <a:off x="1329760" y="1280571"/>
              <a:ext cx="3212411" cy="1262027"/>
              <a:chOff x="4548166" y="649263"/>
              <a:chExt cx="3212411" cy="1262027"/>
            </a:xfrm>
          </p:grpSpPr>
          <p:grpSp>
            <p:nvGrpSpPr>
              <p:cNvPr id="233" name="组合 232"/>
              <p:cNvGrpSpPr/>
              <p:nvPr/>
            </p:nvGrpSpPr>
            <p:grpSpPr>
              <a:xfrm>
                <a:off x="4548166" y="680455"/>
                <a:ext cx="3120747" cy="1230835"/>
                <a:chOff x="4548166" y="680455"/>
                <a:chExt cx="3120747" cy="1230835"/>
              </a:xfrm>
            </p:grpSpPr>
            <p:sp>
              <p:nvSpPr>
                <p:cNvPr id="235" name="文本框 234"/>
                <p:cNvSpPr txBox="1"/>
                <p:nvPr/>
              </p:nvSpPr>
              <p:spPr>
                <a:xfrm>
                  <a:off x="4548166" y="680455"/>
                  <a:ext cx="3005951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400" dirty="0">
                      <a:solidFill>
                        <a:srgbClr val="4F1F37"/>
                      </a:solidFill>
                      <a:cs typeface="+mn-ea"/>
                      <a:sym typeface="+mn-lt"/>
                    </a:rPr>
                    <a:t>总结与归纳</a:t>
                  </a:r>
                  <a:endPara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文本框 235"/>
                <p:cNvSpPr txBox="1"/>
                <p:nvPr/>
              </p:nvSpPr>
              <p:spPr>
                <a:xfrm>
                  <a:off x="4611666" y="1366984"/>
                  <a:ext cx="305724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90D3D0"/>
                      </a:solidFill>
                      <a:cs typeface="+mn-ea"/>
                      <a:sym typeface="+mn-lt"/>
                    </a:rPr>
                    <a:t>总结本节课程的重点知识与内容</a:t>
                  </a:r>
                  <a:endPara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矩形: 圆角 236"/>
                <p:cNvSpPr/>
                <p:nvPr/>
              </p:nvSpPr>
              <p:spPr>
                <a:xfrm>
                  <a:off x="4700566" y="1809250"/>
                  <a:ext cx="629135" cy="10204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4" name="任意多边形: 形状 233"/>
              <p:cNvSpPr/>
              <p:nvPr userDrawn="1"/>
            </p:nvSpPr>
            <p:spPr>
              <a:xfrm>
                <a:off x="7570077" y="649263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3" name="组合 272"/>
          <p:cNvGrpSpPr/>
          <p:nvPr/>
        </p:nvGrpSpPr>
        <p:grpSpPr>
          <a:xfrm>
            <a:off x="7308196" y="1385718"/>
            <a:ext cx="3740455" cy="4267563"/>
            <a:chOff x="7308196" y="1290468"/>
            <a:chExt cx="3740455" cy="4267563"/>
          </a:xfrm>
        </p:grpSpPr>
        <p:sp>
          <p:nvSpPr>
            <p:cNvPr id="231" name="椭圆 230"/>
            <p:cNvSpPr/>
            <p:nvPr/>
          </p:nvSpPr>
          <p:spPr>
            <a:xfrm>
              <a:off x="7308196" y="1751973"/>
              <a:ext cx="3740455" cy="3806058"/>
            </a:xfrm>
            <a:prstGeom prst="ellipse">
              <a:avLst/>
            </a:prstGeom>
            <a:solidFill>
              <a:srgbClr val="FF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0" name="图形 238"/>
            <p:cNvGrpSpPr/>
            <p:nvPr/>
          </p:nvGrpSpPr>
          <p:grpSpPr>
            <a:xfrm>
              <a:off x="7693374" y="1290468"/>
              <a:ext cx="3088154" cy="3668249"/>
              <a:chOff x="5233987" y="2405062"/>
              <a:chExt cx="1724025" cy="2047875"/>
            </a:xfrm>
          </p:grpSpPr>
          <p:sp>
            <p:nvSpPr>
              <p:cNvPr id="241" name="任意多边形: 形状 240"/>
              <p:cNvSpPr/>
              <p:nvPr/>
            </p:nvSpPr>
            <p:spPr>
              <a:xfrm>
                <a:off x="5911847" y="2733735"/>
                <a:ext cx="209550" cy="1571625"/>
              </a:xfrm>
              <a:custGeom>
                <a:avLst/>
                <a:gdLst>
                  <a:gd name="connsiteX0" fmla="*/ 189010 w 209550"/>
                  <a:gd name="connsiteY0" fmla="*/ 1567278 h 1571625"/>
                  <a:gd name="connsiteX1" fmla="*/ 188629 w 209550"/>
                  <a:gd name="connsiteY1" fmla="*/ 1567278 h 1571625"/>
                  <a:gd name="connsiteX2" fmla="*/ 184724 w 209550"/>
                  <a:gd name="connsiteY2" fmla="*/ 1562611 h 1571625"/>
                  <a:gd name="connsiteX3" fmla="*/ 7369 w 209550"/>
                  <a:gd name="connsiteY3" fmla="*/ 12798 h 1571625"/>
                  <a:gd name="connsiteX4" fmla="*/ 10131 w 209550"/>
                  <a:gd name="connsiteY4" fmla="*/ 7369 h 1571625"/>
                  <a:gd name="connsiteX5" fmla="*/ 15560 w 209550"/>
                  <a:gd name="connsiteY5" fmla="*/ 10131 h 1571625"/>
                  <a:gd name="connsiteX6" fmla="*/ 193297 w 209550"/>
                  <a:gd name="connsiteY6" fmla="*/ 1563468 h 1571625"/>
                  <a:gd name="connsiteX7" fmla="*/ 189010 w 209550"/>
                  <a:gd name="connsiteY7" fmla="*/ 1567278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1571625">
                    <a:moveTo>
                      <a:pt x="189010" y="1567278"/>
                    </a:moveTo>
                    <a:cubicBezTo>
                      <a:pt x="188915" y="1567278"/>
                      <a:pt x="188725" y="1567278"/>
                      <a:pt x="188629" y="1567278"/>
                    </a:cubicBezTo>
                    <a:cubicBezTo>
                      <a:pt x="186248" y="1567087"/>
                      <a:pt x="184534" y="1564992"/>
                      <a:pt x="184724" y="1562611"/>
                    </a:cubicBezTo>
                    <a:cubicBezTo>
                      <a:pt x="232349" y="1043593"/>
                      <a:pt x="171008" y="507622"/>
                      <a:pt x="7369" y="12798"/>
                    </a:cubicBezTo>
                    <a:cubicBezTo>
                      <a:pt x="6607" y="10512"/>
                      <a:pt x="7845" y="8131"/>
                      <a:pt x="10131" y="7369"/>
                    </a:cubicBezTo>
                    <a:cubicBezTo>
                      <a:pt x="12417" y="6607"/>
                      <a:pt x="14798" y="7845"/>
                      <a:pt x="15560" y="10131"/>
                    </a:cubicBezTo>
                    <a:cubicBezTo>
                      <a:pt x="179581" y="506098"/>
                      <a:pt x="241017" y="1043212"/>
                      <a:pt x="193297" y="1563468"/>
                    </a:cubicBezTo>
                    <a:cubicBezTo>
                      <a:pt x="193106" y="1565659"/>
                      <a:pt x="191296" y="1567278"/>
                      <a:pt x="189010" y="156727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5226891" y="2658644"/>
                <a:ext cx="485775" cy="171450"/>
              </a:xfrm>
              <a:custGeom>
                <a:avLst/>
                <a:gdLst>
                  <a:gd name="connsiteX0" fmla="*/ 412290 w 485775"/>
                  <a:gd name="connsiteY0" fmla="*/ 13975 h 171450"/>
                  <a:gd name="connsiteX1" fmla="*/ 43958 w 485775"/>
                  <a:gd name="connsiteY1" fmla="*/ 91985 h 171450"/>
                  <a:gd name="connsiteX2" fmla="*/ 12811 w 485775"/>
                  <a:gd name="connsiteY2" fmla="*/ 121036 h 171450"/>
                  <a:gd name="connsiteX3" fmla="*/ 13764 w 485775"/>
                  <a:gd name="connsiteY3" fmla="*/ 161422 h 171450"/>
                  <a:gd name="connsiteX4" fmla="*/ 67961 w 485775"/>
                  <a:gd name="connsiteY4" fmla="*/ 168851 h 171450"/>
                  <a:gd name="connsiteX5" fmla="*/ 277606 w 485775"/>
                  <a:gd name="connsiteY5" fmla="*/ 104367 h 171450"/>
                  <a:gd name="connsiteX6" fmla="*/ 380953 w 485775"/>
                  <a:gd name="connsiteY6" fmla="*/ 76078 h 171450"/>
                  <a:gd name="connsiteX7" fmla="*/ 434483 w 485775"/>
                  <a:gd name="connsiteY7" fmla="*/ 66267 h 171450"/>
                  <a:gd name="connsiteX8" fmla="*/ 482965 w 485775"/>
                  <a:gd name="connsiteY8" fmla="*/ 58552 h 171450"/>
                  <a:gd name="connsiteX9" fmla="*/ 412290 w 485775"/>
                  <a:gd name="connsiteY9" fmla="*/ 1397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5" h="171450">
                    <a:moveTo>
                      <a:pt x="412290" y="13975"/>
                    </a:moveTo>
                    <a:cubicBezTo>
                      <a:pt x="285607" y="-7170"/>
                      <a:pt x="151210" y="21309"/>
                      <a:pt x="43958" y="91985"/>
                    </a:cubicBezTo>
                    <a:cubicBezTo>
                      <a:pt x="31957" y="99891"/>
                      <a:pt x="19955" y="108653"/>
                      <a:pt x="12811" y="121036"/>
                    </a:cubicBezTo>
                    <a:cubicBezTo>
                      <a:pt x="5668" y="133419"/>
                      <a:pt x="4525" y="150468"/>
                      <a:pt x="13764" y="161422"/>
                    </a:cubicBezTo>
                    <a:cubicBezTo>
                      <a:pt x="26146" y="176091"/>
                      <a:pt x="49197" y="173424"/>
                      <a:pt x="67961" y="168851"/>
                    </a:cubicBezTo>
                    <a:cubicBezTo>
                      <a:pt x="139113" y="151516"/>
                      <a:pt x="207883" y="126179"/>
                      <a:pt x="277606" y="104367"/>
                    </a:cubicBezTo>
                    <a:cubicBezTo>
                      <a:pt x="311706" y="93699"/>
                      <a:pt x="345996" y="83793"/>
                      <a:pt x="380953" y="76078"/>
                    </a:cubicBezTo>
                    <a:cubicBezTo>
                      <a:pt x="398669" y="72173"/>
                      <a:pt x="416481" y="68839"/>
                      <a:pt x="434483" y="66267"/>
                    </a:cubicBezTo>
                    <a:cubicBezTo>
                      <a:pt x="443532" y="64934"/>
                      <a:pt x="477346" y="66458"/>
                      <a:pt x="482965" y="58552"/>
                    </a:cubicBezTo>
                    <a:cubicBezTo>
                      <a:pt x="501158" y="32263"/>
                      <a:pt x="424958" y="16070"/>
                      <a:pt x="412290" y="13975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5342674" y="2705920"/>
                <a:ext cx="400050" cy="247650"/>
              </a:xfrm>
              <a:custGeom>
                <a:avLst/>
                <a:gdLst>
                  <a:gd name="connsiteX0" fmla="*/ 189922 w 400050"/>
                  <a:gd name="connsiteY0" fmla="*/ 57948 h 247650"/>
                  <a:gd name="connsiteX1" fmla="*/ 26282 w 400050"/>
                  <a:gd name="connsiteY1" fmla="*/ 173487 h 247650"/>
                  <a:gd name="connsiteX2" fmla="*/ 8661 w 400050"/>
                  <a:gd name="connsiteY2" fmla="*/ 222255 h 247650"/>
                  <a:gd name="connsiteX3" fmla="*/ 47904 w 400050"/>
                  <a:gd name="connsiteY3" fmla="*/ 245019 h 247650"/>
                  <a:gd name="connsiteX4" fmla="*/ 93243 w 400050"/>
                  <a:gd name="connsiteY4" fmla="*/ 228541 h 247650"/>
                  <a:gd name="connsiteX5" fmla="*/ 300126 w 400050"/>
                  <a:gd name="connsiteY5" fmla="*/ 97858 h 247650"/>
                  <a:gd name="connsiteX6" fmla="*/ 349180 w 400050"/>
                  <a:gd name="connsiteY6" fmla="*/ 61282 h 247650"/>
                  <a:gd name="connsiteX7" fmla="*/ 393661 w 400050"/>
                  <a:gd name="connsiteY7" fmla="*/ 24325 h 247650"/>
                  <a:gd name="connsiteX8" fmla="*/ 321271 w 400050"/>
                  <a:gd name="connsiteY8" fmla="*/ 15181 h 247650"/>
                  <a:gd name="connsiteX9" fmla="*/ 189922 w 400050"/>
                  <a:gd name="connsiteY9" fmla="*/ 57948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47650">
                    <a:moveTo>
                      <a:pt x="189922" y="57948"/>
                    </a:moveTo>
                    <a:cubicBezTo>
                      <a:pt x="128200" y="84809"/>
                      <a:pt x="70383" y="122623"/>
                      <a:pt x="26282" y="173487"/>
                    </a:cubicBezTo>
                    <a:cubicBezTo>
                      <a:pt x="14376" y="187203"/>
                      <a:pt x="2946" y="205110"/>
                      <a:pt x="8661" y="222255"/>
                    </a:cubicBezTo>
                    <a:cubicBezTo>
                      <a:pt x="13804" y="237685"/>
                      <a:pt x="31616" y="245781"/>
                      <a:pt x="47904" y="245019"/>
                    </a:cubicBezTo>
                    <a:cubicBezTo>
                      <a:pt x="64096" y="244162"/>
                      <a:pt x="79051" y="236352"/>
                      <a:pt x="93243" y="228541"/>
                    </a:cubicBezTo>
                    <a:cubicBezTo>
                      <a:pt x="164871" y="189298"/>
                      <a:pt x="233927" y="145674"/>
                      <a:pt x="300126" y="97858"/>
                    </a:cubicBezTo>
                    <a:cubicBezTo>
                      <a:pt x="316699" y="85952"/>
                      <a:pt x="332987" y="73665"/>
                      <a:pt x="349180" y="61282"/>
                    </a:cubicBezTo>
                    <a:cubicBezTo>
                      <a:pt x="358228" y="54329"/>
                      <a:pt x="391661" y="35755"/>
                      <a:pt x="393661" y="24325"/>
                    </a:cubicBezTo>
                    <a:cubicBezTo>
                      <a:pt x="399091" y="-5869"/>
                      <a:pt x="333273" y="12324"/>
                      <a:pt x="321271" y="15181"/>
                    </a:cubicBezTo>
                    <a:cubicBezTo>
                      <a:pt x="276599" y="26040"/>
                      <a:pt x="232308" y="39565"/>
                      <a:pt x="189922" y="57948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5478079" y="2716323"/>
                <a:ext cx="276225" cy="371475"/>
              </a:xfrm>
              <a:custGeom>
                <a:avLst/>
                <a:gdLst>
                  <a:gd name="connsiteX0" fmla="*/ 194630 w 276225"/>
                  <a:gd name="connsiteY0" fmla="*/ 46402 h 371475"/>
                  <a:gd name="connsiteX1" fmla="*/ 35943 w 276225"/>
                  <a:gd name="connsiteY1" fmla="*/ 227854 h 371475"/>
                  <a:gd name="connsiteX2" fmla="*/ 7273 w 276225"/>
                  <a:gd name="connsiteY2" fmla="*/ 308435 h 371475"/>
                  <a:gd name="connsiteX3" fmla="*/ 15179 w 276225"/>
                  <a:gd name="connsiteY3" fmla="*/ 346440 h 371475"/>
                  <a:gd name="connsiteX4" fmla="*/ 47278 w 276225"/>
                  <a:gd name="connsiteY4" fmla="*/ 365966 h 371475"/>
                  <a:gd name="connsiteX5" fmla="*/ 90140 w 276225"/>
                  <a:gd name="connsiteY5" fmla="*/ 335677 h 371475"/>
                  <a:gd name="connsiteX6" fmla="*/ 237492 w 276225"/>
                  <a:gd name="connsiteY6" fmla="*/ 98409 h 371475"/>
                  <a:gd name="connsiteX7" fmla="*/ 270925 w 276225"/>
                  <a:gd name="connsiteY7" fmla="*/ 10493 h 371475"/>
                  <a:gd name="connsiteX8" fmla="*/ 194630 w 276225"/>
                  <a:gd name="connsiteY8" fmla="*/ 46402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225" h="371475">
                    <a:moveTo>
                      <a:pt x="194630" y="46402"/>
                    </a:moveTo>
                    <a:cubicBezTo>
                      <a:pt x="130526" y="95647"/>
                      <a:pt x="76234" y="157750"/>
                      <a:pt x="35943" y="227854"/>
                    </a:cubicBezTo>
                    <a:cubicBezTo>
                      <a:pt x="21560" y="252809"/>
                      <a:pt x="8702" y="279670"/>
                      <a:pt x="7273" y="308435"/>
                    </a:cubicBezTo>
                    <a:cubicBezTo>
                      <a:pt x="6606" y="321580"/>
                      <a:pt x="8416" y="335105"/>
                      <a:pt x="15179" y="346440"/>
                    </a:cubicBezTo>
                    <a:cubicBezTo>
                      <a:pt x="21941" y="357679"/>
                      <a:pt x="34229" y="366157"/>
                      <a:pt x="47278" y="365966"/>
                    </a:cubicBezTo>
                    <a:cubicBezTo>
                      <a:pt x="65375" y="365680"/>
                      <a:pt x="79187" y="350155"/>
                      <a:pt x="90140" y="335677"/>
                    </a:cubicBezTo>
                    <a:cubicBezTo>
                      <a:pt x="146338" y="261286"/>
                      <a:pt x="192153" y="179848"/>
                      <a:pt x="237492" y="98409"/>
                    </a:cubicBezTo>
                    <a:cubicBezTo>
                      <a:pt x="245017" y="84979"/>
                      <a:pt x="282545" y="25733"/>
                      <a:pt x="270925" y="10493"/>
                    </a:cubicBezTo>
                    <a:cubicBezTo>
                      <a:pt x="259304" y="-4937"/>
                      <a:pt x="206250" y="37449"/>
                      <a:pt x="194630" y="46402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5604843" y="2513770"/>
                <a:ext cx="781050" cy="628650"/>
              </a:xfrm>
              <a:custGeom>
                <a:avLst/>
                <a:gdLst>
                  <a:gd name="connsiteX0" fmla="*/ 8335 w 781050"/>
                  <a:gd name="connsiteY0" fmla="*/ 559089 h 628650"/>
                  <a:gd name="connsiteX1" fmla="*/ 29290 w 781050"/>
                  <a:gd name="connsiteY1" fmla="*/ 626336 h 628650"/>
                  <a:gd name="connsiteX2" fmla="*/ 90250 w 781050"/>
                  <a:gd name="connsiteY2" fmla="*/ 605095 h 628650"/>
                  <a:gd name="connsiteX3" fmla="*/ 160354 w 781050"/>
                  <a:gd name="connsiteY3" fmla="*/ 476698 h 628650"/>
                  <a:gd name="connsiteX4" fmla="*/ 221314 w 781050"/>
                  <a:gd name="connsiteY4" fmla="*/ 259623 h 628650"/>
                  <a:gd name="connsiteX5" fmla="*/ 216265 w 781050"/>
                  <a:gd name="connsiteY5" fmla="*/ 567567 h 628650"/>
                  <a:gd name="connsiteX6" fmla="*/ 250841 w 781050"/>
                  <a:gd name="connsiteY6" fmla="*/ 617763 h 628650"/>
                  <a:gd name="connsiteX7" fmla="*/ 287798 w 781050"/>
                  <a:gd name="connsiteY7" fmla="*/ 604905 h 628650"/>
                  <a:gd name="connsiteX8" fmla="*/ 307515 w 781050"/>
                  <a:gd name="connsiteY8" fmla="*/ 569281 h 628650"/>
                  <a:gd name="connsiteX9" fmla="*/ 304657 w 781050"/>
                  <a:gd name="connsiteY9" fmla="*/ 247336 h 628650"/>
                  <a:gd name="connsiteX10" fmla="*/ 510302 w 781050"/>
                  <a:gd name="connsiteY10" fmla="*/ 500415 h 628650"/>
                  <a:gd name="connsiteX11" fmla="*/ 550498 w 781050"/>
                  <a:gd name="connsiteY11" fmla="*/ 517941 h 628650"/>
                  <a:gd name="connsiteX12" fmla="*/ 590407 w 781050"/>
                  <a:gd name="connsiteY12" fmla="*/ 504416 h 628650"/>
                  <a:gd name="connsiteX13" fmla="*/ 598504 w 781050"/>
                  <a:gd name="connsiteY13" fmla="*/ 471650 h 628650"/>
                  <a:gd name="connsiteX14" fmla="*/ 558118 w 781050"/>
                  <a:gd name="connsiteY14" fmla="*/ 376019 h 628650"/>
                  <a:gd name="connsiteX15" fmla="*/ 376857 w 781050"/>
                  <a:gd name="connsiteY15" fmla="*/ 208950 h 628650"/>
                  <a:gd name="connsiteX16" fmla="*/ 585169 w 781050"/>
                  <a:gd name="connsiteY16" fmla="*/ 286960 h 628650"/>
                  <a:gd name="connsiteX17" fmla="*/ 719852 w 781050"/>
                  <a:gd name="connsiteY17" fmla="*/ 304105 h 628650"/>
                  <a:gd name="connsiteX18" fmla="*/ 769192 w 781050"/>
                  <a:gd name="connsiteY18" fmla="*/ 279816 h 628650"/>
                  <a:gd name="connsiteX19" fmla="*/ 756333 w 781050"/>
                  <a:gd name="connsiteY19" fmla="*/ 203140 h 628650"/>
                  <a:gd name="connsiteX20" fmla="*/ 679371 w 781050"/>
                  <a:gd name="connsiteY20" fmla="*/ 169612 h 628650"/>
                  <a:gd name="connsiteX21" fmla="*/ 453343 w 781050"/>
                  <a:gd name="connsiteY21" fmla="*/ 146657 h 628650"/>
                  <a:gd name="connsiteX22" fmla="*/ 710518 w 781050"/>
                  <a:gd name="connsiteY22" fmla="*/ 97032 h 628650"/>
                  <a:gd name="connsiteX23" fmla="*/ 751761 w 781050"/>
                  <a:gd name="connsiteY23" fmla="*/ 78267 h 628650"/>
                  <a:gd name="connsiteX24" fmla="*/ 765667 w 781050"/>
                  <a:gd name="connsiteY24" fmla="*/ 37595 h 628650"/>
                  <a:gd name="connsiteX25" fmla="*/ 720805 w 781050"/>
                  <a:gd name="connsiteY25" fmla="*/ 10068 h 628650"/>
                  <a:gd name="connsiteX26" fmla="*/ 500682 w 781050"/>
                  <a:gd name="connsiteY26" fmla="*/ 57312 h 628650"/>
                  <a:gd name="connsiteX27" fmla="*/ 297514 w 781050"/>
                  <a:gd name="connsiteY27" fmla="*/ 162373 h 628650"/>
                  <a:gd name="connsiteX28" fmla="*/ 193310 w 781050"/>
                  <a:gd name="connsiteY28" fmla="*/ 200473 h 628650"/>
                  <a:gd name="connsiteX29" fmla="*/ 127111 w 781050"/>
                  <a:gd name="connsiteY29" fmla="*/ 261814 h 628650"/>
                  <a:gd name="connsiteX30" fmla="*/ 32909 w 781050"/>
                  <a:gd name="connsiteY30" fmla="*/ 444313 h 628650"/>
                  <a:gd name="connsiteX31" fmla="*/ 8335 w 781050"/>
                  <a:gd name="connsiteY31" fmla="*/ 559089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81050" h="628650">
                    <a:moveTo>
                      <a:pt x="8335" y="559089"/>
                    </a:moveTo>
                    <a:cubicBezTo>
                      <a:pt x="5287" y="584045"/>
                      <a:pt x="6715" y="615287"/>
                      <a:pt x="29290" y="626336"/>
                    </a:cubicBezTo>
                    <a:cubicBezTo>
                      <a:pt x="50054" y="636432"/>
                      <a:pt x="74343" y="621764"/>
                      <a:pt x="90250" y="605095"/>
                    </a:cubicBezTo>
                    <a:cubicBezTo>
                      <a:pt x="124159" y="569472"/>
                      <a:pt x="143685" y="522894"/>
                      <a:pt x="160354" y="476698"/>
                    </a:cubicBezTo>
                    <a:cubicBezTo>
                      <a:pt x="185881" y="405927"/>
                      <a:pt x="206264" y="333252"/>
                      <a:pt x="221314" y="259623"/>
                    </a:cubicBezTo>
                    <a:cubicBezTo>
                      <a:pt x="208169" y="361827"/>
                      <a:pt x="195025" y="466506"/>
                      <a:pt x="216265" y="567567"/>
                    </a:cubicBezTo>
                    <a:cubicBezTo>
                      <a:pt x="220742" y="588617"/>
                      <a:pt x="229981" y="612810"/>
                      <a:pt x="250841" y="617763"/>
                    </a:cubicBezTo>
                    <a:cubicBezTo>
                      <a:pt x="264081" y="620907"/>
                      <a:pt x="278273" y="614715"/>
                      <a:pt x="287798" y="604905"/>
                    </a:cubicBezTo>
                    <a:cubicBezTo>
                      <a:pt x="297323" y="595094"/>
                      <a:pt x="302848" y="582140"/>
                      <a:pt x="307515" y="569281"/>
                    </a:cubicBezTo>
                    <a:cubicBezTo>
                      <a:pt x="344186" y="466792"/>
                      <a:pt x="330661" y="353159"/>
                      <a:pt x="304657" y="247336"/>
                    </a:cubicBezTo>
                    <a:cubicBezTo>
                      <a:pt x="343234" y="350968"/>
                      <a:pt x="416671" y="441360"/>
                      <a:pt x="510302" y="500415"/>
                    </a:cubicBezTo>
                    <a:cubicBezTo>
                      <a:pt x="522780" y="508321"/>
                      <a:pt x="535924" y="515750"/>
                      <a:pt x="550498" y="517941"/>
                    </a:cubicBezTo>
                    <a:cubicBezTo>
                      <a:pt x="565071" y="520132"/>
                      <a:pt x="581454" y="516132"/>
                      <a:pt x="590407" y="504416"/>
                    </a:cubicBezTo>
                    <a:cubicBezTo>
                      <a:pt x="597456" y="495367"/>
                      <a:pt x="599075" y="483175"/>
                      <a:pt x="598504" y="471650"/>
                    </a:cubicBezTo>
                    <a:cubicBezTo>
                      <a:pt x="596789" y="436598"/>
                      <a:pt x="577834" y="404975"/>
                      <a:pt x="558118" y="376019"/>
                    </a:cubicBezTo>
                    <a:cubicBezTo>
                      <a:pt x="511350" y="307058"/>
                      <a:pt x="454009" y="240669"/>
                      <a:pt x="376857" y="208950"/>
                    </a:cubicBezTo>
                    <a:cubicBezTo>
                      <a:pt x="444199" y="240097"/>
                      <a:pt x="513922" y="266196"/>
                      <a:pt x="585169" y="286960"/>
                    </a:cubicBezTo>
                    <a:cubicBezTo>
                      <a:pt x="628984" y="299724"/>
                      <a:pt x="674704" y="310582"/>
                      <a:pt x="719852" y="304105"/>
                    </a:cubicBezTo>
                    <a:cubicBezTo>
                      <a:pt x="738521" y="301438"/>
                      <a:pt x="757952" y="294961"/>
                      <a:pt x="769192" y="279816"/>
                    </a:cubicBezTo>
                    <a:cubicBezTo>
                      <a:pt x="786051" y="257052"/>
                      <a:pt x="777002" y="222666"/>
                      <a:pt x="756333" y="203140"/>
                    </a:cubicBezTo>
                    <a:cubicBezTo>
                      <a:pt x="735759" y="183614"/>
                      <a:pt x="707089" y="175708"/>
                      <a:pt x="679371" y="169612"/>
                    </a:cubicBezTo>
                    <a:cubicBezTo>
                      <a:pt x="605266" y="153324"/>
                      <a:pt x="529257" y="145800"/>
                      <a:pt x="453343" y="146657"/>
                    </a:cubicBezTo>
                    <a:cubicBezTo>
                      <a:pt x="539734" y="133798"/>
                      <a:pt x="626507" y="120844"/>
                      <a:pt x="710518" y="97032"/>
                    </a:cubicBezTo>
                    <a:cubicBezTo>
                      <a:pt x="725186" y="92841"/>
                      <a:pt x="740140" y="88173"/>
                      <a:pt x="751761" y="78267"/>
                    </a:cubicBezTo>
                    <a:cubicBezTo>
                      <a:pt x="763381" y="68361"/>
                      <a:pt x="770716" y="51978"/>
                      <a:pt x="765667" y="37595"/>
                    </a:cubicBezTo>
                    <a:cubicBezTo>
                      <a:pt x="759571" y="20165"/>
                      <a:pt x="738997" y="12926"/>
                      <a:pt x="720805" y="10068"/>
                    </a:cubicBezTo>
                    <a:cubicBezTo>
                      <a:pt x="645462" y="-1648"/>
                      <a:pt x="568976" y="23403"/>
                      <a:pt x="500682" y="57312"/>
                    </a:cubicBezTo>
                    <a:cubicBezTo>
                      <a:pt x="432388" y="91221"/>
                      <a:pt x="368475" y="134274"/>
                      <a:pt x="297514" y="162373"/>
                    </a:cubicBezTo>
                    <a:cubicBezTo>
                      <a:pt x="263128" y="175994"/>
                      <a:pt x="227314" y="185900"/>
                      <a:pt x="193310" y="200473"/>
                    </a:cubicBezTo>
                    <a:cubicBezTo>
                      <a:pt x="163783" y="213141"/>
                      <a:pt x="146923" y="236763"/>
                      <a:pt x="127111" y="261814"/>
                    </a:cubicBezTo>
                    <a:cubicBezTo>
                      <a:pt x="84344" y="315916"/>
                      <a:pt x="53197" y="378591"/>
                      <a:pt x="32909" y="444313"/>
                    </a:cubicBezTo>
                    <a:cubicBezTo>
                      <a:pt x="21289" y="481746"/>
                      <a:pt x="13192" y="520227"/>
                      <a:pt x="8335" y="559089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5628339" y="2475000"/>
                <a:ext cx="409575" cy="285750"/>
              </a:xfrm>
              <a:custGeom>
                <a:avLst/>
                <a:gdLst>
                  <a:gd name="connsiteX0" fmla="*/ 410796 w 409575"/>
                  <a:gd name="connsiteY0" fmla="*/ 177426 h 285750"/>
                  <a:gd name="connsiteX1" fmla="*/ 286019 w 409575"/>
                  <a:gd name="connsiteY1" fmla="*/ 21311 h 285750"/>
                  <a:gd name="connsiteX2" fmla="*/ 87899 w 409575"/>
                  <a:gd name="connsiteY2" fmla="*/ 47600 h 285750"/>
                  <a:gd name="connsiteX3" fmla="*/ 8175 w 409575"/>
                  <a:gd name="connsiteY3" fmla="*/ 230861 h 285750"/>
                  <a:gd name="connsiteX4" fmla="*/ 103425 w 409575"/>
                  <a:gd name="connsiteY4" fmla="*/ 281439 h 285750"/>
                  <a:gd name="connsiteX5" fmla="*/ 272398 w 409575"/>
                  <a:gd name="connsiteY5" fmla="*/ 265818 h 285750"/>
                  <a:gd name="connsiteX6" fmla="*/ 410796 w 409575"/>
                  <a:gd name="connsiteY6" fmla="*/ 17742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285750">
                    <a:moveTo>
                      <a:pt x="410796" y="177426"/>
                    </a:moveTo>
                    <a:cubicBezTo>
                      <a:pt x="399652" y="108656"/>
                      <a:pt x="350598" y="47315"/>
                      <a:pt x="286019" y="21311"/>
                    </a:cubicBezTo>
                    <a:cubicBezTo>
                      <a:pt x="221439" y="-4692"/>
                      <a:pt x="143525" y="5690"/>
                      <a:pt x="87899" y="47600"/>
                    </a:cubicBezTo>
                    <a:cubicBezTo>
                      <a:pt x="32273" y="89510"/>
                      <a:pt x="936" y="161519"/>
                      <a:pt x="8175" y="230861"/>
                    </a:cubicBezTo>
                    <a:cubicBezTo>
                      <a:pt x="12270" y="270581"/>
                      <a:pt x="63610" y="277915"/>
                      <a:pt x="103425" y="281439"/>
                    </a:cubicBezTo>
                    <a:cubicBezTo>
                      <a:pt x="160194" y="286487"/>
                      <a:pt x="218201" y="283249"/>
                      <a:pt x="272398" y="265818"/>
                    </a:cubicBezTo>
                    <a:cubicBezTo>
                      <a:pt x="326595" y="248292"/>
                      <a:pt x="377649" y="223718"/>
                      <a:pt x="410796" y="177426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6257262" y="2467459"/>
                <a:ext cx="295275" cy="485775"/>
              </a:xfrm>
              <a:custGeom>
                <a:avLst/>
                <a:gdLst>
                  <a:gd name="connsiteX0" fmla="*/ 17807 w 295275"/>
                  <a:gd name="connsiteY0" fmla="*/ 92289 h 485775"/>
                  <a:gd name="connsiteX1" fmla="*/ 7235 w 295275"/>
                  <a:gd name="connsiteY1" fmla="*/ 47141 h 485775"/>
                  <a:gd name="connsiteX2" fmla="*/ 30857 w 295275"/>
                  <a:gd name="connsiteY2" fmla="*/ 9612 h 485775"/>
                  <a:gd name="connsiteX3" fmla="*/ 87530 w 295275"/>
                  <a:gd name="connsiteY3" fmla="*/ 26757 h 485775"/>
                  <a:gd name="connsiteX4" fmla="*/ 285650 w 295275"/>
                  <a:gd name="connsiteY4" fmla="*/ 397184 h 485775"/>
                  <a:gd name="connsiteX5" fmla="*/ 290508 w 295275"/>
                  <a:gd name="connsiteY5" fmla="*/ 483862 h 485775"/>
                  <a:gd name="connsiteX6" fmla="*/ 233644 w 295275"/>
                  <a:gd name="connsiteY6" fmla="*/ 424331 h 485775"/>
                  <a:gd name="connsiteX7" fmla="*/ 168779 w 295275"/>
                  <a:gd name="connsiteY7" fmla="*/ 318794 h 485775"/>
                  <a:gd name="connsiteX8" fmla="*/ 17807 w 295275"/>
                  <a:gd name="connsiteY8" fmla="*/ 922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485775">
                    <a:moveTo>
                      <a:pt x="17807" y="92289"/>
                    </a:moveTo>
                    <a:cubicBezTo>
                      <a:pt x="11711" y="77906"/>
                      <a:pt x="6377" y="62666"/>
                      <a:pt x="7235" y="47141"/>
                    </a:cubicBezTo>
                    <a:cubicBezTo>
                      <a:pt x="8092" y="31520"/>
                      <a:pt x="16379" y="15518"/>
                      <a:pt x="30857" y="9612"/>
                    </a:cubicBezTo>
                    <a:cubicBezTo>
                      <a:pt x="50097" y="1802"/>
                      <a:pt x="71243" y="13898"/>
                      <a:pt x="87530" y="26757"/>
                    </a:cubicBezTo>
                    <a:cubicBezTo>
                      <a:pt x="199544" y="115340"/>
                      <a:pt x="255075" y="257643"/>
                      <a:pt x="285650" y="397184"/>
                    </a:cubicBezTo>
                    <a:cubicBezTo>
                      <a:pt x="291461" y="423854"/>
                      <a:pt x="299747" y="457382"/>
                      <a:pt x="290508" y="483862"/>
                    </a:cubicBezTo>
                    <a:cubicBezTo>
                      <a:pt x="257361" y="476147"/>
                      <a:pt x="245931" y="452525"/>
                      <a:pt x="233644" y="424331"/>
                    </a:cubicBezTo>
                    <a:cubicBezTo>
                      <a:pt x="217070" y="386231"/>
                      <a:pt x="193353" y="352131"/>
                      <a:pt x="168779" y="318794"/>
                    </a:cubicBezTo>
                    <a:cubicBezTo>
                      <a:pt x="115248" y="245642"/>
                      <a:pt x="53431" y="176681"/>
                      <a:pt x="17807" y="92289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6496144" y="2397824"/>
                <a:ext cx="114300" cy="514350"/>
              </a:xfrm>
              <a:custGeom>
                <a:avLst/>
                <a:gdLst>
                  <a:gd name="connsiteX0" fmla="*/ 24766 w 114300"/>
                  <a:gd name="connsiteY0" fmla="*/ 60863 h 514350"/>
                  <a:gd name="connsiteX1" fmla="*/ 45625 w 114300"/>
                  <a:gd name="connsiteY1" fmla="*/ 19715 h 514350"/>
                  <a:gd name="connsiteX2" fmla="*/ 88107 w 114300"/>
                  <a:gd name="connsiteY2" fmla="*/ 10476 h 514350"/>
                  <a:gd name="connsiteX3" fmla="*/ 104966 w 114300"/>
                  <a:gd name="connsiteY3" fmla="*/ 29717 h 514350"/>
                  <a:gd name="connsiteX4" fmla="*/ 114491 w 114300"/>
                  <a:gd name="connsiteY4" fmla="*/ 103916 h 514350"/>
                  <a:gd name="connsiteX5" fmla="*/ 71343 w 114300"/>
                  <a:gd name="connsiteY5" fmla="*/ 468819 h 514350"/>
                  <a:gd name="connsiteX6" fmla="*/ 48197 w 114300"/>
                  <a:gd name="connsiteY6" fmla="*/ 502347 h 514350"/>
                  <a:gd name="connsiteX7" fmla="*/ 32481 w 114300"/>
                  <a:gd name="connsiteY7" fmla="*/ 429862 h 514350"/>
                  <a:gd name="connsiteX8" fmla="*/ 9430 w 114300"/>
                  <a:gd name="connsiteY8" fmla="*/ 254792 h 514350"/>
                  <a:gd name="connsiteX9" fmla="*/ 24766 w 114300"/>
                  <a:gd name="connsiteY9" fmla="*/ 60863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00" h="514350">
                    <a:moveTo>
                      <a:pt x="24766" y="60863"/>
                    </a:moveTo>
                    <a:cubicBezTo>
                      <a:pt x="29052" y="45909"/>
                      <a:pt x="34672" y="30764"/>
                      <a:pt x="45625" y="19715"/>
                    </a:cubicBezTo>
                    <a:cubicBezTo>
                      <a:pt x="56579" y="8666"/>
                      <a:pt x="74391" y="3142"/>
                      <a:pt x="88107" y="10476"/>
                    </a:cubicBezTo>
                    <a:cubicBezTo>
                      <a:pt x="95822" y="14572"/>
                      <a:pt x="101156" y="21906"/>
                      <a:pt x="104966" y="29717"/>
                    </a:cubicBezTo>
                    <a:cubicBezTo>
                      <a:pt x="116015" y="52386"/>
                      <a:pt x="115444" y="78770"/>
                      <a:pt x="114491" y="103916"/>
                    </a:cubicBezTo>
                    <a:cubicBezTo>
                      <a:pt x="109824" y="226313"/>
                      <a:pt x="101251" y="349566"/>
                      <a:pt x="71343" y="468819"/>
                    </a:cubicBezTo>
                    <a:cubicBezTo>
                      <a:pt x="66961" y="486250"/>
                      <a:pt x="66866" y="520826"/>
                      <a:pt x="48197" y="502347"/>
                    </a:cubicBezTo>
                    <a:cubicBezTo>
                      <a:pt x="33529" y="487869"/>
                      <a:pt x="35148" y="448245"/>
                      <a:pt x="32481" y="429862"/>
                    </a:cubicBezTo>
                    <a:cubicBezTo>
                      <a:pt x="23908" y="371664"/>
                      <a:pt x="13907" y="313562"/>
                      <a:pt x="9430" y="254792"/>
                    </a:cubicBezTo>
                    <a:cubicBezTo>
                      <a:pt x="4573" y="189927"/>
                      <a:pt x="6478" y="123824"/>
                      <a:pt x="24766" y="60863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6552710" y="2493341"/>
                <a:ext cx="295275" cy="390525"/>
              </a:xfrm>
              <a:custGeom>
                <a:avLst/>
                <a:gdLst>
                  <a:gd name="connsiteX0" fmla="*/ 90977 w 295275"/>
                  <a:gd name="connsiteY0" fmla="*/ 184899 h 390525"/>
                  <a:gd name="connsiteX1" fmla="*/ 237852 w 295275"/>
                  <a:gd name="connsiteY1" fmla="*/ 14496 h 390525"/>
                  <a:gd name="connsiteX2" fmla="*/ 269094 w 295275"/>
                  <a:gd name="connsiteY2" fmla="*/ 7352 h 390525"/>
                  <a:gd name="connsiteX3" fmla="*/ 293097 w 295275"/>
                  <a:gd name="connsiteY3" fmla="*/ 26021 h 390525"/>
                  <a:gd name="connsiteX4" fmla="*/ 292240 w 295275"/>
                  <a:gd name="connsiteY4" fmla="*/ 42023 h 390525"/>
                  <a:gd name="connsiteX5" fmla="*/ 215564 w 295275"/>
                  <a:gd name="connsiteY5" fmla="*/ 185851 h 390525"/>
                  <a:gd name="connsiteX6" fmla="*/ 29921 w 295275"/>
                  <a:gd name="connsiteY6" fmla="*/ 380733 h 390525"/>
                  <a:gd name="connsiteX7" fmla="*/ 29445 w 295275"/>
                  <a:gd name="connsiteY7" fmla="*/ 308819 h 390525"/>
                  <a:gd name="connsiteX8" fmla="*/ 90977 w 295275"/>
                  <a:gd name="connsiteY8" fmla="*/ 184899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390525">
                    <a:moveTo>
                      <a:pt x="90977" y="184899"/>
                    </a:moveTo>
                    <a:cubicBezTo>
                      <a:pt x="127267" y="117652"/>
                      <a:pt x="168510" y="46595"/>
                      <a:pt x="237852" y="14496"/>
                    </a:cubicBezTo>
                    <a:cubicBezTo>
                      <a:pt x="247663" y="9924"/>
                      <a:pt x="258331" y="6209"/>
                      <a:pt x="269094" y="7352"/>
                    </a:cubicBezTo>
                    <a:cubicBezTo>
                      <a:pt x="279857" y="8400"/>
                      <a:pt x="290621" y="15449"/>
                      <a:pt x="293097" y="26021"/>
                    </a:cubicBezTo>
                    <a:cubicBezTo>
                      <a:pt x="294335" y="31260"/>
                      <a:pt x="293383" y="36785"/>
                      <a:pt x="292240" y="42023"/>
                    </a:cubicBezTo>
                    <a:cubicBezTo>
                      <a:pt x="280810" y="95649"/>
                      <a:pt x="249187" y="142512"/>
                      <a:pt x="215564" y="185851"/>
                    </a:cubicBezTo>
                    <a:cubicBezTo>
                      <a:pt x="164795" y="251192"/>
                      <a:pt x="101168" y="336536"/>
                      <a:pt x="29921" y="380733"/>
                    </a:cubicBezTo>
                    <a:cubicBezTo>
                      <a:pt x="-16465" y="409498"/>
                      <a:pt x="20968" y="328917"/>
                      <a:pt x="29445" y="308819"/>
                    </a:cubicBezTo>
                    <a:cubicBezTo>
                      <a:pt x="47352" y="266242"/>
                      <a:pt x="69069" y="225475"/>
                      <a:pt x="90977" y="184899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6532016" y="2748815"/>
                <a:ext cx="428625" cy="171450"/>
              </a:xfrm>
              <a:custGeom>
                <a:avLst/>
                <a:gdLst>
                  <a:gd name="connsiteX0" fmla="*/ 149104 w 428625"/>
                  <a:gd name="connsiteY0" fmla="*/ 53534 h 171450"/>
                  <a:gd name="connsiteX1" fmla="*/ 304075 w 428625"/>
                  <a:gd name="connsiteY1" fmla="*/ 12577 h 171450"/>
                  <a:gd name="connsiteX2" fmla="*/ 413327 w 428625"/>
                  <a:gd name="connsiteY2" fmla="*/ 29055 h 171450"/>
                  <a:gd name="connsiteX3" fmla="*/ 426567 w 428625"/>
                  <a:gd name="connsiteY3" fmla="*/ 58297 h 171450"/>
                  <a:gd name="connsiteX4" fmla="*/ 382466 w 428625"/>
                  <a:gd name="connsiteY4" fmla="*/ 110208 h 171450"/>
                  <a:gd name="connsiteX5" fmla="*/ 49663 w 428625"/>
                  <a:gd name="connsiteY5" fmla="*/ 167834 h 171450"/>
                  <a:gd name="connsiteX6" fmla="*/ 29946 w 428625"/>
                  <a:gd name="connsiteY6" fmla="*/ 109922 h 171450"/>
                  <a:gd name="connsiteX7" fmla="*/ 149104 w 428625"/>
                  <a:gd name="connsiteY7" fmla="*/ 5353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625" h="171450">
                    <a:moveTo>
                      <a:pt x="149104" y="53534"/>
                    </a:moveTo>
                    <a:cubicBezTo>
                      <a:pt x="199872" y="36675"/>
                      <a:pt x="251593" y="22959"/>
                      <a:pt x="304075" y="12577"/>
                    </a:cubicBezTo>
                    <a:cubicBezTo>
                      <a:pt x="341890" y="5052"/>
                      <a:pt x="386657" y="1337"/>
                      <a:pt x="413327" y="29055"/>
                    </a:cubicBezTo>
                    <a:cubicBezTo>
                      <a:pt x="420947" y="36961"/>
                      <a:pt x="426376" y="47343"/>
                      <a:pt x="426567" y="58297"/>
                    </a:cubicBezTo>
                    <a:cubicBezTo>
                      <a:pt x="426948" y="82300"/>
                      <a:pt x="403707" y="99159"/>
                      <a:pt x="382466" y="110208"/>
                    </a:cubicBezTo>
                    <a:cubicBezTo>
                      <a:pt x="280930" y="162881"/>
                      <a:pt x="163010" y="183360"/>
                      <a:pt x="49663" y="167834"/>
                    </a:cubicBezTo>
                    <a:cubicBezTo>
                      <a:pt x="3847" y="161548"/>
                      <a:pt x="-8345" y="138688"/>
                      <a:pt x="29946" y="109922"/>
                    </a:cubicBezTo>
                    <a:cubicBezTo>
                      <a:pt x="65093" y="83443"/>
                      <a:pt x="107670" y="67250"/>
                      <a:pt x="149104" y="53534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6534506" y="2889515"/>
                <a:ext cx="409575" cy="219075"/>
              </a:xfrm>
              <a:custGeom>
                <a:avLst/>
                <a:gdLst>
                  <a:gd name="connsiteX0" fmla="*/ 162616 w 409575"/>
                  <a:gd name="connsiteY0" fmla="*/ 153436 h 219075"/>
                  <a:gd name="connsiteX1" fmla="*/ 268153 w 409575"/>
                  <a:gd name="connsiteY1" fmla="*/ 208967 h 219075"/>
                  <a:gd name="connsiteX2" fmla="*/ 385787 w 409575"/>
                  <a:gd name="connsiteY2" fmla="*/ 211444 h 219075"/>
                  <a:gd name="connsiteX3" fmla="*/ 403408 w 409575"/>
                  <a:gd name="connsiteY3" fmla="*/ 200776 h 219075"/>
                  <a:gd name="connsiteX4" fmla="*/ 403027 w 409575"/>
                  <a:gd name="connsiteY4" fmla="*/ 168200 h 219075"/>
                  <a:gd name="connsiteX5" fmla="*/ 377024 w 409575"/>
                  <a:gd name="connsiteY5" fmla="*/ 145531 h 219075"/>
                  <a:gd name="connsiteX6" fmla="*/ 78511 w 409575"/>
                  <a:gd name="connsiteY6" fmla="*/ 19705 h 219075"/>
                  <a:gd name="connsiteX7" fmla="*/ 24409 w 409575"/>
                  <a:gd name="connsiteY7" fmla="*/ 43708 h 219075"/>
                  <a:gd name="connsiteX8" fmla="*/ 162616 w 409575"/>
                  <a:gd name="connsiteY8" fmla="*/ 153436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575" h="219075">
                    <a:moveTo>
                      <a:pt x="162616" y="153436"/>
                    </a:moveTo>
                    <a:cubicBezTo>
                      <a:pt x="195668" y="175820"/>
                      <a:pt x="230244" y="196775"/>
                      <a:pt x="268153" y="208967"/>
                    </a:cubicBezTo>
                    <a:cubicBezTo>
                      <a:pt x="306158" y="221254"/>
                      <a:pt x="348068" y="224398"/>
                      <a:pt x="385787" y="211444"/>
                    </a:cubicBezTo>
                    <a:cubicBezTo>
                      <a:pt x="392359" y="209158"/>
                      <a:pt x="399122" y="206205"/>
                      <a:pt x="403408" y="200776"/>
                    </a:cubicBezTo>
                    <a:cubicBezTo>
                      <a:pt x="410647" y="191727"/>
                      <a:pt x="409219" y="178011"/>
                      <a:pt x="403027" y="168200"/>
                    </a:cubicBezTo>
                    <a:cubicBezTo>
                      <a:pt x="396836" y="158389"/>
                      <a:pt x="386835" y="151722"/>
                      <a:pt x="377024" y="145531"/>
                    </a:cubicBezTo>
                    <a:cubicBezTo>
                      <a:pt x="285108" y="87619"/>
                      <a:pt x="181666" y="51995"/>
                      <a:pt x="78511" y="19705"/>
                    </a:cubicBezTo>
                    <a:cubicBezTo>
                      <a:pt x="44221" y="8942"/>
                      <a:pt x="-25121" y="-10965"/>
                      <a:pt x="24409" y="43708"/>
                    </a:cubicBezTo>
                    <a:cubicBezTo>
                      <a:pt x="62985" y="86095"/>
                      <a:pt x="115563" y="121528"/>
                      <a:pt x="162616" y="153436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6513761" y="2860231"/>
                <a:ext cx="190500" cy="419100"/>
              </a:xfrm>
              <a:custGeom>
                <a:avLst/>
                <a:gdLst>
                  <a:gd name="connsiteX0" fmla="*/ 47439 w 190500"/>
                  <a:gd name="connsiteY0" fmla="*/ 236060 h 419100"/>
                  <a:gd name="connsiteX1" fmla="*/ 138022 w 190500"/>
                  <a:gd name="connsiteY1" fmla="*/ 408939 h 419100"/>
                  <a:gd name="connsiteX2" fmla="*/ 166121 w 190500"/>
                  <a:gd name="connsiteY2" fmla="*/ 419607 h 419100"/>
                  <a:gd name="connsiteX3" fmla="*/ 184790 w 190500"/>
                  <a:gd name="connsiteY3" fmla="*/ 386651 h 419100"/>
                  <a:gd name="connsiteX4" fmla="*/ 174979 w 190500"/>
                  <a:gd name="connsiteY4" fmla="*/ 341216 h 419100"/>
                  <a:gd name="connsiteX5" fmla="*/ 41629 w 190500"/>
                  <a:gd name="connsiteY5" fmla="*/ 30416 h 419100"/>
                  <a:gd name="connsiteX6" fmla="*/ 9530 w 190500"/>
                  <a:gd name="connsiteY6" fmla="*/ 68325 h 419100"/>
                  <a:gd name="connsiteX7" fmla="*/ 47439 w 190500"/>
                  <a:gd name="connsiteY7" fmla="*/ 2360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419100">
                    <a:moveTo>
                      <a:pt x="47439" y="236060"/>
                    </a:moveTo>
                    <a:cubicBezTo>
                      <a:pt x="65442" y="301402"/>
                      <a:pt x="90397" y="371030"/>
                      <a:pt x="138022" y="408939"/>
                    </a:cubicBezTo>
                    <a:cubicBezTo>
                      <a:pt x="146690" y="415892"/>
                      <a:pt x="156786" y="421703"/>
                      <a:pt x="166121" y="419607"/>
                    </a:cubicBezTo>
                    <a:cubicBezTo>
                      <a:pt x="177837" y="416940"/>
                      <a:pt x="184599" y="401891"/>
                      <a:pt x="184790" y="386651"/>
                    </a:cubicBezTo>
                    <a:cubicBezTo>
                      <a:pt x="184980" y="371411"/>
                      <a:pt x="180027" y="356075"/>
                      <a:pt x="174979" y="341216"/>
                    </a:cubicBezTo>
                    <a:cubicBezTo>
                      <a:pt x="139260" y="235965"/>
                      <a:pt x="96588" y="124904"/>
                      <a:pt x="41629" y="30416"/>
                    </a:cubicBezTo>
                    <a:cubicBezTo>
                      <a:pt x="10101" y="-23877"/>
                      <a:pt x="2577" y="28606"/>
                      <a:pt x="9530" y="68325"/>
                    </a:cubicBezTo>
                    <a:cubicBezTo>
                      <a:pt x="19341" y="124618"/>
                      <a:pt x="32199" y="180720"/>
                      <a:pt x="47439" y="236060"/>
                    </a:cubicBezTo>
                    <a:close/>
                  </a:path>
                </a:pathLst>
              </a:custGeom>
              <a:solidFill>
                <a:srgbClr val="FFC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6105208" y="2903879"/>
                <a:ext cx="419100" cy="1028700"/>
              </a:xfrm>
              <a:custGeom>
                <a:avLst/>
                <a:gdLst>
                  <a:gd name="connsiteX0" fmla="*/ 11461 w 419100"/>
                  <a:gd name="connsiteY0" fmla="*/ 1029183 h 1028700"/>
                  <a:gd name="connsiteX1" fmla="*/ 10985 w 419100"/>
                  <a:gd name="connsiteY1" fmla="*/ 1029183 h 1028700"/>
                  <a:gd name="connsiteX2" fmla="*/ 7175 w 419100"/>
                  <a:gd name="connsiteY2" fmla="*/ 1024421 h 1028700"/>
                  <a:gd name="connsiteX3" fmla="*/ 408463 w 419100"/>
                  <a:gd name="connsiteY3" fmla="*/ 8865 h 1028700"/>
                  <a:gd name="connsiteX4" fmla="*/ 414464 w 419100"/>
                  <a:gd name="connsiteY4" fmla="*/ 8008 h 1028700"/>
                  <a:gd name="connsiteX5" fmla="*/ 415321 w 419100"/>
                  <a:gd name="connsiteY5" fmla="*/ 14009 h 1028700"/>
                  <a:gd name="connsiteX6" fmla="*/ 15747 w 419100"/>
                  <a:gd name="connsiteY6" fmla="*/ 1025278 h 1028700"/>
                  <a:gd name="connsiteX7" fmla="*/ 11461 w 419100"/>
                  <a:gd name="connsiteY7" fmla="*/ 1029183 h 102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1028700">
                    <a:moveTo>
                      <a:pt x="11461" y="1029183"/>
                    </a:moveTo>
                    <a:cubicBezTo>
                      <a:pt x="11271" y="1029183"/>
                      <a:pt x="11175" y="1029183"/>
                      <a:pt x="10985" y="1029183"/>
                    </a:cubicBezTo>
                    <a:cubicBezTo>
                      <a:pt x="8604" y="1028898"/>
                      <a:pt x="6889" y="1026802"/>
                      <a:pt x="7175" y="1024421"/>
                    </a:cubicBezTo>
                    <a:cubicBezTo>
                      <a:pt x="46513" y="655899"/>
                      <a:pt x="185292" y="304712"/>
                      <a:pt x="408463" y="8865"/>
                    </a:cubicBezTo>
                    <a:cubicBezTo>
                      <a:pt x="409892" y="6960"/>
                      <a:pt x="412559" y="6579"/>
                      <a:pt x="414464" y="8008"/>
                    </a:cubicBezTo>
                    <a:cubicBezTo>
                      <a:pt x="416369" y="9437"/>
                      <a:pt x="416750" y="12104"/>
                      <a:pt x="415321" y="14009"/>
                    </a:cubicBezTo>
                    <a:cubicBezTo>
                      <a:pt x="193103" y="308617"/>
                      <a:pt x="54990" y="658375"/>
                      <a:pt x="15747" y="1025278"/>
                    </a:cubicBezTo>
                    <a:cubicBezTo>
                      <a:pt x="15462" y="1027564"/>
                      <a:pt x="13557" y="1029183"/>
                      <a:pt x="11461" y="1029183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6472216" y="2793286"/>
                <a:ext cx="133350" cy="180975"/>
              </a:xfrm>
              <a:custGeom>
                <a:avLst/>
                <a:gdLst>
                  <a:gd name="connsiteX0" fmla="*/ 8689 w 133350"/>
                  <a:gd name="connsiteY0" fmla="*/ 172418 h 180975"/>
                  <a:gd name="connsiteX1" fmla="*/ 11451 w 133350"/>
                  <a:gd name="connsiteY1" fmla="*/ 55737 h 180975"/>
                  <a:gd name="connsiteX2" fmla="*/ 23262 w 133350"/>
                  <a:gd name="connsiteY2" fmla="*/ 18875 h 180975"/>
                  <a:gd name="connsiteX3" fmla="*/ 57838 w 133350"/>
                  <a:gd name="connsiteY3" fmla="*/ 10588 h 180975"/>
                  <a:gd name="connsiteX4" fmla="*/ 72602 w 133350"/>
                  <a:gd name="connsiteY4" fmla="*/ 48783 h 180975"/>
                  <a:gd name="connsiteX5" fmla="*/ 99653 w 133350"/>
                  <a:gd name="connsiteY5" fmla="*/ 41259 h 180975"/>
                  <a:gd name="connsiteX6" fmla="*/ 124799 w 133350"/>
                  <a:gd name="connsiteY6" fmla="*/ 50498 h 180975"/>
                  <a:gd name="connsiteX7" fmla="*/ 128228 w 133350"/>
                  <a:gd name="connsiteY7" fmla="*/ 83073 h 180975"/>
                  <a:gd name="connsiteX8" fmla="*/ 107749 w 133350"/>
                  <a:gd name="connsiteY8" fmla="*/ 110601 h 180975"/>
                  <a:gd name="connsiteX9" fmla="*/ 127656 w 133350"/>
                  <a:gd name="connsiteY9" fmla="*/ 131746 h 180975"/>
                  <a:gd name="connsiteX10" fmla="*/ 132324 w 133350"/>
                  <a:gd name="connsiteY10" fmla="*/ 157559 h 180975"/>
                  <a:gd name="connsiteX11" fmla="*/ 94605 w 133350"/>
                  <a:gd name="connsiteY11" fmla="*/ 179181 h 180975"/>
                  <a:gd name="connsiteX12" fmla="*/ 8689 w 133350"/>
                  <a:gd name="connsiteY12" fmla="*/ 172418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" h="180975">
                    <a:moveTo>
                      <a:pt x="8689" y="172418"/>
                    </a:moveTo>
                    <a:cubicBezTo>
                      <a:pt x="5927" y="133556"/>
                      <a:pt x="6879" y="94408"/>
                      <a:pt x="11451" y="55737"/>
                    </a:cubicBezTo>
                    <a:cubicBezTo>
                      <a:pt x="12975" y="42783"/>
                      <a:pt x="15166" y="29162"/>
                      <a:pt x="23262" y="18875"/>
                    </a:cubicBezTo>
                    <a:cubicBezTo>
                      <a:pt x="31263" y="8588"/>
                      <a:pt x="47075" y="3159"/>
                      <a:pt x="57838" y="10588"/>
                    </a:cubicBezTo>
                    <a:cubicBezTo>
                      <a:pt x="69363" y="18494"/>
                      <a:pt x="69173" y="35163"/>
                      <a:pt x="72602" y="48783"/>
                    </a:cubicBezTo>
                    <a:cubicBezTo>
                      <a:pt x="81270" y="45640"/>
                      <a:pt x="90414" y="41640"/>
                      <a:pt x="99653" y="41259"/>
                    </a:cubicBezTo>
                    <a:cubicBezTo>
                      <a:pt x="108892" y="40878"/>
                      <a:pt x="118703" y="43545"/>
                      <a:pt x="124799" y="50498"/>
                    </a:cubicBezTo>
                    <a:cubicBezTo>
                      <a:pt x="132419" y="59166"/>
                      <a:pt x="132609" y="72405"/>
                      <a:pt x="128228" y="83073"/>
                    </a:cubicBezTo>
                    <a:cubicBezTo>
                      <a:pt x="123846" y="93741"/>
                      <a:pt x="115750" y="102314"/>
                      <a:pt x="107749" y="110601"/>
                    </a:cubicBezTo>
                    <a:cubicBezTo>
                      <a:pt x="114893" y="116220"/>
                      <a:pt x="122608" y="124221"/>
                      <a:pt x="127656" y="131746"/>
                    </a:cubicBezTo>
                    <a:cubicBezTo>
                      <a:pt x="132705" y="139271"/>
                      <a:pt x="135372" y="148986"/>
                      <a:pt x="132324" y="157559"/>
                    </a:cubicBezTo>
                    <a:cubicBezTo>
                      <a:pt x="127275" y="171942"/>
                      <a:pt x="109654" y="176895"/>
                      <a:pt x="94605" y="179181"/>
                    </a:cubicBezTo>
                    <a:cubicBezTo>
                      <a:pt x="68601" y="183181"/>
                      <a:pt x="33168" y="181657"/>
                      <a:pt x="8689" y="17241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6120617" y="3378273"/>
                <a:ext cx="485775" cy="962025"/>
              </a:xfrm>
              <a:custGeom>
                <a:avLst/>
                <a:gdLst>
                  <a:gd name="connsiteX0" fmla="*/ 11482 w 485775"/>
                  <a:gd name="connsiteY0" fmla="*/ 955792 h 962025"/>
                  <a:gd name="connsiteX1" fmla="*/ 9863 w 485775"/>
                  <a:gd name="connsiteY1" fmla="*/ 955506 h 962025"/>
                  <a:gd name="connsiteX2" fmla="*/ 7482 w 485775"/>
                  <a:gd name="connsiteY2" fmla="*/ 949886 h 962025"/>
                  <a:gd name="connsiteX3" fmla="*/ 472969 w 485775"/>
                  <a:gd name="connsiteY3" fmla="*/ 9197 h 962025"/>
                  <a:gd name="connsiteX4" fmla="*/ 478874 w 485775"/>
                  <a:gd name="connsiteY4" fmla="*/ 7769 h 962025"/>
                  <a:gd name="connsiteX5" fmla="*/ 480303 w 485775"/>
                  <a:gd name="connsiteY5" fmla="*/ 13674 h 962025"/>
                  <a:gd name="connsiteX6" fmla="*/ 15483 w 485775"/>
                  <a:gd name="connsiteY6" fmla="*/ 953030 h 962025"/>
                  <a:gd name="connsiteX7" fmla="*/ 11482 w 485775"/>
                  <a:gd name="connsiteY7" fmla="*/ 955792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775" h="962025">
                    <a:moveTo>
                      <a:pt x="11482" y="955792"/>
                    </a:moveTo>
                    <a:cubicBezTo>
                      <a:pt x="10911" y="955792"/>
                      <a:pt x="10435" y="955697"/>
                      <a:pt x="9863" y="955506"/>
                    </a:cubicBezTo>
                    <a:cubicBezTo>
                      <a:pt x="7672" y="954649"/>
                      <a:pt x="6529" y="952172"/>
                      <a:pt x="7482" y="949886"/>
                    </a:cubicBezTo>
                    <a:cubicBezTo>
                      <a:pt x="135879" y="624989"/>
                      <a:pt x="292565" y="308473"/>
                      <a:pt x="472969" y="9197"/>
                    </a:cubicBezTo>
                    <a:cubicBezTo>
                      <a:pt x="474207" y="7197"/>
                      <a:pt x="476874" y="6530"/>
                      <a:pt x="478874" y="7769"/>
                    </a:cubicBezTo>
                    <a:cubicBezTo>
                      <a:pt x="480875" y="9007"/>
                      <a:pt x="481541" y="11674"/>
                      <a:pt x="480303" y="13674"/>
                    </a:cubicBezTo>
                    <a:cubicBezTo>
                      <a:pt x="300090" y="312473"/>
                      <a:pt x="143689" y="628513"/>
                      <a:pt x="15483" y="953030"/>
                    </a:cubicBezTo>
                    <a:cubicBezTo>
                      <a:pt x="14816" y="954744"/>
                      <a:pt x="13197" y="955792"/>
                      <a:pt x="11482" y="955792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6331792" y="3493469"/>
                <a:ext cx="28575" cy="361950"/>
              </a:xfrm>
              <a:custGeom>
                <a:avLst/>
                <a:gdLst>
                  <a:gd name="connsiteX0" fmla="*/ 11667 w 28575"/>
                  <a:gd name="connsiteY0" fmla="*/ 357869 h 361950"/>
                  <a:gd name="connsiteX1" fmla="*/ 7381 w 28575"/>
                  <a:gd name="connsiteY1" fmla="*/ 353582 h 361950"/>
                  <a:gd name="connsiteX2" fmla="*/ 20240 w 28575"/>
                  <a:gd name="connsiteY2" fmla="*/ 11063 h 361950"/>
                  <a:gd name="connsiteX3" fmla="*/ 24907 w 28575"/>
                  <a:gd name="connsiteY3" fmla="*/ 7158 h 361950"/>
                  <a:gd name="connsiteX4" fmla="*/ 28812 w 28575"/>
                  <a:gd name="connsiteY4" fmla="*/ 11825 h 361950"/>
                  <a:gd name="connsiteX5" fmla="*/ 16049 w 28575"/>
                  <a:gd name="connsiteY5" fmla="*/ 353487 h 361950"/>
                  <a:gd name="connsiteX6" fmla="*/ 11667 w 28575"/>
                  <a:gd name="connsiteY6" fmla="*/ 357869 h 361950"/>
                  <a:gd name="connsiteX7" fmla="*/ 11667 w 28575"/>
                  <a:gd name="connsiteY7" fmla="*/ 357869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75" h="361950">
                    <a:moveTo>
                      <a:pt x="11667" y="357869"/>
                    </a:moveTo>
                    <a:cubicBezTo>
                      <a:pt x="9286" y="357869"/>
                      <a:pt x="7381" y="355964"/>
                      <a:pt x="7381" y="353582"/>
                    </a:cubicBezTo>
                    <a:cubicBezTo>
                      <a:pt x="6048" y="239759"/>
                      <a:pt x="10334" y="124506"/>
                      <a:pt x="20240" y="11063"/>
                    </a:cubicBezTo>
                    <a:cubicBezTo>
                      <a:pt x="20430" y="8682"/>
                      <a:pt x="22431" y="6968"/>
                      <a:pt x="24907" y="7158"/>
                    </a:cubicBezTo>
                    <a:cubicBezTo>
                      <a:pt x="27288" y="7349"/>
                      <a:pt x="29003" y="9444"/>
                      <a:pt x="28812" y="11825"/>
                    </a:cubicBezTo>
                    <a:cubicBezTo>
                      <a:pt x="18906" y="124982"/>
                      <a:pt x="14620" y="239949"/>
                      <a:pt x="16049" y="353487"/>
                    </a:cubicBezTo>
                    <a:cubicBezTo>
                      <a:pt x="15954" y="355869"/>
                      <a:pt x="14049" y="357869"/>
                      <a:pt x="11667" y="357869"/>
                    </a:cubicBezTo>
                    <a:cubicBezTo>
                      <a:pt x="11667" y="357869"/>
                      <a:pt x="11667" y="357869"/>
                      <a:pt x="11667" y="357869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6247013" y="3355629"/>
                <a:ext cx="219075" cy="228600"/>
              </a:xfrm>
              <a:custGeom>
                <a:avLst/>
                <a:gdLst>
                  <a:gd name="connsiteX0" fmla="*/ 108352 w 219075"/>
                  <a:gd name="connsiteY0" fmla="*/ 214055 h 228600"/>
                  <a:gd name="connsiteX1" fmla="*/ 12054 w 219075"/>
                  <a:gd name="connsiteY1" fmla="*/ 168907 h 228600"/>
                  <a:gd name="connsiteX2" fmla="*/ 21579 w 219075"/>
                  <a:gd name="connsiteY2" fmla="*/ 109852 h 228600"/>
                  <a:gd name="connsiteX3" fmla="*/ 29104 w 219075"/>
                  <a:gd name="connsiteY3" fmla="*/ 33556 h 228600"/>
                  <a:gd name="connsiteX4" fmla="*/ 106733 w 219075"/>
                  <a:gd name="connsiteY4" fmla="*/ 32032 h 228600"/>
                  <a:gd name="connsiteX5" fmla="*/ 159311 w 219075"/>
                  <a:gd name="connsiteY5" fmla="*/ 8029 h 228600"/>
                  <a:gd name="connsiteX6" fmla="*/ 203602 w 219075"/>
                  <a:gd name="connsiteY6" fmla="*/ 47558 h 228600"/>
                  <a:gd name="connsiteX7" fmla="*/ 202554 w 219075"/>
                  <a:gd name="connsiteY7" fmla="*/ 108423 h 228600"/>
                  <a:gd name="connsiteX8" fmla="*/ 206364 w 219075"/>
                  <a:gd name="connsiteY8" fmla="*/ 191005 h 228600"/>
                  <a:gd name="connsiteX9" fmla="*/ 128259 w 219075"/>
                  <a:gd name="connsiteY9" fmla="*/ 224437 h 228600"/>
                  <a:gd name="connsiteX10" fmla="*/ 108352 w 219075"/>
                  <a:gd name="connsiteY10" fmla="*/ 21405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9075" h="228600">
                    <a:moveTo>
                      <a:pt x="108352" y="214055"/>
                    </a:moveTo>
                    <a:cubicBezTo>
                      <a:pt x="71204" y="225485"/>
                      <a:pt x="27008" y="204816"/>
                      <a:pt x="12054" y="168907"/>
                    </a:cubicBezTo>
                    <a:cubicBezTo>
                      <a:pt x="3863" y="149190"/>
                      <a:pt x="5196" y="123568"/>
                      <a:pt x="21579" y="109852"/>
                    </a:cubicBezTo>
                    <a:cubicBezTo>
                      <a:pt x="5101" y="86896"/>
                      <a:pt x="8244" y="52702"/>
                      <a:pt x="29104" y="33556"/>
                    </a:cubicBezTo>
                    <a:cubicBezTo>
                      <a:pt x="49868" y="14411"/>
                      <a:pt x="85111" y="13744"/>
                      <a:pt x="106733" y="32032"/>
                    </a:cubicBezTo>
                    <a:cubicBezTo>
                      <a:pt x="114257" y="12792"/>
                      <a:pt x="139022" y="4219"/>
                      <a:pt x="159311" y="8029"/>
                    </a:cubicBezTo>
                    <a:cubicBezTo>
                      <a:pt x="179694" y="11839"/>
                      <a:pt x="196363" y="28127"/>
                      <a:pt x="203602" y="47558"/>
                    </a:cubicBezTo>
                    <a:cubicBezTo>
                      <a:pt x="210746" y="66989"/>
                      <a:pt x="209317" y="88801"/>
                      <a:pt x="202554" y="108423"/>
                    </a:cubicBezTo>
                    <a:cubicBezTo>
                      <a:pt x="226081" y="126330"/>
                      <a:pt x="223414" y="166906"/>
                      <a:pt x="206364" y="191005"/>
                    </a:cubicBezTo>
                    <a:cubicBezTo>
                      <a:pt x="189315" y="215103"/>
                      <a:pt x="157787" y="226152"/>
                      <a:pt x="128259" y="224437"/>
                    </a:cubicBezTo>
                    <a:cubicBezTo>
                      <a:pt x="119306" y="224056"/>
                      <a:pt x="108828" y="222913"/>
                      <a:pt x="108352" y="214055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6488063" y="3181382"/>
                <a:ext cx="266700" cy="314325"/>
              </a:xfrm>
              <a:custGeom>
                <a:avLst/>
                <a:gdLst>
                  <a:gd name="connsiteX0" fmla="*/ 73708 w 266700"/>
                  <a:gd name="connsiteY0" fmla="*/ 258000 h 314325"/>
                  <a:gd name="connsiteX1" fmla="*/ 21416 w 266700"/>
                  <a:gd name="connsiteY1" fmla="*/ 248094 h 314325"/>
                  <a:gd name="connsiteX2" fmla="*/ 10367 w 266700"/>
                  <a:gd name="connsiteY2" fmla="*/ 195992 h 314325"/>
                  <a:gd name="connsiteX3" fmla="*/ 31227 w 266700"/>
                  <a:gd name="connsiteY3" fmla="*/ 171322 h 314325"/>
                  <a:gd name="connsiteX4" fmla="*/ 15035 w 266700"/>
                  <a:gd name="connsiteY4" fmla="*/ 136651 h 314325"/>
                  <a:gd name="connsiteX5" fmla="*/ 17035 w 266700"/>
                  <a:gd name="connsiteY5" fmla="*/ 77025 h 314325"/>
                  <a:gd name="connsiteX6" fmla="*/ 73804 w 266700"/>
                  <a:gd name="connsiteY6" fmla="*/ 48831 h 314325"/>
                  <a:gd name="connsiteX7" fmla="*/ 127715 w 266700"/>
                  <a:gd name="connsiteY7" fmla="*/ 7206 h 314325"/>
                  <a:gd name="connsiteX8" fmla="*/ 187723 w 266700"/>
                  <a:gd name="connsiteY8" fmla="*/ 42735 h 314325"/>
                  <a:gd name="connsiteX9" fmla="*/ 189723 w 266700"/>
                  <a:gd name="connsiteY9" fmla="*/ 109124 h 314325"/>
                  <a:gd name="connsiteX10" fmla="*/ 234491 w 266700"/>
                  <a:gd name="connsiteY10" fmla="*/ 113791 h 314325"/>
                  <a:gd name="connsiteX11" fmla="*/ 261446 w 266700"/>
                  <a:gd name="connsiteY11" fmla="*/ 156463 h 314325"/>
                  <a:gd name="connsiteX12" fmla="*/ 247349 w 266700"/>
                  <a:gd name="connsiteY12" fmla="*/ 206374 h 314325"/>
                  <a:gd name="connsiteX13" fmla="*/ 211440 w 266700"/>
                  <a:gd name="connsiteY13" fmla="*/ 232187 h 314325"/>
                  <a:gd name="connsiteX14" fmla="*/ 163720 w 266700"/>
                  <a:gd name="connsiteY14" fmla="*/ 304005 h 314325"/>
                  <a:gd name="connsiteX15" fmla="*/ 139050 w 266700"/>
                  <a:gd name="connsiteY15" fmla="*/ 310768 h 314325"/>
                  <a:gd name="connsiteX16" fmla="*/ 102950 w 266700"/>
                  <a:gd name="connsiteY16" fmla="*/ 297433 h 314325"/>
                  <a:gd name="connsiteX17" fmla="*/ 73708 w 266700"/>
                  <a:gd name="connsiteY17" fmla="*/ 258000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6700" h="314325">
                    <a:moveTo>
                      <a:pt x="73708" y="258000"/>
                    </a:moveTo>
                    <a:cubicBezTo>
                      <a:pt x="56373" y="265334"/>
                      <a:pt x="34847" y="261238"/>
                      <a:pt x="21416" y="248094"/>
                    </a:cubicBezTo>
                    <a:cubicBezTo>
                      <a:pt x="7986" y="234949"/>
                      <a:pt x="3414" y="213518"/>
                      <a:pt x="10367" y="195992"/>
                    </a:cubicBezTo>
                    <a:cubicBezTo>
                      <a:pt x="14368" y="185800"/>
                      <a:pt x="21988" y="177228"/>
                      <a:pt x="31227" y="171322"/>
                    </a:cubicBezTo>
                    <a:cubicBezTo>
                      <a:pt x="22464" y="162655"/>
                      <a:pt x="17320" y="148843"/>
                      <a:pt x="15035" y="136651"/>
                    </a:cubicBezTo>
                    <a:cubicBezTo>
                      <a:pt x="11320" y="116744"/>
                      <a:pt x="8367" y="95313"/>
                      <a:pt x="17035" y="77025"/>
                    </a:cubicBezTo>
                    <a:cubicBezTo>
                      <a:pt x="26750" y="56451"/>
                      <a:pt x="51515" y="44163"/>
                      <a:pt x="73804" y="48831"/>
                    </a:cubicBezTo>
                    <a:cubicBezTo>
                      <a:pt x="82567" y="25875"/>
                      <a:pt x="103141" y="8349"/>
                      <a:pt x="127715" y="7206"/>
                    </a:cubicBezTo>
                    <a:cubicBezTo>
                      <a:pt x="152290" y="6063"/>
                      <a:pt x="176864" y="20637"/>
                      <a:pt x="187723" y="42735"/>
                    </a:cubicBezTo>
                    <a:cubicBezTo>
                      <a:pt x="197724" y="63118"/>
                      <a:pt x="196105" y="87407"/>
                      <a:pt x="189723" y="109124"/>
                    </a:cubicBezTo>
                    <a:cubicBezTo>
                      <a:pt x="204201" y="107600"/>
                      <a:pt x="221441" y="107409"/>
                      <a:pt x="234491" y="113791"/>
                    </a:cubicBezTo>
                    <a:cubicBezTo>
                      <a:pt x="250302" y="121602"/>
                      <a:pt x="260018" y="138937"/>
                      <a:pt x="261446" y="156463"/>
                    </a:cubicBezTo>
                    <a:cubicBezTo>
                      <a:pt x="262875" y="173989"/>
                      <a:pt x="256779" y="191515"/>
                      <a:pt x="247349" y="206374"/>
                    </a:cubicBezTo>
                    <a:cubicBezTo>
                      <a:pt x="239158" y="219328"/>
                      <a:pt x="226775" y="231425"/>
                      <a:pt x="211440" y="232187"/>
                    </a:cubicBezTo>
                    <a:cubicBezTo>
                      <a:pt x="213345" y="261334"/>
                      <a:pt x="189628" y="290670"/>
                      <a:pt x="163720" y="304005"/>
                    </a:cubicBezTo>
                    <a:cubicBezTo>
                      <a:pt x="156100" y="307911"/>
                      <a:pt x="147718" y="310578"/>
                      <a:pt x="139050" y="310768"/>
                    </a:cubicBezTo>
                    <a:cubicBezTo>
                      <a:pt x="126001" y="311054"/>
                      <a:pt x="113237" y="305434"/>
                      <a:pt x="102950" y="297433"/>
                    </a:cubicBezTo>
                    <a:cubicBezTo>
                      <a:pt x="92568" y="289528"/>
                      <a:pt x="81328" y="268668"/>
                      <a:pt x="73708" y="258000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6384636" y="3578076"/>
                <a:ext cx="295275" cy="180975"/>
              </a:xfrm>
              <a:custGeom>
                <a:avLst/>
                <a:gdLst>
                  <a:gd name="connsiteX0" fmla="*/ 11496 w 295275"/>
                  <a:gd name="connsiteY0" fmla="*/ 178203 h 180975"/>
                  <a:gd name="connsiteX1" fmla="*/ 7591 w 295275"/>
                  <a:gd name="connsiteY1" fmla="*/ 175821 h 180975"/>
                  <a:gd name="connsiteX2" fmla="*/ 9496 w 295275"/>
                  <a:gd name="connsiteY2" fmla="*/ 170011 h 180975"/>
                  <a:gd name="connsiteX3" fmla="*/ 285435 w 295275"/>
                  <a:gd name="connsiteY3" fmla="*/ 7896 h 180975"/>
                  <a:gd name="connsiteX4" fmla="*/ 291436 w 295275"/>
                  <a:gd name="connsiteY4" fmla="*/ 9039 h 180975"/>
                  <a:gd name="connsiteX5" fmla="*/ 290293 w 295275"/>
                  <a:gd name="connsiteY5" fmla="*/ 15039 h 180975"/>
                  <a:gd name="connsiteX6" fmla="*/ 13306 w 295275"/>
                  <a:gd name="connsiteY6" fmla="*/ 177822 h 180975"/>
                  <a:gd name="connsiteX7" fmla="*/ 11496 w 295275"/>
                  <a:gd name="connsiteY7" fmla="*/ 178203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275" h="180975">
                    <a:moveTo>
                      <a:pt x="11496" y="178203"/>
                    </a:moveTo>
                    <a:cubicBezTo>
                      <a:pt x="9877" y="178203"/>
                      <a:pt x="8353" y="177345"/>
                      <a:pt x="7591" y="175821"/>
                    </a:cubicBezTo>
                    <a:cubicBezTo>
                      <a:pt x="6543" y="173726"/>
                      <a:pt x="7400" y="171059"/>
                      <a:pt x="9496" y="170011"/>
                    </a:cubicBezTo>
                    <a:cubicBezTo>
                      <a:pt x="104841" y="122672"/>
                      <a:pt x="197615" y="68094"/>
                      <a:pt x="285435" y="7896"/>
                    </a:cubicBezTo>
                    <a:cubicBezTo>
                      <a:pt x="287435" y="6562"/>
                      <a:pt x="290102" y="7038"/>
                      <a:pt x="291436" y="9039"/>
                    </a:cubicBezTo>
                    <a:cubicBezTo>
                      <a:pt x="292769" y="11039"/>
                      <a:pt x="292293" y="13706"/>
                      <a:pt x="290293" y="15039"/>
                    </a:cubicBezTo>
                    <a:cubicBezTo>
                      <a:pt x="202187" y="75523"/>
                      <a:pt x="109032" y="130292"/>
                      <a:pt x="13306" y="177822"/>
                    </a:cubicBezTo>
                    <a:cubicBezTo>
                      <a:pt x="12734" y="178107"/>
                      <a:pt x="12163" y="178203"/>
                      <a:pt x="11496" y="178203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569292" y="3492854"/>
                <a:ext cx="200025" cy="209550"/>
              </a:xfrm>
              <a:custGeom>
                <a:avLst/>
                <a:gdLst>
                  <a:gd name="connsiteX0" fmla="*/ 164216 w 200025"/>
                  <a:gd name="connsiteY0" fmla="*/ 130456 h 209550"/>
                  <a:gd name="connsiteX1" fmla="*/ 195553 w 200025"/>
                  <a:gd name="connsiteY1" fmla="*/ 92927 h 209550"/>
                  <a:gd name="connsiteX2" fmla="*/ 184028 w 200025"/>
                  <a:gd name="connsiteY2" fmla="*/ 46445 h 209550"/>
                  <a:gd name="connsiteX3" fmla="*/ 137927 w 200025"/>
                  <a:gd name="connsiteY3" fmla="*/ 34158 h 209550"/>
                  <a:gd name="connsiteX4" fmla="*/ 65727 w 200025"/>
                  <a:gd name="connsiteY4" fmla="*/ 10060 h 209550"/>
                  <a:gd name="connsiteX5" fmla="*/ 25151 w 200025"/>
                  <a:gd name="connsiteY5" fmla="*/ 66734 h 209550"/>
                  <a:gd name="connsiteX6" fmla="*/ 8672 w 200025"/>
                  <a:gd name="connsiteY6" fmla="*/ 107120 h 209550"/>
                  <a:gd name="connsiteX7" fmla="*/ 44677 w 200025"/>
                  <a:gd name="connsiteY7" fmla="*/ 133504 h 209550"/>
                  <a:gd name="connsiteX8" fmla="*/ 55535 w 200025"/>
                  <a:gd name="connsiteY8" fmla="*/ 184939 h 209550"/>
                  <a:gd name="connsiteX9" fmla="*/ 104780 w 200025"/>
                  <a:gd name="connsiteY9" fmla="*/ 207799 h 209550"/>
                  <a:gd name="connsiteX10" fmla="*/ 129259 w 200025"/>
                  <a:gd name="connsiteY10" fmla="*/ 203513 h 209550"/>
                  <a:gd name="connsiteX11" fmla="*/ 160215 w 200025"/>
                  <a:gd name="connsiteY11" fmla="*/ 170651 h 209550"/>
                  <a:gd name="connsiteX12" fmla="*/ 164216 w 200025"/>
                  <a:gd name="connsiteY12" fmla="*/ 13045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0025" h="209550">
                    <a:moveTo>
                      <a:pt x="164216" y="130456"/>
                    </a:moveTo>
                    <a:cubicBezTo>
                      <a:pt x="178979" y="122455"/>
                      <a:pt x="191076" y="109025"/>
                      <a:pt x="195553" y="92927"/>
                    </a:cubicBezTo>
                    <a:cubicBezTo>
                      <a:pt x="200030" y="76830"/>
                      <a:pt x="196124" y="58066"/>
                      <a:pt x="184028" y="46445"/>
                    </a:cubicBezTo>
                    <a:cubicBezTo>
                      <a:pt x="171931" y="34825"/>
                      <a:pt x="151928" y="24919"/>
                      <a:pt x="137927" y="34158"/>
                    </a:cubicBezTo>
                    <a:cubicBezTo>
                      <a:pt x="122306" y="11870"/>
                      <a:pt x="91540" y="1678"/>
                      <a:pt x="65727" y="10060"/>
                    </a:cubicBezTo>
                    <a:cubicBezTo>
                      <a:pt x="39914" y="18537"/>
                      <a:pt x="24674" y="39587"/>
                      <a:pt x="25151" y="66734"/>
                    </a:cubicBezTo>
                    <a:cubicBezTo>
                      <a:pt x="10863" y="73592"/>
                      <a:pt x="3815" y="91975"/>
                      <a:pt x="8672" y="107120"/>
                    </a:cubicBezTo>
                    <a:cubicBezTo>
                      <a:pt x="13530" y="122169"/>
                      <a:pt x="28865" y="132837"/>
                      <a:pt x="44677" y="133504"/>
                    </a:cubicBezTo>
                    <a:cubicBezTo>
                      <a:pt x="40772" y="151697"/>
                      <a:pt x="43343" y="170842"/>
                      <a:pt x="55535" y="184939"/>
                    </a:cubicBezTo>
                    <a:cubicBezTo>
                      <a:pt x="67727" y="199036"/>
                      <a:pt x="86206" y="207323"/>
                      <a:pt x="104780" y="207799"/>
                    </a:cubicBezTo>
                    <a:cubicBezTo>
                      <a:pt x="113162" y="207989"/>
                      <a:pt x="121544" y="206751"/>
                      <a:pt x="129259" y="203513"/>
                    </a:cubicBezTo>
                    <a:cubicBezTo>
                      <a:pt x="143451" y="197417"/>
                      <a:pt x="154119" y="184748"/>
                      <a:pt x="160215" y="170651"/>
                    </a:cubicBezTo>
                    <a:cubicBezTo>
                      <a:pt x="166216" y="156554"/>
                      <a:pt x="163930" y="145886"/>
                      <a:pt x="164216" y="130456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5628132" y="3713987"/>
                <a:ext cx="295275" cy="571500"/>
              </a:xfrm>
              <a:custGeom>
                <a:avLst/>
                <a:gdLst>
                  <a:gd name="connsiteX0" fmla="*/ 273558 w 295275"/>
                  <a:gd name="connsiteY0" fmla="*/ 541592 h 571500"/>
                  <a:gd name="connsiteX1" fmla="*/ 133160 w 295275"/>
                  <a:gd name="connsiteY1" fmla="*/ 570071 h 571500"/>
                  <a:gd name="connsiteX2" fmla="*/ 7144 w 295275"/>
                  <a:gd name="connsiteY2" fmla="*/ 507111 h 571500"/>
                  <a:gd name="connsiteX3" fmla="*/ 97726 w 295275"/>
                  <a:gd name="connsiteY3" fmla="*/ 184880 h 571500"/>
                  <a:gd name="connsiteX4" fmla="*/ 100489 w 295275"/>
                  <a:gd name="connsiteY4" fmla="*/ 61627 h 571500"/>
                  <a:gd name="connsiteX5" fmla="*/ 143351 w 295275"/>
                  <a:gd name="connsiteY5" fmla="*/ 27813 h 571500"/>
                  <a:gd name="connsiteX6" fmla="*/ 165449 w 295275"/>
                  <a:gd name="connsiteY6" fmla="*/ 7144 h 571500"/>
                  <a:gd name="connsiteX7" fmla="*/ 174403 w 295275"/>
                  <a:gd name="connsiteY7" fmla="*/ 20288 h 571500"/>
                  <a:gd name="connsiteX8" fmla="*/ 211931 w 295275"/>
                  <a:gd name="connsiteY8" fmla="*/ 83629 h 571500"/>
                  <a:gd name="connsiteX9" fmla="*/ 273558 w 295275"/>
                  <a:gd name="connsiteY9" fmla="*/ 541592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5275" h="571500">
                    <a:moveTo>
                      <a:pt x="273558" y="541592"/>
                    </a:moveTo>
                    <a:cubicBezTo>
                      <a:pt x="229838" y="562070"/>
                      <a:pt x="181356" y="574262"/>
                      <a:pt x="133160" y="570071"/>
                    </a:cubicBezTo>
                    <a:cubicBezTo>
                      <a:pt x="85153" y="565976"/>
                      <a:pt x="37528" y="544544"/>
                      <a:pt x="7144" y="507111"/>
                    </a:cubicBezTo>
                    <a:cubicBezTo>
                      <a:pt x="56864" y="406527"/>
                      <a:pt x="87535" y="296609"/>
                      <a:pt x="97726" y="184880"/>
                    </a:cubicBezTo>
                    <a:cubicBezTo>
                      <a:pt x="101346" y="144018"/>
                      <a:pt x="102298" y="102679"/>
                      <a:pt x="100489" y="61627"/>
                    </a:cubicBezTo>
                    <a:cubicBezTo>
                      <a:pt x="114205" y="51625"/>
                      <a:pt x="129349" y="40005"/>
                      <a:pt x="143351" y="27813"/>
                    </a:cubicBezTo>
                    <a:cubicBezTo>
                      <a:pt x="151352" y="20955"/>
                      <a:pt x="158687" y="14002"/>
                      <a:pt x="165449" y="7144"/>
                    </a:cubicBezTo>
                    <a:cubicBezTo>
                      <a:pt x="168497" y="11430"/>
                      <a:pt x="171545" y="15812"/>
                      <a:pt x="174403" y="20288"/>
                    </a:cubicBezTo>
                    <a:cubicBezTo>
                      <a:pt x="188214" y="40672"/>
                      <a:pt x="200787" y="61913"/>
                      <a:pt x="211931" y="83629"/>
                    </a:cubicBezTo>
                    <a:cubicBezTo>
                      <a:pt x="284226" y="222980"/>
                      <a:pt x="306229" y="387858"/>
                      <a:pt x="273558" y="541592"/>
                    </a:cubicBezTo>
                    <a:close/>
                  </a:path>
                </a:pathLst>
              </a:custGeom>
              <a:solidFill>
                <a:srgbClr val="FFE4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5718714" y="3727132"/>
                <a:ext cx="123825" cy="171450"/>
              </a:xfrm>
              <a:custGeom>
                <a:avLst/>
                <a:gdLst>
                  <a:gd name="connsiteX0" fmla="*/ 121349 w 123825"/>
                  <a:gd name="connsiteY0" fmla="*/ 70580 h 171450"/>
                  <a:gd name="connsiteX1" fmla="*/ 25146 w 123825"/>
                  <a:gd name="connsiteY1" fmla="*/ 161258 h 171450"/>
                  <a:gd name="connsiteX2" fmla="*/ 7144 w 123825"/>
                  <a:gd name="connsiteY2" fmla="*/ 171736 h 171450"/>
                  <a:gd name="connsiteX3" fmla="*/ 9906 w 123825"/>
                  <a:gd name="connsiteY3" fmla="*/ 48482 h 171450"/>
                  <a:gd name="connsiteX4" fmla="*/ 52769 w 123825"/>
                  <a:gd name="connsiteY4" fmla="*/ 14668 h 171450"/>
                  <a:gd name="connsiteX5" fmla="*/ 83725 w 123825"/>
                  <a:gd name="connsiteY5" fmla="*/ 7144 h 171450"/>
                  <a:gd name="connsiteX6" fmla="*/ 121349 w 123825"/>
                  <a:gd name="connsiteY6" fmla="*/ 7058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171450">
                    <a:moveTo>
                      <a:pt x="121349" y="70580"/>
                    </a:moveTo>
                    <a:cubicBezTo>
                      <a:pt x="94298" y="105632"/>
                      <a:pt x="61722" y="136493"/>
                      <a:pt x="25146" y="161258"/>
                    </a:cubicBezTo>
                    <a:cubicBezTo>
                      <a:pt x="19431" y="165163"/>
                      <a:pt x="13430" y="168973"/>
                      <a:pt x="7144" y="171736"/>
                    </a:cubicBezTo>
                    <a:cubicBezTo>
                      <a:pt x="10763" y="130873"/>
                      <a:pt x="11716" y="89535"/>
                      <a:pt x="9906" y="48482"/>
                    </a:cubicBezTo>
                    <a:cubicBezTo>
                      <a:pt x="23622" y="38481"/>
                      <a:pt x="38767" y="26860"/>
                      <a:pt x="52769" y="14668"/>
                    </a:cubicBezTo>
                    <a:cubicBezTo>
                      <a:pt x="63055" y="12001"/>
                      <a:pt x="73438" y="9525"/>
                      <a:pt x="83725" y="7144"/>
                    </a:cubicBezTo>
                    <a:cubicBezTo>
                      <a:pt x="97631" y="27622"/>
                      <a:pt x="110109" y="48768"/>
                      <a:pt x="121349" y="70580"/>
                    </a:cubicBezTo>
                    <a:close/>
                  </a:path>
                </a:pathLst>
              </a:custGeom>
              <a:solidFill>
                <a:srgbClr val="4F1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5356518" y="3338424"/>
                <a:ext cx="704850" cy="561975"/>
              </a:xfrm>
              <a:custGeom>
                <a:avLst/>
                <a:gdLst>
                  <a:gd name="connsiteX0" fmla="*/ 704620 w 704850"/>
                  <a:gd name="connsiteY0" fmla="*/ 250120 h 561975"/>
                  <a:gd name="connsiteX1" fmla="*/ 389343 w 704850"/>
                  <a:gd name="connsiteY1" fmla="*/ 491959 h 561975"/>
                  <a:gd name="connsiteX2" fmla="*/ 110736 w 704850"/>
                  <a:gd name="connsiteY2" fmla="*/ 559206 h 561975"/>
                  <a:gd name="connsiteX3" fmla="*/ 9295 w 704850"/>
                  <a:gd name="connsiteY3" fmla="*/ 535203 h 561975"/>
                  <a:gd name="connsiteX4" fmla="*/ 8628 w 704850"/>
                  <a:gd name="connsiteY4" fmla="*/ 521201 h 561975"/>
                  <a:gd name="connsiteX5" fmla="*/ 8247 w 704850"/>
                  <a:gd name="connsiteY5" fmla="*/ 513772 h 561975"/>
                  <a:gd name="connsiteX6" fmla="*/ 7295 w 704850"/>
                  <a:gd name="connsiteY6" fmla="*/ 481958 h 561975"/>
                  <a:gd name="connsiteX7" fmla="*/ 12153 w 704850"/>
                  <a:gd name="connsiteY7" fmla="*/ 359657 h 561975"/>
                  <a:gd name="connsiteX8" fmla="*/ 22916 w 704850"/>
                  <a:gd name="connsiteY8" fmla="*/ 281362 h 561975"/>
                  <a:gd name="connsiteX9" fmla="*/ 51396 w 704850"/>
                  <a:gd name="connsiteY9" fmla="*/ 181254 h 561975"/>
                  <a:gd name="connsiteX10" fmla="*/ 254564 w 704850"/>
                  <a:gd name="connsiteY10" fmla="*/ 16757 h 561975"/>
                  <a:gd name="connsiteX11" fmla="*/ 384199 w 704850"/>
                  <a:gd name="connsiteY11" fmla="*/ 10471 h 561975"/>
                  <a:gd name="connsiteX12" fmla="*/ 516501 w 704850"/>
                  <a:gd name="connsiteY12" fmla="*/ 53428 h 561975"/>
                  <a:gd name="connsiteX13" fmla="*/ 524312 w 704850"/>
                  <a:gd name="connsiteY13" fmla="*/ 57905 h 561975"/>
                  <a:gd name="connsiteX14" fmla="*/ 614704 w 704850"/>
                  <a:gd name="connsiteY14" fmla="*/ 129057 h 561975"/>
                  <a:gd name="connsiteX15" fmla="*/ 666234 w 704850"/>
                  <a:gd name="connsiteY15" fmla="*/ 190588 h 561975"/>
                  <a:gd name="connsiteX16" fmla="*/ 681855 w 704850"/>
                  <a:gd name="connsiteY16" fmla="*/ 213163 h 561975"/>
                  <a:gd name="connsiteX17" fmla="*/ 685856 w 704850"/>
                  <a:gd name="connsiteY17" fmla="*/ 219163 h 561975"/>
                  <a:gd name="connsiteX18" fmla="*/ 704620 w 704850"/>
                  <a:gd name="connsiteY18" fmla="*/ 25012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4850" h="561975">
                    <a:moveTo>
                      <a:pt x="704620" y="250120"/>
                    </a:moveTo>
                    <a:cubicBezTo>
                      <a:pt x="639183" y="368230"/>
                      <a:pt x="514025" y="440239"/>
                      <a:pt x="389343" y="491959"/>
                    </a:cubicBezTo>
                    <a:cubicBezTo>
                      <a:pt x="300570" y="528821"/>
                      <a:pt x="206939" y="558825"/>
                      <a:pt x="110736" y="559206"/>
                    </a:cubicBezTo>
                    <a:cubicBezTo>
                      <a:pt x="75399" y="559301"/>
                      <a:pt x="38442" y="555015"/>
                      <a:pt x="9295" y="535203"/>
                    </a:cubicBezTo>
                    <a:cubicBezTo>
                      <a:pt x="9009" y="530631"/>
                      <a:pt x="8724" y="525964"/>
                      <a:pt x="8628" y="521201"/>
                    </a:cubicBezTo>
                    <a:cubicBezTo>
                      <a:pt x="8343" y="518820"/>
                      <a:pt x="8343" y="516343"/>
                      <a:pt x="8247" y="513772"/>
                    </a:cubicBezTo>
                    <a:cubicBezTo>
                      <a:pt x="7676" y="503294"/>
                      <a:pt x="7390" y="492531"/>
                      <a:pt x="7295" y="481958"/>
                    </a:cubicBezTo>
                    <a:cubicBezTo>
                      <a:pt x="6628" y="441382"/>
                      <a:pt x="8152" y="400139"/>
                      <a:pt x="12153" y="359657"/>
                    </a:cubicBezTo>
                    <a:cubicBezTo>
                      <a:pt x="14629" y="333273"/>
                      <a:pt x="18249" y="307079"/>
                      <a:pt x="22916" y="281362"/>
                    </a:cubicBezTo>
                    <a:cubicBezTo>
                      <a:pt x="29202" y="247167"/>
                      <a:pt x="37108" y="212972"/>
                      <a:pt x="51396" y="181254"/>
                    </a:cubicBezTo>
                    <a:cubicBezTo>
                      <a:pt x="88257" y="98958"/>
                      <a:pt x="166934" y="38379"/>
                      <a:pt x="254564" y="16757"/>
                    </a:cubicBezTo>
                    <a:cubicBezTo>
                      <a:pt x="296855" y="6280"/>
                      <a:pt x="340956" y="4661"/>
                      <a:pt x="384199" y="10471"/>
                    </a:cubicBezTo>
                    <a:cubicBezTo>
                      <a:pt x="430300" y="16757"/>
                      <a:pt x="475449" y="31521"/>
                      <a:pt x="516501" y="53428"/>
                    </a:cubicBezTo>
                    <a:cubicBezTo>
                      <a:pt x="519168" y="54857"/>
                      <a:pt x="521835" y="56191"/>
                      <a:pt x="524312" y="57905"/>
                    </a:cubicBezTo>
                    <a:cubicBezTo>
                      <a:pt x="557364" y="76574"/>
                      <a:pt x="587653" y="101149"/>
                      <a:pt x="614704" y="129057"/>
                    </a:cubicBezTo>
                    <a:cubicBezTo>
                      <a:pt x="633373" y="148202"/>
                      <a:pt x="650613" y="168967"/>
                      <a:pt x="666234" y="190588"/>
                    </a:cubicBezTo>
                    <a:cubicBezTo>
                      <a:pt x="671664" y="198018"/>
                      <a:pt x="676807" y="205638"/>
                      <a:pt x="681855" y="213163"/>
                    </a:cubicBezTo>
                    <a:cubicBezTo>
                      <a:pt x="683284" y="215163"/>
                      <a:pt x="684523" y="217259"/>
                      <a:pt x="685856" y="219163"/>
                    </a:cubicBezTo>
                    <a:cubicBezTo>
                      <a:pt x="692428" y="229546"/>
                      <a:pt x="698715" y="239738"/>
                      <a:pt x="704620" y="250120"/>
                    </a:cubicBezTo>
                    <a:close/>
                  </a:path>
                </a:pathLst>
              </a:custGeom>
              <a:solidFill>
                <a:srgbClr val="FF92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5357526" y="3544538"/>
                <a:ext cx="685800" cy="323850"/>
              </a:xfrm>
              <a:custGeom>
                <a:avLst/>
                <a:gdLst>
                  <a:gd name="connsiteX0" fmla="*/ 684848 w 685800"/>
                  <a:gd name="connsiteY0" fmla="*/ 13240 h 323850"/>
                  <a:gd name="connsiteX1" fmla="*/ 172212 w 685800"/>
                  <a:gd name="connsiteY1" fmla="*/ 311848 h 323850"/>
                  <a:gd name="connsiteX2" fmla="*/ 74771 w 685800"/>
                  <a:gd name="connsiteY2" fmla="*/ 321373 h 323850"/>
                  <a:gd name="connsiteX3" fmla="*/ 7525 w 685800"/>
                  <a:gd name="connsiteY3" fmla="*/ 315087 h 323850"/>
                  <a:gd name="connsiteX4" fmla="*/ 7144 w 685800"/>
                  <a:gd name="connsiteY4" fmla="*/ 307657 h 323850"/>
                  <a:gd name="connsiteX5" fmla="*/ 170974 w 685800"/>
                  <a:gd name="connsiteY5" fmla="*/ 304990 h 323850"/>
                  <a:gd name="connsiteX6" fmla="*/ 680752 w 685800"/>
                  <a:gd name="connsiteY6" fmla="*/ 7144 h 323850"/>
                  <a:gd name="connsiteX7" fmla="*/ 684848 w 685800"/>
                  <a:gd name="connsiteY7" fmla="*/ 1324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800" h="323850">
                    <a:moveTo>
                      <a:pt x="684848" y="13240"/>
                    </a:moveTo>
                    <a:cubicBezTo>
                      <a:pt x="556070" y="168593"/>
                      <a:pt x="371094" y="276701"/>
                      <a:pt x="172212" y="311848"/>
                    </a:cubicBezTo>
                    <a:cubicBezTo>
                      <a:pt x="136493" y="318135"/>
                      <a:pt x="104203" y="321373"/>
                      <a:pt x="74771" y="321373"/>
                    </a:cubicBezTo>
                    <a:cubicBezTo>
                      <a:pt x="50768" y="321373"/>
                      <a:pt x="28480" y="319278"/>
                      <a:pt x="7525" y="315087"/>
                    </a:cubicBezTo>
                    <a:cubicBezTo>
                      <a:pt x="7239" y="312706"/>
                      <a:pt x="7239" y="310229"/>
                      <a:pt x="7144" y="307657"/>
                    </a:cubicBezTo>
                    <a:cubicBezTo>
                      <a:pt x="53435" y="317278"/>
                      <a:pt x="106394" y="316421"/>
                      <a:pt x="170974" y="304990"/>
                    </a:cubicBezTo>
                    <a:cubicBezTo>
                      <a:pt x="368999" y="269939"/>
                      <a:pt x="552926" y="162115"/>
                      <a:pt x="680752" y="7144"/>
                    </a:cubicBezTo>
                    <a:cubicBezTo>
                      <a:pt x="682180" y="9239"/>
                      <a:pt x="683514" y="11335"/>
                      <a:pt x="684848" y="13240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5488904" y="3368567"/>
                <a:ext cx="133350" cy="152400"/>
              </a:xfrm>
              <a:custGeom>
                <a:avLst/>
                <a:gdLst>
                  <a:gd name="connsiteX0" fmla="*/ 9592 w 133350"/>
                  <a:gd name="connsiteY0" fmla="*/ 122536 h 152400"/>
                  <a:gd name="connsiteX1" fmla="*/ 22737 w 133350"/>
                  <a:gd name="connsiteY1" fmla="*/ 143205 h 152400"/>
                  <a:gd name="connsiteX2" fmla="*/ 61313 w 133350"/>
                  <a:gd name="connsiteY2" fmla="*/ 144920 h 152400"/>
                  <a:gd name="connsiteX3" fmla="*/ 133036 w 133350"/>
                  <a:gd name="connsiteY3" fmla="*/ 70815 h 152400"/>
                  <a:gd name="connsiteX4" fmla="*/ 68266 w 133350"/>
                  <a:gd name="connsiteY4" fmla="*/ 14522 h 152400"/>
                  <a:gd name="connsiteX5" fmla="*/ 9592 w 133350"/>
                  <a:gd name="connsiteY5" fmla="*/ 122536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52400">
                    <a:moveTo>
                      <a:pt x="9592" y="122536"/>
                    </a:moveTo>
                    <a:cubicBezTo>
                      <a:pt x="11878" y="130537"/>
                      <a:pt x="15974" y="138347"/>
                      <a:pt x="22737" y="143205"/>
                    </a:cubicBezTo>
                    <a:cubicBezTo>
                      <a:pt x="33595" y="151016"/>
                      <a:pt x="48645" y="149301"/>
                      <a:pt x="61313" y="144920"/>
                    </a:cubicBezTo>
                    <a:cubicBezTo>
                      <a:pt x="95127" y="133395"/>
                      <a:pt x="122654" y="104915"/>
                      <a:pt x="133036" y="70815"/>
                    </a:cubicBezTo>
                    <a:cubicBezTo>
                      <a:pt x="145514" y="29953"/>
                      <a:pt x="107795" y="-9671"/>
                      <a:pt x="68266" y="14522"/>
                    </a:cubicBezTo>
                    <a:cubicBezTo>
                      <a:pt x="33500" y="35668"/>
                      <a:pt x="-2695" y="79673"/>
                      <a:pt x="9592" y="122536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5450088" y="3589927"/>
                <a:ext cx="114300" cy="85725"/>
              </a:xfrm>
              <a:custGeom>
                <a:avLst/>
                <a:gdLst>
                  <a:gd name="connsiteX0" fmla="*/ 10498 w 114300"/>
                  <a:gd name="connsiteY0" fmla="*/ 62815 h 85725"/>
                  <a:gd name="connsiteX1" fmla="*/ 59076 w 114300"/>
                  <a:gd name="connsiteY1" fmla="*/ 84627 h 85725"/>
                  <a:gd name="connsiteX2" fmla="*/ 94699 w 114300"/>
                  <a:gd name="connsiteY2" fmla="*/ 79293 h 85725"/>
                  <a:gd name="connsiteX3" fmla="*/ 80317 w 114300"/>
                  <a:gd name="connsiteY3" fmla="*/ 8141 h 85725"/>
                  <a:gd name="connsiteX4" fmla="*/ 10498 w 114300"/>
                  <a:gd name="connsiteY4" fmla="*/ 6281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85725">
                    <a:moveTo>
                      <a:pt x="10498" y="62815"/>
                    </a:moveTo>
                    <a:cubicBezTo>
                      <a:pt x="18404" y="79769"/>
                      <a:pt x="40312" y="84246"/>
                      <a:pt x="59076" y="84627"/>
                    </a:cubicBezTo>
                    <a:cubicBezTo>
                      <a:pt x="71173" y="84913"/>
                      <a:pt x="83650" y="84246"/>
                      <a:pt x="94699" y="79293"/>
                    </a:cubicBezTo>
                    <a:cubicBezTo>
                      <a:pt x="130704" y="63005"/>
                      <a:pt x="113273" y="15095"/>
                      <a:pt x="80317" y="8141"/>
                    </a:cubicBezTo>
                    <a:cubicBezTo>
                      <a:pt x="51456" y="2045"/>
                      <a:pt x="-7504" y="24334"/>
                      <a:pt x="10498" y="62815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5634570" y="3503545"/>
                <a:ext cx="180975" cy="200025"/>
              </a:xfrm>
              <a:custGeom>
                <a:avLst/>
                <a:gdLst>
                  <a:gd name="connsiteX0" fmla="*/ 7659 w 180975"/>
                  <a:gd name="connsiteY0" fmla="*/ 109858 h 200025"/>
                  <a:gd name="connsiteX1" fmla="*/ 28423 w 180975"/>
                  <a:gd name="connsiteY1" fmla="*/ 180248 h 200025"/>
                  <a:gd name="connsiteX2" fmla="*/ 63856 w 180975"/>
                  <a:gd name="connsiteY2" fmla="*/ 198821 h 200025"/>
                  <a:gd name="connsiteX3" fmla="*/ 165583 w 180975"/>
                  <a:gd name="connsiteY3" fmla="*/ 159197 h 200025"/>
                  <a:gd name="connsiteX4" fmla="*/ 165107 w 180975"/>
                  <a:gd name="connsiteY4" fmla="*/ 50041 h 200025"/>
                  <a:gd name="connsiteX5" fmla="*/ 63570 w 180975"/>
                  <a:gd name="connsiteY5" fmla="*/ 10322 h 200025"/>
                  <a:gd name="connsiteX6" fmla="*/ 7659 w 180975"/>
                  <a:gd name="connsiteY6" fmla="*/ 109858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200025">
                    <a:moveTo>
                      <a:pt x="7659" y="109858"/>
                    </a:moveTo>
                    <a:cubicBezTo>
                      <a:pt x="5373" y="135099"/>
                      <a:pt x="10421" y="162531"/>
                      <a:pt x="28423" y="180248"/>
                    </a:cubicBezTo>
                    <a:cubicBezTo>
                      <a:pt x="38043" y="189773"/>
                      <a:pt x="50712" y="195774"/>
                      <a:pt x="63856" y="198821"/>
                    </a:cubicBezTo>
                    <a:cubicBezTo>
                      <a:pt x="101480" y="207680"/>
                      <a:pt x="143771" y="191201"/>
                      <a:pt x="165583" y="159197"/>
                    </a:cubicBezTo>
                    <a:cubicBezTo>
                      <a:pt x="187300" y="127193"/>
                      <a:pt x="187110" y="81854"/>
                      <a:pt x="165107" y="50041"/>
                    </a:cubicBezTo>
                    <a:cubicBezTo>
                      <a:pt x="145200" y="21371"/>
                      <a:pt x="98813" y="-1489"/>
                      <a:pt x="63570" y="10322"/>
                    </a:cubicBezTo>
                    <a:cubicBezTo>
                      <a:pt x="28709" y="21942"/>
                      <a:pt x="10611" y="77473"/>
                      <a:pt x="7659" y="109858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5356327" y="3686397"/>
                <a:ext cx="114300" cy="142875"/>
              </a:xfrm>
              <a:custGeom>
                <a:avLst/>
                <a:gdLst>
                  <a:gd name="connsiteX0" fmla="*/ 110355 w 114300"/>
                  <a:gd name="connsiteY0" fmla="*/ 82265 h 142875"/>
                  <a:gd name="connsiteX1" fmla="*/ 95115 w 114300"/>
                  <a:gd name="connsiteY1" fmla="*/ 122841 h 142875"/>
                  <a:gd name="connsiteX2" fmla="*/ 57682 w 114300"/>
                  <a:gd name="connsiteY2" fmla="*/ 139605 h 142875"/>
                  <a:gd name="connsiteX3" fmla="*/ 7295 w 114300"/>
                  <a:gd name="connsiteY3" fmla="*/ 133985 h 142875"/>
                  <a:gd name="connsiteX4" fmla="*/ 12153 w 114300"/>
                  <a:gd name="connsiteY4" fmla="*/ 11684 h 142875"/>
                  <a:gd name="connsiteX5" fmla="*/ 85114 w 114300"/>
                  <a:gd name="connsiteY5" fmla="*/ 25686 h 142875"/>
                  <a:gd name="connsiteX6" fmla="*/ 110355 w 114300"/>
                  <a:gd name="connsiteY6" fmla="*/ 8226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142875">
                    <a:moveTo>
                      <a:pt x="110355" y="82265"/>
                    </a:moveTo>
                    <a:cubicBezTo>
                      <a:pt x="110355" y="97219"/>
                      <a:pt x="105593" y="112364"/>
                      <a:pt x="95115" y="122841"/>
                    </a:cubicBezTo>
                    <a:cubicBezTo>
                      <a:pt x="85305" y="132747"/>
                      <a:pt x="71493" y="137510"/>
                      <a:pt x="57682" y="139605"/>
                    </a:cubicBezTo>
                    <a:cubicBezTo>
                      <a:pt x="40823" y="141986"/>
                      <a:pt x="23106" y="140557"/>
                      <a:pt x="7295" y="133985"/>
                    </a:cubicBezTo>
                    <a:cubicBezTo>
                      <a:pt x="6628" y="93409"/>
                      <a:pt x="8152" y="52165"/>
                      <a:pt x="12153" y="11684"/>
                    </a:cubicBezTo>
                    <a:cubicBezTo>
                      <a:pt x="36441" y="2731"/>
                      <a:pt x="64350" y="6827"/>
                      <a:pt x="85114" y="25686"/>
                    </a:cubicBezTo>
                    <a:cubicBezTo>
                      <a:pt x="101021" y="39973"/>
                      <a:pt x="110546" y="61024"/>
                      <a:pt x="110355" y="82265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5725142" y="3342036"/>
                <a:ext cx="161925" cy="123825"/>
              </a:xfrm>
              <a:custGeom>
                <a:avLst/>
                <a:gdLst>
                  <a:gd name="connsiteX0" fmla="*/ 155592 w 161925"/>
                  <a:gd name="connsiteY0" fmla="*/ 54483 h 123825"/>
                  <a:gd name="connsiteX1" fmla="*/ 147782 w 161925"/>
                  <a:gd name="connsiteY1" fmla="*/ 77819 h 123825"/>
                  <a:gd name="connsiteX2" fmla="*/ 101490 w 161925"/>
                  <a:gd name="connsiteY2" fmla="*/ 115252 h 123825"/>
                  <a:gd name="connsiteX3" fmla="*/ 33767 w 161925"/>
                  <a:gd name="connsiteY3" fmla="*/ 106204 h 123825"/>
                  <a:gd name="connsiteX4" fmla="*/ 7955 w 161925"/>
                  <a:gd name="connsiteY4" fmla="*/ 35338 h 123825"/>
                  <a:gd name="connsiteX5" fmla="*/ 15479 w 161925"/>
                  <a:gd name="connsiteY5" fmla="*/ 7144 h 123825"/>
                  <a:gd name="connsiteX6" fmla="*/ 147782 w 161925"/>
                  <a:gd name="connsiteY6" fmla="*/ 50101 h 123825"/>
                  <a:gd name="connsiteX7" fmla="*/ 155592 w 161925"/>
                  <a:gd name="connsiteY7" fmla="*/ 5448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925" h="123825">
                    <a:moveTo>
                      <a:pt x="155592" y="54483"/>
                    </a:moveTo>
                    <a:cubicBezTo>
                      <a:pt x="154449" y="62579"/>
                      <a:pt x="151782" y="70485"/>
                      <a:pt x="147782" y="77819"/>
                    </a:cubicBezTo>
                    <a:cubicBezTo>
                      <a:pt x="137971" y="95726"/>
                      <a:pt x="120731" y="108775"/>
                      <a:pt x="101490" y="115252"/>
                    </a:cubicBezTo>
                    <a:cubicBezTo>
                      <a:pt x="79011" y="122682"/>
                      <a:pt x="52627" y="120586"/>
                      <a:pt x="33767" y="106204"/>
                    </a:cubicBezTo>
                    <a:cubicBezTo>
                      <a:pt x="12812" y="90202"/>
                      <a:pt x="4335" y="61436"/>
                      <a:pt x="7955" y="35338"/>
                    </a:cubicBezTo>
                    <a:cubicBezTo>
                      <a:pt x="9193" y="26289"/>
                      <a:pt x="11765" y="16478"/>
                      <a:pt x="15479" y="7144"/>
                    </a:cubicBezTo>
                    <a:cubicBezTo>
                      <a:pt x="61580" y="13430"/>
                      <a:pt x="106729" y="28194"/>
                      <a:pt x="147782" y="50101"/>
                    </a:cubicBezTo>
                    <a:cubicBezTo>
                      <a:pt x="150449" y="51340"/>
                      <a:pt x="153116" y="52769"/>
                      <a:pt x="155592" y="54483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5920797" y="3460527"/>
                <a:ext cx="104775" cy="104775"/>
              </a:xfrm>
              <a:custGeom>
                <a:avLst/>
                <a:gdLst>
                  <a:gd name="connsiteX0" fmla="*/ 101955 w 104775"/>
                  <a:gd name="connsiteY0" fmla="*/ 68675 h 104775"/>
                  <a:gd name="connsiteX1" fmla="*/ 82143 w 104775"/>
                  <a:gd name="connsiteY1" fmla="*/ 86392 h 104775"/>
                  <a:gd name="connsiteX2" fmla="*/ 28708 w 104775"/>
                  <a:gd name="connsiteY2" fmla="*/ 99822 h 104775"/>
                  <a:gd name="connsiteX3" fmla="*/ 7182 w 104775"/>
                  <a:gd name="connsiteY3" fmla="*/ 62960 h 104775"/>
                  <a:gd name="connsiteX4" fmla="*/ 50425 w 104775"/>
                  <a:gd name="connsiteY4" fmla="*/ 7144 h 104775"/>
                  <a:gd name="connsiteX5" fmla="*/ 101955 w 104775"/>
                  <a:gd name="connsiteY5" fmla="*/ 686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5" h="104775">
                    <a:moveTo>
                      <a:pt x="101955" y="68675"/>
                    </a:moveTo>
                    <a:cubicBezTo>
                      <a:pt x="96526" y="75629"/>
                      <a:pt x="89382" y="81248"/>
                      <a:pt x="82143" y="86392"/>
                    </a:cubicBezTo>
                    <a:cubicBezTo>
                      <a:pt x="66522" y="97536"/>
                      <a:pt x="46425" y="107156"/>
                      <a:pt x="28708" y="99822"/>
                    </a:cubicBezTo>
                    <a:cubicBezTo>
                      <a:pt x="14706" y="93917"/>
                      <a:pt x="6515" y="78010"/>
                      <a:pt x="7182" y="62960"/>
                    </a:cubicBezTo>
                    <a:cubicBezTo>
                      <a:pt x="8134" y="41053"/>
                      <a:pt x="28137" y="17431"/>
                      <a:pt x="50425" y="7144"/>
                    </a:cubicBezTo>
                    <a:cubicBezTo>
                      <a:pt x="69094" y="26194"/>
                      <a:pt x="86239" y="47054"/>
                      <a:pt x="101955" y="68675"/>
                    </a:cubicBezTo>
                    <a:close/>
                  </a:path>
                </a:pathLst>
              </a:custGeom>
              <a:solidFill>
                <a:srgbClr val="FCF1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5406199" y="4155852"/>
                <a:ext cx="1247775" cy="295275"/>
              </a:xfrm>
              <a:custGeom>
                <a:avLst/>
                <a:gdLst>
                  <a:gd name="connsiteX0" fmla="*/ 1243870 w 1247775"/>
                  <a:gd name="connsiteY0" fmla="*/ 214408 h 295275"/>
                  <a:gd name="connsiteX1" fmla="*/ 1010888 w 1247775"/>
                  <a:gd name="connsiteY1" fmla="*/ 107537 h 295275"/>
                  <a:gd name="connsiteX2" fmla="*/ 751999 w 1247775"/>
                  <a:gd name="connsiteY2" fmla="*/ 153543 h 295275"/>
                  <a:gd name="connsiteX3" fmla="*/ 379476 w 1247775"/>
                  <a:gd name="connsiteY3" fmla="*/ 7144 h 295275"/>
                  <a:gd name="connsiteX4" fmla="*/ 7144 w 1247775"/>
                  <a:gd name="connsiteY4" fmla="*/ 153924 h 295275"/>
                  <a:gd name="connsiteX5" fmla="*/ 824389 w 1247775"/>
                  <a:gd name="connsiteY5" fmla="*/ 294132 h 295275"/>
                  <a:gd name="connsiteX6" fmla="*/ 1243870 w 1247775"/>
                  <a:gd name="connsiteY6" fmla="*/ 21440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7775" h="295275">
                    <a:moveTo>
                      <a:pt x="1243870" y="214408"/>
                    </a:moveTo>
                    <a:cubicBezTo>
                      <a:pt x="1189292" y="145161"/>
                      <a:pt x="1098995" y="111347"/>
                      <a:pt x="1010888" y="107537"/>
                    </a:cubicBezTo>
                    <a:cubicBezTo>
                      <a:pt x="922877" y="103823"/>
                      <a:pt x="835914" y="126778"/>
                      <a:pt x="751999" y="153543"/>
                    </a:cubicBezTo>
                    <a:cubicBezTo>
                      <a:pt x="651986" y="60484"/>
                      <a:pt x="516065" y="7144"/>
                      <a:pt x="379476" y="7144"/>
                    </a:cubicBezTo>
                    <a:cubicBezTo>
                      <a:pt x="242888" y="7239"/>
                      <a:pt x="107061" y="60770"/>
                      <a:pt x="7144" y="153924"/>
                    </a:cubicBezTo>
                    <a:cubicBezTo>
                      <a:pt x="313754" y="270605"/>
                      <a:pt x="544544" y="295942"/>
                      <a:pt x="824389" y="294132"/>
                    </a:cubicBezTo>
                    <a:cubicBezTo>
                      <a:pt x="979932" y="293275"/>
                      <a:pt x="1098423" y="269558"/>
                      <a:pt x="1243870" y="214408"/>
                    </a:cubicBezTo>
                    <a:close/>
                  </a:path>
                </a:pathLst>
              </a:custGeom>
              <a:solidFill>
                <a:srgbClr val="90D3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679990" y="3949467"/>
                <a:ext cx="114300" cy="114300"/>
              </a:xfrm>
              <a:custGeom>
                <a:avLst/>
                <a:gdLst>
                  <a:gd name="connsiteX0" fmla="*/ 73140 w 114300"/>
                  <a:gd name="connsiteY0" fmla="*/ 22362 h 114300"/>
                  <a:gd name="connsiteX1" fmla="*/ 101429 w 114300"/>
                  <a:gd name="connsiteY1" fmla="*/ 10742 h 114300"/>
                  <a:gd name="connsiteX2" fmla="*/ 107144 w 114300"/>
                  <a:gd name="connsiteY2" fmla="*/ 16933 h 114300"/>
                  <a:gd name="connsiteX3" fmla="*/ 93618 w 114300"/>
                  <a:gd name="connsiteY3" fmla="*/ 43603 h 114300"/>
                  <a:gd name="connsiteX4" fmla="*/ 92380 w 114300"/>
                  <a:gd name="connsiteY4" fmla="*/ 73416 h 114300"/>
                  <a:gd name="connsiteX5" fmla="*/ 103620 w 114300"/>
                  <a:gd name="connsiteY5" fmla="*/ 101325 h 114300"/>
                  <a:gd name="connsiteX6" fmla="*/ 97428 w 114300"/>
                  <a:gd name="connsiteY6" fmla="*/ 107040 h 114300"/>
                  <a:gd name="connsiteX7" fmla="*/ 70568 w 114300"/>
                  <a:gd name="connsiteY7" fmla="*/ 93514 h 114300"/>
                  <a:gd name="connsiteX8" fmla="*/ 40755 w 114300"/>
                  <a:gd name="connsiteY8" fmla="*/ 92276 h 114300"/>
                  <a:gd name="connsiteX9" fmla="*/ 13323 w 114300"/>
                  <a:gd name="connsiteY9" fmla="*/ 103325 h 114300"/>
                  <a:gd name="connsiteX10" fmla="*/ 7703 w 114300"/>
                  <a:gd name="connsiteY10" fmla="*/ 97038 h 114300"/>
                  <a:gd name="connsiteX11" fmla="*/ 21133 w 114300"/>
                  <a:gd name="connsiteY11" fmla="*/ 72083 h 114300"/>
                  <a:gd name="connsiteX12" fmla="*/ 22657 w 114300"/>
                  <a:gd name="connsiteY12" fmla="*/ 41222 h 114300"/>
                  <a:gd name="connsiteX13" fmla="*/ 11132 w 114300"/>
                  <a:gd name="connsiteY13" fmla="*/ 13409 h 114300"/>
                  <a:gd name="connsiteX14" fmla="*/ 17418 w 114300"/>
                  <a:gd name="connsiteY14" fmla="*/ 7694 h 114300"/>
                  <a:gd name="connsiteX15" fmla="*/ 42279 w 114300"/>
                  <a:gd name="connsiteY15" fmla="*/ 21029 h 114300"/>
                  <a:gd name="connsiteX16" fmla="*/ 73140 w 114300"/>
                  <a:gd name="connsiteY16" fmla="*/ 2236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4300" h="114300">
                    <a:moveTo>
                      <a:pt x="73140" y="22362"/>
                    </a:moveTo>
                    <a:lnTo>
                      <a:pt x="101429" y="10742"/>
                    </a:lnTo>
                    <a:cubicBezTo>
                      <a:pt x="105334" y="9123"/>
                      <a:pt x="109049" y="13218"/>
                      <a:pt x="107144" y="16933"/>
                    </a:cubicBezTo>
                    <a:lnTo>
                      <a:pt x="93618" y="43603"/>
                    </a:lnTo>
                    <a:cubicBezTo>
                      <a:pt x="88951" y="52842"/>
                      <a:pt x="88475" y="63701"/>
                      <a:pt x="92380" y="73416"/>
                    </a:cubicBezTo>
                    <a:lnTo>
                      <a:pt x="103620" y="101325"/>
                    </a:lnTo>
                    <a:cubicBezTo>
                      <a:pt x="105144" y="105230"/>
                      <a:pt x="101143" y="108945"/>
                      <a:pt x="97428" y="107040"/>
                    </a:cubicBezTo>
                    <a:lnTo>
                      <a:pt x="70568" y="93514"/>
                    </a:lnTo>
                    <a:cubicBezTo>
                      <a:pt x="61329" y="88847"/>
                      <a:pt x="50470" y="88371"/>
                      <a:pt x="40755" y="92276"/>
                    </a:cubicBezTo>
                    <a:lnTo>
                      <a:pt x="13323" y="103325"/>
                    </a:lnTo>
                    <a:cubicBezTo>
                      <a:pt x="9418" y="104944"/>
                      <a:pt x="5703" y="100753"/>
                      <a:pt x="7703" y="97038"/>
                    </a:cubicBezTo>
                    <a:lnTo>
                      <a:pt x="21133" y="72083"/>
                    </a:lnTo>
                    <a:cubicBezTo>
                      <a:pt x="26277" y="62558"/>
                      <a:pt x="26848" y="51223"/>
                      <a:pt x="22657" y="41222"/>
                    </a:cubicBezTo>
                    <a:lnTo>
                      <a:pt x="11132" y="13409"/>
                    </a:lnTo>
                    <a:cubicBezTo>
                      <a:pt x="9513" y="9504"/>
                      <a:pt x="13704" y="5694"/>
                      <a:pt x="17418" y="7694"/>
                    </a:cubicBezTo>
                    <a:lnTo>
                      <a:pt x="42279" y="21029"/>
                    </a:lnTo>
                    <a:cubicBezTo>
                      <a:pt x="51804" y="25887"/>
                      <a:pt x="63139" y="26458"/>
                      <a:pt x="73140" y="223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239113" y="1694059"/>
            <a:ext cx="3108810" cy="758818"/>
            <a:chOff x="8289913" y="2090736"/>
            <a:chExt cx="3108810" cy="758818"/>
          </a:xfrm>
        </p:grpSpPr>
        <p:sp>
          <p:nvSpPr>
            <p:cNvPr id="21" name="椭圆 20"/>
            <p:cNvSpPr/>
            <p:nvPr/>
          </p:nvSpPr>
          <p:spPr>
            <a:xfrm>
              <a:off x="8289913" y="2134860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3190" y="209073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62213" y="2504002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228990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39113" y="3040289"/>
            <a:ext cx="3108810" cy="758818"/>
            <a:chOff x="8289913" y="3436966"/>
            <a:chExt cx="3108810" cy="758818"/>
          </a:xfrm>
        </p:grpSpPr>
        <p:sp>
          <p:nvSpPr>
            <p:cNvPr id="26" name="椭圆 25"/>
            <p:cNvSpPr/>
            <p:nvPr/>
          </p:nvSpPr>
          <p:spPr>
            <a:xfrm>
              <a:off x="8289913" y="3481090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3190" y="343696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2213" y="3850232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363613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39113" y="4349316"/>
            <a:ext cx="3108810" cy="758818"/>
            <a:chOff x="8289913" y="4745993"/>
            <a:chExt cx="3108810" cy="758818"/>
          </a:xfrm>
        </p:grpSpPr>
        <p:sp>
          <p:nvSpPr>
            <p:cNvPr id="31" name="椭圆 30"/>
            <p:cNvSpPr/>
            <p:nvPr/>
          </p:nvSpPr>
          <p:spPr>
            <a:xfrm>
              <a:off x="8289913" y="479011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3190" y="4745993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62213" y="5159259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494516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5676" y="217558"/>
            <a:ext cx="1556836" cy="400110"/>
            <a:chOff x="3207537" y="2006602"/>
            <a:chExt cx="1556836" cy="40011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323341" y="2406712"/>
              <a:ext cx="1375659" cy="0"/>
            </a:xfrm>
            <a:prstGeom prst="line">
              <a:avLst/>
            </a:prstGeom>
            <a:ln w="25400">
              <a:solidFill>
                <a:srgbClr val="FFCC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3207537" y="2006602"/>
              <a:ext cx="15568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n w="0">
                    <a:noFill/>
                  </a:ln>
                  <a:solidFill>
                    <a:srgbClr val="4F1F37"/>
                  </a:solidFill>
                  <a:cs typeface="+mn-ea"/>
                  <a:sym typeface="+mn-lt"/>
                </a:rPr>
                <a:t>Chapter Two</a:t>
              </a:r>
              <a:endParaRPr lang="zh-CN" altLang="en-US" sz="2000" dirty="0">
                <a:ln w="0">
                  <a:noFill/>
                </a:ln>
                <a:solidFill>
                  <a:srgbClr val="4F1F3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97375" y="1650179"/>
            <a:ext cx="2935101" cy="3549097"/>
            <a:chOff x="4595775" y="2019481"/>
            <a:chExt cx="2935101" cy="3549097"/>
          </a:xfrm>
        </p:grpSpPr>
        <p:grpSp>
          <p:nvGrpSpPr>
            <p:cNvPr id="65" name="组合 64"/>
            <p:cNvGrpSpPr/>
            <p:nvPr/>
          </p:nvGrpSpPr>
          <p:grpSpPr>
            <a:xfrm>
              <a:off x="4708567" y="2019481"/>
              <a:ext cx="2687782" cy="2618509"/>
              <a:chOff x="4708567" y="2019481"/>
              <a:chExt cx="2687782" cy="2618509"/>
            </a:xfrm>
          </p:grpSpPr>
          <p:sp>
            <p:nvSpPr>
              <p:cNvPr id="38" name="椭圆形标注 24"/>
              <p:cNvSpPr/>
              <p:nvPr/>
            </p:nvSpPr>
            <p:spPr>
              <a:xfrm>
                <a:off x="4708567" y="2019481"/>
                <a:ext cx="2687782" cy="2618509"/>
              </a:xfrm>
              <a:prstGeom prst="wedgeEllipseCallout">
                <a:avLst>
                  <a:gd name="adj1" fmla="val -39390"/>
                  <a:gd name="adj2" fmla="val 51389"/>
                </a:avLst>
              </a:prstGeom>
              <a:solidFill>
                <a:srgbClr val="FFF2E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" name="图形 1"/>
              <p:cNvGrpSpPr/>
              <p:nvPr/>
            </p:nvGrpSpPr>
            <p:grpSpPr>
              <a:xfrm>
                <a:off x="5102549" y="2329403"/>
                <a:ext cx="2141441" cy="1883436"/>
                <a:chOff x="5700712" y="1893227"/>
                <a:chExt cx="2141441" cy="1883436"/>
              </a:xfrm>
            </p:grpSpPr>
            <p:sp>
              <p:nvSpPr>
                <p:cNvPr id="4" name="任意多边形: 形状 3"/>
                <p:cNvSpPr/>
                <p:nvPr/>
              </p:nvSpPr>
              <p:spPr>
                <a:xfrm>
                  <a:off x="5741180" y="1873760"/>
                  <a:ext cx="2089840" cy="1909236"/>
                </a:xfrm>
                <a:custGeom>
                  <a:avLst/>
                  <a:gdLst>
                    <a:gd name="connsiteX0" fmla="*/ 2091169 w 2089840"/>
                    <a:gd name="connsiteY0" fmla="*/ 1734426 h 1909236"/>
                    <a:gd name="connsiteX1" fmla="*/ 2089621 w 2089840"/>
                    <a:gd name="connsiteY1" fmla="*/ 1741392 h 1909236"/>
                    <a:gd name="connsiteX2" fmla="*/ 2086525 w 2089840"/>
                    <a:gd name="connsiteY2" fmla="*/ 1747843 h 1909236"/>
                    <a:gd name="connsiteX3" fmla="*/ 2060982 w 2089840"/>
                    <a:gd name="connsiteY3" fmla="*/ 1760485 h 1909236"/>
                    <a:gd name="connsiteX4" fmla="*/ 2028732 w 2089840"/>
                    <a:gd name="connsiteY4" fmla="*/ 1768483 h 1909236"/>
                    <a:gd name="connsiteX5" fmla="*/ 2022024 w 2089840"/>
                    <a:gd name="connsiteY5" fmla="*/ 1770289 h 1909236"/>
                    <a:gd name="connsiteX6" fmla="*/ 1944880 w 2089840"/>
                    <a:gd name="connsiteY6" fmla="*/ 1783447 h 1909236"/>
                    <a:gd name="connsiteX7" fmla="*/ 1940494 w 2089840"/>
                    <a:gd name="connsiteY7" fmla="*/ 1783189 h 1909236"/>
                    <a:gd name="connsiteX8" fmla="*/ 1941010 w 2089840"/>
                    <a:gd name="connsiteY8" fmla="*/ 1787575 h 1909236"/>
                    <a:gd name="connsiteX9" fmla="*/ 1936108 w 2089840"/>
                    <a:gd name="connsiteY9" fmla="*/ 1860333 h 1909236"/>
                    <a:gd name="connsiteX10" fmla="*/ 1933528 w 2089840"/>
                    <a:gd name="connsiteY10" fmla="*/ 1866009 h 1909236"/>
                    <a:gd name="connsiteX11" fmla="*/ 1906179 w 2089840"/>
                    <a:gd name="connsiteY11" fmla="*/ 1892583 h 1909236"/>
                    <a:gd name="connsiteX12" fmla="*/ 1895085 w 2089840"/>
                    <a:gd name="connsiteY12" fmla="*/ 1895421 h 1909236"/>
                    <a:gd name="connsiteX13" fmla="*/ 1894827 w 2089840"/>
                    <a:gd name="connsiteY13" fmla="*/ 1895421 h 1909236"/>
                    <a:gd name="connsiteX14" fmla="*/ 1886313 w 2089840"/>
                    <a:gd name="connsiteY14" fmla="*/ 1896195 h 1909236"/>
                    <a:gd name="connsiteX15" fmla="*/ 1886055 w 2089840"/>
                    <a:gd name="connsiteY15" fmla="*/ 1896195 h 1909236"/>
                    <a:gd name="connsiteX16" fmla="*/ 1824908 w 2089840"/>
                    <a:gd name="connsiteY16" fmla="*/ 1870911 h 1909236"/>
                    <a:gd name="connsiteX17" fmla="*/ 1716804 w 2089840"/>
                    <a:gd name="connsiteY17" fmla="*/ 1782931 h 1909236"/>
                    <a:gd name="connsiteX18" fmla="*/ 1712160 w 2089840"/>
                    <a:gd name="connsiteY18" fmla="*/ 1778545 h 1909236"/>
                    <a:gd name="connsiteX19" fmla="*/ 1421904 w 2089840"/>
                    <a:gd name="connsiteY19" fmla="*/ 1419918 h 1909236"/>
                    <a:gd name="connsiteX20" fmla="*/ 763476 w 2089840"/>
                    <a:gd name="connsiteY20" fmla="*/ 1623742 h 1909236"/>
                    <a:gd name="connsiteX21" fmla="*/ 160776 w 2089840"/>
                    <a:gd name="connsiteY21" fmla="*/ 1286272 h 1909236"/>
                    <a:gd name="connsiteX22" fmla="*/ 60412 w 2089840"/>
                    <a:gd name="connsiteY22" fmla="*/ 1115731 h 1909236"/>
                    <a:gd name="connsiteX23" fmla="*/ 24033 w 2089840"/>
                    <a:gd name="connsiteY23" fmla="*/ 966088 h 1909236"/>
                    <a:gd name="connsiteX24" fmla="*/ 33838 w 2089840"/>
                    <a:gd name="connsiteY24" fmla="*/ 709889 h 1909236"/>
                    <a:gd name="connsiteX25" fmla="*/ 107885 w 2089840"/>
                    <a:gd name="connsiteY25" fmla="*/ 385835 h 1909236"/>
                    <a:gd name="connsiteX26" fmla="*/ 113045 w 2089840"/>
                    <a:gd name="connsiteY26" fmla="*/ 363904 h 1909236"/>
                    <a:gd name="connsiteX27" fmla="*/ 118205 w 2089840"/>
                    <a:gd name="connsiteY27" fmla="*/ 341974 h 1909236"/>
                    <a:gd name="connsiteX28" fmla="*/ 123623 w 2089840"/>
                    <a:gd name="connsiteY28" fmla="*/ 319785 h 1909236"/>
                    <a:gd name="connsiteX29" fmla="*/ 128267 w 2089840"/>
                    <a:gd name="connsiteY29" fmla="*/ 302241 h 1909236"/>
                    <a:gd name="connsiteX30" fmla="*/ 145812 w 2089840"/>
                    <a:gd name="connsiteY30" fmla="*/ 243416 h 1909236"/>
                    <a:gd name="connsiteX31" fmla="*/ 154584 w 2089840"/>
                    <a:gd name="connsiteY31" fmla="*/ 219421 h 1909236"/>
                    <a:gd name="connsiteX32" fmla="*/ 157164 w 2089840"/>
                    <a:gd name="connsiteY32" fmla="*/ 212197 h 1909236"/>
                    <a:gd name="connsiteX33" fmla="*/ 163614 w 2089840"/>
                    <a:gd name="connsiteY33" fmla="*/ 196717 h 1909236"/>
                    <a:gd name="connsiteX34" fmla="*/ 168774 w 2089840"/>
                    <a:gd name="connsiteY34" fmla="*/ 185107 h 1909236"/>
                    <a:gd name="connsiteX35" fmla="*/ 177804 w 2089840"/>
                    <a:gd name="connsiteY35" fmla="*/ 167046 h 1909236"/>
                    <a:gd name="connsiteX36" fmla="*/ 184513 w 2089840"/>
                    <a:gd name="connsiteY36" fmla="*/ 154404 h 1909236"/>
                    <a:gd name="connsiteX37" fmla="*/ 191221 w 2089840"/>
                    <a:gd name="connsiteY37" fmla="*/ 144342 h 1909236"/>
                    <a:gd name="connsiteX38" fmla="*/ 196639 w 2089840"/>
                    <a:gd name="connsiteY38" fmla="*/ 135828 h 1909236"/>
                    <a:gd name="connsiteX39" fmla="*/ 209023 w 2089840"/>
                    <a:gd name="connsiteY39" fmla="*/ 118541 h 1909236"/>
                    <a:gd name="connsiteX40" fmla="*/ 223213 w 2089840"/>
                    <a:gd name="connsiteY40" fmla="*/ 101255 h 1909236"/>
                    <a:gd name="connsiteX41" fmla="*/ 238178 w 2089840"/>
                    <a:gd name="connsiteY41" fmla="*/ 86291 h 1909236"/>
                    <a:gd name="connsiteX42" fmla="*/ 245402 w 2089840"/>
                    <a:gd name="connsiteY42" fmla="*/ 79841 h 1909236"/>
                    <a:gd name="connsiteX43" fmla="*/ 253142 w 2089840"/>
                    <a:gd name="connsiteY43" fmla="*/ 73391 h 1909236"/>
                    <a:gd name="connsiteX44" fmla="*/ 267074 w 2089840"/>
                    <a:gd name="connsiteY44" fmla="*/ 63070 h 1909236"/>
                    <a:gd name="connsiteX45" fmla="*/ 277910 w 2089840"/>
                    <a:gd name="connsiteY45" fmla="*/ 56104 h 1909236"/>
                    <a:gd name="connsiteX46" fmla="*/ 289005 w 2089840"/>
                    <a:gd name="connsiteY46" fmla="*/ 49912 h 1909236"/>
                    <a:gd name="connsiteX47" fmla="*/ 301131 w 2089840"/>
                    <a:gd name="connsiteY47" fmla="*/ 43978 h 1909236"/>
                    <a:gd name="connsiteX48" fmla="*/ 308613 w 2089840"/>
                    <a:gd name="connsiteY48" fmla="*/ 40624 h 1909236"/>
                    <a:gd name="connsiteX49" fmla="*/ 319191 w 2089840"/>
                    <a:gd name="connsiteY49" fmla="*/ 36496 h 1909236"/>
                    <a:gd name="connsiteX50" fmla="*/ 337251 w 2089840"/>
                    <a:gd name="connsiteY50" fmla="*/ 30820 h 1909236"/>
                    <a:gd name="connsiteX51" fmla="*/ 360988 w 2089840"/>
                    <a:gd name="connsiteY51" fmla="*/ 25402 h 1909236"/>
                    <a:gd name="connsiteX52" fmla="*/ 373372 w 2089840"/>
                    <a:gd name="connsiteY52" fmla="*/ 23338 h 1909236"/>
                    <a:gd name="connsiteX53" fmla="*/ 386272 w 2089840"/>
                    <a:gd name="connsiteY53" fmla="*/ 21532 h 1909236"/>
                    <a:gd name="connsiteX54" fmla="*/ 710843 w 2089840"/>
                    <a:gd name="connsiteY54" fmla="*/ 142020 h 1909236"/>
                    <a:gd name="connsiteX55" fmla="*/ 859711 w 2089840"/>
                    <a:gd name="connsiteY55" fmla="*/ 291147 h 1909236"/>
                    <a:gd name="connsiteX56" fmla="*/ 1283614 w 2089840"/>
                    <a:gd name="connsiteY56" fmla="*/ 711437 h 1909236"/>
                    <a:gd name="connsiteX57" fmla="*/ 1288258 w 2089840"/>
                    <a:gd name="connsiteY57" fmla="*/ 715823 h 1909236"/>
                    <a:gd name="connsiteX58" fmla="*/ 1725834 w 2089840"/>
                    <a:gd name="connsiteY58" fmla="*/ 1246023 h 1909236"/>
                    <a:gd name="connsiteX59" fmla="*/ 1726092 w 2089840"/>
                    <a:gd name="connsiteY59" fmla="*/ 1246281 h 1909236"/>
                    <a:gd name="connsiteX60" fmla="*/ 1730994 w 2089840"/>
                    <a:gd name="connsiteY60" fmla="*/ 1258407 h 1909236"/>
                    <a:gd name="connsiteX61" fmla="*/ 1742862 w 2089840"/>
                    <a:gd name="connsiteY61" fmla="*/ 1339937 h 1909236"/>
                    <a:gd name="connsiteX62" fmla="*/ 1741830 w 2089840"/>
                    <a:gd name="connsiteY62" fmla="*/ 1345613 h 1909236"/>
                    <a:gd name="connsiteX63" fmla="*/ 1741830 w 2089840"/>
                    <a:gd name="connsiteY63" fmla="*/ 1345871 h 1909236"/>
                    <a:gd name="connsiteX64" fmla="*/ 1729704 w 2089840"/>
                    <a:gd name="connsiteY64" fmla="*/ 1373993 h 1909236"/>
                    <a:gd name="connsiteX65" fmla="*/ 1727124 w 2089840"/>
                    <a:gd name="connsiteY65" fmla="*/ 1378122 h 1909236"/>
                    <a:gd name="connsiteX66" fmla="*/ 1729446 w 2089840"/>
                    <a:gd name="connsiteY66" fmla="*/ 1379928 h 1909236"/>
                    <a:gd name="connsiteX67" fmla="*/ 1927078 w 2089840"/>
                    <a:gd name="connsiteY67" fmla="*/ 1542213 h 1909236"/>
                    <a:gd name="connsiteX68" fmla="*/ 1931722 w 2089840"/>
                    <a:gd name="connsiteY68" fmla="*/ 1546083 h 1909236"/>
                    <a:gd name="connsiteX69" fmla="*/ 2016090 w 2089840"/>
                    <a:gd name="connsiteY69" fmla="*/ 1616260 h 1909236"/>
                    <a:gd name="connsiteX70" fmla="*/ 2091169 w 2089840"/>
                    <a:gd name="connsiteY70" fmla="*/ 1726944 h 1909236"/>
                    <a:gd name="connsiteX71" fmla="*/ 2091169 w 2089840"/>
                    <a:gd name="connsiteY71" fmla="*/ 1734426 h 190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2089840" h="1909236">
                      <a:moveTo>
                        <a:pt x="2091169" y="1734426"/>
                      </a:moveTo>
                      <a:cubicBezTo>
                        <a:pt x="2090911" y="1737006"/>
                        <a:pt x="2090653" y="1739329"/>
                        <a:pt x="2089621" y="1741392"/>
                      </a:cubicBezTo>
                      <a:cubicBezTo>
                        <a:pt x="2089105" y="1743715"/>
                        <a:pt x="2088073" y="1745779"/>
                        <a:pt x="2086525" y="1747843"/>
                      </a:cubicBezTo>
                      <a:cubicBezTo>
                        <a:pt x="2080849" y="1755841"/>
                        <a:pt x="2070529" y="1758679"/>
                        <a:pt x="2060982" y="1760485"/>
                      </a:cubicBezTo>
                      <a:cubicBezTo>
                        <a:pt x="2050404" y="1762549"/>
                        <a:pt x="2039310" y="1765387"/>
                        <a:pt x="2028732" y="1768483"/>
                      </a:cubicBezTo>
                      <a:cubicBezTo>
                        <a:pt x="2026410" y="1768999"/>
                        <a:pt x="2024088" y="1769515"/>
                        <a:pt x="2022024" y="1770289"/>
                      </a:cubicBezTo>
                      <a:cubicBezTo>
                        <a:pt x="1996223" y="1777255"/>
                        <a:pt x="1969907" y="1783963"/>
                        <a:pt x="1944880" y="1783447"/>
                      </a:cubicBezTo>
                      <a:cubicBezTo>
                        <a:pt x="1943590" y="1783189"/>
                        <a:pt x="1941784" y="1783447"/>
                        <a:pt x="1940494" y="1783189"/>
                      </a:cubicBezTo>
                      <a:cubicBezTo>
                        <a:pt x="1940752" y="1784737"/>
                        <a:pt x="1940752" y="1786027"/>
                        <a:pt x="1941010" y="1787575"/>
                      </a:cubicBezTo>
                      <a:cubicBezTo>
                        <a:pt x="1943848" y="1811570"/>
                        <a:pt x="1944106" y="1838918"/>
                        <a:pt x="1936108" y="1860333"/>
                      </a:cubicBezTo>
                      <a:cubicBezTo>
                        <a:pt x="1935334" y="1862397"/>
                        <a:pt x="1934560" y="1864203"/>
                        <a:pt x="1933528" y="1866009"/>
                      </a:cubicBezTo>
                      <a:cubicBezTo>
                        <a:pt x="1927852" y="1877877"/>
                        <a:pt x="1919080" y="1887423"/>
                        <a:pt x="1906179" y="1892583"/>
                      </a:cubicBezTo>
                      <a:cubicBezTo>
                        <a:pt x="1902567" y="1894131"/>
                        <a:pt x="1898955" y="1894905"/>
                        <a:pt x="1895085" y="1895421"/>
                      </a:cubicBezTo>
                      <a:lnTo>
                        <a:pt x="1894827" y="1895421"/>
                      </a:lnTo>
                      <a:cubicBezTo>
                        <a:pt x="1891989" y="1895938"/>
                        <a:pt x="1889151" y="1896195"/>
                        <a:pt x="1886313" y="1896195"/>
                      </a:cubicBezTo>
                      <a:lnTo>
                        <a:pt x="1886055" y="1896195"/>
                      </a:lnTo>
                      <a:cubicBezTo>
                        <a:pt x="1864641" y="1895938"/>
                        <a:pt x="1843226" y="1883553"/>
                        <a:pt x="1824908" y="1870911"/>
                      </a:cubicBezTo>
                      <a:cubicBezTo>
                        <a:pt x="1786465" y="1844337"/>
                        <a:pt x="1750603" y="1814666"/>
                        <a:pt x="1716804" y="1782931"/>
                      </a:cubicBezTo>
                      <a:cubicBezTo>
                        <a:pt x="1715256" y="1781641"/>
                        <a:pt x="1713708" y="1780093"/>
                        <a:pt x="1712160" y="1778545"/>
                      </a:cubicBezTo>
                      <a:cubicBezTo>
                        <a:pt x="1601218" y="1673279"/>
                        <a:pt x="1511690" y="1544793"/>
                        <a:pt x="1421904" y="1419918"/>
                      </a:cubicBezTo>
                      <a:cubicBezTo>
                        <a:pt x="1243623" y="1575237"/>
                        <a:pt x="998518" y="1649801"/>
                        <a:pt x="763476" y="1623742"/>
                      </a:cubicBezTo>
                      <a:cubicBezTo>
                        <a:pt x="528691" y="1597168"/>
                        <a:pt x="307065" y="1472035"/>
                        <a:pt x="160776" y="1286272"/>
                      </a:cubicBezTo>
                      <a:cubicBezTo>
                        <a:pt x="119753" y="1234413"/>
                        <a:pt x="84149" y="1177394"/>
                        <a:pt x="60412" y="1115731"/>
                      </a:cubicBezTo>
                      <a:cubicBezTo>
                        <a:pt x="41578" y="1067742"/>
                        <a:pt x="29968" y="1017431"/>
                        <a:pt x="24033" y="966088"/>
                      </a:cubicBezTo>
                      <a:cubicBezTo>
                        <a:pt x="14487" y="881462"/>
                        <a:pt x="20421" y="794256"/>
                        <a:pt x="33838" y="709889"/>
                      </a:cubicBezTo>
                      <a:cubicBezTo>
                        <a:pt x="51640" y="600237"/>
                        <a:pt x="82601" y="493681"/>
                        <a:pt x="107885" y="385835"/>
                      </a:cubicBezTo>
                      <a:cubicBezTo>
                        <a:pt x="109691" y="378610"/>
                        <a:pt x="111497" y="371128"/>
                        <a:pt x="113045" y="363904"/>
                      </a:cubicBezTo>
                      <a:cubicBezTo>
                        <a:pt x="114851" y="356680"/>
                        <a:pt x="116657" y="349198"/>
                        <a:pt x="118205" y="341974"/>
                      </a:cubicBezTo>
                      <a:cubicBezTo>
                        <a:pt x="120011" y="334492"/>
                        <a:pt x="121817" y="327267"/>
                        <a:pt x="123623" y="319785"/>
                      </a:cubicBezTo>
                      <a:cubicBezTo>
                        <a:pt x="125171" y="313851"/>
                        <a:pt x="126461" y="308175"/>
                        <a:pt x="128267" y="302241"/>
                      </a:cubicBezTo>
                      <a:cubicBezTo>
                        <a:pt x="133428" y="282375"/>
                        <a:pt x="139620" y="262508"/>
                        <a:pt x="145812" y="243416"/>
                      </a:cubicBezTo>
                      <a:cubicBezTo>
                        <a:pt x="148650" y="235418"/>
                        <a:pt x="151488" y="227161"/>
                        <a:pt x="154584" y="219421"/>
                      </a:cubicBezTo>
                      <a:cubicBezTo>
                        <a:pt x="155358" y="216841"/>
                        <a:pt x="156390" y="214519"/>
                        <a:pt x="157164" y="212197"/>
                      </a:cubicBezTo>
                      <a:cubicBezTo>
                        <a:pt x="159228" y="207037"/>
                        <a:pt x="161292" y="201877"/>
                        <a:pt x="163614" y="196717"/>
                      </a:cubicBezTo>
                      <a:cubicBezTo>
                        <a:pt x="165162" y="192847"/>
                        <a:pt x="166968" y="188977"/>
                        <a:pt x="168774" y="185107"/>
                      </a:cubicBezTo>
                      <a:cubicBezTo>
                        <a:pt x="171612" y="178915"/>
                        <a:pt x="174450" y="172980"/>
                        <a:pt x="177804" y="167046"/>
                      </a:cubicBezTo>
                      <a:cubicBezTo>
                        <a:pt x="179868" y="162660"/>
                        <a:pt x="182190" y="158532"/>
                        <a:pt x="184513" y="154404"/>
                      </a:cubicBezTo>
                      <a:cubicBezTo>
                        <a:pt x="187351" y="151050"/>
                        <a:pt x="189157" y="147696"/>
                        <a:pt x="191221" y="144342"/>
                      </a:cubicBezTo>
                      <a:cubicBezTo>
                        <a:pt x="193027" y="141504"/>
                        <a:pt x="194833" y="138666"/>
                        <a:pt x="196639" y="135828"/>
                      </a:cubicBezTo>
                      <a:cubicBezTo>
                        <a:pt x="200509" y="129894"/>
                        <a:pt x="204637" y="123959"/>
                        <a:pt x="209023" y="118541"/>
                      </a:cubicBezTo>
                      <a:cubicBezTo>
                        <a:pt x="213409" y="112607"/>
                        <a:pt x="218311" y="106673"/>
                        <a:pt x="223213" y="101255"/>
                      </a:cubicBezTo>
                      <a:cubicBezTo>
                        <a:pt x="228115" y="95837"/>
                        <a:pt x="233017" y="91193"/>
                        <a:pt x="238178" y="86291"/>
                      </a:cubicBezTo>
                      <a:cubicBezTo>
                        <a:pt x="240500" y="84227"/>
                        <a:pt x="242822" y="81905"/>
                        <a:pt x="245402" y="79841"/>
                      </a:cubicBezTo>
                      <a:cubicBezTo>
                        <a:pt x="247724" y="77519"/>
                        <a:pt x="250304" y="75455"/>
                        <a:pt x="253142" y="73391"/>
                      </a:cubicBezTo>
                      <a:cubicBezTo>
                        <a:pt x="257786" y="69778"/>
                        <a:pt x="262430" y="66166"/>
                        <a:pt x="267074" y="63070"/>
                      </a:cubicBezTo>
                      <a:cubicBezTo>
                        <a:pt x="270686" y="60748"/>
                        <a:pt x="274040" y="58168"/>
                        <a:pt x="277910" y="56104"/>
                      </a:cubicBezTo>
                      <a:cubicBezTo>
                        <a:pt x="281522" y="54040"/>
                        <a:pt x="285134" y="51718"/>
                        <a:pt x="289005" y="49912"/>
                      </a:cubicBezTo>
                      <a:cubicBezTo>
                        <a:pt x="292875" y="47848"/>
                        <a:pt x="297003" y="45784"/>
                        <a:pt x="301131" y="43978"/>
                      </a:cubicBezTo>
                      <a:cubicBezTo>
                        <a:pt x="303711" y="42946"/>
                        <a:pt x="306291" y="41656"/>
                        <a:pt x="308613" y="40624"/>
                      </a:cubicBezTo>
                      <a:cubicBezTo>
                        <a:pt x="311967" y="39076"/>
                        <a:pt x="315579" y="37786"/>
                        <a:pt x="319191" y="36496"/>
                      </a:cubicBezTo>
                      <a:cubicBezTo>
                        <a:pt x="325125" y="34432"/>
                        <a:pt x="331059" y="32368"/>
                        <a:pt x="337251" y="30820"/>
                      </a:cubicBezTo>
                      <a:cubicBezTo>
                        <a:pt x="344734" y="28756"/>
                        <a:pt x="352732" y="26692"/>
                        <a:pt x="360988" y="25402"/>
                      </a:cubicBezTo>
                      <a:cubicBezTo>
                        <a:pt x="365116" y="24370"/>
                        <a:pt x="369244" y="23854"/>
                        <a:pt x="373372" y="23338"/>
                      </a:cubicBezTo>
                      <a:cubicBezTo>
                        <a:pt x="377758" y="22564"/>
                        <a:pt x="381886" y="22048"/>
                        <a:pt x="386272" y="21532"/>
                      </a:cubicBezTo>
                      <a:cubicBezTo>
                        <a:pt x="517855" y="7341"/>
                        <a:pt x="620541" y="64102"/>
                        <a:pt x="710843" y="142020"/>
                      </a:cubicBezTo>
                      <a:cubicBezTo>
                        <a:pt x="763734" y="187687"/>
                        <a:pt x="812239" y="240320"/>
                        <a:pt x="859711" y="291147"/>
                      </a:cubicBezTo>
                      <a:cubicBezTo>
                        <a:pt x="971428" y="410345"/>
                        <a:pt x="1130875" y="559988"/>
                        <a:pt x="1283614" y="711437"/>
                      </a:cubicBezTo>
                      <a:cubicBezTo>
                        <a:pt x="1285162" y="712727"/>
                        <a:pt x="1286452" y="714275"/>
                        <a:pt x="1288258" y="715823"/>
                      </a:cubicBezTo>
                      <a:cubicBezTo>
                        <a:pt x="1484599" y="910875"/>
                        <a:pt x="1668815" y="1107990"/>
                        <a:pt x="1725834" y="1246023"/>
                      </a:cubicBezTo>
                      <a:cubicBezTo>
                        <a:pt x="1725834" y="1246023"/>
                        <a:pt x="1725834" y="1246281"/>
                        <a:pt x="1726092" y="1246281"/>
                      </a:cubicBezTo>
                      <a:cubicBezTo>
                        <a:pt x="1727898" y="1250409"/>
                        <a:pt x="1729704" y="1254537"/>
                        <a:pt x="1730994" y="1258407"/>
                      </a:cubicBezTo>
                      <a:cubicBezTo>
                        <a:pt x="1742346" y="1289110"/>
                        <a:pt x="1746475" y="1316716"/>
                        <a:pt x="1742862" y="1339937"/>
                      </a:cubicBezTo>
                      <a:cubicBezTo>
                        <a:pt x="1742604" y="1342001"/>
                        <a:pt x="1742088" y="1343807"/>
                        <a:pt x="1741830" y="1345613"/>
                      </a:cubicBezTo>
                      <a:lnTo>
                        <a:pt x="1741830" y="1345871"/>
                      </a:lnTo>
                      <a:cubicBezTo>
                        <a:pt x="1739508" y="1356191"/>
                        <a:pt x="1735638" y="1365479"/>
                        <a:pt x="1729704" y="1373993"/>
                      </a:cubicBezTo>
                      <a:cubicBezTo>
                        <a:pt x="1729188" y="1375542"/>
                        <a:pt x="1728156" y="1376832"/>
                        <a:pt x="1727124" y="1378122"/>
                      </a:cubicBezTo>
                      <a:cubicBezTo>
                        <a:pt x="1727898" y="1378638"/>
                        <a:pt x="1728672" y="1379412"/>
                        <a:pt x="1729446" y="1379928"/>
                      </a:cubicBezTo>
                      <a:cubicBezTo>
                        <a:pt x="1794205" y="1435399"/>
                        <a:pt x="1861029" y="1488290"/>
                        <a:pt x="1927078" y="1542213"/>
                      </a:cubicBezTo>
                      <a:cubicBezTo>
                        <a:pt x="1928626" y="1543245"/>
                        <a:pt x="1930174" y="1544535"/>
                        <a:pt x="1931722" y="1546083"/>
                      </a:cubicBezTo>
                      <a:cubicBezTo>
                        <a:pt x="1960103" y="1569045"/>
                        <a:pt x="1988225" y="1592524"/>
                        <a:pt x="2016090" y="1616260"/>
                      </a:cubicBezTo>
                      <a:cubicBezTo>
                        <a:pt x="2050920" y="1646189"/>
                        <a:pt x="2088847" y="1681019"/>
                        <a:pt x="2091169" y="1726944"/>
                      </a:cubicBezTo>
                      <a:cubicBezTo>
                        <a:pt x="2091169" y="1729524"/>
                        <a:pt x="2091169" y="1732104"/>
                        <a:pt x="2091169" y="1734426"/>
                      </a:cubicBezTo>
                      <a:close/>
                    </a:path>
                  </a:pathLst>
                </a:custGeom>
                <a:solidFill>
                  <a:srgbClr val="6C92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" name="任意多边形: 形状 4"/>
                <p:cNvSpPr/>
                <p:nvPr/>
              </p:nvSpPr>
              <p:spPr>
                <a:xfrm>
                  <a:off x="5741438" y="1873760"/>
                  <a:ext cx="799815" cy="1057820"/>
                </a:xfrm>
                <a:custGeom>
                  <a:avLst/>
                  <a:gdLst>
                    <a:gd name="connsiteX0" fmla="*/ 765024 w 799815"/>
                    <a:gd name="connsiteY0" fmla="*/ 678928 h 1057820"/>
                    <a:gd name="connsiteX1" fmla="*/ 530497 w 799815"/>
                    <a:gd name="connsiteY1" fmla="*/ 772326 h 1057820"/>
                    <a:gd name="connsiteX2" fmla="*/ 513211 w 799815"/>
                    <a:gd name="connsiteY2" fmla="*/ 954477 h 1057820"/>
                    <a:gd name="connsiteX3" fmla="*/ 438131 w 799815"/>
                    <a:gd name="connsiteY3" fmla="*/ 1023881 h 1057820"/>
                    <a:gd name="connsiteX4" fmla="*/ 290037 w 799815"/>
                    <a:gd name="connsiteY4" fmla="*/ 1031363 h 1057820"/>
                    <a:gd name="connsiteX5" fmla="*/ 180642 w 799815"/>
                    <a:gd name="connsiteY5" fmla="*/ 931773 h 1057820"/>
                    <a:gd name="connsiteX6" fmla="*/ 115109 w 799815"/>
                    <a:gd name="connsiteY6" fmla="*/ 986728 h 1057820"/>
                    <a:gd name="connsiteX7" fmla="*/ 47512 w 799815"/>
                    <a:gd name="connsiteY7" fmla="*/ 980794 h 1057820"/>
                    <a:gd name="connsiteX8" fmla="*/ 24033 w 799815"/>
                    <a:gd name="connsiteY8" fmla="*/ 966088 h 1057820"/>
                    <a:gd name="connsiteX9" fmla="*/ 33838 w 799815"/>
                    <a:gd name="connsiteY9" fmla="*/ 709889 h 1057820"/>
                    <a:gd name="connsiteX10" fmla="*/ 107885 w 799815"/>
                    <a:gd name="connsiteY10" fmla="*/ 385835 h 1057820"/>
                    <a:gd name="connsiteX11" fmla="*/ 386272 w 799815"/>
                    <a:gd name="connsiteY11" fmla="*/ 21532 h 1057820"/>
                    <a:gd name="connsiteX12" fmla="*/ 710843 w 799815"/>
                    <a:gd name="connsiteY12" fmla="*/ 142020 h 1057820"/>
                    <a:gd name="connsiteX13" fmla="*/ 713165 w 799815"/>
                    <a:gd name="connsiteY13" fmla="*/ 153372 h 1057820"/>
                    <a:gd name="connsiteX14" fmla="*/ 667756 w 799815"/>
                    <a:gd name="connsiteY14" fmla="*/ 406991 h 1057820"/>
                    <a:gd name="connsiteX15" fmla="*/ 712907 w 799815"/>
                    <a:gd name="connsiteY15" fmla="*/ 436145 h 1057820"/>
                    <a:gd name="connsiteX16" fmla="*/ 765024 w 799815"/>
                    <a:gd name="connsiteY16" fmla="*/ 678928 h 1057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99815" h="1057820">
                      <a:moveTo>
                        <a:pt x="765024" y="678928"/>
                      </a:moveTo>
                      <a:cubicBezTo>
                        <a:pt x="722195" y="758394"/>
                        <a:pt x="615381" y="802512"/>
                        <a:pt x="530497" y="772326"/>
                      </a:cubicBezTo>
                      <a:cubicBezTo>
                        <a:pt x="542365" y="833473"/>
                        <a:pt x="544171" y="900554"/>
                        <a:pt x="513211" y="954477"/>
                      </a:cubicBezTo>
                      <a:cubicBezTo>
                        <a:pt x="496182" y="984406"/>
                        <a:pt x="469092" y="1008400"/>
                        <a:pt x="438131" y="1023881"/>
                      </a:cubicBezTo>
                      <a:cubicBezTo>
                        <a:pt x="392465" y="1046327"/>
                        <a:pt x="337509" y="1048907"/>
                        <a:pt x="290037" y="1031363"/>
                      </a:cubicBezTo>
                      <a:cubicBezTo>
                        <a:pt x="242564" y="1013819"/>
                        <a:pt x="200767" y="978472"/>
                        <a:pt x="180642" y="931773"/>
                      </a:cubicBezTo>
                      <a:cubicBezTo>
                        <a:pt x="162324" y="953961"/>
                        <a:pt x="142716" y="977440"/>
                        <a:pt x="115109" y="986728"/>
                      </a:cubicBezTo>
                      <a:cubicBezTo>
                        <a:pt x="93179" y="993694"/>
                        <a:pt x="68410" y="990856"/>
                        <a:pt x="47512" y="980794"/>
                      </a:cubicBezTo>
                      <a:cubicBezTo>
                        <a:pt x="38998" y="976924"/>
                        <a:pt x="31258" y="971764"/>
                        <a:pt x="24033" y="966088"/>
                      </a:cubicBezTo>
                      <a:cubicBezTo>
                        <a:pt x="14487" y="881462"/>
                        <a:pt x="20421" y="794256"/>
                        <a:pt x="33838" y="709889"/>
                      </a:cubicBezTo>
                      <a:cubicBezTo>
                        <a:pt x="51640" y="600237"/>
                        <a:pt x="82601" y="493681"/>
                        <a:pt x="107885" y="385835"/>
                      </a:cubicBezTo>
                      <a:cubicBezTo>
                        <a:pt x="146070" y="223033"/>
                        <a:pt x="188125" y="42946"/>
                        <a:pt x="386272" y="21532"/>
                      </a:cubicBezTo>
                      <a:cubicBezTo>
                        <a:pt x="517855" y="7341"/>
                        <a:pt x="620541" y="64102"/>
                        <a:pt x="710843" y="142020"/>
                      </a:cubicBezTo>
                      <a:cubicBezTo>
                        <a:pt x="711875" y="145890"/>
                        <a:pt x="712649" y="149760"/>
                        <a:pt x="713165" y="153372"/>
                      </a:cubicBezTo>
                      <a:cubicBezTo>
                        <a:pt x="728903" y="240578"/>
                        <a:pt x="719099" y="335266"/>
                        <a:pt x="667756" y="406991"/>
                      </a:cubicBezTo>
                      <a:cubicBezTo>
                        <a:pt x="682978" y="416279"/>
                        <a:pt x="698716" y="425309"/>
                        <a:pt x="712907" y="436145"/>
                      </a:cubicBezTo>
                      <a:cubicBezTo>
                        <a:pt x="784632" y="490843"/>
                        <a:pt x="808111" y="599979"/>
                        <a:pt x="765024" y="678928"/>
                      </a:cubicBezTo>
                      <a:close/>
                    </a:path>
                  </a:pathLst>
                </a:custGeom>
                <a:solidFill>
                  <a:srgbClr val="FFC9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6634141" y="2611480"/>
                  <a:ext cx="851416" cy="645012"/>
                </a:xfrm>
                <a:custGeom>
                  <a:avLst/>
                  <a:gdLst>
                    <a:gd name="connsiteX0" fmla="*/ 836227 w 851416"/>
                    <a:gd name="connsiteY0" fmla="*/ 642465 h 645012"/>
                    <a:gd name="connsiteX1" fmla="*/ 801654 w 851416"/>
                    <a:gd name="connsiteY1" fmla="*/ 631629 h 645012"/>
                    <a:gd name="connsiteX2" fmla="*/ 769146 w 851416"/>
                    <a:gd name="connsiteY2" fmla="*/ 613053 h 645012"/>
                    <a:gd name="connsiteX3" fmla="*/ 173154 w 851416"/>
                    <a:gd name="connsiteY3" fmla="*/ 205147 h 645012"/>
                    <a:gd name="connsiteX4" fmla="*/ 168510 w 851416"/>
                    <a:gd name="connsiteY4" fmla="*/ 200761 h 645012"/>
                    <a:gd name="connsiteX5" fmla="*/ 168510 w 851416"/>
                    <a:gd name="connsiteY5" fmla="*/ 200503 h 645012"/>
                    <a:gd name="connsiteX6" fmla="*/ 19899 w 851416"/>
                    <a:gd name="connsiteY6" fmla="*/ 23769 h 645012"/>
                    <a:gd name="connsiteX7" fmla="*/ 20673 w 851416"/>
                    <a:gd name="connsiteY7" fmla="*/ 19899 h 645012"/>
                    <a:gd name="connsiteX8" fmla="*/ 24801 w 851416"/>
                    <a:gd name="connsiteY8" fmla="*/ 20673 h 645012"/>
                    <a:gd name="connsiteX9" fmla="*/ 167220 w 851416"/>
                    <a:gd name="connsiteY9" fmla="*/ 190957 h 645012"/>
                    <a:gd name="connsiteX10" fmla="*/ 167220 w 851416"/>
                    <a:gd name="connsiteY10" fmla="*/ 191215 h 645012"/>
                    <a:gd name="connsiteX11" fmla="*/ 173928 w 851416"/>
                    <a:gd name="connsiteY11" fmla="*/ 197923 h 645012"/>
                    <a:gd name="connsiteX12" fmla="*/ 771984 w 851416"/>
                    <a:gd name="connsiteY12" fmla="*/ 608667 h 645012"/>
                    <a:gd name="connsiteX13" fmla="*/ 804751 w 851416"/>
                    <a:gd name="connsiteY13" fmla="*/ 626985 h 645012"/>
                    <a:gd name="connsiteX14" fmla="*/ 836743 w 851416"/>
                    <a:gd name="connsiteY14" fmla="*/ 636789 h 645012"/>
                    <a:gd name="connsiteX15" fmla="*/ 834163 w 851416"/>
                    <a:gd name="connsiteY15" fmla="*/ 640917 h 645012"/>
                    <a:gd name="connsiteX16" fmla="*/ 836227 w 851416"/>
                    <a:gd name="connsiteY16" fmla="*/ 642465 h 645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51416" h="645012">
                      <a:moveTo>
                        <a:pt x="836227" y="642465"/>
                      </a:moveTo>
                      <a:cubicBezTo>
                        <a:pt x="823327" y="640659"/>
                        <a:pt x="810943" y="637047"/>
                        <a:pt x="801654" y="631629"/>
                      </a:cubicBezTo>
                      <a:lnTo>
                        <a:pt x="769146" y="613053"/>
                      </a:lnTo>
                      <a:cubicBezTo>
                        <a:pt x="558872" y="493596"/>
                        <a:pt x="343180" y="370786"/>
                        <a:pt x="173154" y="205147"/>
                      </a:cubicBezTo>
                      <a:cubicBezTo>
                        <a:pt x="171348" y="203599"/>
                        <a:pt x="170058" y="202051"/>
                        <a:pt x="168510" y="200761"/>
                      </a:cubicBezTo>
                      <a:lnTo>
                        <a:pt x="168510" y="200503"/>
                      </a:lnTo>
                      <a:cubicBezTo>
                        <a:pt x="113555" y="146838"/>
                        <a:pt x="63502" y="88271"/>
                        <a:pt x="19899" y="23769"/>
                      </a:cubicBezTo>
                      <a:cubicBezTo>
                        <a:pt x="18867" y="22479"/>
                        <a:pt x="19383" y="20673"/>
                        <a:pt x="20673" y="19899"/>
                      </a:cubicBezTo>
                      <a:cubicBezTo>
                        <a:pt x="21963" y="18867"/>
                        <a:pt x="23769" y="19383"/>
                        <a:pt x="24801" y="20673"/>
                      </a:cubicBezTo>
                      <a:cubicBezTo>
                        <a:pt x="66856" y="82595"/>
                        <a:pt x="114845" y="139098"/>
                        <a:pt x="167220" y="190957"/>
                      </a:cubicBezTo>
                      <a:lnTo>
                        <a:pt x="167220" y="191215"/>
                      </a:lnTo>
                      <a:cubicBezTo>
                        <a:pt x="169542" y="193537"/>
                        <a:pt x="171606" y="195601"/>
                        <a:pt x="173928" y="197923"/>
                      </a:cubicBezTo>
                      <a:cubicBezTo>
                        <a:pt x="344212" y="364852"/>
                        <a:pt x="560936" y="488178"/>
                        <a:pt x="771984" y="608667"/>
                      </a:cubicBezTo>
                      <a:lnTo>
                        <a:pt x="804751" y="626985"/>
                      </a:lnTo>
                      <a:cubicBezTo>
                        <a:pt x="813007" y="631629"/>
                        <a:pt x="824617" y="634725"/>
                        <a:pt x="836743" y="636789"/>
                      </a:cubicBezTo>
                      <a:cubicBezTo>
                        <a:pt x="836227" y="638337"/>
                        <a:pt x="835195" y="639627"/>
                        <a:pt x="834163" y="640917"/>
                      </a:cubicBezTo>
                      <a:cubicBezTo>
                        <a:pt x="834679" y="641175"/>
                        <a:pt x="835453" y="641949"/>
                        <a:pt x="836227" y="6424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6781231" y="2565846"/>
                  <a:ext cx="258005" cy="258005"/>
                </a:xfrm>
                <a:custGeom>
                  <a:avLst/>
                  <a:gdLst>
                    <a:gd name="connsiteX0" fmla="*/ 248206 w 258004"/>
                    <a:gd name="connsiteY0" fmla="*/ 23994 h 258004"/>
                    <a:gd name="connsiteX1" fmla="*/ 197637 w 258004"/>
                    <a:gd name="connsiteY1" fmla="*/ 51343 h 258004"/>
                    <a:gd name="connsiteX2" fmla="*/ 193509 w 258004"/>
                    <a:gd name="connsiteY2" fmla="*/ 54955 h 258004"/>
                    <a:gd name="connsiteX3" fmla="*/ 175449 w 258004"/>
                    <a:gd name="connsiteY3" fmla="*/ 76885 h 258004"/>
                    <a:gd name="connsiteX4" fmla="*/ 173643 w 258004"/>
                    <a:gd name="connsiteY4" fmla="*/ 205630 h 258004"/>
                    <a:gd name="connsiteX5" fmla="*/ 174675 w 258004"/>
                    <a:gd name="connsiteY5" fmla="*/ 207952 h 258004"/>
                    <a:gd name="connsiteX6" fmla="*/ 174159 w 258004"/>
                    <a:gd name="connsiteY6" fmla="*/ 211306 h 258004"/>
                    <a:gd name="connsiteX7" fmla="*/ 171062 w 258004"/>
                    <a:gd name="connsiteY7" fmla="*/ 211822 h 258004"/>
                    <a:gd name="connsiteX8" fmla="*/ 170288 w 258004"/>
                    <a:gd name="connsiteY8" fmla="*/ 211564 h 258004"/>
                    <a:gd name="connsiteX9" fmla="*/ 107851 w 258004"/>
                    <a:gd name="connsiteY9" fmla="*/ 185506 h 258004"/>
                    <a:gd name="connsiteX10" fmla="*/ 47994 w 258004"/>
                    <a:gd name="connsiteY10" fmla="*/ 195052 h 258004"/>
                    <a:gd name="connsiteX11" fmla="*/ 26064 w 258004"/>
                    <a:gd name="connsiteY11" fmla="*/ 243041 h 258004"/>
                    <a:gd name="connsiteX12" fmla="*/ 27354 w 258004"/>
                    <a:gd name="connsiteY12" fmla="*/ 247169 h 258004"/>
                    <a:gd name="connsiteX13" fmla="*/ 25548 w 258004"/>
                    <a:gd name="connsiteY13" fmla="*/ 250781 h 258004"/>
                    <a:gd name="connsiteX14" fmla="*/ 24000 w 258004"/>
                    <a:gd name="connsiteY14" fmla="*/ 251039 h 258004"/>
                    <a:gd name="connsiteX15" fmla="*/ 21678 w 258004"/>
                    <a:gd name="connsiteY15" fmla="*/ 249233 h 258004"/>
                    <a:gd name="connsiteX16" fmla="*/ 20904 w 258004"/>
                    <a:gd name="connsiteY16" fmla="*/ 246137 h 258004"/>
                    <a:gd name="connsiteX17" fmla="*/ 19356 w 258004"/>
                    <a:gd name="connsiteY17" fmla="*/ 236333 h 258004"/>
                    <a:gd name="connsiteX18" fmla="*/ 44898 w 258004"/>
                    <a:gd name="connsiteY18" fmla="*/ 190408 h 258004"/>
                    <a:gd name="connsiteX19" fmla="*/ 108883 w 258004"/>
                    <a:gd name="connsiteY19" fmla="*/ 179829 h 258004"/>
                    <a:gd name="connsiteX20" fmla="*/ 163580 w 258004"/>
                    <a:gd name="connsiteY20" fmla="*/ 200212 h 258004"/>
                    <a:gd name="connsiteX21" fmla="*/ 170031 w 258004"/>
                    <a:gd name="connsiteY21" fmla="*/ 73789 h 258004"/>
                    <a:gd name="connsiteX22" fmla="*/ 243046 w 258004"/>
                    <a:gd name="connsiteY22" fmla="*/ 19350 h 258004"/>
                    <a:gd name="connsiteX23" fmla="*/ 248206 w 258004"/>
                    <a:gd name="connsiteY23" fmla="*/ 23994 h 258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8004" h="258004">
                      <a:moveTo>
                        <a:pt x="248206" y="23994"/>
                      </a:moveTo>
                      <a:cubicBezTo>
                        <a:pt x="229630" y="29155"/>
                        <a:pt x="212085" y="38443"/>
                        <a:pt x="197637" y="51343"/>
                      </a:cubicBezTo>
                      <a:cubicBezTo>
                        <a:pt x="196089" y="52375"/>
                        <a:pt x="194799" y="53665"/>
                        <a:pt x="193509" y="54955"/>
                      </a:cubicBezTo>
                      <a:cubicBezTo>
                        <a:pt x="186801" y="61405"/>
                        <a:pt x="180609" y="68887"/>
                        <a:pt x="175449" y="76885"/>
                      </a:cubicBezTo>
                      <a:cubicBezTo>
                        <a:pt x="151196" y="115070"/>
                        <a:pt x="150680" y="166671"/>
                        <a:pt x="173643" y="205630"/>
                      </a:cubicBezTo>
                      <a:cubicBezTo>
                        <a:pt x="173901" y="206404"/>
                        <a:pt x="174417" y="207178"/>
                        <a:pt x="174675" y="207952"/>
                      </a:cubicBezTo>
                      <a:cubicBezTo>
                        <a:pt x="175449" y="208984"/>
                        <a:pt x="175191" y="210532"/>
                        <a:pt x="174159" y="211306"/>
                      </a:cubicBezTo>
                      <a:cubicBezTo>
                        <a:pt x="173384" y="212080"/>
                        <a:pt x="172094" y="212596"/>
                        <a:pt x="171062" y="211822"/>
                      </a:cubicBezTo>
                      <a:cubicBezTo>
                        <a:pt x="170804" y="211822"/>
                        <a:pt x="170547" y="211564"/>
                        <a:pt x="170288" y="211564"/>
                      </a:cubicBezTo>
                      <a:cubicBezTo>
                        <a:pt x="151970" y="198148"/>
                        <a:pt x="130298" y="189118"/>
                        <a:pt x="107851" y="185506"/>
                      </a:cubicBezTo>
                      <a:cubicBezTo>
                        <a:pt x="91339" y="182926"/>
                        <a:pt x="67345" y="182409"/>
                        <a:pt x="47994" y="195052"/>
                      </a:cubicBezTo>
                      <a:cubicBezTo>
                        <a:pt x="31224" y="205888"/>
                        <a:pt x="22194" y="225754"/>
                        <a:pt x="26064" y="243041"/>
                      </a:cubicBezTo>
                      <a:cubicBezTo>
                        <a:pt x="26322" y="244589"/>
                        <a:pt x="26580" y="245879"/>
                        <a:pt x="27354" y="247169"/>
                      </a:cubicBezTo>
                      <a:cubicBezTo>
                        <a:pt x="27870" y="248717"/>
                        <a:pt x="27096" y="250265"/>
                        <a:pt x="25548" y="250781"/>
                      </a:cubicBezTo>
                      <a:cubicBezTo>
                        <a:pt x="25032" y="251039"/>
                        <a:pt x="24516" y="251039"/>
                        <a:pt x="24000" y="251039"/>
                      </a:cubicBezTo>
                      <a:cubicBezTo>
                        <a:pt x="22968" y="251039"/>
                        <a:pt x="21936" y="250007"/>
                        <a:pt x="21678" y="249233"/>
                      </a:cubicBezTo>
                      <a:cubicBezTo>
                        <a:pt x="21420" y="248201"/>
                        <a:pt x="20904" y="247169"/>
                        <a:pt x="20904" y="246137"/>
                      </a:cubicBezTo>
                      <a:cubicBezTo>
                        <a:pt x="19872" y="243041"/>
                        <a:pt x="19614" y="239687"/>
                        <a:pt x="19356" y="236333"/>
                      </a:cubicBezTo>
                      <a:cubicBezTo>
                        <a:pt x="19098" y="219046"/>
                        <a:pt x="28386" y="200986"/>
                        <a:pt x="44898" y="190408"/>
                      </a:cubicBezTo>
                      <a:cubicBezTo>
                        <a:pt x="66054" y="176733"/>
                        <a:pt x="91081" y="177249"/>
                        <a:pt x="108883" y="179829"/>
                      </a:cubicBezTo>
                      <a:cubicBezTo>
                        <a:pt x="128234" y="182926"/>
                        <a:pt x="147068" y="189892"/>
                        <a:pt x="163580" y="200212"/>
                      </a:cubicBezTo>
                      <a:cubicBezTo>
                        <a:pt x="144230" y="160737"/>
                        <a:pt x="146294" y="111200"/>
                        <a:pt x="170031" y="73789"/>
                      </a:cubicBezTo>
                      <a:cubicBezTo>
                        <a:pt x="186801" y="47215"/>
                        <a:pt x="213375" y="28123"/>
                        <a:pt x="243046" y="19350"/>
                      </a:cubicBezTo>
                      <a:cubicBezTo>
                        <a:pt x="245110" y="20898"/>
                        <a:pt x="246658" y="22446"/>
                        <a:pt x="248206" y="239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6927921" y="2748135"/>
                  <a:ext cx="567611" cy="490209"/>
                </a:xfrm>
                <a:custGeom>
                  <a:avLst/>
                  <a:gdLst>
                    <a:gd name="connsiteX0" fmla="*/ 556122 w 567610"/>
                    <a:gd name="connsiteY0" fmla="*/ 465820 h 490209"/>
                    <a:gd name="connsiteX1" fmla="*/ 555089 w 567610"/>
                    <a:gd name="connsiteY1" fmla="*/ 471496 h 490209"/>
                    <a:gd name="connsiteX2" fmla="*/ 324175 w 567610"/>
                    <a:gd name="connsiteY2" fmla="*/ 302503 h 490209"/>
                    <a:gd name="connsiteX3" fmla="*/ 263802 w 567610"/>
                    <a:gd name="connsiteY3" fmla="*/ 251934 h 490209"/>
                    <a:gd name="connsiteX4" fmla="*/ 24889 w 567610"/>
                    <a:gd name="connsiteY4" fmla="*/ 29791 h 490209"/>
                    <a:gd name="connsiteX5" fmla="*/ 19987 w 567610"/>
                    <a:gd name="connsiteY5" fmla="*/ 24115 h 490209"/>
                    <a:gd name="connsiteX6" fmla="*/ 20503 w 567610"/>
                    <a:gd name="connsiteY6" fmla="*/ 19987 h 490209"/>
                    <a:gd name="connsiteX7" fmla="*/ 24373 w 567610"/>
                    <a:gd name="connsiteY7" fmla="*/ 20503 h 490209"/>
                    <a:gd name="connsiteX8" fmla="*/ 27211 w 567610"/>
                    <a:gd name="connsiteY8" fmla="*/ 23599 h 490209"/>
                    <a:gd name="connsiteX9" fmla="*/ 27469 w 567610"/>
                    <a:gd name="connsiteY9" fmla="*/ 23857 h 490209"/>
                    <a:gd name="connsiteX10" fmla="*/ 267414 w 567610"/>
                    <a:gd name="connsiteY10" fmla="*/ 247548 h 490209"/>
                    <a:gd name="connsiteX11" fmla="*/ 328045 w 567610"/>
                    <a:gd name="connsiteY11" fmla="*/ 298116 h 490209"/>
                    <a:gd name="connsiteX12" fmla="*/ 556122 w 567610"/>
                    <a:gd name="connsiteY12" fmla="*/ 465820 h 490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7610" h="490209">
                      <a:moveTo>
                        <a:pt x="556122" y="465820"/>
                      </a:moveTo>
                      <a:cubicBezTo>
                        <a:pt x="555863" y="467884"/>
                        <a:pt x="555347" y="469690"/>
                        <a:pt x="555089" y="471496"/>
                      </a:cubicBezTo>
                      <a:cubicBezTo>
                        <a:pt x="470464" y="426603"/>
                        <a:pt x="396416" y="363650"/>
                        <a:pt x="324175" y="302503"/>
                      </a:cubicBezTo>
                      <a:cubicBezTo>
                        <a:pt x="304051" y="285474"/>
                        <a:pt x="283926" y="268704"/>
                        <a:pt x="263802" y="251934"/>
                      </a:cubicBezTo>
                      <a:cubicBezTo>
                        <a:pt x="180724" y="182788"/>
                        <a:pt x="94809" y="111321"/>
                        <a:pt x="24889" y="29791"/>
                      </a:cubicBezTo>
                      <a:cubicBezTo>
                        <a:pt x="23341" y="27985"/>
                        <a:pt x="21535" y="25921"/>
                        <a:pt x="19987" y="24115"/>
                      </a:cubicBezTo>
                      <a:cubicBezTo>
                        <a:pt x="18955" y="22825"/>
                        <a:pt x="19213" y="21019"/>
                        <a:pt x="20503" y="19987"/>
                      </a:cubicBezTo>
                      <a:cubicBezTo>
                        <a:pt x="21535" y="18955"/>
                        <a:pt x="23341" y="19213"/>
                        <a:pt x="24373" y="20503"/>
                      </a:cubicBezTo>
                      <a:cubicBezTo>
                        <a:pt x="25405" y="21535"/>
                        <a:pt x="26179" y="22825"/>
                        <a:pt x="27211" y="23599"/>
                      </a:cubicBezTo>
                      <a:cubicBezTo>
                        <a:pt x="27211" y="23599"/>
                        <a:pt x="27211" y="23857"/>
                        <a:pt x="27469" y="23857"/>
                      </a:cubicBezTo>
                      <a:cubicBezTo>
                        <a:pt x="97389" y="106161"/>
                        <a:pt x="183820" y="178144"/>
                        <a:pt x="267414" y="247548"/>
                      </a:cubicBezTo>
                      <a:cubicBezTo>
                        <a:pt x="287796" y="264576"/>
                        <a:pt x="308179" y="281346"/>
                        <a:pt x="328045" y="298116"/>
                      </a:cubicBezTo>
                      <a:cubicBezTo>
                        <a:pt x="398996" y="358748"/>
                        <a:pt x="472528" y="420927"/>
                        <a:pt x="556122" y="465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6954616" y="2596836"/>
                  <a:ext cx="516010" cy="541810"/>
                </a:xfrm>
                <a:custGeom>
                  <a:avLst/>
                  <a:gdLst>
                    <a:gd name="connsiteX0" fmla="*/ 517558 w 516009"/>
                    <a:gd name="connsiteY0" fmla="*/ 535589 h 541810"/>
                    <a:gd name="connsiteX1" fmla="*/ 280967 w 516009"/>
                    <a:gd name="connsiteY1" fmla="*/ 291000 h 541810"/>
                    <a:gd name="connsiteX2" fmla="*/ 20382 w 516009"/>
                    <a:gd name="connsiteY2" fmla="*/ 24223 h 541810"/>
                    <a:gd name="connsiteX3" fmla="*/ 20124 w 516009"/>
                    <a:gd name="connsiteY3" fmla="*/ 23965 h 541810"/>
                    <a:gd name="connsiteX4" fmla="*/ 20124 w 516009"/>
                    <a:gd name="connsiteY4" fmla="*/ 20353 h 541810"/>
                    <a:gd name="connsiteX5" fmla="*/ 23994 w 516009"/>
                    <a:gd name="connsiteY5" fmla="*/ 20095 h 541810"/>
                    <a:gd name="connsiteX6" fmla="*/ 24252 w 516009"/>
                    <a:gd name="connsiteY6" fmla="*/ 20353 h 541810"/>
                    <a:gd name="connsiteX7" fmla="*/ 285096 w 516009"/>
                    <a:gd name="connsiteY7" fmla="*/ 287130 h 541810"/>
                    <a:gd name="connsiteX8" fmla="*/ 512398 w 516009"/>
                    <a:gd name="connsiteY8" fmla="*/ 523204 h 541810"/>
                    <a:gd name="connsiteX9" fmla="*/ 512656 w 516009"/>
                    <a:gd name="connsiteY9" fmla="*/ 523462 h 541810"/>
                    <a:gd name="connsiteX10" fmla="*/ 517558 w 516009"/>
                    <a:gd name="connsiteY10" fmla="*/ 535589 h 541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6009" h="541810">
                      <a:moveTo>
                        <a:pt x="517558" y="535589"/>
                      </a:moveTo>
                      <a:cubicBezTo>
                        <a:pt x="433964" y="458445"/>
                        <a:pt x="356305" y="373820"/>
                        <a:pt x="280967" y="291000"/>
                      </a:cubicBezTo>
                      <a:cubicBezTo>
                        <a:pt x="198406" y="200440"/>
                        <a:pt x="112748" y="107301"/>
                        <a:pt x="20382" y="24223"/>
                      </a:cubicBezTo>
                      <a:lnTo>
                        <a:pt x="20124" y="23965"/>
                      </a:lnTo>
                      <a:cubicBezTo>
                        <a:pt x="19092" y="22933"/>
                        <a:pt x="19092" y="21385"/>
                        <a:pt x="20124" y="20353"/>
                      </a:cubicBezTo>
                      <a:cubicBezTo>
                        <a:pt x="21156" y="19063"/>
                        <a:pt x="22962" y="19063"/>
                        <a:pt x="23994" y="20095"/>
                      </a:cubicBezTo>
                      <a:cubicBezTo>
                        <a:pt x="23994" y="20095"/>
                        <a:pt x="24252" y="20095"/>
                        <a:pt x="24252" y="20353"/>
                      </a:cubicBezTo>
                      <a:cubicBezTo>
                        <a:pt x="117134" y="103430"/>
                        <a:pt x="202534" y="196570"/>
                        <a:pt x="285096" y="287130"/>
                      </a:cubicBezTo>
                      <a:cubicBezTo>
                        <a:pt x="357853" y="366595"/>
                        <a:pt x="432158" y="448125"/>
                        <a:pt x="512398" y="523204"/>
                      </a:cubicBezTo>
                      <a:cubicBezTo>
                        <a:pt x="512398" y="523204"/>
                        <a:pt x="512398" y="523462"/>
                        <a:pt x="512656" y="523462"/>
                      </a:cubicBezTo>
                      <a:cubicBezTo>
                        <a:pt x="514462" y="527591"/>
                        <a:pt x="516268" y="531719"/>
                        <a:pt x="517558" y="5355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/>
                <p:cNvSpPr/>
                <p:nvPr/>
              </p:nvSpPr>
              <p:spPr>
                <a:xfrm>
                  <a:off x="7434247" y="3396364"/>
                  <a:ext cx="232204" cy="258005"/>
                </a:xfrm>
                <a:custGeom>
                  <a:avLst/>
                  <a:gdLst>
                    <a:gd name="connsiteX0" fmla="*/ 238397 w 232204"/>
                    <a:gd name="connsiteY0" fmla="*/ 23478 h 258004"/>
                    <a:gd name="connsiteX1" fmla="*/ 214660 w 232204"/>
                    <a:gd name="connsiteY1" fmla="*/ 44377 h 258004"/>
                    <a:gd name="connsiteX2" fmla="*/ 210790 w 232204"/>
                    <a:gd name="connsiteY2" fmla="*/ 48505 h 258004"/>
                    <a:gd name="connsiteX3" fmla="*/ 198664 w 232204"/>
                    <a:gd name="connsiteY3" fmla="*/ 64243 h 258004"/>
                    <a:gd name="connsiteX4" fmla="*/ 181636 w 232204"/>
                    <a:gd name="connsiteY4" fmla="*/ 98042 h 258004"/>
                    <a:gd name="connsiteX5" fmla="*/ 179571 w 232204"/>
                    <a:gd name="connsiteY5" fmla="*/ 103976 h 258004"/>
                    <a:gd name="connsiteX6" fmla="*/ 175443 w 232204"/>
                    <a:gd name="connsiteY6" fmla="*/ 189892 h 258004"/>
                    <a:gd name="connsiteX7" fmla="*/ 174669 w 232204"/>
                    <a:gd name="connsiteY7" fmla="*/ 191956 h 258004"/>
                    <a:gd name="connsiteX8" fmla="*/ 174411 w 232204"/>
                    <a:gd name="connsiteY8" fmla="*/ 192730 h 258004"/>
                    <a:gd name="connsiteX9" fmla="*/ 171315 w 232204"/>
                    <a:gd name="connsiteY9" fmla="*/ 192988 h 258004"/>
                    <a:gd name="connsiteX10" fmla="*/ 166413 w 232204"/>
                    <a:gd name="connsiteY10" fmla="*/ 190924 h 258004"/>
                    <a:gd name="connsiteX11" fmla="*/ 86432 w 232204"/>
                    <a:gd name="connsiteY11" fmla="*/ 191182 h 258004"/>
                    <a:gd name="connsiteX12" fmla="*/ 80755 w 232204"/>
                    <a:gd name="connsiteY12" fmla="*/ 193504 h 258004"/>
                    <a:gd name="connsiteX13" fmla="*/ 61147 w 232204"/>
                    <a:gd name="connsiteY13" fmla="*/ 205114 h 258004"/>
                    <a:gd name="connsiteX14" fmla="*/ 40765 w 232204"/>
                    <a:gd name="connsiteY14" fmla="*/ 226528 h 258004"/>
                    <a:gd name="connsiteX15" fmla="*/ 37411 w 232204"/>
                    <a:gd name="connsiteY15" fmla="*/ 231173 h 258004"/>
                    <a:gd name="connsiteX16" fmla="*/ 23994 w 232204"/>
                    <a:gd name="connsiteY16" fmla="*/ 259811 h 258004"/>
                    <a:gd name="connsiteX17" fmla="*/ 19350 w 232204"/>
                    <a:gd name="connsiteY17" fmla="*/ 255425 h 258004"/>
                    <a:gd name="connsiteX18" fmla="*/ 33541 w 232204"/>
                    <a:gd name="connsiteY18" fmla="*/ 226786 h 258004"/>
                    <a:gd name="connsiteX19" fmla="*/ 33541 w 232204"/>
                    <a:gd name="connsiteY19" fmla="*/ 226528 h 258004"/>
                    <a:gd name="connsiteX20" fmla="*/ 35863 w 232204"/>
                    <a:gd name="connsiteY20" fmla="*/ 223174 h 258004"/>
                    <a:gd name="connsiteX21" fmla="*/ 57793 w 232204"/>
                    <a:gd name="connsiteY21" fmla="*/ 200212 h 258004"/>
                    <a:gd name="connsiteX22" fmla="*/ 168735 w 232204"/>
                    <a:gd name="connsiteY22" fmla="*/ 184990 h 258004"/>
                    <a:gd name="connsiteX23" fmla="*/ 193762 w 232204"/>
                    <a:gd name="connsiteY23" fmla="*/ 60631 h 258004"/>
                    <a:gd name="connsiteX24" fmla="*/ 206146 w 232204"/>
                    <a:gd name="connsiteY24" fmla="*/ 44635 h 258004"/>
                    <a:gd name="connsiteX25" fmla="*/ 210016 w 232204"/>
                    <a:gd name="connsiteY25" fmla="*/ 40507 h 258004"/>
                    <a:gd name="connsiteX26" fmla="*/ 234010 w 232204"/>
                    <a:gd name="connsiteY26" fmla="*/ 19350 h 258004"/>
                    <a:gd name="connsiteX27" fmla="*/ 238397 w 232204"/>
                    <a:gd name="connsiteY27" fmla="*/ 23478 h 258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32204" h="258004">
                      <a:moveTo>
                        <a:pt x="238397" y="23478"/>
                      </a:moveTo>
                      <a:cubicBezTo>
                        <a:pt x="229882" y="29413"/>
                        <a:pt x="221626" y="36379"/>
                        <a:pt x="214660" y="44377"/>
                      </a:cubicBezTo>
                      <a:cubicBezTo>
                        <a:pt x="212854" y="45667"/>
                        <a:pt x="211822" y="46957"/>
                        <a:pt x="210790" y="48505"/>
                      </a:cubicBezTo>
                      <a:cubicBezTo>
                        <a:pt x="206404" y="53407"/>
                        <a:pt x="202276" y="58825"/>
                        <a:pt x="198664" y="64243"/>
                      </a:cubicBezTo>
                      <a:cubicBezTo>
                        <a:pt x="191698" y="74564"/>
                        <a:pt x="186022" y="86174"/>
                        <a:pt x="181636" y="98042"/>
                      </a:cubicBezTo>
                      <a:cubicBezTo>
                        <a:pt x="180861" y="99848"/>
                        <a:pt x="180087" y="101912"/>
                        <a:pt x="179571" y="103976"/>
                      </a:cubicBezTo>
                      <a:cubicBezTo>
                        <a:pt x="170541" y="131583"/>
                        <a:pt x="168735" y="161769"/>
                        <a:pt x="175443" y="189892"/>
                      </a:cubicBezTo>
                      <a:cubicBezTo>
                        <a:pt x="175701" y="190666"/>
                        <a:pt x="175185" y="191182"/>
                        <a:pt x="174669" y="191956"/>
                      </a:cubicBezTo>
                      <a:cubicBezTo>
                        <a:pt x="174669" y="192214"/>
                        <a:pt x="174669" y="192730"/>
                        <a:pt x="174411" y="192730"/>
                      </a:cubicBezTo>
                      <a:cubicBezTo>
                        <a:pt x="173637" y="193246"/>
                        <a:pt x="172347" y="193762"/>
                        <a:pt x="171315" y="192988"/>
                      </a:cubicBezTo>
                      <a:cubicBezTo>
                        <a:pt x="169767" y="192472"/>
                        <a:pt x="167961" y="191440"/>
                        <a:pt x="166413" y="190924"/>
                      </a:cubicBezTo>
                      <a:cubicBezTo>
                        <a:pt x="141129" y="180861"/>
                        <a:pt x="111716" y="181119"/>
                        <a:pt x="86432" y="191182"/>
                      </a:cubicBezTo>
                      <a:cubicBezTo>
                        <a:pt x="84626" y="191698"/>
                        <a:pt x="82820" y="192730"/>
                        <a:pt x="80755" y="193504"/>
                      </a:cubicBezTo>
                      <a:cubicBezTo>
                        <a:pt x="73789" y="196342"/>
                        <a:pt x="67339" y="200470"/>
                        <a:pt x="61147" y="205114"/>
                      </a:cubicBezTo>
                      <a:cubicBezTo>
                        <a:pt x="53149" y="211306"/>
                        <a:pt x="46441" y="218272"/>
                        <a:pt x="40765" y="226528"/>
                      </a:cubicBezTo>
                      <a:cubicBezTo>
                        <a:pt x="39475" y="228076"/>
                        <a:pt x="38443" y="229625"/>
                        <a:pt x="37411" y="231173"/>
                      </a:cubicBezTo>
                      <a:cubicBezTo>
                        <a:pt x="31477" y="239945"/>
                        <a:pt x="26833" y="249491"/>
                        <a:pt x="23994" y="259811"/>
                      </a:cubicBezTo>
                      <a:cubicBezTo>
                        <a:pt x="22446" y="258521"/>
                        <a:pt x="20898" y="256973"/>
                        <a:pt x="19350" y="255425"/>
                      </a:cubicBezTo>
                      <a:cubicBezTo>
                        <a:pt x="22704" y="245363"/>
                        <a:pt x="27348" y="235559"/>
                        <a:pt x="33541" y="226786"/>
                      </a:cubicBezTo>
                      <a:lnTo>
                        <a:pt x="33541" y="226528"/>
                      </a:lnTo>
                      <a:cubicBezTo>
                        <a:pt x="34057" y="225496"/>
                        <a:pt x="34831" y="224206"/>
                        <a:pt x="35863" y="223174"/>
                      </a:cubicBezTo>
                      <a:cubicBezTo>
                        <a:pt x="41797" y="214402"/>
                        <a:pt x="49279" y="206662"/>
                        <a:pt x="57793" y="200212"/>
                      </a:cubicBezTo>
                      <a:cubicBezTo>
                        <a:pt x="88754" y="176733"/>
                        <a:pt x="132356" y="170541"/>
                        <a:pt x="168735" y="184990"/>
                      </a:cubicBezTo>
                      <a:cubicBezTo>
                        <a:pt x="160479" y="142677"/>
                        <a:pt x="169509" y="96494"/>
                        <a:pt x="193762" y="60631"/>
                      </a:cubicBezTo>
                      <a:cubicBezTo>
                        <a:pt x="197374" y="54955"/>
                        <a:pt x="201502" y="49795"/>
                        <a:pt x="206146" y="44635"/>
                      </a:cubicBezTo>
                      <a:cubicBezTo>
                        <a:pt x="207436" y="43087"/>
                        <a:pt x="208468" y="41539"/>
                        <a:pt x="210016" y="40507"/>
                      </a:cubicBezTo>
                      <a:cubicBezTo>
                        <a:pt x="217240" y="32767"/>
                        <a:pt x="225238" y="25543"/>
                        <a:pt x="234010" y="19350"/>
                      </a:cubicBezTo>
                      <a:cubicBezTo>
                        <a:pt x="235300" y="20898"/>
                        <a:pt x="236849" y="22188"/>
                        <a:pt x="238397" y="234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>
                <a:xfrm>
                  <a:off x="7448083" y="3600349"/>
                  <a:ext cx="206404" cy="180603"/>
                </a:xfrm>
                <a:custGeom>
                  <a:avLst/>
                  <a:gdLst>
                    <a:gd name="connsiteX0" fmla="*/ 187666 w 206403"/>
                    <a:gd name="connsiteY0" fmla="*/ 168574 h 180603"/>
                    <a:gd name="connsiteX1" fmla="*/ 179152 w 206403"/>
                    <a:gd name="connsiteY1" fmla="*/ 169348 h 180603"/>
                    <a:gd name="connsiteX2" fmla="*/ 178894 w 206403"/>
                    <a:gd name="connsiteY2" fmla="*/ 169348 h 180603"/>
                    <a:gd name="connsiteX3" fmla="*/ 23317 w 206403"/>
                    <a:gd name="connsiteY3" fmla="*/ 27445 h 180603"/>
                    <a:gd name="connsiteX4" fmla="*/ 20221 w 206403"/>
                    <a:gd name="connsiteY4" fmla="*/ 24091 h 180603"/>
                    <a:gd name="connsiteX5" fmla="*/ 19447 w 206403"/>
                    <a:gd name="connsiteY5" fmla="*/ 23059 h 180603"/>
                    <a:gd name="connsiteX6" fmla="*/ 19447 w 206403"/>
                    <a:gd name="connsiteY6" fmla="*/ 22801 h 180603"/>
                    <a:gd name="connsiteX7" fmla="*/ 20221 w 206403"/>
                    <a:gd name="connsiteY7" fmla="*/ 19963 h 180603"/>
                    <a:gd name="connsiteX8" fmla="*/ 21769 w 206403"/>
                    <a:gd name="connsiteY8" fmla="*/ 19447 h 180603"/>
                    <a:gd name="connsiteX9" fmla="*/ 24349 w 206403"/>
                    <a:gd name="connsiteY9" fmla="*/ 20221 h 180603"/>
                    <a:gd name="connsiteX10" fmla="*/ 26671 w 206403"/>
                    <a:gd name="connsiteY10" fmla="*/ 22543 h 180603"/>
                    <a:gd name="connsiteX11" fmla="*/ 187666 w 206403"/>
                    <a:gd name="connsiteY11" fmla="*/ 168574 h 18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6403" h="180603">
                      <a:moveTo>
                        <a:pt x="187666" y="168574"/>
                      </a:moveTo>
                      <a:cubicBezTo>
                        <a:pt x="184828" y="169090"/>
                        <a:pt x="181990" y="169348"/>
                        <a:pt x="179152" y="169348"/>
                      </a:cubicBezTo>
                      <a:cubicBezTo>
                        <a:pt x="178894" y="169606"/>
                        <a:pt x="178894" y="169348"/>
                        <a:pt x="178894" y="169348"/>
                      </a:cubicBezTo>
                      <a:cubicBezTo>
                        <a:pt x="123165" y="126777"/>
                        <a:pt x="70790" y="79304"/>
                        <a:pt x="23317" y="27445"/>
                      </a:cubicBezTo>
                      <a:cubicBezTo>
                        <a:pt x="22285" y="26413"/>
                        <a:pt x="21253" y="25123"/>
                        <a:pt x="20221" y="24091"/>
                      </a:cubicBezTo>
                      <a:cubicBezTo>
                        <a:pt x="19705" y="23833"/>
                        <a:pt x="19705" y="23575"/>
                        <a:pt x="19447" y="23059"/>
                      </a:cubicBezTo>
                      <a:lnTo>
                        <a:pt x="19447" y="22801"/>
                      </a:lnTo>
                      <a:cubicBezTo>
                        <a:pt x="19189" y="21769"/>
                        <a:pt x="19447" y="20737"/>
                        <a:pt x="20221" y="19963"/>
                      </a:cubicBezTo>
                      <a:cubicBezTo>
                        <a:pt x="20737" y="19447"/>
                        <a:pt x="21253" y="19447"/>
                        <a:pt x="21769" y="19447"/>
                      </a:cubicBezTo>
                      <a:cubicBezTo>
                        <a:pt x="22801" y="19189"/>
                        <a:pt x="23833" y="19447"/>
                        <a:pt x="24349" y="20221"/>
                      </a:cubicBezTo>
                      <a:cubicBezTo>
                        <a:pt x="25123" y="20995"/>
                        <a:pt x="25897" y="21769"/>
                        <a:pt x="26671" y="22543"/>
                      </a:cubicBezTo>
                      <a:cubicBezTo>
                        <a:pt x="75950" y="76208"/>
                        <a:pt x="129873" y="124971"/>
                        <a:pt x="187666" y="1685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>
                <a:xfrm>
                  <a:off x="7493876" y="3565774"/>
                  <a:ext cx="180603" cy="180603"/>
                </a:xfrm>
                <a:custGeom>
                  <a:avLst/>
                  <a:gdLst>
                    <a:gd name="connsiteX0" fmla="*/ 183154 w 180603"/>
                    <a:gd name="connsiteY0" fmla="*/ 168577 h 180603"/>
                    <a:gd name="connsiteX1" fmla="*/ 180574 w 180603"/>
                    <a:gd name="connsiteY1" fmla="*/ 174253 h 180603"/>
                    <a:gd name="connsiteX2" fmla="*/ 20611 w 180603"/>
                    <a:gd name="connsiteY2" fmla="*/ 24610 h 180603"/>
                    <a:gd name="connsiteX3" fmla="*/ 20095 w 180603"/>
                    <a:gd name="connsiteY3" fmla="*/ 24094 h 180603"/>
                    <a:gd name="connsiteX4" fmla="*/ 20353 w 180603"/>
                    <a:gd name="connsiteY4" fmla="*/ 20224 h 180603"/>
                    <a:gd name="connsiteX5" fmla="*/ 24223 w 180603"/>
                    <a:gd name="connsiteY5" fmla="*/ 20224 h 180603"/>
                    <a:gd name="connsiteX6" fmla="*/ 26029 w 180603"/>
                    <a:gd name="connsiteY6" fmla="*/ 22288 h 180603"/>
                    <a:gd name="connsiteX7" fmla="*/ 183154 w 180603"/>
                    <a:gd name="connsiteY7" fmla="*/ 168577 h 18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603" h="180603">
                      <a:moveTo>
                        <a:pt x="183154" y="168577"/>
                      </a:moveTo>
                      <a:cubicBezTo>
                        <a:pt x="182380" y="170641"/>
                        <a:pt x="181606" y="172447"/>
                        <a:pt x="180574" y="174253"/>
                      </a:cubicBezTo>
                      <a:cubicBezTo>
                        <a:pt x="124071" y="128328"/>
                        <a:pt x="70406" y="77759"/>
                        <a:pt x="20611" y="24610"/>
                      </a:cubicBezTo>
                      <a:cubicBezTo>
                        <a:pt x="20353" y="24352"/>
                        <a:pt x="20353" y="24352"/>
                        <a:pt x="20095" y="24094"/>
                      </a:cubicBezTo>
                      <a:cubicBezTo>
                        <a:pt x="19063" y="23062"/>
                        <a:pt x="19063" y="21256"/>
                        <a:pt x="20353" y="20224"/>
                      </a:cubicBezTo>
                      <a:cubicBezTo>
                        <a:pt x="21385" y="18934"/>
                        <a:pt x="23191" y="19192"/>
                        <a:pt x="24223" y="20224"/>
                      </a:cubicBezTo>
                      <a:cubicBezTo>
                        <a:pt x="24739" y="20998"/>
                        <a:pt x="25513" y="21514"/>
                        <a:pt x="26029" y="22288"/>
                      </a:cubicBezTo>
                      <a:cubicBezTo>
                        <a:pt x="75308" y="73889"/>
                        <a:pt x="127683" y="123168"/>
                        <a:pt x="183154" y="1685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>
                <a:xfrm>
                  <a:off x="7581167" y="3564226"/>
                  <a:ext cx="103202" cy="103202"/>
                </a:xfrm>
                <a:custGeom>
                  <a:avLst/>
                  <a:gdLst>
                    <a:gd name="connsiteX0" fmla="*/ 100507 w 103201"/>
                    <a:gd name="connsiteY0" fmla="*/ 92723 h 103201"/>
                    <a:gd name="connsiteX1" fmla="*/ 101023 w 103201"/>
                    <a:gd name="connsiteY1" fmla="*/ 97109 h 103201"/>
                    <a:gd name="connsiteX2" fmla="*/ 20010 w 103201"/>
                    <a:gd name="connsiteY2" fmla="*/ 24094 h 103201"/>
                    <a:gd name="connsiteX3" fmla="*/ 19494 w 103201"/>
                    <a:gd name="connsiteY3" fmla="*/ 23062 h 103201"/>
                    <a:gd name="connsiteX4" fmla="*/ 20268 w 103201"/>
                    <a:gd name="connsiteY4" fmla="*/ 20224 h 103201"/>
                    <a:gd name="connsiteX5" fmla="*/ 24138 w 103201"/>
                    <a:gd name="connsiteY5" fmla="*/ 20224 h 103201"/>
                    <a:gd name="connsiteX6" fmla="*/ 27750 w 103201"/>
                    <a:gd name="connsiteY6" fmla="*/ 23836 h 103201"/>
                    <a:gd name="connsiteX7" fmla="*/ 105151 w 103201"/>
                    <a:gd name="connsiteY7" fmla="*/ 92981 h 103201"/>
                    <a:gd name="connsiteX8" fmla="*/ 100507 w 103201"/>
                    <a:gd name="connsiteY8" fmla="*/ 92723 h 10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201" h="103201">
                      <a:moveTo>
                        <a:pt x="100507" y="92723"/>
                      </a:moveTo>
                      <a:cubicBezTo>
                        <a:pt x="100765" y="94271"/>
                        <a:pt x="100765" y="95561"/>
                        <a:pt x="101023" y="97109"/>
                      </a:cubicBezTo>
                      <a:cubicBezTo>
                        <a:pt x="72385" y="74663"/>
                        <a:pt x="45294" y="50410"/>
                        <a:pt x="20010" y="24094"/>
                      </a:cubicBezTo>
                      <a:cubicBezTo>
                        <a:pt x="19752" y="23836"/>
                        <a:pt x="19494" y="23320"/>
                        <a:pt x="19494" y="23062"/>
                      </a:cubicBezTo>
                      <a:cubicBezTo>
                        <a:pt x="19236" y="22030"/>
                        <a:pt x="19236" y="20998"/>
                        <a:pt x="20268" y="20224"/>
                      </a:cubicBezTo>
                      <a:cubicBezTo>
                        <a:pt x="21300" y="18934"/>
                        <a:pt x="23106" y="19192"/>
                        <a:pt x="24138" y="20224"/>
                      </a:cubicBezTo>
                      <a:cubicBezTo>
                        <a:pt x="25428" y="21514"/>
                        <a:pt x="26460" y="22546"/>
                        <a:pt x="27750" y="23836"/>
                      </a:cubicBezTo>
                      <a:cubicBezTo>
                        <a:pt x="51744" y="48604"/>
                        <a:pt x="77803" y="71825"/>
                        <a:pt x="105151" y="92981"/>
                      </a:cubicBezTo>
                      <a:cubicBezTo>
                        <a:pt x="103603" y="92723"/>
                        <a:pt x="101797" y="92723"/>
                        <a:pt x="100507" y="927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/>
                <p:cNvSpPr/>
                <p:nvPr/>
              </p:nvSpPr>
              <p:spPr>
                <a:xfrm>
                  <a:off x="7590112" y="3473408"/>
                  <a:ext cx="180603" cy="180603"/>
                </a:xfrm>
                <a:custGeom>
                  <a:avLst/>
                  <a:gdLst>
                    <a:gd name="connsiteX0" fmla="*/ 179800 w 180603"/>
                    <a:gd name="connsiteY0" fmla="*/ 168835 h 180603"/>
                    <a:gd name="connsiteX1" fmla="*/ 173092 w 180603"/>
                    <a:gd name="connsiteY1" fmla="*/ 170641 h 180603"/>
                    <a:gd name="connsiteX2" fmla="*/ 23191 w 180603"/>
                    <a:gd name="connsiteY2" fmla="*/ 26932 h 180603"/>
                    <a:gd name="connsiteX3" fmla="*/ 20353 w 180603"/>
                    <a:gd name="connsiteY3" fmla="*/ 24094 h 180603"/>
                    <a:gd name="connsiteX4" fmla="*/ 20095 w 180603"/>
                    <a:gd name="connsiteY4" fmla="*/ 20224 h 180603"/>
                    <a:gd name="connsiteX5" fmla="*/ 24223 w 180603"/>
                    <a:gd name="connsiteY5" fmla="*/ 20224 h 180603"/>
                    <a:gd name="connsiteX6" fmla="*/ 25255 w 180603"/>
                    <a:gd name="connsiteY6" fmla="*/ 21256 h 180603"/>
                    <a:gd name="connsiteX7" fmla="*/ 179800 w 180603"/>
                    <a:gd name="connsiteY7" fmla="*/ 168835 h 18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603" h="180603">
                      <a:moveTo>
                        <a:pt x="179800" y="168835"/>
                      </a:moveTo>
                      <a:cubicBezTo>
                        <a:pt x="177478" y="169351"/>
                        <a:pt x="175156" y="169867"/>
                        <a:pt x="173092" y="170641"/>
                      </a:cubicBezTo>
                      <a:lnTo>
                        <a:pt x="23191" y="26932"/>
                      </a:lnTo>
                      <a:lnTo>
                        <a:pt x="20353" y="24094"/>
                      </a:lnTo>
                      <a:cubicBezTo>
                        <a:pt x="19063" y="23062"/>
                        <a:pt x="19063" y="21256"/>
                        <a:pt x="20095" y="20224"/>
                      </a:cubicBezTo>
                      <a:cubicBezTo>
                        <a:pt x="21127" y="18934"/>
                        <a:pt x="22933" y="19192"/>
                        <a:pt x="24223" y="20224"/>
                      </a:cubicBezTo>
                      <a:lnTo>
                        <a:pt x="25255" y="21256"/>
                      </a:lnTo>
                      <a:lnTo>
                        <a:pt x="179800" y="1688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7616038" y="3413875"/>
                  <a:ext cx="232204" cy="206404"/>
                </a:xfrm>
                <a:custGeom>
                  <a:avLst/>
                  <a:gdLst>
                    <a:gd name="connsiteX0" fmla="*/ 216311 w 232204"/>
                    <a:gd name="connsiteY0" fmla="*/ 194311 h 206403"/>
                    <a:gd name="connsiteX1" fmla="*/ 214763 w 232204"/>
                    <a:gd name="connsiteY1" fmla="*/ 201277 h 206403"/>
                    <a:gd name="connsiteX2" fmla="*/ 28742 w 232204"/>
                    <a:gd name="connsiteY2" fmla="*/ 30994 h 206403"/>
                    <a:gd name="connsiteX3" fmla="*/ 23840 w 232204"/>
                    <a:gd name="connsiteY3" fmla="*/ 27382 h 206403"/>
                    <a:gd name="connsiteX4" fmla="*/ 20744 w 232204"/>
                    <a:gd name="connsiteY4" fmla="*/ 24802 h 206403"/>
                    <a:gd name="connsiteX5" fmla="*/ 19970 w 232204"/>
                    <a:gd name="connsiteY5" fmla="*/ 20673 h 206403"/>
                    <a:gd name="connsiteX6" fmla="*/ 23840 w 232204"/>
                    <a:gd name="connsiteY6" fmla="*/ 19899 h 206403"/>
                    <a:gd name="connsiteX7" fmla="*/ 27968 w 232204"/>
                    <a:gd name="connsiteY7" fmla="*/ 22996 h 206403"/>
                    <a:gd name="connsiteX8" fmla="*/ 32870 w 232204"/>
                    <a:gd name="connsiteY8" fmla="*/ 26608 h 206403"/>
                    <a:gd name="connsiteX9" fmla="*/ 216311 w 232204"/>
                    <a:gd name="connsiteY9" fmla="*/ 194311 h 206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2204" h="206403">
                      <a:moveTo>
                        <a:pt x="216311" y="194311"/>
                      </a:moveTo>
                      <a:cubicBezTo>
                        <a:pt x="216053" y="196891"/>
                        <a:pt x="215795" y="199213"/>
                        <a:pt x="214763" y="201277"/>
                      </a:cubicBezTo>
                      <a:cubicBezTo>
                        <a:pt x="160066" y="137034"/>
                        <a:pt x="97371" y="79757"/>
                        <a:pt x="28742" y="30994"/>
                      </a:cubicBezTo>
                      <a:cubicBezTo>
                        <a:pt x="27194" y="29704"/>
                        <a:pt x="25646" y="28414"/>
                        <a:pt x="23840" y="27382"/>
                      </a:cubicBezTo>
                      <a:cubicBezTo>
                        <a:pt x="22808" y="26350"/>
                        <a:pt x="21776" y="25833"/>
                        <a:pt x="20744" y="24802"/>
                      </a:cubicBezTo>
                      <a:cubicBezTo>
                        <a:pt x="19196" y="23770"/>
                        <a:pt x="18938" y="21963"/>
                        <a:pt x="19970" y="20673"/>
                      </a:cubicBezTo>
                      <a:cubicBezTo>
                        <a:pt x="20744" y="19383"/>
                        <a:pt x="22808" y="18867"/>
                        <a:pt x="23840" y="19899"/>
                      </a:cubicBezTo>
                      <a:cubicBezTo>
                        <a:pt x="25130" y="20673"/>
                        <a:pt x="26678" y="21963"/>
                        <a:pt x="27968" y="22996"/>
                      </a:cubicBezTo>
                      <a:cubicBezTo>
                        <a:pt x="29774" y="24027"/>
                        <a:pt x="31322" y="25317"/>
                        <a:pt x="32870" y="26608"/>
                      </a:cubicBezTo>
                      <a:cubicBezTo>
                        <a:pt x="100467" y="74854"/>
                        <a:pt x="162130" y="131358"/>
                        <a:pt x="216311" y="1943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5869924" y="2462598"/>
                  <a:ext cx="387007" cy="154803"/>
                </a:xfrm>
                <a:custGeom>
                  <a:avLst/>
                  <a:gdLst>
                    <a:gd name="connsiteX0" fmla="*/ 109176 w 387007"/>
                    <a:gd name="connsiteY0" fmla="*/ 144786 h 154802"/>
                    <a:gd name="connsiteX1" fmla="*/ 69185 w 387007"/>
                    <a:gd name="connsiteY1" fmla="*/ 130854 h 154802"/>
                    <a:gd name="connsiteX2" fmla="*/ 19390 w 387007"/>
                    <a:gd name="connsiteY2" fmla="*/ 53711 h 154802"/>
                    <a:gd name="connsiteX3" fmla="*/ 21712 w 387007"/>
                    <a:gd name="connsiteY3" fmla="*/ 50357 h 154802"/>
                    <a:gd name="connsiteX4" fmla="*/ 25066 w 387007"/>
                    <a:gd name="connsiteY4" fmla="*/ 52679 h 154802"/>
                    <a:gd name="connsiteX5" fmla="*/ 72281 w 387007"/>
                    <a:gd name="connsiteY5" fmla="*/ 125952 h 154802"/>
                    <a:gd name="connsiteX6" fmla="*/ 157165 w 387007"/>
                    <a:gd name="connsiteY6" fmla="*/ 130338 h 154802"/>
                    <a:gd name="connsiteX7" fmla="*/ 192769 w 387007"/>
                    <a:gd name="connsiteY7" fmla="*/ 56033 h 154802"/>
                    <a:gd name="connsiteX8" fmla="*/ 194059 w 387007"/>
                    <a:gd name="connsiteY8" fmla="*/ 52937 h 154802"/>
                    <a:gd name="connsiteX9" fmla="*/ 197413 w 387007"/>
                    <a:gd name="connsiteY9" fmla="*/ 53195 h 154802"/>
                    <a:gd name="connsiteX10" fmla="*/ 301647 w 387007"/>
                    <a:gd name="connsiteY10" fmla="*/ 86219 h 154802"/>
                    <a:gd name="connsiteX11" fmla="*/ 386789 w 387007"/>
                    <a:gd name="connsiteY11" fmla="*/ 21202 h 154802"/>
                    <a:gd name="connsiteX12" fmla="*/ 390659 w 387007"/>
                    <a:gd name="connsiteY12" fmla="*/ 19654 h 154802"/>
                    <a:gd name="connsiteX13" fmla="*/ 392207 w 387007"/>
                    <a:gd name="connsiteY13" fmla="*/ 23524 h 154802"/>
                    <a:gd name="connsiteX14" fmla="*/ 302421 w 387007"/>
                    <a:gd name="connsiteY14" fmla="*/ 92153 h 154802"/>
                    <a:gd name="connsiteX15" fmla="*/ 199477 w 387007"/>
                    <a:gd name="connsiteY15" fmla="*/ 62741 h 154802"/>
                    <a:gd name="connsiteX16" fmla="*/ 159745 w 387007"/>
                    <a:gd name="connsiteY16" fmla="*/ 135756 h 154802"/>
                    <a:gd name="connsiteX17" fmla="*/ 109176 w 387007"/>
                    <a:gd name="connsiteY17" fmla="*/ 144786 h 15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87007" h="154802">
                      <a:moveTo>
                        <a:pt x="109176" y="144786"/>
                      </a:moveTo>
                      <a:cubicBezTo>
                        <a:pt x="95243" y="143238"/>
                        <a:pt x="81569" y="138594"/>
                        <a:pt x="69185" y="130854"/>
                      </a:cubicBezTo>
                      <a:cubicBezTo>
                        <a:pt x="43642" y="114858"/>
                        <a:pt x="25066" y="85961"/>
                        <a:pt x="19390" y="53711"/>
                      </a:cubicBezTo>
                      <a:cubicBezTo>
                        <a:pt x="19132" y="52163"/>
                        <a:pt x="20164" y="50615"/>
                        <a:pt x="21712" y="50357"/>
                      </a:cubicBezTo>
                      <a:cubicBezTo>
                        <a:pt x="23260" y="50099"/>
                        <a:pt x="24808" y="51131"/>
                        <a:pt x="25066" y="52679"/>
                      </a:cubicBezTo>
                      <a:cubicBezTo>
                        <a:pt x="30484" y="83381"/>
                        <a:pt x="48028" y="110730"/>
                        <a:pt x="72281" y="125952"/>
                      </a:cubicBezTo>
                      <a:cubicBezTo>
                        <a:pt x="98339" y="142464"/>
                        <a:pt x="131622" y="144270"/>
                        <a:pt x="157165" y="130338"/>
                      </a:cubicBezTo>
                      <a:cubicBezTo>
                        <a:pt x="183739" y="115890"/>
                        <a:pt x="198961" y="83897"/>
                        <a:pt x="192769" y="56033"/>
                      </a:cubicBezTo>
                      <a:cubicBezTo>
                        <a:pt x="192511" y="54743"/>
                        <a:pt x="193027" y="53453"/>
                        <a:pt x="194059" y="52937"/>
                      </a:cubicBezTo>
                      <a:cubicBezTo>
                        <a:pt x="195091" y="52421"/>
                        <a:pt x="196381" y="52421"/>
                        <a:pt x="197413" y="53195"/>
                      </a:cubicBezTo>
                      <a:cubicBezTo>
                        <a:pt x="226826" y="78995"/>
                        <a:pt x="265785" y="91379"/>
                        <a:pt x="301647" y="86219"/>
                      </a:cubicBezTo>
                      <a:cubicBezTo>
                        <a:pt x="340090" y="80801"/>
                        <a:pt x="373373" y="55259"/>
                        <a:pt x="386789" y="21202"/>
                      </a:cubicBezTo>
                      <a:cubicBezTo>
                        <a:pt x="387305" y="19654"/>
                        <a:pt x="389111" y="18880"/>
                        <a:pt x="390659" y="19654"/>
                      </a:cubicBezTo>
                      <a:cubicBezTo>
                        <a:pt x="392207" y="20170"/>
                        <a:pt x="392981" y="21976"/>
                        <a:pt x="392207" y="23524"/>
                      </a:cubicBezTo>
                      <a:cubicBezTo>
                        <a:pt x="378017" y="59387"/>
                        <a:pt x="342928" y="86477"/>
                        <a:pt x="302421" y="92153"/>
                      </a:cubicBezTo>
                      <a:cubicBezTo>
                        <a:pt x="267333" y="97314"/>
                        <a:pt x="229148" y="86219"/>
                        <a:pt x="199477" y="62741"/>
                      </a:cubicBezTo>
                      <a:cubicBezTo>
                        <a:pt x="202057" y="91121"/>
                        <a:pt x="186061" y="121308"/>
                        <a:pt x="159745" y="135756"/>
                      </a:cubicBezTo>
                      <a:cubicBezTo>
                        <a:pt x="144780" y="143754"/>
                        <a:pt x="126978" y="146850"/>
                        <a:pt x="109176" y="144786"/>
                      </a:cubicBezTo>
                      <a:close/>
                    </a:path>
                  </a:pathLst>
                </a:custGeom>
                <a:solidFill>
                  <a:srgbClr val="FFDF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6290214" y="2800918"/>
                  <a:ext cx="361207" cy="206404"/>
                </a:xfrm>
                <a:custGeom>
                  <a:avLst/>
                  <a:gdLst>
                    <a:gd name="connsiteX0" fmla="*/ 69701 w 361206"/>
                    <a:gd name="connsiteY0" fmla="*/ 191152 h 206403"/>
                    <a:gd name="connsiteX1" fmla="*/ 46996 w 361206"/>
                    <a:gd name="connsiteY1" fmla="*/ 183928 h 206403"/>
                    <a:gd name="connsiteX2" fmla="*/ 19390 w 361206"/>
                    <a:gd name="connsiteY2" fmla="*/ 148065 h 206403"/>
                    <a:gd name="connsiteX3" fmla="*/ 21712 w 361206"/>
                    <a:gd name="connsiteY3" fmla="*/ 144711 h 206403"/>
                    <a:gd name="connsiteX4" fmla="*/ 25066 w 361206"/>
                    <a:gd name="connsiteY4" fmla="*/ 147033 h 206403"/>
                    <a:gd name="connsiteX5" fmla="*/ 49834 w 361206"/>
                    <a:gd name="connsiteY5" fmla="*/ 178768 h 206403"/>
                    <a:gd name="connsiteX6" fmla="*/ 94727 w 361206"/>
                    <a:gd name="connsiteY6" fmla="*/ 182122 h 206403"/>
                    <a:gd name="connsiteX7" fmla="*/ 127494 w 361206"/>
                    <a:gd name="connsiteY7" fmla="*/ 106527 h 206403"/>
                    <a:gd name="connsiteX8" fmla="*/ 128526 w 361206"/>
                    <a:gd name="connsiteY8" fmla="*/ 103430 h 206403"/>
                    <a:gd name="connsiteX9" fmla="*/ 131622 w 361206"/>
                    <a:gd name="connsiteY9" fmla="*/ 103172 h 206403"/>
                    <a:gd name="connsiteX10" fmla="*/ 213152 w 361206"/>
                    <a:gd name="connsiteY10" fmla="*/ 112719 h 206403"/>
                    <a:gd name="connsiteX11" fmla="*/ 257012 w 361206"/>
                    <a:gd name="connsiteY11" fmla="*/ 49249 h 206403"/>
                    <a:gd name="connsiteX12" fmla="*/ 258044 w 361206"/>
                    <a:gd name="connsiteY12" fmla="*/ 46669 h 206403"/>
                    <a:gd name="connsiteX13" fmla="*/ 260882 w 361206"/>
                    <a:gd name="connsiteY13" fmla="*/ 46153 h 206403"/>
                    <a:gd name="connsiteX14" fmla="*/ 360472 w 361206"/>
                    <a:gd name="connsiteY14" fmla="*/ 20353 h 206403"/>
                    <a:gd name="connsiteX15" fmla="*/ 364600 w 361206"/>
                    <a:gd name="connsiteY15" fmla="*/ 20095 h 206403"/>
                    <a:gd name="connsiteX16" fmla="*/ 364859 w 361206"/>
                    <a:gd name="connsiteY16" fmla="*/ 24223 h 206403"/>
                    <a:gd name="connsiteX17" fmla="*/ 263205 w 361206"/>
                    <a:gd name="connsiteY17" fmla="*/ 53120 h 206403"/>
                    <a:gd name="connsiteX18" fmla="*/ 215216 w 361206"/>
                    <a:gd name="connsiteY18" fmla="*/ 118137 h 206403"/>
                    <a:gd name="connsiteX19" fmla="*/ 134718 w 361206"/>
                    <a:gd name="connsiteY19" fmla="*/ 111171 h 206403"/>
                    <a:gd name="connsiteX20" fmla="*/ 97049 w 361206"/>
                    <a:gd name="connsiteY20" fmla="*/ 187540 h 206403"/>
                    <a:gd name="connsiteX21" fmla="*/ 69701 w 361206"/>
                    <a:gd name="connsiteY21" fmla="*/ 191152 h 206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61206" h="206403">
                      <a:moveTo>
                        <a:pt x="69701" y="191152"/>
                      </a:moveTo>
                      <a:cubicBezTo>
                        <a:pt x="61961" y="190378"/>
                        <a:pt x="54221" y="187798"/>
                        <a:pt x="46996" y="183928"/>
                      </a:cubicBezTo>
                      <a:cubicBezTo>
                        <a:pt x="32290" y="175930"/>
                        <a:pt x="21970" y="162772"/>
                        <a:pt x="19390" y="148065"/>
                      </a:cubicBezTo>
                      <a:cubicBezTo>
                        <a:pt x="19132" y="146517"/>
                        <a:pt x="20164" y="144969"/>
                        <a:pt x="21712" y="144711"/>
                      </a:cubicBezTo>
                      <a:cubicBezTo>
                        <a:pt x="23260" y="144453"/>
                        <a:pt x="24808" y="145485"/>
                        <a:pt x="25066" y="147033"/>
                      </a:cubicBezTo>
                      <a:cubicBezTo>
                        <a:pt x="27388" y="159934"/>
                        <a:pt x="36418" y="171544"/>
                        <a:pt x="49834" y="178768"/>
                      </a:cubicBezTo>
                      <a:cubicBezTo>
                        <a:pt x="64283" y="186508"/>
                        <a:pt x="81053" y="187798"/>
                        <a:pt x="94727" y="182122"/>
                      </a:cubicBezTo>
                      <a:cubicBezTo>
                        <a:pt x="121560" y="170770"/>
                        <a:pt x="136524" y="136197"/>
                        <a:pt x="127494" y="106527"/>
                      </a:cubicBezTo>
                      <a:cubicBezTo>
                        <a:pt x="127236" y="105495"/>
                        <a:pt x="127494" y="104205"/>
                        <a:pt x="128526" y="103430"/>
                      </a:cubicBezTo>
                      <a:cubicBezTo>
                        <a:pt x="129300" y="102656"/>
                        <a:pt x="130590" y="102656"/>
                        <a:pt x="131622" y="103172"/>
                      </a:cubicBezTo>
                      <a:cubicBezTo>
                        <a:pt x="159229" y="117879"/>
                        <a:pt x="189157" y="121233"/>
                        <a:pt x="213152" y="112719"/>
                      </a:cubicBezTo>
                      <a:cubicBezTo>
                        <a:pt x="241016" y="102656"/>
                        <a:pt x="259850" y="75566"/>
                        <a:pt x="257012" y="49249"/>
                      </a:cubicBezTo>
                      <a:cubicBezTo>
                        <a:pt x="257012" y="48217"/>
                        <a:pt x="257270" y="47185"/>
                        <a:pt x="258044" y="46669"/>
                      </a:cubicBezTo>
                      <a:cubicBezTo>
                        <a:pt x="258818" y="46153"/>
                        <a:pt x="259850" y="45895"/>
                        <a:pt x="260882" y="46153"/>
                      </a:cubicBezTo>
                      <a:cubicBezTo>
                        <a:pt x="295197" y="58280"/>
                        <a:pt x="336220" y="47443"/>
                        <a:pt x="360472" y="20353"/>
                      </a:cubicBezTo>
                      <a:cubicBezTo>
                        <a:pt x="361504" y="19063"/>
                        <a:pt x="363310" y="19063"/>
                        <a:pt x="364600" y="20095"/>
                      </a:cubicBezTo>
                      <a:cubicBezTo>
                        <a:pt x="365890" y="21127"/>
                        <a:pt x="365890" y="22933"/>
                        <a:pt x="364859" y="24223"/>
                      </a:cubicBezTo>
                      <a:cubicBezTo>
                        <a:pt x="340090" y="52087"/>
                        <a:pt x="298809" y="63440"/>
                        <a:pt x="263205" y="53120"/>
                      </a:cubicBezTo>
                      <a:cubicBezTo>
                        <a:pt x="263979" y="80468"/>
                        <a:pt x="244112" y="107817"/>
                        <a:pt x="215216" y="118137"/>
                      </a:cubicBezTo>
                      <a:cubicBezTo>
                        <a:pt x="191221" y="126651"/>
                        <a:pt x="162067" y="124071"/>
                        <a:pt x="134718" y="111171"/>
                      </a:cubicBezTo>
                      <a:cubicBezTo>
                        <a:pt x="140910" y="142131"/>
                        <a:pt x="124656" y="175930"/>
                        <a:pt x="97049" y="187540"/>
                      </a:cubicBezTo>
                      <a:cubicBezTo>
                        <a:pt x="88535" y="190894"/>
                        <a:pt x="78989" y="192184"/>
                        <a:pt x="69701" y="191152"/>
                      </a:cubicBezTo>
                      <a:close/>
                    </a:path>
                  </a:pathLst>
                </a:custGeom>
                <a:solidFill>
                  <a:srgbClr val="FFDF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6545387" y="2912823"/>
                  <a:ext cx="232204" cy="180603"/>
                </a:xfrm>
                <a:custGeom>
                  <a:avLst/>
                  <a:gdLst>
                    <a:gd name="connsiteX0" fmla="*/ 68146 w 232204"/>
                    <a:gd name="connsiteY0" fmla="*/ 179095 h 180603"/>
                    <a:gd name="connsiteX1" fmla="*/ 19899 w 232204"/>
                    <a:gd name="connsiteY1" fmla="*/ 150972 h 180603"/>
                    <a:gd name="connsiteX2" fmla="*/ 20673 w 232204"/>
                    <a:gd name="connsiteY2" fmla="*/ 146844 h 180603"/>
                    <a:gd name="connsiteX3" fmla="*/ 24801 w 232204"/>
                    <a:gd name="connsiteY3" fmla="*/ 147618 h 180603"/>
                    <a:gd name="connsiteX4" fmla="*/ 99623 w 232204"/>
                    <a:gd name="connsiteY4" fmla="*/ 168775 h 180603"/>
                    <a:gd name="connsiteX5" fmla="*/ 134712 w 232204"/>
                    <a:gd name="connsiteY5" fmla="*/ 99371 h 180603"/>
                    <a:gd name="connsiteX6" fmla="*/ 135486 w 232204"/>
                    <a:gd name="connsiteY6" fmla="*/ 96791 h 180603"/>
                    <a:gd name="connsiteX7" fmla="*/ 138324 w 232204"/>
                    <a:gd name="connsiteY7" fmla="*/ 96017 h 180603"/>
                    <a:gd name="connsiteX8" fmla="*/ 196375 w 232204"/>
                    <a:gd name="connsiteY8" fmla="*/ 80279 h 180603"/>
                    <a:gd name="connsiteX9" fmla="*/ 214435 w 232204"/>
                    <a:gd name="connsiteY9" fmla="*/ 22744 h 180603"/>
                    <a:gd name="connsiteX10" fmla="*/ 216757 w 232204"/>
                    <a:gd name="connsiteY10" fmla="*/ 19390 h 180603"/>
                    <a:gd name="connsiteX11" fmla="*/ 220111 w 232204"/>
                    <a:gd name="connsiteY11" fmla="*/ 21712 h 180603"/>
                    <a:gd name="connsiteX12" fmla="*/ 200245 w 232204"/>
                    <a:gd name="connsiteY12" fmla="*/ 84407 h 180603"/>
                    <a:gd name="connsiteX13" fmla="*/ 141162 w 232204"/>
                    <a:gd name="connsiteY13" fmla="*/ 102468 h 180603"/>
                    <a:gd name="connsiteX14" fmla="*/ 101945 w 232204"/>
                    <a:gd name="connsiteY14" fmla="*/ 174193 h 180603"/>
                    <a:gd name="connsiteX15" fmla="*/ 68146 w 232204"/>
                    <a:gd name="connsiteY15" fmla="*/ 179095 h 18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2204" h="180603">
                      <a:moveTo>
                        <a:pt x="68146" y="179095"/>
                      </a:moveTo>
                      <a:cubicBezTo>
                        <a:pt x="49054" y="177031"/>
                        <a:pt x="30736" y="166969"/>
                        <a:pt x="19899" y="150972"/>
                      </a:cubicBezTo>
                      <a:cubicBezTo>
                        <a:pt x="18867" y="149682"/>
                        <a:pt x="19383" y="147876"/>
                        <a:pt x="20673" y="146844"/>
                      </a:cubicBezTo>
                      <a:cubicBezTo>
                        <a:pt x="21963" y="145812"/>
                        <a:pt x="23769" y="146328"/>
                        <a:pt x="24801" y="147618"/>
                      </a:cubicBezTo>
                      <a:cubicBezTo>
                        <a:pt x="40798" y="170839"/>
                        <a:pt x="73822" y="180127"/>
                        <a:pt x="99623" y="168775"/>
                      </a:cubicBezTo>
                      <a:cubicBezTo>
                        <a:pt x="125423" y="157423"/>
                        <a:pt x="140904" y="126978"/>
                        <a:pt x="134712" y="99371"/>
                      </a:cubicBezTo>
                      <a:cubicBezTo>
                        <a:pt x="134454" y="98339"/>
                        <a:pt x="134712" y="97307"/>
                        <a:pt x="135486" y="96791"/>
                      </a:cubicBezTo>
                      <a:cubicBezTo>
                        <a:pt x="136260" y="96017"/>
                        <a:pt x="137034" y="95759"/>
                        <a:pt x="138324" y="96017"/>
                      </a:cubicBezTo>
                      <a:cubicBezTo>
                        <a:pt x="158706" y="100919"/>
                        <a:pt x="181410" y="94727"/>
                        <a:pt x="196375" y="80279"/>
                      </a:cubicBezTo>
                      <a:cubicBezTo>
                        <a:pt x="211339" y="65831"/>
                        <a:pt x="218563" y="43384"/>
                        <a:pt x="214435" y="22744"/>
                      </a:cubicBezTo>
                      <a:cubicBezTo>
                        <a:pt x="214177" y="21196"/>
                        <a:pt x="215209" y="19648"/>
                        <a:pt x="216757" y="19390"/>
                      </a:cubicBezTo>
                      <a:cubicBezTo>
                        <a:pt x="218305" y="19132"/>
                        <a:pt x="219853" y="20164"/>
                        <a:pt x="220111" y="21712"/>
                      </a:cubicBezTo>
                      <a:cubicBezTo>
                        <a:pt x="224497" y="44158"/>
                        <a:pt x="216757" y="68669"/>
                        <a:pt x="200245" y="84407"/>
                      </a:cubicBezTo>
                      <a:cubicBezTo>
                        <a:pt x="184765" y="99113"/>
                        <a:pt x="162060" y="106080"/>
                        <a:pt x="141162" y="102468"/>
                      </a:cubicBezTo>
                      <a:cubicBezTo>
                        <a:pt x="145548" y="131622"/>
                        <a:pt x="129035" y="162325"/>
                        <a:pt x="101945" y="174193"/>
                      </a:cubicBezTo>
                      <a:cubicBezTo>
                        <a:pt x="91109" y="178837"/>
                        <a:pt x="79498" y="180385"/>
                        <a:pt x="68146" y="179095"/>
                      </a:cubicBezTo>
                      <a:close/>
                    </a:path>
                  </a:pathLst>
                </a:custGeom>
                <a:solidFill>
                  <a:srgbClr val="FFDFE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6079905" y="1978811"/>
                  <a:ext cx="129002" cy="129002"/>
                </a:xfrm>
                <a:custGeom>
                  <a:avLst/>
                  <a:gdLst>
                    <a:gd name="connsiteX0" fmla="*/ 132946 w 129002"/>
                    <a:gd name="connsiteY0" fmla="*/ 82635 h 129002"/>
                    <a:gd name="connsiteX1" fmla="*/ 69993 w 129002"/>
                    <a:gd name="connsiteY1" fmla="*/ 132946 h 129002"/>
                    <a:gd name="connsiteX2" fmla="*/ 19682 w 129002"/>
                    <a:gd name="connsiteY2" fmla="*/ 69993 h 129002"/>
                    <a:gd name="connsiteX3" fmla="*/ 82635 w 129002"/>
                    <a:gd name="connsiteY3" fmla="*/ 19682 h 129002"/>
                    <a:gd name="connsiteX4" fmla="*/ 132946 w 129002"/>
                    <a:gd name="connsiteY4" fmla="*/ 82635 h 129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002" h="129002">
                      <a:moveTo>
                        <a:pt x="132946" y="82635"/>
                      </a:moveTo>
                      <a:cubicBezTo>
                        <a:pt x="129334" y="113854"/>
                        <a:pt x="101212" y="136300"/>
                        <a:pt x="69993" y="132946"/>
                      </a:cubicBezTo>
                      <a:cubicBezTo>
                        <a:pt x="38775" y="129334"/>
                        <a:pt x="16328" y="101212"/>
                        <a:pt x="19682" y="69993"/>
                      </a:cubicBezTo>
                      <a:cubicBezTo>
                        <a:pt x="23294" y="38775"/>
                        <a:pt x="51417" y="16328"/>
                        <a:pt x="82635" y="19682"/>
                      </a:cubicBezTo>
                      <a:cubicBezTo>
                        <a:pt x="114112" y="23036"/>
                        <a:pt x="136558" y="51417"/>
                        <a:pt x="132946" y="8263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5681368" y="1902254"/>
                  <a:ext cx="309606" cy="206404"/>
                </a:xfrm>
                <a:custGeom>
                  <a:avLst/>
                  <a:gdLst>
                    <a:gd name="connsiteX0" fmla="*/ 42823 w 309605"/>
                    <a:gd name="connsiteY0" fmla="*/ 19353 h 206403"/>
                    <a:gd name="connsiteX1" fmla="*/ 283283 w 309605"/>
                    <a:gd name="connsiteY1" fmla="*/ 70696 h 206403"/>
                    <a:gd name="connsiteX2" fmla="*/ 289991 w 309605"/>
                    <a:gd name="connsiteY2" fmla="*/ 103205 h 206403"/>
                    <a:gd name="connsiteX3" fmla="*/ 305214 w 309605"/>
                    <a:gd name="connsiteY3" fmla="*/ 122297 h 206403"/>
                    <a:gd name="connsiteX4" fmla="*/ 298506 w 309605"/>
                    <a:gd name="connsiteY4" fmla="*/ 167706 h 206403"/>
                    <a:gd name="connsiteX5" fmla="*/ 237616 w 309605"/>
                    <a:gd name="connsiteY5" fmla="*/ 190410 h 206403"/>
                    <a:gd name="connsiteX6" fmla="*/ 190918 w 309605"/>
                    <a:gd name="connsiteY6" fmla="*/ 170286 h 206403"/>
                    <a:gd name="connsiteX7" fmla="*/ 26826 w 309605"/>
                    <a:gd name="connsiteY7" fmla="*/ 59602 h 206403"/>
                    <a:gd name="connsiteX8" fmla="*/ 25794 w 309605"/>
                    <a:gd name="connsiteY8" fmla="*/ 58570 h 206403"/>
                    <a:gd name="connsiteX9" fmla="*/ 42823 w 309605"/>
                    <a:gd name="connsiteY9" fmla="*/ 19353 h 206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9605" h="206403">
                      <a:moveTo>
                        <a:pt x="42823" y="19353"/>
                      </a:moveTo>
                      <a:cubicBezTo>
                        <a:pt x="125384" y="19095"/>
                        <a:pt x="207946" y="36640"/>
                        <a:pt x="283283" y="70696"/>
                      </a:cubicBezTo>
                      <a:cubicBezTo>
                        <a:pt x="279929" y="81274"/>
                        <a:pt x="284057" y="94175"/>
                        <a:pt x="289991" y="103205"/>
                      </a:cubicBezTo>
                      <a:cubicBezTo>
                        <a:pt x="294635" y="109913"/>
                        <a:pt x="301344" y="115331"/>
                        <a:pt x="305214" y="122297"/>
                      </a:cubicBezTo>
                      <a:cubicBezTo>
                        <a:pt x="313212" y="136487"/>
                        <a:pt x="308568" y="154806"/>
                        <a:pt x="298506" y="167706"/>
                      </a:cubicBezTo>
                      <a:cubicBezTo>
                        <a:pt x="284315" y="185508"/>
                        <a:pt x="260063" y="194539"/>
                        <a:pt x="237616" y="190410"/>
                      </a:cubicBezTo>
                      <a:cubicBezTo>
                        <a:pt x="221104" y="187056"/>
                        <a:pt x="206140" y="176994"/>
                        <a:pt x="190918" y="170286"/>
                      </a:cubicBezTo>
                      <a:cubicBezTo>
                        <a:pt x="130028" y="143196"/>
                        <a:pt x="73009" y="107849"/>
                        <a:pt x="26826" y="59602"/>
                      </a:cubicBezTo>
                      <a:cubicBezTo>
                        <a:pt x="26568" y="59344"/>
                        <a:pt x="26052" y="58828"/>
                        <a:pt x="25794" y="58570"/>
                      </a:cubicBezTo>
                      <a:cubicBezTo>
                        <a:pt x="11604" y="43864"/>
                        <a:pt x="22440" y="19611"/>
                        <a:pt x="42823" y="19353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6108837" y="3385233"/>
                  <a:ext cx="180603" cy="154803"/>
                </a:xfrm>
                <a:custGeom>
                  <a:avLst/>
                  <a:gdLst>
                    <a:gd name="connsiteX0" fmla="*/ 30741 w 180603"/>
                    <a:gd name="connsiteY0" fmla="*/ 66344 h 154802"/>
                    <a:gd name="connsiteX1" fmla="*/ 19389 w 180603"/>
                    <a:gd name="connsiteY1" fmla="*/ 92919 h 154802"/>
                    <a:gd name="connsiteX2" fmla="*/ 32547 w 180603"/>
                    <a:gd name="connsiteY2" fmla="*/ 116913 h 154802"/>
                    <a:gd name="connsiteX3" fmla="*/ 58090 w 180603"/>
                    <a:gd name="connsiteY3" fmla="*/ 111753 h 154802"/>
                    <a:gd name="connsiteX4" fmla="*/ 76150 w 180603"/>
                    <a:gd name="connsiteY4" fmla="*/ 91371 h 154802"/>
                    <a:gd name="connsiteX5" fmla="*/ 145038 w 180603"/>
                    <a:gd name="connsiteY5" fmla="*/ 42350 h 154802"/>
                    <a:gd name="connsiteX6" fmla="*/ 120011 w 180603"/>
                    <a:gd name="connsiteY6" fmla="*/ 86985 h 154802"/>
                    <a:gd name="connsiteX7" fmla="*/ 124655 w 180603"/>
                    <a:gd name="connsiteY7" fmla="*/ 136521 h 154802"/>
                    <a:gd name="connsiteX8" fmla="*/ 131363 w 180603"/>
                    <a:gd name="connsiteY8" fmla="*/ 142456 h 154802"/>
                    <a:gd name="connsiteX9" fmla="*/ 149424 w 180603"/>
                    <a:gd name="connsiteY9" fmla="*/ 128007 h 154802"/>
                    <a:gd name="connsiteX10" fmla="*/ 134459 w 180603"/>
                    <a:gd name="connsiteY10" fmla="*/ 19645 h 154802"/>
                    <a:gd name="connsiteX11" fmla="*/ 30741 w 180603"/>
                    <a:gd name="connsiteY11" fmla="*/ 66344 h 15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03" h="154802">
                      <a:moveTo>
                        <a:pt x="30741" y="66344"/>
                      </a:moveTo>
                      <a:cubicBezTo>
                        <a:pt x="25065" y="74084"/>
                        <a:pt x="19905" y="83114"/>
                        <a:pt x="19389" y="92919"/>
                      </a:cubicBezTo>
                      <a:cubicBezTo>
                        <a:pt x="18873" y="102723"/>
                        <a:pt x="23517" y="113301"/>
                        <a:pt x="32547" y="116913"/>
                      </a:cubicBezTo>
                      <a:cubicBezTo>
                        <a:pt x="41062" y="120525"/>
                        <a:pt x="50866" y="117171"/>
                        <a:pt x="58090" y="111753"/>
                      </a:cubicBezTo>
                      <a:cubicBezTo>
                        <a:pt x="65314" y="106077"/>
                        <a:pt x="70474" y="98337"/>
                        <a:pt x="76150" y="91371"/>
                      </a:cubicBezTo>
                      <a:cubicBezTo>
                        <a:pt x="93953" y="69182"/>
                        <a:pt x="118205" y="52154"/>
                        <a:pt x="145038" y="42350"/>
                      </a:cubicBezTo>
                      <a:cubicBezTo>
                        <a:pt x="135233" y="56282"/>
                        <a:pt x="125171" y="70730"/>
                        <a:pt x="120011" y="86985"/>
                      </a:cubicBezTo>
                      <a:cubicBezTo>
                        <a:pt x="114851" y="103239"/>
                        <a:pt x="114851" y="122331"/>
                        <a:pt x="124655" y="136521"/>
                      </a:cubicBezTo>
                      <a:cubicBezTo>
                        <a:pt x="126461" y="139102"/>
                        <a:pt x="128525" y="141424"/>
                        <a:pt x="131363" y="142456"/>
                      </a:cubicBezTo>
                      <a:cubicBezTo>
                        <a:pt x="139361" y="145294"/>
                        <a:pt x="146070" y="136005"/>
                        <a:pt x="149424" y="128007"/>
                      </a:cubicBezTo>
                      <a:cubicBezTo>
                        <a:pt x="165678" y="88017"/>
                        <a:pt x="194317" y="24031"/>
                        <a:pt x="134459" y="19645"/>
                      </a:cubicBezTo>
                      <a:cubicBezTo>
                        <a:pt x="95243" y="16807"/>
                        <a:pt x="54220" y="34610"/>
                        <a:pt x="30741" y="663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6362456" y="3413871"/>
                  <a:ext cx="180603" cy="154803"/>
                </a:xfrm>
                <a:custGeom>
                  <a:avLst/>
                  <a:gdLst>
                    <a:gd name="connsiteX0" fmla="*/ 30741 w 180603"/>
                    <a:gd name="connsiteY0" fmla="*/ 66344 h 154802"/>
                    <a:gd name="connsiteX1" fmla="*/ 19389 w 180603"/>
                    <a:gd name="connsiteY1" fmla="*/ 92919 h 154802"/>
                    <a:gd name="connsiteX2" fmla="*/ 32547 w 180603"/>
                    <a:gd name="connsiteY2" fmla="*/ 116913 h 154802"/>
                    <a:gd name="connsiteX3" fmla="*/ 58090 w 180603"/>
                    <a:gd name="connsiteY3" fmla="*/ 111753 h 154802"/>
                    <a:gd name="connsiteX4" fmla="*/ 76150 w 180603"/>
                    <a:gd name="connsiteY4" fmla="*/ 91371 h 154802"/>
                    <a:gd name="connsiteX5" fmla="*/ 145038 w 180603"/>
                    <a:gd name="connsiteY5" fmla="*/ 42350 h 154802"/>
                    <a:gd name="connsiteX6" fmla="*/ 120011 w 180603"/>
                    <a:gd name="connsiteY6" fmla="*/ 86985 h 154802"/>
                    <a:gd name="connsiteX7" fmla="*/ 124655 w 180603"/>
                    <a:gd name="connsiteY7" fmla="*/ 136522 h 154802"/>
                    <a:gd name="connsiteX8" fmla="*/ 131363 w 180603"/>
                    <a:gd name="connsiteY8" fmla="*/ 142456 h 154802"/>
                    <a:gd name="connsiteX9" fmla="*/ 149424 w 180603"/>
                    <a:gd name="connsiteY9" fmla="*/ 128007 h 154802"/>
                    <a:gd name="connsiteX10" fmla="*/ 134459 w 180603"/>
                    <a:gd name="connsiteY10" fmla="*/ 19645 h 154802"/>
                    <a:gd name="connsiteX11" fmla="*/ 30741 w 180603"/>
                    <a:gd name="connsiteY11" fmla="*/ 66344 h 15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03" h="154802">
                      <a:moveTo>
                        <a:pt x="30741" y="66344"/>
                      </a:moveTo>
                      <a:cubicBezTo>
                        <a:pt x="25065" y="74084"/>
                        <a:pt x="19905" y="83114"/>
                        <a:pt x="19389" y="92919"/>
                      </a:cubicBezTo>
                      <a:cubicBezTo>
                        <a:pt x="18873" y="102723"/>
                        <a:pt x="23517" y="113301"/>
                        <a:pt x="32547" y="116913"/>
                      </a:cubicBezTo>
                      <a:cubicBezTo>
                        <a:pt x="41062" y="120525"/>
                        <a:pt x="50866" y="117171"/>
                        <a:pt x="58090" y="111753"/>
                      </a:cubicBezTo>
                      <a:cubicBezTo>
                        <a:pt x="65314" y="106077"/>
                        <a:pt x="70474" y="98337"/>
                        <a:pt x="76150" y="91371"/>
                      </a:cubicBezTo>
                      <a:cubicBezTo>
                        <a:pt x="93953" y="69182"/>
                        <a:pt x="118205" y="52154"/>
                        <a:pt x="145038" y="42350"/>
                      </a:cubicBezTo>
                      <a:cubicBezTo>
                        <a:pt x="135233" y="56282"/>
                        <a:pt x="125171" y="70730"/>
                        <a:pt x="120011" y="86985"/>
                      </a:cubicBezTo>
                      <a:cubicBezTo>
                        <a:pt x="114851" y="103239"/>
                        <a:pt x="114851" y="122331"/>
                        <a:pt x="124655" y="136522"/>
                      </a:cubicBezTo>
                      <a:cubicBezTo>
                        <a:pt x="126461" y="139102"/>
                        <a:pt x="128525" y="141424"/>
                        <a:pt x="131363" y="142456"/>
                      </a:cubicBezTo>
                      <a:cubicBezTo>
                        <a:pt x="139361" y="145294"/>
                        <a:pt x="146070" y="136005"/>
                        <a:pt x="149424" y="128007"/>
                      </a:cubicBezTo>
                      <a:cubicBezTo>
                        <a:pt x="165678" y="88017"/>
                        <a:pt x="194317" y="24031"/>
                        <a:pt x="134459" y="19645"/>
                      </a:cubicBezTo>
                      <a:cubicBezTo>
                        <a:pt x="95243" y="16807"/>
                        <a:pt x="53962" y="34610"/>
                        <a:pt x="30741" y="6634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56" name="图形 55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502849" y="2124748"/>
                <a:ext cx="596522" cy="596522"/>
              </a:xfrm>
              <a:prstGeom prst="rect">
                <a:avLst/>
              </a:prstGeom>
            </p:spPr>
          </p:pic>
          <p:grpSp>
            <p:nvGrpSpPr>
              <p:cNvPr id="58" name="图形 56"/>
              <p:cNvGrpSpPr/>
              <p:nvPr/>
            </p:nvGrpSpPr>
            <p:grpSpPr>
              <a:xfrm rot="2201658">
                <a:off x="5819934" y="4003185"/>
                <a:ext cx="520169" cy="358737"/>
                <a:chOff x="5616709" y="3960433"/>
                <a:chExt cx="644147" cy="444239"/>
              </a:xfrm>
            </p:grpSpPr>
            <p:sp>
              <p:nvSpPr>
                <p:cNvPr id="59" name="任意多边形: 形状 58"/>
                <p:cNvSpPr/>
                <p:nvPr/>
              </p:nvSpPr>
              <p:spPr>
                <a:xfrm>
                  <a:off x="5600065" y="4065066"/>
                  <a:ext cx="533087" cy="288755"/>
                </a:xfrm>
                <a:custGeom>
                  <a:avLst/>
                  <a:gdLst>
                    <a:gd name="connsiteX0" fmla="*/ 18421 w 533087"/>
                    <a:gd name="connsiteY0" fmla="*/ 273858 h 288755"/>
                    <a:gd name="connsiteX1" fmla="*/ 25529 w 533087"/>
                    <a:gd name="connsiteY1" fmla="*/ 274969 h 288755"/>
                    <a:gd name="connsiteX2" fmla="*/ 531295 w 533087"/>
                    <a:gd name="connsiteY2" fmla="*/ 28416 h 288755"/>
                    <a:gd name="connsiteX3" fmla="*/ 534183 w 533087"/>
                    <a:gd name="connsiteY3" fmla="*/ 20198 h 288755"/>
                    <a:gd name="connsiteX4" fmla="*/ 525964 w 533087"/>
                    <a:gd name="connsiteY4" fmla="*/ 17310 h 288755"/>
                    <a:gd name="connsiteX5" fmla="*/ 20198 w 533087"/>
                    <a:gd name="connsiteY5" fmla="*/ 264085 h 288755"/>
                    <a:gd name="connsiteX6" fmla="*/ 17310 w 533087"/>
                    <a:gd name="connsiteY6" fmla="*/ 272304 h 288755"/>
                    <a:gd name="connsiteX7" fmla="*/ 18421 w 533087"/>
                    <a:gd name="connsiteY7" fmla="*/ 273858 h 288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087" h="288755">
                      <a:moveTo>
                        <a:pt x="18421" y="273858"/>
                      </a:moveTo>
                      <a:cubicBezTo>
                        <a:pt x="20198" y="275635"/>
                        <a:pt x="23086" y="276080"/>
                        <a:pt x="25529" y="274969"/>
                      </a:cubicBezTo>
                      <a:lnTo>
                        <a:pt x="531295" y="28416"/>
                      </a:lnTo>
                      <a:cubicBezTo>
                        <a:pt x="534405" y="26862"/>
                        <a:pt x="535738" y="23308"/>
                        <a:pt x="534183" y="20198"/>
                      </a:cubicBezTo>
                      <a:cubicBezTo>
                        <a:pt x="532628" y="17088"/>
                        <a:pt x="529074" y="15756"/>
                        <a:pt x="525964" y="17310"/>
                      </a:cubicBezTo>
                      <a:lnTo>
                        <a:pt x="20198" y="264085"/>
                      </a:lnTo>
                      <a:cubicBezTo>
                        <a:pt x="17088" y="265640"/>
                        <a:pt x="15756" y="269194"/>
                        <a:pt x="17310" y="272304"/>
                      </a:cubicBezTo>
                      <a:cubicBezTo>
                        <a:pt x="17533" y="272970"/>
                        <a:pt x="17977" y="273414"/>
                        <a:pt x="18421" y="273858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5812035" y="3996679"/>
                  <a:ext cx="222120" cy="244331"/>
                </a:xfrm>
                <a:custGeom>
                  <a:avLst/>
                  <a:gdLst>
                    <a:gd name="connsiteX0" fmla="*/ 18576 w 222119"/>
                    <a:gd name="connsiteY0" fmla="*/ 239627 h 244331"/>
                    <a:gd name="connsiteX1" fmla="*/ 18576 w 222119"/>
                    <a:gd name="connsiteY1" fmla="*/ 239627 h 244331"/>
                    <a:gd name="connsiteX2" fmla="*/ 27460 w 222119"/>
                    <a:gd name="connsiteY2" fmla="*/ 239404 h 244331"/>
                    <a:gd name="connsiteX3" fmla="*/ 218261 w 222119"/>
                    <a:gd name="connsiteY3" fmla="*/ 26836 h 244331"/>
                    <a:gd name="connsiteX4" fmla="*/ 217595 w 222119"/>
                    <a:gd name="connsiteY4" fmla="*/ 18173 h 244331"/>
                    <a:gd name="connsiteX5" fmla="*/ 208932 w 222119"/>
                    <a:gd name="connsiteY5" fmla="*/ 18840 h 244331"/>
                    <a:gd name="connsiteX6" fmla="*/ 18576 w 222119"/>
                    <a:gd name="connsiteY6" fmla="*/ 230964 h 244331"/>
                    <a:gd name="connsiteX7" fmla="*/ 18576 w 222119"/>
                    <a:gd name="connsiteY7" fmla="*/ 239627 h 244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2119" h="244331">
                      <a:moveTo>
                        <a:pt x="18576" y="239627"/>
                      </a:moveTo>
                      <a:cubicBezTo>
                        <a:pt x="18576" y="239627"/>
                        <a:pt x="18576" y="239627"/>
                        <a:pt x="18576" y="239627"/>
                      </a:cubicBezTo>
                      <a:cubicBezTo>
                        <a:pt x="21241" y="242070"/>
                        <a:pt x="25017" y="241848"/>
                        <a:pt x="27460" y="239404"/>
                      </a:cubicBezTo>
                      <a:cubicBezTo>
                        <a:pt x="92542" y="170325"/>
                        <a:pt x="156734" y="98803"/>
                        <a:pt x="218261" y="26836"/>
                      </a:cubicBezTo>
                      <a:cubicBezTo>
                        <a:pt x="220482" y="24171"/>
                        <a:pt x="220038" y="20395"/>
                        <a:pt x="217595" y="18173"/>
                      </a:cubicBezTo>
                      <a:cubicBezTo>
                        <a:pt x="214929" y="15952"/>
                        <a:pt x="211153" y="16174"/>
                        <a:pt x="208932" y="18840"/>
                      </a:cubicBezTo>
                      <a:cubicBezTo>
                        <a:pt x="147405" y="90584"/>
                        <a:pt x="83212" y="162107"/>
                        <a:pt x="18576" y="230964"/>
                      </a:cubicBezTo>
                      <a:cubicBezTo>
                        <a:pt x="15910" y="233407"/>
                        <a:pt x="16132" y="237183"/>
                        <a:pt x="18576" y="239627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5696111" y="4268278"/>
                  <a:ext cx="310968" cy="66636"/>
                </a:xfrm>
                <a:custGeom>
                  <a:avLst/>
                  <a:gdLst>
                    <a:gd name="connsiteX0" fmla="*/ 18331 w 310967"/>
                    <a:gd name="connsiteY0" fmla="*/ 27334 h 66635"/>
                    <a:gd name="connsiteX1" fmla="*/ 22329 w 310967"/>
                    <a:gd name="connsiteY1" fmla="*/ 29111 h 66635"/>
                    <a:gd name="connsiteX2" fmla="*/ 307308 w 310967"/>
                    <a:gd name="connsiteY2" fmla="*/ 56431 h 66635"/>
                    <a:gd name="connsiteX3" fmla="*/ 314416 w 310967"/>
                    <a:gd name="connsiteY3" fmla="*/ 51323 h 66635"/>
                    <a:gd name="connsiteX4" fmla="*/ 309307 w 310967"/>
                    <a:gd name="connsiteY4" fmla="*/ 44215 h 66635"/>
                    <a:gd name="connsiteX5" fmla="*/ 23217 w 310967"/>
                    <a:gd name="connsiteY5" fmla="*/ 16672 h 66635"/>
                    <a:gd name="connsiteX6" fmla="*/ 16776 w 310967"/>
                    <a:gd name="connsiteY6" fmla="*/ 22669 h 66635"/>
                    <a:gd name="connsiteX7" fmla="*/ 18331 w 310967"/>
                    <a:gd name="connsiteY7" fmla="*/ 27334 h 66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0967" h="66635">
                      <a:moveTo>
                        <a:pt x="18331" y="27334"/>
                      </a:moveTo>
                      <a:cubicBezTo>
                        <a:pt x="19441" y="28444"/>
                        <a:pt x="20774" y="29111"/>
                        <a:pt x="22329" y="29111"/>
                      </a:cubicBezTo>
                      <a:cubicBezTo>
                        <a:pt x="117396" y="33331"/>
                        <a:pt x="213130" y="42660"/>
                        <a:pt x="307308" y="56431"/>
                      </a:cubicBezTo>
                      <a:cubicBezTo>
                        <a:pt x="310640" y="56876"/>
                        <a:pt x="313750" y="54654"/>
                        <a:pt x="314416" y="51323"/>
                      </a:cubicBezTo>
                      <a:cubicBezTo>
                        <a:pt x="314860" y="47991"/>
                        <a:pt x="312639" y="44881"/>
                        <a:pt x="309307" y="44215"/>
                      </a:cubicBezTo>
                      <a:cubicBezTo>
                        <a:pt x="214907" y="30221"/>
                        <a:pt x="118507" y="21114"/>
                        <a:pt x="23217" y="16672"/>
                      </a:cubicBezTo>
                      <a:cubicBezTo>
                        <a:pt x="19885" y="16450"/>
                        <a:pt x="16998" y="19115"/>
                        <a:pt x="16776" y="22669"/>
                      </a:cubicBezTo>
                      <a:cubicBezTo>
                        <a:pt x="16332" y="24446"/>
                        <a:pt x="17220" y="26001"/>
                        <a:pt x="18331" y="27334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5929228" y="4232679"/>
                  <a:ext cx="177696" cy="177696"/>
                </a:xfrm>
                <a:custGeom>
                  <a:avLst/>
                  <a:gdLst>
                    <a:gd name="connsiteX0" fmla="*/ 53979 w 177695"/>
                    <a:gd name="connsiteY0" fmla="*/ 29392 h 177695"/>
                    <a:gd name="connsiteX1" fmla="*/ 29545 w 177695"/>
                    <a:gd name="connsiteY1" fmla="*/ 141340 h 177695"/>
                    <a:gd name="connsiteX2" fmla="*/ 141494 w 177695"/>
                    <a:gd name="connsiteY2" fmla="*/ 165773 h 177695"/>
                    <a:gd name="connsiteX3" fmla="*/ 165927 w 177695"/>
                    <a:gd name="connsiteY3" fmla="*/ 53825 h 177695"/>
                    <a:gd name="connsiteX4" fmla="*/ 53979 w 177695"/>
                    <a:gd name="connsiteY4" fmla="*/ 29392 h 17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695" h="177695">
                      <a:moveTo>
                        <a:pt x="53979" y="29392"/>
                      </a:moveTo>
                      <a:cubicBezTo>
                        <a:pt x="16218" y="53603"/>
                        <a:pt x="5334" y="103580"/>
                        <a:pt x="29545" y="141340"/>
                      </a:cubicBezTo>
                      <a:cubicBezTo>
                        <a:pt x="53756" y="179101"/>
                        <a:pt x="103733" y="189984"/>
                        <a:pt x="141494" y="165773"/>
                      </a:cubicBezTo>
                      <a:cubicBezTo>
                        <a:pt x="179254" y="141562"/>
                        <a:pt x="190138" y="91585"/>
                        <a:pt x="165927" y="53825"/>
                      </a:cubicBezTo>
                      <a:cubicBezTo>
                        <a:pt x="141938" y="16287"/>
                        <a:pt x="91739" y="5403"/>
                        <a:pt x="53979" y="29392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6075605" y="3983141"/>
                  <a:ext cx="177696" cy="177696"/>
                </a:xfrm>
                <a:custGeom>
                  <a:avLst/>
                  <a:gdLst>
                    <a:gd name="connsiteX0" fmla="*/ 53979 w 177695"/>
                    <a:gd name="connsiteY0" fmla="*/ 29490 h 177695"/>
                    <a:gd name="connsiteX1" fmla="*/ 29545 w 177695"/>
                    <a:gd name="connsiteY1" fmla="*/ 141438 h 177695"/>
                    <a:gd name="connsiteX2" fmla="*/ 141494 w 177695"/>
                    <a:gd name="connsiteY2" fmla="*/ 165872 h 177695"/>
                    <a:gd name="connsiteX3" fmla="*/ 165927 w 177695"/>
                    <a:gd name="connsiteY3" fmla="*/ 53923 h 177695"/>
                    <a:gd name="connsiteX4" fmla="*/ 53979 w 177695"/>
                    <a:gd name="connsiteY4" fmla="*/ 29490 h 17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695" h="177695">
                      <a:moveTo>
                        <a:pt x="53979" y="29490"/>
                      </a:moveTo>
                      <a:cubicBezTo>
                        <a:pt x="16218" y="53701"/>
                        <a:pt x="5334" y="103678"/>
                        <a:pt x="29545" y="141438"/>
                      </a:cubicBezTo>
                      <a:cubicBezTo>
                        <a:pt x="53756" y="179199"/>
                        <a:pt x="103733" y="190083"/>
                        <a:pt x="141494" y="165872"/>
                      </a:cubicBezTo>
                      <a:cubicBezTo>
                        <a:pt x="179254" y="141661"/>
                        <a:pt x="190138" y="91684"/>
                        <a:pt x="165927" y="53923"/>
                      </a:cubicBezTo>
                      <a:cubicBezTo>
                        <a:pt x="141938" y="16385"/>
                        <a:pt x="91739" y="5279"/>
                        <a:pt x="53979" y="29490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/>
                <p:cNvSpPr/>
                <p:nvPr/>
              </p:nvSpPr>
              <p:spPr>
                <a:xfrm>
                  <a:off x="5895688" y="3943771"/>
                  <a:ext cx="177696" cy="177696"/>
                </a:xfrm>
                <a:custGeom>
                  <a:avLst/>
                  <a:gdLst>
                    <a:gd name="connsiteX0" fmla="*/ 53979 w 177695"/>
                    <a:gd name="connsiteY0" fmla="*/ 29545 h 177695"/>
                    <a:gd name="connsiteX1" fmla="*/ 29545 w 177695"/>
                    <a:gd name="connsiteY1" fmla="*/ 141494 h 177695"/>
                    <a:gd name="connsiteX2" fmla="*/ 141494 w 177695"/>
                    <a:gd name="connsiteY2" fmla="*/ 165927 h 177695"/>
                    <a:gd name="connsiteX3" fmla="*/ 165927 w 177695"/>
                    <a:gd name="connsiteY3" fmla="*/ 53979 h 177695"/>
                    <a:gd name="connsiteX4" fmla="*/ 53979 w 177695"/>
                    <a:gd name="connsiteY4" fmla="*/ 29545 h 17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695" h="177695">
                      <a:moveTo>
                        <a:pt x="53979" y="29545"/>
                      </a:moveTo>
                      <a:cubicBezTo>
                        <a:pt x="16218" y="53756"/>
                        <a:pt x="5334" y="103733"/>
                        <a:pt x="29545" y="141494"/>
                      </a:cubicBezTo>
                      <a:cubicBezTo>
                        <a:pt x="53756" y="179254"/>
                        <a:pt x="103733" y="190138"/>
                        <a:pt x="141494" y="165927"/>
                      </a:cubicBezTo>
                      <a:cubicBezTo>
                        <a:pt x="179254" y="141716"/>
                        <a:pt x="190138" y="91739"/>
                        <a:pt x="165927" y="53979"/>
                      </a:cubicBezTo>
                      <a:cubicBezTo>
                        <a:pt x="141938" y="16218"/>
                        <a:pt x="91739" y="5334"/>
                        <a:pt x="53979" y="29545"/>
                      </a:cubicBezTo>
                      <a:close/>
                    </a:path>
                  </a:pathLst>
                </a:custGeom>
                <a:solidFill>
                  <a:srgbClr val="4F1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6" name="矩形 65"/>
            <p:cNvSpPr/>
            <p:nvPr/>
          </p:nvSpPr>
          <p:spPr>
            <a:xfrm>
              <a:off x="4595775" y="4860692"/>
              <a:ext cx="293510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90D3D0">
                      <a:alpha val="80000"/>
                    </a:srgbClr>
                  </a:solidFill>
                  <a:cs typeface="+mn-ea"/>
                  <a:sym typeface="+mn-lt"/>
                </a:rPr>
                <a:t>When cobwebs ruthlessly seized my hearth,When the smoke of ashes sighs the sorrow</a:t>
              </a:r>
              <a:endParaRPr lang="zh-CN" altLang="en-US" sz="1600" dirty="0">
                <a:solidFill>
                  <a:srgbClr val="90D3D0">
                    <a:alpha val="8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87251" y="1323600"/>
            <a:ext cx="3212411" cy="4220972"/>
            <a:chOff x="1087251" y="1323600"/>
            <a:chExt cx="3212411" cy="4220972"/>
          </a:xfrm>
        </p:grpSpPr>
        <p:sp>
          <p:nvSpPr>
            <p:cNvPr id="47" name="文本框 46"/>
            <p:cNvSpPr txBox="1"/>
            <p:nvPr/>
          </p:nvSpPr>
          <p:spPr>
            <a:xfrm>
              <a:off x="1133358" y="2710783"/>
              <a:ext cx="3120198" cy="2833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087251" y="1323600"/>
              <a:ext cx="3212411" cy="1262027"/>
              <a:chOff x="1286217" y="1290468"/>
              <a:chExt cx="3212411" cy="1262027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286217" y="1321660"/>
                <a:ext cx="300595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4F1F37"/>
                    </a:solidFill>
                    <a:cs typeface="+mn-ea"/>
                    <a:sym typeface="+mn-lt"/>
                  </a:rPr>
                  <a:t>总结与归纳</a:t>
                </a:r>
                <a:endParaRPr lang="zh-CN" altLang="en-US" sz="4400" dirty="0">
                  <a:solidFill>
                    <a:srgbClr val="4F1F3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349717" y="2008189"/>
                <a:ext cx="30572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90D3D0"/>
                    </a:solidFill>
                    <a:cs typeface="+mn-ea"/>
                    <a:sym typeface="+mn-lt"/>
                  </a:rPr>
                  <a:t>总结本节课程的重点知识与内容</a:t>
                </a:r>
                <a:endParaRPr lang="zh-CN" altLang="en-US" sz="1600" dirty="0">
                  <a:solidFill>
                    <a:srgbClr val="90D3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矩形: 圆角 69"/>
              <p:cNvSpPr/>
              <p:nvPr/>
            </p:nvSpPr>
            <p:spPr>
              <a:xfrm>
                <a:off x="1438617" y="2450455"/>
                <a:ext cx="629135" cy="1020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308128" y="1290468"/>
                <a:ext cx="190500" cy="190500"/>
              </a:xfrm>
              <a:custGeom>
                <a:avLst/>
                <a:gdLst>
                  <a:gd name="connsiteX0" fmla="*/ 96677 w 190500"/>
                  <a:gd name="connsiteY0" fmla="*/ 153326 h 190500"/>
                  <a:gd name="connsiteX1" fmla="*/ 65340 w 190500"/>
                  <a:gd name="connsiteY1" fmla="*/ 185711 h 190500"/>
                  <a:gd name="connsiteX2" fmla="*/ 53910 w 190500"/>
                  <a:gd name="connsiteY2" fmla="*/ 180662 h 190500"/>
                  <a:gd name="connsiteX3" fmla="*/ 56482 w 190500"/>
                  <a:gd name="connsiteY3" fmla="*/ 136752 h 190500"/>
                  <a:gd name="connsiteX4" fmla="*/ 40670 w 190500"/>
                  <a:gd name="connsiteY4" fmla="*/ 95795 h 190500"/>
                  <a:gd name="connsiteX5" fmla="*/ 9142 w 190500"/>
                  <a:gd name="connsiteY5" fmla="*/ 64743 h 190500"/>
                  <a:gd name="connsiteX6" fmla="*/ 14191 w 190500"/>
                  <a:gd name="connsiteY6" fmla="*/ 53408 h 190500"/>
                  <a:gd name="connsiteX7" fmla="*/ 58387 w 190500"/>
                  <a:gd name="connsiteY7" fmla="*/ 55980 h 190500"/>
                  <a:gd name="connsiteX8" fmla="*/ 99344 w 190500"/>
                  <a:gd name="connsiteY8" fmla="*/ 40169 h 190500"/>
                  <a:gd name="connsiteX9" fmla="*/ 129919 w 190500"/>
                  <a:gd name="connsiteY9" fmla="*/ 9117 h 190500"/>
                  <a:gd name="connsiteX10" fmla="*/ 141254 w 190500"/>
                  <a:gd name="connsiteY10" fmla="*/ 14356 h 190500"/>
                  <a:gd name="connsiteX11" fmla="*/ 137825 w 190500"/>
                  <a:gd name="connsiteY11" fmla="*/ 55980 h 190500"/>
                  <a:gd name="connsiteX12" fmla="*/ 153827 w 190500"/>
                  <a:gd name="connsiteY12" fmla="*/ 98557 h 190500"/>
                  <a:gd name="connsiteX13" fmla="*/ 185736 w 190500"/>
                  <a:gd name="connsiteY13" fmla="*/ 129418 h 190500"/>
                  <a:gd name="connsiteX14" fmla="*/ 180592 w 190500"/>
                  <a:gd name="connsiteY14" fmla="*/ 140848 h 190500"/>
                  <a:gd name="connsiteX15" fmla="*/ 139254 w 190500"/>
                  <a:gd name="connsiteY15" fmla="*/ 137419 h 190500"/>
                  <a:gd name="connsiteX16" fmla="*/ 96677 w 190500"/>
                  <a:gd name="connsiteY16" fmla="*/ 15332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6677" y="153326"/>
                    </a:moveTo>
                    <a:lnTo>
                      <a:pt x="65340" y="185711"/>
                    </a:lnTo>
                    <a:cubicBezTo>
                      <a:pt x="61054" y="190187"/>
                      <a:pt x="53529" y="186854"/>
                      <a:pt x="53910" y="180662"/>
                    </a:cubicBezTo>
                    <a:lnTo>
                      <a:pt x="56482" y="136752"/>
                    </a:lnTo>
                    <a:cubicBezTo>
                      <a:pt x="57339" y="121512"/>
                      <a:pt x="51624" y="106558"/>
                      <a:pt x="40670" y="95795"/>
                    </a:cubicBezTo>
                    <a:lnTo>
                      <a:pt x="9142" y="64743"/>
                    </a:lnTo>
                    <a:cubicBezTo>
                      <a:pt x="4761" y="60457"/>
                      <a:pt x="8095" y="53027"/>
                      <a:pt x="14191" y="53408"/>
                    </a:cubicBezTo>
                    <a:lnTo>
                      <a:pt x="58387" y="55980"/>
                    </a:lnTo>
                    <a:cubicBezTo>
                      <a:pt x="73627" y="56837"/>
                      <a:pt x="88581" y="51122"/>
                      <a:pt x="99344" y="40169"/>
                    </a:cubicBezTo>
                    <a:lnTo>
                      <a:pt x="129919" y="9117"/>
                    </a:lnTo>
                    <a:cubicBezTo>
                      <a:pt x="134301" y="4736"/>
                      <a:pt x="141826" y="8165"/>
                      <a:pt x="141254" y="14356"/>
                    </a:cubicBezTo>
                    <a:lnTo>
                      <a:pt x="137825" y="55980"/>
                    </a:lnTo>
                    <a:cubicBezTo>
                      <a:pt x="136492" y="71887"/>
                      <a:pt x="142397" y="87508"/>
                      <a:pt x="153827" y="98557"/>
                    </a:cubicBezTo>
                    <a:lnTo>
                      <a:pt x="185736" y="129418"/>
                    </a:lnTo>
                    <a:cubicBezTo>
                      <a:pt x="190213" y="133800"/>
                      <a:pt x="186784" y="141324"/>
                      <a:pt x="180592" y="140848"/>
                    </a:cubicBezTo>
                    <a:lnTo>
                      <a:pt x="139254" y="137419"/>
                    </a:lnTo>
                    <a:cubicBezTo>
                      <a:pt x="123347" y="135990"/>
                      <a:pt x="107726" y="141800"/>
                      <a:pt x="96677" y="153326"/>
                    </a:cubicBezTo>
                    <a:close/>
                  </a:path>
                </a:pathLst>
              </a:custGeom>
              <a:solidFill>
                <a:srgbClr val="FFC9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4F1F37"/>
      </a:lt2>
      <a:accent1>
        <a:srgbClr val="FF955A"/>
      </a:accent1>
      <a:accent2>
        <a:srgbClr val="90D3D0"/>
      </a:accent2>
      <a:accent3>
        <a:srgbClr val="FFCC7A"/>
      </a:accent3>
      <a:accent4>
        <a:srgbClr val="DAF3F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p44tczi">
      <a:majorFont>
        <a:latin typeface="站酷小薇LOGO体"/>
        <a:ea typeface="站酷小薇LOGO体"/>
        <a:cs typeface=""/>
      </a:majorFont>
      <a:minorFont>
        <a:latin typeface="站酷小薇LOGO体"/>
        <a:ea typeface="站酷小薇LOGO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3165</Words>
  <Application>WPS 演示</Application>
  <PresentationFormat>宽屏</PresentationFormat>
  <Paragraphs>360</Paragraphs>
  <Slides>20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Pacifico</vt:lpstr>
      <vt:lpstr>站酷小薇LOGO体</vt:lpstr>
      <vt:lpstr>微软雅黑</vt:lpstr>
      <vt:lpstr>Arial Unicode MS</vt:lpstr>
      <vt:lpstr>等线</vt:lpstr>
      <vt:lpstr>黑体</vt:lpstr>
      <vt:lpstr>思源黑体 CN Normal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2961</cp:revision>
  <dcterms:created xsi:type="dcterms:W3CDTF">2021-07-02T06:09:00Z</dcterms:created>
  <dcterms:modified xsi:type="dcterms:W3CDTF">2022-03-07T01:51:27Z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43C4DE14123748A1892A00777F624873</vt:lpwstr>
  </property>
  <property fmtid="{D5CDD505-2E9C-101B-9397-08002B2CF9AE}" pid="3" name="KSOProductBuildVer">
    <vt:lpwstr>2052-11.1.0.11045</vt:lpwstr>
  </property>
  <property fmtid="{D5CDD505-2E9C-101B-9397-08002B2CF9AE}" pid="4" name="KSOTemplateUUID">
    <vt:lpwstr>v1.0_mb_cCYMwbtzilVyG6ugKksnfg==</vt:lpwstr>
  </property>
</Properties>
</file>