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8" r:id="rId5"/>
    <p:sldId id="289" r:id="rId6"/>
    <p:sldId id="260" r:id="rId7"/>
    <p:sldId id="270" r:id="rId8"/>
    <p:sldId id="257" r:id="rId9"/>
    <p:sldId id="286" r:id="rId10"/>
    <p:sldId id="262" r:id="rId11"/>
    <p:sldId id="264" r:id="rId12"/>
    <p:sldId id="265" r:id="rId13"/>
    <p:sldId id="284" r:id="rId14"/>
    <p:sldId id="273" r:id="rId15"/>
    <p:sldId id="287" r:id="rId16"/>
    <p:sldId id="266" r:id="rId17"/>
    <p:sldId id="269" r:id="rId18"/>
    <p:sldId id="292" r:id="rId19"/>
    <p:sldId id="263" r:id="rId20"/>
    <p:sldId id="288" r:id="rId21"/>
    <p:sldId id="267" r:id="rId22"/>
    <p:sldId id="290" r:id="rId23"/>
    <p:sldId id="283" r:id="rId24"/>
    <p:sldId id="268" r:id="rId25"/>
    <p:sldId id="291" r:id="rId26"/>
    <p:sldId id="26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4BAFA5"/>
    <a:srgbClr val="FFFFFF"/>
    <a:srgbClr val="E5004F"/>
    <a:srgbClr val="DAA06F"/>
    <a:srgbClr val="ACCECC"/>
    <a:srgbClr val="F7BD72"/>
    <a:srgbClr val="B49886"/>
    <a:srgbClr val="C55A11"/>
    <a:srgbClr val="ACB4BA"/>
    <a:srgbClr val="F6C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1665"/>
        <p:guide pos="3098"/>
        <p:guide pos="2648"/>
        <p:guide pos="6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95422808"/>
        <c:axId val="669946210"/>
      </c:lineChart>
      <c:catAx>
        <c:axId val="2954228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69946210"/>
        <c:crosses val="autoZero"/>
        <c:auto val="1"/>
        <c:lblAlgn val="ctr"/>
        <c:lblOffset val="100"/>
        <c:noMultiLvlLbl val="0"/>
      </c:catAx>
      <c:valAx>
        <c:axId val="66994621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95422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551795" y="1925955"/>
            <a:ext cx="1640205" cy="4928870"/>
          </a:xfrm>
          <a:prstGeom prst="rect">
            <a:avLst/>
          </a:prstGeom>
          <a:solidFill>
            <a:srgbClr val="ACCECC"/>
          </a:solidFill>
          <a:ln>
            <a:noFill/>
          </a:ln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509135" y="3394710"/>
            <a:ext cx="291211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13810" y="4113530"/>
            <a:ext cx="22098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spc="60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通用</a:t>
            </a:r>
            <a:r>
              <a:rPr lang="en-US" altLang="zh-CN" sz="2000" spc="60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PPT</a:t>
            </a:r>
            <a:r>
              <a:rPr lang="zh-CN" altLang="en-US" sz="2000" spc="60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模板</a:t>
            </a:r>
            <a:endParaRPr lang="zh-CN" altLang="en-US" sz="2000" spc="600">
              <a:solidFill>
                <a:schemeClr val="tx1">
                  <a:lumMod val="95000"/>
                  <a:lumOff val="5000"/>
                </a:schemeClr>
              </a:solidFill>
              <a:effectLst/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093470" y="1662430"/>
            <a:ext cx="7650480" cy="1291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7800" spc="600"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小清新企业介绍</a:t>
            </a:r>
            <a:endParaRPr lang="zh-CN" altLang="en-US" sz="7800" spc="600">
              <a:solidFill>
                <a:schemeClr val="tx1">
                  <a:lumMod val="95000"/>
                  <a:lumOff val="5000"/>
                </a:schemeClr>
              </a:solidFill>
              <a:effectLst/>
              <a:uFillTx/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1900" y="3393440"/>
            <a:ext cx="7373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her、e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Arial" panose="020B0604020202020204" pitchFamily="34" charset="0"/>
              </a:rPr>
              <a:t>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思源黑体 CN Light" panose="020B0300000000000000" charset="-122"/>
              <a:sym typeface="Arial" panose="020B0604020202020204" pitchFamily="34" charset="0"/>
            </a:endParaRPr>
          </a:p>
          <a:p>
            <a:pPr algn="ctr"/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思源黑体 CN Light" panose="020B0300000000000000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31583" y="2908935"/>
            <a:ext cx="7374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/>
              <a:t>Small fresh enterprise introduction template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832975" y="2681605"/>
            <a:ext cx="1640205" cy="331025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053148" y="3300095"/>
            <a:ext cx="77311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241155" y="2431415"/>
            <a:ext cx="2642870" cy="415353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>
            <a:off x="8381365" y="3439160"/>
            <a:ext cx="3197225" cy="254444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圆角矩形 33"/>
          <p:cNvSpPr/>
          <p:nvPr/>
        </p:nvSpPr>
        <p:spPr>
          <a:xfrm>
            <a:off x="1442403" y="2347595"/>
            <a:ext cx="1482725" cy="504190"/>
          </a:xfrm>
          <a:prstGeom prst="roundRect">
            <a:avLst/>
          </a:prstGeom>
          <a:solidFill>
            <a:srgbClr val="ACB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005898" y="2337435"/>
            <a:ext cx="1482725" cy="504190"/>
          </a:xfrm>
          <a:prstGeom prst="roundRect">
            <a:avLst/>
          </a:prstGeom>
          <a:solidFill>
            <a:srgbClr val="ACB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6610668" y="2337435"/>
            <a:ext cx="1482725" cy="504190"/>
          </a:xfrm>
          <a:prstGeom prst="roundRect">
            <a:avLst/>
          </a:prstGeom>
          <a:solidFill>
            <a:srgbClr val="ACB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9155748" y="2337435"/>
            <a:ext cx="1482725" cy="504190"/>
          </a:xfrm>
          <a:prstGeom prst="roundRect">
            <a:avLst/>
          </a:prstGeom>
          <a:solidFill>
            <a:srgbClr val="ACB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5925" y="2800985"/>
            <a:ext cx="99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添加文字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503" y="3473450"/>
            <a:ext cx="2168525" cy="2927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098" y="3507105"/>
            <a:ext cx="2362200" cy="2894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4567"/>
          <a:stretch>
            <a:fillRect/>
          </a:stretch>
        </p:blipFill>
        <p:spPr>
          <a:xfrm>
            <a:off x="6229985" y="3527425"/>
            <a:ext cx="2292350" cy="2874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0783" y="3526155"/>
            <a:ext cx="2193925" cy="28752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49420" y="2800985"/>
            <a:ext cx="99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添加文字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4190" y="2800985"/>
            <a:ext cx="99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添加文字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99905" y="2800985"/>
            <a:ext cx="99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添加文字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2" name="流程图: 合并 11"/>
          <p:cNvSpPr/>
          <p:nvPr/>
        </p:nvSpPr>
        <p:spPr>
          <a:xfrm>
            <a:off x="2048510" y="2101850"/>
            <a:ext cx="270510" cy="234950"/>
          </a:xfrm>
          <a:prstGeom prst="flowChartMerg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流程图: 合并 12"/>
          <p:cNvSpPr/>
          <p:nvPr/>
        </p:nvSpPr>
        <p:spPr>
          <a:xfrm>
            <a:off x="4612005" y="2101850"/>
            <a:ext cx="270510" cy="234950"/>
          </a:xfrm>
          <a:prstGeom prst="flowChartMerg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流程图: 合并 14"/>
          <p:cNvSpPr/>
          <p:nvPr/>
        </p:nvSpPr>
        <p:spPr>
          <a:xfrm>
            <a:off x="7216775" y="2101850"/>
            <a:ext cx="270510" cy="234950"/>
          </a:xfrm>
          <a:prstGeom prst="flowChartMerg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流程图: 合并 16"/>
          <p:cNvSpPr/>
          <p:nvPr/>
        </p:nvSpPr>
        <p:spPr>
          <a:xfrm>
            <a:off x="9762490" y="2101850"/>
            <a:ext cx="270510" cy="234950"/>
          </a:xfrm>
          <a:prstGeom prst="flowChartMerg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35125" y="238379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欧式风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98620" y="238379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北欧风</a:t>
            </a:r>
            <a:endParaRPr lang="zh-CN" altLang="en-US" sz="24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03390" y="238379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美式风</a:t>
            </a:r>
            <a:endParaRPr lang="zh-CN" altLang="en-US" sz="24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48471" y="219900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中式风</a:t>
            </a:r>
            <a:endParaRPr lang="zh-CN" altLang="en-US" sz="24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4625" y="2178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0705" y="1780540"/>
            <a:ext cx="11125835" cy="4834255"/>
          </a:xfrm>
          <a:prstGeom prst="rect">
            <a:avLst/>
          </a:prstGeom>
          <a:noFill/>
          <a:ln w="381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10490" y="104140"/>
            <a:ext cx="2278380" cy="735965"/>
            <a:chOff x="174" y="164"/>
            <a:chExt cx="3588" cy="1159"/>
          </a:xfrm>
        </p:grpSpPr>
        <p:sp>
          <p:nvSpPr>
            <p:cNvPr id="42" name="矩形 41"/>
            <p:cNvSpPr/>
            <p:nvPr/>
          </p:nvSpPr>
          <p:spPr>
            <a:xfrm>
              <a:off x="275" y="172"/>
              <a:ext cx="3487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" name="图片 2" descr="18-2"/>
          <p:cNvPicPr>
            <a:picLocks noChangeAspect="1"/>
          </p:cNvPicPr>
          <p:nvPr/>
        </p:nvPicPr>
        <p:blipFill>
          <a:blip r:embed="rId5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表 1"/>
          <p:cNvGraphicFramePr/>
          <p:nvPr/>
        </p:nvGraphicFramePr>
        <p:xfrm>
          <a:off x="5435600" y="1764030"/>
          <a:ext cx="63500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74625" y="2178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9515" y="170815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latin typeface="思源黑体 CN Medium" panose="020B0600000000000000" charset="-122"/>
                <a:ea typeface="思源黑体 CN Medium" panose="020B0600000000000000" charset="-122"/>
              </a:rPr>
              <a:t>点击添加标题文字</a:t>
            </a:r>
            <a:endParaRPr lang="zh-CN" altLang="en-US" sz="24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9515" y="2343150"/>
            <a:ext cx="421005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点击添加文本信息，</a:t>
            </a: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点击添加文本信息，点击添加文本信息，点击添加文本信息，点击添加文本信息。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6160" y="1194435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各季度产品销售统计表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pic>
        <p:nvPicPr>
          <p:cNvPr id="9" name="图片 8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5400000" flipV="1">
            <a:off x="9901555" y="-565785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110490" y="104140"/>
            <a:ext cx="2278380" cy="735965"/>
            <a:chOff x="174" y="164"/>
            <a:chExt cx="3588" cy="1159"/>
          </a:xfrm>
        </p:grpSpPr>
        <p:sp>
          <p:nvSpPr>
            <p:cNvPr id="12" name="矩形 11"/>
            <p:cNvSpPr/>
            <p:nvPr/>
          </p:nvSpPr>
          <p:spPr>
            <a:xfrm>
              <a:off x="275" y="172"/>
              <a:ext cx="3487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530508" y="4962076"/>
            <a:ext cx="585216" cy="584835"/>
            <a:chOff x="11338560" y="7314907"/>
            <a:chExt cx="1097280" cy="1097280"/>
          </a:xfrm>
        </p:grpSpPr>
        <p:sp>
          <p:nvSpPr>
            <p:cNvPr id="27" name="Oval 19"/>
            <p:cNvSpPr/>
            <p:nvPr/>
          </p:nvSpPr>
          <p:spPr>
            <a:xfrm>
              <a:off x="11338560" y="7314907"/>
              <a:ext cx="1097280" cy="1097280"/>
            </a:xfrm>
            <a:prstGeom prst="ellipse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8" name="Shape 2529"/>
            <p:cNvSpPr/>
            <p:nvPr/>
          </p:nvSpPr>
          <p:spPr>
            <a:xfrm>
              <a:off x="11686288" y="7587294"/>
              <a:ext cx="401824" cy="552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1"/>
                    <a:pt x="11172" y="16691"/>
                    <a:pt x="10800" y="16691"/>
                  </a:cubicBezTo>
                  <a:cubicBezTo>
                    <a:pt x="10428" y="16691"/>
                    <a:pt x="10125" y="16471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5"/>
                    <a:pt x="10055" y="13745"/>
                    <a:pt x="10800" y="13745"/>
                  </a:cubicBezTo>
                  <a:cubicBezTo>
                    <a:pt x="11545" y="13745"/>
                    <a:pt x="12150" y="14185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6"/>
                    <a:pt x="8798" y="16034"/>
                  </a:cubicBezTo>
                  <a:cubicBezTo>
                    <a:pt x="8789" y="16089"/>
                    <a:pt x="8775" y="16143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3"/>
                    <a:pt x="12810" y="16089"/>
                    <a:pt x="12802" y="16034"/>
                  </a:cubicBezTo>
                  <a:cubicBezTo>
                    <a:pt x="13231" y="15687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  <a:moveTo>
                    <a:pt x="20250" y="19636"/>
                  </a:moveTo>
                  <a:cubicBezTo>
                    <a:pt x="20250" y="20179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9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cubicBezTo>
                    <a:pt x="2700" y="6162"/>
                    <a:pt x="3003" y="6382"/>
                    <a:pt x="3375" y="6382"/>
                  </a:cubicBezTo>
                  <a:cubicBezTo>
                    <a:pt x="3747" y="6382"/>
                    <a:pt x="4050" y="6162"/>
                    <a:pt x="4050" y="5891"/>
                  </a:cubicBez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0520" tIns="10520" rIns="10520" bIns="1052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57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83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530508" y="2481385"/>
            <a:ext cx="585216" cy="585216"/>
            <a:chOff x="3995743" y="7314907"/>
            <a:chExt cx="1097280" cy="1097280"/>
          </a:xfrm>
        </p:grpSpPr>
        <p:sp>
          <p:nvSpPr>
            <p:cNvPr id="30" name="Oval 23"/>
            <p:cNvSpPr/>
            <p:nvPr/>
          </p:nvSpPr>
          <p:spPr>
            <a:xfrm>
              <a:off x="3995743" y="7314907"/>
              <a:ext cx="1097280" cy="1097280"/>
            </a:xfrm>
            <a:prstGeom prst="ellipse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Shape 2538"/>
            <p:cNvSpPr/>
            <p:nvPr/>
          </p:nvSpPr>
          <p:spPr>
            <a:xfrm>
              <a:off x="4318357" y="7587294"/>
              <a:ext cx="452051" cy="552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5891"/>
                  </a:moveTo>
                  <a:lnTo>
                    <a:pt x="1200" y="5891"/>
                  </a:lnTo>
                  <a:lnTo>
                    <a:pt x="1200" y="3927"/>
                  </a:lnTo>
                  <a:lnTo>
                    <a:pt x="6000" y="3927"/>
                  </a:lnTo>
                  <a:cubicBezTo>
                    <a:pt x="6000" y="4469"/>
                    <a:pt x="6538" y="4909"/>
                    <a:pt x="7200" y="4909"/>
                  </a:cubicBezTo>
                  <a:lnTo>
                    <a:pt x="14400" y="4909"/>
                  </a:lnTo>
                  <a:cubicBezTo>
                    <a:pt x="15062" y="4909"/>
                    <a:pt x="15600" y="4469"/>
                    <a:pt x="15600" y="3927"/>
                  </a:cubicBezTo>
                  <a:lnTo>
                    <a:pt x="20400" y="3927"/>
                  </a:lnTo>
                  <a:cubicBezTo>
                    <a:pt x="20400" y="3927"/>
                    <a:pt x="20400" y="5891"/>
                    <a:pt x="20400" y="5891"/>
                  </a:cubicBezTo>
                  <a:close/>
                  <a:moveTo>
                    <a:pt x="20400" y="20618"/>
                  </a:moveTo>
                  <a:lnTo>
                    <a:pt x="1200" y="20618"/>
                  </a:lnTo>
                  <a:lnTo>
                    <a:pt x="1200" y="6873"/>
                  </a:lnTo>
                  <a:lnTo>
                    <a:pt x="20400" y="6873"/>
                  </a:lnTo>
                  <a:cubicBezTo>
                    <a:pt x="20400" y="6873"/>
                    <a:pt x="20400" y="20618"/>
                    <a:pt x="20400" y="20618"/>
                  </a:cubicBezTo>
                  <a:close/>
                  <a:moveTo>
                    <a:pt x="7200" y="1964"/>
                  </a:moveTo>
                  <a:lnTo>
                    <a:pt x="14400" y="1964"/>
                  </a:lnTo>
                  <a:lnTo>
                    <a:pt x="14400" y="3927"/>
                  </a:lnTo>
                  <a:lnTo>
                    <a:pt x="7200" y="3927"/>
                  </a:lnTo>
                  <a:cubicBezTo>
                    <a:pt x="7200" y="3927"/>
                    <a:pt x="7200" y="1964"/>
                    <a:pt x="7200" y="1964"/>
                  </a:cubicBezTo>
                  <a:close/>
                  <a:moveTo>
                    <a:pt x="20400" y="2945"/>
                  </a:moveTo>
                  <a:lnTo>
                    <a:pt x="15600" y="2945"/>
                  </a:lnTo>
                  <a:lnTo>
                    <a:pt x="15600" y="1964"/>
                  </a:lnTo>
                  <a:cubicBezTo>
                    <a:pt x="15600" y="1422"/>
                    <a:pt x="15062" y="982"/>
                    <a:pt x="14400" y="982"/>
                  </a:cubicBezTo>
                  <a:lnTo>
                    <a:pt x="12000" y="982"/>
                  </a:lnTo>
                  <a:cubicBezTo>
                    <a:pt x="12000" y="440"/>
                    <a:pt x="11462" y="0"/>
                    <a:pt x="10800" y="0"/>
                  </a:cubicBezTo>
                  <a:cubicBezTo>
                    <a:pt x="10138" y="0"/>
                    <a:pt x="9600" y="440"/>
                    <a:pt x="9600" y="982"/>
                  </a:cubicBezTo>
                  <a:lnTo>
                    <a:pt x="7200" y="982"/>
                  </a:lnTo>
                  <a:cubicBezTo>
                    <a:pt x="6538" y="982"/>
                    <a:pt x="6000" y="1422"/>
                    <a:pt x="6000" y="1964"/>
                  </a:cubicBezTo>
                  <a:lnTo>
                    <a:pt x="6000" y="2945"/>
                  </a:lnTo>
                  <a:lnTo>
                    <a:pt x="1200" y="2945"/>
                  </a:lnTo>
                  <a:cubicBezTo>
                    <a:pt x="538" y="2945"/>
                    <a:pt x="0" y="3386"/>
                    <a:pt x="0" y="3927"/>
                  </a:cubicBezTo>
                  <a:lnTo>
                    <a:pt x="0" y="20618"/>
                  </a:lnTo>
                  <a:cubicBezTo>
                    <a:pt x="0" y="21160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0"/>
                    <a:pt x="21600" y="20618"/>
                  </a:cubicBezTo>
                  <a:lnTo>
                    <a:pt x="21600" y="3927"/>
                  </a:lnTo>
                  <a:cubicBezTo>
                    <a:pt x="21600" y="3386"/>
                    <a:pt x="21062" y="2945"/>
                    <a:pt x="20400" y="2945"/>
                  </a:cubicBezTo>
                  <a:moveTo>
                    <a:pt x="4200" y="16691"/>
                  </a:moveTo>
                  <a:lnTo>
                    <a:pt x="15000" y="16691"/>
                  </a:lnTo>
                  <a:cubicBezTo>
                    <a:pt x="15331" y="16691"/>
                    <a:pt x="15600" y="16472"/>
                    <a:pt x="15600" y="16200"/>
                  </a:cubicBezTo>
                  <a:cubicBezTo>
                    <a:pt x="15600" y="15929"/>
                    <a:pt x="15331" y="15709"/>
                    <a:pt x="15000" y="15709"/>
                  </a:cubicBez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moveTo>
                    <a:pt x="4200" y="13745"/>
                  </a:moveTo>
                  <a:lnTo>
                    <a:pt x="17400" y="13745"/>
                  </a:lnTo>
                  <a:cubicBezTo>
                    <a:pt x="17731" y="13745"/>
                    <a:pt x="18000" y="13526"/>
                    <a:pt x="18000" y="13255"/>
                  </a:cubicBezTo>
                  <a:cubicBezTo>
                    <a:pt x="18000" y="12984"/>
                    <a:pt x="17731" y="12764"/>
                    <a:pt x="17400" y="12764"/>
                  </a:cubicBezTo>
                  <a:lnTo>
                    <a:pt x="4200" y="12764"/>
                  </a:lnTo>
                  <a:cubicBezTo>
                    <a:pt x="3869" y="12764"/>
                    <a:pt x="3600" y="12984"/>
                    <a:pt x="3600" y="13255"/>
                  </a:cubicBezTo>
                  <a:cubicBezTo>
                    <a:pt x="3600" y="13526"/>
                    <a:pt x="3869" y="13745"/>
                    <a:pt x="4200" y="13745"/>
                  </a:cubicBezTo>
                  <a:moveTo>
                    <a:pt x="4200" y="10800"/>
                  </a:moveTo>
                  <a:lnTo>
                    <a:pt x="11400" y="10800"/>
                  </a:lnTo>
                  <a:cubicBezTo>
                    <a:pt x="11731" y="10800"/>
                    <a:pt x="12000" y="10581"/>
                    <a:pt x="12000" y="10309"/>
                  </a:cubicBezTo>
                  <a:cubicBezTo>
                    <a:pt x="12000" y="10038"/>
                    <a:pt x="11731" y="9818"/>
                    <a:pt x="11400" y="9818"/>
                  </a:cubicBezTo>
                  <a:lnTo>
                    <a:pt x="4200" y="9818"/>
                  </a:lnTo>
                  <a:cubicBezTo>
                    <a:pt x="3869" y="9818"/>
                    <a:pt x="3600" y="10038"/>
                    <a:pt x="3600" y="10309"/>
                  </a:cubicBezTo>
                  <a:cubicBezTo>
                    <a:pt x="3600" y="10581"/>
                    <a:pt x="3869" y="10800"/>
                    <a:pt x="42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0520" tIns="10520" rIns="10520" bIns="1052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57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83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32" name="Group 26"/>
          <p:cNvGrpSpPr/>
          <p:nvPr/>
        </p:nvGrpSpPr>
        <p:grpSpPr>
          <a:xfrm>
            <a:off x="530508" y="3721921"/>
            <a:ext cx="585216" cy="584835"/>
            <a:chOff x="1828800" y="9841704"/>
            <a:chExt cx="1097280" cy="1097280"/>
          </a:xfrm>
        </p:grpSpPr>
        <p:sp>
          <p:nvSpPr>
            <p:cNvPr id="33" name="Oval 27"/>
            <p:cNvSpPr/>
            <p:nvPr/>
          </p:nvSpPr>
          <p:spPr>
            <a:xfrm>
              <a:off x="1828800" y="9841704"/>
              <a:ext cx="1097280" cy="1097280"/>
            </a:xfrm>
            <a:prstGeom prst="ellipse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4" name="Shape 2535"/>
            <p:cNvSpPr/>
            <p:nvPr/>
          </p:nvSpPr>
          <p:spPr>
            <a:xfrm>
              <a:off x="2152479" y="10115383"/>
              <a:ext cx="449922" cy="549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8836"/>
                  </a:moveTo>
                  <a:lnTo>
                    <a:pt x="10800" y="5966"/>
                  </a:lnTo>
                  <a:lnTo>
                    <a:pt x="13928" y="8836"/>
                  </a:lnTo>
                  <a:cubicBezTo>
                    <a:pt x="13928" y="8836"/>
                    <a:pt x="10800" y="8836"/>
                    <a:pt x="10800" y="8836"/>
                  </a:cubicBezTo>
                  <a:close/>
                  <a:moveTo>
                    <a:pt x="14400" y="19636"/>
                  </a:moveTo>
                  <a:cubicBezTo>
                    <a:pt x="14400" y="20178"/>
                    <a:pt x="13862" y="20617"/>
                    <a:pt x="13200" y="20617"/>
                  </a:cubicBezTo>
                  <a:lnTo>
                    <a:pt x="2400" y="20617"/>
                  </a:lnTo>
                  <a:cubicBezTo>
                    <a:pt x="1738" y="20617"/>
                    <a:pt x="1200" y="20178"/>
                    <a:pt x="1200" y="19636"/>
                  </a:cubicBezTo>
                  <a:lnTo>
                    <a:pt x="1200" y="6872"/>
                  </a:lnTo>
                  <a:cubicBezTo>
                    <a:pt x="1200" y="6331"/>
                    <a:pt x="1738" y="5891"/>
                    <a:pt x="2400" y="5891"/>
                  </a:cubicBezTo>
                  <a:lnTo>
                    <a:pt x="9600" y="5891"/>
                  </a:lnTo>
                  <a:lnTo>
                    <a:pt x="9600" y="8836"/>
                  </a:lnTo>
                  <a:cubicBezTo>
                    <a:pt x="9600" y="9378"/>
                    <a:pt x="10138" y="9818"/>
                    <a:pt x="10800" y="9818"/>
                  </a:cubicBezTo>
                  <a:lnTo>
                    <a:pt x="14400" y="9818"/>
                  </a:lnTo>
                  <a:cubicBezTo>
                    <a:pt x="14400" y="9818"/>
                    <a:pt x="14400" y="19636"/>
                    <a:pt x="14400" y="19636"/>
                  </a:cubicBezTo>
                  <a:close/>
                  <a:moveTo>
                    <a:pt x="2400" y="4909"/>
                  </a:moveTo>
                  <a:cubicBezTo>
                    <a:pt x="1075" y="4909"/>
                    <a:pt x="0" y="5788"/>
                    <a:pt x="0" y="6872"/>
                  </a:cubicBezTo>
                  <a:lnTo>
                    <a:pt x="0" y="19636"/>
                  </a:lnTo>
                  <a:cubicBezTo>
                    <a:pt x="0" y="20720"/>
                    <a:pt x="1075" y="21600"/>
                    <a:pt x="2400" y="21600"/>
                  </a:cubicBezTo>
                  <a:lnTo>
                    <a:pt x="13200" y="21600"/>
                  </a:lnTo>
                  <a:cubicBezTo>
                    <a:pt x="14525" y="21600"/>
                    <a:pt x="15600" y="20720"/>
                    <a:pt x="15600" y="19636"/>
                  </a:cubicBezTo>
                  <a:lnTo>
                    <a:pt x="15600" y="8836"/>
                  </a:lnTo>
                  <a:lnTo>
                    <a:pt x="11400" y="4909"/>
                  </a:lnTo>
                  <a:cubicBezTo>
                    <a:pt x="11400" y="4909"/>
                    <a:pt x="2400" y="4909"/>
                    <a:pt x="2400" y="4909"/>
                  </a:cubicBezTo>
                  <a:close/>
                  <a:moveTo>
                    <a:pt x="16800" y="3927"/>
                  </a:moveTo>
                  <a:lnTo>
                    <a:pt x="16800" y="1058"/>
                  </a:lnTo>
                  <a:lnTo>
                    <a:pt x="19928" y="3927"/>
                  </a:lnTo>
                  <a:cubicBezTo>
                    <a:pt x="19928" y="3927"/>
                    <a:pt x="16800" y="3927"/>
                    <a:pt x="16800" y="3927"/>
                  </a:cubicBezTo>
                  <a:close/>
                  <a:moveTo>
                    <a:pt x="17400" y="0"/>
                  </a:moveTo>
                  <a:lnTo>
                    <a:pt x="8400" y="0"/>
                  </a:lnTo>
                  <a:cubicBezTo>
                    <a:pt x="7075" y="0"/>
                    <a:pt x="6000" y="879"/>
                    <a:pt x="6000" y="1964"/>
                  </a:cubicBezTo>
                  <a:lnTo>
                    <a:pt x="6000" y="3436"/>
                  </a:lnTo>
                  <a:cubicBezTo>
                    <a:pt x="6000" y="3708"/>
                    <a:pt x="6269" y="3927"/>
                    <a:pt x="6600" y="3927"/>
                  </a:cubicBezTo>
                  <a:cubicBezTo>
                    <a:pt x="6931" y="3927"/>
                    <a:pt x="7200" y="3708"/>
                    <a:pt x="7200" y="3436"/>
                  </a:cubicBezTo>
                  <a:lnTo>
                    <a:pt x="7200" y="1964"/>
                  </a:lnTo>
                  <a:cubicBezTo>
                    <a:pt x="7200" y="1422"/>
                    <a:pt x="7738" y="982"/>
                    <a:pt x="8400" y="982"/>
                  </a:cubicBezTo>
                  <a:lnTo>
                    <a:pt x="15600" y="982"/>
                  </a:lnTo>
                  <a:lnTo>
                    <a:pt x="15600" y="3927"/>
                  </a:lnTo>
                  <a:cubicBezTo>
                    <a:pt x="15600" y="4469"/>
                    <a:pt x="16138" y="4909"/>
                    <a:pt x="16800" y="4909"/>
                  </a:cubicBezTo>
                  <a:lnTo>
                    <a:pt x="20400" y="4909"/>
                  </a:lnTo>
                  <a:lnTo>
                    <a:pt x="20400" y="14727"/>
                  </a:lnTo>
                  <a:cubicBezTo>
                    <a:pt x="20400" y="15269"/>
                    <a:pt x="19862" y="15709"/>
                    <a:pt x="19200" y="15709"/>
                  </a:cubicBezTo>
                  <a:lnTo>
                    <a:pt x="17400" y="15709"/>
                  </a:lnTo>
                  <a:cubicBezTo>
                    <a:pt x="17069" y="15709"/>
                    <a:pt x="16800" y="15929"/>
                    <a:pt x="16800" y="16199"/>
                  </a:cubicBezTo>
                  <a:cubicBezTo>
                    <a:pt x="16800" y="16471"/>
                    <a:pt x="17069" y="16690"/>
                    <a:pt x="17400" y="16690"/>
                  </a:cubicBezTo>
                  <a:lnTo>
                    <a:pt x="19200" y="16690"/>
                  </a:lnTo>
                  <a:cubicBezTo>
                    <a:pt x="20525" y="16690"/>
                    <a:pt x="21600" y="15811"/>
                    <a:pt x="21600" y="14727"/>
                  </a:cubicBezTo>
                  <a:lnTo>
                    <a:pt x="21600" y="3927"/>
                  </a:lnTo>
                  <a:cubicBezTo>
                    <a:pt x="21600" y="3927"/>
                    <a:pt x="17400" y="0"/>
                    <a:pt x="1740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0520" tIns="10520" rIns="10520" bIns="1052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57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83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康黑体W3(P)" panose="020B0300000000000000" pitchFamily="34" charset="-122"/>
                <a:ea typeface="华康黑体W3(P)" panose="020B0300000000000000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99515" y="3589020"/>
            <a:ext cx="416941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点击添加文本信息，点击添加文本信息，点击添加文本信息，点击添加文本信息，点击添加文本信息。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9515" y="4834890"/>
            <a:ext cx="422846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点击添加文本信息，点击添加文本信息，点击添加文本信息，点击添加文本信息，点击添加文本信息。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矩形 47"/>
          <p:cNvSpPr/>
          <p:nvPr/>
        </p:nvSpPr>
        <p:spPr>
          <a:xfrm>
            <a:off x="1061085" y="2228850"/>
            <a:ext cx="10187305" cy="546100"/>
          </a:xfrm>
          <a:prstGeom prst="rect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56895" y="4037965"/>
            <a:ext cx="11169650" cy="2611755"/>
          </a:xfrm>
          <a:prstGeom prst="rect">
            <a:avLst/>
          </a:prstGeom>
          <a:noFill/>
          <a:ln w="381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28185" y="551815"/>
            <a:ext cx="322643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TOP</a:t>
            </a:r>
            <a:r>
              <a:rPr lang="zh-CN" altLang="en-US" sz="4000" b="1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产品展示</a:t>
            </a:r>
            <a:endParaRPr lang="zh-CN" altLang="en-US" sz="4000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24598" y="2764790"/>
            <a:ext cx="1257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0591" t="28940" r="16935"/>
          <a:stretch>
            <a:fillRect/>
          </a:stretch>
        </p:blipFill>
        <p:spPr>
          <a:xfrm>
            <a:off x="3216275" y="4037965"/>
            <a:ext cx="1537970" cy="24707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4000500"/>
            <a:ext cx="1510665" cy="2508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4561"/>
          <a:stretch>
            <a:fillRect/>
          </a:stretch>
        </p:blipFill>
        <p:spPr>
          <a:xfrm>
            <a:off x="5398135" y="4008755"/>
            <a:ext cx="1403350" cy="24999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l="4201"/>
          <a:stretch>
            <a:fillRect/>
          </a:stretch>
        </p:blipFill>
        <p:spPr>
          <a:xfrm>
            <a:off x="7445375" y="4018915"/>
            <a:ext cx="1534795" cy="24898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060" y="3997325"/>
            <a:ext cx="1624965" cy="251142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72803" y="2764790"/>
            <a:ext cx="1257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21008" y="2764790"/>
            <a:ext cx="1257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添加设计说明、理念，灵感。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69213" y="2764790"/>
            <a:ext cx="1257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17418" y="2764790"/>
            <a:ext cx="12579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添加设计说明、理念，灵感。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625" y="2178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54125" y="229743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添加名字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02331" y="229743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添加名字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50536" y="229743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添加名字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98741" y="229743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添加名字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46945" y="229743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添加名字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877820" y="2086610"/>
            <a:ext cx="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037455" y="2086610"/>
            <a:ext cx="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97090" y="2086610"/>
            <a:ext cx="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356725" y="2086610"/>
            <a:ext cx="0" cy="1143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10490" y="104140"/>
            <a:ext cx="2278380" cy="735965"/>
            <a:chOff x="174" y="164"/>
            <a:chExt cx="3588" cy="1159"/>
          </a:xfrm>
        </p:grpSpPr>
        <p:sp>
          <p:nvSpPr>
            <p:cNvPr id="41" name="矩形 40"/>
            <p:cNvSpPr/>
            <p:nvPr/>
          </p:nvSpPr>
          <p:spPr>
            <a:xfrm>
              <a:off x="275" y="172"/>
              <a:ext cx="3487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1620520" y="1847215"/>
            <a:ext cx="454025" cy="45402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2695" y="1847215"/>
            <a:ext cx="454025" cy="45402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914390" y="1847215"/>
            <a:ext cx="454025" cy="45402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56245" y="1847215"/>
            <a:ext cx="454025" cy="45402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239375" y="1847215"/>
            <a:ext cx="454025" cy="45402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49095" y="1805305"/>
            <a:ext cx="38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1</a:t>
            </a:r>
            <a:endParaRPr lang="en-US" altLang="zh-CN" sz="28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16985" y="1805305"/>
            <a:ext cx="38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2</a:t>
            </a:r>
            <a:endParaRPr lang="en-US" altLang="zh-CN" sz="28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47410" y="1805305"/>
            <a:ext cx="38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3</a:t>
            </a:r>
            <a:endParaRPr lang="en-US" altLang="zh-CN" sz="28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84820" y="1805305"/>
            <a:ext cx="38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4</a:t>
            </a:r>
            <a:endParaRPr lang="en-US" altLang="zh-CN" sz="28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273665" y="1805305"/>
            <a:ext cx="38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5</a:t>
            </a:r>
            <a:endParaRPr lang="en-US" altLang="zh-CN" sz="28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438650" y="1523365"/>
            <a:ext cx="34055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030153" y="1594485"/>
            <a:ext cx="22225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图片 46" descr="18-3"/>
          <p:cNvPicPr>
            <a:picLocks noChangeAspect="1"/>
          </p:cNvPicPr>
          <p:nvPr/>
        </p:nvPicPr>
        <p:blipFill>
          <a:blip r:embed="rId6"/>
          <a:srcRect r="55596" b="28425"/>
          <a:stretch>
            <a:fillRect/>
          </a:stretch>
        </p:blipFill>
        <p:spPr>
          <a:xfrm rot="5400000" flipV="1">
            <a:off x="9901555" y="-565785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224338" y="2331085"/>
            <a:ext cx="3845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latin typeface="思源黑体 CN Medium" panose="020B0600000000000000" charset="-122"/>
                <a:ea typeface="思源黑体 CN Medium" panose="020B0600000000000000" charset="-122"/>
              </a:rPr>
              <a:t>顾客评价</a:t>
            </a:r>
            <a:endParaRPr lang="zh-CN" altLang="en-US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3135" y="3475990"/>
            <a:ext cx="5146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/>
              <a:t>Customer evaluation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491230" y="3473450"/>
            <a:ext cx="51492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152900" y="410527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满意度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260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顾客评价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469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评价统计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37718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9229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15896" y="1726565"/>
            <a:ext cx="11836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3800" b="1">
                <a:latin typeface="思源黑体 CN Medium" panose="020B0600000000000000" charset="-122"/>
                <a:ea typeface="思源黑体 CN Medium" panose="020B0600000000000000" charset="-122"/>
              </a:rPr>
              <a:t>3</a:t>
            </a:r>
            <a:endParaRPr lang="en-US" altLang="zh-CN" sz="138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03818" y="854075"/>
            <a:ext cx="1407795" cy="329501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41941" b="15760"/>
          <a:stretch>
            <a:fillRect/>
          </a:stretch>
        </p:blipFill>
        <p:spPr>
          <a:xfrm>
            <a:off x="0" y="0"/>
            <a:ext cx="12202160" cy="3441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6035" y="1440180"/>
            <a:ext cx="6700520" cy="4956810"/>
          </a:xfrm>
          <a:prstGeom prst="rect">
            <a:avLst/>
          </a:prstGeom>
          <a:solidFill>
            <a:srgbClr val="E5D7CE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10355" y="3532505"/>
            <a:ext cx="3611880" cy="2491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spc="600">
                <a:solidFill>
                  <a:schemeClr val="tx1"/>
                </a:solidFill>
                <a:uFillTx/>
                <a:latin typeface="腾祥嘉丽中黑简" panose="01010104010101010101" charset="-122"/>
                <a:ea typeface="+mj-ea"/>
                <a:cs typeface="+mj-ea"/>
              </a:rPr>
              <a:t>用户满意度</a:t>
            </a:r>
            <a:endParaRPr lang="zh-CN" altLang="en-US" sz="6600">
              <a:latin typeface="+mj-ea"/>
              <a:ea typeface="+mj-ea"/>
              <a:cs typeface="+mj-ea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100%</a:t>
            </a:r>
            <a:endParaRPr lang="en-US" altLang="zh-CN" sz="72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69845" y="3416300"/>
            <a:ext cx="328422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顾客评价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38400" y="1352550"/>
            <a:ext cx="6979285" cy="524065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33" name="矩形 32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3876675" y="2991485"/>
            <a:ext cx="670560" cy="6705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16200000">
            <a:off x="9788525" y="4444365"/>
            <a:ext cx="1847850" cy="2978785"/>
          </a:xfrm>
          <a:prstGeom prst="rect">
            <a:avLst/>
          </a:prstGeom>
          <a:effectLst>
            <a:outerShdw blurRad="50800" dist="762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矩形 24"/>
          <p:cNvSpPr/>
          <p:nvPr/>
        </p:nvSpPr>
        <p:spPr>
          <a:xfrm>
            <a:off x="855980" y="3190240"/>
            <a:ext cx="10633075" cy="3511550"/>
          </a:xfrm>
          <a:prstGeom prst="rect">
            <a:avLst/>
          </a:prstGeom>
          <a:noFill/>
          <a:ln w="381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745" y="3189605"/>
            <a:ext cx="2161540" cy="3311525"/>
          </a:xfrm>
          <a:prstGeom prst="rect">
            <a:avLst/>
          </a:prstGeom>
          <a:solidFill>
            <a:srgbClr val="4BAFA5"/>
          </a:solidFill>
          <a:ln>
            <a:noFill/>
          </a:ln>
          <a:effectLst>
            <a:outerShdw blurRad="50800" dist="1270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79245" y="2162175"/>
            <a:ext cx="1350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A</a:t>
            </a:r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顾客评价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1947863" y="2827020"/>
            <a:ext cx="502285" cy="315595"/>
          </a:xfrm>
          <a:prstGeom prst="triangle">
            <a:avLst/>
          </a:prstGeom>
          <a:solidFill>
            <a:srgbClr val="4BAF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59230" y="2679700"/>
            <a:ext cx="14795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754755" y="3189605"/>
            <a:ext cx="2161540" cy="331152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1270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08145" y="2185035"/>
            <a:ext cx="13684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B</a:t>
            </a:r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顾客评价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4567873" y="2827020"/>
            <a:ext cx="502285" cy="315595"/>
          </a:xfrm>
          <a:prstGeom prst="triangle">
            <a:avLst/>
          </a:prstGeom>
          <a:solidFill>
            <a:srgbClr val="F7BD7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079240" y="2718435"/>
            <a:ext cx="14795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374765" y="3189605"/>
            <a:ext cx="2161540" cy="331152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1270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08470" y="2185035"/>
            <a:ext cx="1363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C</a:t>
            </a:r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顾客评价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7178358" y="2827020"/>
            <a:ext cx="502285" cy="315595"/>
          </a:xfrm>
          <a:prstGeom prst="triangle">
            <a:avLst/>
          </a:prstGeom>
          <a:solidFill>
            <a:srgbClr val="F7BD7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6689725" y="2718435"/>
            <a:ext cx="14795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994775" y="3189605"/>
            <a:ext cx="2161540" cy="3311525"/>
          </a:xfrm>
          <a:prstGeom prst="rect">
            <a:avLst/>
          </a:prstGeom>
          <a:solidFill>
            <a:srgbClr val="4BAFA5"/>
          </a:solidFill>
          <a:ln>
            <a:noFill/>
          </a:ln>
          <a:effectLst>
            <a:outerShdw blurRad="50800" dist="1270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478963" y="2185035"/>
            <a:ext cx="13811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D</a:t>
            </a:r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顾客评价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0800000">
            <a:off x="9846628" y="2827020"/>
            <a:ext cx="502285" cy="315595"/>
          </a:xfrm>
          <a:prstGeom prst="triangle">
            <a:avLst/>
          </a:prstGeom>
          <a:solidFill>
            <a:srgbClr val="4BAF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9357995" y="2718435"/>
            <a:ext cx="14795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365250" y="3317875"/>
            <a:ext cx="15735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评价文字，评价文字，评价文字，评价文字，评价文字，评价文字。</a:t>
            </a:r>
            <a:endParaRPr lang="zh-CN" altLang="en-US" sz="1400">
              <a:ln>
                <a:noFill/>
              </a:ln>
              <a:solidFill>
                <a:schemeClr val="bg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rcRect l="16451" t="9421" r="23210" b="2897"/>
          <a:stretch>
            <a:fillRect/>
          </a:stretch>
        </p:blipFill>
        <p:spPr>
          <a:xfrm>
            <a:off x="1645285" y="1200150"/>
            <a:ext cx="1022985" cy="991870"/>
          </a:xfrm>
          <a:prstGeom prst="ellipse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rcRect l="16451" t="9421" r="23210" b="2897"/>
          <a:stretch>
            <a:fillRect/>
          </a:stretch>
        </p:blipFill>
        <p:spPr>
          <a:xfrm>
            <a:off x="4309745" y="1200150"/>
            <a:ext cx="1022985" cy="991870"/>
          </a:xfrm>
          <a:prstGeom prst="ellipse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l="16451" t="9421" r="23210" b="2897"/>
          <a:stretch>
            <a:fillRect/>
          </a:stretch>
        </p:blipFill>
        <p:spPr>
          <a:xfrm>
            <a:off x="6916420" y="1200150"/>
            <a:ext cx="1022985" cy="991870"/>
          </a:xfrm>
          <a:prstGeom prst="ellipse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rcRect l="16451" t="9421" r="23210" b="2897"/>
          <a:stretch>
            <a:fillRect/>
          </a:stretch>
        </p:blipFill>
        <p:spPr>
          <a:xfrm>
            <a:off x="9545955" y="1200150"/>
            <a:ext cx="1022985" cy="991870"/>
          </a:xfrm>
          <a:prstGeom prst="ellipse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003675" y="3317875"/>
            <a:ext cx="15297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评价文字，评价文字，评价文字，评价文字，评价文字。</a:t>
            </a:r>
            <a:endParaRPr lang="zh-CN" altLang="en-US" sz="1400">
              <a:ln>
                <a:noFill/>
              </a:ln>
              <a:solidFill>
                <a:schemeClr val="bg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42100" y="3317875"/>
            <a:ext cx="152971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评价文字，评价文字，评价文字，评价文字。</a:t>
            </a:r>
            <a:endParaRPr lang="zh-CN" altLang="en-US" sz="1400">
              <a:ln>
                <a:noFill/>
              </a:ln>
              <a:solidFill>
                <a:schemeClr val="bg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80525" y="3317875"/>
            <a:ext cx="152971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评价文字，评价文字，</a:t>
            </a:r>
            <a:r>
              <a:rPr lang="zh-CN" altLang="en-US" sz="1400">
                <a:ln>
                  <a:noFill/>
                </a:ln>
                <a:solidFill>
                  <a:schemeClr val="bg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评价文字，评价文字，评价文字，评价文字，评价文字，评价文字，评价文字。</a:t>
            </a:r>
            <a:endParaRPr lang="zh-CN" altLang="en-US" sz="1400">
              <a:ln>
                <a:noFill/>
              </a:ln>
              <a:solidFill>
                <a:schemeClr val="bg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顾客</a:t>
            </a:r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评价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33" name="矩形 32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5400000" flipV="1">
            <a:off x="9901555" y="-565785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矩形 39"/>
          <p:cNvSpPr/>
          <p:nvPr/>
        </p:nvSpPr>
        <p:spPr>
          <a:xfrm rot="8100000">
            <a:off x="4307840" y="1169670"/>
            <a:ext cx="3228975" cy="3228975"/>
          </a:xfrm>
          <a:prstGeom prst="rect">
            <a:avLst/>
          </a:prstGeom>
          <a:noFill/>
          <a:ln w="25400">
            <a:solidFill>
              <a:srgbClr val="F7BD72"/>
            </a:solidFill>
          </a:ln>
          <a:effectLst>
            <a:outerShdw blurRad="50800" dist="165100" dir="108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7BD7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0" name="直接连接符 19"/>
          <p:cNvCxnSpPr>
            <a:stCxn id="19" idx="1"/>
          </p:cNvCxnSpPr>
          <p:nvPr/>
        </p:nvCxnSpPr>
        <p:spPr>
          <a:xfrm>
            <a:off x="842963" y="4223385"/>
            <a:ext cx="2487295" cy="0"/>
          </a:xfrm>
          <a:prstGeom prst="line">
            <a:avLst/>
          </a:prstGeom>
          <a:ln w="44450">
            <a:solidFill>
              <a:srgbClr val="4BA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顾客</a:t>
            </a:r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评价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 rot="8100000">
            <a:off x="4753610" y="1730375"/>
            <a:ext cx="2337435" cy="2337435"/>
          </a:xfrm>
          <a:prstGeom prst="rect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2860" y="2369820"/>
            <a:ext cx="678815" cy="67881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36620" y="2377440"/>
            <a:ext cx="678815" cy="67881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60060" y="4428490"/>
            <a:ext cx="678815" cy="67881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565" name="Shape 372"/>
          <p:cNvSpPr/>
          <p:nvPr/>
        </p:nvSpPr>
        <p:spPr>
          <a:xfrm>
            <a:off x="3578860" y="2519045"/>
            <a:ext cx="394335" cy="39560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6875" y="15043"/>
                </a:moveTo>
                <a:lnTo>
                  <a:pt x="16875" y="14850"/>
                </a:lnTo>
                <a:lnTo>
                  <a:pt x="17019" y="14850"/>
                </a:lnTo>
                <a:cubicBezTo>
                  <a:pt x="16975" y="14917"/>
                  <a:pt x="16921" y="14977"/>
                  <a:pt x="16875" y="15043"/>
                </a:cubicBezTo>
                <a:close/>
                <a:moveTo>
                  <a:pt x="10125" y="16200"/>
                </a:moveTo>
                <a:lnTo>
                  <a:pt x="11475" y="16200"/>
                </a:lnTo>
                <a:lnTo>
                  <a:pt x="11475" y="14850"/>
                </a:lnTo>
                <a:lnTo>
                  <a:pt x="10125" y="14850"/>
                </a:lnTo>
                <a:cubicBezTo>
                  <a:pt x="10125" y="14850"/>
                  <a:pt x="10125" y="16200"/>
                  <a:pt x="10125" y="16200"/>
                </a:cubicBezTo>
                <a:close/>
                <a:moveTo>
                  <a:pt x="10613" y="13519"/>
                </a:moveTo>
                <a:lnTo>
                  <a:pt x="12199" y="7257"/>
                </a:lnTo>
                <a:cubicBezTo>
                  <a:pt x="12293" y="6885"/>
                  <a:pt x="12654" y="6665"/>
                  <a:pt x="13006" y="6764"/>
                </a:cubicBezTo>
                <a:cubicBezTo>
                  <a:pt x="13357" y="6863"/>
                  <a:pt x="13565" y="7245"/>
                  <a:pt x="13471" y="7617"/>
                </a:cubicBezTo>
                <a:lnTo>
                  <a:pt x="11898" y="13828"/>
                </a:lnTo>
                <a:cubicBezTo>
                  <a:pt x="12455" y="14189"/>
                  <a:pt x="12825" y="14813"/>
                  <a:pt x="12825" y="15525"/>
                </a:cubicBezTo>
                <a:cubicBezTo>
                  <a:pt x="12825" y="16643"/>
                  <a:pt x="11918" y="17550"/>
                  <a:pt x="10800" y="17550"/>
                </a:cubicBezTo>
                <a:cubicBezTo>
                  <a:pt x="9682" y="17550"/>
                  <a:pt x="8775" y="16643"/>
                  <a:pt x="8775" y="15525"/>
                </a:cubicBezTo>
                <a:cubicBezTo>
                  <a:pt x="8775" y="14471"/>
                  <a:pt x="9584" y="13614"/>
                  <a:pt x="10613" y="13519"/>
                </a:cubicBezTo>
                <a:close/>
                <a:moveTo>
                  <a:pt x="4725" y="15043"/>
                </a:moveTo>
                <a:cubicBezTo>
                  <a:pt x="4679" y="14977"/>
                  <a:pt x="4625" y="14917"/>
                  <a:pt x="4581" y="14850"/>
                </a:cubicBezTo>
                <a:lnTo>
                  <a:pt x="4725" y="14850"/>
                </a:lnTo>
                <a:cubicBezTo>
                  <a:pt x="4725" y="14850"/>
                  <a:pt x="4725" y="15043"/>
                  <a:pt x="4725" y="15043"/>
                </a:cubicBezTo>
                <a:close/>
                <a:moveTo>
                  <a:pt x="16875" y="10800"/>
                </a:moveTo>
                <a:cubicBezTo>
                  <a:pt x="16875" y="7445"/>
                  <a:pt x="14155" y="4725"/>
                  <a:pt x="10800" y="4725"/>
                </a:cubicBezTo>
                <a:cubicBezTo>
                  <a:pt x="7445" y="4725"/>
                  <a:pt x="4725" y="7445"/>
                  <a:pt x="4725" y="10800"/>
                </a:cubicBezTo>
                <a:lnTo>
                  <a:pt x="3375" y="10800"/>
                </a:lnTo>
                <a:cubicBezTo>
                  <a:pt x="3375" y="6699"/>
                  <a:pt x="6699" y="3375"/>
                  <a:pt x="10800" y="3375"/>
                </a:cubicBezTo>
                <a:cubicBezTo>
                  <a:pt x="14901" y="3375"/>
                  <a:pt x="18225" y="6699"/>
                  <a:pt x="18225" y="10800"/>
                </a:cubicBezTo>
                <a:cubicBezTo>
                  <a:pt x="18225" y="10800"/>
                  <a:pt x="16875" y="10800"/>
                  <a:pt x="16875" y="10800"/>
                </a:cubicBezTo>
                <a:close/>
                <a:moveTo>
                  <a:pt x="10800" y="1350"/>
                </a:moveTo>
                <a:cubicBezTo>
                  <a:pt x="5581" y="1350"/>
                  <a:pt x="1350" y="5581"/>
                  <a:pt x="1350" y="10800"/>
                </a:cubicBezTo>
                <a:cubicBezTo>
                  <a:pt x="1350" y="13705"/>
                  <a:pt x="2663" y="16301"/>
                  <a:pt x="4725" y="18034"/>
                </a:cubicBezTo>
                <a:lnTo>
                  <a:pt x="4725" y="18225"/>
                </a:lnTo>
                <a:lnTo>
                  <a:pt x="4967" y="18225"/>
                </a:lnTo>
                <a:cubicBezTo>
                  <a:pt x="6574" y="19489"/>
                  <a:pt x="8596" y="20250"/>
                  <a:pt x="10800" y="20250"/>
                </a:cubicBezTo>
                <a:cubicBezTo>
                  <a:pt x="13004" y="20250"/>
                  <a:pt x="15026" y="19489"/>
                  <a:pt x="16633" y="18225"/>
                </a:cubicBezTo>
                <a:lnTo>
                  <a:pt x="16875" y="18225"/>
                </a:lnTo>
                <a:lnTo>
                  <a:pt x="16875" y="18034"/>
                </a:lnTo>
                <a:cubicBezTo>
                  <a:pt x="18937" y="16301"/>
                  <a:pt x="20250" y="13705"/>
                  <a:pt x="20250" y="10800"/>
                </a:cubicBezTo>
                <a:cubicBezTo>
                  <a:pt x="20250" y="5581"/>
                  <a:pt x="16019" y="1350"/>
                  <a:pt x="10800" y="1350"/>
                </a:cubicBezTo>
                <a:close/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vert="horz" wrap="square" lIns="38100" tIns="38100" rIns="38100" bIns="38100" anchor="ctr"/>
          <a:p>
            <a:endParaRPr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9" name="Freeform: Shape 43"/>
          <p:cNvSpPr/>
          <p:nvPr/>
        </p:nvSpPr>
        <p:spPr bwMode="auto">
          <a:xfrm>
            <a:off x="5713095" y="4604703"/>
            <a:ext cx="372745" cy="32639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600" h="21600">
                <a:moveTo>
                  <a:pt x="18895" y="16182"/>
                </a:moveTo>
                <a:cubicBezTo>
                  <a:pt x="17591" y="15518"/>
                  <a:pt x="15655" y="13809"/>
                  <a:pt x="12789" y="13222"/>
                </a:cubicBezTo>
                <a:cubicBezTo>
                  <a:pt x="13522" y="12323"/>
                  <a:pt x="14076" y="10920"/>
                  <a:pt x="14647" y="9256"/>
                </a:cubicBezTo>
                <a:cubicBezTo>
                  <a:pt x="14978" y="8292"/>
                  <a:pt x="14921" y="7470"/>
                  <a:pt x="14921" y="6300"/>
                </a:cubicBezTo>
                <a:cubicBezTo>
                  <a:pt x="14921" y="5435"/>
                  <a:pt x="15063" y="4048"/>
                  <a:pt x="14876" y="3287"/>
                </a:cubicBezTo>
                <a:cubicBezTo>
                  <a:pt x="14244" y="710"/>
                  <a:pt x="12647" y="0"/>
                  <a:pt x="10775" y="0"/>
                </a:cubicBezTo>
                <a:cubicBezTo>
                  <a:pt x="8902" y="0"/>
                  <a:pt x="7303" y="714"/>
                  <a:pt x="6672" y="3294"/>
                </a:cubicBezTo>
                <a:cubicBezTo>
                  <a:pt x="6486" y="4054"/>
                  <a:pt x="6628" y="5438"/>
                  <a:pt x="6628" y="6300"/>
                </a:cubicBezTo>
                <a:cubicBezTo>
                  <a:pt x="6628" y="7473"/>
                  <a:pt x="6572" y="8297"/>
                  <a:pt x="6904" y="9262"/>
                </a:cubicBezTo>
                <a:cubicBezTo>
                  <a:pt x="7479" y="10934"/>
                  <a:pt x="8026" y="12336"/>
                  <a:pt x="8756" y="13231"/>
                </a:cubicBezTo>
                <a:cubicBezTo>
                  <a:pt x="5913" y="13828"/>
                  <a:pt x="3991" y="15526"/>
                  <a:pt x="2695" y="16187"/>
                </a:cubicBezTo>
                <a:cubicBezTo>
                  <a:pt x="13" y="17556"/>
                  <a:pt x="0" y="19054"/>
                  <a:pt x="0" y="19054"/>
                </a:cubicBezTo>
                <a:lnTo>
                  <a:pt x="0" y="21600"/>
                </a:lnTo>
                <a:lnTo>
                  <a:pt x="21600" y="21597"/>
                </a:lnTo>
                <a:lnTo>
                  <a:pt x="21600" y="19054"/>
                </a:lnTo>
                <a:cubicBezTo>
                  <a:pt x="21600" y="19054"/>
                  <a:pt x="21587" y="17551"/>
                  <a:pt x="18895" y="16182"/>
                </a:cubicBezTo>
                <a:close/>
                <a:moveTo>
                  <a:pt x="18895" y="16182"/>
                </a:moveTo>
              </a:path>
            </a:pathLst>
          </a:cu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</a:extLst>
        </p:spPr>
        <p:txBody>
          <a:bodyPr anchor="ctr"/>
          <a:p>
            <a:pPr algn="ctr"/>
          </a:p>
        </p:txBody>
      </p:sp>
      <p:sp>
        <p:nvSpPr>
          <p:cNvPr id="9" name="椭圆 8"/>
          <p:cNvSpPr/>
          <p:nvPr/>
        </p:nvSpPr>
        <p:spPr>
          <a:xfrm>
            <a:off x="4958080" y="1934845"/>
            <a:ext cx="1928495" cy="1928495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1143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71220" y="3196590"/>
            <a:ext cx="24307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添加文字。</a:t>
            </a:r>
            <a:endParaRPr lang="en-US" altLang="zh-CN" sz="14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pic>
        <p:nvPicPr>
          <p:cNvPr id="24" name="图片 23" descr="18-2"/>
          <p:cNvPicPr>
            <a:picLocks noChangeAspect="1"/>
          </p:cNvPicPr>
          <p:nvPr/>
        </p:nvPicPr>
        <p:blipFill>
          <a:blip r:embed="rId1"/>
          <a:srcRect t="56208" r="44973"/>
          <a:stretch>
            <a:fillRect/>
          </a:stretch>
        </p:blipFill>
        <p:spPr>
          <a:xfrm rot="7320000" flipV="1">
            <a:off x="4525010" y="1136015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423670" y="282765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</a:rPr>
              <a:t>添加小标题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4265" y="3196590"/>
            <a:ext cx="24314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点击添加文字，点击添加文字，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添加文字。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77033" y="282765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</a:rPr>
              <a:t>添加小标题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85665" y="5544185"/>
            <a:ext cx="24682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</a:rPr>
              <a:t>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点击添加文字，点击添加文字，</a:t>
            </a:r>
            <a:r>
              <a:rPr lang="zh-CN" altLang="en-US" sz="14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点击添加文字。</a:t>
            </a:r>
            <a:endParaRPr lang="zh-CN" altLang="en-US" sz="14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56848" y="517525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Medium" panose="020B0600000000000000" charset="-122"/>
                <a:ea typeface="思源黑体 CN Medium" panose="020B0600000000000000" charset="-122"/>
              </a:rPr>
              <a:t>添加小标题</a:t>
            </a:r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978343" y="409448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891713" y="409448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8749030" y="4223385"/>
            <a:ext cx="2501900" cy="0"/>
          </a:xfrm>
          <a:prstGeom prst="line">
            <a:avLst/>
          </a:prstGeom>
          <a:ln w="44450">
            <a:solidFill>
              <a:srgbClr val="4BA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5824538" y="6406515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4681855" y="6535420"/>
            <a:ext cx="2501900" cy="0"/>
          </a:xfrm>
          <a:prstGeom prst="line">
            <a:avLst/>
          </a:prstGeom>
          <a:ln w="44450">
            <a:solidFill>
              <a:srgbClr val="4BA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42" name="矩形 41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0" name="图标"/>
          <p:cNvSpPr>
            <a:spLocks noEditPoints="1"/>
          </p:cNvSpPr>
          <p:nvPr/>
        </p:nvSpPr>
        <p:spPr bwMode="auto">
          <a:xfrm>
            <a:off x="7777798" y="2519045"/>
            <a:ext cx="408940" cy="380365"/>
          </a:xfrm>
          <a:custGeom>
            <a:avLst/>
            <a:gdLst>
              <a:gd name="T0" fmla="*/ 442 w 703"/>
              <a:gd name="T1" fmla="*/ 566 h 653"/>
              <a:gd name="T2" fmla="*/ 459 w 703"/>
              <a:gd name="T3" fmla="*/ 550 h 653"/>
              <a:gd name="T4" fmla="*/ 459 w 703"/>
              <a:gd name="T5" fmla="*/ 311 h 653"/>
              <a:gd name="T6" fmla="*/ 442 w 703"/>
              <a:gd name="T7" fmla="*/ 295 h 653"/>
              <a:gd name="T8" fmla="*/ 261 w 703"/>
              <a:gd name="T9" fmla="*/ 295 h 653"/>
              <a:gd name="T10" fmla="*/ 245 w 703"/>
              <a:gd name="T11" fmla="*/ 311 h 653"/>
              <a:gd name="T12" fmla="*/ 245 w 703"/>
              <a:gd name="T13" fmla="*/ 550 h 653"/>
              <a:gd name="T14" fmla="*/ 261 w 703"/>
              <a:gd name="T15" fmla="*/ 566 h 653"/>
              <a:gd name="T16" fmla="*/ 442 w 703"/>
              <a:gd name="T17" fmla="*/ 566 h 653"/>
              <a:gd name="T18" fmla="*/ 277 w 703"/>
              <a:gd name="T19" fmla="*/ 327 h 653"/>
              <a:gd name="T20" fmla="*/ 277 w 703"/>
              <a:gd name="T21" fmla="*/ 327 h 653"/>
              <a:gd name="T22" fmla="*/ 426 w 703"/>
              <a:gd name="T23" fmla="*/ 327 h 653"/>
              <a:gd name="T24" fmla="*/ 426 w 703"/>
              <a:gd name="T25" fmla="*/ 534 h 653"/>
              <a:gd name="T26" fmla="*/ 277 w 703"/>
              <a:gd name="T27" fmla="*/ 534 h 653"/>
              <a:gd name="T28" fmla="*/ 277 w 703"/>
              <a:gd name="T29" fmla="*/ 327 h 653"/>
              <a:gd name="T30" fmla="*/ 573 w 703"/>
              <a:gd name="T31" fmla="*/ 337 h 653"/>
              <a:gd name="T32" fmla="*/ 573 w 703"/>
              <a:gd name="T33" fmla="*/ 337 h 653"/>
              <a:gd name="T34" fmla="*/ 546 w 703"/>
              <a:gd name="T35" fmla="*/ 363 h 653"/>
              <a:gd name="T36" fmla="*/ 546 w 703"/>
              <a:gd name="T37" fmla="*/ 599 h 653"/>
              <a:gd name="T38" fmla="*/ 157 w 703"/>
              <a:gd name="T39" fmla="*/ 599 h 653"/>
              <a:gd name="T40" fmla="*/ 157 w 703"/>
              <a:gd name="T41" fmla="*/ 363 h 653"/>
              <a:gd name="T42" fmla="*/ 130 w 703"/>
              <a:gd name="T43" fmla="*/ 337 h 653"/>
              <a:gd name="T44" fmla="*/ 103 w 703"/>
              <a:gd name="T45" fmla="*/ 363 h 653"/>
              <a:gd name="T46" fmla="*/ 103 w 703"/>
              <a:gd name="T47" fmla="*/ 626 h 653"/>
              <a:gd name="T48" fmla="*/ 130 w 703"/>
              <a:gd name="T49" fmla="*/ 653 h 653"/>
              <a:gd name="T50" fmla="*/ 573 w 703"/>
              <a:gd name="T51" fmla="*/ 653 h 653"/>
              <a:gd name="T52" fmla="*/ 600 w 703"/>
              <a:gd name="T53" fmla="*/ 626 h 653"/>
              <a:gd name="T54" fmla="*/ 600 w 703"/>
              <a:gd name="T55" fmla="*/ 363 h 653"/>
              <a:gd name="T56" fmla="*/ 573 w 703"/>
              <a:gd name="T57" fmla="*/ 337 h 653"/>
              <a:gd name="T58" fmla="*/ 693 w 703"/>
              <a:gd name="T59" fmla="*/ 333 h 653"/>
              <a:gd name="T60" fmla="*/ 693 w 703"/>
              <a:gd name="T61" fmla="*/ 333 h 653"/>
              <a:gd name="T62" fmla="*/ 371 w 703"/>
              <a:gd name="T63" fmla="*/ 11 h 653"/>
              <a:gd name="T64" fmla="*/ 332 w 703"/>
              <a:gd name="T65" fmla="*/ 11 h 653"/>
              <a:gd name="T66" fmla="*/ 10 w 703"/>
              <a:gd name="T67" fmla="*/ 333 h 653"/>
              <a:gd name="T68" fmla="*/ 10 w 703"/>
              <a:gd name="T69" fmla="*/ 371 h 653"/>
              <a:gd name="T70" fmla="*/ 48 w 703"/>
              <a:gd name="T71" fmla="*/ 371 h 653"/>
              <a:gd name="T72" fmla="*/ 352 w 703"/>
              <a:gd name="T73" fmla="*/ 68 h 653"/>
              <a:gd name="T74" fmla="*/ 655 w 703"/>
              <a:gd name="T75" fmla="*/ 371 h 653"/>
              <a:gd name="T76" fmla="*/ 693 w 703"/>
              <a:gd name="T77" fmla="*/ 371 h 653"/>
              <a:gd name="T78" fmla="*/ 693 w 703"/>
              <a:gd name="T79" fmla="*/ 33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3" h="653">
                <a:moveTo>
                  <a:pt x="442" y="566"/>
                </a:moveTo>
                <a:cubicBezTo>
                  <a:pt x="451" y="566"/>
                  <a:pt x="459" y="558"/>
                  <a:pt x="459" y="550"/>
                </a:cubicBezTo>
                <a:cubicBezTo>
                  <a:pt x="459" y="311"/>
                  <a:pt x="459" y="311"/>
                  <a:pt x="459" y="311"/>
                </a:cubicBezTo>
                <a:cubicBezTo>
                  <a:pt x="459" y="302"/>
                  <a:pt x="451" y="295"/>
                  <a:pt x="442" y="295"/>
                </a:cubicBezTo>
                <a:cubicBezTo>
                  <a:pt x="261" y="295"/>
                  <a:pt x="261" y="295"/>
                  <a:pt x="261" y="295"/>
                </a:cubicBezTo>
                <a:cubicBezTo>
                  <a:pt x="252" y="295"/>
                  <a:pt x="245" y="302"/>
                  <a:pt x="245" y="311"/>
                </a:cubicBezTo>
                <a:cubicBezTo>
                  <a:pt x="245" y="550"/>
                  <a:pt x="245" y="550"/>
                  <a:pt x="245" y="550"/>
                </a:cubicBezTo>
                <a:cubicBezTo>
                  <a:pt x="245" y="558"/>
                  <a:pt x="252" y="566"/>
                  <a:pt x="261" y="566"/>
                </a:cubicBezTo>
                <a:cubicBezTo>
                  <a:pt x="442" y="566"/>
                  <a:pt x="442" y="566"/>
                  <a:pt x="442" y="566"/>
                </a:cubicBezTo>
                <a:close/>
                <a:moveTo>
                  <a:pt x="277" y="327"/>
                </a:moveTo>
                <a:cubicBezTo>
                  <a:pt x="277" y="327"/>
                  <a:pt x="277" y="327"/>
                  <a:pt x="277" y="327"/>
                </a:cubicBezTo>
                <a:cubicBezTo>
                  <a:pt x="426" y="327"/>
                  <a:pt x="426" y="327"/>
                  <a:pt x="426" y="327"/>
                </a:cubicBezTo>
                <a:cubicBezTo>
                  <a:pt x="426" y="534"/>
                  <a:pt x="426" y="534"/>
                  <a:pt x="426" y="534"/>
                </a:cubicBezTo>
                <a:cubicBezTo>
                  <a:pt x="277" y="534"/>
                  <a:pt x="277" y="534"/>
                  <a:pt x="277" y="534"/>
                </a:cubicBezTo>
                <a:cubicBezTo>
                  <a:pt x="277" y="327"/>
                  <a:pt x="277" y="327"/>
                  <a:pt x="277" y="327"/>
                </a:cubicBezTo>
                <a:close/>
                <a:moveTo>
                  <a:pt x="573" y="337"/>
                </a:moveTo>
                <a:cubicBezTo>
                  <a:pt x="573" y="337"/>
                  <a:pt x="573" y="337"/>
                  <a:pt x="573" y="337"/>
                </a:cubicBezTo>
                <a:cubicBezTo>
                  <a:pt x="558" y="337"/>
                  <a:pt x="546" y="349"/>
                  <a:pt x="546" y="363"/>
                </a:cubicBezTo>
                <a:cubicBezTo>
                  <a:pt x="546" y="599"/>
                  <a:pt x="546" y="599"/>
                  <a:pt x="546" y="599"/>
                </a:cubicBezTo>
                <a:cubicBezTo>
                  <a:pt x="157" y="599"/>
                  <a:pt x="157" y="599"/>
                  <a:pt x="157" y="599"/>
                </a:cubicBezTo>
                <a:cubicBezTo>
                  <a:pt x="157" y="363"/>
                  <a:pt x="157" y="363"/>
                  <a:pt x="157" y="363"/>
                </a:cubicBezTo>
                <a:cubicBezTo>
                  <a:pt x="157" y="349"/>
                  <a:pt x="145" y="337"/>
                  <a:pt x="130" y="337"/>
                </a:cubicBezTo>
                <a:cubicBezTo>
                  <a:pt x="116" y="337"/>
                  <a:pt x="103" y="349"/>
                  <a:pt x="103" y="363"/>
                </a:cubicBezTo>
                <a:cubicBezTo>
                  <a:pt x="103" y="626"/>
                  <a:pt x="103" y="626"/>
                  <a:pt x="103" y="626"/>
                </a:cubicBezTo>
                <a:cubicBezTo>
                  <a:pt x="103" y="641"/>
                  <a:pt x="116" y="653"/>
                  <a:pt x="130" y="653"/>
                </a:cubicBezTo>
                <a:cubicBezTo>
                  <a:pt x="573" y="653"/>
                  <a:pt x="573" y="653"/>
                  <a:pt x="573" y="653"/>
                </a:cubicBezTo>
                <a:cubicBezTo>
                  <a:pt x="588" y="653"/>
                  <a:pt x="600" y="641"/>
                  <a:pt x="600" y="626"/>
                </a:cubicBezTo>
                <a:cubicBezTo>
                  <a:pt x="600" y="363"/>
                  <a:pt x="600" y="363"/>
                  <a:pt x="600" y="363"/>
                </a:cubicBezTo>
                <a:cubicBezTo>
                  <a:pt x="600" y="349"/>
                  <a:pt x="588" y="337"/>
                  <a:pt x="573" y="337"/>
                </a:cubicBezTo>
                <a:close/>
                <a:moveTo>
                  <a:pt x="693" y="333"/>
                </a:moveTo>
                <a:cubicBezTo>
                  <a:pt x="693" y="333"/>
                  <a:pt x="693" y="333"/>
                  <a:pt x="693" y="333"/>
                </a:cubicBezTo>
                <a:cubicBezTo>
                  <a:pt x="371" y="11"/>
                  <a:pt x="371" y="11"/>
                  <a:pt x="371" y="11"/>
                </a:cubicBezTo>
                <a:cubicBezTo>
                  <a:pt x="360" y="0"/>
                  <a:pt x="343" y="0"/>
                  <a:pt x="332" y="11"/>
                </a:cubicBezTo>
                <a:cubicBezTo>
                  <a:pt x="10" y="333"/>
                  <a:pt x="10" y="333"/>
                  <a:pt x="10" y="333"/>
                </a:cubicBezTo>
                <a:cubicBezTo>
                  <a:pt x="0" y="343"/>
                  <a:pt x="0" y="360"/>
                  <a:pt x="10" y="371"/>
                </a:cubicBezTo>
                <a:cubicBezTo>
                  <a:pt x="21" y="381"/>
                  <a:pt x="38" y="381"/>
                  <a:pt x="48" y="371"/>
                </a:cubicBezTo>
                <a:cubicBezTo>
                  <a:pt x="352" y="68"/>
                  <a:pt x="352" y="68"/>
                  <a:pt x="352" y="68"/>
                </a:cubicBezTo>
                <a:cubicBezTo>
                  <a:pt x="655" y="371"/>
                  <a:pt x="655" y="371"/>
                  <a:pt x="655" y="371"/>
                </a:cubicBezTo>
                <a:cubicBezTo>
                  <a:pt x="665" y="381"/>
                  <a:pt x="682" y="381"/>
                  <a:pt x="693" y="371"/>
                </a:cubicBezTo>
                <a:cubicBezTo>
                  <a:pt x="703" y="360"/>
                  <a:pt x="703" y="343"/>
                  <a:pt x="693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260" y="2160270"/>
            <a:ext cx="7054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7200" b="1">
                <a:latin typeface="思源黑体 CN Medium" panose="020B0600000000000000" charset="-122"/>
                <a:ea typeface="思源黑体 CN Medium" panose="020B0600000000000000" charset="-122"/>
              </a:rPr>
              <a:t>1</a:t>
            </a:r>
            <a:endParaRPr lang="en-US" altLang="zh-CN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5185" y="4504055"/>
            <a:ext cx="7054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7200" b="1">
                <a:latin typeface="思源黑体 CN Medium" panose="020B0600000000000000" charset="-122"/>
                <a:ea typeface="思源黑体 CN Medium" panose="020B0600000000000000" charset="-122"/>
              </a:rPr>
              <a:t>2</a:t>
            </a:r>
            <a:endParaRPr lang="en-US" altLang="zh-CN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7910" y="2185035"/>
            <a:ext cx="7054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7200" b="1">
                <a:latin typeface="思源黑体 CN Medium" panose="020B0600000000000000" charset="-122"/>
                <a:ea typeface="思源黑体 CN Medium" panose="020B0600000000000000" charset="-122"/>
              </a:rPr>
              <a:t>3</a:t>
            </a:r>
            <a:endParaRPr lang="en-US" altLang="zh-CN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3" name="直接连接符 42"/>
          <p:cNvCxnSpPr/>
          <p:nvPr/>
        </p:nvCxnSpPr>
        <p:spPr>
          <a:xfrm>
            <a:off x="3657600" y="-62230"/>
            <a:ext cx="4171315" cy="6924040"/>
          </a:xfrm>
          <a:prstGeom prst="line">
            <a:avLst/>
          </a:prstGeom>
          <a:ln w="12700">
            <a:solidFill>
              <a:srgbClr val="E5004F"/>
            </a:solidFill>
          </a:ln>
          <a:effectLst>
            <a:outerShdw blurRad="50800" dist="254000" dir="6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flipH="1">
            <a:off x="4324985" y="-13335"/>
            <a:ext cx="7881620" cy="6917055"/>
          </a:xfrm>
          <a:custGeom>
            <a:avLst/>
            <a:gdLst>
              <a:gd name="connsiteX0" fmla="*/ 7 w 12412"/>
              <a:gd name="connsiteY0" fmla="*/ 10800 h 10800"/>
              <a:gd name="connsiteX1" fmla="*/ 0 w 12412"/>
              <a:gd name="connsiteY1" fmla="*/ 7 h 10800"/>
              <a:gd name="connsiteX2" fmla="*/ 12412 w 12412"/>
              <a:gd name="connsiteY2" fmla="*/ 0 h 10800"/>
              <a:gd name="connsiteX3" fmla="*/ 5949 w 12412"/>
              <a:gd name="connsiteY3" fmla="*/ 10800 h 10800"/>
              <a:gd name="connsiteX4" fmla="*/ 5979 w 12412"/>
              <a:gd name="connsiteY4" fmla="*/ 10758 h 10800"/>
              <a:gd name="connsiteX5" fmla="*/ 7 w 12412"/>
              <a:gd name="connsiteY5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12" h="10800">
                <a:moveTo>
                  <a:pt x="7" y="10800"/>
                </a:moveTo>
                <a:lnTo>
                  <a:pt x="0" y="7"/>
                </a:lnTo>
                <a:lnTo>
                  <a:pt x="12412" y="0"/>
                </a:lnTo>
                <a:lnTo>
                  <a:pt x="5949" y="10800"/>
                </a:lnTo>
                <a:lnTo>
                  <a:pt x="5979" y="10758"/>
                </a:lnTo>
                <a:lnTo>
                  <a:pt x="7" y="10800"/>
                </a:lnTo>
                <a:close/>
              </a:path>
            </a:pathLst>
          </a:custGeom>
          <a:solidFill>
            <a:srgbClr val="E5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28370" y="1882775"/>
            <a:ext cx="3835400" cy="4975225"/>
            <a:chOff x="1786" y="2965"/>
            <a:chExt cx="6040" cy="7835"/>
          </a:xfrm>
          <a:blipFill rotWithShape="1">
            <a:blip r:embed="rId1">
              <a:alphaModFix amt="76000"/>
            </a:blip>
            <a:stretch>
              <a:fillRect/>
            </a:stretch>
          </a:blipFill>
        </p:grpSpPr>
        <p:sp>
          <p:nvSpPr>
            <p:cNvPr id="6" name="矩形 5"/>
            <p:cNvSpPr/>
            <p:nvPr/>
          </p:nvSpPr>
          <p:spPr>
            <a:xfrm>
              <a:off x="1786" y="2965"/>
              <a:ext cx="1048" cy="78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34" y="4573"/>
              <a:ext cx="1048" cy="62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282" y="5471"/>
              <a:ext cx="1048" cy="53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30" y="6301"/>
              <a:ext cx="1048" cy="44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778" y="6766"/>
              <a:ext cx="1048" cy="40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61480" y="998220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思源黑体 CN Light" panose="020B0300000000000000" charset="-122"/>
                <a:ea typeface="思源黑体 CN Light" panose="020B0300000000000000" charset="-122"/>
              </a:rPr>
              <a:t>添加文字，添加文字</a:t>
            </a:r>
            <a:endParaRPr lang="zh-CN" altLang="en-US" sz="20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98385" y="2045335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思源黑体 CN Light" panose="020B0300000000000000" charset="-122"/>
                <a:ea typeface="思源黑体 CN Light" panose="020B0300000000000000" charset="-122"/>
              </a:rPr>
              <a:t>添加文字，添加文字</a:t>
            </a:r>
            <a:endParaRPr lang="zh-CN" altLang="en-US" sz="20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9415" y="3092450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思源黑体 CN Light" panose="020B0300000000000000" charset="-122"/>
                <a:ea typeface="思源黑体 CN Light" panose="020B0300000000000000" charset="-122"/>
              </a:rPr>
              <a:t>添加文字，添加文字</a:t>
            </a:r>
            <a:endParaRPr lang="zh-CN" altLang="en-US" sz="20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56955" y="4139565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思源黑体 CN Light" panose="020B0300000000000000" charset="-122"/>
                <a:ea typeface="思源黑体 CN Light" panose="020B0300000000000000" charset="-122"/>
              </a:rPr>
              <a:t>添加文字，添加文字</a:t>
            </a:r>
            <a:endParaRPr lang="zh-CN" altLang="en-US" sz="20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6038850" y="1174115"/>
            <a:ext cx="155575" cy="15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6681470" y="2221865"/>
            <a:ext cx="155575" cy="15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7278370" y="3253105"/>
            <a:ext cx="155575" cy="15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7964170" y="4324350"/>
            <a:ext cx="155575" cy="15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4128135" y="-17780"/>
            <a:ext cx="4171315" cy="6924040"/>
          </a:xfrm>
          <a:prstGeom prst="line">
            <a:avLst/>
          </a:prstGeom>
          <a:ln w="12700">
            <a:solidFill>
              <a:srgbClr val="E5D7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93750" y="1083945"/>
            <a:ext cx="944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</a:rPr>
              <a:t>款式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31303" y="2045335"/>
            <a:ext cx="100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</a:rPr>
              <a:t>风格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0933" y="2611755"/>
            <a:ext cx="948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</a:rPr>
              <a:t>服务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20073" y="3121660"/>
            <a:ext cx="102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</a:rPr>
              <a:t>色彩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27805" y="3445510"/>
            <a:ext cx="802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</a:rPr>
              <a:t>价格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顾客</a:t>
            </a:r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评价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3910" y="1391285"/>
            <a:ext cx="923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800" b="1"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38%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2260" y="2399665"/>
            <a:ext cx="923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25%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93315" y="2966720"/>
            <a:ext cx="923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800" b="1"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16%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72460" y="3468370"/>
            <a:ext cx="923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800" b="1"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12%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68763" y="3771265"/>
            <a:ext cx="7207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800" b="1"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9%</a:t>
            </a:r>
            <a:endParaRPr lang="en-US" altLang="zh-CN" sz="2800" b="1"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84335" y="5186680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>
                <a:latin typeface="思源黑体 CN Light" panose="020B0300000000000000" charset="-122"/>
                <a:ea typeface="思源黑体 CN Light" panose="020B0300000000000000" charset="-122"/>
              </a:rPr>
              <a:t>添加文字，添加文字</a:t>
            </a:r>
            <a:endParaRPr lang="zh-CN" altLang="en-US" sz="20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37" name="椭圆 36"/>
          <p:cNvSpPr/>
          <p:nvPr/>
        </p:nvSpPr>
        <p:spPr>
          <a:xfrm flipV="1">
            <a:off x="8611870" y="5389245"/>
            <a:ext cx="155575" cy="15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4440555" y="-62230"/>
            <a:ext cx="4171315" cy="692404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254000" dir="6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46" name="矩形 45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" name="图片 2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5400000" flipV="1">
            <a:off x="9795510" y="-599440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193790" y="667385"/>
            <a:ext cx="56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A</a:t>
            </a:r>
            <a:endParaRPr lang="en-US" altLang="zh-CN" sz="4800" b="1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23075" y="1729105"/>
            <a:ext cx="56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DAA06F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B</a:t>
            </a:r>
            <a:endParaRPr lang="en-US" altLang="zh-CN" sz="4800" b="1">
              <a:solidFill>
                <a:srgbClr val="DAA06F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00290" y="2750185"/>
            <a:ext cx="56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C</a:t>
            </a:r>
            <a:endParaRPr lang="en-US" altLang="zh-CN" sz="4800" b="1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10855" y="3834130"/>
            <a:ext cx="56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DAA06F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D</a:t>
            </a:r>
            <a:endParaRPr lang="en-US" altLang="zh-CN" sz="4800" b="1">
              <a:solidFill>
                <a:srgbClr val="DAA06F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37600" y="4889500"/>
            <a:ext cx="56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E</a:t>
            </a:r>
            <a:endParaRPr lang="en-US" altLang="zh-CN" sz="4800" b="1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971290" y="1216660"/>
            <a:ext cx="2939415" cy="4826000"/>
          </a:xfrm>
          <a:prstGeom prst="line">
            <a:avLst/>
          </a:prstGeom>
          <a:ln>
            <a:solidFill>
              <a:srgbClr val="4BA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176395" y="2331085"/>
            <a:ext cx="567690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latin typeface="思源黑体 CN Medium" panose="020B0600000000000000" charset="-122"/>
                <a:ea typeface="思源黑体 CN Medium" panose="020B0600000000000000" charset="-122"/>
              </a:rPr>
              <a:t>战略合作伙伴</a:t>
            </a:r>
            <a:endParaRPr lang="zh-CN" altLang="en-US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9675" y="3475990"/>
            <a:ext cx="6530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/>
              <a:t>Strategic partner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10280" y="3473450"/>
            <a:ext cx="68535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48250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服务理念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0340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产品介绍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12430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产品销售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304915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20025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695575" y="1726565"/>
            <a:ext cx="11836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3800" b="1">
                <a:latin typeface="思源黑体 CN Medium" panose="020B0600000000000000" charset="-122"/>
                <a:ea typeface="思源黑体 CN Medium" panose="020B0600000000000000" charset="-122"/>
              </a:rPr>
              <a:t>4</a:t>
            </a:r>
            <a:endParaRPr lang="en-US" altLang="zh-CN" sz="138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03818" y="854075"/>
            <a:ext cx="1407795" cy="329501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rcRect t="19854" b="24917"/>
          <a:stretch>
            <a:fillRect/>
          </a:stretch>
        </p:blipFill>
        <p:spPr>
          <a:xfrm>
            <a:off x="0" y="-13970"/>
            <a:ext cx="12198350" cy="322199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0" y="-27305"/>
            <a:ext cx="12206605" cy="3234690"/>
          </a:xfrm>
          <a:prstGeom prst="rect">
            <a:avLst/>
          </a:prstGeom>
          <a:solidFill>
            <a:srgbClr val="ACCECC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568450" y="1010285"/>
            <a:ext cx="9078595" cy="14014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201670" y="3944620"/>
            <a:ext cx="1536065" cy="2175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270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410200" y="3944620"/>
            <a:ext cx="1536065" cy="2175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270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618730" y="3944620"/>
            <a:ext cx="1536065" cy="2175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270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827260" y="3968750"/>
            <a:ext cx="1536065" cy="2175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270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93140" y="3944620"/>
            <a:ext cx="1536065" cy="2175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270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3915" y="1303020"/>
            <a:ext cx="5447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b="1" spc="3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战略</a:t>
            </a:r>
            <a:r>
              <a:rPr lang="zh-CN" altLang="en-US" sz="3600" b="1" spc="300">
                <a:solidFill>
                  <a:srgbClr val="F7BD72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合作</a:t>
            </a:r>
            <a:r>
              <a:rPr lang="zh-CN" altLang="en-US" sz="5400" b="1" spc="3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伙伴</a:t>
            </a:r>
            <a:endParaRPr lang="zh-CN" altLang="en-US" sz="5400" b="1" spc="300">
              <a:solidFill>
                <a:schemeClr val="tx1"/>
              </a:solidFill>
              <a:uFillTx/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310130" y="2415540"/>
            <a:ext cx="2327275" cy="155638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45025" y="2479675"/>
            <a:ext cx="876300" cy="14566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169025" y="2450465"/>
            <a:ext cx="13970" cy="14693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797040" y="2457450"/>
            <a:ext cx="1077595" cy="14827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644765" y="2415540"/>
            <a:ext cx="2400300" cy="15074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141730" y="4709160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企业名字</a:t>
            </a:r>
            <a:endParaRPr lang="zh-CN" altLang="en-US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08388" y="4222115"/>
            <a:ext cx="572770" cy="306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en-US" altLang="zh-CN" sz="1400">
                <a:ln>
                  <a:noFill/>
                </a:ln>
                <a:solidFill>
                  <a:schemeClr val="tx1"/>
                </a:solidFill>
              </a:rPr>
              <a:t>Logo</a:t>
            </a:r>
            <a:endParaRPr lang="en-US" altLang="zh-CN" sz="140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91205" y="4696460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企业名字</a:t>
            </a:r>
            <a:endParaRPr lang="zh-CN" altLang="en-US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15013" y="4232275"/>
            <a:ext cx="572770" cy="306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en-US" altLang="zh-CN" sz="1400">
                <a:ln>
                  <a:noFill/>
                </a:ln>
                <a:solidFill>
                  <a:schemeClr val="tx1"/>
                </a:solidFill>
              </a:rPr>
              <a:t>Logo</a:t>
            </a:r>
            <a:endParaRPr lang="en-US" altLang="zh-CN" sz="140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97830" y="4706620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企业名字</a:t>
            </a:r>
            <a:endParaRPr lang="zh-CN" altLang="en-US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47368" y="4223385"/>
            <a:ext cx="572770" cy="306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en-US" altLang="zh-CN" sz="1400">
                <a:ln>
                  <a:noFill/>
                </a:ln>
                <a:solidFill>
                  <a:schemeClr val="tx1"/>
                </a:solidFill>
              </a:rPr>
              <a:t>Logo</a:t>
            </a:r>
            <a:endParaRPr lang="en-US" altLang="zh-CN" sz="140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30185" y="4697730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企业名字</a:t>
            </a:r>
            <a:endParaRPr lang="zh-CN" altLang="en-US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308908" y="4212590"/>
            <a:ext cx="572770" cy="306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en-US" altLang="zh-CN" sz="1400">
                <a:ln>
                  <a:noFill/>
                </a:ln>
                <a:solidFill>
                  <a:schemeClr val="tx1"/>
                </a:solidFill>
              </a:rPr>
              <a:t>Logo</a:t>
            </a:r>
            <a:endParaRPr lang="en-US" altLang="zh-CN" sz="140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991725" y="4686935"/>
            <a:ext cx="120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企业名字</a:t>
            </a:r>
            <a:endParaRPr lang="zh-CN" altLang="en-US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8913" y="4234815"/>
            <a:ext cx="572770" cy="3067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en-US" altLang="zh-CN" sz="1400">
                <a:ln>
                  <a:noFill/>
                </a:ln>
                <a:solidFill>
                  <a:schemeClr val="tx1"/>
                </a:solidFill>
              </a:rPr>
              <a:t>Logo</a:t>
            </a:r>
            <a:endParaRPr lang="en-US" altLang="zh-CN" sz="140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65530" y="5360035"/>
            <a:ext cx="135953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</a:t>
            </a: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2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215005" y="5360035"/>
            <a:ext cx="135953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</a:t>
            </a: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2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421630" y="5360035"/>
            <a:ext cx="135953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</a:t>
            </a: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2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53985" y="5360035"/>
            <a:ext cx="135953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</a:t>
            </a: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2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915525" y="5360035"/>
            <a:ext cx="135953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</a:t>
            </a:r>
            <a:r>
              <a:rPr lang="zh-CN" altLang="en-US" sz="1200">
                <a:latin typeface="思源黑体 CN Light" panose="020B0300000000000000" charset="-122"/>
                <a:ea typeface="思源黑体 CN Light" panose="020B0300000000000000" charset="-122"/>
              </a:rPr>
              <a:t>。</a:t>
            </a:r>
            <a:endParaRPr lang="zh-CN" altLang="en-US" sz="12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合作伙伴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075" y="4190365"/>
            <a:ext cx="1550670" cy="205930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90875" y="4190365"/>
            <a:ext cx="1550670" cy="205930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00675" y="4190365"/>
            <a:ext cx="1550670" cy="205930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18730" y="4190365"/>
            <a:ext cx="1550670" cy="205930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820275" y="4190365"/>
            <a:ext cx="1550670" cy="205930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09750" y="1125855"/>
            <a:ext cx="8660765" cy="1148715"/>
          </a:xfrm>
          <a:prstGeom prst="rect">
            <a:avLst/>
          </a:prstGeom>
          <a:noFill/>
          <a:ln w="127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5400000" flipV="1">
            <a:off x="9860280" y="-593090"/>
            <a:ext cx="1847850" cy="2978785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25" name="矩形 24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345" name="AutoShape 31"/>
          <p:cNvSpPr/>
          <p:nvPr/>
        </p:nvSpPr>
        <p:spPr>
          <a:xfrm>
            <a:off x="5485130" y="394970"/>
            <a:ext cx="1174115" cy="1174115"/>
          </a:xfrm>
          <a:custGeom>
            <a:avLst/>
            <a:gdLst/>
            <a:ahLst/>
            <a:cxnLst>
              <a:cxn ang="0">
                <a:pos x="361092" y="721916"/>
              </a:cxn>
              <a:cxn ang="0">
                <a:pos x="215572" y="74932"/>
              </a:cxn>
              <a:cxn ang="0">
                <a:pos x="98963" y="202872"/>
              </a:cxn>
              <a:cxn ang="0">
                <a:pos x="111128" y="214469"/>
              </a:cxn>
              <a:cxn ang="0">
                <a:pos x="135125" y="238901"/>
              </a:cxn>
              <a:cxn ang="0">
                <a:pos x="124731" y="251467"/>
              </a:cxn>
              <a:cxn ang="0">
                <a:pos x="133321" y="320250"/>
              </a:cxn>
              <a:cxn ang="0">
                <a:pos x="176669" y="380443"/>
              </a:cxn>
              <a:cxn ang="0">
                <a:pos x="209255" y="433183"/>
              </a:cxn>
              <a:cxn ang="0">
                <a:pos x="191207" y="373257"/>
              </a:cxn>
              <a:cxn ang="0">
                <a:pos x="250799" y="459687"/>
              </a:cxn>
              <a:cxn ang="0">
                <a:pos x="338331" y="509719"/>
              </a:cxn>
              <a:cxn ang="0">
                <a:pos x="404540" y="563663"/>
              </a:cxn>
              <a:cxn ang="0">
                <a:pos x="424928" y="555541"/>
              </a:cxn>
              <a:cxn ang="0">
                <a:pos x="370450" y="502634"/>
              </a:cxn>
              <a:cxn ang="0">
                <a:pos x="362529" y="458082"/>
              </a:cxn>
              <a:cxn ang="0">
                <a:pos x="301901" y="407047"/>
              </a:cxn>
              <a:cxn ang="0">
                <a:pos x="352970" y="391372"/>
              </a:cxn>
              <a:cxn ang="0">
                <a:pos x="405476" y="395249"/>
              </a:cxn>
              <a:cxn ang="0">
                <a:pos x="412662" y="375062"/>
              </a:cxn>
              <a:cxn ang="0">
                <a:pos x="449292" y="330978"/>
              </a:cxn>
              <a:cxn ang="0">
                <a:pos x="464700" y="302603"/>
              </a:cxn>
              <a:cxn ang="0">
                <a:pos x="499927" y="267410"/>
              </a:cxn>
              <a:cxn ang="0">
                <a:pos x="519846" y="239937"/>
              </a:cxn>
              <a:cxn ang="0">
                <a:pos x="483182" y="248994"/>
              </a:cxn>
              <a:cxn ang="0">
                <a:pos x="539298" y="221354"/>
              </a:cxn>
              <a:cxn ang="0">
                <a:pos x="578101" y="189837"/>
              </a:cxn>
              <a:cxn ang="0">
                <a:pos x="573088" y="185125"/>
              </a:cxn>
              <a:cxn ang="0">
                <a:pos x="540601" y="155312"/>
              </a:cxn>
              <a:cxn ang="0">
                <a:pos x="507179" y="156148"/>
              </a:cxn>
              <a:cxn ang="0">
                <a:pos x="491605" y="148594"/>
              </a:cxn>
              <a:cxn ang="0">
                <a:pos x="480475" y="130580"/>
              </a:cxn>
              <a:cxn ang="0">
                <a:pos x="439767" y="128675"/>
              </a:cxn>
              <a:cxn ang="0">
                <a:pos x="426733" y="186060"/>
              </a:cxn>
              <a:cxn ang="0">
                <a:pos x="418511" y="211261"/>
              </a:cxn>
              <a:cxn ang="0">
                <a:pos x="385557" y="177839"/>
              </a:cxn>
              <a:cxn ang="0">
                <a:pos x="325029" y="152171"/>
              </a:cxn>
              <a:cxn ang="0">
                <a:pos x="348057" y="116710"/>
              </a:cxn>
              <a:cxn ang="0">
                <a:pos x="363164" y="95286"/>
              </a:cxn>
              <a:cxn ang="0">
                <a:pos x="377903" y="87165"/>
              </a:cxn>
              <a:cxn ang="0">
                <a:pos x="407281" y="73194"/>
              </a:cxn>
              <a:cxn ang="0">
                <a:pos x="391405" y="66877"/>
              </a:cxn>
              <a:cxn ang="0">
                <a:pos x="367910" y="69150"/>
              </a:cxn>
              <a:cxn ang="0">
                <a:pos x="323225" y="42613"/>
              </a:cxn>
              <a:cxn ang="0">
                <a:pos x="324093" y="61864"/>
              </a:cxn>
              <a:cxn ang="0">
                <a:pos x="319749" y="81683"/>
              </a:cxn>
              <a:cxn ang="0">
                <a:pos x="235492" y="85961"/>
              </a:cxn>
              <a:cxn ang="0">
                <a:pos x="242009" y="60193"/>
              </a:cxn>
              <a:cxn ang="0">
                <a:pos x="264870" y="66811"/>
              </a:cxn>
              <a:cxn ang="0">
                <a:pos x="597085" y="583215"/>
              </a:cxn>
              <a:cxn ang="0">
                <a:pos x="571316" y="575494"/>
              </a:cxn>
              <a:cxn ang="0">
                <a:pos x="548690" y="551464"/>
              </a:cxn>
              <a:cxn ang="0">
                <a:pos x="502634" y="540367"/>
              </a:cxn>
              <a:cxn ang="0">
                <a:pos x="480475" y="557546"/>
              </a:cxn>
              <a:cxn ang="0">
                <a:pos x="462895" y="541036"/>
              </a:cxn>
              <a:cxn ang="0">
                <a:pos x="446084" y="559451"/>
              </a:cxn>
              <a:cxn ang="0">
                <a:pos x="430309" y="556711"/>
              </a:cxn>
              <a:cxn ang="0">
                <a:pos x="436158" y="611456"/>
              </a:cxn>
              <a:cxn ang="0">
                <a:pos x="424928" y="624357"/>
              </a:cxn>
              <a:cxn ang="0">
                <a:pos x="423056" y="651162"/>
              </a:cxn>
            </a:cxnLst>
            <a:pathLst>
              <a:path w="21600" h="21600">
                <a:moveTo>
                  <a:pt x="10804" y="0"/>
                </a:moveTo>
                <a:cubicBezTo>
                  <a:pt x="12265" y="0"/>
                  <a:pt x="13649" y="288"/>
                  <a:pt x="14958" y="861"/>
                </a:cubicBezTo>
                <a:cubicBezTo>
                  <a:pt x="16266" y="1434"/>
                  <a:pt x="17413" y="2211"/>
                  <a:pt x="18399" y="3199"/>
                </a:cubicBezTo>
                <a:cubicBezTo>
                  <a:pt x="19387" y="4186"/>
                  <a:pt x="20167" y="5333"/>
                  <a:pt x="20738" y="6646"/>
                </a:cubicBezTo>
                <a:cubicBezTo>
                  <a:pt x="21312" y="7959"/>
                  <a:pt x="21600" y="9342"/>
                  <a:pt x="21600" y="10801"/>
                </a:cubicBezTo>
                <a:cubicBezTo>
                  <a:pt x="21600" y="12281"/>
                  <a:pt x="21312" y="13670"/>
                  <a:pt x="20738" y="14971"/>
                </a:cubicBezTo>
                <a:cubicBezTo>
                  <a:pt x="20167" y="16273"/>
                  <a:pt x="19387" y="17413"/>
                  <a:pt x="18399" y="18401"/>
                </a:cubicBezTo>
                <a:cubicBezTo>
                  <a:pt x="17413" y="19387"/>
                  <a:pt x="16266" y="20172"/>
                  <a:pt x="14958" y="20739"/>
                </a:cubicBezTo>
                <a:cubicBezTo>
                  <a:pt x="13649" y="21312"/>
                  <a:pt x="12265" y="21600"/>
                  <a:pt x="10804" y="21600"/>
                </a:cubicBezTo>
                <a:cubicBezTo>
                  <a:pt x="9327" y="21600"/>
                  <a:pt x="7936" y="21312"/>
                  <a:pt x="6634" y="20739"/>
                </a:cubicBezTo>
                <a:cubicBezTo>
                  <a:pt x="5329" y="20172"/>
                  <a:pt x="4184" y="19387"/>
                  <a:pt x="3196" y="18401"/>
                </a:cubicBezTo>
                <a:cubicBezTo>
                  <a:pt x="2209" y="17413"/>
                  <a:pt x="1430" y="16273"/>
                  <a:pt x="856" y="14971"/>
                </a:cubicBezTo>
                <a:cubicBezTo>
                  <a:pt x="285" y="13670"/>
                  <a:pt x="0" y="12281"/>
                  <a:pt x="0" y="10801"/>
                </a:cubicBezTo>
                <a:cubicBezTo>
                  <a:pt x="0" y="9342"/>
                  <a:pt x="285" y="7959"/>
                  <a:pt x="856" y="6646"/>
                </a:cubicBezTo>
                <a:cubicBezTo>
                  <a:pt x="1430" y="5333"/>
                  <a:pt x="2209" y="4186"/>
                  <a:pt x="3196" y="3199"/>
                </a:cubicBezTo>
                <a:cubicBezTo>
                  <a:pt x="4184" y="2211"/>
                  <a:pt x="5329" y="1434"/>
                  <a:pt x="6634" y="861"/>
                </a:cubicBezTo>
                <a:cubicBezTo>
                  <a:pt x="7936" y="285"/>
                  <a:pt x="9327" y="0"/>
                  <a:pt x="10804" y="0"/>
                </a:cubicBezTo>
                <a:moveTo>
                  <a:pt x="6450" y="2242"/>
                </a:moveTo>
                <a:cubicBezTo>
                  <a:pt x="6134" y="2259"/>
                  <a:pt x="5784" y="2408"/>
                  <a:pt x="5394" y="2688"/>
                </a:cubicBezTo>
                <a:cubicBezTo>
                  <a:pt x="5007" y="2970"/>
                  <a:pt x="4628" y="3295"/>
                  <a:pt x="4258" y="3659"/>
                </a:cubicBezTo>
                <a:cubicBezTo>
                  <a:pt x="3891" y="4029"/>
                  <a:pt x="3549" y="4410"/>
                  <a:pt x="3238" y="4794"/>
                </a:cubicBezTo>
                <a:cubicBezTo>
                  <a:pt x="2927" y="5186"/>
                  <a:pt x="2684" y="5505"/>
                  <a:pt x="2515" y="5754"/>
                </a:cubicBezTo>
                <a:lnTo>
                  <a:pt x="2568" y="5754"/>
                </a:lnTo>
                <a:cubicBezTo>
                  <a:pt x="2605" y="5754"/>
                  <a:pt x="2662" y="5742"/>
                  <a:pt x="2738" y="5717"/>
                </a:cubicBezTo>
                <a:cubicBezTo>
                  <a:pt x="2814" y="5689"/>
                  <a:pt x="2851" y="5728"/>
                  <a:pt x="2851" y="5838"/>
                </a:cubicBezTo>
                <a:cubicBezTo>
                  <a:pt x="2851" y="5875"/>
                  <a:pt x="2840" y="5920"/>
                  <a:pt x="2811" y="5979"/>
                </a:cubicBezTo>
                <a:cubicBezTo>
                  <a:pt x="2783" y="6036"/>
                  <a:pt x="2834" y="6070"/>
                  <a:pt x="2961" y="6070"/>
                </a:cubicBezTo>
                <a:cubicBezTo>
                  <a:pt x="2998" y="6070"/>
                  <a:pt x="3020" y="6042"/>
                  <a:pt x="3029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200"/>
                </a:lnTo>
                <a:lnTo>
                  <a:pt x="3122" y="6228"/>
                </a:lnTo>
                <a:cubicBezTo>
                  <a:pt x="3122" y="6267"/>
                  <a:pt x="3099" y="6296"/>
                  <a:pt x="3054" y="6313"/>
                </a:cubicBezTo>
                <a:cubicBezTo>
                  <a:pt x="3012" y="6327"/>
                  <a:pt x="2998" y="6355"/>
                  <a:pt x="3015" y="6394"/>
                </a:cubicBezTo>
                <a:cubicBezTo>
                  <a:pt x="3051" y="6428"/>
                  <a:pt x="3094" y="6442"/>
                  <a:pt x="3142" y="6442"/>
                </a:cubicBezTo>
                <a:lnTo>
                  <a:pt x="3272" y="6442"/>
                </a:lnTo>
                <a:lnTo>
                  <a:pt x="3325" y="6417"/>
                </a:lnTo>
                <a:lnTo>
                  <a:pt x="3354" y="6394"/>
                </a:lnTo>
                <a:cubicBezTo>
                  <a:pt x="3354" y="6442"/>
                  <a:pt x="3379" y="6482"/>
                  <a:pt x="3433" y="6505"/>
                </a:cubicBezTo>
                <a:cubicBezTo>
                  <a:pt x="3489" y="6533"/>
                  <a:pt x="3535" y="6544"/>
                  <a:pt x="3568" y="6544"/>
                </a:cubicBezTo>
                <a:lnTo>
                  <a:pt x="3597" y="6544"/>
                </a:lnTo>
                <a:cubicBezTo>
                  <a:pt x="3597" y="6558"/>
                  <a:pt x="3577" y="6575"/>
                  <a:pt x="3543" y="6592"/>
                </a:cubicBezTo>
                <a:cubicBezTo>
                  <a:pt x="3506" y="6615"/>
                  <a:pt x="3506" y="6643"/>
                  <a:pt x="3543" y="6674"/>
                </a:cubicBezTo>
                <a:lnTo>
                  <a:pt x="3854" y="6730"/>
                </a:lnTo>
                <a:lnTo>
                  <a:pt x="3854" y="6759"/>
                </a:lnTo>
                <a:lnTo>
                  <a:pt x="4043" y="7148"/>
                </a:lnTo>
                <a:cubicBezTo>
                  <a:pt x="4043" y="7182"/>
                  <a:pt x="4029" y="7233"/>
                  <a:pt x="4004" y="7281"/>
                </a:cubicBezTo>
                <a:cubicBezTo>
                  <a:pt x="3975" y="7337"/>
                  <a:pt x="3944" y="7366"/>
                  <a:pt x="3908" y="7366"/>
                </a:cubicBezTo>
                <a:cubicBezTo>
                  <a:pt x="3871" y="7366"/>
                  <a:pt x="3856" y="7354"/>
                  <a:pt x="3868" y="7326"/>
                </a:cubicBezTo>
                <a:cubicBezTo>
                  <a:pt x="3876" y="7298"/>
                  <a:pt x="3879" y="7264"/>
                  <a:pt x="3879" y="7233"/>
                </a:cubicBezTo>
                <a:cubicBezTo>
                  <a:pt x="3879" y="7193"/>
                  <a:pt x="3871" y="7160"/>
                  <a:pt x="3854" y="7134"/>
                </a:cubicBezTo>
                <a:cubicBezTo>
                  <a:pt x="3837" y="7106"/>
                  <a:pt x="3769" y="7095"/>
                  <a:pt x="3650" y="7095"/>
                </a:cubicBezTo>
                <a:cubicBezTo>
                  <a:pt x="3633" y="7095"/>
                  <a:pt x="3608" y="7100"/>
                  <a:pt x="3583" y="7106"/>
                </a:cubicBezTo>
                <a:cubicBezTo>
                  <a:pt x="3554" y="7117"/>
                  <a:pt x="3552" y="7140"/>
                  <a:pt x="3568" y="7176"/>
                </a:cubicBezTo>
                <a:lnTo>
                  <a:pt x="3732" y="7524"/>
                </a:lnTo>
                <a:lnTo>
                  <a:pt x="3772" y="7552"/>
                </a:lnTo>
                <a:lnTo>
                  <a:pt x="3800" y="7580"/>
                </a:lnTo>
                <a:cubicBezTo>
                  <a:pt x="3710" y="7580"/>
                  <a:pt x="3648" y="7690"/>
                  <a:pt x="3616" y="7905"/>
                </a:cubicBezTo>
                <a:cubicBezTo>
                  <a:pt x="3585" y="8118"/>
                  <a:pt x="3568" y="8275"/>
                  <a:pt x="3568" y="8362"/>
                </a:cubicBezTo>
                <a:lnTo>
                  <a:pt x="3622" y="8611"/>
                </a:lnTo>
                <a:lnTo>
                  <a:pt x="3650" y="8687"/>
                </a:lnTo>
                <a:lnTo>
                  <a:pt x="3650" y="8743"/>
                </a:lnTo>
                <a:lnTo>
                  <a:pt x="3597" y="9003"/>
                </a:lnTo>
                <a:lnTo>
                  <a:pt x="3989" y="9582"/>
                </a:lnTo>
                <a:lnTo>
                  <a:pt x="4071" y="9582"/>
                </a:lnTo>
                <a:cubicBezTo>
                  <a:pt x="4088" y="9618"/>
                  <a:pt x="4080" y="9652"/>
                  <a:pt x="4043" y="9692"/>
                </a:cubicBezTo>
                <a:cubicBezTo>
                  <a:pt x="4006" y="9726"/>
                  <a:pt x="3998" y="9762"/>
                  <a:pt x="4015" y="9796"/>
                </a:cubicBezTo>
                <a:lnTo>
                  <a:pt x="4125" y="9906"/>
                </a:lnTo>
                <a:cubicBezTo>
                  <a:pt x="4125" y="9993"/>
                  <a:pt x="4141" y="10062"/>
                  <a:pt x="4179" y="10098"/>
                </a:cubicBezTo>
                <a:cubicBezTo>
                  <a:pt x="4213" y="10143"/>
                  <a:pt x="4272" y="10197"/>
                  <a:pt x="4354" y="10271"/>
                </a:cubicBezTo>
                <a:cubicBezTo>
                  <a:pt x="4334" y="10381"/>
                  <a:pt x="4426" y="10479"/>
                  <a:pt x="4631" y="10573"/>
                </a:cubicBezTo>
                <a:cubicBezTo>
                  <a:pt x="4834" y="10669"/>
                  <a:pt x="4961" y="10734"/>
                  <a:pt x="5018" y="10773"/>
                </a:cubicBezTo>
                <a:cubicBezTo>
                  <a:pt x="5089" y="10976"/>
                  <a:pt x="5179" y="11180"/>
                  <a:pt x="5286" y="11383"/>
                </a:cubicBezTo>
                <a:cubicBezTo>
                  <a:pt x="5394" y="11589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5" y="12134"/>
                  <a:pt x="5639" y="12151"/>
                </a:cubicBezTo>
                <a:cubicBezTo>
                  <a:pt x="5594" y="12168"/>
                  <a:pt x="5589" y="12196"/>
                  <a:pt x="5625" y="12227"/>
                </a:cubicBezTo>
                <a:lnTo>
                  <a:pt x="5843" y="12326"/>
                </a:lnTo>
                <a:cubicBezTo>
                  <a:pt x="5877" y="12289"/>
                  <a:pt x="5925" y="12326"/>
                  <a:pt x="5984" y="12433"/>
                </a:cubicBezTo>
                <a:cubicBezTo>
                  <a:pt x="6041" y="12543"/>
                  <a:pt x="6089" y="12614"/>
                  <a:pt x="6125" y="12648"/>
                </a:cubicBezTo>
                <a:lnTo>
                  <a:pt x="6097" y="12730"/>
                </a:lnTo>
                <a:lnTo>
                  <a:pt x="6261" y="12961"/>
                </a:lnTo>
                <a:lnTo>
                  <a:pt x="6343" y="12989"/>
                </a:lnTo>
                <a:lnTo>
                  <a:pt x="6397" y="12879"/>
                </a:lnTo>
                <a:cubicBezTo>
                  <a:pt x="6360" y="12789"/>
                  <a:pt x="6298" y="12667"/>
                  <a:pt x="6207" y="12521"/>
                </a:cubicBezTo>
                <a:cubicBezTo>
                  <a:pt x="6117" y="12371"/>
                  <a:pt x="6024" y="12227"/>
                  <a:pt x="5930" y="12089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3"/>
                  <a:pt x="5589" y="11422"/>
                  <a:pt x="5572" y="11295"/>
                </a:cubicBezTo>
                <a:cubicBezTo>
                  <a:pt x="5552" y="11168"/>
                  <a:pt x="5535" y="11098"/>
                  <a:pt x="5518" y="11069"/>
                </a:cubicBezTo>
                <a:cubicBezTo>
                  <a:pt x="5572" y="11103"/>
                  <a:pt x="5639" y="11137"/>
                  <a:pt x="5721" y="11168"/>
                </a:cubicBezTo>
                <a:cubicBezTo>
                  <a:pt x="5801" y="11202"/>
                  <a:pt x="5868" y="11236"/>
                  <a:pt x="5922" y="11267"/>
                </a:cubicBezTo>
                <a:cubicBezTo>
                  <a:pt x="5959" y="11493"/>
                  <a:pt x="6046" y="11676"/>
                  <a:pt x="6188" y="11809"/>
                </a:cubicBezTo>
                <a:cubicBezTo>
                  <a:pt x="6326" y="11947"/>
                  <a:pt x="6450" y="12100"/>
                  <a:pt x="6558" y="12272"/>
                </a:cubicBezTo>
                <a:cubicBezTo>
                  <a:pt x="6521" y="12306"/>
                  <a:pt x="6521" y="12326"/>
                  <a:pt x="6558" y="12337"/>
                </a:cubicBezTo>
                <a:cubicBezTo>
                  <a:pt x="6594" y="12348"/>
                  <a:pt x="6626" y="12354"/>
                  <a:pt x="6654" y="12354"/>
                </a:cubicBezTo>
                <a:cubicBezTo>
                  <a:pt x="6688" y="12388"/>
                  <a:pt x="6707" y="12453"/>
                  <a:pt x="6707" y="12543"/>
                </a:cubicBezTo>
                <a:cubicBezTo>
                  <a:pt x="6835" y="12684"/>
                  <a:pt x="6998" y="12885"/>
                  <a:pt x="7199" y="13139"/>
                </a:cubicBezTo>
                <a:cubicBezTo>
                  <a:pt x="7403" y="13384"/>
                  <a:pt x="7504" y="13585"/>
                  <a:pt x="7504" y="13732"/>
                </a:cubicBezTo>
                <a:lnTo>
                  <a:pt x="7504" y="13754"/>
                </a:lnTo>
                <a:lnTo>
                  <a:pt x="7451" y="13949"/>
                </a:lnTo>
                <a:cubicBezTo>
                  <a:pt x="7504" y="14090"/>
                  <a:pt x="7597" y="14206"/>
                  <a:pt x="7727" y="14291"/>
                </a:cubicBezTo>
                <a:cubicBezTo>
                  <a:pt x="7857" y="14378"/>
                  <a:pt x="7987" y="14443"/>
                  <a:pt x="8115" y="14500"/>
                </a:cubicBezTo>
                <a:lnTo>
                  <a:pt x="8167" y="14500"/>
                </a:lnTo>
                <a:cubicBezTo>
                  <a:pt x="8349" y="14593"/>
                  <a:pt x="8533" y="14686"/>
                  <a:pt x="8722" y="14790"/>
                </a:cubicBezTo>
                <a:cubicBezTo>
                  <a:pt x="8911" y="14898"/>
                  <a:pt x="9106" y="14985"/>
                  <a:pt x="9303" y="15056"/>
                </a:cubicBezTo>
                <a:lnTo>
                  <a:pt x="9615" y="14864"/>
                </a:lnTo>
                <a:cubicBezTo>
                  <a:pt x="9688" y="14886"/>
                  <a:pt x="9765" y="14929"/>
                  <a:pt x="9846" y="15002"/>
                </a:cubicBezTo>
                <a:cubicBezTo>
                  <a:pt x="9926" y="15073"/>
                  <a:pt x="10019" y="15155"/>
                  <a:pt x="10123" y="15251"/>
                </a:cubicBezTo>
                <a:cubicBezTo>
                  <a:pt x="10225" y="15344"/>
                  <a:pt x="10347" y="15431"/>
                  <a:pt x="10488" y="15513"/>
                </a:cubicBezTo>
                <a:cubicBezTo>
                  <a:pt x="10626" y="15598"/>
                  <a:pt x="10787" y="15645"/>
                  <a:pt x="10968" y="15663"/>
                </a:cubicBezTo>
                <a:cubicBezTo>
                  <a:pt x="11092" y="15575"/>
                  <a:pt x="11157" y="15598"/>
                  <a:pt x="11157" y="15727"/>
                </a:cubicBezTo>
                <a:lnTo>
                  <a:pt x="11157" y="15784"/>
                </a:lnTo>
                <a:lnTo>
                  <a:pt x="11496" y="16194"/>
                </a:lnTo>
                <a:lnTo>
                  <a:pt x="11550" y="16391"/>
                </a:lnTo>
                <a:cubicBezTo>
                  <a:pt x="11641" y="16445"/>
                  <a:pt x="11731" y="16513"/>
                  <a:pt x="11827" y="16594"/>
                </a:cubicBezTo>
                <a:cubicBezTo>
                  <a:pt x="11920" y="16676"/>
                  <a:pt x="11997" y="16767"/>
                  <a:pt x="12050" y="16865"/>
                </a:cubicBezTo>
                <a:lnTo>
                  <a:pt x="12104" y="16865"/>
                </a:lnTo>
                <a:cubicBezTo>
                  <a:pt x="12194" y="16865"/>
                  <a:pt x="12268" y="16908"/>
                  <a:pt x="12327" y="16987"/>
                </a:cubicBezTo>
                <a:cubicBezTo>
                  <a:pt x="12386" y="17069"/>
                  <a:pt x="12460" y="17107"/>
                  <a:pt x="12550" y="17107"/>
                </a:cubicBezTo>
                <a:cubicBezTo>
                  <a:pt x="12604" y="17107"/>
                  <a:pt x="12632" y="17080"/>
                  <a:pt x="12632" y="17029"/>
                </a:cubicBezTo>
                <a:cubicBezTo>
                  <a:pt x="12632" y="16902"/>
                  <a:pt x="12641" y="16820"/>
                  <a:pt x="12658" y="16777"/>
                </a:cubicBezTo>
                <a:cubicBezTo>
                  <a:pt x="12675" y="16738"/>
                  <a:pt x="12700" y="16710"/>
                  <a:pt x="12726" y="16705"/>
                </a:cubicBezTo>
                <a:cubicBezTo>
                  <a:pt x="12754" y="16693"/>
                  <a:pt x="12782" y="16687"/>
                  <a:pt x="12807" y="16687"/>
                </a:cubicBezTo>
                <a:cubicBezTo>
                  <a:pt x="12836" y="16687"/>
                  <a:pt x="12850" y="16671"/>
                  <a:pt x="12850" y="16634"/>
                </a:cubicBezTo>
                <a:lnTo>
                  <a:pt x="12793" y="16555"/>
                </a:lnTo>
                <a:cubicBezTo>
                  <a:pt x="12757" y="16555"/>
                  <a:pt x="12731" y="16577"/>
                  <a:pt x="12714" y="16622"/>
                </a:cubicBezTo>
                <a:cubicBezTo>
                  <a:pt x="12694" y="16668"/>
                  <a:pt x="12669" y="16670"/>
                  <a:pt x="12632" y="16634"/>
                </a:cubicBezTo>
                <a:lnTo>
                  <a:pt x="12440" y="16744"/>
                </a:lnTo>
                <a:lnTo>
                  <a:pt x="12211" y="16687"/>
                </a:lnTo>
                <a:lnTo>
                  <a:pt x="11889" y="16137"/>
                </a:lnTo>
                <a:lnTo>
                  <a:pt x="11997" y="15366"/>
                </a:lnTo>
                <a:cubicBezTo>
                  <a:pt x="12014" y="15332"/>
                  <a:pt x="11980" y="15287"/>
                  <a:pt x="11895" y="15245"/>
                </a:cubicBezTo>
                <a:cubicBezTo>
                  <a:pt x="11807" y="15200"/>
                  <a:pt x="11785" y="15154"/>
                  <a:pt x="11819" y="15112"/>
                </a:cubicBezTo>
                <a:cubicBezTo>
                  <a:pt x="11694" y="15033"/>
                  <a:pt x="11542" y="15002"/>
                  <a:pt x="11361" y="15002"/>
                </a:cubicBezTo>
                <a:cubicBezTo>
                  <a:pt x="11324" y="15002"/>
                  <a:pt x="11231" y="15013"/>
                  <a:pt x="11084" y="15039"/>
                </a:cubicBezTo>
                <a:cubicBezTo>
                  <a:pt x="10934" y="15067"/>
                  <a:pt x="10858" y="15056"/>
                  <a:pt x="10858" y="15002"/>
                </a:cubicBezTo>
                <a:cubicBezTo>
                  <a:pt x="10858" y="14946"/>
                  <a:pt x="10872" y="14875"/>
                  <a:pt x="10900" y="14785"/>
                </a:cubicBezTo>
                <a:cubicBezTo>
                  <a:pt x="10926" y="14691"/>
                  <a:pt x="10960" y="14598"/>
                  <a:pt x="10994" y="14494"/>
                </a:cubicBezTo>
                <a:cubicBezTo>
                  <a:pt x="11030" y="14389"/>
                  <a:pt x="11059" y="14302"/>
                  <a:pt x="11075" y="14228"/>
                </a:cubicBezTo>
                <a:cubicBezTo>
                  <a:pt x="11092" y="14158"/>
                  <a:pt x="11104" y="14113"/>
                  <a:pt x="11104" y="14096"/>
                </a:cubicBezTo>
                <a:lnTo>
                  <a:pt x="11279" y="13732"/>
                </a:lnTo>
                <a:lnTo>
                  <a:pt x="11239" y="13678"/>
                </a:lnTo>
                <a:lnTo>
                  <a:pt x="11022" y="13621"/>
                </a:lnTo>
                <a:cubicBezTo>
                  <a:pt x="10985" y="13621"/>
                  <a:pt x="10926" y="13650"/>
                  <a:pt x="10847" y="13706"/>
                </a:cubicBezTo>
                <a:cubicBezTo>
                  <a:pt x="10765" y="13754"/>
                  <a:pt x="10686" y="13822"/>
                  <a:pt x="10609" y="13898"/>
                </a:cubicBezTo>
                <a:cubicBezTo>
                  <a:pt x="10533" y="13974"/>
                  <a:pt x="10468" y="14053"/>
                  <a:pt x="10414" y="14124"/>
                </a:cubicBezTo>
                <a:cubicBezTo>
                  <a:pt x="10361" y="14197"/>
                  <a:pt x="10332" y="14257"/>
                  <a:pt x="10332" y="14313"/>
                </a:cubicBezTo>
                <a:lnTo>
                  <a:pt x="9725" y="14443"/>
                </a:lnTo>
                <a:cubicBezTo>
                  <a:pt x="9598" y="14443"/>
                  <a:pt x="9493" y="14395"/>
                  <a:pt x="9411" y="14285"/>
                </a:cubicBezTo>
                <a:cubicBezTo>
                  <a:pt x="9377" y="14141"/>
                  <a:pt x="9301" y="13980"/>
                  <a:pt x="9182" y="13805"/>
                </a:cubicBezTo>
                <a:cubicBezTo>
                  <a:pt x="9067" y="13627"/>
                  <a:pt x="9007" y="13475"/>
                  <a:pt x="9007" y="13336"/>
                </a:cubicBezTo>
                <a:cubicBezTo>
                  <a:pt x="9007" y="13133"/>
                  <a:pt x="9041" y="12938"/>
                  <a:pt x="9115" y="12758"/>
                </a:cubicBezTo>
                <a:cubicBezTo>
                  <a:pt x="9188" y="12577"/>
                  <a:pt x="9160" y="12382"/>
                  <a:pt x="9033" y="12179"/>
                </a:cubicBezTo>
                <a:cubicBezTo>
                  <a:pt x="9053" y="12179"/>
                  <a:pt x="9075" y="12168"/>
                  <a:pt x="9101" y="12151"/>
                </a:cubicBezTo>
                <a:cubicBezTo>
                  <a:pt x="9129" y="12134"/>
                  <a:pt x="9134" y="12105"/>
                  <a:pt x="9115" y="12069"/>
                </a:cubicBezTo>
                <a:lnTo>
                  <a:pt x="9276" y="11880"/>
                </a:lnTo>
                <a:lnTo>
                  <a:pt x="9303" y="11851"/>
                </a:lnTo>
                <a:lnTo>
                  <a:pt x="9329" y="11880"/>
                </a:lnTo>
                <a:cubicBezTo>
                  <a:pt x="9457" y="11786"/>
                  <a:pt x="9623" y="11758"/>
                  <a:pt x="9832" y="11786"/>
                </a:cubicBezTo>
                <a:cubicBezTo>
                  <a:pt x="10038" y="11809"/>
                  <a:pt x="10169" y="11747"/>
                  <a:pt x="10225" y="11594"/>
                </a:cubicBezTo>
                <a:lnTo>
                  <a:pt x="10440" y="11770"/>
                </a:lnTo>
                <a:cubicBezTo>
                  <a:pt x="10476" y="11787"/>
                  <a:pt x="10516" y="11770"/>
                  <a:pt x="10561" y="11710"/>
                </a:cubicBezTo>
                <a:cubicBezTo>
                  <a:pt x="10606" y="11654"/>
                  <a:pt x="10629" y="11606"/>
                  <a:pt x="10629" y="11566"/>
                </a:cubicBezTo>
                <a:lnTo>
                  <a:pt x="10522" y="11515"/>
                </a:lnTo>
                <a:lnTo>
                  <a:pt x="11050" y="11377"/>
                </a:lnTo>
                <a:lnTo>
                  <a:pt x="11075" y="11462"/>
                </a:lnTo>
                <a:lnTo>
                  <a:pt x="11333" y="11434"/>
                </a:lnTo>
                <a:lnTo>
                  <a:pt x="11629" y="11620"/>
                </a:lnTo>
                <a:cubicBezTo>
                  <a:pt x="11666" y="11620"/>
                  <a:pt x="11703" y="11600"/>
                  <a:pt x="11739" y="11555"/>
                </a:cubicBezTo>
                <a:cubicBezTo>
                  <a:pt x="11776" y="11510"/>
                  <a:pt x="11816" y="11504"/>
                  <a:pt x="11861" y="11538"/>
                </a:cubicBezTo>
                <a:lnTo>
                  <a:pt x="12132" y="11826"/>
                </a:lnTo>
                <a:cubicBezTo>
                  <a:pt x="12095" y="11896"/>
                  <a:pt x="12090" y="11953"/>
                  <a:pt x="12118" y="11984"/>
                </a:cubicBezTo>
                <a:cubicBezTo>
                  <a:pt x="12143" y="12024"/>
                  <a:pt x="12158" y="12057"/>
                  <a:pt x="12158" y="12094"/>
                </a:cubicBezTo>
                <a:cubicBezTo>
                  <a:pt x="12158" y="12151"/>
                  <a:pt x="12206" y="12272"/>
                  <a:pt x="12299" y="12464"/>
                </a:cubicBezTo>
                <a:cubicBezTo>
                  <a:pt x="12395" y="12659"/>
                  <a:pt x="12480" y="12758"/>
                  <a:pt x="12550" y="12758"/>
                </a:cubicBezTo>
                <a:cubicBezTo>
                  <a:pt x="12641" y="12758"/>
                  <a:pt x="12680" y="12698"/>
                  <a:pt x="12672" y="12583"/>
                </a:cubicBezTo>
                <a:cubicBezTo>
                  <a:pt x="12663" y="12467"/>
                  <a:pt x="12658" y="12391"/>
                  <a:pt x="12658" y="12357"/>
                </a:cubicBezTo>
                <a:cubicBezTo>
                  <a:pt x="12658" y="12176"/>
                  <a:pt x="12621" y="11998"/>
                  <a:pt x="12550" y="11829"/>
                </a:cubicBezTo>
                <a:cubicBezTo>
                  <a:pt x="12480" y="11657"/>
                  <a:pt x="12409" y="11482"/>
                  <a:pt x="12347" y="11298"/>
                </a:cubicBezTo>
                <a:lnTo>
                  <a:pt x="12347" y="11222"/>
                </a:lnTo>
                <a:cubicBezTo>
                  <a:pt x="12347" y="11129"/>
                  <a:pt x="12403" y="11050"/>
                  <a:pt x="12516" y="10985"/>
                </a:cubicBezTo>
                <a:cubicBezTo>
                  <a:pt x="12629" y="10911"/>
                  <a:pt x="12686" y="10874"/>
                  <a:pt x="12686" y="10852"/>
                </a:cubicBezTo>
                <a:cubicBezTo>
                  <a:pt x="12776" y="10781"/>
                  <a:pt x="12878" y="10708"/>
                  <a:pt x="12991" y="10637"/>
                </a:cubicBezTo>
                <a:cubicBezTo>
                  <a:pt x="13101" y="10564"/>
                  <a:pt x="13186" y="10482"/>
                  <a:pt x="13240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6" y="10030"/>
                  <a:pt x="13483" y="10002"/>
                  <a:pt x="13483" y="9948"/>
                </a:cubicBezTo>
                <a:cubicBezTo>
                  <a:pt x="13483" y="9932"/>
                  <a:pt x="13471" y="9915"/>
                  <a:pt x="13443" y="9903"/>
                </a:cubicBezTo>
                <a:cubicBezTo>
                  <a:pt x="13415" y="9886"/>
                  <a:pt x="13384" y="9864"/>
                  <a:pt x="13347" y="9827"/>
                </a:cubicBezTo>
                <a:cubicBezTo>
                  <a:pt x="13313" y="9810"/>
                  <a:pt x="13276" y="9782"/>
                  <a:pt x="13240" y="9742"/>
                </a:cubicBezTo>
                <a:lnTo>
                  <a:pt x="13322" y="9693"/>
                </a:lnTo>
                <a:cubicBezTo>
                  <a:pt x="13358" y="9638"/>
                  <a:pt x="13384" y="9573"/>
                  <a:pt x="13404" y="9491"/>
                </a:cubicBezTo>
                <a:cubicBezTo>
                  <a:pt x="13421" y="9407"/>
                  <a:pt x="13412" y="9336"/>
                  <a:pt x="13375" y="9273"/>
                </a:cubicBezTo>
                <a:lnTo>
                  <a:pt x="13579" y="9164"/>
                </a:lnTo>
                <a:cubicBezTo>
                  <a:pt x="13559" y="9220"/>
                  <a:pt x="13579" y="9254"/>
                  <a:pt x="13632" y="9273"/>
                </a:cubicBezTo>
                <a:cubicBezTo>
                  <a:pt x="13686" y="9291"/>
                  <a:pt x="13731" y="9291"/>
                  <a:pt x="13768" y="9273"/>
                </a:cubicBezTo>
                <a:lnTo>
                  <a:pt x="13904" y="9054"/>
                </a:lnTo>
                <a:cubicBezTo>
                  <a:pt x="13867" y="8966"/>
                  <a:pt x="13844" y="8932"/>
                  <a:pt x="13836" y="8961"/>
                </a:cubicBezTo>
                <a:cubicBezTo>
                  <a:pt x="13827" y="8988"/>
                  <a:pt x="13850" y="8961"/>
                  <a:pt x="13904" y="8867"/>
                </a:cubicBezTo>
                <a:cubicBezTo>
                  <a:pt x="13994" y="8834"/>
                  <a:pt x="14082" y="8788"/>
                  <a:pt x="14166" y="8740"/>
                </a:cubicBezTo>
                <a:cubicBezTo>
                  <a:pt x="14254" y="8688"/>
                  <a:pt x="14339" y="8664"/>
                  <a:pt x="14432" y="8664"/>
                </a:cubicBezTo>
                <a:cubicBezTo>
                  <a:pt x="14449" y="8684"/>
                  <a:pt x="14466" y="8688"/>
                  <a:pt x="14486" y="8688"/>
                </a:cubicBezTo>
                <a:cubicBezTo>
                  <a:pt x="14539" y="8688"/>
                  <a:pt x="14565" y="8684"/>
                  <a:pt x="14565" y="8664"/>
                </a:cubicBezTo>
                <a:cubicBezTo>
                  <a:pt x="14565" y="8574"/>
                  <a:pt x="14548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1"/>
                  <a:pt x="14958" y="8001"/>
                </a:cubicBezTo>
                <a:lnTo>
                  <a:pt x="15203" y="7972"/>
                </a:lnTo>
                <a:cubicBezTo>
                  <a:pt x="15257" y="7957"/>
                  <a:pt x="15282" y="7923"/>
                  <a:pt x="15282" y="7867"/>
                </a:cubicBezTo>
                <a:lnTo>
                  <a:pt x="15282" y="7843"/>
                </a:lnTo>
                <a:lnTo>
                  <a:pt x="15757" y="7704"/>
                </a:lnTo>
                <a:lnTo>
                  <a:pt x="15810" y="7555"/>
                </a:lnTo>
                <a:lnTo>
                  <a:pt x="15675" y="7368"/>
                </a:lnTo>
                <a:cubicBezTo>
                  <a:pt x="15692" y="7368"/>
                  <a:pt x="15701" y="7351"/>
                  <a:pt x="15701" y="7312"/>
                </a:cubicBezTo>
                <a:cubicBezTo>
                  <a:pt x="15701" y="7278"/>
                  <a:pt x="15684" y="7252"/>
                  <a:pt x="15647" y="7235"/>
                </a:cubicBezTo>
                <a:cubicBezTo>
                  <a:pt x="15613" y="7213"/>
                  <a:pt x="15579" y="7196"/>
                  <a:pt x="15554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4" y="7151"/>
                </a:lnTo>
                <a:lnTo>
                  <a:pt x="15457" y="7125"/>
                </a:lnTo>
                <a:lnTo>
                  <a:pt x="15715" y="7125"/>
                </a:lnTo>
                <a:cubicBezTo>
                  <a:pt x="15797" y="7125"/>
                  <a:pt x="15836" y="7086"/>
                  <a:pt x="15836" y="7004"/>
                </a:cubicBezTo>
                <a:cubicBezTo>
                  <a:pt x="15836" y="6894"/>
                  <a:pt x="15774" y="6837"/>
                  <a:pt x="15647" y="6837"/>
                </a:cubicBezTo>
                <a:cubicBezTo>
                  <a:pt x="15486" y="6837"/>
                  <a:pt x="15299" y="6877"/>
                  <a:pt x="15087" y="6953"/>
                </a:cubicBezTo>
                <a:cubicBezTo>
                  <a:pt x="14876" y="7029"/>
                  <a:pt x="14729" y="7162"/>
                  <a:pt x="14647" y="7340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40" y="7125"/>
                </a:lnTo>
                <a:cubicBezTo>
                  <a:pt x="14740" y="7086"/>
                  <a:pt x="14698" y="7063"/>
                  <a:pt x="14613" y="7046"/>
                </a:cubicBezTo>
                <a:cubicBezTo>
                  <a:pt x="14528" y="7035"/>
                  <a:pt x="14503" y="7029"/>
                  <a:pt x="14539" y="7029"/>
                </a:cubicBezTo>
                <a:cubicBezTo>
                  <a:pt x="14700" y="7029"/>
                  <a:pt x="14825" y="7015"/>
                  <a:pt x="14909" y="6976"/>
                </a:cubicBezTo>
                <a:cubicBezTo>
                  <a:pt x="14997" y="6936"/>
                  <a:pt x="15068" y="6899"/>
                  <a:pt x="15121" y="6854"/>
                </a:cubicBezTo>
                <a:cubicBezTo>
                  <a:pt x="15175" y="6809"/>
                  <a:pt x="15232" y="6767"/>
                  <a:pt x="15288" y="6716"/>
                </a:cubicBezTo>
                <a:cubicBezTo>
                  <a:pt x="15347" y="6671"/>
                  <a:pt x="15432" y="6634"/>
                  <a:pt x="15540" y="6594"/>
                </a:cubicBezTo>
                <a:cubicBezTo>
                  <a:pt x="15746" y="6634"/>
                  <a:pt x="15945" y="6645"/>
                  <a:pt x="16136" y="6623"/>
                </a:cubicBezTo>
                <a:cubicBezTo>
                  <a:pt x="16322" y="6606"/>
                  <a:pt x="16522" y="6594"/>
                  <a:pt x="16729" y="6594"/>
                </a:cubicBezTo>
                <a:cubicBezTo>
                  <a:pt x="16785" y="6561"/>
                  <a:pt x="16839" y="6524"/>
                  <a:pt x="16893" y="6484"/>
                </a:cubicBezTo>
                <a:cubicBezTo>
                  <a:pt x="16947" y="6439"/>
                  <a:pt x="16980" y="6397"/>
                  <a:pt x="17000" y="6340"/>
                </a:cubicBezTo>
                <a:lnTo>
                  <a:pt x="17311" y="6287"/>
                </a:lnTo>
                <a:cubicBezTo>
                  <a:pt x="17347" y="6323"/>
                  <a:pt x="17401" y="6315"/>
                  <a:pt x="17475" y="6258"/>
                </a:cubicBezTo>
                <a:cubicBezTo>
                  <a:pt x="17546" y="6202"/>
                  <a:pt x="17582" y="6160"/>
                  <a:pt x="17582" y="6126"/>
                </a:cubicBezTo>
                <a:cubicBezTo>
                  <a:pt x="17582" y="6033"/>
                  <a:pt x="17531" y="5976"/>
                  <a:pt x="17433" y="5951"/>
                </a:cubicBezTo>
                <a:cubicBezTo>
                  <a:pt x="17334" y="5922"/>
                  <a:pt x="17283" y="5855"/>
                  <a:pt x="17283" y="5756"/>
                </a:cubicBezTo>
                <a:cubicBezTo>
                  <a:pt x="17283" y="5739"/>
                  <a:pt x="17287" y="5714"/>
                  <a:pt x="17297" y="5680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4" y="5623"/>
                  <a:pt x="17115" y="5652"/>
                  <a:pt x="16995" y="5708"/>
                </a:cubicBezTo>
                <a:cubicBezTo>
                  <a:pt x="16870" y="5759"/>
                  <a:pt x="16785" y="5807"/>
                  <a:pt x="16729" y="5841"/>
                </a:cubicBezTo>
                <a:cubicBezTo>
                  <a:pt x="16692" y="5855"/>
                  <a:pt x="16672" y="5855"/>
                  <a:pt x="16661" y="5829"/>
                </a:cubicBezTo>
                <a:cubicBezTo>
                  <a:pt x="16653" y="5801"/>
                  <a:pt x="16650" y="5767"/>
                  <a:pt x="16650" y="5731"/>
                </a:cubicBezTo>
                <a:lnTo>
                  <a:pt x="16675" y="5756"/>
                </a:lnTo>
                <a:lnTo>
                  <a:pt x="16785" y="5705"/>
                </a:lnTo>
                <a:lnTo>
                  <a:pt x="17092" y="5595"/>
                </a:lnTo>
                <a:lnTo>
                  <a:pt x="17147" y="5539"/>
                </a:lnTo>
                <a:cubicBezTo>
                  <a:pt x="17147" y="5485"/>
                  <a:pt x="17115" y="5451"/>
                  <a:pt x="17047" y="5434"/>
                </a:cubicBezTo>
                <a:cubicBezTo>
                  <a:pt x="16980" y="5412"/>
                  <a:pt x="16927" y="5406"/>
                  <a:pt x="16893" y="5406"/>
                </a:cubicBezTo>
                <a:cubicBezTo>
                  <a:pt x="16856" y="5406"/>
                  <a:pt x="16802" y="5417"/>
                  <a:pt x="16729" y="5445"/>
                </a:cubicBezTo>
                <a:cubicBezTo>
                  <a:pt x="16657" y="5474"/>
                  <a:pt x="16622" y="5457"/>
                  <a:pt x="16622" y="5406"/>
                </a:cubicBezTo>
                <a:lnTo>
                  <a:pt x="16650" y="5349"/>
                </a:lnTo>
                <a:cubicBezTo>
                  <a:pt x="16540" y="5259"/>
                  <a:pt x="16444" y="5155"/>
                  <a:pt x="16359" y="5047"/>
                </a:cubicBezTo>
                <a:cubicBezTo>
                  <a:pt x="16271" y="4932"/>
                  <a:pt x="16229" y="4861"/>
                  <a:pt x="16229" y="4822"/>
                </a:cubicBezTo>
                <a:cubicBezTo>
                  <a:pt x="16229" y="4788"/>
                  <a:pt x="16235" y="4751"/>
                  <a:pt x="16243" y="4706"/>
                </a:cubicBezTo>
                <a:cubicBezTo>
                  <a:pt x="16252" y="4669"/>
                  <a:pt x="16229" y="4647"/>
                  <a:pt x="16175" y="4647"/>
                </a:cubicBezTo>
                <a:cubicBezTo>
                  <a:pt x="16139" y="4647"/>
                  <a:pt x="16107" y="4651"/>
                  <a:pt x="16082" y="4664"/>
                </a:cubicBezTo>
                <a:cubicBezTo>
                  <a:pt x="16054" y="4672"/>
                  <a:pt x="16040" y="4647"/>
                  <a:pt x="16040" y="4596"/>
                </a:cubicBezTo>
                <a:cubicBezTo>
                  <a:pt x="16040" y="4556"/>
                  <a:pt x="16017" y="4480"/>
                  <a:pt x="15972" y="4364"/>
                </a:cubicBezTo>
                <a:cubicBezTo>
                  <a:pt x="15927" y="4248"/>
                  <a:pt x="15864" y="4188"/>
                  <a:pt x="15783" y="4188"/>
                </a:cubicBezTo>
                <a:lnTo>
                  <a:pt x="15675" y="4299"/>
                </a:lnTo>
                <a:cubicBezTo>
                  <a:pt x="15675" y="4347"/>
                  <a:pt x="15647" y="4393"/>
                  <a:pt x="15592" y="4421"/>
                </a:cubicBezTo>
                <a:cubicBezTo>
                  <a:pt x="15540" y="4446"/>
                  <a:pt x="15510" y="4474"/>
                  <a:pt x="15510" y="4514"/>
                </a:cubicBezTo>
                <a:lnTo>
                  <a:pt x="15457" y="4514"/>
                </a:lnTo>
                <a:lnTo>
                  <a:pt x="15175" y="4672"/>
                </a:lnTo>
                <a:cubicBezTo>
                  <a:pt x="15155" y="4641"/>
                  <a:pt x="15133" y="4630"/>
                  <a:pt x="15107" y="4647"/>
                </a:cubicBezTo>
                <a:cubicBezTo>
                  <a:pt x="15079" y="4669"/>
                  <a:pt x="15048" y="4672"/>
                  <a:pt x="15011" y="4672"/>
                </a:cubicBezTo>
                <a:lnTo>
                  <a:pt x="14986" y="4672"/>
                </a:lnTo>
                <a:lnTo>
                  <a:pt x="14958" y="4700"/>
                </a:lnTo>
                <a:cubicBezTo>
                  <a:pt x="15028" y="4700"/>
                  <a:pt x="15062" y="4664"/>
                  <a:pt x="15054" y="4579"/>
                </a:cubicBezTo>
                <a:cubicBezTo>
                  <a:pt x="15042" y="4497"/>
                  <a:pt x="15011" y="4456"/>
                  <a:pt x="14958" y="4456"/>
                </a:cubicBezTo>
                <a:lnTo>
                  <a:pt x="14740" y="4514"/>
                </a:lnTo>
                <a:cubicBezTo>
                  <a:pt x="14706" y="4514"/>
                  <a:pt x="14683" y="4508"/>
                  <a:pt x="14681" y="4497"/>
                </a:cubicBezTo>
                <a:cubicBezTo>
                  <a:pt x="14675" y="4491"/>
                  <a:pt x="14683" y="4474"/>
                  <a:pt x="14709" y="4446"/>
                </a:cubicBezTo>
                <a:cubicBezTo>
                  <a:pt x="14731" y="4421"/>
                  <a:pt x="14751" y="4387"/>
                  <a:pt x="14768" y="4347"/>
                </a:cubicBezTo>
                <a:cubicBezTo>
                  <a:pt x="14788" y="4316"/>
                  <a:pt x="14788" y="4276"/>
                  <a:pt x="14768" y="4243"/>
                </a:cubicBezTo>
                <a:cubicBezTo>
                  <a:pt x="14751" y="4203"/>
                  <a:pt x="14720" y="4203"/>
                  <a:pt x="14681" y="4226"/>
                </a:cubicBezTo>
                <a:cubicBezTo>
                  <a:pt x="14641" y="4254"/>
                  <a:pt x="14618" y="4254"/>
                  <a:pt x="14618" y="4215"/>
                </a:cubicBezTo>
                <a:lnTo>
                  <a:pt x="14700" y="4215"/>
                </a:lnTo>
                <a:lnTo>
                  <a:pt x="14768" y="4150"/>
                </a:lnTo>
                <a:cubicBezTo>
                  <a:pt x="14788" y="4126"/>
                  <a:pt x="14780" y="4098"/>
                  <a:pt x="14748" y="4057"/>
                </a:cubicBezTo>
                <a:cubicBezTo>
                  <a:pt x="14717" y="4006"/>
                  <a:pt x="14692" y="3976"/>
                  <a:pt x="14675" y="3958"/>
                </a:cubicBezTo>
                <a:lnTo>
                  <a:pt x="14376" y="3907"/>
                </a:lnTo>
                <a:lnTo>
                  <a:pt x="14186" y="3740"/>
                </a:lnTo>
                <a:cubicBezTo>
                  <a:pt x="14169" y="3757"/>
                  <a:pt x="14135" y="3746"/>
                  <a:pt x="14087" y="3704"/>
                </a:cubicBezTo>
                <a:cubicBezTo>
                  <a:pt x="14036" y="3658"/>
                  <a:pt x="13994" y="3625"/>
                  <a:pt x="13957" y="3610"/>
                </a:cubicBezTo>
                <a:lnTo>
                  <a:pt x="13740" y="3687"/>
                </a:lnTo>
                <a:lnTo>
                  <a:pt x="13211" y="3565"/>
                </a:lnTo>
                <a:cubicBezTo>
                  <a:pt x="13178" y="3565"/>
                  <a:pt x="13141" y="3577"/>
                  <a:pt x="13104" y="3599"/>
                </a:cubicBezTo>
                <a:cubicBezTo>
                  <a:pt x="13070" y="3625"/>
                  <a:pt x="13050" y="3653"/>
                  <a:pt x="13050" y="3687"/>
                </a:cubicBezTo>
                <a:cubicBezTo>
                  <a:pt x="13050" y="3726"/>
                  <a:pt x="13070" y="3752"/>
                  <a:pt x="13104" y="3769"/>
                </a:cubicBezTo>
                <a:cubicBezTo>
                  <a:pt x="13141" y="3786"/>
                  <a:pt x="13158" y="3814"/>
                  <a:pt x="13158" y="3850"/>
                </a:cubicBezTo>
                <a:cubicBezTo>
                  <a:pt x="13158" y="3884"/>
                  <a:pt x="13172" y="3983"/>
                  <a:pt x="13200" y="4138"/>
                </a:cubicBezTo>
                <a:cubicBezTo>
                  <a:pt x="13226" y="4299"/>
                  <a:pt x="13203" y="4359"/>
                  <a:pt x="13132" y="4325"/>
                </a:cubicBezTo>
                <a:lnTo>
                  <a:pt x="12997" y="4514"/>
                </a:lnTo>
                <a:cubicBezTo>
                  <a:pt x="13014" y="4548"/>
                  <a:pt x="13045" y="4579"/>
                  <a:pt x="13090" y="4606"/>
                </a:cubicBezTo>
                <a:cubicBezTo>
                  <a:pt x="13138" y="4635"/>
                  <a:pt x="13180" y="4669"/>
                  <a:pt x="13226" y="4706"/>
                </a:cubicBezTo>
                <a:cubicBezTo>
                  <a:pt x="13271" y="4751"/>
                  <a:pt x="13313" y="4793"/>
                  <a:pt x="13347" y="4850"/>
                </a:cubicBezTo>
                <a:cubicBezTo>
                  <a:pt x="13384" y="4903"/>
                  <a:pt x="13392" y="4988"/>
                  <a:pt x="13375" y="5093"/>
                </a:cubicBezTo>
                <a:lnTo>
                  <a:pt x="12768" y="5510"/>
                </a:lnTo>
                <a:lnTo>
                  <a:pt x="12768" y="5567"/>
                </a:lnTo>
                <a:cubicBezTo>
                  <a:pt x="12768" y="5637"/>
                  <a:pt x="12785" y="5705"/>
                  <a:pt x="12822" y="5770"/>
                </a:cubicBezTo>
                <a:cubicBezTo>
                  <a:pt x="12855" y="5832"/>
                  <a:pt x="12892" y="5914"/>
                  <a:pt x="12929" y="6013"/>
                </a:cubicBezTo>
                <a:cubicBezTo>
                  <a:pt x="13019" y="6052"/>
                  <a:pt x="13062" y="6081"/>
                  <a:pt x="13059" y="6106"/>
                </a:cubicBezTo>
                <a:cubicBezTo>
                  <a:pt x="13053" y="6134"/>
                  <a:pt x="13022" y="6162"/>
                  <a:pt x="12963" y="6191"/>
                </a:cubicBezTo>
                <a:cubicBezTo>
                  <a:pt x="12903" y="6216"/>
                  <a:pt x="12850" y="6244"/>
                  <a:pt x="12793" y="6273"/>
                </a:cubicBezTo>
                <a:cubicBezTo>
                  <a:pt x="12740" y="6295"/>
                  <a:pt x="12714" y="6321"/>
                  <a:pt x="12714" y="6337"/>
                </a:cubicBezTo>
                <a:cubicBezTo>
                  <a:pt x="12714" y="6354"/>
                  <a:pt x="12694" y="6366"/>
                  <a:pt x="12658" y="6366"/>
                </a:cubicBezTo>
                <a:lnTo>
                  <a:pt x="12497" y="6366"/>
                </a:lnTo>
                <a:cubicBezTo>
                  <a:pt x="12497" y="6343"/>
                  <a:pt x="12505" y="6332"/>
                  <a:pt x="12522" y="6321"/>
                </a:cubicBezTo>
                <a:cubicBezTo>
                  <a:pt x="12542" y="6315"/>
                  <a:pt x="12550" y="6295"/>
                  <a:pt x="12550" y="6256"/>
                </a:cubicBezTo>
                <a:lnTo>
                  <a:pt x="12293" y="6095"/>
                </a:lnTo>
                <a:lnTo>
                  <a:pt x="12293" y="6123"/>
                </a:lnTo>
                <a:lnTo>
                  <a:pt x="12186" y="5903"/>
                </a:lnTo>
                <a:cubicBezTo>
                  <a:pt x="12220" y="5815"/>
                  <a:pt x="12225" y="5747"/>
                  <a:pt x="12200" y="5711"/>
                </a:cubicBezTo>
                <a:cubicBezTo>
                  <a:pt x="12172" y="5666"/>
                  <a:pt x="12158" y="5620"/>
                  <a:pt x="12158" y="5567"/>
                </a:cubicBezTo>
                <a:cubicBezTo>
                  <a:pt x="12158" y="5423"/>
                  <a:pt x="12093" y="5352"/>
                  <a:pt x="11963" y="5352"/>
                </a:cubicBezTo>
                <a:cubicBezTo>
                  <a:pt x="11833" y="5352"/>
                  <a:pt x="11694" y="5369"/>
                  <a:pt x="11550" y="5409"/>
                </a:cubicBezTo>
                <a:cubicBezTo>
                  <a:pt x="11584" y="5386"/>
                  <a:pt x="11581" y="5361"/>
                  <a:pt x="11536" y="5321"/>
                </a:cubicBezTo>
                <a:cubicBezTo>
                  <a:pt x="11491" y="5276"/>
                  <a:pt x="11460" y="5259"/>
                  <a:pt x="11440" y="5259"/>
                </a:cubicBezTo>
                <a:cubicBezTo>
                  <a:pt x="11296" y="5259"/>
                  <a:pt x="11126" y="5194"/>
                  <a:pt x="10926" y="5067"/>
                </a:cubicBezTo>
                <a:cubicBezTo>
                  <a:pt x="10731" y="4946"/>
                  <a:pt x="10567" y="4881"/>
                  <a:pt x="10440" y="4881"/>
                </a:cubicBezTo>
                <a:cubicBezTo>
                  <a:pt x="10386" y="4881"/>
                  <a:pt x="10321" y="4891"/>
                  <a:pt x="10250" y="4906"/>
                </a:cubicBezTo>
                <a:cubicBezTo>
                  <a:pt x="10180" y="4923"/>
                  <a:pt x="10112" y="4946"/>
                  <a:pt x="10047" y="4963"/>
                </a:cubicBezTo>
                <a:cubicBezTo>
                  <a:pt x="10083" y="4946"/>
                  <a:pt x="10106" y="4898"/>
                  <a:pt x="10115" y="4824"/>
                </a:cubicBezTo>
                <a:lnTo>
                  <a:pt x="9940" y="4516"/>
                </a:lnTo>
                <a:lnTo>
                  <a:pt x="9911" y="4488"/>
                </a:lnTo>
                <a:cubicBezTo>
                  <a:pt x="9858" y="4488"/>
                  <a:pt x="9796" y="4511"/>
                  <a:pt x="9725" y="4553"/>
                </a:cubicBezTo>
                <a:cubicBezTo>
                  <a:pt x="9651" y="4598"/>
                  <a:pt x="9615" y="4559"/>
                  <a:pt x="9615" y="4435"/>
                </a:cubicBezTo>
                <a:cubicBezTo>
                  <a:pt x="9615" y="4418"/>
                  <a:pt x="9623" y="4401"/>
                  <a:pt x="9643" y="4378"/>
                </a:cubicBezTo>
                <a:cubicBezTo>
                  <a:pt x="9660" y="4361"/>
                  <a:pt x="9660" y="4344"/>
                  <a:pt x="9643" y="4327"/>
                </a:cubicBezTo>
                <a:cubicBezTo>
                  <a:pt x="9623" y="4216"/>
                  <a:pt x="9646" y="4124"/>
                  <a:pt x="9711" y="4048"/>
                </a:cubicBezTo>
                <a:cubicBezTo>
                  <a:pt x="9773" y="3969"/>
                  <a:pt x="9824" y="3886"/>
                  <a:pt x="9858" y="3799"/>
                </a:cubicBezTo>
                <a:cubicBezTo>
                  <a:pt x="9894" y="3760"/>
                  <a:pt x="9911" y="3729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6"/>
                  <a:pt x="10177" y="3579"/>
                </a:cubicBezTo>
                <a:cubicBezTo>
                  <a:pt x="10245" y="3534"/>
                  <a:pt x="10321" y="3506"/>
                  <a:pt x="10414" y="3492"/>
                </a:cubicBezTo>
                <a:lnTo>
                  <a:pt x="10440" y="3407"/>
                </a:lnTo>
                <a:cubicBezTo>
                  <a:pt x="10440" y="3370"/>
                  <a:pt x="10344" y="3342"/>
                  <a:pt x="10149" y="3314"/>
                </a:cubicBezTo>
                <a:cubicBezTo>
                  <a:pt x="9957" y="3286"/>
                  <a:pt x="9858" y="3255"/>
                  <a:pt x="9858" y="3221"/>
                </a:cubicBezTo>
                <a:lnTo>
                  <a:pt x="9886" y="3192"/>
                </a:lnTo>
                <a:cubicBezTo>
                  <a:pt x="10067" y="3243"/>
                  <a:pt x="10202" y="3274"/>
                  <a:pt x="10298" y="3286"/>
                </a:cubicBezTo>
                <a:cubicBezTo>
                  <a:pt x="10392" y="3297"/>
                  <a:pt x="10471" y="3286"/>
                  <a:pt x="10536" y="3260"/>
                </a:cubicBezTo>
                <a:cubicBezTo>
                  <a:pt x="10598" y="3232"/>
                  <a:pt x="10671" y="3198"/>
                  <a:pt x="10759" y="3147"/>
                </a:cubicBezTo>
                <a:cubicBezTo>
                  <a:pt x="10844" y="3105"/>
                  <a:pt x="10977" y="3043"/>
                  <a:pt x="11157" y="2961"/>
                </a:cubicBezTo>
                <a:cubicBezTo>
                  <a:pt x="11157" y="2927"/>
                  <a:pt x="11061" y="2890"/>
                  <a:pt x="10866" y="2851"/>
                </a:cubicBezTo>
                <a:cubicBezTo>
                  <a:pt x="10671" y="2817"/>
                  <a:pt x="10550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9" y="2775"/>
                </a:cubicBezTo>
                <a:cubicBezTo>
                  <a:pt x="10858" y="2789"/>
                  <a:pt x="10906" y="2806"/>
                  <a:pt x="10940" y="2828"/>
                </a:cubicBezTo>
                <a:cubicBezTo>
                  <a:pt x="10940" y="2862"/>
                  <a:pt x="10968" y="2885"/>
                  <a:pt x="11022" y="2896"/>
                </a:cubicBezTo>
                <a:cubicBezTo>
                  <a:pt x="11075" y="2902"/>
                  <a:pt x="11121" y="2907"/>
                  <a:pt x="11157" y="2907"/>
                </a:cubicBezTo>
                <a:lnTo>
                  <a:pt x="11361" y="2775"/>
                </a:lnTo>
                <a:lnTo>
                  <a:pt x="11361" y="2690"/>
                </a:lnTo>
                <a:lnTo>
                  <a:pt x="11307" y="2608"/>
                </a:lnTo>
                <a:lnTo>
                  <a:pt x="11604" y="2554"/>
                </a:lnTo>
                <a:cubicBezTo>
                  <a:pt x="11584" y="2537"/>
                  <a:pt x="11590" y="2520"/>
                  <a:pt x="11615" y="2504"/>
                </a:cubicBezTo>
                <a:cubicBezTo>
                  <a:pt x="11643" y="2481"/>
                  <a:pt x="11666" y="2475"/>
                  <a:pt x="11683" y="2475"/>
                </a:cubicBezTo>
                <a:cubicBezTo>
                  <a:pt x="11739" y="2475"/>
                  <a:pt x="11793" y="2504"/>
                  <a:pt x="11852" y="2554"/>
                </a:cubicBezTo>
                <a:cubicBezTo>
                  <a:pt x="11912" y="2608"/>
                  <a:pt x="11951" y="2636"/>
                  <a:pt x="11968" y="2636"/>
                </a:cubicBezTo>
                <a:lnTo>
                  <a:pt x="12239" y="2532"/>
                </a:lnTo>
                <a:cubicBezTo>
                  <a:pt x="12220" y="2509"/>
                  <a:pt x="12245" y="2498"/>
                  <a:pt x="12313" y="2487"/>
                </a:cubicBezTo>
                <a:cubicBezTo>
                  <a:pt x="12381" y="2481"/>
                  <a:pt x="12401" y="2453"/>
                  <a:pt x="12375" y="2410"/>
                </a:cubicBezTo>
                <a:lnTo>
                  <a:pt x="12186" y="2190"/>
                </a:lnTo>
                <a:cubicBezTo>
                  <a:pt x="12166" y="2190"/>
                  <a:pt x="12152" y="2179"/>
                  <a:pt x="12143" y="2151"/>
                </a:cubicBezTo>
                <a:cubicBezTo>
                  <a:pt x="12135" y="2122"/>
                  <a:pt x="12141" y="2111"/>
                  <a:pt x="12158" y="2111"/>
                </a:cubicBezTo>
                <a:cubicBezTo>
                  <a:pt x="12248" y="2111"/>
                  <a:pt x="12273" y="2063"/>
                  <a:pt x="12239" y="1973"/>
                </a:cubicBezTo>
                <a:cubicBezTo>
                  <a:pt x="12166" y="1942"/>
                  <a:pt x="12090" y="1896"/>
                  <a:pt x="12011" y="1848"/>
                </a:cubicBezTo>
                <a:cubicBezTo>
                  <a:pt x="11929" y="1798"/>
                  <a:pt x="11838" y="1769"/>
                  <a:pt x="11739" y="1769"/>
                </a:cubicBezTo>
                <a:cubicBezTo>
                  <a:pt x="11703" y="1769"/>
                  <a:pt x="11663" y="1781"/>
                  <a:pt x="11615" y="1798"/>
                </a:cubicBezTo>
                <a:cubicBezTo>
                  <a:pt x="11573" y="1820"/>
                  <a:pt x="11550" y="1848"/>
                  <a:pt x="11550" y="1891"/>
                </a:cubicBezTo>
                <a:cubicBezTo>
                  <a:pt x="11550" y="1930"/>
                  <a:pt x="11573" y="1947"/>
                  <a:pt x="11615" y="1947"/>
                </a:cubicBezTo>
                <a:cubicBezTo>
                  <a:pt x="11663" y="1947"/>
                  <a:pt x="11694" y="1964"/>
                  <a:pt x="11711" y="2001"/>
                </a:cubicBezTo>
                <a:cubicBezTo>
                  <a:pt x="11748" y="2040"/>
                  <a:pt x="11739" y="2056"/>
                  <a:pt x="11683" y="2056"/>
                </a:cubicBezTo>
                <a:cubicBezTo>
                  <a:pt x="11629" y="2056"/>
                  <a:pt x="11604" y="2063"/>
                  <a:pt x="11604" y="2083"/>
                </a:cubicBezTo>
                <a:cubicBezTo>
                  <a:pt x="11530" y="2083"/>
                  <a:pt x="11462" y="2134"/>
                  <a:pt x="11400" y="2244"/>
                </a:cubicBezTo>
                <a:cubicBezTo>
                  <a:pt x="11338" y="2354"/>
                  <a:pt x="11256" y="2433"/>
                  <a:pt x="11157" y="2475"/>
                </a:cubicBezTo>
                <a:cubicBezTo>
                  <a:pt x="11121" y="2475"/>
                  <a:pt x="11107" y="2464"/>
                  <a:pt x="11118" y="2441"/>
                </a:cubicBezTo>
                <a:cubicBezTo>
                  <a:pt x="11126" y="2422"/>
                  <a:pt x="11121" y="2399"/>
                  <a:pt x="11104" y="2382"/>
                </a:cubicBezTo>
                <a:cubicBezTo>
                  <a:pt x="11084" y="2343"/>
                  <a:pt x="11053" y="2320"/>
                  <a:pt x="11008" y="2310"/>
                </a:cubicBezTo>
                <a:cubicBezTo>
                  <a:pt x="10962" y="2306"/>
                  <a:pt x="10940" y="2283"/>
                  <a:pt x="10940" y="2244"/>
                </a:cubicBezTo>
                <a:cubicBezTo>
                  <a:pt x="10940" y="2210"/>
                  <a:pt x="10962" y="2151"/>
                  <a:pt x="11008" y="2069"/>
                </a:cubicBezTo>
                <a:cubicBezTo>
                  <a:pt x="11053" y="1990"/>
                  <a:pt x="10993" y="1947"/>
                  <a:pt x="10832" y="1947"/>
                </a:cubicBezTo>
                <a:cubicBezTo>
                  <a:pt x="10759" y="1947"/>
                  <a:pt x="10708" y="1973"/>
                  <a:pt x="10677" y="2029"/>
                </a:cubicBezTo>
                <a:cubicBezTo>
                  <a:pt x="10646" y="2083"/>
                  <a:pt x="10612" y="2134"/>
                  <a:pt x="10575" y="2190"/>
                </a:cubicBezTo>
                <a:lnTo>
                  <a:pt x="10279" y="1851"/>
                </a:lnTo>
                <a:lnTo>
                  <a:pt x="10047" y="1826"/>
                </a:lnTo>
                <a:cubicBezTo>
                  <a:pt x="10047" y="1753"/>
                  <a:pt x="10064" y="1693"/>
                  <a:pt x="10095" y="1640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1"/>
                </a:cubicBezTo>
                <a:cubicBezTo>
                  <a:pt x="9773" y="1292"/>
                  <a:pt x="9725" y="1275"/>
                  <a:pt x="9671" y="1275"/>
                </a:cubicBezTo>
                <a:cubicBezTo>
                  <a:pt x="9651" y="1275"/>
                  <a:pt x="9609" y="1292"/>
                  <a:pt x="9541" y="1338"/>
                </a:cubicBezTo>
                <a:cubicBezTo>
                  <a:pt x="9473" y="1377"/>
                  <a:pt x="9411" y="1414"/>
                  <a:pt x="9358" y="1448"/>
                </a:cubicBezTo>
                <a:cubicBezTo>
                  <a:pt x="9303" y="1487"/>
                  <a:pt x="9276" y="1524"/>
                  <a:pt x="9276" y="1558"/>
                </a:cubicBezTo>
                <a:cubicBezTo>
                  <a:pt x="9276" y="1597"/>
                  <a:pt x="9321" y="1614"/>
                  <a:pt x="9411" y="1614"/>
                </a:cubicBezTo>
                <a:lnTo>
                  <a:pt x="9386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4" y="1789"/>
                </a:cubicBezTo>
                <a:cubicBezTo>
                  <a:pt x="9519" y="1818"/>
                  <a:pt x="9578" y="1829"/>
                  <a:pt x="9615" y="1829"/>
                </a:cubicBezTo>
                <a:cubicBezTo>
                  <a:pt x="9651" y="1812"/>
                  <a:pt x="9677" y="1818"/>
                  <a:pt x="9697" y="1851"/>
                </a:cubicBezTo>
                <a:cubicBezTo>
                  <a:pt x="9714" y="1882"/>
                  <a:pt x="9742" y="1894"/>
                  <a:pt x="9779" y="1894"/>
                </a:cubicBezTo>
                <a:lnTo>
                  <a:pt x="9886" y="1854"/>
                </a:lnTo>
                <a:lnTo>
                  <a:pt x="9886" y="1921"/>
                </a:lnTo>
                <a:cubicBezTo>
                  <a:pt x="9866" y="1945"/>
                  <a:pt x="9858" y="1962"/>
                  <a:pt x="9858" y="1976"/>
                </a:cubicBezTo>
                <a:lnTo>
                  <a:pt x="9886" y="2085"/>
                </a:lnTo>
                <a:lnTo>
                  <a:pt x="9615" y="2218"/>
                </a:lnTo>
                <a:cubicBezTo>
                  <a:pt x="9598" y="2235"/>
                  <a:pt x="9578" y="2247"/>
                  <a:pt x="9561" y="2247"/>
                </a:cubicBezTo>
                <a:cubicBezTo>
                  <a:pt x="9543" y="2247"/>
                  <a:pt x="9521" y="2258"/>
                  <a:pt x="9493" y="2275"/>
                </a:cubicBezTo>
                <a:cubicBezTo>
                  <a:pt x="9493" y="2329"/>
                  <a:pt x="9519" y="2385"/>
                  <a:pt x="9567" y="2444"/>
                </a:cubicBezTo>
                <a:cubicBezTo>
                  <a:pt x="9618" y="2501"/>
                  <a:pt x="9564" y="2535"/>
                  <a:pt x="9411" y="2535"/>
                </a:cubicBezTo>
                <a:lnTo>
                  <a:pt x="9329" y="2478"/>
                </a:lnTo>
                <a:cubicBezTo>
                  <a:pt x="9329" y="2408"/>
                  <a:pt x="9258" y="2346"/>
                  <a:pt x="9108" y="2298"/>
                </a:cubicBezTo>
                <a:cubicBezTo>
                  <a:pt x="8958" y="2247"/>
                  <a:pt x="8778" y="2213"/>
                  <a:pt x="8566" y="2193"/>
                </a:cubicBezTo>
                <a:cubicBezTo>
                  <a:pt x="8355" y="2175"/>
                  <a:pt x="8143" y="2165"/>
                  <a:pt x="7931" y="2154"/>
                </a:cubicBezTo>
                <a:cubicBezTo>
                  <a:pt x="7719" y="2142"/>
                  <a:pt x="7558" y="2137"/>
                  <a:pt x="7450" y="2137"/>
                </a:cubicBezTo>
                <a:lnTo>
                  <a:pt x="7004" y="2275"/>
                </a:lnTo>
                <a:lnTo>
                  <a:pt x="7114" y="2535"/>
                </a:lnTo>
                <a:cubicBezTo>
                  <a:pt x="7078" y="2535"/>
                  <a:pt x="7055" y="2546"/>
                  <a:pt x="7046" y="2572"/>
                </a:cubicBezTo>
                <a:cubicBezTo>
                  <a:pt x="7035" y="2600"/>
                  <a:pt x="7049" y="2622"/>
                  <a:pt x="7086" y="2639"/>
                </a:cubicBezTo>
                <a:cubicBezTo>
                  <a:pt x="7049" y="2605"/>
                  <a:pt x="6981" y="2540"/>
                  <a:pt x="6883" y="2444"/>
                </a:cubicBezTo>
                <a:cubicBezTo>
                  <a:pt x="6784" y="2346"/>
                  <a:pt x="6716" y="2303"/>
                  <a:pt x="6679" y="2303"/>
                </a:cubicBezTo>
                <a:lnTo>
                  <a:pt x="6450" y="2242"/>
                </a:lnTo>
                <a:close/>
                <a:moveTo>
                  <a:pt x="8114" y="1663"/>
                </a:moveTo>
                <a:cubicBezTo>
                  <a:pt x="8077" y="1640"/>
                  <a:pt x="8032" y="1623"/>
                  <a:pt x="7979" y="1609"/>
                </a:cubicBezTo>
                <a:cubicBezTo>
                  <a:pt x="7925" y="1592"/>
                  <a:pt x="7880" y="1581"/>
                  <a:pt x="7843" y="1581"/>
                </a:cubicBezTo>
                <a:cubicBezTo>
                  <a:pt x="7807" y="1581"/>
                  <a:pt x="7732" y="1604"/>
                  <a:pt x="7620" y="1646"/>
                </a:cubicBezTo>
                <a:cubicBezTo>
                  <a:pt x="7507" y="1691"/>
                  <a:pt x="7380" y="1745"/>
                  <a:pt x="7241" y="1801"/>
                </a:cubicBezTo>
                <a:cubicBezTo>
                  <a:pt x="7100" y="1860"/>
                  <a:pt x="6967" y="1917"/>
                  <a:pt x="6843" y="1971"/>
                </a:cubicBezTo>
                <a:cubicBezTo>
                  <a:pt x="6716" y="2026"/>
                  <a:pt x="6631" y="2061"/>
                  <a:pt x="6586" y="2081"/>
                </a:cubicBezTo>
                <a:cubicBezTo>
                  <a:pt x="6713" y="2061"/>
                  <a:pt x="6826" y="2026"/>
                  <a:pt x="6931" y="1971"/>
                </a:cubicBezTo>
                <a:cubicBezTo>
                  <a:pt x="7032" y="1917"/>
                  <a:pt x="7143" y="1889"/>
                  <a:pt x="7261" y="1889"/>
                </a:cubicBezTo>
                <a:lnTo>
                  <a:pt x="7343" y="1945"/>
                </a:lnTo>
                <a:cubicBezTo>
                  <a:pt x="7397" y="1962"/>
                  <a:pt x="7445" y="1971"/>
                  <a:pt x="7493" y="1971"/>
                </a:cubicBezTo>
                <a:cubicBezTo>
                  <a:pt x="7538" y="1971"/>
                  <a:pt x="7578" y="1988"/>
                  <a:pt x="7612" y="2026"/>
                </a:cubicBezTo>
                <a:cubicBezTo>
                  <a:pt x="7685" y="2010"/>
                  <a:pt x="7761" y="2016"/>
                  <a:pt x="7843" y="2055"/>
                </a:cubicBezTo>
                <a:lnTo>
                  <a:pt x="7925" y="1999"/>
                </a:lnTo>
                <a:lnTo>
                  <a:pt x="7925" y="1889"/>
                </a:lnTo>
                <a:lnTo>
                  <a:pt x="7897" y="1824"/>
                </a:lnTo>
                <a:lnTo>
                  <a:pt x="7979" y="1849"/>
                </a:lnTo>
                <a:cubicBezTo>
                  <a:pt x="8032" y="1849"/>
                  <a:pt x="8086" y="1807"/>
                  <a:pt x="8140" y="1719"/>
                </a:cubicBezTo>
                <a:lnTo>
                  <a:pt x="8114" y="1663"/>
                </a:lnTo>
                <a:close/>
                <a:moveTo>
                  <a:pt x="12497" y="20256"/>
                </a:moveTo>
                <a:cubicBezTo>
                  <a:pt x="12497" y="20307"/>
                  <a:pt x="12488" y="20332"/>
                  <a:pt x="12468" y="20355"/>
                </a:cubicBezTo>
                <a:cubicBezTo>
                  <a:pt x="13505" y="20174"/>
                  <a:pt x="14486" y="19837"/>
                  <a:pt x="15404" y="19347"/>
                </a:cubicBezTo>
                <a:cubicBezTo>
                  <a:pt x="16322" y="18856"/>
                  <a:pt x="17144" y="18224"/>
                  <a:pt x="17865" y="17450"/>
                </a:cubicBezTo>
                <a:lnTo>
                  <a:pt x="17839" y="17450"/>
                </a:lnTo>
                <a:cubicBezTo>
                  <a:pt x="17766" y="17484"/>
                  <a:pt x="17704" y="17484"/>
                  <a:pt x="17650" y="17450"/>
                </a:cubicBezTo>
                <a:lnTo>
                  <a:pt x="17582" y="17497"/>
                </a:lnTo>
                <a:lnTo>
                  <a:pt x="17418" y="17450"/>
                </a:lnTo>
                <a:lnTo>
                  <a:pt x="17365" y="17450"/>
                </a:lnTo>
                <a:lnTo>
                  <a:pt x="17311" y="17555"/>
                </a:lnTo>
                <a:lnTo>
                  <a:pt x="17339" y="17450"/>
                </a:lnTo>
                <a:cubicBezTo>
                  <a:pt x="17283" y="17377"/>
                  <a:pt x="17220" y="17306"/>
                  <a:pt x="17147" y="17247"/>
                </a:cubicBezTo>
                <a:lnTo>
                  <a:pt x="17094" y="17219"/>
                </a:lnTo>
                <a:cubicBezTo>
                  <a:pt x="17060" y="17219"/>
                  <a:pt x="17040" y="17252"/>
                  <a:pt x="17040" y="17323"/>
                </a:cubicBezTo>
                <a:cubicBezTo>
                  <a:pt x="17060" y="17179"/>
                  <a:pt x="17020" y="17058"/>
                  <a:pt x="16927" y="16953"/>
                </a:cubicBezTo>
                <a:cubicBezTo>
                  <a:pt x="16830" y="16849"/>
                  <a:pt x="16712" y="16798"/>
                  <a:pt x="16567" y="16798"/>
                </a:cubicBezTo>
                <a:cubicBezTo>
                  <a:pt x="16567" y="16815"/>
                  <a:pt x="16560" y="16826"/>
                  <a:pt x="16540" y="16826"/>
                </a:cubicBezTo>
                <a:lnTo>
                  <a:pt x="16485" y="16826"/>
                </a:lnTo>
                <a:lnTo>
                  <a:pt x="16417" y="16772"/>
                </a:lnTo>
                <a:lnTo>
                  <a:pt x="16514" y="16772"/>
                </a:lnTo>
                <a:lnTo>
                  <a:pt x="16567" y="16612"/>
                </a:lnTo>
                <a:lnTo>
                  <a:pt x="16417" y="16500"/>
                </a:lnTo>
                <a:lnTo>
                  <a:pt x="16390" y="16530"/>
                </a:lnTo>
                <a:cubicBezTo>
                  <a:pt x="16266" y="16513"/>
                  <a:pt x="16175" y="16439"/>
                  <a:pt x="16122" y="16315"/>
                </a:cubicBezTo>
                <a:lnTo>
                  <a:pt x="16068" y="16287"/>
                </a:lnTo>
                <a:lnTo>
                  <a:pt x="16040" y="16315"/>
                </a:lnTo>
                <a:lnTo>
                  <a:pt x="15986" y="16341"/>
                </a:lnTo>
                <a:cubicBezTo>
                  <a:pt x="15879" y="16374"/>
                  <a:pt x="15783" y="16414"/>
                  <a:pt x="15701" y="16445"/>
                </a:cubicBezTo>
                <a:cubicBezTo>
                  <a:pt x="15592" y="16414"/>
                  <a:pt x="15510" y="16363"/>
                  <a:pt x="15457" y="16315"/>
                </a:cubicBezTo>
                <a:lnTo>
                  <a:pt x="15093" y="16341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3" y="16109"/>
                  <a:pt x="14949" y="16078"/>
                  <a:pt x="14876" y="16078"/>
                </a:cubicBezTo>
                <a:cubicBezTo>
                  <a:pt x="14788" y="16078"/>
                  <a:pt x="14695" y="16089"/>
                  <a:pt x="14599" y="16106"/>
                </a:cubicBezTo>
                <a:cubicBezTo>
                  <a:pt x="14505" y="16123"/>
                  <a:pt x="14440" y="16185"/>
                  <a:pt x="14404" y="16281"/>
                </a:cubicBezTo>
                <a:cubicBezTo>
                  <a:pt x="14404" y="16312"/>
                  <a:pt x="14412" y="16352"/>
                  <a:pt x="14432" y="16386"/>
                </a:cubicBezTo>
                <a:cubicBezTo>
                  <a:pt x="14449" y="16425"/>
                  <a:pt x="14466" y="16451"/>
                  <a:pt x="14486" y="16468"/>
                </a:cubicBezTo>
                <a:lnTo>
                  <a:pt x="14486" y="16578"/>
                </a:lnTo>
                <a:lnTo>
                  <a:pt x="14457" y="16657"/>
                </a:lnTo>
                <a:lnTo>
                  <a:pt x="14404" y="16682"/>
                </a:lnTo>
                <a:lnTo>
                  <a:pt x="14376" y="16682"/>
                </a:lnTo>
                <a:lnTo>
                  <a:pt x="14296" y="16468"/>
                </a:lnTo>
                <a:lnTo>
                  <a:pt x="14376" y="16335"/>
                </a:lnTo>
                <a:cubicBezTo>
                  <a:pt x="14359" y="16297"/>
                  <a:pt x="14350" y="16247"/>
                  <a:pt x="14350" y="16191"/>
                </a:cubicBezTo>
                <a:cubicBezTo>
                  <a:pt x="14350" y="16132"/>
                  <a:pt x="14339" y="16087"/>
                  <a:pt x="14322" y="16050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2"/>
                </a:lnTo>
                <a:lnTo>
                  <a:pt x="13904" y="16132"/>
                </a:lnTo>
                <a:lnTo>
                  <a:pt x="13850" y="16188"/>
                </a:lnTo>
                <a:cubicBezTo>
                  <a:pt x="13830" y="16202"/>
                  <a:pt x="13822" y="16219"/>
                  <a:pt x="13822" y="16236"/>
                </a:cubicBezTo>
                <a:cubicBezTo>
                  <a:pt x="13822" y="16259"/>
                  <a:pt x="13813" y="16270"/>
                  <a:pt x="13794" y="16281"/>
                </a:cubicBezTo>
                <a:lnTo>
                  <a:pt x="13768" y="16236"/>
                </a:lnTo>
                <a:lnTo>
                  <a:pt x="13661" y="16236"/>
                </a:lnTo>
                <a:cubicBezTo>
                  <a:pt x="13587" y="16312"/>
                  <a:pt x="13548" y="16397"/>
                  <a:pt x="13539" y="16496"/>
                </a:cubicBezTo>
                <a:lnTo>
                  <a:pt x="13579" y="16550"/>
                </a:lnTo>
                <a:lnTo>
                  <a:pt x="13457" y="16629"/>
                </a:lnTo>
                <a:lnTo>
                  <a:pt x="13429" y="16682"/>
                </a:lnTo>
                <a:lnTo>
                  <a:pt x="13347" y="16739"/>
                </a:lnTo>
                <a:cubicBezTo>
                  <a:pt x="13347" y="16755"/>
                  <a:pt x="13344" y="16767"/>
                  <a:pt x="13336" y="16767"/>
                </a:cubicBezTo>
                <a:cubicBezTo>
                  <a:pt x="13325" y="16767"/>
                  <a:pt x="13322" y="16777"/>
                  <a:pt x="13322" y="16792"/>
                </a:cubicBezTo>
                <a:lnTo>
                  <a:pt x="13322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9"/>
                </a:lnTo>
                <a:cubicBezTo>
                  <a:pt x="13248" y="16779"/>
                  <a:pt x="13144" y="16683"/>
                  <a:pt x="12957" y="16605"/>
                </a:cubicBezTo>
                <a:lnTo>
                  <a:pt x="12875" y="16605"/>
                </a:lnTo>
                <a:lnTo>
                  <a:pt x="12875" y="16657"/>
                </a:lnTo>
                <a:cubicBezTo>
                  <a:pt x="12892" y="16710"/>
                  <a:pt x="12932" y="16762"/>
                  <a:pt x="12991" y="16798"/>
                </a:cubicBezTo>
                <a:cubicBezTo>
                  <a:pt x="13048" y="16837"/>
                  <a:pt x="13096" y="16877"/>
                  <a:pt x="13132" y="16914"/>
                </a:cubicBezTo>
                <a:cubicBezTo>
                  <a:pt x="13113" y="16897"/>
                  <a:pt x="13090" y="16894"/>
                  <a:pt x="13065" y="16903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9"/>
                </a:lnTo>
                <a:lnTo>
                  <a:pt x="13212" y="17267"/>
                </a:lnTo>
                <a:lnTo>
                  <a:pt x="13212" y="17792"/>
                </a:lnTo>
                <a:lnTo>
                  <a:pt x="13268" y="17930"/>
                </a:lnTo>
                <a:cubicBezTo>
                  <a:pt x="13231" y="18074"/>
                  <a:pt x="13158" y="18193"/>
                  <a:pt x="13050" y="18295"/>
                </a:cubicBezTo>
                <a:lnTo>
                  <a:pt x="13050" y="18266"/>
                </a:lnTo>
                <a:lnTo>
                  <a:pt x="12997" y="18295"/>
                </a:lnTo>
                <a:lnTo>
                  <a:pt x="12957" y="18320"/>
                </a:lnTo>
                <a:lnTo>
                  <a:pt x="12929" y="18453"/>
                </a:lnTo>
                <a:lnTo>
                  <a:pt x="12957" y="18481"/>
                </a:lnTo>
                <a:lnTo>
                  <a:pt x="12957" y="18509"/>
                </a:lnTo>
                <a:lnTo>
                  <a:pt x="12904" y="18453"/>
                </a:lnTo>
                <a:lnTo>
                  <a:pt x="12875" y="18628"/>
                </a:lnTo>
                <a:lnTo>
                  <a:pt x="12714" y="18681"/>
                </a:lnTo>
                <a:cubicBezTo>
                  <a:pt x="12658" y="18721"/>
                  <a:pt x="12635" y="18772"/>
                  <a:pt x="12646" y="18831"/>
                </a:cubicBezTo>
                <a:cubicBezTo>
                  <a:pt x="12655" y="18896"/>
                  <a:pt x="12632" y="18941"/>
                  <a:pt x="12579" y="18981"/>
                </a:cubicBezTo>
                <a:lnTo>
                  <a:pt x="12604" y="19034"/>
                </a:lnTo>
                <a:lnTo>
                  <a:pt x="12522" y="19114"/>
                </a:lnTo>
                <a:cubicBezTo>
                  <a:pt x="12522" y="19150"/>
                  <a:pt x="12519" y="19177"/>
                  <a:pt x="12508" y="19201"/>
                </a:cubicBezTo>
                <a:cubicBezTo>
                  <a:pt x="12500" y="19229"/>
                  <a:pt x="12497" y="19255"/>
                  <a:pt x="12497" y="19289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8" y="19483"/>
                </a:lnTo>
                <a:lnTo>
                  <a:pt x="12686" y="19399"/>
                </a:lnTo>
                <a:lnTo>
                  <a:pt x="12714" y="19560"/>
                </a:lnTo>
                <a:cubicBezTo>
                  <a:pt x="12714" y="19599"/>
                  <a:pt x="12694" y="19630"/>
                  <a:pt x="12658" y="19670"/>
                </a:cubicBezTo>
                <a:cubicBezTo>
                  <a:pt x="12604" y="19709"/>
                  <a:pt x="12550" y="19746"/>
                  <a:pt x="12497" y="19797"/>
                </a:cubicBezTo>
                <a:cubicBezTo>
                  <a:pt x="12440" y="19845"/>
                  <a:pt x="12415" y="19918"/>
                  <a:pt x="12415" y="20006"/>
                </a:cubicBezTo>
                <a:cubicBezTo>
                  <a:pt x="12415" y="20045"/>
                  <a:pt x="12429" y="20082"/>
                  <a:pt x="12454" y="20127"/>
                </a:cubicBezTo>
                <a:cubicBezTo>
                  <a:pt x="12483" y="20186"/>
                  <a:pt x="12497" y="20225"/>
                  <a:pt x="12497" y="20256"/>
                </a:cubicBezTo>
              </a:path>
            </a:pathLst>
          </a:custGeom>
          <a:solidFill>
            <a:srgbClr val="4BAFA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椭圆 17"/>
          <p:cNvSpPr/>
          <p:nvPr/>
        </p:nvSpPr>
        <p:spPr>
          <a:xfrm flipV="1">
            <a:off x="1815465" y="3148965"/>
            <a:ext cx="671830" cy="671830"/>
          </a:xfrm>
          <a:prstGeom prst="ellipse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9" name="椭圆 18"/>
          <p:cNvSpPr/>
          <p:nvPr/>
        </p:nvSpPr>
        <p:spPr>
          <a:xfrm flipV="1">
            <a:off x="1815465" y="3940810"/>
            <a:ext cx="671830" cy="671830"/>
          </a:xfrm>
          <a:prstGeom prst="ellipse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0" name="椭圆 19"/>
          <p:cNvSpPr/>
          <p:nvPr/>
        </p:nvSpPr>
        <p:spPr>
          <a:xfrm flipV="1">
            <a:off x="1815465" y="4833620"/>
            <a:ext cx="671830" cy="671830"/>
          </a:xfrm>
          <a:prstGeom prst="ellipse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1" name="椭圆 20"/>
          <p:cNvSpPr/>
          <p:nvPr/>
        </p:nvSpPr>
        <p:spPr>
          <a:xfrm flipV="1">
            <a:off x="1815465" y="5671820"/>
            <a:ext cx="671830" cy="671830"/>
          </a:xfrm>
          <a:prstGeom prst="ellipse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pic>
        <p:nvPicPr>
          <p:cNvPr id="24" name="图片 23" descr="18-2"/>
          <p:cNvPicPr>
            <a:picLocks noChangeAspect="1"/>
          </p:cNvPicPr>
          <p:nvPr/>
        </p:nvPicPr>
        <p:blipFill>
          <a:blip r:embed="rId1"/>
          <a:srcRect t="56208" r="44973"/>
          <a:stretch>
            <a:fillRect/>
          </a:stretch>
        </p:blipFill>
        <p:spPr>
          <a:xfrm flipH="1" flipV="1">
            <a:off x="-461010" y="-143510"/>
            <a:ext cx="2677160" cy="213106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192213" y="918210"/>
            <a:ext cx="45053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目  录</a:t>
            </a:r>
            <a:r>
              <a:rPr lang="zh-CN" altLang="en-US" sz="4000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</a:t>
            </a:r>
            <a:r>
              <a:rPr lang="zh-CN" altLang="en-US" sz="2000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CONTENTS</a:t>
            </a:r>
            <a:endParaRPr lang="zh-CN" altLang="en-US" sz="20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ctr"/>
            <a:endParaRPr lang="zh-CN" altLang="en-US" sz="20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6385" y="2013585"/>
            <a:ext cx="2545080" cy="43999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800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关于我们</a:t>
            </a:r>
            <a:endParaRPr lang="zh-CN" altLang="en-US" sz="2800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800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服务与产品</a:t>
            </a:r>
            <a:endParaRPr lang="zh-CN" altLang="en-US" sz="2800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800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顾客评价</a:t>
            </a:r>
            <a:endParaRPr lang="zh-CN" altLang="en-US" sz="2800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800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战略合作伙伴</a:t>
            </a:r>
            <a:endParaRPr lang="zh-CN" altLang="en-US" sz="2800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800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发展规划</a:t>
            </a:r>
            <a:endParaRPr lang="zh-CN" altLang="en-US" sz="2800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1824990" y="2331720"/>
            <a:ext cx="671830" cy="671830"/>
          </a:xfrm>
          <a:prstGeom prst="ellipse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170" y="3202940"/>
            <a:ext cx="5497830" cy="366585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070610" y="1987550"/>
            <a:ext cx="50152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915160" y="2319655"/>
            <a:ext cx="4730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1</a:t>
            </a:r>
            <a:endParaRPr lang="en-US" altLang="zh-CN" sz="40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5160" y="3126105"/>
            <a:ext cx="4730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2</a:t>
            </a:r>
            <a:endParaRPr lang="en-US" altLang="zh-CN" sz="40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04365" y="3930650"/>
            <a:ext cx="4730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3</a:t>
            </a:r>
            <a:endParaRPr lang="en-US" altLang="zh-CN" sz="40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04365" y="4812030"/>
            <a:ext cx="4730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4</a:t>
            </a:r>
            <a:endParaRPr lang="en-US" altLang="zh-CN" sz="40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14843" y="5664200"/>
            <a:ext cx="4730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5</a:t>
            </a:r>
            <a:endParaRPr lang="en-US" altLang="zh-CN" sz="40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76085" y="2618105"/>
            <a:ext cx="2642870" cy="415353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 descr="18-2"/>
          <p:cNvPicPr>
            <a:picLocks noChangeAspect="1"/>
          </p:cNvPicPr>
          <p:nvPr/>
        </p:nvPicPr>
        <p:blipFill>
          <a:blip r:embed="rId1"/>
          <a:srcRect t="56208" r="44973"/>
          <a:stretch>
            <a:fillRect/>
          </a:stretch>
        </p:blipFill>
        <p:spPr>
          <a:xfrm rot="11340000" flipV="1">
            <a:off x="5266690" y="67945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058410" y="2100580"/>
            <a:ext cx="2221230" cy="2221230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合作伙伴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3" name="图标"/>
          <p:cNvSpPr>
            <a:spLocks noEditPoints="1"/>
          </p:cNvSpPr>
          <p:nvPr/>
        </p:nvSpPr>
        <p:spPr bwMode="auto">
          <a:xfrm>
            <a:off x="5773103" y="2795905"/>
            <a:ext cx="791845" cy="830580"/>
          </a:xfrm>
          <a:custGeom>
            <a:avLst/>
            <a:gdLst>
              <a:gd name="T0" fmla="*/ 596 w 698"/>
              <a:gd name="T1" fmla="*/ 102 h 732"/>
              <a:gd name="T2" fmla="*/ 616 w 698"/>
              <a:gd name="T3" fmla="*/ 575 h 732"/>
              <a:gd name="T4" fmla="*/ 644 w 698"/>
              <a:gd name="T5" fmla="*/ 365 h 732"/>
              <a:gd name="T6" fmla="*/ 525 w 698"/>
              <a:gd name="T7" fmla="*/ 489 h 732"/>
              <a:gd name="T8" fmla="*/ 510 w 698"/>
              <a:gd name="T9" fmla="*/ 365 h 732"/>
              <a:gd name="T10" fmla="*/ 205 w 698"/>
              <a:gd name="T11" fmla="*/ 484 h 732"/>
              <a:gd name="T12" fmla="*/ 156 w 698"/>
              <a:gd name="T13" fmla="*/ 365 h 732"/>
              <a:gd name="T14" fmla="*/ 124 w 698"/>
              <a:gd name="T15" fmla="*/ 540 h 732"/>
              <a:gd name="T16" fmla="*/ 0 w 698"/>
              <a:gd name="T17" fmla="*/ 349 h 732"/>
              <a:gd name="T18" fmla="*/ 349 w 698"/>
              <a:gd name="T19" fmla="*/ 0 h 732"/>
              <a:gd name="T20" fmla="*/ 456 w 698"/>
              <a:gd name="T21" fmla="*/ 632 h 732"/>
              <a:gd name="T22" fmla="*/ 429 w 698"/>
              <a:gd name="T23" fmla="*/ 732 h 732"/>
              <a:gd name="T24" fmla="*/ 269 w 698"/>
              <a:gd name="T25" fmla="*/ 732 h 732"/>
              <a:gd name="T26" fmla="*/ 243 w 698"/>
              <a:gd name="T27" fmla="*/ 704 h 732"/>
              <a:gd name="T28" fmla="*/ 162 w 698"/>
              <a:gd name="T29" fmla="*/ 632 h 732"/>
              <a:gd name="T30" fmla="*/ 143 w 698"/>
              <a:gd name="T31" fmla="*/ 586 h 732"/>
              <a:gd name="T32" fmla="*/ 368 w 698"/>
              <a:gd name="T33" fmla="*/ 399 h 732"/>
              <a:gd name="T34" fmla="*/ 556 w 698"/>
              <a:gd name="T35" fmla="*/ 586 h 732"/>
              <a:gd name="T36" fmla="*/ 537 w 698"/>
              <a:gd name="T37" fmla="*/ 632 h 732"/>
              <a:gd name="T38" fmla="*/ 456 w 698"/>
              <a:gd name="T39" fmla="*/ 632 h 732"/>
              <a:gd name="T40" fmla="*/ 402 w 698"/>
              <a:gd name="T41" fmla="*/ 678 h 732"/>
              <a:gd name="T42" fmla="*/ 402 w 698"/>
              <a:gd name="T43" fmla="*/ 605 h 732"/>
              <a:gd name="T44" fmla="*/ 472 w 698"/>
              <a:gd name="T45" fmla="*/ 579 h 732"/>
              <a:gd name="T46" fmla="*/ 227 w 698"/>
              <a:gd name="T47" fmla="*/ 579 h 732"/>
              <a:gd name="T48" fmla="*/ 269 w 698"/>
              <a:gd name="T49" fmla="*/ 579 h 732"/>
              <a:gd name="T50" fmla="*/ 296 w 698"/>
              <a:gd name="T51" fmla="*/ 678 h 732"/>
              <a:gd name="T52" fmla="*/ 558 w 698"/>
              <a:gd name="T53" fmla="*/ 140 h 732"/>
              <a:gd name="T54" fmla="*/ 551 w 698"/>
              <a:gd name="T55" fmla="*/ 133 h 732"/>
              <a:gd name="T56" fmla="*/ 543 w 698"/>
              <a:gd name="T57" fmla="*/ 333 h 732"/>
              <a:gd name="T58" fmla="*/ 558 w 698"/>
              <a:gd name="T59" fmla="*/ 140 h 732"/>
              <a:gd name="T60" fmla="*/ 525 w 698"/>
              <a:gd name="T61" fmla="*/ 112 h 732"/>
              <a:gd name="T62" fmla="*/ 489 w 698"/>
              <a:gd name="T63" fmla="*/ 113 h 732"/>
              <a:gd name="T64" fmla="*/ 525 w 698"/>
              <a:gd name="T65" fmla="*/ 112 h 732"/>
              <a:gd name="T66" fmla="*/ 398 w 698"/>
              <a:gd name="T67" fmla="*/ 58 h 732"/>
              <a:gd name="T68" fmla="*/ 365 w 698"/>
              <a:gd name="T69" fmla="*/ 167 h 732"/>
              <a:gd name="T70" fmla="*/ 468 w 698"/>
              <a:gd name="T71" fmla="*/ 144 h 732"/>
              <a:gd name="T72" fmla="*/ 398 w 698"/>
              <a:gd name="T73" fmla="*/ 58 h 732"/>
              <a:gd name="T74" fmla="*/ 333 w 698"/>
              <a:gd name="T75" fmla="*/ 54 h 732"/>
              <a:gd name="T76" fmla="*/ 238 w 698"/>
              <a:gd name="T77" fmla="*/ 129 h 732"/>
              <a:gd name="T78" fmla="*/ 242 w 698"/>
              <a:gd name="T79" fmla="*/ 149 h 732"/>
              <a:gd name="T80" fmla="*/ 333 w 698"/>
              <a:gd name="T81" fmla="*/ 54 h 732"/>
              <a:gd name="T82" fmla="*/ 233 w 698"/>
              <a:gd name="T83" fmla="*/ 77 h 732"/>
              <a:gd name="T84" fmla="*/ 201 w 698"/>
              <a:gd name="T85" fmla="*/ 129 h 732"/>
              <a:gd name="T86" fmla="*/ 233 w 698"/>
              <a:gd name="T87" fmla="*/ 77 h 732"/>
              <a:gd name="T88" fmla="*/ 148 w 698"/>
              <a:gd name="T89" fmla="*/ 133 h 732"/>
              <a:gd name="T90" fmla="*/ 54 w 698"/>
              <a:gd name="T91" fmla="*/ 333 h 732"/>
              <a:gd name="T92" fmla="*/ 189 w 698"/>
              <a:gd name="T93" fmla="*/ 159 h 732"/>
              <a:gd name="T94" fmla="*/ 481 w 698"/>
              <a:gd name="T95" fmla="*/ 173 h 732"/>
              <a:gd name="T96" fmla="*/ 467 w 698"/>
              <a:gd name="T97" fmla="*/ 179 h 732"/>
              <a:gd name="T98" fmla="*/ 365 w 698"/>
              <a:gd name="T99" fmla="*/ 333 h 732"/>
              <a:gd name="T100" fmla="*/ 481 w 698"/>
              <a:gd name="T101" fmla="*/ 173 h 732"/>
              <a:gd name="T102" fmla="*/ 333 w 698"/>
              <a:gd name="T103" fmla="*/ 200 h 732"/>
              <a:gd name="T104" fmla="*/ 218 w 698"/>
              <a:gd name="T105" fmla="*/ 173 h 732"/>
              <a:gd name="T106" fmla="*/ 333 w 698"/>
              <a:gd name="T107" fmla="*/ 333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8" h="732">
                <a:moveTo>
                  <a:pt x="349" y="0"/>
                </a:moveTo>
                <a:cubicBezTo>
                  <a:pt x="445" y="0"/>
                  <a:pt x="533" y="39"/>
                  <a:pt x="596" y="102"/>
                </a:cubicBezTo>
                <a:cubicBezTo>
                  <a:pt x="659" y="165"/>
                  <a:pt x="698" y="253"/>
                  <a:pt x="698" y="349"/>
                </a:cubicBezTo>
                <a:cubicBezTo>
                  <a:pt x="698" y="435"/>
                  <a:pt x="667" y="514"/>
                  <a:pt x="616" y="575"/>
                </a:cubicBezTo>
                <a:cubicBezTo>
                  <a:pt x="594" y="601"/>
                  <a:pt x="551" y="568"/>
                  <a:pt x="575" y="540"/>
                </a:cubicBezTo>
                <a:cubicBezTo>
                  <a:pt x="616" y="491"/>
                  <a:pt x="641" y="430"/>
                  <a:pt x="644" y="365"/>
                </a:cubicBezTo>
                <a:cubicBezTo>
                  <a:pt x="543" y="365"/>
                  <a:pt x="543" y="365"/>
                  <a:pt x="543" y="365"/>
                </a:cubicBezTo>
                <a:cubicBezTo>
                  <a:pt x="541" y="410"/>
                  <a:pt x="535" y="451"/>
                  <a:pt x="525" y="489"/>
                </a:cubicBezTo>
                <a:cubicBezTo>
                  <a:pt x="519" y="514"/>
                  <a:pt x="489" y="504"/>
                  <a:pt x="494" y="484"/>
                </a:cubicBezTo>
                <a:cubicBezTo>
                  <a:pt x="503" y="448"/>
                  <a:pt x="509" y="408"/>
                  <a:pt x="510" y="365"/>
                </a:cubicBezTo>
                <a:cubicBezTo>
                  <a:pt x="378" y="365"/>
                  <a:pt x="321" y="365"/>
                  <a:pt x="188" y="365"/>
                </a:cubicBezTo>
                <a:cubicBezTo>
                  <a:pt x="189" y="408"/>
                  <a:pt x="196" y="448"/>
                  <a:pt x="205" y="484"/>
                </a:cubicBezTo>
                <a:cubicBezTo>
                  <a:pt x="211" y="506"/>
                  <a:pt x="179" y="512"/>
                  <a:pt x="172" y="488"/>
                </a:cubicBezTo>
                <a:cubicBezTo>
                  <a:pt x="163" y="450"/>
                  <a:pt x="157" y="408"/>
                  <a:pt x="156" y="365"/>
                </a:cubicBezTo>
                <a:cubicBezTo>
                  <a:pt x="54" y="365"/>
                  <a:pt x="54" y="365"/>
                  <a:pt x="54" y="365"/>
                </a:cubicBezTo>
                <a:cubicBezTo>
                  <a:pt x="58" y="432"/>
                  <a:pt x="83" y="493"/>
                  <a:pt x="124" y="540"/>
                </a:cubicBezTo>
                <a:cubicBezTo>
                  <a:pt x="147" y="568"/>
                  <a:pt x="105" y="601"/>
                  <a:pt x="83" y="575"/>
                </a:cubicBezTo>
                <a:cubicBezTo>
                  <a:pt x="31" y="514"/>
                  <a:pt x="0" y="435"/>
                  <a:pt x="0" y="349"/>
                </a:cubicBezTo>
                <a:cubicBezTo>
                  <a:pt x="0" y="253"/>
                  <a:pt x="39" y="165"/>
                  <a:pt x="102" y="102"/>
                </a:cubicBezTo>
                <a:cubicBezTo>
                  <a:pt x="166" y="39"/>
                  <a:pt x="253" y="0"/>
                  <a:pt x="349" y="0"/>
                </a:cubicBezTo>
                <a:close/>
                <a:moveTo>
                  <a:pt x="456" y="632"/>
                </a:moveTo>
                <a:cubicBezTo>
                  <a:pt x="456" y="632"/>
                  <a:pt x="456" y="632"/>
                  <a:pt x="456" y="632"/>
                </a:cubicBezTo>
                <a:cubicBezTo>
                  <a:pt x="456" y="705"/>
                  <a:pt x="456" y="705"/>
                  <a:pt x="456" y="705"/>
                </a:cubicBezTo>
                <a:cubicBezTo>
                  <a:pt x="456" y="720"/>
                  <a:pt x="444" y="732"/>
                  <a:pt x="429" y="732"/>
                </a:cubicBezTo>
                <a:cubicBezTo>
                  <a:pt x="428" y="732"/>
                  <a:pt x="428" y="732"/>
                  <a:pt x="428" y="732"/>
                </a:cubicBezTo>
                <a:cubicBezTo>
                  <a:pt x="269" y="732"/>
                  <a:pt x="269" y="732"/>
                  <a:pt x="269" y="732"/>
                </a:cubicBezTo>
                <a:cubicBezTo>
                  <a:pt x="255" y="732"/>
                  <a:pt x="243" y="720"/>
                  <a:pt x="243" y="705"/>
                </a:cubicBezTo>
                <a:cubicBezTo>
                  <a:pt x="243" y="704"/>
                  <a:pt x="243" y="704"/>
                  <a:pt x="243" y="704"/>
                </a:cubicBezTo>
                <a:cubicBezTo>
                  <a:pt x="243" y="632"/>
                  <a:pt x="243" y="632"/>
                  <a:pt x="243" y="632"/>
                </a:cubicBezTo>
                <a:cubicBezTo>
                  <a:pt x="162" y="632"/>
                  <a:pt x="162" y="632"/>
                  <a:pt x="162" y="632"/>
                </a:cubicBezTo>
                <a:cubicBezTo>
                  <a:pt x="147" y="632"/>
                  <a:pt x="135" y="620"/>
                  <a:pt x="135" y="605"/>
                </a:cubicBezTo>
                <a:cubicBezTo>
                  <a:pt x="135" y="598"/>
                  <a:pt x="138" y="591"/>
                  <a:pt x="143" y="586"/>
                </a:cubicBezTo>
                <a:cubicBezTo>
                  <a:pt x="330" y="399"/>
                  <a:pt x="330" y="399"/>
                  <a:pt x="330" y="399"/>
                </a:cubicBezTo>
                <a:cubicBezTo>
                  <a:pt x="341" y="388"/>
                  <a:pt x="358" y="388"/>
                  <a:pt x="368" y="399"/>
                </a:cubicBezTo>
                <a:cubicBezTo>
                  <a:pt x="369" y="399"/>
                  <a:pt x="369" y="399"/>
                  <a:pt x="369" y="399"/>
                </a:cubicBezTo>
                <a:cubicBezTo>
                  <a:pt x="556" y="586"/>
                  <a:pt x="556" y="586"/>
                  <a:pt x="556" y="586"/>
                </a:cubicBezTo>
                <a:cubicBezTo>
                  <a:pt x="566" y="597"/>
                  <a:pt x="566" y="614"/>
                  <a:pt x="556" y="624"/>
                </a:cubicBezTo>
                <a:cubicBezTo>
                  <a:pt x="551" y="630"/>
                  <a:pt x="543" y="632"/>
                  <a:pt x="537" y="632"/>
                </a:cubicBezTo>
                <a:cubicBezTo>
                  <a:pt x="536" y="632"/>
                  <a:pt x="536" y="632"/>
                  <a:pt x="536" y="632"/>
                </a:cubicBezTo>
                <a:cubicBezTo>
                  <a:pt x="456" y="632"/>
                  <a:pt x="456" y="632"/>
                  <a:pt x="456" y="632"/>
                </a:cubicBezTo>
                <a:close/>
                <a:moveTo>
                  <a:pt x="402" y="678"/>
                </a:moveTo>
                <a:cubicBezTo>
                  <a:pt x="402" y="678"/>
                  <a:pt x="402" y="678"/>
                  <a:pt x="402" y="678"/>
                </a:cubicBezTo>
                <a:cubicBezTo>
                  <a:pt x="402" y="606"/>
                  <a:pt x="402" y="606"/>
                  <a:pt x="402" y="606"/>
                </a:cubicBezTo>
                <a:cubicBezTo>
                  <a:pt x="402" y="605"/>
                  <a:pt x="402" y="605"/>
                  <a:pt x="402" y="605"/>
                </a:cubicBezTo>
                <a:cubicBezTo>
                  <a:pt x="402" y="590"/>
                  <a:pt x="414" y="579"/>
                  <a:pt x="429" y="579"/>
                </a:cubicBezTo>
                <a:cubicBezTo>
                  <a:pt x="472" y="579"/>
                  <a:pt x="472" y="579"/>
                  <a:pt x="472" y="579"/>
                </a:cubicBezTo>
                <a:cubicBezTo>
                  <a:pt x="349" y="456"/>
                  <a:pt x="349" y="456"/>
                  <a:pt x="349" y="456"/>
                </a:cubicBezTo>
                <a:cubicBezTo>
                  <a:pt x="227" y="579"/>
                  <a:pt x="227" y="579"/>
                  <a:pt x="227" y="579"/>
                </a:cubicBezTo>
                <a:cubicBezTo>
                  <a:pt x="269" y="579"/>
                  <a:pt x="269" y="579"/>
                  <a:pt x="269" y="579"/>
                </a:cubicBezTo>
                <a:cubicBezTo>
                  <a:pt x="269" y="579"/>
                  <a:pt x="269" y="579"/>
                  <a:pt x="269" y="579"/>
                </a:cubicBezTo>
                <a:cubicBezTo>
                  <a:pt x="284" y="579"/>
                  <a:pt x="296" y="590"/>
                  <a:pt x="296" y="605"/>
                </a:cubicBezTo>
                <a:cubicBezTo>
                  <a:pt x="296" y="678"/>
                  <a:pt x="296" y="678"/>
                  <a:pt x="296" y="678"/>
                </a:cubicBezTo>
                <a:cubicBezTo>
                  <a:pt x="402" y="678"/>
                  <a:pt x="402" y="678"/>
                  <a:pt x="402" y="678"/>
                </a:cubicBezTo>
                <a:close/>
                <a:moveTo>
                  <a:pt x="558" y="140"/>
                </a:moveTo>
                <a:cubicBezTo>
                  <a:pt x="558" y="140"/>
                  <a:pt x="558" y="140"/>
                  <a:pt x="558" y="140"/>
                </a:cubicBezTo>
                <a:cubicBezTo>
                  <a:pt x="556" y="138"/>
                  <a:pt x="553" y="136"/>
                  <a:pt x="551" y="133"/>
                </a:cubicBezTo>
                <a:cubicBezTo>
                  <a:pt x="538" y="143"/>
                  <a:pt x="524" y="152"/>
                  <a:pt x="510" y="159"/>
                </a:cubicBezTo>
                <a:cubicBezTo>
                  <a:pt x="529" y="209"/>
                  <a:pt x="541" y="269"/>
                  <a:pt x="543" y="333"/>
                </a:cubicBezTo>
                <a:cubicBezTo>
                  <a:pt x="644" y="333"/>
                  <a:pt x="644" y="333"/>
                  <a:pt x="644" y="333"/>
                </a:cubicBezTo>
                <a:cubicBezTo>
                  <a:pt x="640" y="258"/>
                  <a:pt x="608" y="190"/>
                  <a:pt x="558" y="140"/>
                </a:cubicBezTo>
                <a:close/>
                <a:moveTo>
                  <a:pt x="525" y="112"/>
                </a:moveTo>
                <a:cubicBezTo>
                  <a:pt x="525" y="112"/>
                  <a:pt x="525" y="112"/>
                  <a:pt x="525" y="112"/>
                </a:cubicBezTo>
                <a:cubicBezTo>
                  <a:pt x="507" y="98"/>
                  <a:pt x="487" y="87"/>
                  <a:pt x="465" y="77"/>
                </a:cubicBezTo>
                <a:cubicBezTo>
                  <a:pt x="474" y="88"/>
                  <a:pt x="481" y="100"/>
                  <a:pt x="489" y="113"/>
                </a:cubicBezTo>
                <a:cubicBezTo>
                  <a:pt x="492" y="119"/>
                  <a:pt x="494" y="124"/>
                  <a:pt x="497" y="129"/>
                </a:cubicBezTo>
                <a:cubicBezTo>
                  <a:pt x="507" y="124"/>
                  <a:pt x="516" y="118"/>
                  <a:pt x="525" y="112"/>
                </a:cubicBezTo>
                <a:close/>
                <a:moveTo>
                  <a:pt x="398" y="58"/>
                </a:moveTo>
                <a:cubicBezTo>
                  <a:pt x="398" y="58"/>
                  <a:pt x="398" y="58"/>
                  <a:pt x="398" y="58"/>
                </a:cubicBezTo>
                <a:cubicBezTo>
                  <a:pt x="387" y="56"/>
                  <a:pt x="376" y="55"/>
                  <a:pt x="365" y="54"/>
                </a:cubicBezTo>
                <a:cubicBezTo>
                  <a:pt x="365" y="167"/>
                  <a:pt x="365" y="167"/>
                  <a:pt x="365" y="167"/>
                </a:cubicBezTo>
                <a:cubicBezTo>
                  <a:pt x="397" y="165"/>
                  <a:pt x="428" y="159"/>
                  <a:pt x="456" y="149"/>
                </a:cubicBezTo>
                <a:cubicBezTo>
                  <a:pt x="460" y="147"/>
                  <a:pt x="464" y="145"/>
                  <a:pt x="468" y="144"/>
                </a:cubicBezTo>
                <a:cubicBezTo>
                  <a:pt x="466" y="139"/>
                  <a:pt x="463" y="134"/>
                  <a:pt x="460" y="129"/>
                </a:cubicBezTo>
                <a:cubicBezTo>
                  <a:pt x="443" y="97"/>
                  <a:pt x="421" y="72"/>
                  <a:pt x="398" y="58"/>
                </a:cubicBezTo>
                <a:close/>
                <a:moveTo>
                  <a:pt x="333" y="54"/>
                </a:moveTo>
                <a:cubicBezTo>
                  <a:pt x="333" y="54"/>
                  <a:pt x="333" y="54"/>
                  <a:pt x="333" y="54"/>
                </a:cubicBezTo>
                <a:cubicBezTo>
                  <a:pt x="322" y="55"/>
                  <a:pt x="311" y="56"/>
                  <a:pt x="300" y="58"/>
                </a:cubicBezTo>
                <a:cubicBezTo>
                  <a:pt x="277" y="72"/>
                  <a:pt x="256" y="97"/>
                  <a:pt x="238" y="129"/>
                </a:cubicBezTo>
                <a:cubicBezTo>
                  <a:pt x="236" y="134"/>
                  <a:pt x="233" y="139"/>
                  <a:pt x="231" y="144"/>
                </a:cubicBezTo>
                <a:cubicBezTo>
                  <a:pt x="234" y="145"/>
                  <a:pt x="238" y="147"/>
                  <a:pt x="242" y="149"/>
                </a:cubicBezTo>
                <a:cubicBezTo>
                  <a:pt x="271" y="159"/>
                  <a:pt x="301" y="165"/>
                  <a:pt x="333" y="167"/>
                </a:cubicBezTo>
                <a:cubicBezTo>
                  <a:pt x="333" y="54"/>
                  <a:pt x="333" y="54"/>
                  <a:pt x="333" y="54"/>
                </a:cubicBezTo>
                <a:close/>
                <a:moveTo>
                  <a:pt x="233" y="77"/>
                </a:moveTo>
                <a:cubicBezTo>
                  <a:pt x="233" y="77"/>
                  <a:pt x="233" y="77"/>
                  <a:pt x="233" y="77"/>
                </a:cubicBezTo>
                <a:cubicBezTo>
                  <a:pt x="212" y="87"/>
                  <a:pt x="192" y="98"/>
                  <a:pt x="173" y="112"/>
                </a:cubicBezTo>
                <a:cubicBezTo>
                  <a:pt x="182" y="118"/>
                  <a:pt x="192" y="124"/>
                  <a:pt x="201" y="129"/>
                </a:cubicBezTo>
                <a:cubicBezTo>
                  <a:pt x="204" y="124"/>
                  <a:pt x="207" y="119"/>
                  <a:pt x="210" y="113"/>
                </a:cubicBezTo>
                <a:cubicBezTo>
                  <a:pt x="217" y="100"/>
                  <a:pt x="225" y="88"/>
                  <a:pt x="233" y="77"/>
                </a:cubicBezTo>
                <a:close/>
                <a:moveTo>
                  <a:pt x="148" y="133"/>
                </a:moveTo>
                <a:cubicBezTo>
                  <a:pt x="148" y="133"/>
                  <a:pt x="148" y="133"/>
                  <a:pt x="148" y="133"/>
                </a:cubicBezTo>
                <a:cubicBezTo>
                  <a:pt x="145" y="136"/>
                  <a:pt x="143" y="138"/>
                  <a:pt x="140" y="140"/>
                </a:cubicBezTo>
                <a:cubicBezTo>
                  <a:pt x="90" y="190"/>
                  <a:pt x="58" y="258"/>
                  <a:pt x="54" y="333"/>
                </a:cubicBezTo>
                <a:cubicBezTo>
                  <a:pt x="156" y="333"/>
                  <a:pt x="156" y="333"/>
                  <a:pt x="156" y="333"/>
                </a:cubicBezTo>
                <a:cubicBezTo>
                  <a:pt x="158" y="269"/>
                  <a:pt x="170" y="209"/>
                  <a:pt x="189" y="159"/>
                </a:cubicBezTo>
                <a:cubicBezTo>
                  <a:pt x="174" y="152"/>
                  <a:pt x="161" y="143"/>
                  <a:pt x="148" y="133"/>
                </a:cubicBezTo>
                <a:close/>
                <a:moveTo>
                  <a:pt x="481" y="173"/>
                </a:moveTo>
                <a:cubicBezTo>
                  <a:pt x="481" y="173"/>
                  <a:pt x="481" y="173"/>
                  <a:pt x="481" y="173"/>
                </a:cubicBezTo>
                <a:cubicBezTo>
                  <a:pt x="476" y="175"/>
                  <a:pt x="472" y="177"/>
                  <a:pt x="467" y="179"/>
                </a:cubicBezTo>
                <a:cubicBezTo>
                  <a:pt x="435" y="191"/>
                  <a:pt x="401" y="198"/>
                  <a:pt x="365" y="200"/>
                </a:cubicBezTo>
                <a:cubicBezTo>
                  <a:pt x="365" y="333"/>
                  <a:pt x="365" y="333"/>
                  <a:pt x="365" y="333"/>
                </a:cubicBezTo>
                <a:cubicBezTo>
                  <a:pt x="510" y="333"/>
                  <a:pt x="510" y="333"/>
                  <a:pt x="510" y="333"/>
                </a:cubicBezTo>
                <a:cubicBezTo>
                  <a:pt x="509" y="274"/>
                  <a:pt x="498" y="219"/>
                  <a:pt x="481" y="173"/>
                </a:cubicBezTo>
                <a:close/>
                <a:moveTo>
                  <a:pt x="333" y="200"/>
                </a:moveTo>
                <a:cubicBezTo>
                  <a:pt x="333" y="200"/>
                  <a:pt x="333" y="200"/>
                  <a:pt x="333" y="200"/>
                </a:cubicBezTo>
                <a:cubicBezTo>
                  <a:pt x="297" y="198"/>
                  <a:pt x="263" y="191"/>
                  <a:pt x="231" y="179"/>
                </a:cubicBezTo>
                <a:cubicBezTo>
                  <a:pt x="227" y="177"/>
                  <a:pt x="222" y="175"/>
                  <a:pt x="218" y="173"/>
                </a:cubicBezTo>
                <a:cubicBezTo>
                  <a:pt x="201" y="219"/>
                  <a:pt x="190" y="274"/>
                  <a:pt x="188" y="333"/>
                </a:cubicBezTo>
                <a:cubicBezTo>
                  <a:pt x="333" y="333"/>
                  <a:pt x="333" y="333"/>
                  <a:pt x="333" y="333"/>
                </a:cubicBezTo>
                <a:cubicBezTo>
                  <a:pt x="333" y="200"/>
                  <a:pt x="333" y="200"/>
                  <a:pt x="333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60290" y="1902460"/>
            <a:ext cx="2617470" cy="2617470"/>
          </a:xfrm>
          <a:prstGeom prst="ellipse">
            <a:avLst/>
          </a:prstGeom>
          <a:noFill/>
          <a:ln>
            <a:solidFill>
              <a:srgbClr val="4BAFA5"/>
            </a:solidFill>
          </a:ln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44065" y="2278380"/>
            <a:ext cx="1358900" cy="1264920"/>
            <a:chOff x="3219" y="4176"/>
            <a:chExt cx="2140" cy="1992"/>
          </a:xfrm>
        </p:grpSpPr>
        <p:sp>
          <p:nvSpPr>
            <p:cNvPr id="22" name="文本框 21"/>
            <p:cNvSpPr txBox="1"/>
            <p:nvPr/>
          </p:nvSpPr>
          <p:spPr>
            <a:xfrm>
              <a:off x="3339" y="4176"/>
              <a:ext cx="19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solidFill>
                    <a:schemeClr val="tx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企业名字</a:t>
              </a:r>
              <a:endPara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19" y="4980"/>
              <a:ext cx="2141" cy="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添加文字，添加文字，添加文字，添加文字</a:t>
              </a: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</a:rPr>
                <a:t>。</a:t>
              </a:r>
              <a:endParaRPr lang="zh-CN" altLang="en-US" sz="12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44065" y="4775200"/>
            <a:ext cx="1358900" cy="1264920"/>
            <a:chOff x="3219" y="4176"/>
            <a:chExt cx="2140" cy="1992"/>
          </a:xfrm>
        </p:grpSpPr>
        <p:sp>
          <p:nvSpPr>
            <p:cNvPr id="8" name="文本框 7"/>
            <p:cNvSpPr txBox="1"/>
            <p:nvPr/>
          </p:nvSpPr>
          <p:spPr>
            <a:xfrm>
              <a:off x="3339" y="4176"/>
              <a:ext cx="19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solidFill>
                    <a:schemeClr val="tx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企业名字</a:t>
              </a:r>
              <a:endPara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219" y="4980"/>
              <a:ext cx="2141" cy="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添加文字，添加文字，添加文字，添加文字</a:t>
              </a: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</a:rPr>
                <a:t>。</a:t>
              </a:r>
              <a:endParaRPr lang="zh-CN" altLang="en-US" sz="12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89575" y="4775200"/>
            <a:ext cx="1358900" cy="1264920"/>
            <a:chOff x="3219" y="4176"/>
            <a:chExt cx="2140" cy="1992"/>
          </a:xfrm>
        </p:grpSpPr>
        <p:sp>
          <p:nvSpPr>
            <p:cNvPr id="13" name="文本框 12"/>
            <p:cNvSpPr txBox="1"/>
            <p:nvPr/>
          </p:nvSpPr>
          <p:spPr>
            <a:xfrm>
              <a:off x="3339" y="4176"/>
              <a:ext cx="19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solidFill>
                    <a:schemeClr val="tx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企业名字</a:t>
              </a:r>
              <a:endPara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19" y="4980"/>
              <a:ext cx="2141" cy="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添加文字，添加文字，添加文字，添加文字</a:t>
              </a: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</a:rPr>
                <a:t>。</a:t>
              </a:r>
              <a:endParaRPr lang="zh-CN" altLang="en-US" sz="12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07755" y="4775200"/>
            <a:ext cx="1358900" cy="1264920"/>
            <a:chOff x="3219" y="4176"/>
            <a:chExt cx="2140" cy="1992"/>
          </a:xfrm>
        </p:grpSpPr>
        <p:sp>
          <p:nvSpPr>
            <p:cNvPr id="16" name="文本框 15"/>
            <p:cNvSpPr txBox="1"/>
            <p:nvPr/>
          </p:nvSpPr>
          <p:spPr>
            <a:xfrm>
              <a:off x="3339" y="4176"/>
              <a:ext cx="19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solidFill>
                    <a:schemeClr val="tx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企业名字</a:t>
              </a:r>
              <a:endPara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19" y="4980"/>
              <a:ext cx="2141" cy="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添加文字，添加文字，添加文字，添加文字</a:t>
              </a: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</a:rPr>
                <a:t>。</a:t>
              </a:r>
              <a:endParaRPr lang="zh-CN" altLang="en-US" sz="12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07755" y="2279015"/>
            <a:ext cx="1358900" cy="1264920"/>
            <a:chOff x="3219" y="4176"/>
            <a:chExt cx="2140" cy="1992"/>
          </a:xfrm>
        </p:grpSpPr>
        <p:sp>
          <p:nvSpPr>
            <p:cNvPr id="19" name="文本框 18"/>
            <p:cNvSpPr txBox="1"/>
            <p:nvPr/>
          </p:nvSpPr>
          <p:spPr>
            <a:xfrm>
              <a:off x="3339" y="4176"/>
              <a:ext cx="19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solidFill>
                    <a:schemeClr val="tx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企业名字</a:t>
              </a:r>
              <a:endParaRPr lang="zh-CN" altLang="en-US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19" y="4980"/>
              <a:ext cx="2141" cy="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添加文字，添加文字，添加文字，添加文字</a:t>
              </a:r>
              <a:r>
                <a:rPr lang="zh-CN" altLang="en-US" sz="1200">
                  <a:latin typeface="思源黑体 CN Light" panose="020B0300000000000000" charset="-122"/>
                  <a:ea typeface="思源黑体 CN Light" panose="020B0300000000000000" charset="-122"/>
                </a:rPr>
                <a:t>。</a:t>
              </a:r>
              <a:endParaRPr lang="zh-CN" altLang="en-US" sz="12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2552700" y="3221355"/>
            <a:ext cx="1350010" cy="779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9220835" y="3221355"/>
            <a:ext cx="1350010" cy="779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220835" y="5708650"/>
            <a:ext cx="1350010" cy="779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2574290" y="5708650"/>
            <a:ext cx="1350010" cy="779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5994400" y="5708650"/>
            <a:ext cx="1350010" cy="7791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280343" y="2279015"/>
            <a:ext cx="1777365" cy="1777365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32" name="矩形 31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189413" y="2331085"/>
            <a:ext cx="3845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latin typeface="思源黑体 CN Medium" panose="020B0600000000000000" charset="-122"/>
                <a:ea typeface="思源黑体 CN Medium" panose="020B0600000000000000" charset="-122"/>
              </a:rPr>
              <a:t>发展规划</a:t>
            </a:r>
            <a:endParaRPr lang="zh-CN" altLang="en-US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8210" y="3475990"/>
            <a:ext cx="5307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/>
              <a:t>D</a:t>
            </a:r>
            <a:r>
              <a:rPr lang="zh-CN" altLang="en-US"/>
              <a:t>evelopment planning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37585" y="3473450"/>
            <a:ext cx="51492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12051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未来目标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260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发展计划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469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战略规划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37718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9229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15895" y="1726565"/>
            <a:ext cx="11836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3800" b="1">
                <a:latin typeface="思源黑体 CN Medium" panose="020B0600000000000000" charset="-122"/>
                <a:ea typeface="思源黑体 CN Medium" panose="020B0600000000000000" charset="-122"/>
              </a:rPr>
              <a:t>5</a:t>
            </a:r>
            <a:endParaRPr lang="en-US" altLang="zh-CN" sz="138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03818" y="854075"/>
            <a:ext cx="1407795" cy="329501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686550" y="-10160"/>
            <a:ext cx="5501640" cy="6880225"/>
          </a:xfrm>
          <a:prstGeom prst="rect">
            <a:avLst/>
          </a:prstGeom>
          <a:solidFill>
            <a:srgbClr val="E5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18920" y="2085975"/>
            <a:ext cx="38868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3200" b="1" spc="300">
                <a:solidFill>
                  <a:schemeClr val="bg1">
                    <a:lumMod val="7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未来 </a:t>
            </a:r>
            <a:r>
              <a:rPr lang="en-US" sz="40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5</a:t>
            </a:r>
            <a:r>
              <a:rPr lang="en-US" altLang="zh-CN" sz="40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 </a:t>
            </a:r>
            <a:r>
              <a:rPr lang="zh-CN" altLang="en-US" sz="3200" b="1" spc="300">
                <a:solidFill>
                  <a:schemeClr val="bg1">
                    <a:lumMod val="7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年</a:t>
            </a:r>
            <a:endParaRPr lang="zh-CN" altLang="en-US" sz="4000" b="1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      </a:t>
            </a:r>
            <a:r>
              <a:rPr lang="zh-CN" altLang="en-US" sz="3200" b="1" spc="300">
                <a:solidFill>
                  <a:schemeClr val="bg1">
                    <a:lumMod val="7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发展规划</a:t>
            </a:r>
            <a:endParaRPr lang="zh-CN" altLang="en-US" sz="3200" b="1" spc="300">
              <a:solidFill>
                <a:schemeClr val="bg1">
                  <a:lumMod val="75000"/>
                </a:schemeClr>
              </a:solidFill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431915" y="295275"/>
            <a:ext cx="0" cy="6446520"/>
          </a:xfrm>
          <a:prstGeom prst="line">
            <a:avLst/>
          </a:prstGeom>
          <a:ln w="12700">
            <a:solidFill>
              <a:srgbClr val="4BA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920865" y="625158"/>
            <a:ext cx="473265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b="1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20xx</a:t>
            </a:r>
            <a:r>
              <a:rPr lang="zh-CN" altLang="en-US" b="1">
                <a:solidFill>
                  <a:schemeClr val="tx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年</a:t>
            </a:r>
            <a:endParaRPr lang="en-US" altLang="zh-CN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添加文字，添加文字，添加文字，添加文字，添加文字，</a:t>
            </a: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添加文字，添加文字，添加文字，添加文字。</a:t>
            </a:r>
            <a:endParaRPr lang="zh-CN" altLang="en-US" sz="1400"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0865" y="1844358"/>
            <a:ext cx="473265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20xx</a:t>
            </a:r>
            <a:r>
              <a:rPr lang="zh-CN" altLang="en-US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年</a:t>
            </a:r>
            <a:endParaRPr lang="en-US" altLang="zh-CN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添加文字，添加文字，添加文字，添加文字，添加文字，</a:t>
            </a: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添加文字，添加文字，添加文字，添加文字。</a:t>
            </a:r>
            <a:endParaRPr lang="zh-CN" altLang="en-US" sz="1400"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0865" y="4282758"/>
            <a:ext cx="473265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20xx</a:t>
            </a:r>
            <a:r>
              <a:rPr lang="zh-CN" altLang="en-US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年</a:t>
            </a:r>
            <a:endParaRPr lang="en-US" altLang="zh-CN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添加文字，添加文字，添加文字，添加文字，添加文字，</a:t>
            </a: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添加文字，添加文字，添加文字，添加文字。</a:t>
            </a:r>
            <a:endParaRPr lang="zh-CN" altLang="en-US" sz="1400"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09270" y="3308985"/>
            <a:ext cx="43338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1143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6322060" y="199517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22060" y="316992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22060" y="551942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388235" y="625475"/>
            <a:ext cx="798195" cy="61829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 spc="10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未来    年发展规划</a:t>
            </a:r>
            <a:endParaRPr lang="zh-CN" altLang="en-US" sz="4000" b="1" spc="1000">
              <a:solidFill>
                <a:schemeClr val="tx1"/>
              </a:solidFill>
              <a:uFillTx/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20865" y="3063558"/>
            <a:ext cx="473265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20xx</a:t>
            </a:r>
            <a:r>
              <a:rPr lang="zh-CN" altLang="en-US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年</a:t>
            </a:r>
            <a:endParaRPr lang="en-US" altLang="zh-CN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添加文字，添加文字，添加文字，添加文字，添加文字，</a:t>
            </a: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添加文字，添加文字，添加文字，添加文字。</a:t>
            </a:r>
            <a:endParaRPr lang="zh-CN" altLang="en-US" sz="1400"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20865" y="5501958"/>
            <a:ext cx="473265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20xx</a:t>
            </a:r>
            <a:r>
              <a:rPr lang="zh-CN" altLang="en-US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年</a:t>
            </a:r>
            <a:endParaRPr lang="en-US" altLang="zh-CN" b="1">
              <a:solidFill>
                <a:schemeClr val="tx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添加文字，添加文字，添加文字，添加文字，添加文字，</a:t>
            </a:r>
            <a:r>
              <a:rPr lang="zh-CN" altLang="en-US" sz="1400"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添加文字，添加文字，添加文字，添加文字。</a:t>
            </a:r>
            <a:endParaRPr lang="zh-CN" altLang="en-US" sz="1400"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322060" y="82042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22060" y="4344670"/>
            <a:ext cx="216535" cy="21653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发展规划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10" name="图片 9" descr="30-2"/>
          <p:cNvPicPr>
            <a:picLocks noChangeAspect="1"/>
          </p:cNvPicPr>
          <p:nvPr/>
        </p:nvPicPr>
        <p:blipFill>
          <a:blip r:embed="rId1"/>
          <a:srcRect t="38390" b="28731"/>
          <a:stretch>
            <a:fillRect/>
          </a:stretch>
        </p:blipFill>
        <p:spPr>
          <a:xfrm rot="16200000" flipH="1" flipV="1">
            <a:off x="-1587500" y="2920365"/>
            <a:ext cx="4457700" cy="146558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855143" y="458470"/>
            <a:ext cx="5137785" cy="113220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55143" y="1677670"/>
            <a:ext cx="5137785" cy="113220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55143" y="2896870"/>
            <a:ext cx="5137785" cy="113220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68478" y="4116070"/>
            <a:ext cx="5137785" cy="113220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68478" y="5335270"/>
            <a:ext cx="5137785" cy="113220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34" name="矩形 33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203325" y="4639310"/>
            <a:ext cx="2179955" cy="0"/>
          </a:xfrm>
          <a:prstGeom prst="line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15310" y="5581650"/>
            <a:ext cx="2179955" cy="0"/>
          </a:xfrm>
          <a:prstGeom prst="line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 descr="18-2"/>
          <p:cNvPicPr>
            <a:picLocks noChangeAspect="1"/>
          </p:cNvPicPr>
          <p:nvPr/>
        </p:nvPicPr>
        <p:blipFill>
          <a:blip r:embed="rId1"/>
          <a:srcRect t="56208" r="44973"/>
          <a:stretch>
            <a:fillRect/>
          </a:stretch>
        </p:blipFill>
        <p:spPr>
          <a:xfrm flipV="1">
            <a:off x="7947660" y="-31115"/>
            <a:ext cx="2364105" cy="188214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发展规划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0490" y="1577975"/>
            <a:ext cx="66040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600">
                <a:latin typeface="思源黑体 CN Medium" panose="020B0600000000000000" charset="-122"/>
                <a:ea typeface="思源黑体 CN Medium" panose="020B0600000000000000" charset="-122"/>
              </a:rPr>
              <a:t>1</a:t>
            </a:r>
            <a:endParaRPr lang="en-US" altLang="zh-CN" sz="66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6295" y="1929130"/>
            <a:ext cx="73558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点击添加文本信息，点击添加文本信息。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1170" y="1541780"/>
            <a:ext cx="877570" cy="117919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sp>
        <p:nvSpPr>
          <p:cNvPr id="143" name="图标"/>
          <p:cNvSpPr>
            <a:spLocks noEditPoints="1"/>
          </p:cNvSpPr>
          <p:nvPr/>
        </p:nvSpPr>
        <p:spPr bwMode="auto">
          <a:xfrm>
            <a:off x="1930400" y="1850390"/>
            <a:ext cx="499110" cy="523875"/>
          </a:xfrm>
          <a:custGeom>
            <a:avLst/>
            <a:gdLst>
              <a:gd name="T0" fmla="*/ 596 w 698"/>
              <a:gd name="T1" fmla="*/ 102 h 732"/>
              <a:gd name="T2" fmla="*/ 616 w 698"/>
              <a:gd name="T3" fmla="*/ 575 h 732"/>
              <a:gd name="T4" fmla="*/ 644 w 698"/>
              <a:gd name="T5" fmla="*/ 365 h 732"/>
              <a:gd name="T6" fmla="*/ 525 w 698"/>
              <a:gd name="T7" fmla="*/ 489 h 732"/>
              <a:gd name="T8" fmla="*/ 510 w 698"/>
              <a:gd name="T9" fmla="*/ 365 h 732"/>
              <a:gd name="T10" fmla="*/ 205 w 698"/>
              <a:gd name="T11" fmla="*/ 484 h 732"/>
              <a:gd name="T12" fmla="*/ 156 w 698"/>
              <a:gd name="T13" fmla="*/ 365 h 732"/>
              <a:gd name="T14" fmla="*/ 124 w 698"/>
              <a:gd name="T15" fmla="*/ 540 h 732"/>
              <a:gd name="T16" fmla="*/ 0 w 698"/>
              <a:gd name="T17" fmla="*/ 349 h 732"/>
              <a:gd name="T18" fmla="*/ 349 w 698"/>
              <a:gd name="T19" fmla="*/ 0 h 732"/>
              <a:gd name="T20" fmla="*/ 456 w 698"/>
              <a:gd name="T21" fmla="*/ 632 h 732"/>
              <a:gd name="T22" fmla="*/ 429 w 698"/>
              <a:gd name="T23" fmla="*/ 732 h 732"/>
              <a:gd name="T24" fmla="*/ 269 w 698"/>
              <a:gd name="T25" fmla="*/ 732 h 732"/>
              <a:gd name="T26" fmla="*/ 243 w 698"/>
              <a:gd name="T27" fmla="*/ 704 h 732"/>
              <a:gd name="T28" fmla="*/ 162 w 698"/>
              <a:gd name="T29" fmla="*/ 632 h 732"/>
              <a:gd name="T30" fmla="*/ 143 w 698"/>
              <a:gd name="T31" fmla="*/ 586 h 732"/>
              <a:gd name="T32" fmla="*/ 368 w 698"/>
              <a:gd name="T33" fmla="*/ 399 h 732"/>
              <a:gd name="T34" fmla="*/ 556 w 698"/>
              <a:gd name="T35" fmla="*/ 586 h 732"/>
              <a:gd name="T36" fmla="*/ 537 w 698"/>
              <a:gd name="T37" fmla="*/ 632 h 732"/>
              <a:gd name="T38" fmla="*/ 456 w 698"/>
              <a:gd name="T39" fmla="*/ 632 h 732"/>
              <a:gd name="T40" fmla="*/ 402 w 698"/>
              <a:gd name="T41" fmla="*/ 678 h 732"/>
              <a:gd name="T42" fmla="*/ 402 w 698"/>
              <a:gd name="T43" fmla="*/ 605 h 732"/>
              <a:gd name="T44" fmla="*/ 472 w 698"/>
              <a:gd name="T45" fmla="*/ 579 h 732"/>
              <a:gd name="T46" fmla="*/ 227 w 698"/>
              <a:gd name="T47" fmla="*/ 579 h 732"/>
              <a:gd name="T48" fmla="*/ 269 w 698"/>
              <a:gd name="T49" fmla="*/ 579 h 732"/>
              <a:gd name="T50" fmla="*/ 296 w 698"/>
              <a:gd name="T51" fmla="*/ 678 h 732"/>
              <a:gd name="T52" fmla="*/ 558 w 698"/>
              <a:gd name="T53" fmla="*/ 140 h 732"/>
              <a:gd name="T54" fmla="*/ 551 w 698"/>
              <a:gd name="T55" fmla="*/ 133 h 732"/>
              <a:gd name="T56" fmla="*/ 543 w 698"/>
              <a:gd name="T57" fmla="*/ 333 h 732"/>
              <a:gd name="T58" fmla="*/ 558 w 698"/>
              <a:gd name="T59" fmla="*/ 140 h 732"/>
              <a:gd name="T60" fmla="*/ 525 w 698"/>
              <a:gd name="T61" fmla="*/ 112 h 732"/>
              <a:gd name="T62" fmla="*/ 489 w 698"/>
              <a:gd name="T63" fmla="*/ 113 h 732"/>
              <a:gd name="T64" fmla="*/ 525 w 698"/>
              <a:gd name="T65" fmla="*/ 112 h 732"/>
              <a:gd name="T66" fmla="*/ 398 w 698"/>
              <a:gd name="T67" fmla="*/ 58 h 732"/>
              <a:gd name="T68" fmla="*/ 365 w 698"/>
              <a:gd name="T69" fmla="*/ 167 h 732"/>
              <a:gd name="T70" fmla="*/ 468 w 698"/>
              <a:gd name="T71" fmla="*/ 144 h 732"/>
              <a:gd name="T72" fmla="*/ 398 w 698"/>
              <a:gd name="T73" fmla="*/ 58 h 732"/>
              <a:gd name="T74" fmla="*/ 333 w 698"/>
              <a:gd name="T75" fmla="*/ 54 h 732"/>
              <a:gd name="T76" fmla="*/ 238 w 698"/>
              <a:gd name="T77" fmla="*/ 129 h 732"/>
              <a:gd name="T78" fmla="*/ 242 w 698"/>
              <a:gd name="T79" fmla="*/ 149 h 732"/>
              <a:gd name="T80" fmla="*/ 333 w 698"/>
              <a:gd name="T81" fmla="*/ 54 h 732"/>
              <a:gd name="T82" fmla="*/ 233 w 698"/>
              <a:gd name="T83" fmla="*/ 77 h 732"/>
              <a:gd name="T84" fmla="*/ 201 w 698"/>
              <a:gd name="T85" fmla="*/ 129 h 732"/>
              <a:gd name="T86" fmla="*/ 233 w 698"/>
              <a:gd name="T87" fmla="*/ 77 h 732"/>
              <a:gd name="T88" fmla="*/ 148 w 698"/>
              <a:gd name="T89" fmla="*/ 133 h 732"/>
              <a:gd name="T90" fmla="*/ 54 w 698"/>
              <a:gd name="T91" fmla="*/ 333 h 732"/>
              <a:gd name="T92" fmla="*/ 189 w 698"/>
              <a:gd name="T93" fmla="*/ 159 h 732"/>
              <a:gd name="T94" fmla="*/ 481 w 698"/>
              <a:gd name="T95" fmla="*/ 173 h 732"/>
              <a:gd name="T96" fmla="*/ 467 w 698"/>
              <a:gd name="T97" fmla="*/ 179 h 732"/>
              <a:gd name="T98" fmla="*/ 365 w 698"/>
              <a:gd name="T99" fmla="*/ 333 h 732"/>
              <a:gd name="T100" fmla="*/ 481 w 698"/>
              <a:gd name="T101" fmla="*/ 173 h 732"/>
              <a:gd name="T102" fmla="*/ 333 w 698"/>
              <a:gd name="T103" fmla="*/ 200 h 732"/>
              <a:gd name="T104" fmla="*/ 218 w 698"/>
              <a:gd name="T105" fmla="*/ 173 h 732"/>
              <a:gd name="T106" fmla="*/ 333 w 698"/>
              <a:gd name="T107" fmla="*/ 333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8" h="732">
                <a:moveTo>
                  <a:pt x="349" y="0"/>
                </a:moveTo>
                <a:cubicBezTo>
                  <a:pt x="445" y="0"/>
                  <a:pt x="533" y="39"/>
                  <a:pt x="596" y="102"/>
                </a:cubicBezTo>
                <a:cubicBezTo>
                  <a:pt x="659" y="165"/>
                  <a:pt x="698" y="253"/>
                  <a:pt x="698" y="349"/>
                </a:cubicBezTo>
                <a:cubicBezTo>
                  <a:pt x="698" y="435"/>
                  <a:pt x="667" y="514"/>
                  <a:pt x="616" y="575"/>
                </a:cubicBezTo>
                <a:cubicBezTo>
                  <a:pt x="594" y="601"/>
                  <a:pt x="551" y="568"/>
                  <a:pt x="575" y="540"/>
                </a:cubicBezTo>
                <a:cubicBezTo>
                  <a:pt x="616" y="491"/>
                  <a:pt x="641" y="430"/>
                  <a:pt x="644" y="365"/>
                </a:cubicBezTo>
                <a:cubicBezTo>
                  <a:pt x="543" y="365"/>
                  <a:pt x="543" y="365"/>
                  <a:pt x="543" y="365"/>
                </a:cubicBezTo>
                <a:cubicBezTo>
                  <a:pt x="541" y="410"/>
                  <a:pt x="535" y="451"/>
                  <a:pt x="525" y="489"/>
                </a:cubicBezTo>
                <a:cubicBezTo>
                  <a:pt x="519" y="514"/>
                  <a:pt x="489" y="504"/>
                  <a:pt x="494" y="484"/>
                </a:cubicBezTo>
                <a:cubicBezTo>
                  <a:pt x="503" y="448"/>
                  <a:pt x="509" y="408"/>
                  <a:pt x="510" y="365"/>
                </a:cubicBezTo>
                <a:cubicBezTo>
                  <a:pt x="378" y="365"/>
                  <a:pt x="321" y="365"/>
                  <a:pt x="188" y="365"/>
                </a:cubicBezTo>
                <a:cubicBezTo>
                  <a:pt x="189" y="408"/>
                  <a:pt x="196" y="448"/>
                  <a:pt x="205" y="484"/>
                </a:cubicBezTo>
                <a:cubicBezTo>
                  <a:pt x="211" y="506"/>
                  <a:pt x="179" y="512"/>
                  <a:pt x="172" y="488"/>
                </a:cubicBezTo>
                <a:cubicBezTo>
                  <a:pt x="163" y="450"/>
                  <a:pt x="157" y="408"/>
                  <a:pt x="156" y="365"/>
                </a:cubicBezTo>
                <a:cubicBezTo>
                  <a:pt x="54" y="365"/>
                  <a:pt x="54" y="365"/>
                  <a:pt x="54" y="365"/>
                </a:cubicBezTo>
                <a:cubicBezTo>
                  <a:pt x="58" y="432"/>
                  <a:pt x="83" y="493"/>
                  <a:pt x="124" y="540"/>
                </a:cubicBezTo>
                <a:cubicBezTo>
                  <a:pt x="147" y="568"/>
                  <a:pt x="105" y="601"/>
                  <a:pt x="83" y="575"/>
                </a:cubicBezTo>
                <a:cubicBezTo>
                  <a:pt x="31" y="514"/>
                  <a:pt x="0" y="435"/>
                  <a:pt x="0" y="349"/>
                </a:cubicBezTo>
                <a:cubicBezTo>
                  <a:pt x="0" y="253"/>
                  <a:pt x="39" y="165"/>
                  <a:pt x="102" y="102"/>
                </a:cubicBezTo>
                <a:cubicBezTo>
                  <a:pt x="166" y="39"/>
                  <a:pt x="253" y="0"/>
                  <a:pt x="349" y="0"/>
                </a:cubicBezTo>
                <a:close/>
                <a:moveTo>
                  <a:pt x="456" y="632"/>
                </a:moveTo>
                <a:cubicBezTo>
                  <a:pt x="456" y="632"/>
                  <a:pt x="456" y="632"/>
                  <a:pt x="456" y="632"/>
                </a:cubicBezTo>
                <a:cubicBezTo>
                  <a:pt x="456" y="705"/>
                  <a:pt x="456" y="705"/>
                  <a:pt x="456" y="705"/>
                </a:cubicBezTo>
                <a:cubicBezTo>
                  <a:pt x="456" y="720"/>
                  <a:pt x="444" y="732"/>
                  <a:pt x="429" y="732"/>
                </a:cubicBezTo>
                <a:cubicBezTo>
                  <a:pt x="428" y="732"/>
                  <a:pt x="428" y="732"/>
                  <a:pt x="428" y="732"/>
                </a:cubicBezTo>
                <a:cubicBezTo>
                  <a:pt x="269" y="732"/>
                  <a:pt x="269" y="732"/>
                  <a:pt x="269" y="732"/>
                </a:cubicBezTo>
                <a:cubicBezTo>
                  <a:pt x="255" y="732"/>
                  <a:pt x="243" y="720"/>
                  <a:pt x="243" y="705"/>
                </a:cubicBezTo>
                <a:cubicBezTo>
                  <a:pt x="243" y="704"/>
                  <a:pt x="243" y="704"/>
                  <a:pt x="243" y="704"/>
                </a:cubicBezTo>
                <a:cubicBezTo>
                  <a:pt x="243" y="632"/>
                  <a:pt x="243" y="632"/>
                  <a:pt x="243" y="632"/>
                </a:cubicBezTo>
                <a:cubicBezTo>
                  <a:pt x="162" y="632"/>
                  <a:pt x="162" y="632"/>
                  <a:pt x="162" y="632"/>
                </a:cubicBezTo>
                <a:cubicBezTo>
                  <a:pt x="147" y="632"/>
                  <a:pt x="135" y="620"/>
                  <a:pt x="135" y="605"/>
                </a:cubicBezTo>
                <a:cubicBezTo>
                  <a:pt x="135" y="598"/>
                  <a:pt x="138" y="591"/>
                  <a:pt x="143" y="586"/>
                </a:cubicBezTo>
                <a:cubicBezTo>
                  <a:pt x="330" y="399"/>
                  <a:pt x="330" y="399"/>
                  <a:pt x="330" y="399"/>
                </a:cubicBezTo>
                <a:cubicBezTo>
                  <a:pt x="341" y="388"/>
                  <a:pt x="358" y="388"/>
                  <a:pt x="368" y="399"/>
                </a:cubicBezTo>
                <a:cubicBezTo>
                  <a:pt x="369" y="399"/>
                  <a:pt x="369" y="399"/>
                  <a:pt x="369" y="399"/>
                </a:cubicBezTo>
                <a:cubicBezTo>
                  <a:pt x="556" y="586"/>
                  <a:pt x="556" y="586"/>
                  <a:pt x="556" y="586"/>
                </a:cubicBezTo>
                <a:cubicBezTo>
                  <a:pt x="566" y="597"/>
                  <a:pt x="566" y="614"/>
                  <a:pt x="556" y="624"/>
                </a:cubicBezTo>
                <a:cubicBezTo>
                  <a:pt x="551" y="630"/>
                  <a:pt x="543" y="632"/>
                  <a:pt x="537" y="632"/>
                </a:cubicBezTo>
                <a:cubicBezTo>
                  <a:pt x="536" y="632"/>
                  <a:pt x="536" y="632"/>
                  <a:pt x="536" y="632"/>
                </a:cubicBezTo>
                <a:cubicBezTo>
                  <a:pt x="456" y="632"/>
                  <a:pt x="456" y="632"/>
                  <a:pt x="456" y="632"/>
                </a:cubicBezTo>
                <a:close/>
                <a:moveTo>
                  <a:pt x="402" y="678"/>
                </a:moveTo>
                <a:cubicBezTo>
                  <a:pt x="402" y="678"/>
                  <a:pt x="402" y="678"/>
                  <a:pt x="402" y="678"/>
                </a:cubicBezTo>
                <a:cubicBezTo>
                  <a:pt x="402" y="606"/>
                  <a:pt x="402" y="606"/>
                  <a:pt x="402" y="606"/>
                </a:cubicBezTo>
                <a:cubicBezTo>
                  <a:pt x="402" y="605"/>
                  <a:pt x="402" y="605"/>
                  <a:pt x="402" y="605"/>
                </a:cubicBezTo>
                <a:cubicBezTo>
                  <a:pt x="402" y="590"/>
                  <a:pt x="414" y="579"/>
                  <a:pt x="429" y="579"/>
                </a:cubicBezTo>
                <a:cubicBezTo>
                  <a:pt x="472" y="579"/>
                  <a:pt x="472" y="579"/>
                  <a:pt x="472" y="579"/>
                </a:cubicBezTo>
                <a:cubicBezTo>
                  <a:pt x="349" y="456"/>
                  <a:pt x="349" y="456"/>
                  <a:pt x="349" y="456"/>
                </a:cubicBezTo>
                <a:cubicBezTo>
                  <a:pt x="227" y="579"/>
                  <a:pt x="227" y="579"/>
                  <a:pt x="227" y="579"/>
                </a:cubicBezTo>
                <a:cubicBezTo>
                  <a:pt x="269" y="579"/>
                  <a:pt x="269" y="579"/>
                  <a:pt x="269" y="579"/>
                </a:cubicBezTo>
                <a:cubicBezTo>
                  <a:pt x="269" y="579"/>
                  <a:pt x="269" y="579"/>
                  <a:pt x="269" y="579"/>
                </a:cubicBezTo>
                <a:cubicBezTo>
                  <a:pt x="284" y="579"/>
                  <a:pt x="296" y="590"/>
                  <a:pt x="296" y="605"/>
                </a:cubicBezTo>
                <a:cubicBezTo>
                  <a:pt x="296" y="678"/>
                  <a:pt x="296" y="678"/>
                  <a:pt x="296" y="678"/>
                </a:cubicBezTo>
                <a:cubicBezTo>
                  <a:pt x="402" y="678"/>
                  <a:pt x="402" y="678"/>
                  <a:pt x="402" y="678"/>
                </a:cubicBezTo>
                <a:close/>
                <a:moveTo>
                  <a:pt x="558" y="140"/>
                </a:moveTo>
                <a:cubicBezTo>
                  <a:pt x="558" y="140"/>
                  <a:pt x="558" y="140"/>
                  <a:pt x="558" y="140"/>
                </a:cubicBezTo>
                <a:cubicBezTo>
                  <a:pt x="556" y="138"/>
                  <a:pt x="553" y="136"/>
                  <a:pt x="551" y="133"/>
                </a:cubicBezTo>
                <a:cubicBezTo>
                  <a:pt x="538" y="143"/>
                  <a:pt x="524" y="152"/>
                  <a:pt x="510" y="159"/>
                </a:cubicBezTo>
                <a:cubicBezTo>
                  <a:pt x="529" y="209"/>
                  <a:pt x="541" y="269"/>
                  <a:pt x="543" y="333"/>
                </a:cubicBezTo>
                <a:cubicBezTo>
                  <a:pt x="644" y="333"/>
                  <a:pt x="644" y="333"/>
                  <a:pt x="644" y="333"/>
                </a:cubicBezTo>
                <a:cubicBezTo>
                  <a:pt x="640" y="258"/>
                  <a:pt x="608" y="190"/>
                  <a:pt x="558" y="140"/>
                </a:cubicBezTo>
                <a:close/>
                <a:moveTo>
                  <a:pt x="525" y="112"/>
                </a:moveTo>
                <a:cubicBezTo>
                  <a:pt x="525" y="112"/>
                  <a:pt x="525" y="112"/>
                  <a:pt x="525" y="112"/>
                </a:cubicBezTo>
                <a:cubicBezTo>
                  <a:pt x="507" y="98"/>
                  <a:pt x="487" y="87"/>
                  <a:pt x="465" y="77"/>
                </a:cubicBezTo>
                <a:cubicBezTo>
                  <a:pt x="474" y="88"/>
                  <a:pt x="481" y="100"/>
                  <a:pt x="489" y="113"/>
                </a:cubicBezTo>
                <a:cubicBezTo>
                  <a:pt x="492" y="119"/>
                  <a:pt x="494" y="124"/>
                  <a:pt x="497" y="129"/>
                </a:cubicBezTo>
                <a:cubicBezTo>
                  <a:pt x="507" y="124"/>
                  <a:pt x="516" y="118"/>
                  <a:pt x="525" y="112"/>
                </a:cubicBezTo>
                <a:close/>
                <a:moveTo>
                  <a:pt x="398" y="58"/>
                </a:moveTo>
                <a:cubicBezTo>
                  <a:pt x="398" y="58"/>
                  <a:pt x="398" y="58"/>
                  <a:pt x="398" y="58"/>
                </a:cubicBezTo>
                <a:cubicBezTo>
                  <a:pt x="387" y="56"/>
                  <a:pt x="376" y="55"/>
                  <a:pt x="365" y="54"/>
                </a:cubicBezTo>
                <a:cubicBezTo>
                  <a:pt x="365" y="167"/>
                  <a:pt x="365" y="167"/>
                  <a:pt x="365" y="167"/>
                </a:cubicBezTo>
                <a:cubicBezTo>
                  <a:pt x="397" y="165"/>
                  <a:pt x="428" y="159"/>
                  <a:pt x="456" y="149"/>
                </a:cubicBezTo>
                <a:cubicBezTo>
                  <a:pt x="460" y="147"/>
                  <a:pt x="464" y="145"/>
                  <a:pt x="468" y="144"/>
                </a:cubicBezTo>
                <a:cubicBezTo>
                  <a:pt x="466" y="139"/>
                  <a:pt x="463" y="134"/>
                  <a:pt x="460" y="129"/>
                </a:cubicBezTo>
                <a:cubicBezTo>
                  <a:pt x="443" y="97"/>
                  <a:pt x="421" y="72"/>
                  <a:pt x="398" y="58"/>
                </a:cubicBezTo>
                <a:close/>
                <a:moveTo>
                  <a:pt x="333" y="54"/>
                </a:moveTo>
                <a:cubicBezTo>
                  <a:pt x="333" y="54"/>
                  <a:pt x="333" y="54"/>
                  <a:pt x="333" y="54"/>
                </a:cubicBezTo>
                <a:cubicBezTo>
                  <a:pt x="322" y="55"/>
                  <a:pt x="311" y="56"/>
                  <a:pt x="300" y="58"/>
                </a:cubicBezTo>
                <a:cubicBezTo>
                  <a:pt x="277" y="72"/>
                  <a:pt x="256" y="97"/>
                  <a:pt x="238" y="129"/>
                </a:cubicBezTo>
                <a:cubicBezTo>
                  <a:pt x="236" y="134"/>
                  <a:pt x="233" y="139"/>
                  <a:pt x="231" y="144"/>
                </a:cubicBezTo>
                <a:cubicBezTo>
                  <a:pt x="234" y="145"/>
                  <a:pt x="238" y="147"/>
                  <a:pt x="242" y="149"/>
                </a:cubicBezTo>
                <a:cubicBezTo>
                  <a:pt x="271" y="159"/>
                  <a:pt x="301" y="165"/>
                  <a:pt x="333" y="167"/>
                </a:cubicBezTo>
                <a:cubicBezTo>
                  <a:pt x="333" y="54"/>
                  <a:pt x="333" y="54"/>
                  <a:pt x="333" y="54"/>
                </a:cubicBezTo>
                <a:close/>
                <a:moveTo>
                  <a:pt x="233" y="77"/>
                </a:moveTo>
                <a:cubicBezTo>
                  <a:pt x="233" y="77"/>
                  <a:pt x="233" y="77"/>
                  <a:pt x="233" y="77"/>
                </a:cubicBezTo>
                <a:cubicBezTo>
                  <a:pt x="212" y="87"/>
                  <a:pt x="192" y="98"/>
                  <a:pt x="173" y="112"/>
                </a:cubicBezTo>
                <a:cubicBezTo>
                  <a:pt x="182" y="118"/>
                  <a:pt x="192" y="124"/>
                  <a:pt x="201" y="129"/>
                </a:cubicBezTo>
                <a:cubicBezTo>
                  <a:pt x="204" y="124"/>
                  <a:pt x="207" y="119"/>
                  <a:pt x="210" y="113"/>
                </a:cubicBezTo>
                <a:cubicBezTo>
                  <a:pt x="217" y="100"/>
                  <a:pt x="225" y="88"/>
                  <a:pt x="233" y="77"/>
                </a:cubicBezTo>
                <a:close/>
                <a:moveTo>
                  <a:pt x="148" y="133"/>
                </a:moveTo>
                <a:cubicBezTo>
                  <a:pt x="148" y="133"/>
                  <a:pt x="148" y="133"/>
                  <a:pt x="148" y="133"/>
                </a:cubicBezTo>
                <a:cubicBezTo>
                  <a:pt x="145" y="136"/>
                  <a:pt x="143" y="138"/>
                  <a:pt x="140" y="140"/>
                </a:cubicBezTo>
                <a:cubicBezTo>
                  <a:pt x="90" y="190"/>
                  <a:pt x="58" y="258"/>
                  <a:pt x="54" y="333"/>
                </a:cubicBezTo>
                <a:cubicBezTo>
                  <a:pt x="156" y="333"/>
                  <a:pt x="156" y="333"/>
                  <a:pt x="156" y="333"/>
                </a:cubicBezTo>
                <a:cubicBezTo>
                  <a:pt x="158" y="269"/>
                  <a:pt x="170" y="209"/>
                  <a:pt x="189" y="159"/>
                </a:cubicBezTo>
                <a:cubicBezTo>
                  <a:pt x="174" y="152"/>
                  <a:pt x="161" y="143"/>
                  <a:pt x="148" y="133"/>
                </a:cubicBezTo>
                <a:close/>
                <a:moveTo>
                  <a:pt x="481" y="173"/>
                </a:moveTo>
                <a:cubicBezTo>
                  <a:pt x="481" y="173"/>
                  <a:pt x="481" y="173"/>
                  <a:pt x="481" y="173"/>
                </a:cubicBezTo>
                <a:cubicBezTo>
                  <a:pt x="476" y="175"/>
                  <a:pt x="472" y="177"/>
                  <a:pt x="467" y="179"/>
                </a:cubicBezTo>
                <a:cubicBezTo>
                  <a:pt x="435" y="191"/>
                  <a:pt x="401" y="198"/>
                  <a:pt x="365" y="200"/>
                </a:cubicBezTo>
                <a:cubicBezTo>
                  <a:pt x="365" y="333"/>
                  <a:pt x="365" y="333"/>
                  <a:pt x="365" y="333"/>
                </a:cubicBezTo>
                <a:cubicBezTo>
                  <a:pt x="510" y="333"/>
                  <a:pt x="510" y="333"/>
                  <a:pt x="510" y="333"/>
                </a:cubicBezTo>
                <a:cubicBezTo>
                  <a:pt x="509" y="274"/>
                  <a:pt x="498" y="219"/>
                  <a:pt x="481" y="173"/>
                </a:cubicBezTo>
                <a:close/>
                <a:moveTo>
                  <a:pt x="333" y="200"/>
                </a:moveTo>
                <a:cubicBezTo>
                  <a:pt x="333" y="200"/>
                  <a:pt x="333" y="200"/>
                  <a:pt x="333" y="200"/>
                </a:cubicBezTo>
                <a:cubicBezTo>
                  <a:pt x="297" y="198"/>
                  <a:pt x="263" y="191"/>
                  <a:pt x="231" y="179"/>
                </a:cubicBezTo>
                <a:cubicBezTo>
                  <a:pt x="227" y="177"/>
                  <a:pt x="222" y="175"/>
                  <a:pt x="218" y="173"/>
                </a:cubicBezTo>
                <a:cubicBezTo>
                  <a:pt x="201" y="219"/>
                  <a:pt x="190" y="274"/>
                  <a:pt x="188" y="333"/>
                </a:cubicBezTo>
                <a:cubicBezTo>
                  <a:pt x="333" y="333"/>
                  <a:pt x="333" y="333"/>
                  <a:pt x="333" y="333"/>
                </a:cubicBezTo>
                <a:cubicBezTo>
                  <a:pt x="333" y="200"/>
                  <a:pt x="333" y="200"/>
                  <a:pt x="333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8900" y="3331210"/>
            <a:ext cx="66040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600">
                <a:latin typeface="思源黑体 CN Medium" panose="020B0600000000000000" charset="-122"/>
                <a:ea typeface="思源黑体 CN Medium" panose="020B0600000000000000" charset="-122"/>
              </a:rPr>
              <a:t>2</a:t>
            </a:r>
            <a:endParaRPr lang="en-US" altLang="zh-CN" sz="66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4705" y="3682365"/>
            <a:ext cx="73558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点击添加文本信息，点击添加文本信息。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9580" y="3316605"/>
            <a:ext cx="877570" cy="117919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28900" y="5084445"/>
            <a:ext cx="66040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600">
                <a:latin typeface="思源黑体 CN Medium" panose="020B0600000000000000" charset="-122"/>
                <a:ea typeface="思源黑体 CN Medium" panose="020B0600000000000000" charset="-122"/>
              </a:rPr>
              <a:t>3</a:t>
            </a:r>
            <a:endParaRPr lang="en-US" altLang="zh-CN" sz="66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4705" y="5435600"/>
            <a:ext cx="73558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点击添加文本信息，点击添加文本信息，点击添加文本信息，</a:t>
            </a:r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点击添加文本信息，点击添加文本信息。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9580" y="5047615"/>
            <a:ext cx="877570" cy="117919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grpSp>
        <p:nvGrpSpPr>
          <p:cNvPr id="58" name="Group 16"/>
          <p:cNvGrpSpPr/>
          <p:nvPr/>
        </p:nvGrpSpPr>
        <p:grpSpPr>
          <a:xfrm>
            <a:off x="1912620" y="5422900"/>
            <a:ext cx="491490" cy="483235"/>
            <a:chOff x="6296025" y="4225925"/>
            <a:chExt cx="581025" cy="569913"/>
          </a:xfrm>
          <a:solidFill>
            <a:schemeClr val="bg1"/>
          </a:solidFill>
        </p:grpSpPr>
        <p:sp>
          <p:nvSpPr>
            <p:cNvPr id="59" name="Freeform 294"/>
            <p:cNvSpPr>
              <a:spLocks noEditPoints="1"/>
            </p:cNvSpPr>
            <p:nvPr/>
          </p:nvSpPr>
          <p:spPr bwMode="auto">
            <a:xfrm>
              <a:off x="6329363" y="4225925"/>
              <a:ext cx="514350" cy="490538"/>
            </a:xfrm>
            <a:custGeom>
              <a:avLst/>
              <a:gdLst>
                <a:gd name="T0" fmla="*/ 1592 w 3236"/>
                <a:gd name="T1" fmla="*/ 199 h 3086"/>
                <a:gd name="T2" fmla="*/ 1200 w 3236"/>
                <a:gd name="T3" fmla="*/ 969 h 3086"/>
                <a:gd name="T4" fmla="*/ 1099 w 3236"/>
                <a:gd name="T5" fmla="*/ 1053 h 3086"/>
                <a:gd name="T6" fmla="*/ 219 w 3236"/>
                <a:gd name="T7" fmla="*/ 1192 h 3086"/>
                <a:gd name="T8" fmla="*/ 195 w 3236"/>
                <a:gd name="T9" fmla="*/ 1221 h 3086"/>
                <a:gd name="T10" fmla="*/ 198 w 3236"/>
                <a:gd name="T11" fmla="*/ 1258 h 3086"/>
                <a:gd name="T12" fmla="*/ 827 w 3236"/>
                <a:gd name="T13" fmla="*/ 1884 h 3086"/>
                <a:gd name="T14" fmla="*/ 859 w 3236"/>
                <a:gd name="T15" fmla="*/ 2011 h 3086"/>
                <a:gd name="T16" fmla="*/ 722 w 3236"/>
                <a:gd name="T17" fmla="*/ 2864 h 3086"/>
                <a:gd name="T18" fmla="*/ 744 w 3236"/>
                <a:gd name="T19" fmla="*/ 2888 h 3086"/>
                <a:gd name="T20" fmla="*/ 790 w 3236"/>
                <a:gd name="T21" fmla="*/ 2888 h 3086"/>
                <a:gd name="T22" fmla="*/ 1618 w 3236"/>
                <a:gd name="T23" fmla="*/ 2486 h 3086"/>
                <a:gd name="T24" fmla="*/ 2446 w 3236"/>
                <a:gd name="T25" fmla="*/ 2888 h 3086"/>
                <a:gd name="T26" fmla="*/ 2492 w 3236"/>
                <a:gd name="T27" fmla="*/ 2888 h 3086"/>
                <a:gd name="T28" fmla="*/ 2514 w 3236"/>
                <a:gd name="T29" fmla="*/ 2864 h 3086"/>
                <a:gd name="T30" fmla="*/ 2377 w 3236"/>
                <a:gd name="T31" fmla="*/ 2011 h 3086"/>
                <a:gd name="T32" fmla="*/ 2409 w 3236"/>
                <a:gd name="T33" fmla="*/ 1884 h 3086"/>
                <a:gd name="T34" fmla="*/ 3038 w 3236"/>
                <a:gd name="T35" fmla="*/ 1258 h 3086"/>
                <a:gd name="T36" fmla="*/ 3041 w 3236"/>
                <a:gd name="T37" fmla="*/ 1221 h 3086"/>
                <a:gd name="T38" fmla="*/ 3017 w 3236"/>
                <a:gd name="T39" fmla="*/ 1192 h 3086"/>
                <a:gd name="T40" fmla="*/ 2137 w 3236"/>
                <a:gd name="T41" fmla="*/ 1053 h 3086"/>
                <a:gd name="T42" fmla="*/ 2036 w 3236"/>
                <a:gd name="T43" fmla="*/ 970 h 3086"/>
                <a:gd name="T44" fmla="*/ 1653 w 3236"/>
                <a:gd name="T45" fmla="*/ 207 h 3086"/>
                <a:gd name="T46" fmla="*/ 1618 w 3236"/>
                <a:gd name="T47" fmla="*/ 192 h 3086"/>
                <a:gd name="T48" fmla="*/ 1717 w 3236"/>
                <a:gd name="T49" fmla="*/ 20 h 3086"/>
                <a:gd name="T50" fmla="*/ 1818 w 3236"/>
                <a:gd name="T51" fmla="*/ 104 h 3086"/>
                <a:gd name="T52" fmla="*/ 2214 w 3236"/>
                <a:gd name="T53" fmla="*/ 878 h 3086"/>
                <a:gd name="T54" fmla="*/ 3103 w 3236"/>
                <a:gd name="T55" fmla="*/ 1021 h 3086"/>
                <a:gd name="T56" fmla="*/ 3210 w 3236"/>
                <a:gd name="T57" fmla="*/ 1125 h 3086"/>
                <a:gd name="T58" fmla="*/ 3235 w 3236"/>
                <a:gd name="T59" fmla="*/ 1260 h 3086"/>
                <a:gd name="T60" fmla="*/ 3186 w 3236"/>
                <a:gd name="T61" fmla="*/ 1382 h 3086"/>
                <a:gd name="T62" fmla="*/ 2570 w 3236"/>
                <a:gd name="T63" fmla="*/ 1996 h 3086"/>
                <a:gd name="T64" fmla="*/ 2709 w 3236"/>
                <a:gd name="T65" fmla="*/ 2872 h 3086"/>
                <a:gd name="T66" fmla="*/ 2659 w 3236"/>
                <a:gd name="T67" fmla="*/ 2994 h 3086"/>
                <a:gd name="T68" fmla="*/ 2543 w 3236"/>
                <a:gd name="T69" fmla="*/ 3074 h 3086"/>
                <a:gd name="T70" fmla="*/ 2393 w 3236"/>
                <a:gd name="T71" fmla="*/ 3074 h 3086"/>
                <a:gd name="T72" fmla="*/ 1610 w 3236"/>
                <a:gd name="T73" fmla="*/ 2679 h 3086"/>
                <a:gd name="T74" fmla="*/ 806 w 3236"/>
                <a:gd name="T75" fmla="*/ 3083 h 3086"/>
                <a:gd name="T76" fmla="*/ 659 w 3236"/>
                <a:gd name="T77" fmla="*/ 3060 h 3086"/>
                <a:gd name="T78" fmla="*/ 558 w 3236"/>
                <a:gd name="T79" fmla="*/ 2966 h 3086"/>
                <a:gd name="T80" fmla="*/ 526 w 3236"/>
                <a:gd name="T81" fmla="*/ 2839 h 3086"/>
                <a:gd name="T82" fmla="*/ 661 w 3236"/>
                <a:gd name="T83" fmla="*/ 1982 h 3086"/>
                <a:gd name="T84" fmla="*/ 31 w 3236"/>
                <a:gd name="T85" fmla="*/ 1354 h 3086"/>
                <a:gd name="T86" fmla="*/ 0 w 3236"/>
                <a:gd name="T87" fmla="*/ 1227 h 3086"/>
                <a:gd name="T88" fmla="*/ 46 w 3236"/>
                <a:gd name="T89" fmla="*/ 1093 h 3086"/>
                <a:gd name="T90" fmla="*/ 168 w 3236"/>
                <a:gd name="T91" fmla="*/ 1007 h 3086"/>
                <a:gd name="T92" fmla="*/ 1035 w 3236"/>
                <a:gd name="T93" fmla="*/ 869 h 3086"/>
                <a:gd name="T94" fmla="*/ 1439 w 3236"/>
                <a:gd name="T95" fmla="*/ 78 h 3086"/>
                <a:gd name="T96" fmla="*/ 1551 w 3236"/>
                <a:gd name="T97" fmla="*/ 9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36" h="3086">
                  <a:moveTo>
                    <a:pt x="1618" y="192"/>
                  </a:moveTo>
                  <a:lnTo>
                    <a:pt x="1611" y="192"/>
                  </a:lnTo>
                  <a:lnTo>
                    <a:pt x="1602" y="195"/>
                  </a:lnTo>
                  <a:lnTo>
                    <a:pt x="1592" y="199"/>
                  </a:lnTo>
                  <a:lnTo>
                    <a:pt x="1583" y="207"/>
                  </a:lnTo>
                  <a:lnTo>
                    <a:pt x="1575" y="219"/>
                  </a:lnTo>
                  <a:lnTo>
                    <a:pt x="1217" y="940"/>
                  </a:lnTo>
                  <a:lnTo>
                    <a:pt x="1200" y="969"/>
                  </a:lnTo>
                  <a:lnTo>
                    <a:pt x="1179" y="996"/>
                  </a:lnTo>
                  <a:lnTo>
                    <a:pt x="1156" y="1019"/>
                  </a:lnTo>
                  <a:lnTo>
                    <a:pt x="1128" y="1037"/>
                  </a:lnTo>
                  <a:lnTo>
                    <a:pt x="1099" y="1053"/>
                  </a:lnTo>
                  <a:lnTo>
                    <a:pt x="1068" y="1065"/>
                  </a:lnTo>
                  <a:lnTo>
                    <a:pt x="1035" y="1072"/>
                  </a:lnTo>
                  <a:lnTo>
                    <a:pt x="234" y="1188"/>
                  </a:lnTo>
                  <a:lnTo>
                    <a:pt x="219" y="1192"/>
                  </a:lnTo>
                  <a:lnTo>
                    <a:pt x="209" y="1199"/>
                  </a:lnTo>
                  <a:lnTo>
                    <a:pt x="203" y="1206"/>
                  </a:lnTo>
                  <a:lnTo>
                    <a:pt x="197" y="1214"/>
                  </a:lnTo>
                  <a:lnTo>
                    <a:pt x="195" y="1221"/>
                  </a:lnTo>
                  <a:lnTo>
                    <a:pt x="194" y="1227"/>
                  </a:lnTo>
                  <a:lnTo>
                    <a:pt x="193" y="1236"/>
                  </a:lnTo>
                  <a:lnTo>
                    <a:pt x="194" y="1247"/>
                  </a:lnTo>
                  <a:lnTo>
                    <a:pt x="198" y="1258"/>
                  </a:lnTo>
                  <a:lnTo>
                    <a:pt x="207" y="1269"/>
                  </a:lnTo>
                  <a:lnTo>
                    <a:pt x="787" y="1832"/>
                  </a:lnTo>
                  <a:lnTo>
                    <a:pt x="809" y="1856"/>
                  </a:lnTo>
                  <a:lnTo>
                    <a:pt x="827" y="1884"/>
                  </a:lnTo>
                  <a:lnTo>
                    <a:pt x="843" y="1913"/>
                  </a:lnTo>
                  <a:lnTo>
                    <a:pt x="853" y="1945"/>
                  </a:lnTo>
                  <a:lnTo>
                    <a:pt x="858" y="1977"/>
                  </a:lnTo>
                  <a:lnTo>
                    <a:pt x="859" y="2011"/>
                  </a:lnTo>
                  <a:lnTo>
                    <a:pt x="856" y="2044"/>
                  </a:lnTo>
                  <a:lnTo>
                    <a:pt x="720" y="2837"/>
                  </a:lnTo>
                  <a:lnTo>
                    <a:pt x="719" y="2852"/>
                  </a:lnTo>
                  <a:lnTo>
                    <a:pt x="722" y="2864"/>
                  </a:lnTo>
                  <a:lnTo>
                    <a:pt x="727" y="2873"/>
                  </a:lnTo>
                  <a:lnTo>
                    <a:pt x="733" y="2880"/>
                  </a:lnTo>
                  <a:lnTo>
                    <a:pt x="738" y="2884"/>
                  </a:lnTo>
                  <a:lnTo>
                    <a:pt x="744" y="2888"/>
                  </a:lnTo>
                  <a:lnTo>
                    <a:pt x="753" y="2892"/>
                  </a:lnTo>
                  <a:lnTo>
                    <a:pt x="763" y="2893"/>
                  </a:lnTo>
                  <a:lnTo>
                    <a:pt x="775" y="2893"/>
                  </a:lnTo>
                  <a:lnTo>
                    <a:pt x="790" y="2888"/>
                  </a:lnTo>
                  <a:lnTo>
                    <a:pt x="1506" y="2514"/>
                  </a:lnTo>
                  <a:lnTo>
                    <a:pt x="1541" y="2498"/>
                  </a:lnTo>
                  <a:lnTo>
                    <a:pt x="1579" y="2489"/>
                  </a:lnTo>
                  <a:lnTo>
                    <a:pt x="1618" y="2486"/>
                  </a:lnTo>
                  <a:lnTo>
                    <a:pt x="1657" y="2489"/>
                  </a:lnTo>
                  <a:lnTo>
                    <a:pt x="1695" y="2498"/>
                  </a:lnTo>
                  <a:lnTo>
                    <a:pt x="1730" y="2514"/>
                  </a:lnTo>
                  <a:lnTo>
                    <a:pt x="2446" y="2888"/>
                  </a:lnTo>
                  <a:lnTo>
                    <a:pt x="2461" y="2893"/>
                  </a:lnTo>
                  <a:lnTo>
                    <a:pt x="2473" y="2894"/>
                  </a:lnTo>
                  <a:lnTo>
                    <a:pt x="2483" y="2892"/>
                  </a:lnTo>
                  <a:lnTo>
                    <a:pt x="2492" y="2888"/>
                  </a:lnTo>
                  <a:lnTo>
                    <a:pt x="2498" y="2884"/>
                  </a:lnTo>
                  <a:lnTo>
                    <a:pt x="2503" y="2880"/>
                  </a:lnTo>
                  <a:lnTo>
                    <a:pt x="2509" y="2873"/>
                  </a:lnTo>
                  <a:lnTo>
                    <a:pt x="2514" y="2864"/>
                  </a:lnTo>
                  <a:lnTo>
                    <a:pt x="2517" y="2852"/>
                  </a:lnTo>
                  <a:lnTo>
                    <a:pt x="2516" y="2838"/>
                  </a:lnTo>
                  <a:lnTo>
                    <a:pt x="2380" y="2044"/>
                  </a:lnTo>
                  <a:lnTo>
                    <a:pt x="2377" y="2011"/>
                  </a:lnTo>
                  <a:lnTo>
                    <a:pt x="2378" y="1977"/>
                  </a:lnTo>
                  <a:lnTo>
                    <a:pt x="2383" y="1945"/>
                  </a:lnTo>
                  <a:lnTo>
                    <a:pt x="2394" y="1913"/>
                  </a:lnTo>
                  <a:lnTo>
                    <a:pt x="2409" y="1884"/>
                  </a:lnTo>
                  <a:lnTo>
                    <a:pt x="2427" y="1856"/>
                  </a:lnTo>
                  <a:lnTo>
                    <a:pt x="2450" y="1832"/>
                  </a:lnTo>
                  <a:lnTo>
                    <a:pt x="3029" y="1269"/>
                  </a:lnTo>
                  <a:lnTo>
                    <a:pt x="3038" y="1258"/>
                  </a:lnTo>
                  <a:lnTo>
                    <a:pt x="3042" y="1247"/>
                  </a:lnTo>
                  <a:lnTo>
                    <a:pt x="3043" y="1236"/>
                  </a:lnTo>
                  <a:lnTo>
                    <a:pt x="3043" y="1227"/>
                  </a:lnTo>
                  <a:lnTo>
                    <a:pt x="3041" y="1221"/>
                  </a:lnTo>
                  <a:lnTo>
                    <a:pt x="3039" y="1214"/>
                  </a:lnTo>
                  <a:lnTo>
                    <a:pt x="3034" y="1206"/>
                  </a:lnTo>
                  <a:lnTo>
                    <a:pt x="3027" y="1199"/>
                  </a:lnTo>
                  <a:lnTo>
                    <a:pt x="3017" y="1192"/>
                  </a:lnTo>
                  <a:lnTo>
                    <a:pt x="3002" y="1188"/>
                  </a:lnTo>
                  <a:lnTo>
                    <a:pt x="2201" y="1072"/>
                  </a:lnTo>
                  <a:lnTo>
                    <a:pt x="2168" y="1065"/>
                  </a:lnTo>
                  <a:lnTo>
                    <a:pt x="2137" y="1053"/>
                  </a:lnTo>
                  <a:lnTo>
                    <a:pt x="2108" y="1037"/>
                  </a:lnTo>
                  <a:lnTo>
                    <a:pt x="2080" y="1019"/>
                  </a:lnTo>
                  <a:lnTo>
                    <a:pt x="2057" y="996"/>
                  </a:lnTo>
                  <a:lnTo>
                    <a:pt x="2036" y="970"/>
                  </a:lnTo>
                  <a:lnTo>
                    <a:pt x="2019" y="940"/>
                  </a:lnTo>
                  <a:lnTo>
                    <a:pt x="1661" y="219"/>
                  </a:lnTo>
                  <a:lnTo>
                    <a:pt x="1661" y="219"/>
                  </a:lnTo>
                  <a:lnTo>
                    <a:pt x="1653" y="207"/>
                  </a:lnTo>
                  <a:lnTo>
                    <a:pt x="1644" y="199"/>
                  </a:lnTo>
                  <a:lnTo>
                    <a:pt x="1634" y="195"/>
                  </a:lnTo>
                  <a:lnTo>
                    <a:pt x="1625" y="192"/>
                  </a:lnTo>
                  <a:lnTo>
                    <a:pt x="1618" y="192"/>
                  </a:lnTo>
                  <a:close/>
                  <a:moveTo>
                    <a:pt x="1618" y="0"/>
                  </a:moveTo>
                  <a:lnTo>
                    <a:pt x="1652" y="3"/>
                  </a:lnTo>
                  <a:lnTo>
                    <a:pt x="1686" y="9"/>
                  </a:lnTo>
                  <a:lnTo>
                    <a:pt x="1717" y="20"/>
                  </a:lnTo>
                  <a:lnTo>
                    <a:pt x="1746" y="36"/>
                  </a:lnTo>
                  <a:lnTo>
                    <a:pt x="1772" y="56"/>
                  </a:lnTo>
                  <a:lnTo>
                    <a:pt x="1797" y="78"/>
                  </a:lnTo>
                  <a:lnTo>
                    <a:pt x="1818" y="104"/>
                  </a:lnTo>
                  <a:lnTo>
                    <a:pt x="1834" y="134"/>
                  </a:lnTo>
                  <a:lnTo>
                    <a:pt x="2193" y="855"/>
                  </a:lnTo>
                  <a:lnTo>
                    <a:pt x="2201" y="869"/>
                  </a:lnTo>
                  <a:lnTo>
                    <a:pt x="2214" y="878"/>
                  </a:lnTo>
                  <a:lnTo>
                    <a:pt x="2229" y="882"/>
                  </a:lnTo>
                  <a:lnTo>
                    <a:pt x="3030" y="998"/>
                  </a:lnTo>
                  <a:lnTo>
                    <a:pt x="3068" y="1007"/>
                  </a:lnTo>
                  <a:lnTo>
                    <a:pt x="3103" y="1021"/>
                  </a:lnTo>
                  <a:lnTo>
                    <a:pt x="3136" y="1040"/>
                  </a:lnTo>
                  <a:lnTo>
                    <a:pt x="3165" y="1064"/>
                  </a:lnTo>
                  <a:lnTo>
                    <a:pt x="3190" y="1093"/>
                  </a:lnTo>
                  <a:lnTo>
                    <a:pt x="3210" y="1125"/>
                  </a:lnTo>
                  <a:lnTo>
                    <a:pt x="3225" y="1161"/>
                  </a:lnTo>
                  <a:lnTo>
                    <a:pt x="3233" y="1194"/>
                  </a:lnTo>
                  <a:lnTo>
                    <a:pt x="3236" y="1227"/>
                  </a:lnTo>
                  <a:lnTo>
                    <a:pt x="3235" y="1260"/>
                  </a:lnTo>
                  <a:lnTo>
                    <a:pt x="3230" y="1292"/>
                  </a:lnTo>
                  <a:lnTo>
                    <a:pt x="3220" y="1324"/>
                  </a:lnTo>
                  <a:lnTo>
                    <a:pt x="3205" y="1354"/>
                  </a:lnTo>
                  <a:lnTo>
                    <a:pt x="3186" y="1382"/>
                  </a:lnTo>
                  <a:lnTo>
                    <a:pt x="3164" y="1407"/>
                  </a:lnTo>
                  <a:lnTo>
                    <a:pt x="2584" y="1969"/>
                  </a:lnTo>
                  <a:lnTo>
                    <a:pt x="2575" y="1982"/>
                  </a:lnTo>
                  <a:lnTo>
                    <a:pt x="2570" y="1996"/>
                  </a:lnTo>
                  <a:lnTo>
                    <a:pt x="2571" y="2012"/>
                  </a:lnTo>
                  <a:lnTo>
                    <a:pt x="2707" y="2805"/>
                  </a:lnTo>
                  <a:lnTo>
                    <a:pt x="2710" y="2839"/>
                  </a:lnTo>
                  <a:lnTo>
                    <a:pt x="2709" y="2872"/>
                  </a:lnTo>
                  <a:lnTo>
                    <a:pt x="2703" y="2905"/>
                  </a:lnTo>
                  <a:lnTo>
                    <a:pt x="2693" y="2936"/>
                  </a:lnTo>
                  <a:lnTo>
                    <a:pt x="2678" y="2966"/>
                  </a:lnTo>
                  <a:lnTo>
                    <a:pt x="2659" y="2994"/>
                  </a:lnTo>
                  <a:lnTo>
                    <a:pt x="2637" y="3018"/>
                  </a:lnTo>
                  <a:lnTo>
                    <a:pt x="2611" y="3040"/>
                  </a:lnTo>
                  <a:lnTo>
                    <a:pt x="2578" y="3060"/>
                  </a:lnTo>
                  <a:lnTo>
                    <a:pt x="2543" y="3074"/>
                  </a:lnTo>
                  <a:lnTo>
                    <a:pt x="2506" y="3083"/>
                  </a:lnTo>
                  <a:lnTo>
                    <a:pt x="2470" y="3086"/>
                  </a:lnTo>
                  <a:lnTo>
                    <a:pt x="2431" y="3083"/>
                  </a:lnTo>
                  <a:lnTo>
                    <a:pt x="2393" y="3074"/>
                  </a:lnTo>
                  <a:lnTo>
                    <a:pt x="2357" y="3058"/>
                  </a:lnTo>
                  <a:lnTo>
                    <a:pt x="1640" y="2684"/>
                  </a:lnTo>
                  <a:lnTo>
                    <a:pt x="1626" y="2679"/>
                  </a:lnTo>
                  <a:lnTo>
                    <a:pt x="1610" y="2679"/>
                  </a:lnTo>
                  <a:lnTo>
                    <a:pt x="1596" y="2684"/>
                  </a:lnTo>
                  <a:lnTo>
                    <a:pt x="879" y="3058"/>
                  </a:lnTo>
                  <a:lnTo>
                    <a:pt x="844" y="3073"/>
                  </a:lnTo>
                  <a:lnTo>
                    <a:pt x="806" y="3083"/>
                  </a:lnTo>
                  <a:lnTo>
                    <a:pt x="768" y="3086"/>
                  </a:lnTo>
                  <a:lnTo>
                    <a:pt x="731" y="3083"/>
                  </a:lnTo>
                  <a:lnTo>
                    <a:pt x="694" y="3074"/>
                  </a:lnTo>
                  <a:lnTo>
                    <a:pt x="659" y="3060"/>
                  </a:lnTo>
                  <a:lnTo>
                    <a:pt x="625" y="3040"/>
                  </a:lnTo>
                  <a:lnTo>
                    <a:pt x="599" y="3018"/>
                  </a:lnTo>
                  <a:lnTo>
                    <a:pt x="577" y="2994"/>
                  </a:lnTo>
                  <a:lnTo>
                    <a:pt x="558" y="2966"/>
                  </a:lnTo>
                  <a:lnTo>
                    <a:pt x="543" y="2936"/>
                  </a:lnTo>
                  <a:lnTo>
                    <a:pt x="533" y="2905"/>
                  </a:lnTo>
                  <a:lnTo>
                    <a:pt x="527" y="2872"/>
                  </a:lnTo>
                  <a:lnTo>
                    <a:pt x="526" y="2839"/>
                  </a:lnTo>
                  <a:lnTo>
                    <a:pt x="529" y="2805"/>
                  </a:lnTo>
                  <a:lnTo>
                    <a:pt x="666" y="2012"/>
                  </a:lnTo>
                  <a:lnTo>
                    <a:pt x="666" y="1996"/>
                  </a:lnTo>
                  <a:lnTo>
                    <a:pt x="661" y="1982"/>
                  </a:lnTo>
                  <a:lnTo>
                    <a:pt x="652" y="1969"/>
                  </a:lnTo>
                  <a:lnTo>
                    <a:pt x="73" y="1407"/>
                  </a:lnTo>
                  <a:lnTo>
                    <a:pt x="50" y="1382"/>
                  </a:lnTo>
                  <a:lnTo>
                    <a:pt x="31" y="1354"/>
                  </a:lnTo>
                  <a:lnTo>
                    <a:pt x="16" y="1324"/>
                  </a:lnTo>
                  <a:lnTo>
                    <a:pt x="6" y="1292"/>
                  </a:lnTo>
                  <a:lnTo>
                    <a:pt x="1" y="1260"/>
                  </a:lnTo>
                  <a:lnTo>
                    <a:pt x="0" y="1227"/>
                  </a:lnTo>
                  <a:lnTo>
                    <a:pt x="3" y="1194"/>
                  </a:lnTo>
                  <a:lnTo>
                    <a:pt x="11" y="1161"/>
                  </a:lnTo>
                  <a:lnTo>
                    <a:pt x="26" y="1125"/>
                  </a:lnTo>
                  <a:lnTo>
                    <a:pt x="46" y="1093"/>
                  </a:lnTo>
                  <a:lnTo>
                    <a:pt x="71" y="1064"/>
                  </a:lnTo>
                  <a:lnTo>
                    <a:pt x="100" y="1040"/>
                  </a:lnTo>
                  <a:lnTo>
                    <a:pt x="133" y="1021"/>
                  </a:lnTo>
                  <a:lnTo>
                    <a:pt x="168" y="1007"/>
                  </a:lnTo>
                  <a:lnTo>
                    <a:pt x="206" y="998"/>
                  </a:lnTo>
                  <a:lnTo>
                    <a:pt x="1007" y="882"/>
                  </a:lnTo>
                  <a:lnTo>
                    <a:pt x="1022" y="878"/>
                  </a:lnTo>
                  <a:lnTo>
                    <a:pt x="1035" y="869"/>
                  </a:lnTo>
                  <a:lnTo>
                    <a:pt x="1043" y="855"/>
                  </a:lnTo>
                  <a:lnTo>
                    <a:pt x="1402" y="134"/>
                  </a:lnTo>
                  <a:lnTo>
                    <a:pt x="1418" y="104"/>
                  </a:lnTo>
                  <a:lnTo>
                    <a:pt x="1439" y="78"/>
                  </a:lnTo>
                  <a:lnTo>
                    <a:pt x="1464" y="56"/>
                  </a:lnTo>
                  <a:lnTo>
                    <a:pt x="1490" y="36"/>
                  </a:lnTo>
                  <a:lnTo>
                    <a:pt x="1519" y="20"/>
                  </a:lnTo>
                  <a:lnTo>
                    <a:pt x="1551" y="9"/>
                  </a:lnTo>
                  <a:lnTo>
                    <a:pt x="1584" y="3"/>
                  </a:lnTo>
                  <a:lnTo>
                    <a:pt x="1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0" name="Freeform 295"/>
            <p:cNvSpPr/>
            <p:nvPr/>
          </p:nvSpPr>
          <p:spPr bwMode="auto">
            <a:xfrm>
              <a:off x="6724650" y="4244975"/>
              <a:ext cx="47625" cy="52388"/>
            </a:xfrm>
            <a:custGeom>
              <a:avLst/>
              <a:gdLst>
                <a:gd name="T0" fmla="*/ 195 w 296"/>
                <a:gd name="T1" fmla="*/ 0 h 332"/>
                <a:gd name="T2" fmla="*/ 216 w 296"/>
                <a:gd name="T3" fmla="*/ 1 h 332"/>
                <a:gd name="T4" fmla="*/ 236 w 296"/>
                <a:gd name="T5" fmla="*/ 8 h 332"/>
                <a:gd name="T6" fmla="*/ 256 w 296"/>
                <a:gd name="T7" fmla="*/ 19 h 332"/>
                <a:gd name="T8" fmla="*/ 273 w 296"/>
                <a:gd name="T9" fmla="*/ 33 h 332"/>
                <a:gd name="T10" fmla="*/ 285 w 296"/>
                <a:gd name="T11" fmla="*/ 51 h 332"/>
                <a:gd name="T12" fmla="*/ 293 w 296"/>
                <a:gd name="T13" fmla="*/ 71 h 332"/>
                <a:gd name="T14" fmla="*/ 296 w 296"/>
                <a:gd name="T15" fmla="*/ 92 h 332"/>
                <a:gd name="T16" fmla="*/ 295 w 296"/>
                <a:gd name="T17" fmla="*/ 113 h 332"/>
                <a:gd name="T18" fmla="*/ 288 w 296"/>
                <a:gd name="T19" fmla="*/ 134 h 332"/>
                <a:gd name="T20" fmla="*/ 277 w 296"/>
                <a:gd name="T21" fmla="*/ 152 h 332"/>
                <a:gd name="T22" fmla="*/ 175 w 296"/>
                <a:gd name="T23" fmla="*/ 294 h 332"/>
                <a:gd name="T24" fmla="*/ 158 w 296"/>
                <a:gd name="T25" fmla="*/ 310 h 332"/>
                <a:gd name="T26" fmla="*/ 139 w 296"/>
                <a:gd name="T27" fmla="*/ 322 h 332"/>
                <a:gd name="T28" fmla="*/ 118 w 296"/>
                <a:gd name="T29" fmla="*/ 330 h 332"/>
                <a:gd name="T30" fmla="*/ 96 w 296"/>
                <a:gd name="T31" fmla="*/ 332 h 332"/>
                <a:gd name="T32" fmla="*/ 77 w 296"/>
                <a:gd name="T33" fmla="*/ 331 h 332"/>
                <a:gd name="T34" fmla="*/ 57 w 296"/>
                <a:gd name="T35" fmla="*/ 325 h 332"/>
                <a:gd name="T36" fmla="*/ 40 w 296"/>
                <a:gd name="T37" fmla="*/ 315 h 332"/>
                <a:gd name="T38" fmla="*/ 23 w 296"/>
                <a:gd name="T39" fmla="*/ 299 h 332"/>
                <a:gd name="T40" fmla="*/ 11 w 296"/>
                <a:gd name="T41" fmla="*/ 281 h 332"/>
                <a:gd name="T42" fmla="*/ 3 w 296"/>
                <a:gd name="T43" fmla="*/ 262 h 332"/>
                <a:gd name="T44" fmla="*/ 0 w 296"/>
                <a:gd name="T45" fmla="*/ 242 h 332"/>
                <a:gd name="T46" fmla="*/ 2 w 296"/>
                <a:gd name="T47" fmla="*/ 220 h 332"/>
                <a:gd name="T48" fmla="*/ 8 w 296"/>
                <a:gd name="T49" fmla="*/ 200 h 332"/>
                <a:gd name="T50" fmla="*/ 19 w 296"/>
                <a:gd name="T51" fmla="*/ 180 h 332"/>
                <a:gd name="T52" fmla="*/ 121 w 296"/>
                <a:gd name="T53" fmla="*/ 40 h 332"/>
                <a:gd name="T54" fmla="*/ 136 w 296"/>
                <a:gd name="T55" fmla="*/ 23 h 332"/>
                <a:gd name="T56" fmla="*/ 154 w 296"/>
                <a:gd name="T57" fmla="*/ 11 h 332"/>
                <a:gd name="T58" fmla="*/ 174 w 296"/>
                <a:gd name="T59" fmla="*/ 3 h 332"/>
                <a:gd name="T60" fmla="*/ 195 w 296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332">
                  <a:moveTo>
                    <a:pt x="195" y="0"/>
                  </a:moveTo>
                  <a:lnTo>
                    <a:pt x="216" y="1"/>
                  </a:lnTo>
                  <a:lnTo>
                    <a:pt x="236" y="8"/>
                  </a:lnTo>
                  <a:lnTo>
                    <a:pt x="256" y="19"/>
                  </a:lnTo>
                  <a:lnTo>
                    <a:pt x="273" y="33"/>
                  </a:lnTo>
                  <a:lnTo>
                    <a:pt x="285" y="51"/>
                  </a:lnTo>
                  <a:lnTo>
                    <a:pt x="293" y="71"/>
                  </a:lnTo>
                  <a:lnTo>
                    <a:pt x="296" y="92"/>
                  </a:lnTo>
                  <a:lnTo>
                    <a:pt x="295" y="113"/>
                  </a:lnTo>
                  <a:lnTo>
                    <a:pt x="288" y="134"/>
                  </a:lnTo>
                  <a:lnTo>
                    <a:pt x="277" y="152"/>
                  </a:lnTo>
                  <a:lnTo>
                    <a:pt x="175" y="294"/>
                  </a:lnTo>
                  <a:lnTo>
                    <a:pt x="158" y="310"/>
                  </a:lnTo>
                  <a:lnTo>
                    <a:pt x="139" y="322"/>
                  </a:lnTo>
                  <a:lnTo>
                    <a:pt x="118" y="330"/>
                  </a:lnTo>
                  <a:lnTo>
                    <a:pt x="96" y="332"/>
                  </a:lnTo>
                  <a:lnTo>
                    <a:pt x="77" y="331"/>
                  </a:lnTo>
                  <a:lnTo>
                    <a:pt x="57" y="325"/>
                  </a:lnTo>
                  <a:lnTo>
                    <a:pt x="40" y="315"/>
                  </a:lnTo>
                  <a:lnTo>
                    <a:pt x="23" y="299"/>
                  </a:lnTo>
                  <a:lnTo>
                    <a:pt x="11" y="281"/>
                  </a:lnTo>
                  <a:lnTo>
                    <a:pt x="3" y="262"/>
                  </a:lnTo>
                  <a:lnTo>
                    <a:pt x="0" y="242"/>
                  </a:lnTo>
                  <a:lnTo>
                    <a:pt x="2" y="220"/>
                  </a:lnTo>
                  <a:lnTo>
                    <a:pt x="8" y="200"/>
                  </a:lnTo>
                  <a:lnTo>
                    <a:pt x="19" y="180"/>
                  </a:lnTo>
                  <a:lnTo>
                    <a:pt x="121" y="40"/>
                  </a:lnTo>
                  <a:lnTo>
                    <a:pt x="136" y="23"/>
                  </a:lnTo>
                  <a:lnTo>
                    <a:pt x="154" y="11"/>
                  </a:lnTo>
                  <a:lnTo>
                    <a:pt x="174" y="3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1" name="Freeform 296"/>
            <p:cNvSpPr/>
            <p:nvPr/>
          </p:nvSpPr>
          <p:spPr bwMode="auto">
            <a:xfrm>
              <a:off x="6400800" y="4244975"/>
              <a:ext cx="47625" cy="52388"/>
            </a:xfrm>
            <a:custGeom>
              <a:avLst/>
              <a:gdLst>
                <a:gd name="T0" fmla="*/ 101 w 295"/>
                <a:gd name="T1" fmla="*/ 0 h 332"/>
                <a:gd name="T2" fmla="*/ 122 w 295"/>
                <a:gd name="T3" fmla="*/ 3 h 332"/>
                <a:gd name="T4" fmla="*/ 142 w 295"/>
                <a:gd name="T5" fmla="*/ 11 h 332"/>
                <a:gd name="T6" fmla="*/ 160 w 295"/>
                <a:gd name="T7" fmla="*/ 23 h 332"/>
                <a:gd name="T8" fmla="*/ 174 w 295"/>
                <a:gd name="T9" fmla="*/ 40 h 332"/>
                <a:gd name="T10" fmla="*/ 277 w 295"/>
                <a:gd name="T11" fmla="*/ 180 h 332"/>
                <a:gd name="T12" fmla="*/ 288 w 295"/>
                <a:gd name="T13" fmla="*/ 199 h 332"/>
                <a:gd name="T14" fmla="*/ 294 w 295"/>
                <a:gd name="T15" fmla="*/ 220 h 332"/>
                <a:gd name="T16" fmla="*/ 295 w 295"/>
                <a:gd name="T17" fmla="*/ 241 h 332"/>
                <a:gd name="T18" fmla="*/ 292 w 295"/>
                <a:gd name="T19" fmla="*/ 262 h 332"/>
                <a:gd name="T20" fmla="*/ 284 w 295"/>
                <a:gd name="T21" fmla="*/ 281 h 332"/>
                <a:gd name="T22" fmla="*/ 272 w 295"/>
                <a:gd name="T23" fmla="*/ 299 h 332"/>
                <a:gd name="T24" fmla="*/ 255 w 295"/>
                <a:gd name="T25" fmla="*/ 313 h 332"/>
                <a:gd name="T26" fmla="*/ 237 w 295"/>
                <a:gd name="T27" fmla="*/ 325 h 332"/>
                <a:gd name="T28" fmla="*/ 219 w 295"/>
                <a:gd name="T29" fmla="*/ 330 h 332"/>
                <a:gd name="T30" fmla="*/ 199 w 295"/>
                <a:gd name="T31" fmla="*/ 332 h 332"/>
                <a:gd name="T32" fmla="*/ 176 w 295"/>
                <a:gd name="T33" fmla="*/ 330 h 332"/>
                <a:gd name="T34" fmla="*/ 155 w 295"/>
                <a:gd name="T35" fmla="*/ 322 h 332"/>
                <a:gd name="T36" fmla="*/ 137 w 295"/>
                <a:gd name="T37" fmla="*/ 310 h 332"/>
                <a:gd name="T38" fmla="*/ 121 w 295"/>
                <a:gd name="T39" fmla="*/ 293 h 332"/>
                <a:gd name="T40" fmla="*/ 18 w 295"/>
                <a:gd name="T41" fmla="*/ 152 h 332"/>
                <a:gd name="T42" fmla="*/ 8 w 295"/>
                <a:gd name="T43" fmla="*/ 133 h 332"/>
                <a:gd name="T44" fmla="*/ 1 w 295"/>
                <a:gd name="T45" fmla="*/ 113 h 332"/>
                <a:gd name="T46" fmla="*/ 0 w 295"/>
                <a:gd name="T47" fmla="*/ 92 h 332"/>
                <a:gd name="T48" fmla="*/ 3 w 295"/>
                <a:gd name="T49" fmla="*/ 71 h 332"/>
                <a:gd name="T50" fmla="*/ 11 w 295"/>
                <a:gd name="T51" fmla="*/ 51 h 332"/>
                <a:gd name="T52" fmla="*/ 23 w 295"/>
                <a:gd name="T53" fmla="*/ 33 h 332"/>
                <a:gd name="T54" fmla="*/ 40 w 295"/>
                <a:gd name="T55" fmla="*/ 18 h 332"/>
                <a:gd name="T56" fmla="*/ 59 w 295"/>
                <a:gd name="T57" fmla="*/ 7 h 332"/>
                <a:gd name="T58" fmla="*/ 80 w 295"/>
                <a:gd name="T59" fmla="*/ 1 h 332"/>
                <a:gd name="T60" fmla="*/ 101 w 295"/>
                <a:gd name="T6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5" h="332">
                  <a:moveTo>
                    <a:pt x="101" y="0"/>
                  </a:moveTo>
                  <a:lnTo>
                    <a:pt x="122" y="3"/>
                  </a:lnTo>
                  <a:lnTo>
                    <a:pt x="142" y="11"/>
                  </a:lnTo>
                  <a:lnTo>
                    <a:pt x="160" y="23"/>
                  </a:lnTo>
                  <a:lnTo>
                    <a:pt x="174" y="40"/>
                  </a:lnTo>
                  <a:lnTo>
                    <a:pt x="277" y="180"/>
                  </a:lnTo>
                  <a:lnTo>
                    <a:pt x="288" y="199"/>
                  </a:lnTo>
                  <a:lnTo>
                    <a:pt x="294" y="220"/>
                  </a:lnTo>
                  <a:lnTo>
                    <a:pt x="295" y="241"/>
                  </a:lnTo>
                  <a:lnTo>
                    <a:pt x="292" y="262"/>
                  </a:lnTo>
                  <a:lnTo>
                    <a:pt x="284" y="281"/>
                  </a:lnTo>
                  <a:lnTo>
                    <a:pt x="272" y="299"/>
                  </a:lnTo>
                  <a:lnTo>
                    <a:pt x="255" y="313"/>
                  </a:lnTo>
                  <a:lnTo>
                    <a:pt x="237" y="325"/>
                  </a:lnTo>
                  <a:lnTo>
                    <a:pt x="219" y="330"/>
                  </a:lnTo>
                  <a:lnTo>
                    <a:pt x="199" y="332"/>
                  </a:lnTo>
                  <a:lnTo>
                    <a:pt x="176" y="330"/>
                  </a:lnTo>
                  <a:lnTo>
                    <a:pt x="155" y="322"/>
                  </a:lnTo>
                  <a:lnTo>
                    <a:pt x="137" y="310"/>
                  </a:lnTo>
                  <a:lnTo>
                    <a:pt x="121" y="293"/>
                  </a:lnTo>
                  <a:lnTo>
                    <a:pt x="18" y="152"/>
                  </a:lnTo>
                  <a:lnTo>
                    <a:pt x="8" y="133"/>
                  </a:lnTo>
                  <a:lnTo>
                    <a:pt x="1" y="113"/>
                  </a:lnTo>
                  <a:lnTo>
                    <a:pt x="0" y="92"/>
                  </a:lnTo>
                  <a:lnTo>
                    <a:pt x="3" y="71"/>
                  </a:lnTo>
                  <a:lnTo>
                    <a:pt x="11" y="51"/>
                  </a:lnTo>
                  <a:lnTo>
                    <a:pt x="23" y="33"/>
                  </a:lnTo>
                  <a:lnTo>
                    <a:pt x="40" y="18"/>
                  </a:lnTo>
                  <a:lnTo>
                    <a:pt x="59" y="7"/>
                  </a:lnTo>
                  <a:lnTo>
                    <a:pt x="80" y="1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2" name="Freeform 297"/>
            <p:cNvSpPr/>
            <p:nvPr/>
          </p:nvSpPr>
          <p:spPr bwMode="auto">
            <a:xfrm>
              <a:off x="6296025" y="4557713"/>
              <a:ext cx="57150" cy="39688"/>
            </a:xfrm>
            <a:custGeom>
              <a:avLst/>
              <a:gdLst>
                <a:gd name="T0" fmla="*/ 254 w 358"/>
                <a:gd name="T1" fmla="*/ 0 h 245"/>
                <a:gd name="T2" fmla="*/ 276 w 358"/>
                <a:gd name="T3" fmla="*/ 0 h 245"/>
                <a:gd name="T4" fmla="*/ 296 w 358"/>
                <a:gd name="T5" fmla="*/ 5 h 245"/>
                <a:gd name="T6" fmla="*/ 315 w 358"/>
                <a:gd name="T7" fmla="*/ 15 h 245"/>
                <a:gd name="T8" fmla="*/ 332 w 358"/>
                <a:gd name="T9" fmla="*/ 29 h 245"/>
                <a:gd name="T10" fmla="*/ 345 w 358"/>
                <a:gd name="T11" fmla="*/ 45 h 245"/>
                <a:gd name="T12" fmla="*/ 354 w 358"/>
                <a:gd name="T13" fmla="*/ 66 h 245"/>
                <a:gd name="T14" fmla="*/ 358 w 358"/>
                <a:gd name="T15" fmla="*/ 87 h 245"/>
                <a:gd name="T16" fmla="*/ 358 w 358"/>
                <a:gd name="T17" fmla="*/ 109 h 245"/>
                <a:gd name="T18" fmla="*/ 353 w 358"/>
                <a:gd name="T19" fmla="*/ 129 h 245"/>
                <a:gd name="T20" fmla="*/ 343 w 358"/>
                <a:gd name="T21" fmla="*/ 148 h 245"/>
                <a:gd name="T22" fmla="*/ 329 w 358"/>
                <a:gd name="T23" fmla="*/ 164 h 245"/>
                <a:gd name="T24" fmla="*/ 313 w 358"/>
                <a:gd name="T25" fmla="*/ 178 h 245"/>
                <a:gd name="T26" fmla="*/ 292 w 358"/>
                <a:gd name="T27" fmla="*/ 186 h 245"/>
                <a:gd name="T28" fmla="*/ 126 w 358"/>
                <a:gd name="T29" fmla="*/ 240 h 245"/>
                <a:gd name="T30" fmla="*/ 112 w 358"/>
                <a:gd name="T31" fmla="*/ 244 h 245"/>
                <a:gd name="T32" fmla="*/ 96 w 358"/>
                <a:gd name="T33" fmla="*/ 245 h 245"/>
                <a:gd name="T34" fmla="*/ 77 w 358"/>
                <a:gd name="T35" fmla="*/ 243 h 245"/>
                <a:gd name="T36" fmla="*/ 58 w 358"/>
                <a:gd name="T37" fmla="*/ 237 h 245"/>
                <a:gd name="T38" fmla="*/ 40 w 358"/>
                <a:gd name="T39" fmla="*/ 227 h 245"/>
                <a:gd name="T40" fmla="*/ 26 w 358"/>
                <a:gd name="T41" fmla="*/ 214 h 245"/>
                <a:gd name="T42" fmla="*/ 13 w 358"/>
                <a:gd name="T43" fmla="*/ 197 h 245"/>
                <a:gd name="T44" fmla="*/ 4 w 358"/>
                <a:gd name="T45" fmla="*/ 179 h 245"/>
                <a:gd name="T46" fmla="*/ 0 w 358"/>
                <a:gd name="T47" fmla="*/ 157 h 245"/>
                <a:gd name="T48" fmla="*/ 1 w 358"/>
                <a:gd name="T49" fmla="*/ 136 h 245"/>
                <a:gd name="T50" fmla="*/ 7 w 358"/>
                <a:gd name="T51" fmla="*/ 115 h 245"/>
                <a:gd name="T52" fmla="*/ 16 w 358"/>
                <a:gd name="T53" fmla="*/ 96 h 245"/>
                <a:gd name="T54" fmla="*/ 29 w 358"/>
                <a:gd name="T55" fmla="*/ 80 h 245"/>
                <a:gd name="T56" fmla="*/ 47 w 358"/>
                <a:gd name="T57" fmla="*/ 67 h 245"/>
                <a:gd name="T58" fmla="*/ 67 w 358"/>
                <a:gd name="T59" fmla="*/ 57 h 245"/>
                <a:gd name="T60" fmla="*/ 233 w 358"/>
                <a:gd name="T61" fmla="*/ 4 h 245"/>
                <a:gd name="T62" fmla="*/ 254 w 358"/>
                <a:gd name="T6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245">
                  <a:moveTo>
                    <a:pt x="254" y="0"/>
                  </a:moveTo>
                  <a:lnTo>
                    <a:pt x="276" y="0"/>
                  </a:lnTo>
                  <a:lnTo>
                    <a:pt x="296" y="5"/>
                  </a:lnTo>
                  <a:lnTo>
                    <a:pt x="315" y="15"/>
                  </a:lnTo>
                  <a:lnTo>
                    <a:pt x="332" y="29"/>
                  </a:lnTo>
                  <a:lnTo>
                    <a:pt x="345" y="45"/>
                  </a:lnTo>
                  <a:lnTo>
                    <a:pt x="354" y="66"/>
                  </a:lnTo>
                  <a:lnTo>
                    <a:pt x="358" y="87"/>
                  </a:lnTo>
                  <a:lnTo>
                    <a:pt x="358" y="109"/>
                  </a:lnTo>
                  <a:lnTo>
                    <a:pt x="353" y="129"/>
                  </a:lnTo>
                  <a:lnTo>
                    <a:pt x="343" y="148"/>
                  </a:lnTo>
                  <a:lnTo>
                    <a:pt x="329" y="164"/>
                  </a:lnTo>
                  <a:lnTo>
                    <a:pt x="313" y="178"/>
                  </a:lnTo>
                  <a:lnTo>
                    <a:pt x="292" y="186"/>
                  </a:lnTo>
                  <a:lnTo>
                    <a:pt x="126" y="240"/>
                  </a:lnTo>
                  <a:lnTo>
                    <a:pt x="112" y="244"/>
                  </a:lnTo>
                  <a:lnTo>
                    <a:pt x="96" y="245"/>
                  </a:lnTo>
                  <a:lnTo>
                    <a:pt x="77" y="243"/>
                  </a:lnTo>
                  <a:lnTo>
                    <a:pt x="58" y="237"/>
                  </a:lnTo>
                  <a:lnTo>
                    <a:pt x="40" y="227"/>
                  </a:lnTo>
                  <a:lnTo>
                    <a:pt x="26" y="214"/>
                  </a:lnTo>
                  <a:lnTo>
                    <a:pt x="13" y="197"/>
                  </a:lnTo>
                  <a:lnTo>
                    <a:pt x="4" y="179"/>
                  </a:lnTo>
                  <a:lnTo>
                    <a:pt x="0" y="157"/>
                  </a:lnTo>
                  <a:lnTo>
                    <a:pt x="1" y="136"/>
                  </a:lnTo>
                  <a:lnTo>
                    <a:pt x="7" y="115"/>
                  </a:lnTo>
                  <a:lnTo>
                    <a:pt x="16" y="96"/>
                  </a:lnTo>
                  <a:lnTo>
                    <a:pt x="29" y="80"/>
                  </a:lnTo>
                  <a:lnTo>
                    <a:pt x="47" y="67"/>
                  </a:lnTo>
                  <a:lnTo>
                    <a:pt x="67" y="57"/>
                  </a:lnTo>
                  <a:lnTo>
                    <a:pt x="233" y="4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3" name="Freeform 298"/>
            <p:cNvSpPr/>
            <p:nvPr/>
          </p:nvSpPr>
          <p:spPr bwMode="auto">
            <a:xfrm>
              <a:off x="6570663" y="4737100"/>
              <a:ext cx="31750" cy="58738"/>
            </a:xfrm>
            <a:custGeom>
              <a:avLst/>
              <a:gdLst>
                <a:gd name="T0" fmla="*/ 96 w 192"/>
                <a:gd name="T1" fmla="*/ 0 h 365"/>
                <a:gd name="T2" fmla="*/ 118 w 192"/>
                <a:gd name="T3" fmla="*/ 2 h 365"/>
                <a:gd name="T4" fmla="*/ 138 w 192"/>
                <a:gd name="T5" fmla="*/ 10 h 365"/>
                <a:gd name="T6" fmla="*/ 156 w 192"/>
                <a:gd name="T7" fmla="*/ 21 h 365"/>
                <a:gd name="T8" fmla="*/ 171 w 192"/>
                <a:gd name="T9" fmla="*/ 36 h 365"/>
                <a:gd name="T10" fmla="*/ 183 w 192"/>
                <a:gd name="T11" fmla="*/ 54 h 365"/>
                <a:gd name="T12" fmla="*/ 190 w 192"/>
                <a:gd name="T13" fmla="*/ 74 h 365"/>
                <a:gd name="T14" fmla="*/ 192 w 192"/>
                <a:gd name="T15" fmla="*/ 96 h 365"/>
                <a:gd name="T16" fmla="*/ 192 w 192"/>
                <a:gd name="T17" fmla="*/ 269 h 365"/>
                <a:gd name="T18" fmla="*/ 190 w 192"/>
                <a:gd name="T19" fmla="*/ 291 h 365"/>
                <a:gd name="T20" fmla="*/ 183 w 192"/>
                <a:gd name="T21" fmla="*/ 312 h 365"/>
                <a:gd name="T22" fmla="*/ 171 w 192"/>
                <a:gd name="T23" fmla="*/ 330 h 365"/>
                <a:gd name="T24" fmla="*/ 156 w 192"/>
                <a:gd name="T25" fmla="*/ 344 h 365"/>
                <a:gd name="T26" fmla="*/ 138 w 192"/>
                <a:gd name="T27" fmla="*/ 356 h 365"/>
                <a:gd name="T28" fmla="*/ 118 w 192"/>
                <a:gd name="T29" fmla="*/ 363 h 365"/>
                <a:gd name="T30" fmla="*/ 96 w 192"/>
                <a:gd name="T31" fmla="*/ 365 h 365"/>
                <a:gd name="T32" fmla="*/ 74 w 192"/>
                <a:gd name="T33" fmla="*/ 363 h 365"/>
                <a:gd name="T34" fmla="*/ 54 w 192"/>
                <a:gd name="T35" fmla="*/ 356 h 365"/>
                <a:gd name="T36" fmla="*/ 36 w 192"/>
                <a:gd name="T37" fmla="*/ 344 h 365"/>
                <a:gd name="T38" fmla="*/ 21 w 192"/>
                <a:gd name="T39" fmla="*/ 330 h 365"/>
                <a:gd name="T40" fmla="*/ 9 w 192"/>
                <a:gd name="T41" fmla="*/ 312 h 365"/>
                <a:gd name="T42" fmla="*/ 2 w 192"/>
                <a:gd name="T43" fmla="*/ 291 h 365"/>
                <a:gd name="T44" fmla="*/ 0 w 192"/>
                <a:gd name="T45" fmla="*/ 269 h 365"/>
                <a:gd name="T46" fmla="*/ 0 w 192"/>
                <a:gd name="T47" fmla="*/ 96 h 365"/>
                <a:gd name="T48" fmla="*/ 2 w 192"/>
                <a:gd name="T49" fmla="*/ 74 h 365"/>
                <a:gd name="T50" fmla="*/ 9 w 192"/>
                <a:gd name="T51" fmla="*/ 54 h 365"/>
                <a:gd name="T52" fmla="*/ 21 w 192"/>
                <a:gd name="T53" fmla="*/ 36 h 365"/>
                <a:gd name="T54" fmla="*/ 36 w 192"/>
                <a:gd name="T55" fmla="*/ 21 h 365"/>
                <a:gd name="T56" fmla="*/ 54 w 192"/>
                <a:gd name="T57" fmla="*/ 10 h 365"/>
                <a:gd name="T58" fmla="*/ 74 w 192"/>
                <a:gd name="T59" fmla="*/ 2 h 365"/>
                <a:gd name="T60" fmla="*/ 96 w 192"/>
                <a:gd name="T6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365">
                  <a:moveTo>
                    <a:pt x="96" y="0"/>
                  </a:moveTo>
                  <a:lnTo>
                    <a:pt x="118" y="2"/>
                  </a:lnTo>
                  <a:lnTo>
                    <a:pt x="138" y="10"/>
                  </a:lnTo>
                  <a:lnTo>
                    <a:pt x="156" y="21"/>
                  </a:lnTo>
                  <a:lnTo>
                    <a:pt x="171" y="36"/>
                  </a:lnTo>
                  <a:lnTo>
                    <a:pt x="183" y="54"/>
                  </a:lnTo>
                  <a:lnTo>
                    <a:pt x="190" y="74"/>
                  </a:lnTo>
                  <a:lnTo>
                    <a:pt x="192" y="96"/>
                  </a:lnTo>
                  <a:lnTo>
                    <a:pt x="192" y="269"/>
                  </a:lnTo>
                  <a:lnTo>
                    <a:pt x="190" y="291"/>
                  </a:lnTo>
                  <a:lnTo>
                    <a:pt x="183" y="312"/>
                  </a:lnTo>
                  <a:lnTo>
                    <a:pt x="171" y="330"/>
                  </a:lnTo>
                  <a:lnTo>
                    <a:pt x="156" y="344"/>
                  </a:lnTo>
                  <a:lnTo>
                    <a:pt x="138" y="356"/>
                  </a:lnTo>
                  <a:lnTo>
                    <a:pt x="118" y="363"/>
                  </a:lnTo>
                  <a:lnTo>
                    <a:pt x="96" y="365"/>
                  </a:lnTo>
                  <a:lnTo>
                    <a:pt x="74" y="363"/>
                  </a:lnTo>
                  <a:lnTo>
                    <a:pt x="54" y="356"/>
                  </a:lnTo>
                  <a:lnTo>
                    <a:pt x="36" y="344"/>
                  </a:lnTo>
                  <a:lnTo>
                    <a:pt x="21" y="330"/>
                  </a:lnTo>
                  <a:lnTo>
                    <a:pt x="9" y="312"/>
                  </a:lnTo>
                  <a:lnTo>
                    <a:pt x="2" y="291"/>
                  </a:lnTo>
                  <a:lnTo>
                    <a:pt x="0" y="269"/>
                  </a:lnTo>
                  <a:lnTo>
                    <a:pt x="0" y="96"/>
                  </a:lnTo>
                  <a:lnTo>
                    <a:pt x="2" y="74"/>
                  </a:lnTo>
                  <a:lnTo>
                    <a:pt x="9" y="54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0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  <p:sp>
          <p:nvSpPr>
            <p:cNvPr id="64" name="Freeform 299"/>
            <p:cNvSpPr/>
            <p:nvPr/>
          </p:nvSpPr>
          <p:spPr bwMode="auto">
            <a:xfrm>
              <a:off x="6819900" y="4557713"/>
              <a:ext cx="57150" cy="39688"/>
            </a:xfrm>
            <a:custGeom>
              <a:avLst/>
              <a:gdLst>
                <a:gd name="T0" fmla="*/ 104 w 358"/>
                <a:gd name="T1" fmla="*/ 0 h 245"/>
                <a:gd name="T2" fmla="*/ 125 w 358"/>
                <a:gd name="T3" fmla="*/ 4 h 245"/>
                <a:gd name="T4" fmla="*/ 291 w 358"/>
                <a:gd name="T5" fmla="*/ 57 h 245"/>
                <a:gd name="T6" fmla="*/ 311 w 358"/>
                <a:gd name="T7" fmla="*/ 67 h 245"/>
                <a:gd name="T8" fmla="*/ 329 w 358"/>
                <a:gd name="T9" fmla="*/ 80 h 245"/>
                <a:gd name="T10" fmla="*/ 342 w 358"/>
                <a:gd name="T11" fmla="*/ 96 h 245"/>
                <a:gd name="T12" fmla="*/ 351 w 358"/>
                <a:gd name="T13" fmla="*/ 115 h 245"/>
                <a:gd name="T14" fmla="*/ 357 w 358"/>
                <a:gd name="T15" fmla="*/ 136 h 245"/>
                <a:gd name="T16" fmla="*/ 358 w 358"/>
                <a:gd name="T17" fmla="*/ 157 h 245"/>
                <a:gd name="T18" fmla="*/ 354 w 358"/>
                <a:gd name="T19" fmla="*/ 179 h 245"/>
                <a:gd name="T20" fmla="*/ 345 w 358"/>
                <a:gd name="T21" fmla="*/ 197 h 245"/>
                <a:gd name="T22" fmla="*/ 332 w 358"/>
                <a:gd name="T23" fmla="*/ 214 h 245"/>
                <a:gd name="T24" fmla="*/ 318 w 358"/>
                <a:gd name="T25" fmla="*/ 227 h 245"/>
                <a:gd name="T26" fmla="*/ 300 w 358"/>
                <a:gd name="T27" fmla="*/ 237 h 245"/>
                <a:gd name="T28" fmla="*/ 281 w 358"/>
                <a:gd name="T29" fmla="*/ 243 h 245"/>
                <a:gd name="T30" fmla="*/ 262 w 358"/>
                <a:gd name="T31" fmla="*/ 245 h 245"/>
                <a:gd name="T32" fmla="*/ 246 w 358"/>
                <a:gd name="T33" fmla="*/ 244 h 245"/>
                <a:gd name="T34" fmla="*/ 232 w 358"/>
                <a:gd name="T35" fmla="*/ 240 h 245"/>
                <a:gd name="T36" fmla="*/ 66 w 358"/>
                <a:gd name="T37" fmla="*/ 186 h 245"/>
                <a:gd name="T38" fmla="*/ 45 w 358"/>
                <a:gd name="T39" fmla="*/ 178 h 245"/>
                <a:gd name="T40" fmla="*/ 29 w 358"/>
                <a:gd name="T41" fmla="*/ 164 h 245"/>
                <a:gd name="T42" fmla="*/ 15 w 358"/>
                <a:gd name="T43" fmla="*/ 148 h 245"/>
                <a:gd name="T44" fmla="*/ 5 w 358"/>
                <a:gd name="T45" fmla="*/ 129 h 245"/>
                <a:gd name="T46" fmla="*/ 0 w 358"/>
                <a:gd name="T47" fmla="*/ 109 h 245"/>
                <a:gd name="T48" fmla="*/ 0 w 358"/>
                <a:gd name="T49" fmla="*/ 87 h 245"/>
                <a:gd name="T50" fmla="*/ 4 w 358"/>
                <a:gd name="T51" fmla="*/ 66 h 245"/>
                <a:gd name="T52" fmla="*/ 13 w 358"/>
                <a:gd name="T53" fmla="*/ 45 h 245"/>
                <a:gd name="T54" fmla="*/ 26 w 358"/>
                <a:gd name="T55" fmla="*/ 29 h 245"/>
                <a:gd name="T56" fmla="*/ 43 w 358"/>
                <a:gd name="T57" fmla="*/ 15 h 245"/>
                <a:gd name="T58" fmla="*/ 62 w 358"/>
                <a:gd name="T59" fmla="*/ 5 h 245"/>
                <a:gd name="T60" fmla="*/ 82 w 358"/>
                <a:gd name="T61" fmla="*/ 0 h 245"/>
                <a:gd name="T62" fmla="*/ 104 w 358"/>
                <a:gd name="T6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245">
                  <a:moveTo>
                    <a:pt x="104" y="0"/>
                  </a:moveTo>
                  <a:lnTo>
                    <a:pt x="125" y="4"/>
                  </a:lnTo>
                  <a:lnTo>
                    <a:pt x="291" y="57"/>
                  </a:lnTo>
                  <a:lnTo>
                    <a:pt x="311" y="67"/>
                  </a:lnTo>
                  <a:lnTo>
                    <a:pt x="329" y="80"/>
                  </a:lnTo>
                  <a:lnTo>
                    <a:pt x="342" y="96"/>
                  </a:lnTo>
                  <a:lnTo>
                    <a:pt x="351" y="115"/>
                  </a:lnTo>
                  <a:lnTo>
                    <a:pt x="357" y="136"/>
                  </a:lnTo>
                  <a:lnTo>
                    <a:pt x="358" y="157"/>
                  </a:lnTo>
                  <a:lnTo>
                    <a:pt x="354" y="179"/>
                  </a:lnTo>
                  <a:lnTo>
                    <a:pt x="345" y="197"/>
                  </a:lnTo>
                  <a:lnTo>
                    <a:pt x="332" y="214"/>
                  </a:lnTo>
                  <a:lnTo>
                    <a:pt x="318" y="227"/>
                  </a:lnTo>
                  <a:lnTo>
                    <a:pt x="300" y="237"/>
                  </a:lnTo>
                  <a:lnTo>
                    <a:pt x="281" y="243"/>
                  </a:lnTo>
                  <a:lnTo>
                    <a:pt x="262" y="245"/>
                  </a:lnTo>
                  <a:lnTo>
                    <a:pt x="246" y="244"/>
                  </a:lnTo>
                  <a:lnTo>
                    <a:pt x="232" y="240"/>
                  </a:lnTo>
                  <a:lnTo>
                    <a:pt x="66" y="186"/>
                  </a:lnTo>
                  <a:lnTo>
                    <a:pt x="45" y="178"/>
                  </a:lnTo>
                  <a:lnTo>
                    <a:pt x="29" y="164"/>
                  </a:lnTo>
                  <a:lnTo>
                    <a:pt x="15" y="148"/>
                  </a:lnTo>
                  <a:lnTo>
                    <a:pt x="5" y="129"/>
                  </a:lnTo>
                  <a:lnTo>
                    <a:pt x="0" y="109"/>
                  </a:lnTo>
                  <a:lnTo>
                    <a:pt x="0" y="87"/>
                  </a:lnTo>
                  <a:lnTo>
                    <a:pt x="4" y="66"/>
                  </a:lnTo>
                  <a:lnTo>
                    <a:pt x="13" y="45"/>
                  </a:lnTo>
                  <a:lnTo>
                    <a:pt x="26" y="29"/>
                  </a:lnTo>
                  <a:lnTo>
                    <a:pt x="43" y="15"/>
                  </a:lnTo>
                  <a:lnTo>
                    <a:pt x="62" y="5"/>
                  </a:lnTo>
                  <a:lnTo>
                    <a:pt x="82" y="0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  <p:sp>
        <p:nvSpPr>
          <p:cNvPr id="58389" name="形状"/>
          <p:cNvSpPr>
            <a:spLocks noEditPoints="1"/>
          </p:cNvSpPr>
          <p:nvPr/>
        </p:nvSpPr>
        <p:spPr bwMode="auto">
          <a:xfrm>
            <a:off x="1807528" y="3630930"/>
            <a:ext cx="636905" cy="541655"/>
          </a:xfrm>
          <a:custGeom>
            <a:avLst/>
            <a:gdLst>
              <a:gd name="T0" fmla="*/ 1695111979 w 123"/>
              <a:gd name="T1" fmla="*/ 14009623 h 123"/>
              <a:gd name="T2" fmla="*/ 1667092733 w 123"/>
              <a:gd name="T3" fmla="*/ 0 h 123"/>
              <a:gd name="T4" fmla="*/ 1639077230 w 123"/>
              <a:gd name="T5" fmla="*/ 14009623 h 123"/>
              <a:gd name="T6" fmla="*/ 28019246 w 123"/>
              <a:gd name="T7" fmla="*/ 1078707283 h 123"/>
              <a:gd name="T8" fmla="*/ 0 w 123"/>
              <a:gd name="T9" fmla="*/ 1134745774 h 123"/>
              <a:gd name="T10" fmla="*/ 28019246 w 123"/>
              <a:gd name="T11" fmla="*/ 1176770900 h 123"/>
              <a:gd name="T12" fmla="*/ 448292963 w 123"/>
              <a:gd name="T13" fmla="*/ 1344882633 h 123"/>
              <a:gd name="T14" fmla="*/ 644423942 w 123"/>
              <a:gd name="T15" fmla="*/ 1695111979 h 123"/>
              <a:gd name="T16" fmla="*/ 700458691 w 123"/>
              <a:gd name="T17" fmla="*/ 1723131225 h 123"/>
              <a:gd name="T18" fmla="*/ 700458691 w 123"/>
              <a:gd name="T19" fmla="*/ 1723131225 h 123"/>
              <a:gd name="T20" fmla="*/ 742487560 w 123"/>
              <a:gd name="T21" fmla="*/ 1695111979 h 123"/>
              <a:gd name="T22" fmla="*/ 854560801 w 123"/>
              <a:gd name="T23" fmla="*/ 1498984743 h 123"/>
              <a:gd name="T24" fmla="*/ 1372901879 w 123"/>
              <a:gd name="T25" fmla="*/ 1709121602 h 123"/>
              <a:gd name="T26" fmla="*/ 1400921125 w 123"/>
              <a:gd name="T27" fmla="*/ 1723131225 h 123"/>
              <a:gd name="T28" fmla="*/ 1414930748 w 123"/>
              <a:gd name="T29" fmla="*/ 1709121602 h 123"/>
              <a:gd name="T30" fmla="*/ 1442946251 w 123"/>
              <a:gd name="T31" fmla="*/ 1667092733 h 123"/>
              <a:gd name="T32" fmla="*/ 1723131225 w 123"/>
              <a:gd name="T33" fmla="*/ 56038492 h 123"/>
              <a:gd name="T34" fmla="*/ 1695111979 w 123"/>
              <a:gd name="T35" fmla="*/ 14009623 h 123"/>
              <a:gd name="T36" fmla="*/ 168111733 w 123"/>
              <a:gd name="T37" fmla="*/ 1120736151 h 123"/>
              <a:gd name="T38" fmla="*/ 1414930748 w 123"/>
              <a:gd name="T39" fmla="*/ 280184974 h 123"/>
              <a:gd name="T40" fmla="*/ 504331455 w 123"/>
              <a:gd name="T41" fmla="*/ 1246819015 h 123"/>
              <a:gd name="T42" fmla="*/ 490321832 w 123"/>
              <a:gd name="T43" fmla="*/ 1246819015 h 123"/>
              <a:gd name="T44" fmla="*/ 168111733 w 123"/>
              <a:gd name="T45" fmla="*/ 1120736151 h 123"/>
              <a:gd name="T46" fmla="*/ 546360324 w 123"/>
              <a:gd name="T47" fmla="*/ 1288847884 h 123"/>
              <a:gd name="T48" fmla="*/ 546360324 w 123"/>
              <a:gd name="T49" fmla="*/ 1288847884 h 123"/>
              <a:gd name="T50" fmla="*/ 1569029115 w 123"/>
              <a:gd name="T51" fmla="*/ 196127236 h 123"/>
              <a:gd name="T52" fmla="*/ 700458691 w 123"/>
              <a:gd name="T53" fmla="*/ 1555019492 h 123"/>
              <a:gd name="T54" fmla="*/ 546360324 w 123"/>
              <a:gd name="T55" fmla="*/ 1288847884 h 123"/>
              <a:gd name="T56" fmla="*/ 1358892256 w 123"/>
              <a:gd name="T57" fmla="*/ 1583038738 h 123"/>
              <a:gd name="T58" fmla="*/ 896589670 w 123"/>
              <a:gd name="T59" fmla="*/ 1400921125 h 123"/>
              <a:gd name="T60" fmla="*/ 854560801 w 123"/>
              <a:gd name="T61" fmla="*/ 1400921125 h 123"/>
              <a:gd name="T62" fmla="*/ 1569029115 w 123"/>
              <a:gd name="T63" fmla="*/ 308200477 h 123"/>
              <a:gd name="T64" fmla="*/ 1358892256 w 123"/>
              <a:gd name="T65" fmla="*/ 1583038738 h 123"/>
              <a:gd name="T66" fmla="*/ 1358892256 w 123"/>
              <a:gd name="T67" fmla="*/ 1583038738 h 123"/>
              <a:gd name="T68" fmla="*/ 1358892256 w 123"/>
              <a:gd name="T69" fmla="*/ 1583038738 h 12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1" name="图片 20" descr="18-3"/>
          <p:cNvPicPr>
            <a:picLocks noChangeAspect="1"/>
          </p:cNvPicPr>
          <p:nvPr/>
        </p:nvPicPr>
        <p:blipFill>
          <a:blip r:embed="rId2"/>
          <a:srcRect r="55596" b="28425"/>
          <a:stretch>
            <a:fillRect/>
          </a:stretch>
        </p:blipFill>
        <p:spPr>
          <a:xfrm rot="5400000" flipV="1">
            <a:off x="9926955" y="-595630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组合 21"/>
          <p:cNvGrpSpPr/>
          <p:nvPr/>
        </p:nvGrpSpPr>
        <p:grpSpPr>
          <a:xfrm rot="0">
            <a:off x="1774070" y="3037563"/>
            <a:ext cx="743880" cy="180635"/>
            <a:chOff x="461645" y="1546225"/>
            <a:chExt cx="743880" cy="180635"/>
          </a:xfrm>
          <a:solidFill>
            <a:srgbClr val="FFC000"/>
          </a:solidFill>
        </p:grpSpPr>
        <p:sp>
          <p:nvSpPr>
            <p:cNvPr id="23" name="十字星 22"/>
            <p:cNvSpPr/>
            <p:nvPr/>
          </p:nvSpPr>
          <p:spPr>
            <a:xfrm>
              <a:off x="46164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十字星 24"/>
            <p:cNvSpPr/>
            <p:nvPr/>
          </p:nvSpPr>
          <p:spPr>
            <a:xfrm>
              <a:off x="751205" y="1546225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十字星 25"/>
            <p:cNvSpPr/>
            <p:nvPr/>
          </p:nvSpPr>
          <p:spPr>
            <a:xfrm>
              <a:off x="102552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0">
            <a:off x="1774070" y="4752358"/>
            <a:ext cx="743880" cy="180340"/>
            <a:chOff x="461645" y="1546225"/>
            <a:chExt cx="743880" cy="180635"/>
          </a:xfrm>
          <a:solidFill>
            <a:srgbClr val="FFC000"/>
          </a:solidFill>
        </p:grpSpPr>
        <p:sp>
          <p:nvSpPr>
            <p:cNvPr id="28" name="十字星 27"/>
            <p:cNvSpPr/>
            <p:nvPr/>
          </p:nvSpPr>
          <p:spPr>
            <a:xfrm>
              <a:off x="46164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十字星 28"/>
            <p:cNvSpPr/>
            <p:nvPr/>
          </p:nvSpPr>
          <p:spPr>
            <a:xfrm>
              <a:off x="751205" y="1546225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十字星 29"/>
            <p:cNvSpPr/>
            <p:nvPr/>
          </p:nvSpPr>
          <p:spPr>
            <a:xfrm>
              <a:off x="102552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0">
            <a:off x="1774070" y="6466858"/>
            <a:ext cx="743880" cy="180340"/>
            <a:chOff x="461645" y="1546225"/>
            <a:chExt cx="743880" cy="180635"/>
          </a:xfrm>
          <a:solidFill>
            <a:srgbClr val="FFC000"/>
          </a:solidFill>
        </p:grpSpPr>
        <p:sp>
          <p:nvSpPr>
            <p:cNvPr id="33" name="十字星 32"/>
            <p:cNvSpPr/>
            <p:nvPr/>
          </p:nvSpPr>
          <p:spPr>
            <a:xfrm>
              <a:off x="46164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十字星 33"/>
            <p:cNvSpPr/>
            <p:nvPr/>
          </p:nvSpPr>
          <p:spPr>
            <a:xfrm>
              <a:off x="751205" y="1546225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十字星 34"/>
            <p:cNvSpPr/>
            <p:nvPr/>
          </p:nvSpPr>
          <p:spPr>
            <a:xfrm>
              <a:off x="1025525" y="1546860"/>
              <a:ext cx="180000" cy="180000"/>
            </a:xfrm>
            <a:prstGeom prst="star4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37" name="矩形 36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6" name="直接连接符 5"/>
          <p:cNvCxnSpPr/>
          <p:nvPr/>
        </p:nvCxnSpPr>
        <p:spPr>
          <a:xfrm>
            <a:off x="2706370" y="3542665"/>
            <a:ext cx="7013575" cy="0"/>
          </a:xfrm>
          <a:prstGeom prst="line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05555" y="1883410"/>
            <a:ext cx="481520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感 谢 观 看</a:t>
            </a:r>
            <a:endParaRPr lang="zh-CN" altLang="en-US" sz="60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rot="16920000">
            <a:off x="9043670" y="-66675"/>
            <a:ext cx="3197225" cy="254444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986973" y="3319780"/>
            <a:ext cx="24523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3600"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Thank You</a:t>
            </a:r>
            <a:endParaRPr lang="en-US" altLang="zh-CN" sz="3600"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169093" y="2331085"/>
            <a:ext cx="3845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latin typeface="思源黑体 CN Medium" panose="020B0600000000000000" charset="-122"/>
                <a:ea typeface="思源黑体 CN Medium" panose="020B0600000000000000" charset="-122"/>
              </a:rPr>
              <a:t>关于我们</a:t>
            </a:r>
            <a:endParaRPr lang="zh-CN" altLang="en-US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7890" y="3475990"/>
            <a:ext cx="5307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/>
              <a:t>About our introduction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17265" y="3473450"/>
            <a:ext cx="51492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12051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公司简介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260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品牌故事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469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企业文化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37718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9229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15895" y="1736725"/>
            <a:ext cx="11836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3800" b="1">
                <a:latin typeface="思源黑体 CN Medium" panose="020B0600000000000000" charset="-122"/>
                <a:ea typeface="思源黑体 CN Medium" panose="020B0600000000000000" charset="-122"/>
              </a:rPr>
              <a:t>1</a:t>
            </a:r>
            <a:endParaRPr lang="en-US" altLang="zh-CN" sz="138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03818" y="854075"/>
            <a:ext cx="1407795" cy="329501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-26670" y="1376363"/>
            <a:ext cx="4212590" cy="5097145"/>
          </a:xfrm>
          <a:prstGeom prst="rect">
            <a:avLst/>
          </a:prstGeom>
          <a:noFill/>
          <a:ln w="28575">
            <a:solidFill>
              <a:srgbClr val="4BAFA5"/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ACCEC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82815" y="1870710"/>
            <a:ext cx="33959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6000" kern="1500" spc="5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我们</a:t>
            </a:r>
            <a:r>
              <a:rPr lang="zh-CN" sz="3600" kern="1500" spc="5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的故事</a:t>
            </a:r>
            <a:endParaRPr lang="zh-CN" sz="3600" kern="1500" spc="500">
              <a:solidFill>
                <a:schemeClr val="tx1"/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45556"/>
          <a:stretch>
            <a:fillRect/>
          </a:stretch>
        </p:blipFill>
        <p:spPr>
          <a:xfrm>
            <a:off x="0" y="1577975"/>
            <a:ext cx="3982720" cy="4693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4775" y="2947670"/>
            <a:ext cx="61442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</a:rPr>
              <a:t>添加公司介绍文字，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添加公司介绍文字，添加公司介绍文字，添加公司介绍文字，添加公司介绍文字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.</a:t>
            </a:r>
            <a:endParaRPr lang="en-US" altLang="zh-CN" sz="1600" spc="200">
              <a:solidFill>
                <a:schemeClr val="tx1"/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600" spc="200">
              <a:solidFill>
                <a:schemeClr val="tx1"/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添加公司介绍文字，添加公司介绍文字，添加公司介绍文字，添加公司介绍文字，添加公司介绍文字</a:t>
            </a:r>
            <a:r>
              <a:rPr lang="en-US" altLang="zh-CN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.</a:t>
            </a:r>
            <a:endParaRPr lang="en-US" altLang="zh-CN" sz="1600" spc="200">
              <a:solidFill>
                <a:schemeClr val="tx1"/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600" spc="200">
              <a:solidFill>
                <a:schemeClr val="tx1"/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添加公司介绍文字，添加公司介绍文字，添加公司介绍文字，添加公司介绍文字，</a:t>
            </a:r>
            <a:r>
              <a:rPr lang="zh-CN" altLang="en-US" sz="1600" spc="200"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添加公司介绍文字，</a:t>
            </a:r>
            <a:r>
              <a:rPr lang="zh-CN" altLang="en-US" sz="1600" spc="200">
                <a:solidFill>
                  <a:schemeClr val="tx1"/>
                </a:solidFill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添加公司介绍文字，添加公司介绍文字。</a:t>
            </a:r>
            <a:endParaRPr lang="zh-CN" altLang="en-US" sz="1600" spc="200">
              <a:solidFill>
                <a:schemeClr val="tx1"/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05120" y="2806065"/>
            <a:ext cx="651637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图片 16" descr="14"/>
          <p:cNvPicPr>
            <a:picLocks noChangeAspect="1"/>
          </p:cNvPicPr>
          <p:nvPr/>
        </p:nvPicPr>
        <p:blipFill>
          <a:blip r:embed="rId3"/>
          <a:srcRect b="15711"/>
          <a:stretch>
            <a:fillRect/>
          </a:stretch>
        </p:blipFill>
        <p:spPr>
          <a:xfrm flipH="1">
            <a:off x="4495165" y="1762760"/>
            <a:ext cx="2732405" cy="10325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关于我们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6185" y="3171190"/>
            <a:ext cx="119380" cy="551180"/>
          </a:xfrm>
          <a:prstGeom prst="rect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36185" y="4194175"/>
            <a:ext cx="119380" cy="551180"/>
          </a:xfrm>
          <a:prstGeom prst="rect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36185" y="5326380"/>
            <a:ext cx="119380" cy="551180"/>
          </a:xfrm>
          <a:prstGeom prst="rect">
            <a:avLst/>
          </a:pr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22" name="矩形 21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" name="图片 26" descr="18-3"/>
          <p:cNvPicPr>
            <a:picLocks noChangeAspect="1"/>
          </p:cNvPicPr>
          <p:nvPr/>
        </p:nvPicPr>
        <p:blipFill>
          <a:blip r:embed="rId1"/>
          <a:srcRect r="55596" b="28425"/>
          <a:stretch>
            <a:fillRect/>
          </a:stretch>
        </p:blipFill>
        <p:spPr>
          <a:xfrm rot="5400000" flipV="1">
            <a:off x="8834755" y="-629920"/>
            <a:ext cx="1847850" cy="297878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对角圆角矩形 10"/>
          <p:cNvSpPr/>
          <p:nvPr/>
        </p:nvSpPr>
        <p:spPr>
          <a:xfrm rot="20700000">
            <a:off x="5551170" y="527050"/>
            <a:ext cx="1633220" cy="1762125"/>
          </a:xfrm>
          <a:prstGeom prst="round2DiagRect">
            <a:avLst>
              <a:gd name="adj1" fmla="val 50000"/>
              <a:gd name="adj2" fmla="val 0"/>
            </a:avLst>
          </a:prstGeom>
          <a:noFill/>
          <a:ln>
            <a:solidFill>
              <a:srgbClr val="F7BD7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859770" y="4853305"/>
            <a:ext cx="1156335" cy="1156335"/>
          </a:xfrm>
          <a:prstGeom prst="ellipse">
            <a:avLst/>
          </a:prstGeom>
          <a:solidFill>
            <a:srgbClr val="F7BD72"/>
          </a:solidFill>
          <a:ln>
            <a:noFill/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641600"/>
            <a:ext cx="6344285" cy="42164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91" h="6640">
                <a:moveTo>
                  <a:pt x="0" y="0"/>
                </a:moveTo>
                <a:lnTo>
                  <a:pt x="5569" y="0"/>
                </a:lnTo>
                <a:lnTo>
                  <a:pt x="5569" y="4873"/>
                </a:lnTo>
                <a:lnTo>
                  <a:pt x="9991" y="4873"/>
                </a:lnTo>
                <a:lnTo>
                  <a:pt x="9991" y="6640"/>
                </a:lnTo>
                <a:lnTo>
                  <a:pt x="0" y="6640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sp>
        <p:nvSpPr>
          <p:cNvPr id="6" name="文本框 5"/>
          <p:cNvSpPr txBox="1"/>
          <p:nvPr/>
        </p:nvSpPr>
        <p:spPr>
          <a:xfrm>
            <a:off x="3866515" y="2708275"/>
            <a:ext cx="7222490" cy="2745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添加文字内容，添加文字内容，添加文字内容，添加文字内容。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</a:rPr>
              <a:t>添加文字内容，</a:t>
            </a: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添加文字内容，添加文字内容，添加文字内容，添加文字内容，添加文字内容，添加文字内容，添加文字内容，添加文字内容，添加文字内容。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添加文字内容，添加文字内容，添加文字内容，添加文字内容，添加文字内容，添加文字内容，添加文字内容，添加文字内容，添加文字内容，添加文字内容，添加文字内容，添加文字内容，添加文字内容，添加文字内容，添加文字内容，添加文字内容，添加文字内容。</a:t>
            </a:r>
            <a:endParaRPr lang="zh-CN" altLang="en-US" sz="1600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pic>
        <p:nvPicPr>
          <p:cNvPr id="24" name="图片 23" descr="18-2"/>
          <p:cNvPicPr>
            <a:picLocks noChangeAspect="1"/>
          </p:cNvPicPr>
          <p:nvPr/>
        </p:nvPicPr>
        <p:blipFill>
          <a:blip r:embed="rId3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975100" y="298450"/>
            <a:ext cx="1826895" cy="1826895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32885" y="767715"/>
            <a:ext cx="4043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rgbClr val="FFFFFF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品牌</a:t>
            </a:r>
            <a:r>
              <a:rPr lang="zh-CN" altLang="en-US" sz="5400">
                <a:latin typeface="思源黑体 CN Medium" panose="020B0600000000000000" charset="-122"/>
                <a:ea typeface="思源黑体 CN Medium" panose="020B0600000000000000" charset="-122"/>
              </a:rPr>
              <a:t>  </a:t>
            </a:r>
            <a:r>
              <a:rPr lang="zh-CN" altLang="en-US" sz="3600">
                <a:latin typeface="思源黑体 CN Medium" panose="020B0600000000000000" charset="-122"/>
                <a:ea typeface="思源黑体 CN Medium" panose="020B0600000000000000" charset="-122"/>
              </a:rPr>
              <a:t>故事</a:t>
            </a:r>
            <a:endParaRPr lang="zh-CN" altLang="en-US" sz="36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231755" y="5828030"/>
            <a:ext cx="628015" cy="628015"/>
          </a:xfrm>
          <a:prstGeom prst="ellipse">
            <a:avLst/>
          </a:prstGeom>
          <a:solidFill>
            <a:srgbClr val="E0A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563985" y="4057015"/>
            <a:ext cx="330200" cy="330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关于我们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492250" y="1443990"/>
            <a:ext cx="628015" cy="628015"/>
          </a:xfrm>
          <a:prstGeom prst="ellipse">
            <a:avLst/>
          </a:prstGeom>
          <a:solidFill>
            <a:srgbClr val="ACCECC"/>
          </a:solidFill>
          <a:ln>
            <a:noFill/>
          </a:ln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7990" y="2321560"/>
            <a:ext cx="437515" cy="4375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22" name="矩形 21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>
            <a:off x="5643245" y="752475"/>
            <a:ext cx="4267200" cy="5833110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49290" y="1174115"/>
            <a:ext cx="1707515" cy="331025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58150" y="2718435"/>
            <a:ext cx="1707515" cy="3310255"/>
          </a:xfrm>
          <a:prstGeom prst="rect">
            <a:avLst/>
          </a:prstGeom>
          <a:solidFill>
            <a:srgbClr val="4BAFA5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6667" y="1069340"/>
            <a:ext cx="3905250" cy="5588635"/>
          </a:xfrm>
          <a:prstGeom prst="rect">
            <a:avLst/>
          </a:prstGeom>
          <a:solidFill>
            <a:srgbClr val="B49886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" y="4250690"/>
            <a:ext cx="3395980" cy="21755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4548" y="2686685"/>
            <a:ext cx="2265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kern="1500" spc="500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企业文化</a:t>
            </a:r>
            <a:endParaRPr lang="zh-CN" altLang="en-US" sz="3600" kern="1500" spc="500">
              <a:solidFill>
                <a:schemeClr val="bg1"/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20210" y="3063240"/>
            <a:ext cx="77952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spc="6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生产 </a:t>
            </a:r>
            <a:r>
              <a:rPr lang="zh-CN" altLang="en-US" sz="6000" spc="600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舒服</a:t>
            </a:r>
            <a:r>
              <a:rPr lang="zh-CN" altLang="en-US" sz="4400" spc="6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而</a:t>
            </a:r>
            <a:r>
              <a:rPr lang="zh-CN" altLang="en-US" sz="6000" spc="600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有趣 </a:t>
            </a:r>
            <a:r>
              <a:rPr lang="zh-CN" altLang="en-US" sz="4400" spc="6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的家具</a:t>
            </a:r>
            <a:endParaRPr lang="zh-CN" altLang="en-US" sz="4400" spc="600">
              <a:solidFill>
                <a:schemeClr val="tx1"/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10" name="图片 9" descr="14"/>
          <p:cNvPicPr>
            <a:picLocks noChangeAspect="1"/>
          </p:cNvPicPr>
          <p:nvPr/>
        </p:nvPicPr>
        <p:blipFill>
          <a:blip r:embed="rId2"/>
          <a:srcRect b="15711"/>
          <a:stretch>
            <a:fillRect/>
          </a:stretch>
        </p:blipFill>
        <p:spPr>
          <a:xfrm flipH="1" flipV="1">
            <a:off x="129540" y="1069340"/>
            <a:ext cx="5114925" cy="193230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4467543" y="4107815"/>
            <a:ext cx="73640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69778" y="3063240"/>
            <a:ext cx="73640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74625" y="2178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关于我们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310" y="2981960"/>
            <a:ext cx="3272155" cy="9359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Group 119"/>
          <p:cNvGrpSpPr/>
          <p:nvPr/>
        </p:nvGrpSpPr>
        <p:grpSpPr>
          <a:xfrm>
            <a:off x="8704098" y="5203366"/>
            <a:ext cx="525995" cy="504077"/>
            <a:chOff x="1168380" y="3486162"/>
            <a:chExt cx="381000" cy="365126"/>
          </a:xfrm>
          <a:solidFill>
            <a:schemeClr val="bg1"/>
          </a:solidFill>
        </p:grpSpPr>
        <p:sp>
          <p:nvSpPr>
            <p:cNvPr id="17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pPr algn="ctr"/>
              <a:endParaRPr lang="en-US" sz="24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pPr algn="ctr"/>
              <a:endParaRPr lang="en-US" sz="2400" dirty="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pPr algn="ctr"/>
              <a:endParaRPr lang="en-US" sz="2400">
                <a:latin typeface="思源黑体 CN Light" panose="020B0300000000000000" charset="-122"/>
                <a:ea typeface="思源黑体 CN Light" panose="020B0300000000000000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15" y="1503680"/>
            <a:ext cx="615950" cy="61595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0490" y="104140"/>
            <a:ext cx="1945005" cy="735330"/>
            <a:chOff x="174" y="164"/>
            <a:chExt cx="3063" cy="1158"/>
          </a:xfrm>
        </p:grpSpPr>
        <p:sp>
          <p:nvSpPr>
            <p:cNvPr id="28" name="矩形 27"/>
            <p:cNvSpPr/>
            <p:nvPr/>
          </p:nvSpPr>
          <p:spPr>
            <a:xfrm>
              <a:off x="275" y="172"/>
              <a:ext cx="2963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1514" name="AutoShape 84"/>
          <p:cNvSpPr/>
          <p:nvPr/>
        </p:nvSpPr>
        <p:spPr>
          <a:xfrm>
            <a:off x="1677988" y="2623820"/>
            <a:ext cx="558800" cy="554990"/>
          </a:xfrm>
          <a:custGeom>
            <a:avLst/>
            <a:gdLst/>
            <a:ahLst/>
            <a:cxnLst>
              <a:cxn ang="0">
                <a:pos x="71438" y="71438"/>
              </a:cxn>
              <a:cxn ang="0">
                <a:pos x="71438" y="71438"/>
              </a:cxn>
              <a:cxn ang="0">
                <a:pos x="71438" y="71438"/>
              </a:cxn>
              <a:cxn ang="0">
                <a:pos x="71438" y="71438"/>
              </a:cxn>
            </a:cxnLst>
            <a:pathLst>
              <a:path w="21578" h="21600">
                <a:moveTo>
                  <a:pt x="21415" y="10074"/>
                </a:moveTo>
                <a:cubicBezTo>
                  <a:pt x="21507" y="10167"/>
                  <a:pt x="21562" y="10285"/>
                  <a:pt x="21574" y="10429"/>
                </a:cubicBezTo>
                <a:cubicBezTo>
                  <a:pt x="21591" y="10570"/>
                  <a:pt x="21562" y="10702"/>
                  <a:pt x="21483" y="10820"/>
                </a:cubicBezTo>
                <a:lnTo>
                  <a:pt x="20968" y="11552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4"/>
                </a:lnTo>
                <a:cubicBezTo>
                  <a:pt x="10883" y="3072"/>
                  <a:pt x="10694" y="3072"/>
                  <a:pt x="10502" y="3254"/>
                </a:cubicBezTo>
                <a:lnTo>
                  <a:pt x="1979" y="11632"/>
                </a:lnTo>
                <a:cubicBezTo>
                  <a:pt x="1917" y="11704"/>
                  <a:pt x="1820" y="11744"/>
                  <a:pt x="1692" y="11744"/>
                </a:cubicBezTo>
                <a:lnTo>
                  <a:pt x="944" y="11744"/>
                </a:lnTo>
                <a:cubicBezTo>
                  <a:pt x="807" y="11744"/>
                  <a:pt x="695" y="11678"/>
                  <a:pt x="611" y="11552"/>
                </a:cubicBezTo>
                <a:lnTo>
                  <a:pt x="95" y="10820"/>
                </a:lnTo>
                <a:cubicBezTo>
                  <a:pt x="19" y="10711"/>
                  <a:pt x="-9" y="10584"/>
                  <a:pt x="2" y="10440"/>
                </a:cubicBezTo>
                <a:cubicBezTo>
                  <a:pt x="19" y="10299"/>
                  <a:pt x="74" y="10175"/>
                  <a:pt x="165" y="10074"/>
                </a:cubicBezTo>
                <a:lnTo>
                  <a:pt x="10113" y="288"/>
                </a:lnTo>
                <a:cubicBezTo>
                  <a:pt x="10321" y="106"/>
                  <a:pt x="10547" y="9"/>
                  <a:pt x="10789" y="0"/>
                </a:cubicBezTo>
                <a:cubicBezTo>
                  <a:pt x="11043" y="0"/>
                  <a:pt x="11267" y="98"/>
                  <a:pt x="11469" y="288"/>
                </a:cubicBezTo>
                <a:lnTo>
                  <a:pt x="14220" y="2992"/>
                </a:lnTo>
                <a:lnTo>
                  <a:pt x="14220" y="1587"/>
                </a:lnTo>
                <a:cubicBezTo>
                  <a:pt x="14220" y="1437"/>
                  <a:pt x="14266" y="1313"/>
                  <a:pt x="14353" y="1206"/>
                </a:cubicBezTo>
                <a:cubicBezTo>
                  <a:pt x="14441" y="1100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9" y="1048"/>
                  <a:pt x="17452" y="1100"/>
                  <a:pt x="17531" y="1206"/>
                </a:cubicBezTo>
                <a:cubicBezTo>
                  <a:pt x="17610" y="1313"/>
                  <a:pt x="17652" y="1437"/>
                  <a:pt x="17652" y="1587"/>
                </a:cubicBezTo>
                <a:lnTo>
                  <a:pt x="17652" y="6383"/>
                </a:lnTo>
                <a:lnTo>
                  <a:pt x="21415" y="10074"/>
                </a:lnTo>
                <a:close/>
                <a:moveTo>
                  <a:pt x="18523" y="11978"/>
                </a:moveTo>
                <a:lnTo>
                  <a:pt x="18523" y="20552"/>
                </a:lnTo>
                <a:cubicBezTo>
                  <a:pt x="18523" y="20854"/>
                  <a:pt x="18442" y="21105"/>
                  <a:pt x="18275" y="21301"/>
                </a:cubicBezTo>
                <a:cubicBezTo>
                  <a:pt x="18110" y="21502"/>
                  <a:pt x="17904" y="21600"/>
                  <a:pt x="17652" y="21600"/>
                </a:cubicBezTo>
                <a:lnTo>
                  <a:pt x="12808" y="21600"/>
                </a:lnTo>
                <a:lnTo>
                  <a:pt x="12808" y="14736"/>
                </a:lnTo>
                <a:lnTo>
                  <a:pt x="8772" y="14736"/>
                </a:lnTo>
                <a:lnTo>
                  <a:pt x="8772" y="21600"/>
                </a:lnTo>
                <a:lnTo>
                  <a:pt x="3928" y="21600"/>
                </a:lnTo>
                <a:cubicBezTo>
                  <a:pt x="3677" y="21600"/>
                  <a:pt x="3468" y="21502"/>
                  <a:pt x="3303" y="21301"/>
                </a:cubicBezTo>
                <a:cubicBezTo>
                  <a:pt x="3140" y="21105"/>
                  <a:pt x="3057" y="20854"/>
                  <a:pt x="3057" y="20552"/>
                </a:cubicBezTo>
                <a:lnTo>
                  <a:pt x="3057" y="11978"/>
                </a:lnTo>
                <a:lnTo>
                  <a:pt x="10789" y="4356"/>
                </a:lnTo>
                <a:lnTo>
                  <a:pt x="18523" y="1197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"/>
          <p:cNvPicPr>
            <a:picLocks noChangeAspect="1"/>
          </p:cNvPicPr>
          <p:nvPr/>
        </p:nvPicPr>
        <p:blipFill>
          <a:blip r:embed="rId1"/>
          <a:srcRect b="15711"/>
          <a:stretch>
            <a:fillRect/>
          </a:stretch>
        </p:blipFill>
        <p:spPr>
          <a:xfrm flipH="1">
            <a:off x="0" y="4488815"/>
            <a:ext cx="6277610" cy="237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18-2"/>
          <p:cNvPicPr>
            <a:picLocks noChangeAspect="1"/>
          </p:cNvPicPr>
          <p:nvPr/>
        </p:nvPicPr>
        <p:blipFill>
          <a:blip r:embed="rId2"/>
          <a:srcRect t="56208" r="44973"/>
          <a:stretch>
            <a:fillRect/>
          </a:stretch>
        </p:blipFill>
        <p:spPr>
          <a:xfrm flipV="1">
            <a:off x="9514840" y="0"/>
            <a:ext cx="2677160" cy="213106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203383" y="2331085"/>
            <a:ext cx="476123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72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5385" y="3475990"/>
            <a:ext cx="552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/>
              <a:t>Products and services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92830" y="3473450"/>
            <a:ext cx="57296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50913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服务理念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122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产品介绍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3315" y="4105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思源黑体 CN Light" panose="020B0300000000000000" charset="-122"/>
                <a:ea typeface="思源黑体 CN Light" panose="020B0300000000000000" charset="-122"/>
              </a:rPr>
              <a:t>产品销售</a:t>
            </a:r>
            <a:endParaRPr lang="zh-CN" altLang="en-US"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6580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280910" y="4149090"/>
            <a:ext cx="0" cy="260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15895" y="1726565"/>
            <a:ext cx="118364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3800" b="1">
                <a:latin typeface="思源黑体 CN Medium" panose="020B0600000000000000" charset="-122"/>
                <a:ea typeface="思源黑体 CN Medium" panose="020B0600000000000000" charset="-122"/>
              </a:rPr>
              <a:t>2</a:t>
            </a:r>
            <a:endParaRPr lang="en-US" altLang="zh-CN" sz="13800" b="1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03818" y="854075"/>
            <a:ext cx="1407795" cy="329501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7701915" y="2117090"/>
            <a:ext cx="1917065" cy="4153535"/>
          </a:xfrm>
          <a:prstGeom prst="rect">
            <a:avLst/>
          </a:prstGeom>
          <a:noFill/>
          <a:ln w="50800">
            <a:solidFill>
              <a:srgbClr val="4BAFA5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06690" y="2550478"/>
            <a:ext cx="1707515" cy="3310255"/>
          </a:xfrm>
          <a:prstGeom prst="rect">
            <a:avLst/>
          </a:prstGeom>
          <a:solidFill>
            <a:srgbClr val="F7BD72"/>
          </a:solidFill>
          <a:ln>
            <a:noFill/>
          </a:ln>
          <a:effectLst>
            <a:outerShdw blurRad="50800" dist="330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E5D7C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085850"/>
            <a:ext cx="4129405" cy="5461000"/>
          </a:xfrm>
          <a:prstGeom prst="rect">
            <a:avLst/>
          </a:prstGeom>
          <a:solidFill>
            <a:srgbClr val="ACCECC"/>
          </a:solidFill>
          <a:ln>
            <a:noFill/>
          </a:ln>
          <a:effectLst>
            <a:outerShdw blurRad="50800" dist="889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874" r="26400"/>
          <a:stretch>
            <a:fillRect/>
          </a:stretch>
        </p:blipFill>
        <p:spPr>
          <a:xfrm>
            <a:off x="93980" y="1219200"/>
            <a:ext cx="3910965" cy="3612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6293" y="5180330"/>
            <a:ext cx="24968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spc="500">
                <a:solidFill>
                  <a:srgbClr val="FFFFFF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服务理念</a:t>
            </a:r>
            <a:endParaRPr lang="zh-CN" altLang="en-US" sz="3600" spc="500">
              <a:solidFill>
                <a:srgbClr val="FFFFFF"/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3735" y="3061335"/>
            <a:ext cx="72364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spc="5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为客人挑选 </a:t>
            </a:r>
            <a:r>
              <a:rPr lang="zh-CN" altLang="en-US" sz="6000" spc="500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舒服 </a:t>
            </a:r>
            <a:r>
              <a:rPr lang="zh-CN" altLang="en-US" sz="4400" spc="50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rPr>
              <a:t>的家具</a:t>
            </a:r>
            <a:endParaRPr lang="zh-CN" altLang="en-US" sz="4400" spc="500">
              <a:solidFill>
                <a:schemeClr val="tx1"/>
              </a:solidFill>
              <a:uFillTx/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4" name="图片 3" descr="14"/>
          <p:cNvPicPr>
            <a:picLocks noChangeAspect="1"/>
          </p:cNvPicPr>
          <p:nvPr/>
        </p:nvPicPr>
        <p:blipFill>
          <a:blip r:embed="rId2"/>
          <a:srcRect b="15711"/>
          <a:stretch>
            <a:fillRect/>
          </a:stretch>
        </p:blipFill>
        <p:spPr>
          <a:xfrm flipH="1" flipV="1">
            <a:off x="8379460" y="0"/>
            <a:ext cx="3812540" cy="144018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4467543" y="4140200"/>
            <a:ext cx="736409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稻壳儿春秋广告/盗版必究        原创来源：http://chn.docer.com/works?userid=199329941#!/work_time"/>
          <p:cNvSpPr/>
          <p:nvPr/>
        </p:nvSpPr>
        <p:spPr>
          <a:xfrm>
            <a:off x="8409940" y="4787265"/>
            <a:ext cx="495300" cy="756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6750"/>
                  <a:pt x="12764" y="0"/>
                  <a:pt x="10800" y="0"/>
                </a:cubicBezTo>
                <a:cubicBezTo>
                  <a:pt x="8836" y="0"/>
                  <a:pt x="0" y="6750"/>
                  <a:pt x="0" y="10800"/>
                </a:cubicBezTo>
                <a:cubicBezTo>
                  <a:pt x="0" y="14681"/>
                  <a:pt x="4418" y="17887"/>
                  <a:pt x="9818" y="18225"/>
                </a:cubicBezTo>
                <a:cubicBezTo>
                  <a:pt x="9818" y="20925"/>
                  <a:pt x="9818" y="20925"/>
                  <a:pt x="9818" y="20925"/>
                </a:cubicBezTo>
                <a:cubicBezTo>
                  <a:pt x="9818" y="21262"/>
                  <a:pt x="10309" y="21600"/>
                  <a:pt x="10800" y="21600"/>
                </a:cubicBezTo>
                <a:cubicBezTo>
                  <a:pt x="11291" y="21600"/>
                  <a:pt x="11782" y="21262"/>
                  <a:pt x="11782" y="20925"/>
                </a:cubicBezTo>
                <a:cubicBezTo>
                  <a:pt x="11782" y="18225"/>
                  <a:pt x="11782" y="18225"/>
                  <a:pt x="11782" y="18225"/>
                </a:cubicBezTo>
                <a:cubicBezTo>
                  <a:pt x="17182" y="17887"/>
                  <a:pt x="21600" y="14681"/>
                  <a:pt x="21600" y="10800"/>
                </a:cubicBezTo>
                <a:close/>
                <a:moveTo>
                  <a:pt x="11782" y="16875"/>
                </a:moveTo>
                <a:cubicBezTo>
                  <a:pt x="11782" y="14344"/>
                  <a:pt x="11782" y="14344"/>
                  <a:pt x="11782" y="14344"/>
                </a:cubicBezTo>
                <a:cubicBezTo>
                  <a:pt x="15464" y="11981"/>
                  <a:pt x="15464" y="11981"/>
                  <a:pt x="15464" y="11981"/>
                </a:cubicBezTo>
                <a:cubicBezTo>
                  <a:pt x="15709" y="11644"/>
                  <a:pt x="15709" y="11306"/>
                  <a:pt x="15464" y="10969"/>
                </a:cubicBezTo>
                <a:cubicBezTo>
                  <a:pt x="14973" y="10800"/>
                  <a:pt x="14482" y="10800"/>
                  <a:pt x="13991" y="10969"/>
                </a:cubicBezTo>
                <a:cubicBezTo>
                  <a:pt x="11782" y="12656"/>
                  <a:pt x="11782" y="12656"/>
                  <a:pt x="11782" y="12656"/>
                </a:cubicBezTo>
                <a:cubicBezTo>
                  <a:pt x="11782" y="7425"/>
                  <a:pt x="11782" y="7425"/>
                  <a:pt x="11782" y="7425"/>
                </a:cubicBezTo>
                <a:cubicBezTo>
                  <a:pt x="11782" y="7087"/>
                  <a:pt x="11291" y="6750"/>
                  <a:pt x="10800" y="6750"/>
                </a:cubicBezTo>
                <a:cubicBezTo>
                  <a:pt x="10309" y="6750"/>
                  <a:pt x="9818" y="7087"/>
                  <a:pt x="9818" y="7425"/>
                </a:cubicBezTo>
                <a:cubicBezTo>
                  <a:pt x="9818" y="10631"/>
                  <a:pt x="9818" y="10631"/>
                  <a:pt x="9818" y="10631"/>
                </a:cubicBezTo>
                <a:cubicBezTo>
                  <a:pt x="7609" y="8944"/>
                  <a:pt x="7609" y="8944"/>
                  <a:pt x="7609" y="8944"/>
                </a:cubicBezTo>
                <a:cubicBezTo>
                  <a:pt x="7118" y="8775"/>
                  <a:pt x="6627" y="8775"/>
                  <a:pt x="6136" y="8944"/>
                </a:cubicBezTo>
                <a:cubicBezTo>
                  <a:pt x="5891" y="9281"/>
                  <a:pt x="5891" y="9619"/>
                  <a:pt x="6136" y="9956"/>
                </a:cubicBezTo>
                <a:cubicBezTo>
                  <a:pt x="9082" y="11981"/>
                  <a:pt x="9082" y="11981"/>
                  <a:pt x="9082" y="11981"/>
                </a:cubicBezTo>
                <a:cubicBezTo>
                  <a:pt x="9327" y="12150"/>
                  <a:pt x="9573" y="12150"/>
                  <a:pt x="9818" y="12150"/>
                </a:cubicBezTo>
                <a:cubicBezTo>
                  <a:pt x="9818" y="14175"/>
                  <a:pt x="9818" y="14175"/>
                  <a:pt x="9818" y="14175"/>
                </a:cubicBezTo>
                <a:cubicBezTo>
                  <a:pt x="9818" y="14175"/>
                  <a:pt x="9818" y="14175"/>
                  <a:pt x="9818" y="14344"/>
                </a:cubicBezTo>
                <a:cubicBezTo>
                  <a:pt x="9818" y="16875"/>
                  <a:pt x="9818" y="16875"/>
                  <a:pt x="9818" y="16875"/>
                </a:cubicBezTo>
                <a:cubicBezTo>
                  <a:pt x="5400" y="16537"/>
                  <a:pt x="1964" y="14006"/>
                  <a:pt x="1964" y="10800"/>
                </a:cubicBezTo>
                <a:cubicBezTo>
                  <a:pt x="1964" y="7762"/>
                  <a:pt x="8591" y="2531"/>
                  <a:pt x="10800" y="1519"/>
                </a:cubicBezTo>
                <a:cubicBezTo>
                  <a:pt x="13009" y="2531"/>
                  <a:pt x="19636" y="7762"/>
                  <a:pt x="19636" y="10800"/>
                </a:cubicBezTo>
                <a:cubicBezTo>
                  <a:pt x="19636" y="14006"/>
                  <a:pt x="16200" y="16537"/>
                  <a:pt x="11782" y="1687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/>
          <a:p>
            <a:pPr defTabSz="1219200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3" name="图片 22" descr="30-2"/>
          <p:cNvPicPr>
            <a:picLocks noChangeAspect="1"/>
          </p:cNvPicPr>
          <p:nvPr/>
        </p:nvPicPr>
        <p:blipFill>
          <a:blip r:embed="rId3"/>
          <a:srcRect t="38390" b="28731"/>
          <a:stretch>
            <a:fillRect/>
          </a:stretch>
        </p:blipFill>
        <p:spPr>
          <a:xfrm flipV="1">
            <a:off x="6417310" y="-119380"/>
            <a:ext cx="5486400" cy="180403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74625" y="2178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625" y="5220335"/>
            <a:ext cx="3272155" cy="9359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10490" y="104140"/>
            <a:ext cx="2278380" cy="735965"/>
            <a:chOff x="174" y="164"/>
            <a:chExt cx="3588" cy="1159"/>
          </a:xfrm>
        </p:grpSpPr>
        <p:sp>
          <p:nvSpPr>
            <p:cNvPr id="12" name="矩形 11"/>
            <p:cNvSpPr/>
            <p:nvPr/>
          </p:nvSpPr>
          <p:spPr>
            <a:xfrm>
              <a:off x="275" y="172"/>
              <a:ext cx="3487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8" name="任意多边形: 形状 57"/>
          <p:cNvSpPr/>
          <p:nvPr/>
        </p:nvSpPr>
        <p:spPr>
          <a:xfrm>
            <a:off x="1883164" y="4844382"/>
            <a:ext cx="363078" cy="615950"/>
          </a:xfrm>
          <a:custGeom>
            <a:avLst/>
            <a:gdLst>
              <a:gd name="connsiteX0" fmla="*/ 69127 w 197448"/>
              <a:gd name="connsiteY0" fmla="*/ 165100 h 334963"/>
              <a:gd name="connsiteX1" fmla="*/ 69127 w 197448"/>
              <a:gd name="connsiteY1" fmla="*/ 166407 h 334963"/>
              <a:gd name="connsiteX2" fmla="*/ 107100 w 197448"/>
              <a:gd name="connsiteY2" fmla="*/ 183393 h 334963"/>
              <a:gd name="connsiteX3" fmla="*/ 146382 w 197448"/>
              <a:gd name="connsiteY3" fmla="*/ 166407 h 334963"/>
              <a:gd name="connsiteX4" fmla="*/ 146382 w 197448"/>
              <a:gd name="connsiteY4" fmla="*/ 165100 h 334963"/>
              <a:gd name="connsiteX5" fmla="*/ 197448 w 197448"/>
              <a:gd name="connsiteY5" fmla="*/ 246112 h 334963"/>
              <a:gd name="connsiteX6" fmla="*/ 107100 w 197448"/>
              <a:gd name="connsiteY6" fmla="*/ 334963 h 334963"/>
              <a:gd name="connsiteX7" fmla="*/ 18060 w 197448"/>
              <a:gd name="connsiteY7" fmla="*/ 246112 h 334963"/>
              <a:gd name="connsiteX8" fmla="*/ 69127 w 197448"/>
              <a:gd name="connsiteY8" fmla="*/ 165100 h 334963"/>
              <a:gd name="connsiteX9" fmla="*/ 72035 w 197448"/>
              <a:gd name="connsiteY9" fmla="*/ 155575 h 334963"/>
              <a:gd name="connsiteX10" fmla="*/ 75916 w 197448"/>
              <a:gd name="connsiteY10" fmla="*/ 161841 h 334963"/>
              <a:gd name="connsiteX11" fmla="*/ 106960 w 197448"/>
              <a:gd name="connsiteY11" fmla="*/ 169362 h 334963"/>
              <a:gd name="connsiteX12" fmla="*/ 139298 w 197448"/>
              <a:gd name="connsiteY12" fmla="*/ 161841 h 334963"/>
              <a:gd name="connsiteX13" fmla="*/ 141885 w 197448"/>
              <a:gd name="connsiteY13" fmla="*/ 155575 h 334963"/>
              <a:gd name="connsiteX14" fmla="*/ 141885 w 197448"/>
              <a:gd name="connsiteY14" fmla="*/ 165602 h 334963"/>
              <a:gd name="connsiteX15" fmla="*/ 106960 w 197448"/>
              <a:gd name="connsiteY15" fmla="*/ 179388 h 334963"/>
              <a:gd name="connsiteX16" fmla="*/ 72035 w 197448"/>
              <a:gd name="connsiteY16" fmla="*/ 165602 h 334963"/>
              <a:gd name="connsiteX17" fmla="*/ 72035 w 197448"/>
              <a:gd name="connsiteY17" fmla="*/ 155575 h 334963"/>
              <a:gd name="connsiteX18" fmla="*/ 88038 w 197448"/>
              <a:gd name="connsiteY18" fmla="*/ 0 h 334963"/>
              <a:gd name="connsiteX19" fmla="*/ 125030 w 197448"/>
              <a:gd name="connsiteY19" fmla="*/ 0 h 334963"/>
              <a:gd name="connsiteX20" fmla="*/ 130315 w 197448"/>
              <a:gd name="connsiteY20" fmla="*/ 5250 h 334963"/>
              <a:gd name="connsiteX21" fmla="*/ 125030 w 197448"/>
              <a:gd name="connsiteY21" fmla="*/ 9187 h 334963"/>
              <a:gd name="connsiteX22" fmla="*/ 123709 w 197448"/>
              <a:gd name="connsiteY22" fmla="*/ 9187 h 334963"/>
              <a:gd name="connsiteX23" fmla="*/ 118424 w 197448"/>
              <a:gd name="connsiteY23" fmla="*/ 24937 h 334963"/>
              <a:gd name="connsiteX24" fmla="*/ 113140 w 197448"/>
              <a:gd name="connsiteY24" fmla="*/ 35437 h 334963"/>
              <a:gd name="connsiteX25" fmla="*/ 111819 w 197448"/>
              <a:gd name="connsiteY25" fmla="*/ 35437 h 334963"/>
              <a:gd name="connsiteX26" fmla="*/ 111819 w 197448"/>
              <a:gd name="connsiteY26" fmla="*/ 86625 h 334963"/>
              <a:gd name="connsiteX27" fmla="*/ 118424 w 197448"/>
              <a:gd name="connsiteY27" fmla="*/ 90563 h 334963"/>
              <a:gd name="connsiteX28" fmla="*/ 118424 w 197448"/>
              <a:gd name="connsiteY28" fmla="*/ 115500 h 334963"/>
              <a:gd name="connsiteX29" fmla="*/ 146168 w 197448"/>
              <a:gd name="connsiteY29" fmla="*/ 98438 h 334963"/>
              <a:gd name="connsiteX30" fmla="*/ 146168 w 197448"/>
              <a:gd name="connsiteY30" fmla="*/ 95813 h 334963"/>
              <a:gd name="connsiteX31" fmla="*/ 160701 w 197448"/>
              <a:gd name="connsiteY31" fmla="*/ 93188 h 334963"/>
              <a:gd name="connsiteX32" fmla="*/ 163343 w 197448"/>
              <a:gd name="connsiteY32" fmla="*/ 90563 h 334963"/>
              <a:gd name="connsiteX33" fmla="*/ 181839 w 197448"/>
              <a:gd name="connsiteY33" fmla="*/ 94500 h 334963"/>
              <a:gd name="connsiteX34" fmla="*/ 183160 w 197448"/>
              <a:gd name="connsiteY34" fmla="*/ 97125 h 334963"/>
              <a:gd name="connsiteX35" fmla="*/ 167307 w 197448"/>
              <a:gd name="connsiteY35" fmla="*/ 107625 h 334963"/>
              <a:gd name="connsiteX36" fmla="*/ 163343 w 197448"/>
              <a:gd name="connsiteY36" fmla="*/ 107625 h 334963"/>
              <a:gd name="connsiteX37" fmla="*/ 148811 w 197448"/>
              <a:gd name="connsiteY37" fmla="*/ 110250 h 334963"/>
              <a:gd name="connsiteX38" fmla="*/ 147489 w 197448"/>
              <a:gd name="connsiteY38" fmla="*/ 107625 h 334963"/>
              <a:gd name="connsiteX39" fmla="*/ 118424 w 197448"/>
              <a:gd name="connsiteY39" fmla="*/ 140438 h 334963"/>
              <a:gd name="connsiteX40" fmla="*/ 118424 w 197448"/>
              <a:gd name="connsiteY40" fmla="*/ 144375 h 334963"/>
              <a:gd name="connsiteX41" fmla="*/ 138241 w 197448"/>
              <a:gd name="connsiteY41" fmla="*/ 152250 h 334963"/>
              <a:gd name="connsiteX42" fmla="*/ 139563 w 197448"/>
              <a:gd name="connsiteY42" fmla="*/ 153563 h 334963"/>
              <a:gd name="connsiteX43" fmla="*/ 139563 w 197448"/>
              <a:gd name="connsiteY43" fmla="*/ 154875 h 334963"/>
              <a:gd name="connsiteX44" fmla="*/ 135599 w 197448"/>
              <a:gd name="connsiteY44" fmla="*/ 160125 h 334963"/>
              <a:gd name="connsiteX45" fmla="*/ 106534 w 197448"/>
              <a:gd name="connsiteY45" fmla="*/ 166688 h 334963"/>
              <a:gd name="connsiteX46" fmla="*/ 77469 w 197448"/>
              <a:gd name="connsiteY46" fmla="*/ 160125 h 334963"/>
              <a:gd name="connsiteX47" fmla="*/ 73506 w 197448"/>
              <a:gd name="connsiteY47" fmla="*/ 154875 h 334963"/>
              <a:gd name="connsiteX48" fmla="*/ 74827 w 197448"/>
              <a:gd name="connsiteY48" fmla="*/ 153563 h 334963"/>
              <a:gd name="connsiteX49" fmla="*/ 74827 w 197448"/>
              <a:gd name="connsiteY49" fmla="*/ 152250 h 334963"/>
              <a:gd name="connsiteX50" fmla="*/ 95965 w 197448"/>
              <a:gd name="connsiteY50" fmla="*/ 144375 h 334963"/>
              <a:gd name="connsiteX51" fmla="*/ 95965 w 197448"/>
              <a:gd name="connsiteY51" fmla="*/ 135188 h 334963"/>
              <a:gd name="connsiteX52" fmla="*/ 2163 w 197448"/>
              <a:gd name="connsiteY52" fmla="*/ 106313 h 334963"/>
              <a:gd name="connsiteX53" fmla="*/ 95965 w 197448"/>
              <a:gd name="connsiteY53" fmla="*/ 112875 h 334963"/>
              <a:gd name="connsiteX54" fmla="*/ 95965 w 197448"/>
              <a:gd name="connsiteY54" fmla="*/ 90563 h 334963"/>
              <a:gd name="connsiteX55" fmla="*/ 102571 w 197448"/>
              <a:gd name="connsiteY55" fmla="*/ 86625 h 334963"/>
              <a:gd name="connsiteX56" fmla="*/ 102571 w 197448"/>
              <a:gd name="connsiteY56" fmla="*/ 35437 h 334963"/>
              <a:gd name="connsiteX57" fmla="*/ 99928 w 197448"/>
              <a:gd name="connsiteY57" fmla="*/ 35437 h 334963"/>
              <a:gd name="connsiteX58" fmla="*/ 95965 w 197448"/>
              <a:gd name="connsiteY58" fmla="*/ 24937 h 334963"/>
              <a:gd name="connsiteX59" fmla="*/ 89359 w 197448"/>
              <a:gd name="connsiteY59" fmla="*/ 9187 h 334963"/>
              <a:gd name="connsiteX60" fmla="*/ 88038 w 197448"/>
              <a:gd name="connsiteY60" fmla="*/ 9187 h 334963"/>
              <a:gd name="connsiteX61" fmla="*/ 84075 w 197448"/>
              <a:gd name="connsiteY61" fmla="*/ 5250 h 334963"/>
              <a:gd name="connsiteX62" fmla="*/ 88038 w 197448"/>
              <a:gd name="connsiteY62" fmla="*/ 0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97448" h="334963">
                <a:moveTo>
                  <a:pt x="69127" y="165100"/>
                </a:moveTo>
                <a:cubicBezTo>
                  <a:pt x="69127" y="165100"/>
                  <a:pt x="69127" y="165100"/>
                  <a:pt x="69127" y="166407"/>
                </a:cubicBezTo>
                <a:cubicBezTo>
                  <a:pt x="69127" y="176860"/>
                  <a:pt x="88768" y="183393"/>
                  <a:pt x="107100" y="183393"/>
                </a:cubicBezTo>
                <a:cubicBezTo>
                  <a:pt x="125431" y="183393"/>
                  <a:pt x="146382" y="176860"/>
                  <a:pt x="146382" y="166407"/>
                </a:cubicBezTo>
                <a:cubicBezTo>
                  <a:pt x="146382" y="166407"/>
                  <a:pt x="146382" y="166407"/>
                  <a:pt x="146382" y="165100"/>
                </a:cubicBezTo>
                <a:cubicBezTo>
                  <a:pt x="176498" y="179473"/>
                  <a:pt x="197448" y="209526"/>
                  <a:pt x="197448" y="246112"/>
                </a:cubicBezTo>
                <a:cubicBezTo>
                  <a:pt x="197448" y="294457"/>
                  <a:pt x="156857" y="334963"/>
                  <a:pt x="107100" y="334963"/>
                </a:cubicBezTo>
                <a:cubicBezTo>
                  <a:pt x="58652" y="334963"/>
                  <a:pt x="18060" y="294457"/>
                  <a:pt x="18060" y="246112"/>
                </a:cubicBezTo>
                <a:cubicBezTo>
                  <a:pt x="18060" y="209526"/>
                  <a:pt x="39011" y="179473"/>
                  <a:pt x="69127" y="165100"/>
                </a:cubicBezTo>
                <a:close/>
                <a:moveTo>
                  <a:pt x="72035" y="155575"/>
                </a:moveTo>
                <a:cubicBezTo>
                  <a:pt x="72035" y="158082"/>
                  <a:pt x="73329" y="160588"/>
                  <a:pt x="75916" y="161841"/>
                </a:cubicBezTo>
                <a:cubicBezTo>
                  <a:pt x="81090" y="166855"/>
                  <a:pt x="92732" y="169362"/>
                  <a:pt x="106960" y="169362"/>
                </a:cubicBezTo>
                <a:cubicBezTo>
                  <a:pt x="121189" y="169362"/>
                  <a:pt x="132831" y="166855"/>
                  <a:pt x="139298" y="161841"/>
                </a:cubicBezTo>
                <a:cubicBezTo>
                  <a:pt x="140592" y="160588"/>
                  <a:pt x="141885" y="158082"/>
                  <a:pt x="141885" y="155575"/>
                </a:cubicBezTo>
                <a:cubicBezTo>
                  <a:pt x="141885" y="155575"/>
                  <a:pt x="141885" y="155575"/>
                  <a:pt x="141885" y="165602"/>
                </a:cubicBezTo>
                <a:cubicBezTo>
                  <a:pt x="141885" y="173122"/>
                  <a:pt x="126363" y="179388"/>
                  <a:pt x="106960" y="179388"/>
                </a:cubicBezTo>
                <a:cubicBezTo>
                  <a:pt x="87557" y="179388"/>
                  <a:pt x="72035" y="173122"/>
                  <a:pt x="72035" y="165602"/>
                </a:cubicBezTo>
                <a:cubicBezTo>
                  <a:pt x="72035" y="165602"/>
                  <a:pt x="72035" y="165602"/>
                  <a:pt x="72035" y="155575"/>
                </a:cubicBezTo>
                <a:close/>
                <a:moveTo>
                  <a:pt x="88038" y="0"/>
                </a:moveTo>
                <a:cubicBezTo>
                  <a:pt x="88038" y="0"/>
                  <a:pt x="88038" y="0"/>
                  <a:pt x="125030" y="0"/>
                </a:cubicBezTo>
                <a:cubicBezTo>
                  <a:pt x="127672" y="0"/>
                  <a:pt x="130315" y="2625"/>
                  <a:pt x="130315" y="5250"/>
                </a:cubicBezTo>
                <a:cubicBezTo>
                  <a:pt x="128993" y="7875"/>
                  <a:pt x="127672" y="9187"/>
                  <a:pt x="125030" y="9187"/>
                </a:cubicBezTo>
                <a:cubicBezTo>
                  <a:pt x="125030" y="9187"/>
                  <a:pt x="125030" y="9187"/>
                  <a:pt x="123709" y="9187"/>
                </a:cubicBezTo>
                <a:cubicBezTo>
                  <a:pt x="118424" y="13125"/>
                  <a:pt x="117103" y="19687"/>
                  <a:pt x="118424" y="24937"/>
                </a:cubicBezTo>
                <a:cubicBezTo>
                  <a:pt x="118424" y="30187"/>
                  <a:pt x="117103" y="35437"/>
                  <a:pt x="113140" y="35437"/>
                </a:cubicBezTo>
                <a:cubicBezTo>
                  <a:pt x="113140" y="35437"/>
                  <a:pt x="113140" y="35437"/>
                  <a:pt x="111819" y="35437"/>
                </a:cubicBezTo>
                <a:cubicBezTo>
                  <a:pt x="111819" y="35437"/>
                  <a:pt x="111819" y="35437"/>
                  <a:pt x="111819" y="86625"/>
                </a:cubicBezTo>
                <a:cubicBezTo>
                  <a:pt x="115782" y="87938"/>
                  <a:pt x="118424" y="89250"/>
                  <a:pt x="118424" y="90563"/>
                </a:cubicBezTo>
                <a:cubicBezTo>
                  <a:pt x="118424" y="90563"/>
                  <a:pt x="118424" y="90563"/>
                  <a:pt x="118424" y="115500"/>
                </a:cubicBezTo>
                <a:cubicBezTo>
                  <a:pt x="125030" y="106313"/>
                  <a:pt x="134278" y="101063"/>
                  <a:pt x="146168" y="98438"/>
                </a:cubicBezTo>
                <a:cubicBezTo>
                  <a:pt x="146168" y="98438"/>
                  <a:pt x="146168" y="98438"/>
                  <a:pt x="146168" y="95813"/>
                </a:cubicBezTo>
                <a:cubicBezTo>
                  <a:pt x="146168" y="95813"/>
                  <a:pt x="146168" y="95813"/>
                  <a:pt x="160701" y="93188"/>
                </a:cubicBezTo>
                <a:cubicBezTo>
                  <a:pt x="160701" y="93188"/>
                  <a:pt x="160701" y="90563"/>
                  <a:pt x="163343" y="90563"/>
                </a:cubicBezTo>
                <a:cubicBezTo>
                  <a:pt x="167307" y="90563"/>
                  <a:pt x="181839" y="94500"/>
                  <a:pt x="181839" y="94500"/>
                </a:cubicBezTo>
                <a:cubicBezTo>
                  <a:pt x="181839" y="94500"/>
                  <a:pt x="181839" y="94500"/>
                  <a:pt x="183160" y="97125"/>
                </a:cubicBezTo>
                <a:cubicBezTo>
                  <a:pt x="183160" y="97125"/>
                  <a:pt x="183160" y="97125"/>
                  <a:pt x="167307" y="107625"/>
                </a:cubicBezTo>
                <a:cubicBezTo>
                  <a:pt x="167307" y="107625"/>
                  <a:pt x="165985" y="108938"/>
                  <a:pt x="163343" y="107625"/>
                </a:cubicBezTo>
                <a:cubicBezTo>
                  <a:pt x="163343" y="107625"/>
                  <a:pt x="163343" y="107625"/>
                  <a:pt x="148811" y="110250"/>
                </a:cubicBezTo>
                <a:cubicBezTo>
                  <a:pt x="148811" y="110250"/>
                  <a:pt x="148811" y="110250"/>
                  <a:pt x="147489" y="107625"/>
                </a:cubicBezTo>
                <a:cubicBezTo>
                  <a:pt x="130315" y="111563"/>
                  <a:pt x="119745" y="123375"/>
                  <a:pt x="118424" y="140438"/>
                </a:cubicBezTo>
                <a:cubicBezTo>
                  <a:pt x="118424" y="140438"/>
                  <a:pt x="118424" y="140438"/>
                  <a:pt x="118424" y="144375"/>
                </a:cubicBezTo>
                <a:cubicBezTo>
                  <a:pt x="128993" y="145688"/>
                  <a:pt x="135599" y="149625"/>
                  <a:pt x="138241" y="152250"/>
                </a:cubicBezTo>
                <a:cubicBezTo>
                  <a:pt x="139563" y="153563"/>
                  <a:pt x="139563" y="153563"/>
                  <a:pt x="139563" y="153563"/>
                </a:cubicBezTo>
                <a:cubicBezTo>
                  <a:pt x="139563" y="154875"/>
                  <a:pt x="139563" y="154875"/>
                  <a:pt x="139563" y="154875"/>
                </a:cubicBezTo>
                <a:cubicBezTo>
                  <a:pt x="139563" y="156188"/>
                  <a:pt x="138241" y="158813"/>
                  <a:pt x="135599" y="160125"/>
                </a:cubicBezTo>
                <a:cubicBezTo>
                  <a:pt x="130315" y="164063"/>
                  <a:pt x="121067" y="166688"/>
                  <a:pt x="106534" y="166688"/>
                </a:cubicBezTo>
                <a:cubicBezTo>
                  <a:pt x="93323" y="166688"/>
                  <a:pt x="82754" y="164063"/>
                  <a:pt x="77469" y="160125"/>
                </a:cubicBezTo>
                <a:cubicBezTo>
                  <a:pt x="74827" y="158813"/>
                  <a:pt x="73506" y="156188"/>
                  <a:pt x="73506" y="154875"/>
                </a:cubicBezTo>
                <a:cubicBezTo>
                  <a:pt x="73506" y="154875"/>
                  <a:pt x="74827" y="154875"/>
                  <a:pt x="74827" y="153563"/>
                </a:cubicBezTo>
                <a:cubicBezTo>
                  <a:pt x="74827" y="153563"/>
                  <a:pt x="74827" y="153563"/>
                  <a:pt x="74827" y="152250"/>
                </a:cubicBezTo>
                <a:cubicBezTo>
                  <a:pt x="78790" y="149625"/>
                  <a:pt x="85396" y="145688"/>
                  <a:pt x="95965" y="144375"/>
                </a:cubicBezTo>
                <a:cubicBezTo>
                  <a:pt x="95965" y="144375"/>
                  <a:pt x="95965" y="144375"/>
                  <a:pt x="95965" y="135188"/>
                </a:cubicBezTo>
                <a:cubicBezTo>
                  <a:pt x="61615" y="164063"/>
                  <a:pt x="-13690" y="161438"/>
                  <a:pt x="2163" y="106313"/>
                </a:cubicBezTo>
                <a:cubicBezTo>
                  <a:pt x="15375" y="57750"/>
                  <a:pt x="72184" y="94500"/>
                  <a:pt x="95965" y="112875"/>
                </a:cubicBezTo>
                <a:cubicBezTo>
                  <a:pt x="95965" y="112875"/>
                  <a:pt x="95965" y="112875"/>
                  <a:pt x="95965" y="90563"/>
                </a:cubicBezTo>
                <a:cubicBezTo>
                  <a:pt x="95965" y="89250"/>
                  <a:pt x="98607" y="87938"/>
                  <a:pt x="102571" y="86625"/>
                </a:cubicBezTo>
                <a:cubicBezTo>
                  <a:pt x="102571" y="86625"/>
                  <a:pt x="102571" y="86625"/>
                  <a:pt x="102571" y="35437"/>
                </a:cubicBezTo>
                <a:cubicBezTo>
                  <a:pt x="102571" y="35437"/>
                  <a:pt x="102571" y="35437"/>
                  <a:pt x="99928" y="35437"/>
                </a:cubicBezTo>
                <a:cubicBezTo>
                  <a:pt x="97286" y="35437"/>
                  <a:pt x="95965" y="30187"/>
                  <a:pt x="95965" y="24937"/>
                </a:cubicBezTo>
                <a:cubicBezTo>
                  <a:pt x="95965" y="19687"/>
                  <a:pt x="94644" y="13125"/>
                  <a:pt x="89359" y="9187"/>
                </a:cubicBezTo>
                <a:cubicBezTo>
                  <a:pt x="89359" y="9187"/>
                  <a:pt x="89359" y="9187"/>
                  <a:pt x="88038" y="9187"/>
                </a:cubicBezTo>
                <a:cubicBezTo>
                  <a:pt x="85396" y="9187"/>
                  <a:pt x="84075" y="7875"/>
                  <a:pt x="84075" y="5250"/>
                </a:cubicBezTo>
                <a:cubicBezTo>
                  <a:pt x="84075" y="2625"/>
                  <a:pt x="85396" y="0"/>
                  <a:pt x="88038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0000">
                <a:alpha val="0"/>
              </a:srgbClr>
            </a:solidFill>
            <a:miter lim="400000"/>
          </a:ln>
          <a:effectLst/>
        </p:spPr>
        <p:txBody>
          <a:bodyPr anchor="ctr"/>
          <a:p>
            <a:pPr algn="ctr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椭圆 17"/>
          <p:cNvSpPr/>
          <p:nvPr/>
        </p:nvSpPr>
        <p:spPr>
          <a:xfrm>
            <a:off x="7600950" y="182880"/>
            <a:ext cx="1922780" cy="1922780"/>
          </a:xfrm>
          <a:prstGeom prst="ellipse">
            <a:avLst/>
          </a:pr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923415"/>
            <a:ext cx="5175885" cy="3829050"/>
          </a:xfrm>
          <a:prstGeom prst="rect">
            <a:avLst/>
          </a:prstGeom>
          <a:solidFill>
            <a:srgbClr val="E0A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67120" y="2228215"/>
            <a:ext cx="4885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ln>
                  <a:noFill/>
                </a:ln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点击添加产品介绍，</a:t>
            </a:r>
            <a:r>
              <a:rPr lang="zh-CN" altLang="en-US" sz="1600">
                <a:ln>
                  <a:noFill/>
                </a:ln>
                <a:solidFill>
                  <a:schemeClr val="tx1"/>
                </a:solidFill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点击添加产品介绍，点击添加产品介绍，点击添加产品介绍。</a:t>
            </a:r>
            <a:endParaRPr lang="zh-CN" altLang="en-US" sz="1600">
              <a:ln>
                <a:noFill/>
              </a:ln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0835" y="1665288"/>
            <a:ext cx="4336415" cy="4345305"/>
          </a:xfrm>
          <a:prstGeom prst="rect">
            <a:avLst/>
          </a:prstGeom>
          <a:noFill/>
          <a:ln w="25400">
            <a:solidFill>
              <a:srgbClr val="4BAFA5"/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ACCEC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42915" y="355600"/>
            <a:ext cx="42856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spc="600">
                <a:ln>
                  <a:noFill/>
                </a:ln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我们的 </a:t>
            </a:r>
            <a:r>
              <a:rPr lang="zh-CN" altLang="en-US" sz="6000" spc="600">
                <a:ln>
                  <a:noFill/>
                </a:ln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产品</a:t>
            </a:r>
            <a:endParaRPr lang="zh-CN" altLang="en-US" sz="6000" spc="600">
              <a:ln>
                <a:noFill/>
              </a:ln>
              <a:solidFill>
                <a:schemeClr val="bg1"/>
              </a:solidFill>
              <a:uFillTx/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2503805"/>
            <a:ext cx="4026535" cy="2668270"/>
          </a:xfrm>
          <a:prstGeom prst="rect">
            <a:avLst/>
          </a:prstGeom>
        </p:spPr>
      </p:pic>
      <p:pic>
        <p:nvPicPr>
          <p:cNvPr id="7" name="图片 6" descr="30-2"/>
          <p:cNvPicPr>
            <a:picLocks noChangeAspect="1"/>
          </p:cNvPicPr>
          <p:nvPr/>
        </p:nvPicPr>
        <p:blipFill>
          <a:blip r:embed="rId2"/>
          <a:srcRect t="38390" b="28731"/>
          <a:stretch>
            <a:fillRect/>
          </a:stretch>
        </p:blipFill>
        <p:spPr>
          <a:xfrm rot="5400000" flipV="1">
            <a:off x="9324340" y="2120265"/>
            <a:ext cx="4457700" cy="14655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任意多边形 10"/>
          <p:cNvSpPr/>
          <p:nvPr/>
        </p:nvSpPr>
        <p:spPr>
          <a:xfrm flipV="1">
            <a:off x="10290810" y="5841365"/>
            <a:ext cx="1459230" cy="7150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707" h="1816">
                <a:moveTo>
                  <a:pt x="1854" y="0"/>
                </a:moveTo>
                <a:cubicBezTo>
                  <a:pt x="2861" y="0"/>
                  <a:pt x="3682" y="804"/>
                  <a:pt x="3707" y="1806"/>
                </a:cubicBezTo>
                <a:lnTo>
                  <a:pt x="3707" y="1816"/>
                </a:lnTo>
                <a:lnTo>
                  <a:pt x="0" y="1816"/>
                </a:lnTo>
                <a:lnTo>
                  <a:pt x="0" y="1806"/>
                </a:lnTo>
                <a:cubicBezTo>
                  <a:pt x="26" y="804"/>
                  <a:pt x="846" y="0"/>
                  <a:pt x="1854" y="0"/>
                </a:cubicBezTo>
                <a:close/>
              </a:path>
            </a:pathLst>
          </a:custGeom>
          <a:solidFill>
            <a:srgbClr val="4B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V="1">
            <a:off x="7903210" y="5841365"/>
            <a:ext cx="904875" cy="4438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707" h="1816">
                <a:moveTo>
                  <a:pt x="1854" y="0"/>
                </a:moveTo>
                <a:cubicBezTo>
                  <a:pt x="2861" y="0"/>
                  <a:pt x="3682" y="804"/>
                  <a:pt x="3707" y="1806"/>
                </a:cubicBezTo>
                <a:lnTo>
                  <a:pt x="3707" y="1816"/>
                </a:lnTo>
                <a:lnTo>
                  <a:pt x="0" y="1816"/>
                </a:lnTo>
                <a:lnTo>
                  <a:pt x="0" y="1806"/>
                </a:lnTo>
                <a:cubicBezTo>
                  <a:pt x="26" y="804"/>
                  <a:pt x="846" y="0"/>
                  <a:pt x="1854" y="0"/>
                </a:cubicBezTo>
                <a:close/>
              </a:path>
            </a:pathLst>
          </a:custGeom>
          <a:solidFill>
            <a:srgbClr val="F7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V="1">
            <a:off x="8971915" y="6168390"/>
            <a:ext cx="605790" cy="29718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707" h="1816">
                <a:moveTo>
                  <a:pt x="1854" y="0"/>
                </a:moveTo>
                <a:cubicBezTo>
                  <a:pt x="2861" y="0"/>
                  <a:pt x="3682" y="804"/>
                  <a:pt x="3707" y="1806"/>
                </a:cubicBezTo>
                <a:lnTo>
                  <a:pt x="3707" y="1816"/>
                </a:lnTo>
                <a:lnTo>
                  <a:pt x="0" y="1816"/>
                </a:lnTo>
                <a:lnTo>
                  <a:pt x="0" y="1806"/>
                </a:lnTo>
                <a:cubicBezTo>
                  <a:pt x="26" y="804"/>
                  <a:pt x="846" y="0"/>
                  <a:pt x="1854" y="0"/>
                </a:cubicBezTo>
                <a:close/>
              </a:path>
            </a:pathLst>
          </a:custGeom>
          <a:solidFill>
            <a:srgbClr val="ACC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4625" y="2178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4BAF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产品与服务</a:t>
            </a:r>
            <a:endParaRPr lang="zh-CN" altLang="en-US" sz="3200">
              <a:solidFill>
                <a:srgbClr val="4BAF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弧形 19"/>
          <p:cNvSpPr/>
          <p:nvPr/>
        </p:nvSpPr>
        <p:spPr>
          <a:xfrm>
            <a:off x="7748905" y="355600"/>
            <a:ext cx="1636395" cy="1379855"/>
          </a:xfrm>
          <a:prstGeom prst="arc">
            <a:avLst>
              <a:gd name="adj1" fmla="val 10836418"/>
              <a:gd name="adj2" fmla="val 0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flipH="1" flipV="1">
            <a:off x="10372090" y="5111115"/>
            <a:ext cx="1316990" cy="1379855"/>
          </a:xfrm>
          <a:prstGeom prst="arc">
            <a:avLst>
              <a:gd name="adj1" fmla="val 10836418"/>
              <a:gd name="adj2" fmla="val 211937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10490" y="104140"/>
            <a:ext cx="2278380" cy="735965"/>
            <a:chOff x="174" y="164"/>
            <a:chExt cx="3588" cy="1159"/>
          </a:xfrm>
        </p:grpSpPr>
        <p:sp>
          <p:nvSpPr>
            <p:cNvPr id="23" name="矩形 22"/>
            <p:cNvSpPr/>
            <p:nvPr/>
          </p:nvSpPr>
          <p:spPr>
            <a:xfrm>
              <a:off x="275" y="172"/>
              <a:ext cx="3487" cy="1150"/>
            </a:xfrm>
            <a:prstGeom prst="rect">
              <a:avLst/>
            </a:prstGeom>
            <a:noFill/>
            <a:ln w="12700">
              <a:solidFill>
                <a:srgbClr val="4BAFA5"/>
              </a:solidFill>
            </a:ln>
            <a:effectLst>
              <a:outerShdw blurRad="50800" dist="1270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4" y="164"/>
              <a:ext cx="120" cy="1159"/>
            </a:xfrm>
            <a:prstGeom prst="rect">
              <a:avLst/>
            </a:prstGeom>
            <a:solidFill>
              <a:srgbClr val="4BA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8" name="稻壳儿春秋广告/盗版必究        原创来源：http://chn.docer.com/works?userid=199329941#!/work_time"/>
          <p:cNvSpPr/>
          <p:nvPr/>
        </p:nvSpPr>
        <p:spPr>
          <a:xfrm>
            <a:off x="5657215" y="3794760"/>
            <a:ext cx="311150" cy="310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19575" y="21558"/>
                </a:moveTo>
                <a:cubicBezTo>
                  <a:pt x="2025" y="21558"/>
                  <a:pt x="2025" y="21558"/>
                  <a:pt x="2025" y="21558"/>
                </a:cubicBezTo>
                <a:cubicBezTo>
                  <a:pt x="844" y="21558"/>
                  <a:pt x="0" y="20714"/>
                  <a:pt x="0" y="19533"/>
                </a:cubicBezTo>
                <a:cubicBezTo>
                  <a:pt x="0" y="7383"/>
                  <a:pt x="0" y="7383"/>
                  <a:pt x="0" y="7383"/>
                </a:cubicBezTo>
                <a:cubicBezTo>
                  <a:pt x="0" y="6371"/>
                  <a:pt x="844" y="5358"/>
                  <a:pt x="2025" y="5358"/>
                </a:cubicBezTo>
                <a:cubicBezTo>
                  <a:pt x="11138" y="5358"/>
                  <a:pt x="11138" y="5358"/>
                  <a:pt x="11138" y="5358"/>
                </a:cubicBezTo>
                <a:cubicBezTo>
                  <a:pt x="6919" y="1139"/>
                  <a:pt x="6919" y="1139"/>
                  <a:pt x="6919" y="1139"/>
                </a:cubicBezTo>
                <a:cubicBezTo>
                  <a:pt x="6750" y="802"/>
                  <a:pt x="6750" y="464"/>
                  <a:pt x="6919" y="127"/>
                </a:cubicBezTo>
                <a:cubicBezTo>
                  <a:pt x="7256" y="-42"/>
                  <a:pt x="7594" y="-42"/>
                  <a:pt x="7931" y="127"/>
                </a:cubicBezTo>
                <a:cubicBezTo>
                  <a:pt x="12488" y="4683"/>
                  <a:pt x="12488" y="4683"/>
                  <a:pt x="12488" y="4683"/>
                </a:cubicBezTo>
                <a:cubicBezTo>
                  <a:pt x="17044" y="296"/>
                  <a:pt x="17044" y="296"/>
                  <a:pt x="17044" y="296"/>
                </a:cubicBezTo>
                <a:cubicBezTo>
                  <a:pt x="17381" y="-42"/>
                  <a:pt x="17719" y="-42"/>
                  <a:pt x="18056" y="296"/>
                </a:cubicBezTo>
                <a:cubicBezTo>
                  <a:pt x="18225" y="464"/>
                  <a:pt x="18225" y="971"/>
                  <a:pt x="18056" y="1139"/>
                </a:cubicBezTo>
                <a:cubicBezTo>
                  <a:pt x="13838" y="5358"/>
                  <a:pt x="13838" y="5358"/>
                  <a:pt x="13838" y="5358"/>
                </a:cubicBezTo>
                <a:cubicBezTo>
                  <a:pt x="19575" y="5358"/>
                  <a:pt x="19575" y="5358"/>
                  <a:pt x="19575" y="5358"/>
                </a:cubicBezTo>
                <a:cubicBezTo>
                  <a:pt x="20756" y="5358"/>
                  <a:pt x="21600" y="6371"/>
                  <a:pt x="21600" y="7383"/>
                </a:cubicBezTo>
                <a:cubicBezTo>
                  <a:pt x="21600" y="19533"/>
                  <a:pt x="21600" y="19533"/>
                  <a:pt x="21600" y="19533"/>
                </a:cubicBezTo>
                <a:cubicBezTo>
                  <a:pt x="21600" y="20714"/>
                  <a:pt x="20756" y="21558"/>
                  <a:pt x="19575" y="21558"/>
                </a:cubicBezTo>
                <a:close/>
                <a:moveTo>
                  <a:pt x="20250" y="8058"/>
                </a:moveTo>
                <a:cubicBezTo>
                  <a:pt x="20250" y="7383"/>
                  <a:pt x="19575" y="6708"/>
                  <a:pt x="18900" y="6708"/>
                </a:cubicBezTo>
                <a:cubicBezTo>
                  <a:pt x="2700" y="6708"/>
                  <a:pt x="2700" y="6708"/>
                  <a:pt x="2700" y="6708"/>
                </a:cubicBezTo>
                <a:cubicBezTo>
                  <a:pt x="2025" y="6708"/>
                  <a:pt x="1350" y="7383"/>
                  <a:pt x="1350" y="8058"/>
                </a:cubicBezTo>
                <a:cubicBezTo>
                  <a:pt x="1350" y="18858"/>
                  <a:pt x="1350" y="18858"/>
                  <a:pt x="1350" y="18858"/>
                </a:cubicBezTo>
                <a:cubicBezTo>
                  <a:pt x="1350" y="19702"/>
                  <a:pt x="2025" y="20208"/>
                  <a:pt x="2700" y="20208"/>
                </a:cubicBezTo>
                <a:cubicBezTo>
                  <a:pt x="18900" y="20208"/>
                  <a:pt x="18900" y="20208"/>
                  <a:pt x="18900" y="20208"/>
                </a:cubicBezTo>
                <a:cubicBezTo>
                  <a:pt x="19575" y="20208"/>
                  <a:pt x="20250" y="19702"/>
                  <a:pt x="20250" y="18858"/>
                </a:cubicBezTo>
                <a:cubicBezTo>
                  <a:pt x="20250" y="8058"/>
                  <a:pt x="20250" y="8058"/>
                  <a:pt x="20250" y="8058"/>
                </a:cubicBezTo>
                <a:close/>
                <a:moveTo>
                  <a:pt x="18225" y="18858"/>
                </a:moveTo>
                <a:cubicBezTo>
                  <a:pt x="15525" y="18858"/>
                  <a:pt x="15525" y="18858"/>
                  <a:pt x="15525" y="18858"/>
                </a:cubicBezTo>
                <a:cubicBezTo>
                  <a:pt x="15188" y="18858"/>
                  <a:pt x="14850" y="18521"/>
                  <a:pt x="14850" y="18183"/>
                </a:cubicBezTo>
                <a:cubicBezTo>
                  <a:pt x="14850" y="17846"/>
                  <a:pt x="15188" y="17508"/>
                  <a:pt x="15525" y="17508"/>
                </a:cubicBezTo>
                <a:cubicBezTo>
                  <a:pt x="18225" y="17508"/>
                  <a:pt x="18225" y="17508"/>
                  <a:pt x="18225" y="17508"/>
                </a:cubicBezTo>
                <a:cubicBezTo>
                  <a:pt x="18562" y="17508"/>
                  <a:pt x="18900" y="17846"/>
                  <a:pt x="18900" y="18183"/>
                </a:cubicBezTo>
                <a:cubicBezTo>
                  <a:pt x="18900" y="18521"/>
                  <a:pt x="18562" y="18858"/>
                  <a:pt x="18225" y="18858"/>
                </a:cubicBezTo>
                <a:close/>
                <a:moveTo>
                  <a:pt x="18225" y="16833"/>
                </a:moveTo>
                <a:cubicBezTo>
                  <a:pt x="15525" y="16833"/>
                  <a:pt x="15525" y="16833"/>
                  <a:pt x="15525" y="16833"/>
                </a:cubicBezTo>
                <a:cubicBezTo>
                  <a:pt x="15188" y="16833"/>
                  <a:pt x="14850" y="16496"/>
                  <a:pt x="14850" y="16158"/>
                </a:cubicBezTo>
                <a:cubicBezTo>
                  <a:pt x="14850" y="15821"/>
                  <a:pt x="15188" y="15483"/>
                  <a:pt x="15525" y="15483"/>
                </a:cubicBezTo>
                <a:cubicBezTo>
                  <a:pt x="18225" y="15483"/>
                  <a:pt x="18225" y="15483"/>
                  <a:pt x="18225" y="15483"/>
                </a:cubicBezTo>
                <a:cubicBezTo>
                  <a:pt x="18562" y="15483"/>
                  <a:pt x="18900" y="15821"/>
                  <a:pt x="18900" y="16158"/>
                </a:cubicBezTo>
                <a:cubicBezTo>
                  <a:pt x="18900" y="16496"/>
                  <a:pt x="18562" y="16833"/>
                  <a:pt x="18225" y="16833"/>
                </a:cubicBezTo>
                <a:close/>
                <a:moveTo>
                  <a:pt x="16875" y="12108"/>
                </a:moveTo>
                <a:cubicBezTo>
                  <a:pt x="15694" y="12108"/>
                  <a:pt x="14850" y="11264"/>
                  <a:pt x="14850" y="10083"/>
                </a:cubicBezTo>
                <a:cubicBezTo>
                  <a:pt x="14850" y="9071"/>
                  <a:pt x="15694" y="8058"/>
                  <a:pt x="16875" y="8058"/>
                </a:cubicBezTo>
                <a:cubicBezTo>
                  <a:pt x="18056" y="8058"/>
                  <a:pt x="18900" y="9071"/>
                  <a:pt x="18900" y="10083"/>
                </a:cubicBezTo>
                <a:cubicBezTo>
                  <a:pt x="18900" y="11264"/>
                  <a:pt x="18056" y="12108"/>
                  <a:pt x="16875" y="12108"/>
                </a:cubicBezTo>
                <a:close/>
                <a:moveTo>
                  <a:pt x="16875" y="9408"/>
                </a:moveTo>
                <a:cubicBezTo>
                  <a:pt x="16538" y="9408"/>
                  <a:pt x="16200" y="9746"/>
                  <a:pt x="16200" y="10083"/>
                </a:cubicBezTo>
                <a:cubicBezTo>
                  <a:pt x="16200" y="10421"/>
                  <a:pt x="16538" y="10758"/>
                  <a:pt x="16875" y="10758"/>
                </a:cubicBezTo>
                <a:cubicBezTo>
                  <a:pt x="17213" y="10758"/>
                  <a:pt x="17550" y="10421"/>
                  <a:pt x="17550" y="10083"/>
                </a:cubicBezTo>
                <a:cubicBezTo>
                  <a:pt x="17550" y="9746"/>
                  <a:pt x="17213" y="9408"/>
                  <a:pt x="16875" y="9408"/>
                </a:cubicBezTo>
                <a:close/>
                <a:moveTo>
                  <a:pt x="12150" y="18858"/>
                </a:moveTo>
                <a:cubicBezTo>
                  <a:pt x="4050" y="18858"/>
                  <a:pt x="4050" y="18858"/>
                  <a:pt x="4050" y="18858"/>
                </a:cubicBezTo>
                <a:cubicBezTo>
                  <a:pt x="3375" y="18858"/>
                  <a:pt x="2700" y="18352"/>
                  <a:pt x="2700" y="17508"/>
                </a:cubicBezTo>
                <a:cubicBezTo>
                  <a:pt x="2700" y="9408"/>
                  <a:pt x="2700" y="9408"/>
                  <a:pt x="2700" y="9408"/>
                </a:cubicBezTo>
                <a:cubicBezTo>
                  <a:pt x="2700" y="8733"/>
                  <a:pt x="3375" y="8058"/>
                  <a:pt x="4050" y="8058"/>
                </a:cubicBezTo>
                <a:cubicBezTo>
                  <a:pt x="12150" y="8058"/>
                  <a:pt x="12150" y="8058"/>
                  <a:pt x="12150" y="8058"/>
                </a:cubicBezTo>
                <a:cubicBezTo>
                  <a:pt x="12825" y="8058"/>
                  <a:pt x="13500" y="8733"/>
                  <a:pt x="13500" y="9408"/>
                </a:cubicBezTo>
                <a:cubicBezTo>
                  <a:pt x="13500" y="17508"/>
                  <a:pt x="13500" y="17508"/>
                  <a:pt x="13500" y="17508"/>
                </a:cubicBezTo>
                <a:cubicBezTo>
                  <a:pt x="13500" y="18352"/>
                  <a:pt x="12825" y="18858"/>
                  <a:pt x="12150" y="18858"/>
                </a:cubicBezTo>
                <a:close/>
                <a:moveTo>
                  <a:pt x="12150" y="10083"/>
                </a:moveTo>
                <a:cubicBezTo>
                  <a:pt x="12150" y="9746"/>
                  <a:pt x="11813" y="9408"/>
                  <a:pt x="11475" y="9408"/>
                </a:cubicBezTo>
                <a:cubicBezTo>
                  <a:pt x="4725" y="9408"/>
                  <a:pt x="4725" y="9408"/>
                  <a:pt x="4725" y="9408"/>
                </a:cubicBezTo>
                <a:cubicBezTo>
                  <a:pt x="4388" y="9408"/>
                  <a:pt x="4050" y="9746"/>
                  <a:pt x="4050" y="10083"/>
                </a:cubicBezTo>
                <a:cubicBezTo>
                  <a:pt x="4050" y="16833"/>
                  <a:pt x="4050" y="16833"/>
                  <a:pt x="4050" y="16833"/>
                </a:cubicBezTo>
                <a:cubicBezTo>
                  <a:pt x="4050" y="17171"/>
                  <a:pt x="4388" y="17508"/>
                  <a:pt x="4725" y="17508"/>
                </a:cubicBezTo>
                <a:cubicBezTo>
                  <a:pt x="11475" y="17508"/>
                  <a:pt x="11475" y="17508"/>
                  <a:pt x="11475" y="17508"/>
                </a:cubicBezTo>
                <a:cubicBezTo>
                  <a:pt x="11813" y="17508"/>
                  <a:pt x="12150" y="17171"/>
                  <a:pt x="12150" y="16833"/>
                </a:cubicBezTo>
                <a:cubicBezTo>
                  <a:pt x="12150" y="10083"/>
                  <a:pt x="12150" y="10083"/>
                  <a:pt x="12150" y="10083"/>
                </a:cubicBezTo>
                <a:close/>
              </a:path>
            </a:pathLst>
          </a:custGeom>
          <a:solidFill>
            <a:srgbClr val="E5004F"/>
          </a:solidFill>
          <a:ln w="12700">
            <a:miter lim="400000"/>
          </a:ln>
        </p:spPr>
        <p:txBody>
          <a:bodyPr lIns="22860" rIns="22860"/>
          <a:p>
            <a:pPr defTabSz="1219200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8" name="稻壳儿春秋广告/盗版必究        原创来源：http://chn.docer.com/works?userid=199329941#!/work_time"/>
          <p:cNvSpPr/>
          <p:nvPr/>
        </p:nvSpPr>
        <p:spPr>
          <a:xfrm>
            <a:off x="5657215" y="5121275"/>
            <a:ext cx="311150" cy="3092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20925" y="15525"/>
                </a:moveTo>
                <a:cubicBezTo>
                  <a:pt x="20250" y="15525"/>
                  <a:pt x="20250" y="15525"/>
                  <a:pt x="20250" y="15525"/>
                </a:cubicBezTo>
                <a:cubicBezTo>
                  <a:pt x="20250" y="1350"/>
                  <a:pt x="20250" y="1350"/>
                  <a:pt x="20250" y="1350"/>
                </a:cubicBezTo>
                <a:cubicBezTo>
                  <a:pt x="20925" y="1350"/>
                  <a:pt x="20925" y="1350"/>
                  <a:pt x="20925" y="1350"/>
                </a:cubicBezTo>
                <a:cubicBezTo>
                  <a:pt x="21263" y="1350"/>
                  <a:pt x="21600" y="1012"/>
                  <a:pt x="21600" y="675"/>
                </a:cubicBezTo>
                <a:cubicBezTo>
                  <a:pt x="21600" y="337"/>
                  <a:pt x="21263" y="0"/>
                  <a:pt x="20925" y="0"/>
                </a:cubicBezTo>
                <a:cubicBezTo>
                  <a:pt x="675" y="0"/>
                  <a:pt x="675" y="0"/>
                  <a:pt x="675" y="0"/>
                </a:cubicBezTo>
                <a:cubicBezTo>
                  <a:pt x="337" y="0"/>
                  <a:pt x="0" y="337"/>
                  <a:pt x="0" y="675"/>
                </a:cubicBezTo>
                <a:cubicBezTo>
                  <a:pt x="0" y="1012"/>
                  <a:pt x="337" y="1350"/>
                  <a:pt x="675" y="1350"/>
                </a:cubicBezTo>
                <a:cubicBezTo>
                  <a:pt x="1350" y="1350"/>
                  <a:pt x="1350" y="1350"/>
                  <a:pt x="1350" y="1350"/>
                </a:cubicBezTo>
                <a:cubicBezTo>
                  <a:pt x="1350" y="15525"/>
                  <a:pt x="1350" y="15525"/>
                  <a:pt x="1350" y="15525"/>
                </a:cubicBezTo>
                <a:cubicBezTo>
                  <a:pt x="675" y="15525"/>
                  <a:pt x="675" y="15525"/>
                  <a:pt x="675" y="15525"/>
                </a:cubicBezTo>
                <a:cubicBezTo>
                  <a:pt x="337" y="15525"/>
                  <a:pt x="0" y="15862"/>
                  <a:pt x="0" y="16200"/>
                </a:cubicBezTo>
                <a:cubicBezTo>
                  <a:pt x="0" y="16537"/>
                  <a:pt x="337" y="16875"/>
                  <a:pt x="675" y="16875"/>
                </a:cubicBezTo>
                <a:cubicBezTo>
                  <a:pt x="7088" y="16875"/>
                  <a:pt x="7088" y="16875"/>
                  <a:pt x="7088" y="16875"/>
                </a:cubicBezTo>
                <a:cubicBezTo>
                  <a:pt x="3544" y="20419"/>
                  <a:pt x="3544" y="20419"/>
                  <a:pt x="3544" y="20419"/>
                </a:cubicBezTo>
                <a:cubicBezTo>
                  <a:pt x="3375" y="20588"/>
                  <a:pt x="3375" y="21094"/>
                  <a:pt x="3544" y="21431"/>
                </a:cubicBezTo>
                <a:cubicBezTo>
                  <a:pt x="3881" y="21600"/>
                  <a:pt x="4219" y="21600"/>
                  <a:pt x="4556" y="21431"/>
                </a:cubicBezTo>
                <a:cubicBezTo>
                  <a:pt x="9113" y="16875"/>
                  <a:pt x="9113" y="16875"/>
                  <a:pt x="9113" y="16875"/>
                </a:cubicBezTo>
                <a:cubicBezTo>
                  <a:pt x="10125" y="16875"/>
                  <a:pt x="10125" y="16875"/>
                  <a:pt x="10125" y="16875"/>
                </a:cubicBezTo>
                <a:cubicBezTo>
                  <a:pt x="10125" y="19575"/>
                  <a:pt x="10125" y="19575"/>
                  <a:pt x="10125" y="19575"/>
                </a:cubicBezTo>
                <a:cubicBezTo>
                  <a:pt x="10125" y="19913"/>
                  <a:pt x="10462" y="20250"/>
                  <a:pt x="10800" y="20250"/>
                </a:cubicBezTo>
                <a:cubicBezTo>
                  <a:pt x="11138" y="20250"/>
                  <a:pt x="11475" y="19913"/>
                  <a:pt x="11475" y="19575"/>
                </a:cubicBezTo>
                <a:cubicBezTo>
                  <a:pt x="11475" y="16875"/>
                  <a:pt x="11475" y="16875"/>
                  <a:pt x="11475" y="16875"/>
                </a:cubicBezTo>
                <a:cubicBezTo>
                  <a:pt x="12488" y="16875"/>
                  <a:pt x="12488" y="16875"/>
                  <a:pt x="12488" y="16875"/>
                </a:cubicBezTo>
                <a:cubicBezTo>
                  <a:pt x="17044" y="21431"/>
                  <a:pt x="17044" y="21431"/>
                  <a:pt x="17044" y="21431"/>
                </a:cubicBezTo>
                <a:cubicBezTo>
                  <a:pt x="17381" y="21600"/>
                  <a:pt x="17719" y="21600"/>
                  <a:pt x="18056" y="21431"/>
                </a:cubicBezTo>
                <a:cubicBezTo>
                  <a:pt x="18225" y="21094"/>
                  <a:pt x="18225" y="20588"/>
                  <a:pt x="18056" y="20419"/>
                </a:cubicBezTo>
                <a:cubicBezTo>
                  <a:pt x="14513" y="16875"/>
                  <a:pt x="14513" y="16875"/>
                  <a:pt x="14513" y="16875"/>
                </a:cubicBezTo>
                <a:cubicBezTo>
                  <a:pt x="20925" y="16875"/>
                  <a:pt x="20925" y="16875"/>
                  <a:pt x="20925" y="16875"/>
                </a:cubicBezTo>
                <a:cubicBezTo>
                  <a:pt x="21263" y="16875"/>
                  <a:pt x="21600" y="16537"/>
                  <a:pt x="21600" y="16200"/>
                </a:cubicBezTo>
                <a:cubicBezTo>
                  <a:pt x="21600" y="15862"/>
                  <a:pt x="21263" y="15525"/>
                  <a:pt x="20925" y="15525"/>
                </a:cubicBezTo>
                <a:close/>
                <a:moveTo>
                  <a:pt x="18900" y="15525"/>
                </a:moveTo>
                <a:cubicBezTo>
                  <a:pt x="12825" y="15525"/>
                  <a:pt x="12825" y="15525"/>
                  <a:pt x="12825" y="15525"/>
                </a:cubicBezTo>
                <a:cubicBezTo>
                  <a:pt x="12825" y="15525"/>
                  <a:pt x="12825" y="15525"/>
                  <a:pt x="1282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2700" y="15525"/>
                  <a:pt x="2700" y="15525"/>
                  <a:pt x="2700" y="15525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8900" y="15525"/>
                  <a:pt x="18900" y="15525"/>
                  <a:pt x="18900" y="15525"/>
                </a:cubicBezTo>
                <a:close/>
                <a:moveTo>
                  <a:pt x="7256" y="9956"/>
                </a:moveTo>
                <a:cubicBezTo>
                  <a:pt x="8775" y="8437"/>
                  <a:pt x="8775" y="8437"/>
                  <a:pt x="8775" y="8437"/>
                </a:cubicBezTo>
                <a:cubicBezTo>
                  <a:pt x="10969" y="10631"/>
                  <a:pt x="10969" y="10631"/>
                  <a:pt x="10969" y="10631"/>
                </a:cubicBezTo>
                <a:cubicBezTo>
                  <a:pt x="11138" y="10800"/>
                  <a:pt x="11306" y="10800"/>
                  <a:pt x="11475" y="10800"/>
                </a:cubicBezTo>
                <a:cubicBezTo>
                  <a:pt x="11644" y="10800"/>
                  <a:pt x="11813" y="10800"/>
                  <a:pt x="11981" y="10631"/>
                </a:cubicBezTo>
                <a:cubicBezTo>
                  <a:pt x="15356" y="7256"/>
                  <a:pt x="15356" y="7256"/>
                  <a:pt x="15356" y="7256"/>
                </a:cubicBezTo>
                <a:cubicBezTo>
                  <a:pt x="15525" y="6919"/>
                  <a:pt x="15525" y="6581"/>
                  <a:pt x="15356" y="6244"/>
                </a:cubicBezTo>
                <a:cubicBezTo>
                  <a:pt x="15019" y="6075"/>
                  <a:pt x="14681" y="6075"/>
                  <a:pt x="14344" y="6244"/>
                </a:cubicBezTo>
                <a:cubicBezTo>
                  <a:pt x="11475" y="9112"/>
                  <a:pt x="11475" y="9112"/>
                  <a:pt x="11475" y="9112"/>
                </a:cubicBezTo>
                <a:cubicBezTo>
                  <a:pt x="9281" y="6919"/>
                  <a:pt x="9281" y="6919"/>
                  <a:pt x="9281" y="6919"/>
                </a:cubicBezTo>
                <a:cubicBezTo>
                  <a:pt x="9281" y="6919"/>
                  <a:pt x="9113" y="6919"/>
                  <a:pt x="9113" y="6750"/>
                </a:cubicBezTo>
                <a:cubicBezTo>
                  <a:pt x="8775" y="6750"/>
                  <a:pt x="8438" y="6750"/>
                  <a:pt x="8269" y="6919"/>
                </a:cubicBezTo>
                <a:cubicBezTo>
                  <a:pt x="6244" y="8944"/>
                  <a:pt x="6244" y="8944"/>
                  <a:pt x="6244" y="8944"/>
                </a:cubicBezTo>
                <a:cubicBezTo>
                  <a:pt x="6075" y="9112"/>
                  <a:pt x="6075" y="9619"/>
                  <a:pt x="6244" y="9956"/>
                </a:cubicBezTo>
                <a:cubicBezTo>
                  <a:pt x="6581" y="10125"/>
                  <a:pt x="6919" y="10125"/>
                  <a:pt x="7256" y="9956"/>
                </a:cubicBezTo>
                <a:close/>
              </a:path>
            </a:pathLst>
          </a:custGeom>
          <a:solidFill>
            <a:srgbClr val="E5004F"/>
          </a:solidFill>
          <a:ln w="12700">
            <a:miter lim="400000"/>
          </a:ln>
        </p:spPr>
        <p:txBody>
          <a:bodyPr lIns="22860" rIns="22860"/>
          <a:p>
            <a:pPr defTabSz="1219200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1" name="稻壳儿春秋广告/盗版必究        原创来源：http://chn.docer.com/works?userid=199329941#!/work_time"/>
          <p:cNvSpPr/>
          <p:nvPr/>
        </p:nvSpPr>
        <p:spPr>
          <a:xfrm>
            <a:off x="5657215" y="2507615"/>
            <a:ext cx="311150" cy="2711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821"/>
                </a:moveTo>
                <a:cubicBezTo>
                  <a:pt x="14850" y="8486"/>
                  <a:pt x="14850" y="8486"/>
                  <a:pt x="14850" y="8486"/>
                </a:cubicBezTo>
                <a:cubicBezTo>
                  <a:pt x="14850" y="6171"/>
                  <a:pt x="14850" y="6171"/>
                  <a:pt x="14850" y="6171"/>
                </a:cubicBezTo>
                <a:cubicBezTo>
                  <a:pt x="14850" y="5014"/>
                  <a:pt x="14006" y="3857"/>
                  <a:pt x="12825" y="3857"/>
                </a:cubicBezTo>
                <a:cubicBezTo>
                  <a:pt x="11475" y="3857"/>
                  <a:pt x="11475" y="3857"/>
                  <a:pt x="11475" y="3857"/>
                </a:cubicBezTo>
                <a:cubicBezTo>
                  <a:pt x="11475" y="2314"/>
                  <a:pt x="11475" y="2314"/>
                  <a:pt x="11475" y="2314"/>
                </a:cubicBezTo>
                <a:cubicBezTo>
                  <a:pt x="11475" y="964"/>
                  <a:pt x="10631" y="0"/>
                  <a:pt x="9450" y="0"/>
                </a:cubicBezTo>
                <a:cubicBezTo>
                  <a:pt x="5400" y="0"/>
                  <a:pt x="5400" y="0"/>
                  <a:pt x="5400" y="0"/>
                </a:cubicBezTo>
                <a:cubicBezTo>
                  <a:pt x="4219" y="0"/>
                  <a:pt x="3375" y="964"/>
                  <a:pt x="3375" y="2314"/>
                </a:cubicBezTo>
                <a:cubicBezTo>
                  <a:pt x="3375" y="3857"/>
                  <a:pt x="3375" y="3857"/>
                  <a:pt x="3375" y="3857"/>
                </a:cubicBezTo>
                <a:cubicBezTo>
                  <a:pt x="2025" y="3857"/>
                  <a:pt x="2025" y="3857"/>
                  <a:pt x="2025" y="3857"/>
                </a:cubicBezTo>
                <a:cubicBezTo>
                  <a:pt x="844" y="3857"/>
                  <a:pt x="0" y="4821"/>
                  <a:pt x="0" y="6171"/>
                </a:cubicBezTo>
                <a:cubicBezTo>
                  <a:pt x="0" y="19286"/>
                  <a:pt x="0" y="19286"/>
                  <a:pt x="0" y="19286"/>
                </a:cubicBezTo>
                <a:cubicBezTo>
                  <a:pt x="0" y="20443"/>
                  <a:pt x="844" y="21600"/>
                  <a:pt x="2025" y="21600"/>
                </a:cubicBezTo>
                <a:cubicBezTo>
                  <a:pt x="12825" y="21600"/>
                  <a:pt x="12825" y="21600"/>
                  <a:pt x="12825" y="21600"/>
                </a:cubicBezTo>
                <a:cubicBezTo>
                  <a:pt x="14006" y="21600"/>
                  <a:pt x="14850" y="20443"/>
                  <a:pt x="14850" y="19286"/>
                </a:cubicBezTo>
                <a:cubicBezTo>
                  <a:pt x="14850" y="16971"/>
                  <a:pt x="14850" y="16971"/>
                  <a:pt x="14850" y="16971"/>
                </a:cubicBezTo>
                <a:cubicBezTo>
                  <a:pt x="20419" y="20636"/>
                  <a:pt x="20419" y="20636"/>
                  <a:pt x="20419" y="20636"/>
                </a:cubicBezTo>
                <a:cubicBezTo>
                  <a:pt x="20756" y="21021"/>
                  <a:pt x="21600" y="20636"/>
                  <a:pt x="21600" y="20057"/>
                </a:cubicBezTo>
                <a:cubicBezTo>
                  <a:pt x="21600" y="5400"/>
                  <a:pt x="21600" y="5400"/>
                  <a:pt x="21600" y="5400"/>
                </a:cubicBezTo>
                <a:cubicBezTo>
                  <a:pt x="21600" y="4821"/>
                  <a:pt x="20756" y="4243"/>
                  <a:pt x="20250" y="4821"/>
                </a:cubicBezTo>
                <a:close/>
                <a:moveTo>
                  <a:pt x="6075" y="1543"/>
                </a:moveTo>
                <a:cubicBezTo>
                  <a:pt x="8775" y="1543"/>
                  <a:pt x="8775" y="1543"/>
                  <a:pt x="8775" y="1543"/>
                </a:cubicBezTo>
                <a:cubicBezTo>
                  <a:pt x="9450" y="1543"/>
                  <a:pt x="10125" y="2314"/>
                  <a:pt x="10125" y="3086"/>
                </a:cubicBezTo>
                <a:cubicBezTo>
                  <a:pt x="10125" y="3857"/>
                  <a:pt x="10125" y="3857"/>
                  <a:pt x="10125" y="3857"/>
                </a:cubicBezTo>
                <a:cubicBezTo>
                  <a:pt x="4725" y="3857"/>
                  <a:pt x="4725" y="3857"/>
                  <a:pt x="4725" y="3857"/>
                </a:cubicBezTo>
                <a:cubicBezTo>
                  <a:pt x="4725" y="3086"/>
                  <a:pt x="4725" y="3086"/>
                  <a:pt x="4725" y="3086"/>
                </a:cubicBezTo>
                <a:cubicBezTo>
                  <a:pt x="4725" y="2314"/>
                  <a:pt x="5400" y="1543"/>
                  <a:pt x="6075" y="1543"/>
                </a:cubicBezTo>
                <a:close/>
                <a:moveTo>
                  <a:pt x="20250" y="18514"/>
                </a:moveTo>
                <a:cubicBezTo>
                  <a:pt x="15694" y="15814"/>
                  <a:pt x="15694" y="15814"/>
                  <a:pt x="15694" y="15814"/>
                </a:cubicBezTo>
                <a:cubicBezTo>
                  <a:pt x="15188" y="15236"/>
                  <a:pt x="14513" y="15429"/>
                  <a:pt x="14175" y="15621"/>
                </a:cubicBezTo>
                <a:cubicBezTo>
                  <a:pt x="13838" y="15814"/>
                  <a:pt x="13500" y="16393"/>
                  <a:pt x="13500" y="16971"/>
                </a:cubicBezTo>
                <a:cubicBezTo>
                  <a:pt x="13500" y="16971"/>
                  <a:pt x="13500" y="17550"/>
                  <a:pt x="13500" y="18514"/>
                </a:cubicBezTo>
                <a:cubicBezTo>
                  <a:pt x="13500" y="19286"/>
                  <a:pt x="12825" y="20057"/>
                  <a:pt x="12150" y="20057"/>
                </a:cubicBezTo>
                <a:cubicBezTo>
                  <a:pt x="11306" y="20057"/>
                  <a:pt x="2700" y="20057"/>
                  <a:pt x="2700" y="20057"/>
                </a:cubicBezTo>
                <a:cubicBezTo>
                  <a:pt x="2025" y="20057"/>
                  <a:pt x="1350" y="19286"/>
                  <a:pt x="1350" y="18514"/>
                </a:cubicBezTo>
                <a:cubicBezTo>
                  <a:pt x="1350" y="6943"/>
                  <a:pt x="1350" y="6943"/>
                  <a:pt x="1350" y="6943"/>
                </a:cubicBezTo>
                <a:cubicBezTo>
                  <a:pt x="1350" y="6171"/>
                  <a:pt x="1856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3375" y="5400"/>
                  <a:pt x="3375" y="5400"/>
                  <a:pt x="3375" y="5400"/>
                </a:cubicBezTo>
                <a:cubicBezTo>
                  <a:pt x="3375" y="5400"/>
                  <a:pt x="3375" y="5400"/>
                  <a:pt x="3375" y="5400"/>
                </a:cubicBezTo>
                <a:cubicBezTo>
                  <a:pt x="11475" y="5400"/>
                  <a:pt x="11475" y="5400"/>
                  <a:pt x="11475" y="5400"/>
                </a:cubicBezTo>
                <a:cubicBezTo>
                  <a:pt x="11475" y="5400"/>
                  <a:pt x="11475" y="5400"/>
                  <a:pt x="11475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825" y="5400"/>
                  <a:pt x="13500" y="6171"/>
                  <a:pt x="13500" y="6943"/>
                </a:cubicBezTo>
                <a:cubicBezTo>
                  <a:pt x="13500" y="7907"/>
                  <a:pt x="13500" y="8486"/>
                  <a:pt x="13500" y="8486"/>
                </a:cubicBezTo>
                <a:cubicBezTo>
                  <a:pt x="13500" y="9064"/>
                  <a:pt x="13838" y="9643"/>
                  <a:pt x="14175" y="9836"/>
                </a:cubicBezTo>
                <a:cubicBezTo>
                  <a:pt x="14513" y="10029"/>
                  <a:pt x="15188" y="10221"/>
                  <a:pt x="15694" y="9836"/>
                </a:cubicBezTo>
                <a:cubicBezTo>
                  <a:pt x="20250" y="6943"/>
                  <a:pt x="20250" y="6943"/>
                  <a:pt x="20250" y="6943"/>
                </a:cubicBezTo>
                <a:cubicBezTo>
                  <a:pt x="20250" y="18514"/>
                  <a:pt x="20250" y="18514"/>
                  <a:pt x="20250" y="18514"/>
                </a:cubicBezTo>
                <a:close/>
              </a:path>
            </a:pathLst>
          </a:custGeom>
          <a:solidFill>
            <a:srgbClr val="E5004F"/>
          </a:solidFill>
          <a:ln w="12700">
            <a:noFill/>
            <a:miter lim="400000"/>
          </a:ln>
        </p:spPr>
        <p:txBody>
          <a:bodyPr lIns="22860" rIns="22860"/>
          <a:p>
            <a:pPr defTabSz="1219200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67120" y="4773295"/>
            <a:ext cx="4919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ln>
                  <a:noFill/>
                </a:ln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点击添加产品介绍，点击添加产品介绍，点击添加产品介绍，点击添加产品介绍，点击添加产品介绍</a:t>
            </a:r>
            <a:r>
              <a:rPr lang="zh-CN" altLang="en-US" sz="1600">
                <a:ln>
                  <a:noFill/>
                </a:ln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。</a:t>
            </a:r>
            <a:endParaRPr lang="zh-CN" altLang="en-US" sz="1600">
              <a:ln>
                <a:noFill/>
              </a:ln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7120" y="3500755"/>
            <a:ext cx="4919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ln>
                  <a:noFill/>
                </a:ln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点击添加产品介绍，点击添加产品介绍，点击添加产品介绍，点击添加产品介绍，点击添加产品介绍。</a:t>
            </a:r>
            <a:endParaRPr lang="zh-CN" altLang="en-US" sz="1600">
              <a:ln>
                <a:noFill/>
              </a:ln>
              <a:solidFill>
                <a:schemeClr val="tx1"/>
              </a:solidFill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96560" y="2328545"/>
            <a:ext cx="615950" cy="69913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6560" y="3612515"/>
            <a:ext cx="615950" cy="69913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96560" y="4906645"/>
            <a:ext cx="615950" cy="699135"/>
          </a:xfrm>
          <a:prstGeom prst="rect">
            <a:avLst/>
          </a:prstGeom>
          <a:noFill/>
          <a:ln>
            <a:solidFill>
              <a:srgbClr val="E5004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PLACING_PICTURE_USER_VIEWPORT" val="{&quot;height&quot;:7392,&quot;width&quot;:627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2694</Words>
  <Application>WPS 演示</Application>
  <PresentationFormat>宽屏</PresentationFormat>
  <Paragraphs>380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思源黑体 CN Medium</vt:lpstr>
      <vt:lpstr>黑体</vt:lpstr>
      <vt:lpstr>思源黑体 CN Light</vt:lpstr>
      <vt:lpstr>Calibri</vt:lpstr>
      <vt:lpstr>微软雅黑</vt:lpstr>
      <vt:lpstr>Arial Unicode MS</vt:lpstr>
      <vt:lpstr>华康黑体W3(P)</vt:lpstr>
      <vt:lpstr>Source Han Serif SC</vt:lpstr>
      <vt:lpstr>Gill Sans</vt:lpstr>
      <vt:lpstr>腾祥嘉丽中黑简</vt:lpstr>
      <vt:lpstr>Menk Amglang Tig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78</cp:revision>
  <dcterms:created xsi:type="dcterms:W3CDTF">2020-04-18T08:02:00Z</dcterms:created>
  <dcterms:modified xsi:type="dcterms:W3CDTF">2022-03-04T03:17:02Z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v1.0_mb_IE0NZrASVXJFDte7Hd6hyw==</vt:lpwstr>
  </property>
  <property fmtid="{D5CDD505-2E9C-101B-9397-08002B2CF9AE}" pid="4" name="ICV">
    <vt:lpwstr>3A7FA2A468284861B6E1C80BA4464D59</vt:lpwstr>
  </property>
</Properties>
</file>