
<file path=[Content_Types].xml><?xml version="1.0" encoding="utf-8"?>
<Types xmlns="http://schemas.openxmlformats.org/package/2006/content-types">
  <Default Extension="jpeg" ContentType="image/jpeg"/>
  <Default Extension="JPG" ContentType="image/.jpg"/>
  <Default Extension="xlsx" ContentType="application/vnd.openxmlformats-officedocument.spreadsheetml.sheet"/>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notesMasterIdLst>
    <p:notesMasterId r:id="rId33"/>
  </p:notesMasterIdLst>
  <p:sldIdLst>
    <p:sldId id="260" r:id="rId4"/>
    <p:sldId id="257" r:id="rId5"/>
    <p:sldId id="261" r:id="rId6"/>
    <p:sldId id="289" r:id="rId7"/>
    <p:sldId id="294" r:id="rId8"/>
    <p:sldId id="312" r:id="rId9"/>
    <p:sldId id="298" r:id="rId10"/>
    <p:sldId id="295" r:id="rId11"/>
    <p:sldId id="300" r:id="rId12"/>
    <p:sldId id="290" r:id="rId13"/>
    <p:sldId id="297" r:id="rId14"/>
    <p:sldId id="307" r:id="rId15"/>
    <p:sldId id="311" r:id="rId16"/>
    <p:sldId id="296" r:id="rId17"/>
    <p:sldId id="299" r:id="rId18"/>
    <p:sldId id="291" r:id="rId19"/>
    <p:sldId id="301" r:id="rId20"/>
    <p:sldId id="303" r:id="rId21"/>
    <p:sldId id="302" r:id="rId22"/>
    <p:sldId id="305" r:id="rId23"/>
    <p:sldId id="304" r:id="rId24"/>
    <p:sldId id="292" r:id="rId25"/>
    <p:sldId id="306" r:id="rId26"/>
    <p:sldId id="308" r:id="rId27"/>
    <p:sldId id="309" r:id="rId28"/>
    <p:sldId id="293" r:id="rId29"/>
    <p:sldId id="310" r:id="rId30"/>
    <p:sldId id="313" r:id="rId31"/>
    <p:sldId id="258" r:id="rId3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3C8BD"/>
    <a:srgbClr val="C0B6B4"/>
    <a:srgbClr val="E6E2E1"/>
    <a:srgbClr val="CDC5C3"/>
    <a:srgbClr val="90634C"/>
    <a:srgbClr val="C6AD97"/>
    <a:srgbClr val="C8DC9B"/>
    <a:srgbClr val="759D7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098" autoAdjust="0"/>
    <p:restoredTop sz="96314" autoAdjust="0"/>
  </p:normalViewPr>
  <p:slideViewPr>
    <p:cSldViewPr snapToGrid="0">
      <p:cViewPr varScale="1">
        <p:scale>
          <a:sx n="58" d="100"/>
          <a:sy n="58" d="100"/>
        </p:scale>
        <p:origin x="-72" y="-1176"/>
      </p:cViewPr>
      <p:guideLst>
        <p:guide orient="horz" pos="2160"/>
        <p:guide pos="3840"/>
      </p:guideLst>
    </p:cSldViewPr>
  </p:slideViewPr>
  <p:notesTextViewPr>
    <p:cViewPr>
      <p:scale>
        <a:sx n="1" d="1"/>
        <a:sy n="1" d="1"/>
      </p:scale>
      <p:origin x="0" y="0"/>
    </p:cViewPr>
  </p:notesTextViewPr>
  <p:sorterViewPr>
    <p:cViewPr>
      <p:scale>
        <a:sx n="100" d="100"/>
        <a:sy n="100" d="100"/>
      </p:scale>
      <p:origin x="0" y="-1389"/>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6" Type="http://schemas.openxmlformats.org/officeDocument/2006/relationships/tableStyles" Target="tableStyles.xml"/><Relationship Id="rId35" Type="http://schemas.openxmlformats.org/officeDocument/2006/relationships/viewProps" Target="viewProps.xml"/><Relationship Id="rId34" Type="http://schemas.openxmlformats.org/officeDocument/2006/relationships/presProps" Target="presProps.xml"/><Relationship Id="rId33" Type="http://schemas.openxmlformats.org/officeDocument/2006/relationships/notesMaster" Target="notesMasters/notesMaster1.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Workbook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141290878778697"/>
          <c:y val="0.0346685288272652"/>
          <c:w val="0.98587091212213"/>
          <c:h val="0.963680588847627"/>
        </c:manualLayout>
      </c:layout>
      <c:lineChart>
        <c:grouping val="standard"/>
        <c:varyColors val="0"/>
        <c:ser>
          <c:idx val="0"/>
          <c:order val="0"/>
          <c:tx>
            <c:strRef>
              <c:f>Sheet1!$B$1</c:f>
              <c:strCache>
                <c:ptCount val="1"/>
                <c:pt idx="0">
                  <c:v>Series 1</c:v>
                </c:pt>
              </c:strCache>
            </c:strRef>
          </c:tx>
          <c:spPr>
            <a:ln w="28575" cap="rnd" cmpd="sng" algn="ctr">
              <a:solidFill>
                <a:srgbClr val="CDC5C3"/>
              </a:solidFill>
              <a:prstDash val="solid"/>
              <a:round/>
            </a:ln>
            <a:effectLst/>
          </c:spPr>
          <c:marker>
            <c:symbol val="none"/>
          </c:marker>
          <c:dLbls>
            <c:spPr>
              <a:noFill/>
              <a:ln>
                <a:noFill/>
              </a:ln>
              <a:effectLst/>
            </c:spPr>
            <c:txPr>
              <a:bodyPr rot="0" spcFirstLastPara="0" vertOverflow="ellipsis" vert="horz" wrap="square" lIns="38100" tIns="19050" rIns="38100" bIns="19050" anchor="ctr" anchorCtr="1"/>
              <a:lstStyle/>
              <a:p>
                <a:pPr>
                  <a:defRPr lang="zh-CN" sz="1000" b="0" i="0" u="none" strike="noStrike" kern="1200" baseline="0">
                    <a:solidFill>
                      <a:schemeClr val="tx1"/>
                    </a:solidFill>
                    <a:latin typeface="+mn-lt"/>
                    <a:ea typeface="+mn-ea"/>
                    <a:cs typeface="+mn-ea"/>
                    <a:sym typeface="+mn-lt"/>
                  </a:defRPr>
                </a:pPr>
              </a:p>
            </c:txPr>
            <c:dLblPos val="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prstDash val="solid"/>
                      <a:round/>
                    </a:ln>
                    <a:effectLst/>
                  </c:spPr>
                </c15:leaderLines>
              </c:ext>
            </c:extLst>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smooth val="0"/>
        </c:ser>
        <c:ser>
          <c:idx val="1"/>
          <c:order val="1"/>
          <c:tx>
            <c:strRef>
              <c:f>Sheet1!$C$1</c:f>
              <c:strCache>
                <c:ptCount val="1"/>
                <c:pt idx="0">
                  <c:v>Series 2</c:v>
                </c:pt>
              </c:strCache>
            </c:strRef>
          </c:tx>
          <c:spPr>
            <a:ln w="28575" cap="rnd" cmpd="sng" algn="ctr">
              <a:solidFill>
                <a:schemeClr val="tx1">
                  <a:lumMod val="85000"/>
                  <a:lumOff val="15000"/>
                </a:schemeClr>
              </a:solidFill>
              <a:prstDash val="solid"/>
              <a:round/>
            </a:ln>
            <a:effectLst/>
          </c:spPr>
          <c:marker>
            <c:symbol val="none"/>
          </c:marker>
          <c:dLbls>
            <c:delete val="1"/>
          </c:dLbls>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c:v>
                </c:pt>
                <c:pt idx="2">
                  <c:v>1.8</c:v>
                </c:pt>
                <c:pt idx="3">
                  <c:v>2.8</c:v>
                </c:pt>
              </c:numCache>
            </c:numRef>
          </c:val>
          <c:smooth val="0"/>
        </c:ser>
        <c:ser>
          <c:idx val="2"/>
          <c:order val="2"/>
          <c:tx>
            <c:strRef>
              <c:f>Sheet1!$D$1</c:f>
              <c:strCache>
                <c:ptCount val="1"/>
                <c:pt idx="0">
                  <c:v>Series 3</c:v>
                </c:pt>
              </c:strCache>
            </c:strRef>
          </c:tx>
          <c:spPr>
            <a:ln w="28575" cap="rnd" cmpd="sng" algn="ctr">
              <a:solidFill>
                <a:srgbClr val="A3C8BD"/>
              </a:solidFill>
              <a:prstDash val="solid"/>
              <a:round/>
            </a:ln>
            <a:effectLst/>
          </c:spPr>
          <c:marker>
            <c:symbol val="none"/>
          </c:marker>
          <c:dLbls>
            <c:spPr>
              <a:noFill/>
              <a:ln>
                <a:noFill/>
              </a:ln>
              <a:effectLst/>
            </c:spPr>
            <c:txPr>
              <a:bodyPr rot="0" spcFirstLastPara="0" vertOverflow="ellipsis" vert="horz" wrap="square" lIns="38100" tIns="19050" rIns="38100" bIns="19050" anchor="ctr" anchorCtr="1"/>
              <a:lstStyle/>
              <a:p>
                <a:pPr>
                  <a:defRPr lang="zh-CN" sz="1000" b="0" i="0" u="none" strike="noStrike" kern="1200" baseline="0">
                    <a:solidFill>
                      <a:schemeClr val="tx1"/>
                    </a:solidFill>
                    <a:latin typeface="+mn-lt"/>
                    <a:ea typeface="+mn-ea"/>
                    <a:cs typeface="+mn-ea"/>
                    <a:sym typeface="+mn-lt"/>
                  </a:defRPr>
                </a:pPr>
              </a:p>
            </c:txPr>
            <c:dLblPos val="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prstDash val="solid"/>
                      <a:round/>
                    </a:ln>
                    <a:effectLst/>
                  </c:spPr>
                </c15:leaderLines>
              </c:ext>
            </c:extLst>
          </c:dLbls>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smooth val="0"/>
        </c:ser>
        <c:dLbls>
          <c:showLegendKey val="0"/>
          <c:showVal val="1"/>
          <c:showCatName val="0"/>
          <c:showSerName val="0"/>
          <c:showPercent val="0"/>
          <c:showBubbleSize val="0"/>
        </c:dLbls>
        <c:marker val="0"/>
        <c:smooth val="0"/>
        <c:axId val="662920576"/>
        <c:axId val="662934656"/>
      </c:lineChart>
      <c:catAx>
        <c:axId val="662920576"/>
        <c:scaling>
          <c:orientation val="minMax"/>
        </c:scaling>
        <c:delete val="1"/>
        <c:axPos val="b"/>
        <c:numFmt formatCode="General" sourceLinked="1"/>
        <c:majorTickMark val="none"/>
        <c:minorTickMark val="none"/>
        <c:tickLblPos val="nextTo"/>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ea"/>
                <a:sym typeface="+mn-lt"/>
              </a:defRPr>
            </a:pPr>
          </a:p>
        </c:txPr>
        <c:crossAx val="662934656"/>
        <c:crosses val="autoZero"/>
        <c:auto val="1"/>
        <c:lblAlgn val="ctr"/>
        <c:lblOffset val="100"/>
        <c:noMultiLvlLbl val="0"/>
      </c:catAx>
      <c:valAx>
        <c:axId val="662934656"/>
        <c:scaling>
          <c:orientation val="minMax"/>
        </c:scaling>
        <c:delete val="1"/>
        <c:axPos val="l"/>
        <c:numFmt formatCode="General" sourceLinked="1"/>
        <c:majorTickMark val="none"/>
        <c:minorTickMark val="none"/>
        <c:tickLblPos val="nextTo"/>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ea"/>
                <a:sym typeface="+mn-lt"/>
              </a:defRPr>
            </a:pPr>
          </a:p>
        </c:txPr>
        <c:crossAx val="662920576"/>
        <c:crosses val="autoZero"/>
        <c:crossBetween val="between"/>
      </c:valAx>
      <c:spPr>
        <a:noFill/>
        <a:ln>
          <a:noFill/>
        </a:ln>
        <a:effectLst/>
      </c:spPr>
    </c:plotArea>
    <c:plotVisOnly val="1"/>
    <c:dispBlanksAs val="gap"/>
    <c:showDLblsOverMax val="0"/>
  </c:chart>
  <c:spPr>
    <a:noFill/>
    <a:ln>
      <a:noFill/>
    </a:ln>
    <a:effectLst/>
  </c:spPr>
  <c:txPr>
    <a:bodyPr/>
    <a:lstStyle/>
    <a:p>
      <a:pPr>
        <a:defRPr lang="zh-CN">
          <a:latin typeface="+mn-lt"/>
          <a:ea typeface="+mn-ea"/>
          <a:cs typeface="+mn-ea"/>
          <a:sym typeface="+mn-lt"/>
        </a:defRPr>
      </a:pPr>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4CA6C4B-4468-4645-8A93-D85E56530D0E}"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6529C35-2621-456A-9AE5-6C2518139BE2}"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hyperlink" Target="http://www.1ppt.com/moban/" TargetMode="Externa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11" name="矩形 10"/>
          <p:cNvSpPr/>
          <p:nvPr userDrawn="1"/>
        </p:nvSpPr>
        <p:spPr>
          <a:xfrm>
            <a:off x="0" y="0"/>
            <a:ext cx="12192000" cy="6858000"/>
          </a:xfrm>
          <a:prstGeom prst="rect">
            <a:avLst/>
          </a:prstGeom>
          <a:solidFill>
            <a:srgbClr val="E6E2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userDrawn="1"/>
        </p:nvPicPr>
        <p:blipFill>
          <a:blip r:embed="rId2">
            <a:grayscl/>
          </a:blip>
          <a:stretch>
            <a:fillRect/>
          </a:stretch>
        </p:blipFill>
        <p:spPr>
          <a:xfrm>
            <a:off x="109209" y="100295"/>
            <a:ext cx="11973582" cy="6657409"/>
          </a:xfrm>
          <a:prstGeom prst="rect">
            <a:avLst/>
          </a:prstGeom>
          <a:effectLst>
            <a:outerShdw blurRad="50800" dist="38100" dir="2700000" algn="tl" rotWithShape="0">
              <a:prstClr val="black">
                <a:alpha val="40000"/>
              </a:prstClr>
            </a:outerShdw>
          </a:effectLst>
        </p:spPr>
      </p:pic>
      <p:pic>
        <p:nvPicPr>
          <p:cNvPr id="7" name="图片 6"/>
          <p:cNvPicPr>
            <a:picLocks noChangeAspect="1"/>
          </p:cNvPicPr>
          <p:nvPr userDrawn="1"/>
        </p:nvPicPr>
        <p:blipFill rotWithShape="1">
          <a:blip r:embed="rId3">
            <a:extLst>
              <a:ext uri="{28A0092B-C50C-407E-A947-70E740481C1C}">
                <a14:useLocalDpi xmlns:a14="http://schemas.microsoft.com/office/drawing/2010/main" val="0"/>
              </a:ext>
            </a:extLst>
          </a:blip>
          <a:srcRect l="1305" r="1252" b="21339"/>
          <a:stretch>
            <a:fillRect/>
          </a:stretch>
        </p:blipFill>
        <p:spPr>
          <a:xfrm>
            <a:off x="109209" y="2082441"/>
            <a:ext cx="11973582" cy="4675263"/>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7"/>
            <a:ext cx="10515600" cy="1325563"/>
          </a:xfrm>
          <a:prstGeom prst="rect">
            <a:avLst/>
          </a:prstGeom>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2"/>
            <a:ext cx="2743200" cy="365125"/>
          </a:xfrm>
          <a:prstGeom prst="rect">
            <a:avLst/>
          </a:prstGeom>
        </p:spPr>
        <p:txBody>
          <a:bodyPr/>
          <a:lstStyle/>
          <a:p>
            <a:fld id="{29505447-E827-4D76-AAC6-18A5B8AF1E6A}" type="datetimeFigureOut">
              <a:rPr lang="zh-CN" altLang="en-US" smtClean="0"/>
            </a:fld>
            <a:endParaRPr lang="zh-CN" altLang="en-US"/>
          </a:p>
        </p:txBody>
      </p:sp>
      <p:sp>
        <p:nvSpPr>
          <p:cNvPr id="5" name="页脚占位符 4"/>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2"/>
            <a:ext cx="2743200" cy="365125"/>
          </a:xfrm>
          <a:prstGeom prst="rect">
            <a:avLst/>
          </a:prstGeom>
        </p:spPr>
        <p:txBody>
          <a:bodyPr/>
          <a:lstStyle/>
          <a:p>
            <a:fld id="{8422F570-271F-4C32-8608-FBF91FC2C74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1" y="365125"/>
            <a:ext cx="2628900" cy="5811838"/>
          </a:xfrm>
          <a:prstGeom prst="rect">
            <a:avLst/>
          </a:prstGeo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1" y="365125"/>
            <a:ext cx="7734300" cy="5811838"/>
          </a:xfrm>
          <a:prstGeom prst="rect">
            <a:avLst/>
          </a:prstGeo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a:xfrm>
            <a:off x="838200" y="6356352"/>
            <a:ext cx="2743200" cy="365125"/>
          </a:xfrm>
          <a:prstGeom prst="rect">
            <a:avLst/>
          </a:prstGeom>
        </p:spPr>
        <p:txBody>
          <a:bodyPr/>
          <a:lstStyle/>
          <a:p>
            <a:fld id="{29505447-E827-4D76-AAC6-18A5B8AF1E6A}" type="datetimeFigureOut">
              <a:rPr lang="zh-CN" altLang="en-US" smtClean="0"/>
            </a:fld>
            <a:endParaRPr lang="zh-CN" altLang="en-US"/>
          </a:p>
        </p:txBody>
      </p:sp>
      <p:sp>
        <p:nvSpPr>
          <p:cNvPr id="5" name="页脚占位符 4"/>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2"/>
            <a:ext cx="2743200" cy="365125"/>
          </a:xfrm>
          <a:prstGeom prst="rect">
            <a:avLst/>
          </a:prstGeom>
        </p:spPr>
        <p:txBody>
          <a:bodyPr/>
          <a:lstStyle/>
          <a:p>
            <a:fld id="{8422F570-271F-4C32-8608-FBF91FC2C74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3" name="矩形 2"/>
          <p:cNvSpPr/>
          <p:nvPr userDrawn="1"/>
        </p:nvSpPr>
        <p:spPr>
          <a:xfrm>
            <a:off x="0" y="0"/>
            <a:ext cx="12192000" cy="6858000"/>
          </a:xfrm>
          <a:prstGeom prst="rect">
            <a:avLst/>
          </a:prstGeom>
          <a:solidFill>
            <a:srgbClr val="E6E2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userDrawn="1"/>
        </p:nvPicPr>
        <p:blipFill>
          <a:blip r:embed="rId2">
            <a:grayscl/>
          </a:blip>
          <a:stretch>
            <a:fillRect/>
          </a:stretch>
        </p:blipFill>
        <p:spPr>
          <a:xfrm>
            <a:off x="109209" y="100295"/>
            <a:ext cx="11973582" cy="6657409"/>
          </a:xfrm>
          <a:prstGeom prst="rect">
            <a:avLst/>
          </a:prstGeom>
          <a:effectLst>
            <a:outerShdw blurRad="50800" dist="38100" dir="2700000" algn="tl" rotWithShape="0">
              <a:prstClr val="black">
                <a:alpha val="40000"/>
              </a:prstClr>
            </a:outerShdw>
          </a:effectLst>
        </p:spPr>
      </p:pic>
      <p:pic>
        <p:nvPicPr>
          <p:cNvPr id="7" name="图片 6"/>
          <p:cNvPicPr>
            <a:picLocks noChangeAspect="1"/>
          </p:cNvPicPr>
          <p:nvPr userDrawn="1"/>
        </p:nvPicPr>
        <p:blipFill rotWithShape="1">
          <a:blip r:embed="rId3">
            <a:extLst>
              <a:ext uri="{28A0092B-C50C-407E-A947-70E740481C1C}">
                <a14:useLocalDpi xmlns:a14="http://schemas.microsoft.com/office/drawing/2010/main" val="0"/>
              </a:ext>
            </a:extLst>
          </a:blip>
          <a:srcRect l="363" t="7272" r="468"/>
          <a:stretch>
            <a:fillRect/>
          </a:stretch>
        </p:blipFill>
        <p:spPr>
          <a:xfrm>
            <a:off x="109209" y="100295"/>
            <a:ext cx="11973582" cy="4266568"/>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E6E2E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userDrawn="1"/>
        </p:nvPicPr>
        <p:blipFill>
          <a:blip r:embed="rId2">
            <a:grayscl/>
          </a:blip>
          <a:stretch>
            <a:fillRect/>
          </a:stretch>
        </p:blipFill>
        <p:spPr>
          <a:xfrm>
            <a:off x="109209" y="100295"/>
            <a:ext cx="11973582" cy="6657409"/>
          </a:xfrm>
          <a:prstGeom prst="rect">
            <a:avLst/>
          </a:prstGeom>
          <a:effectLst>
            <a:outerShdw blurRad="50800" dist="38100" dir="2700000" algn="tl" rotWithShape="0">
              <a:prstClr val="black">
                <a:alpha val="40000"/>
              </a:prstClr>
            </a:outerShdw>
          </a:effectLst>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7"/>
            <a:ext cx="10515600" cy="1325563"/>
          </a:xfrm>
          <a:prstGeom prst="rect">
            <a:avLst/>
          </a:prstGeo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a:xfrm>
            <a:off x="838200" y="6356352"/>
            <a:ext cx="2743200" cy="365125"/>
          </a:xfrm>
          <a:prstGeom prst="rect">
            <a:avLst/>
          </a:prstGeom>
        </p:spPr>
        <p:txBody>
          <a:bodyPr/>
          <a:lstStyle/>
          <a:p>
            <a:fld id="{29505447-E827-4D76-AAC6-18A5B8AF1E6A}" type="datetimeFigureOut">
              <a:rPr lang="zh-CN" altLang="en-US" smtClean="0"/>
            </a:fld>
            <a:endParaRPr lang="zh-CN" altLang="en-US"/>
          </a:p>
        </p:txBody>
      </p:sp>
      <p:sp>
        <p:nvSpPr>
          <p:cNvPr id="6" name="页脚占位符 5"/>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2"/>
            <a:ext cx="2743200" cy="365125"/>
          </a:xfrm>
          <a:prstGeom prst="rect">
            <a:avLst/>
          </a:prstGeom>
        </p:spPr>
        <p:txBody>
          <a:bodyPr/>
          <a:lstStyle/>
          <a:p>
            <a:fld id="{8422F570-271F-4C32-8608-FBF91FC2C74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7"/>
            <a:ext cx="10515600" cy="1325563"/>
          </a:xfrm>
          <a:prstGeom prst="rect">
            <a:avLst/>
          </a:prstGeo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9"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9" y="2505075"/>
            <a:ext cx="5157787" cy="368458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1"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1" y="2505075"/>
            <a:ext cx="5183188" cy="3684588"/>
          </a:xfrm>
          <a:prstGeom prst="rect">
            <a:avLst/>
          </a:prstGeo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a:xfrm>
            <a:off x="838200" y="6356352"/>
            <a:ext cx="2743200" cy="365125"/>
          </a:xfrm>
          <a:prstGeom prst="rect">
            <a:avLst/>
          </a:prstGeom>
        </p:spPr>
        <p:txBody>
          <a:bodyPr/>
          <a:lstStyle/>
          <a:p>
            <a:fld id="{29505447-E827-4D76-AAC6-18A5B8AF1E6A}" type="datetimeFigureOut">
              <a:rPr lang="zh-CN" altLang="en-US" smtClean="0"/>
            </a:fld>
            <a:endParaRPr lang="zh-CN" altLang="en-US"/>
          </a:p>
        </p:txBody>
      </p:sp>
      <p:sp>
        <p:nvSpPr>
          <p:cNvPr id="8" name="页脚占位符 7"/>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2"/>
            <a:ext cx="2743200" cy="365125"/>
          </a:xfrm>
          <a:prstGeom prst="rect">
            <a:avLst/>
          </a:prstGeom>
        </p:spPr>
        <p:txBody>
          <a:bodyPr/>
          <a:lstStyle/>
          <a:p>
            <a:fld id="{8422F570-271F-4C32-8608-FBF91FC2C746}" type="slidenum">
              <a:rPr lang="zh-CN" altLang="en-US" smtClean="0"/>
            </a:fld>
            <a:endParaRPr lang="zh-CN" altLang="en-US"/>
          </a:p>
        </p:txBody>
      </p:sp>
      <p:sp>
        <p:nvSpPr>
          <p:cNvPr id="11" name="TextBox 10"/>
          <p:cNvSpPr txBox="1"/>
          <p:nvPr userDrawn="1"/>
        </p:nvSpPr>
        <p:spPr>
          <a:xfrm>
            <a:off x="2234276" y="6515783"/>
            <a:ext cx="1800200" cy="118430"/>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black"/>
                </a:solidFill>
                <a:effectLst/>
                <a:uLnTx/>
                <a:uFillTx/>
                <a:hlinkClick r:id="rId2"/>
              </a:rPr>
              <a:t>PPT</a:t>
            </a:r>
            <a:r>
              <a:rPr kumimoji="0" lang="zh-CN" altLang="en-US" sz="100" b="0" i="0" u="none" strike="noStrike" kern="0" cap="none" spc="0" normalizeH="0" baseline="0" noProof="0" dirty="0" smtClean="0">
                <a:ln>
                  <a:noFill/>
                </a:ln>
                <a:solidFill>
                  <a:prstClr val="black"/>
                </a:solidFill>
                <a:effectLst/>
                <a:uLnTx/>
                <a:uFillTx/>
                <a:hlinkClick r:id="rId2"/>
              </a:rPr>
              <a:t>模板</a:t>
            </a:r>
            <a:r>
              <a:rPr kumimoji="0" lang="zh-CN" altLang="en-US" sz="100" b="0" i="0" u="none" strike="noStrike" kern="0" cap="none" spc="0" normalizeH="0" baseline="0" noProof="0" dirty="0" smtClean="0">
                <a:ln>
                  <a:noFill/>
                </a:ln>
                <a:solidFill>
                  <a:prstClr val="black"/>
                </a:solidFill>
                <a:effectLst/>
                <a:uLnTx/>
                <a:uFillTx/>
              </a:rPr>
              <a:t> </a:t>
            </a:r>
            <a:r>
              <a:rPr kumimoji="0" lang="en-US" altLang="zh-CN" sz="100" b="0" i="0" u="none" strike="noStrike" kern="0" cap="none" spc="0" normalizeH="0" baseline="0" noProof="0" dirty="0" smtClean="0">
                <a:ln>
                  <a:noFill/>
                </a:ln>
                <a:solidFill>
                  <a:prstClr val="black"/>
                </a:solidFill>
                <a:effectLst/>
                <a:uLnTx/>
                <a:uFillTx/>
              </a:rPr>
              <a:t>http://www.1ppt.com/moban/</a:t>
            </a:r>
            <a:r>
              <a:rPr kumimoji="0" lang="zh-CN" altLang="en-US" sz="100" b="0" i="0" u="none" strike="noStrike" kern="0" cap="none" spc="0" normalizeH="0" baseline="0" noProof="0" dirty="0" smtClean="0">
                <a:ln>
                  <a:noFill/>
                </a:ln>
                <a:solidFill>
                  <a:prstClr val="black"/>
                </a:solidFill>
                <a:effectLst/>
                <a:uLnTx/>
                <a:uFillTx/>
              </a:rPr>
              <a:t> </a:t>
            </a:r>
            <a:endParaRPr kumimoji="0" lang="en-US" altLang="zh-CN" sz="100" b="0" i="0" u="none" strike="noStrike" kern="0" cap="none" spc="0" normalizeH="0" baseline="0" noProof="0" dirty="0" smtClean="0">
              <a:ln>
                <a:noFill/>
              </a:ln>
              <a:solidFill>
                <a:prstClr val="black"/>
              </a:solidFill>
              <a:effectLst/>
              <a:uLnTx/>
              <a:uFillTx/>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7"/>
            <a:ext cx="10515600" cy="1325563"/>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2"/>
            <a:ext cx="2743200" cy="365125"/>
          </a:xfrm>
          <a:prstGeom prst="rect">
            <a:avLst/>
          </a:prstGeom>
        </p:spPr>
        <p:txBody>
          <a:bodyPr/>
          <a:lstStyle/>
          <a:p>
            <a:fld id="{29505447-E827-4D76-AAC6-18A5B8AF1E6A}" type="datetimeFigureOut">
              <a:rPr lang="zh-CN" altLang="en-US" smtClean="0"/>
            </a:fld>
            <a:endParaRPr lang="zh-CN" altLang="en-US"/>
          </a:p>
        </p:txBody>
      </p:sp>
      <p:sp>
        <p:nvSpPr>
          <p:cNvPr id="4" name="页脚占位符 3"/>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2"/>
            <a:ext cx="2743200" cy="365125"/>
          </a:xfrm>
          <a:prstGeom prst="rect">
            <a:avLst/>
          </a:prstGeom>
        </p:spPr>
        <p:txBody>
          <a:bodyPr/>
          <a:lstStyle/>
          <a:p>
            <a:fld id="{8422F570-271F-4C32-8608-FBF91FC2C74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6" name="图文框 5"/>
          <p:cNvSpPr/>
          <p:nvPr userDrawn="1"/>
        </p:nvSpPr>
        <p:spPr>
          <a:xfrm>
            <a:off x="353931" y="342821"/>
            <a:ext cx="11479731" cy="6172357"/>
          </a:xfrm>
          <a:prstGeom prst="frame">
            <a:avLst>
              <a:gd name="adj1" fmla="val 772"/>
            </a:avLst>
          </a:prstGeom>
          <a:solidFill>
            <a:srgbClr val="A3C8BD"/>
          </a:solidFill>
          <a:ln>
            <a:noFill/>
          </a:ln>
          <a:effectLst>
            <a:outerShdw blurRad="101600" algn="ctr" rotWithShape="0">
              <a:prstClr val="black">
                <a:alpha val="4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思源黑体 CN Regular" panose="020B0500000000000000"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7"/>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2"/>
            <a:ext cx="2743200" cy="365125"/>
          </a:xfrm>
          <a:prstGeom prst="rect">
            <a:avLst/>
          </a:prstGeom>
        </p:spPr>
        <p:txBody>
          <a:bodyPr/>
          <a:lstStyle/>
          <a:p>
            <a:fld id="{29505447-E827-4D76-AAC6-18A5B8AF1E6A}" type="datetimeFigureOut">
              <a:rPr lang="zh-CN" altLang="en-US" smtClean="0"/>
            </a:fld>
            <a:endParaRPr lang="zh-CN" altLang="en-US"/>
          </a:p>
        </p:txBody>
      </p:sp>
      <p:sp>
        <p:nvSpPr>
          <p:cNvPr id="6" name="页脚占位符 5"/>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2"/>
            <a:ext cx="2743200" cy="365125"/>
          </a:xfrm>
          <a:prstGeom prst="rect">
            <a:avLst/>
          </a:prstGeom>
        </p:spPr>
        <p:txBody>
          <a:bodyPr/>
          <a:lstStyle/>
          <a:p>
            <a:fld id="{8422F570-271F-4C32-8608-FBF91FC2C74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7"/>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838200" y="6356352"/>
            <a:ext cx="2743200" cy="365125"/>
          </a:xfrm>
          <a:prstGeom prst="rect">
            <a:avLst/>
          </a:prstGeom>
        </p:spPr>
        <p:txBody>
          <a:bodyPr/>
          <a:lstStyle/>
          <a:p>
            <a:fld id="{29505447-E827-4D76-AAC6-18A5B8AF1E6A}" type="datetimeFigureOut">
              <a:rPr lang="zh-CN" altLang="en-US" smtClean="0"/>
            </a:fld>
            <a:endParaRPr lang="zh-CN" altLang="en-US"/>
          </a:p>
        </p:txBody>
      </p:sp>
      <p:sp>
        <p:nvSpPr>
          <p:cNvPr id="6" name="页脚占位符 5"/>
          <p:cNvSpPr>
            <a:spLocks noGrp="1"/>
          </p:cNvSpPr>
          <p:nvPr>
            <p:ph type="ftr" sz="quarter" idx="11"/>
          </p:nvPr>
        </p:nvSpPr>
        <p:spPr>
          <a:xfrm>
            <a:off x="4038600" y="6356352"/>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2"/>
            <a:ext cx="2743200" cy="365125"/>
          </a:xfrm>
          <a:prstGeom prst="rect">
            <a:avLst/>
          </a:prstGeom>
        </p:spPr>
        <p:txBody>
          <a:bodyPr/>
          <a:lstStyle/>
          <a:p>
            <a:fld id="{8422F570-271F-4C32-8608-FBF91FC2C74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image" Target="../media/image4.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3.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6.png"/><Relationship Id="rId1" Type="http://schemas.openxmlformats.org/officeDocument/2006/relationships/image" Target="../media/image15.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7.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9.png"/><Relationship Id="rId1" Type="http://schemas.openxmlformats.org/officeDocument/2006/relationships/image" Target="../media/image18.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0.png"/></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image" Target="../media/image21.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5.png"/><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4.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5.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image" Target="../media/image4.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6.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8.png"/><Relationship Id="rId1" Type="http://schemas.openxmlformats.org/officeDocument/2006/relationships/image" Target="../media/image27.jpe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30.jpeg"/><Relationship Id="rId1" Type="http://schemas.openxmlformats.org/officeDocument/2006/relationships/image" Target="../media/image29.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1.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2.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7.jpeg"/><Relationship Id="rId1" Type="http://schemas.openxmlformats.org/officeDocument/2006/relationships/image" Target="../media/image6.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8.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0.jpeg"/><Relationship Id="rId1" Type="http://schemas.openxmlformats.org/officeDocument/2006/relationships/chart" Target="../charts/chart1.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1.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2179410" y="2889250"/>
            <a:ext cx="7833179" cy="2553335"/>
          </a:xfrm>
          <a:prstGeom prst="rect">
            <a:avLst/>
          </a:prstGeom>
          <a:noFill/>
          <a:ln>
            <a:noFill/>
          </a:ln>
        </p:spPr>
        <p:txBody>
          <a:bodyPr wrap="square" rtlCol="0">
            <a:spAutoFit/>
          </a:bodyPr>
          <a:lstStyle/>
          <a:p>
            <a:pPr algn="ctr" defTabSz="914400"/>
            <a:r>
              <a:rPr lang="zh-CN" altLang="en-US" sz="8000" dirty="0" smtClean="0">
                <a:ln w="9525">
                  <a:noFill/>
                </a:ln>
                <a:solidFill>
                  <a:srgbClr val="A3C8BD"/>
                </a:solidFill>
                <a:latin typeface="方正正黑简体" panose="02000000000000000000" pitchFamily="2" charset="-122"/>
                <a:ea typeface="方正正黑简体" panose="02000000000000000000" pitchFamily="2" charset="-122"/>
                <a:cs typeface="+mn-ea"/>
                <a:sym typeface="+mn-lt"/>
              </a:rPr>
              <a:t>小</a:t>
            </a:r>
            <a:r>
              <a:rPr lang="zh-CN" altLang="en-US" sz="8000" dirty="0" smtClean="0">
                <a:ln w="9525">
                  <a:noFill/>
                </a:ln>
                <a:solidFill>
                  <a:srgbClr val="A3C8BD"/>
                </a:solidFill>
                <a:latin typeface="方正正黑简体" panose="02000000000000000000" pitchFamily="2" charset="-122"/>
                <a:ea typeface="方正正黑简体" panose="02000000000000000000" pitchFamily="2" charset="-122"/>
                <a:cs typeface="+mn-ea"/>
                <a:sym typeface="+mn-lt"/>
              </a:rPr>
              <a:t>清</a:t>
            </a:r>
            <a:r>
              <a:rPr lang="zh-CN" altLang="en-US" sz="8000" dirty="0" smtClean="0">
                <a:ln w="9525">
                  <a:noFill/>
                </a:ln>
                <a:solidFill>
                  <a:srgbClr val="A3C8BD"/>
                </a:solidFill>
                <a:latin typeface="方正正黑简体" panose="02000000000000000000" pitchFamily="2" charset="-122"/>
                <a:ea typeface="方正正黑简体" panose="02000000000000000000" pitchFamily="2" charset="-122"/>
                <a:cs typeface="+mn-ea"/>
                <a:sym typeface="+mn-lt"/>
              </a:rPr>
              <a:t>新水彩叶子工作总结</a:t>
            </a:r>
            <a:endParaRPr lang="zh-CN" altLang="en-US" sz="8000" dirty="0">
              <a:ln w="9525">
                <a:noFill/>
              </a:ln>
              <a:solidFill>
                <a:srgbClr val="A3C8BD"/>
              </a:solidFill>
              <a:latin typeface="方正正黑简体" panose="02000000000000000000" pitchFamily="2" charset="-122"/>
              <a:ea typeface="方正正黑简体" panose="02000000000000000000" pitchFamily="2" charset="-122"/>
              <a:cs typeface="+mn-ea"/>
              <a:sym typeface="+mn-lt"/>
            </a:endParaRPr>
          </a:p>
        </p:txBody>
      </p:sp>
      <p:pic>
        <p:nvPicPr>
          <p:cNvPr id="13" name="图片 12"/>
          <p:cNvPicPr>
            <a:picLocks noChangeAspect="1"/>
          </p:cNvPicPr>
          <p:nvPr/>
        </p:nvPicPr>
        <p:blipFill rotWithShape="1">
          <a:blip r:embed="rId1">
            <a:extLst>
              <a:ext uri="{28A0092B-C50C-407E-A947-70E740481C1C}">
                <a14:useLocalDpi xmlns:a14="http://schemas.microsoft.com/office/drawing/2010/main" val="0"/>
              </a:ext>
            </a:extLst>
          </a:blip>
          <a:srcRect l="13038" t="12407" r="75113" b="72037"/>
          <a:stretch>
            <a:fillRect/>
          </a:stretch>
        </p:blipFill>
        <p:spPr>
          <a:xfrm rot="20820866">
            <a:off x="8083550" y="2285589"/>
            <a:ext cx="1092200" cy="1369325"/>
          </a:xfrm>
          <a:custGeom>
            <a:avLst/>
            <a:gdLst>
              <a:gd name="connsiteX0" fmla="*/ 0 w 1092200"/>
              <a:gd name="connsiteY0" fmla="*/ 0 h 1369325"/>
              <a:gd name="connsiteX1" fmla="*/ 1092200 w 1092200"/>
              <a:gd name="connsiteY1" fmla="*/ 0 h 1369325"/>
              <a:gd name="connsiteX2" fmla="*/ 1092200 w 1092200"/>
              <a:gd name="connsiteY2" fmla="*/ 1073151 h 1369325"/>
              <a:gd name="connsiteX3" fmla="*/ 914400 w 1092200"/>
              <a:gd name="connsiteY3" fmla="*/ 1225551 h 1369325"/>
              <a:gd name="connsiteX4" fmla="*/ 514350 w 1092200"/>
              <a:gd name="connsiteY4" fmla="*/ 1295401 h 1369325"/>
              <a:gd name="connsiteX5" fmla="*/ 469900 w 1092200"/>
              <a:gd name="connsiteY5" fmla="*/ 1352551 h 1369325"/>
              <a:gd name="connsiteX6" fmla="*/ 476807 w 1092200"/>
              <a:gd name="connsiteY6" fmla="*/ 1369325 h 1369325"/>
              <a:gd name="connsiteX7" fmla="*/ 0 w 1092200"/>
              <a:gd name="connsiteY7" fmla="*/ 1369325 h 1369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92200" h="1369325">
                <a:moveTo>
                  <a:pt x="0" y="0"/>
                </a:moveTo>
                <a:lnTo>
                  <a:pt x="1092200" y="0"/>
                </a:lnTo>
                <a:lnTo>
                  <a:pt x="1092200" y="1073151"/>
                </a:lnTo>
                <a:lnTo>
                  <a:pt x="914400" y="1225551"/>
                </a:lnTo>
                <a:lnTo>
                  <a:pt x="514350" y="1295401"/>
                </a:lnTo>
                <a:lnTo>
                  <a:pt x="469900" y="1352551"/>
                </a:lnTo>
                <a:lnTo>
                  <a:pt x="476807" y="1369325"/>
                </a:lnTo>
                <a:lnTo>
                  <a:pt x="0" y="1369325"/>
                </a:lnTo>
                <a:close/>
              </a:path>
            </a:pathLst>
          </a:custGeom>
        </p:spPr>
      </p:pic>
      <p:sp>
        <p:nvSpPr>
          <p:cNvPr id="5" name="文本框 4"/>
          <p:cNvSpPr txBox="1"/>
          <p:nvPr/>
        </p:nvSpPr>
        <p:spPr>
          <a:xfrm>
            <a:off x="5102605" y="5853239"/>
            <a:ext cx="1986789" cy="373665"/>
          </a:xfrm>
          <a:prstGeom prst="roundRect">
            <a:avLst/>
          </a:prstGeom>
          <a:solidFill>
            <a:srgbClr val="CDC5C3"/>
          </a:solidFill>
        </p:spPr>
        <p:txBody>
          <a:bodyPr wrap="square" rtlCol="0">
            <a:spAutoFit/>
          </a:bodyPr>
          <a:lstStyle/>
          <a:p>
            <a:pPr algn="ctr"/>
            <a:r>
              <a:rPr lang="zh-CN" altLang="en-US" sz="1600" dirty="0">
                <a:solidFill>
                  <a:schemeClr val="bg1"/>
                </a:solidFill>
                <a:cs typeface="+mn-ea"/>
                <a:sym typeface="+mn-lt"/>
              </a:rPr>
              <a:t>汇报人</a:t>
            </a:r>
            <a:r>
              <a:rPr lang="zh-CN" altLang="en-US" sz="1600" dirty="0" smtClean="0">
                <a:solidFill>
                  <a:schemeClr val="bg1"/>
                </a:solidFill>
                <a:cs typeface="+mn-ea"/>
                <a:sym typeface="+mn-lt"/>
              </a:rPr>
              <a:t>：</a:t>
            </a:r>
            <a:r>
              <a:rPr lang="en-US" altLang="zh-CN" sz="1600" dirty="0" smtClean="0">
                <a:solidFill>
                  <a:schemeClr val="bg1"/>
                </a:solidFill>
                <a:cs typeface="+mn-ea"/>
                <a:sym typeface="+mn-lt"/>
              </a:rPr>
              <a:t>XXX</a:t>
            </a:r>
            <a:endParaRPr lang="en-US" altLang="zh-CN" sz="1600" dirty="0" smtClean="0">
              <a:solidFill>
                <a:schemeClr val="bg1"/>
              </a:solidFill>
              <a:cs typeface="+mn-ea"/>
              <a:sym typeface="+mn-lt"/>
            </a:endParaRPr>
          </a:p>
        </p:txBody>
      </p:sp>
      <p:pic>
        <p:nvPicPr>
          <p:cNvPr id="12" name="图片 11"/>
          <p:cNvPicPr>
            <a:picLocks noChangeAspect="1"/>
          </p:cNvPicPr>
          <p:nvPr/>
        </p:nvPicPr>
        <p:blipFill>
          <a:blip r:embed="rId2"/>
          <a:stretch>
            <a:fillRect/>
          </a:stretch>
        </p:blipFill>
        <p:spPr>
          <a:xfrm flipH="1">
            <a:off x="641084" y="4659783"/>
            <a:ext cx="1877564" cy="1897681"/>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6" presetClass="emph" presetSubtype="0" fill="hold" grpId="1" nodeType="withEffect">
                                  <p:stCondLst>
                                    <p:cond delay="500"/>
                                  </p:stCondLst>
                                  <p:iterate type="lt">
                                    <p:tmPct val="10000"/>
                                  </p:iterate>
                                  <p:childTnLst>
                                    <p:animEffect transition="out" filter="fade">
                                      <p:cBhvr>
                                        <p:cTn id="10" dur="500" tmFilter="0, 0; .2, .5; .8, .5; 1, 0"/>
                                        <p:tgtEl>
                                          <p:spTgt spid="6"/>
                                        </p:tgtEl>
                                      </p:cBhvr>
                                    </p:animEffect>
                                    <p:animScale>
                                      <p:cBhvr>
                                        <p:cTn id="11" dur="250" autoRev="1" fill="hold"/>
                                        <p:tgtEl>
                                          <p:spTgt spid="6"/>
                                        </p:tgtEl>
                                      </p:cBhvr>
                                      <p:by x="105000" y="105000"/>
                                    </p:animScale>
                                  </p:childTnLst>
                                </p:cTn>
                              </p:par>
                            </p:childTnLst>
                          </p:cTn>
                        </p:par>
                        <p:par>
                          <p:cTn id="12" fill="hold">
                            <p:stCondLst>
                              <p:cond delay="0"/>
                            </p:stCondLst>
                            <p:childTnLst>
                              <p:par>
                                <p:cTn id="13" presetID="47" presetClass="entr" presetSubtype="0"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1000"/>
                                        <p:tgtEl>
                                          <p:spTgt spid="13"/>
                                        </p:tgtEl>
                                      </p:cBhvr>
                                    </p:animEffect>
                                    <p:anim calcmode="lin" valueType="num">
                                      <p:cBhvr>
                                        <p:cTn id="16" dur="1000" fill="hold"/>
                                        <p:tgtEl>
                                          <p:spTgt spid="13"/>
                                        </p:tgtEl>
                                        <p:attrNameLst>
                                          <p:attrName>ppt_x</p:attrName>
                                        </p:attrNameLst>
                                      </p:cBhvr>
                                      <p:tavLst>
                                        <p:tav tm="0">
                                          <p:val>
                                            <p:strVal val="#ppt_x"/>
                                          </p:val>
                                        </p:tav>
                                        <p:tav tm="100000">
                                          <p:val>
                                            <p:strVal val="#ppt_x"/>
                                          </p:val>
                                        </p:tav>
                                      </p:tavLst>
                                    </p:anim>
                                    <p:anim calcmode="lin" valueType="num">
                                      <p:cBhvr>
                                        <p:cTn id="17" dur="1000" fill="hold"/>
                                        <p:tgtEl>
                                          <p:spTgt spid="13"/>
                                        </p:tgtEl>
                                        <p:attrNameLst>
                                          <p:attrName>ppt_y</p:attrName>
                                        </p:attrNameLst>
                                      </p:cBhvr>
                                      <p:tavLst>
                                        <p:tav tm="0">
                                          <p:val>
                                            <p:strVal val="#ppt_y-.1"/>
                                          </p:val>
                                        </p:tav>
                                        <p:tav tm="100000">
                                          <p:val>
                                            <p:strVal val="#ppt_y"/>
                                          </p:val>
                                        </p:tav>
                                      </p:tavLst>
                                    </p:anim>
                                  </p:childTnLst>
                                </p:cTn>
                              </p:par>
                            </p:childTnLst>
                          </p:cTn>
                        </p:par>
                        <p:par>
                          <p:cTn id="18" fill="hold">
                            <p:stCondLst>
                              <p:cond delay="1000"/>
                            </p:stCondLst>
                            <p:childTnLst>
                              <p:par>
                                <p:cTn id="19" presetID="2" presetClass="entr" presetSubtype="4" fill="hold" grpId="0" nodeType="afterEffect">
                                  <p:stCondLst>
                                    <p:cond delay="0"/>
                                  </p:stCondLst>
                                  <p:iterate type="lt">
                                    <p:tmPct val="10000"/>
                                  </p:iterate>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ppt_x"/>
                                          </p:val>
                                        </p:tav>
                                        <p:tav tm="100000">
                                          <p:val>
                                            <p:strVal val="#ppt_x"/>
                                          </p:val>
                                        </p:tav>
                                      </p:tavLst>
                                    </p:anim>
                                    <p:anim calcmode="lin" valueType="num">
                                      <p:cBhvr additive="base">
                                        <p:cTn id="22" dur="500" fill="hold"/>
                                        <p:tgtEl>
                                          <p:spTgt spid="5"/>
                                        </p:tgtEl>
                                        <p:attrNameLst>
                                          <p:attrName>ppt_y</p:attrName>
                                        </p:attrNameLst>
                                      </p:cBhvr>
                                      <p:tavLst>
                                        <p:tav tm="0">
                                          <p:val>
                                            <p:strVal val="1+#ppt_h/2"/>
                                          </p:val>
                                        </p:tav>
                                        <p:tav tm="100000">
                                          <p:val>
                                            <p:strVal val="#ppt_y"/>
                                          </p:val>
                                        </p:tav>
                                      </p:tavLst>
                                    </p:anim>
                                  </p:childTnLst>
                                </p:cTn>
                              </p:par>
                              <p:par>
                                <p:cTn id="23" presetID="2" presetClass="entr" presetSubtype="12" decel="100000" fill="hold" nodeType="with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1500" fill="hold"/>
                                        <p:tgtEl>
                                          <p:spTgt spid="12"/>
                                        </p:tgtEl>
                                        <p:attrNameLst>
                                          <p:attrName>ppt_x</p:attrName>
                                        </p:attrNameLst>
                                      </p:cBhvr>
                                      <p:tavLst>
                                        <p:tav tm="0">
                                          <p:val>
                                            <p:strVal val="0-#ppt_w/2"/>
                                          </p:val>
                                        </p:tav>
                                        <p:tav tm="100000">
                                          <p:val>
                                            <p:strVal val="#ppt_x"/>
                                          </p:val>
                                        </p:tav>
                                      </p:tavLst>
                                    </p:anim>
                                    <p:anim calcmode="lin" valueType="num">
                                      <p:cBhvr additive="base">
                                        <p:cTn id="26" dur="1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5" grpId="0" bldLvl="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790372" y="1319893"/>
            <a:ext cx="6433457" cy="1200329"/>
          </a:xfrm>
          <a:prstGeom prst="rect">
            <a:avLst/>
          </a:prstGeom>
          <a:noFill/>
          <a:ln>
            <a:noFill/>
          </a:ln>
        </p:spPr>
        <p:txBody>
          <a:bodyPr wrap="square" rtlCol="0">
            <a:spAutoFit/>
          </a:bodyPr>
          <a:lstStyle>
            <a:defPPr>
              <a:defRPr lang="zh-CN"/>
            </a:defPPr>
            <a:lvl1pPr algn="ctr" defTabSz="914400">
              <a:defRPr sz="7200">
                <a:ln w="9525">
                  <a:noFill/>
                </a:ln>
                <a:solidFill>
                  <a:srgbClr val="A3C8BD"/>
                </a:solidFill>
                <a:latin typeface="方正正黑简体" panose="02000000000000000000" pitchFamily="2" charset="-122"/>
                <a:ea typeface="方正正黑简体" panose="02000000000000000000" pitchFamily="2" charset="-122"/>
                <a:cs typeface="+mn-ea"/>
              </a:defRPr>
            </a:lvl1pPr>
          </a:lstStyle>
          <a:p>
            <a:r>
              <a:rPr lang="zh-CN" altLang="en-US" dirty="0">
                <a:sym typeface="+mn-lt"/>
              </a:rPr>
              <a:t>工作完成情况</a:t>
            </a:r>
            <a:endParaRPr lang="zh-CN" altLang="en-US" dirty="0">
              <a:sym typeface="+mn-lt"/>
            </a:endParaRPr>
          </a:p>
        </p:txBody>
      </p:sp>
      <p:sp>
        <p:nvSpPr>
          <p:cNvPr id="5" name="矩形 4"/>
          <p:cNvSpPr/>
          <p:nvPr/>
        </p:nvSpPr>
        <p:spPr>
          <a:xfrm>
            <a:off x="2633644" y="2435217"/>
            <a:ext cx="6023013" cy="830997"/>
          </a:xfrm>
          <a:prstGeom prst="rect">
            <a:avLst/>
          </a:prstGeom>
        </p:spPr>
        <p:txBody>
          <a:bodyPr wrap="square">
            <a:spAutoFit/>
          </a:bodyPr>
          <a:lstStyle/>
          <a:p>
            <a:pPr lvl="1" algn="ctr">
              <a:spcBef>
                <a:spcPct val="0"/>
              </a:spcBef>
            </a:pPr>
            <a:r>
              <a:rPr lang="en-US" altLang="zh-CN" sz="4800" spc="300" dirty="0" smtClean="0">
                <a:solidFill>
                  <a:srgbClr val="CDC5C3"/>
                </a:solidFill>
                <a:cs typeface="+mn-ea"/>
                <a:sym typeface="+mn-lt"/>
              </a:rPr>
              <a:t>THE PART 02</a:t>
            </a:r>
            <a:endParaRPr lang="zh-CN" altLang="en-US" sz="4800" spc="300" dirty="0">
              <a:solidFill>
                <a:srgbClr val="CDC5C3"/>
              </a:solidFill>
              <a:cs typeface="+mn-ea"/>
              <a:sym typeface="+mn-lt"/>
            </a:endParaRPr>
          </a:p>
        </p:txBody>
      </p:sp>
      <p:pic>
        <p:nvPicPr>
          <p:cNvPr id="7" name="图片 6"/>
          <p:cNvPicPr>
            <a:picLocks noChangeAspect="1"/>
          </p:cNvPicPr>
          <p:nvPr/>
        </p:nvPicPr>
        <p:blipFill rotWithShape="1">
          <a:blip r:embed="rId1">
            <a:extLst>
              <a:ext uri="{28A0092B-C50C-407E-A947-70E740481C1C}">
                <a14:useLocalDpi xmlns:a14="http://schemas.microsoft.com/office/drawing/2010/main" val="0"/>
              </a:ext>
            </a:extLst>
          </a:blip>
          <a:srcRect l="13038" t="12407" r="75113" b="72037"/>
          <a:stretch>
            <a:fillRect/>
          </a:stretch>
        </p:blipFill>
        <p:spPr>
          <a:xfrm rot="20820866">
            <a:off x="10033000" y="804394"/>
            <a:ext cx="1092200" cy="1369325"/>
          </a:xfrm>
          <a:custGeom>
            <a:avLst/>
            <a:gdLst>
              <a:gd name="connsiteX0" fmla="*/ 0 w 1092200"/>
              <a:gd name="connsiteY0" fmla="*/ 0 h 1369325"/>
              <a:gd name="connsiteX1" fmla="*/ 1092200 w 1092200"/>
              <a:gd name="connsiteY1" fmla="*/ 0 h 1369325"/>
              <a:gd name="connsiteX2" fmla="*/ 1092200 w 1092200"/>
              <a:gd name="connsiteY2" fmla="*/ 1073151 h 1369325"/>
              <a:gd name="connsiteX3" fmla="*/ 914400 w 1092200"/>
              <a:gd name="connsiteY3" fmla="*/ 1225551 h 1369325"/>
              <a:gd name="connsiteX4" fmla="*/ 514350 w 1092200"/>
              <a:gd name="connsiteY4" fmla="*/ 1295401 h 1369325"/>
              <a:gd name="connsiteX5" fmla="*/ 469900 w 1092200"/>
              <a:gd name="connsiteY5" fmla="*/ 1352551 h 1369325"/>
              <a:gd name="connsiteX6" fmla="*/ 476807 w 1092200"/>
              <a:gd name="connsiteY6" fmla="*/ 1369325 h 1369325"/>
              <a:gd name="connsiteX7" fmla="*/ 0 w 1092200"/>
              <a:gd name="connsiteY7" fmla="*/ 1369325 h 1369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92200" h="1369325">
                <a:moveTo>
                  <a:pt x="0" y="0"/>
                </a:moveTo>
                <a:lnTo>
                  <a:pt x="1092200" y="0"/>
                </a:lnTo>
                <a:lnTo>
                  <a:pt x="1092200" y="1073151"/>
                </a:lnTo>
                <a:lnTo>
                  <a:pt x="914400" y="1225551"/>
                </a:lnTo>
                <a:lnTo>
                  <a:pt x="514350" y="1295401"/>
                </a:lnTo>
                <a:lnTo>
                  <a:pt x="469900" y="1352551"/>
                </a:lnTo>
                <a:lnTo>
                  <a:pt x="476807" y="1369325"/>
                </a:lnTo>
                <a:lnTo>
                  <a:pt x="0" y="1369325"/>
                </a:lnTo>
                <a:close/>
              </a:path>
            </a:pathLst>
          </a:custGeom>
        </p:spPr>
      </p:pic>
      <p:pic>
        <p:nvPicPr>
          <p:cNvPr id="8" name="图片 7"/>
          <p:cNvPicPr>
            <a:picLocks noChangeAspect="1"/>
          </p:cNvPicPr>
          <p:nvPr/>
        </p:nvPicPr>
        <p:blipFill>
          <a:blip r:embed="rId2"/>
          <a:stretch>
            <a:fillRect/>
          </a:stretch>
        </p:blipFill>
        <p:spPr>
          <a:xfrm flipH="1">
            <a:off x="4844375" y="-347294"/>
            <a:ext cx="1877564" cy="1897681"/>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6" presetClass="emph" presetSubtype="0" fill="hold" grpId="1" nodeType="withEffect">
                                  <p:stCondLst>
                                    <p:cond delay="500"/>
                                  </p:stCondLst>
                                  <p:iterate type="lt">
                                    <p:tmPct val="10000"/>
                                  </p:iterate>
                                  <p:childTnLst>
                                    <p:animEffect transition="out" filter="fade">
                                      <p:cBhvr>
                                        <p:cTn id="10" dur="500" tmFilter="0, 0; .2, .5; .8, .5; 1, 0"/>
                                        <p:tgtEl>
                                          <p:spTgt spid="4"/>
                                        </p:tgtEl>
                                      </p:cBhvr>
                                    </p:animEffect>
                                    <p:animScale>
                                      <p:cBhvr>
                                        <p:cTn id="11" dur="250" autoRev="1" fill="hold"/>
                                        <p:tgtEl>
                                          <p:spTgt spid="4"/>
                                        </p:tgtEl>
                                      </p:cBhvr>
                                      <p:by x="105000" y="105000"/>
                                    </p:animScale>
                                  </p:childTnLst>
                                </p:cTn>
                              </p:par>
                            </p:childTnLst>
                          </p:cTn>
                        </p:par>
                        <p:par>
                          <p:cTn id="12" fill="hold">
                            <p:stCondLst>
                              <p:cond delay="0"/>
                            </p:stCondLst>
                            <p:childTnLst>
                              <p:par>
                                <p:cTn id="13" presetID="23" presetClass="entr" presetSubtype="528" fill="hold" grpId="0" nodeType="afterEffect">
                                  <p:stCondLst>
                                    <p:cond delay="0"/>
                                  </p:stCondLst>
                                  <p:iterate type="lt">
                                    <p:tmPct val="15000"/>
                                  </p:iterate>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fltVal val="0"/>
                                          </p:val>
                                        </p:tav>
                                        <p:tav tm="100000">
                                          <p:val>
                                            <p:strVal val="#ppt_h"/>
                                          </p:val>
                                        </p:tav>
                                      </p:tavLst>
                                    </p:anim>
                                    <p:anim calcmode="lin" valueType="num">
                                      <p:cBhvr>
                                        <p:cTn id="17" dur="500" fill="hold"/>
                                        <p:tgtEl>
                                          <p:spTgt spid="5"/>
                                        </p:tgtEl>
                                        <p:attrNameLst>
                                          <p:attrName>ppt_x</p:attrName>
                                        </p:attrNameLst>
                                      </p:cBhvr>
                                      <p:tavLst>
                                        <p:tav tm="0">
                                          <p:val>
                                            <p:fltVal val="0.5"/>
                                          </p:val>
                                        </p:tav>
                                        <p:tav tm="100000">
                                          <p:val>
                                            <p:strVal val="#ppt_x"/>
                                          </p:val>
                                        </p:tav>
                                      </p:tavLst>
                                    </p:anim>
                                    <p:anim calcmode="lin" valueType="num">
                                      <p:cBhvr>
                                        <p:cTn id="18" dur="500" fill="hold"/>
                                        <p:tgtEl>
                                          <p:spTgt spid="5"/>
                                        </p:tgtEl>
                                        <p:attrNameLst>
                                          <p:attrName>ppt_y</p:attrName>
                                        </p:attrNameLst>
                                      </p:cBhvr>
                                      <p:tavLst>
                                        <p:tav tm="0">
                                          <p:val>
                                            <p:fltVal val="0.5"/>
                                          </p:val>
                                        </p:tav>
                                        <p:tav tm="100000">
                                          <p:val>
                                            <p:strVal val="#ppt_y"/>
                                          </p:val>
                                        </p:tav>
                                      </p:tavLst>
                                    </p:anim>
                                  </p:childTnLst>
                                </p:cTn>
                              </p:par>
                            </p:childTnLst>
                          </p:cTn>
                        </p:par>
                        <p:par>
                          <p:cTn id="19" fill="hold">
                            <p:stCondLst>
                              <p:cond delay="1250"/>
                            </p:stCondLst>
                            <p:childTnLst>
                              <p:par>
                                <p:cTn id="20" presetID="2" presetClass="entr" presetSubtype="3" decel="100000"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1000" fill="hold"/>
                                        <p:tgtEl>
                                          <p:spTgt spid="7"/>
                                        </p:tgtEl>
                                        <p:attrNameLst>
                                          <p:attrName>ppt_x</p:attrName>
                                        </p:attrNameLst>
                                      </p:cBhvr>
                                      <p:tavLst>
                                        <p:tav tm="0">
                                          <p:val>
                                            <p:strVal val="1+#ppt_w/2"/>
                                          </p:val>
                                        </p:tav>
                                        <p:tav tm="100000">
                                          <p:val>
                                            <p:strVal val="#ppt_x"/>
                                          </p:val>
                                        </p:tav>
                                      </p:tavLst>
                                    </p:anim>
                                    <p:anim calcmode="lin" valueType="num">
                                      <p:cBhvr additive="base">
                                        <p:cTn id="23" dur="1000" fill="hold"/>
                                        <p:tgtEl>
                                          <p:spTgt spid="7"/>
                                        </p:tgtEl>
                                        <p:attrNameLst>
                                          <p:attrName>ppt_y</p:attrName>
                                        </p:attrNameLst>
                                      </p:cBhvr>
                                      <p:tavLst>
                                        <p:tav tm="0">
                                          <p:val>
                                            <p:strVal val="0-#ppt_h/2"/>
                                          </p:val>
                                        </p:tav>
                                        <p:tav tm="100000">
                                          <p:val>
                                            <p:strVal val="#ppt_y"/>
                                          </p:val>
                                        </p:tav>
                                      </p:tavLst>
                                    </p:anim>
                                  </p:childTnLst>
                                </p:cTn>
                              </p:par>
                              <p:par>
                                <p:cTn id="24" presetID="2" presetClass="entr" presetSubtype="12" decel="100000" fill="hold" nodeType="with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1500" fill="hold"/>
                                        <p:tgtEl>
                                          <p:spTgt spid="8"/>
                                        </p:tgtEl>
                                        <p:attrNameLst>
                                          <p:attrName>ppt_x</p:attrName>
                                        </p:attrNameLst>
                                      </p:cBhvr>
                                      <p:tavLst>
                                        <p:tav tm="0">
                                          <p:val>
                                            <p:strVal val="0-#ppt_w/2"/>
                                          </p:val>
                                        </p:tav>
                                        <p:tav tm="100000">
                                          <p:val>
                                            <p:strVal val="#ppt_x"/>
                                          </p:val>
                                        </p:tav>
                                      </p:tavLst>
                                    </p:anim>
                                    <p:anim calcmode="lin" valueType="num">
                                      <p:cBhvr additive="base">
                                        <p:cTn id="27" dur="1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íṥļïḋé"/>
          <p:cNvSpPr/>
          <p:nvPr/>
        </p:nvSpPr>
        <p:spPr>
          <a:xfrm>
            <a:off x="6027980" y="586889"/>
            <a:ext cx="3730277" cy="646331"/>
          </a:xfrm>
          <a:prstGeom prst="rect">
            <a:avLst/>
          </a:prstGeom>
          <a:noFill/>
          <a:ln w="3175"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zh-CN" altLang="en-US" sz="3600" dirty="0">
                <a:solidFill>
                  <a:srgbClr val="C0B6B4"/>
                </a:solidFill>
                <a:cs typeface="+mn-ea"/>
                <a:sym typeface="+mn-lt"/>
              </a:rPr>
              <a:t>工作完成情况</a:t>
            </a:r>
            <a:endParaRPr lang="zh-CN" altLang="en-US" sz="3600" dirty="0">
              <a:solidFill>
                <a:srgbClr val="C0B6B4"/>
              </a:solidFill>
              <a:cs typeface="+mn-ea"/>
              <a:sym typeface="+mn-lt"/>
            </a:endParaRPr>
          </a:p>
        </p:txBody>
      </p:sp>
      <p:cxnSp>
        <p:nvCxnSpPr>
          <p:cNvPr id="6" name="直接连接符 5"/>
          <p:cNvCxnSpPr/>
          <p:nvPr/>
        </p:nvCxnSpPr>
        <p:spPr>
          <a:xfrm>
            <a:off x="7337533" y="1358270"/>
            <a:ext cx="1111170" cy="0"/>
          </a:xfrm>
          <a:prstGeom prst="line">
            <a:avLst/>
          </a:prstGeom>
          <a:ln w="19050">
            <a:solidFill>
              <a:srgbClr val="C0B6B4"/>
            </a:solidFill>
          </a:ln>
        </p:spPr>
        <p:style>
          <a:lnRef idx="1">
            <a:schemeClr val="accent1"/>
          </a:lnRef>
          <a:fillRef idx="0">
            <a:schemeClr val="accent1"/>
          </a:fillRef>
          <a:effectRef idx="0">
            <a:schemeClr val="accent1"/>
          </a:effectRef>
          <a:fontRef idx="minor">
            <a:schemeClr val="tx1"/>
          </a:fontRef>
        </p:style>
      </p:cxnSp>
      <p:sp>
        <p:nvSpPr>
          <p:cNvPr id="82" name="矩形 81"/>
          <p:cNvSpPr/>
          <p:nvPr/>
        </p:nvSpPr>
        <p:spPr>
          <a:xfrm>
            <a:off x="1262768" y="2285014"/>
            <a:ext cx="2430848" cy="3802095"/>
          </a:xfrm>
          <a:prstGeom prst="rect">
            <a:avLst/>
          </a:prstGeom>
          <a:noFill/>
          <a:ln w="38100" cap="flat" cmpd="sng" algn="ctr">
            <a:solidFill>
              <a:srgbClr val="C0B6B4"/>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pic>
        <p:nvPicPr>
          <p:cNvPr id="84" name="图片 83"/>
          <p:cNvPicPr>
            <a:picLocks noChangeAspect="1"/>
          </p:cNvPicPr>
          <p:nvPr/>
        </p:nvPicPr>
        <p:blipFill rotWithShape="1">
          <a:blip r:embed="rId1" cstate="print">
            <a:extLst>
              <a:ext uri="{28A0092B-C50C-407E-A947-70E740481C1C}">
                <a14:useLocalDpi xmlns:a14="http://schemas.microsoft.com/office/drawing/2010/main" val="0"/>
              </a:ext>
            </a:extLst>
          </a:blip>
          <a:srcRect l="32988" t="4347" r="32637" b="5988"/>
          <a:stretch>
            <a:fillRect/>
          </a:stretch>
        </p:blipFill>
        <p:spPr>
          <a:xfrm flipH="1">
            <a:off x="1452125" y="90904"/>
            <a:ext cx="2052135" cy="5353043"/>
          </a:xfrm>
          <a:prstGeom prst="rect">
            <a:avLst/>
          </a:prstGeom>
        </p:spPr>
      </p:pic>
      <p:grpSp>
        <p:nvGrpSpPr>
          <p:cNvPr id="89" name="Group 13"/>
          <p:cNvGrpSpPr/>
          <p:nvPr/>
        </p:nvGrpSpPr>
        <p:grpSpPr>
          <a:xfrm>
            <a:off x="1880263" y="5189595"/>
            <a:ext cx="1435794" cy="848938"/>
            <a:chOff x="6463952" y="2415129"/>
            <a:chExt cx="1435794" cy="848938"/>
          </a:xfrm>
        </p:grpSpPr>
        <p:sp>
          <p:nvSpPr>
            <p:cNvPr id="90" name="Rectangle 14"/>
            <p:cNvSpPr/>
            <p:nvPr/>
          </p:nvSpPr>
          <p:spPr>
            <a:xfrm>
              <a:off x="6463952" y="2617736"/>
              <a:ext cx="1435794" cy="646331"/>
            </a:xfrm>
            <a:prstGeom prst="rect">
              <a:avLst/>
            </a:prstGeom>
            <a:effectLst/>
          </p:spPr>
          <p:txBody>
            <a:bodyPr wrap="square">
              <a:spAutoFit/>
            </a:bodyPr>
            <a:lstStyle/>
            <a:p>
              <a:pPr algn="ctr"/>
              <a:r>
                <a:rPr lang="en-US" sz="3600" b="1" dirty="0">
                  <a:solidFill>
                    <a:schemeClr val="tx1">
                      <a:lumMod val="95000"/>
                      <a:lumOff val="5000"/>
                    </a:schemeClr>
                  </a:solidFill>
                  <a:cs typeface="+mn-ea"/>
                  <a:sym typeface="+mn-lt"/>
                </a:rPr>
                <a:t>15$</a:t>
              </a:r>
              <a:endParaRPr lang="en-US" sz="3600" b="1" dirty="0">
                <a:solidFill>
                  <a:schemeClr val="tx1">
                    <a:lumMod val="95000"/>
                    <a:lumOff val="5000"/>
                  </a:schemeClr>
                </a:solidFill>
                <a:cs typeface="+mn-ea"/>
                <a:sym typeface="+mn-lt"/>
              </a:endParaRPr>
            </a:p>
          </p:txBody>
        </p:sp>
        <p:sp>
          <p:nvSpPr>
            <p:cNvPr id="91" name="Rectangle 15"/>
            <p:cNvSpPr/>
            <p:nvPr/>
          </p:nvSpPr>
          <p:spPr>
            <a:xfrm>
              <a:off x="6463952" y="2415129"/>
              <a:ext cx="1435794" cy="307777"/>
            </a:xfrm>
            <a:prstGeom prst="rect">
              <a:avLst/>
            </a:prstGeom>
            <a:effectLst/>
          </p:spPr>
          <p:txBody>
            <a:bodyPr wrap="square">
              <a:spAutoFit/>
            </a:bodyPr>
            <a:lstStyle/>
            <a:p>
              <a:pPr algn="ctr"/>
              <a:r>
                <a:rPr lang="en-US" sz="1400" dirty="0">
                  <a:solidFill>
                    <a:schemeClr val="tx1">
                      <a:lumMod val="95000"/>
                      <a:lumOff val="5000"/>
                    </a:schemeClr>
                  </a:solidFill>
                  <a:cs typeface="+mn-ea"/>
                  <a:sym typeface="+mn-lt"/>
                </a:rPr>
                <a:t>Special Price</a:t>
              </a:r>
              <a:endParaRPr lang="en-US" sz="1400" dirty="0">
                <a:solidFill>
                  <a:schemeClr val="tx1">
                    <a:lumMod val="95000"/>
                    <a:lumOff val="5000"/>
                  </a:schemeClr>
                </a:solidFill>
                <a:cs typeface="+mn-ea"/>
                <a:sym typeface="+mn-lt"/>
              </a:endParaRPr>
            </a:p>
          </p:txBody>
        </p:sp>
      </p:grpSp>
      <p:sp>
        <p:nvSpPr>
          <p:cNvPr id="92" name="iṩlîḍè"/>
          <p:cNvSpPr txBox="1"/>
          <p:nvPr/>
        </p:nvSpPr>
        <p:spPr>
          <a:xfrm>
            <a:off x="5005580" y="2290189"/>
            <a:ext cx="2513139" cy="592318"/>
          </a:xfrm>
          <a:prstGeom prst="rect">
            <a:avLst/>
          </a:prstGeom>
          <a:noFill/>
          <a:ln>
            <a:noFill/>
          </a:ln>
        </p:spPr>
        <p:txBody>
          <a:bodyPr wrap="square" lIns="91440" tIns="45720" rIns="91440" bIns="45720" anchor="b" anchorCtr="0">
            <a:normAutofit/>
          </a:bodyPr>
          <a:lstStyle/>
          <a:p>
            <a:pPr>
              <a:buSzPct val="25000"/>
            </a:pPr>
            <a:r>
              <a:rPr lang="zh-CN" altLang="en-US" sz="2400" b="1" dirty="0">
                <a:cs typeface="+mn-ea"/>
                <a:sym typeface="+mn-lt"/>
              </a:rPr>
              <a:t>此处输入题目</a:t>
            </a:r>
            <a:endParaRPr lang="zh-CN" altLang="en-US" sz="2400" b="1" dirty="0">
              <a:cs typeface="+mn-ea"/>
              <a:sym typeface="+mn-lt"/>
            </a:endParaRPr>
          </a:p>
        </p:txBody>
      </p:sp>
      <p:sp>
        <p:nvSpPr>
          <p:cNvPr id="93" name="îṣ1îḋè"/>
          <p:cNvSpPr txBox="1"/>
          <p:nvPr/>
        </p:nvSpPr>
        <p:spPr>
          <a:xfrm>
            <a:off x="5043867" y="2945205"/>
            <a:ext cx="5943600" cy="846464"/>
          </a:xfrm>
          <a:prstGeom prst="rect">
            <a:avLst/>
          </a:prstGeom>
          <a:noFill/>
          <a:ln>
            <a:noFill/>
          </a:ln>
        </p:spPr>
        <p:txBody>
          <a:bodyPr wrap="square" lIns="91440" tIns="45720" rIns="91440" bIns="45720" anchor="t" anchorCtr="0">
            <a:normAutofit/>
          </a:bodyPr>
          <a:lstStyle/>
          <a:p>
            <a:pPr>
              <a:lnSpc>
                <a:spcPct val="150000"/>
              </a:lnSpc>
              <a:buSzPct val="25000"/>
            </a:pPr>
            <a:r>
              <a:rPr lang="zh-CN" altLang="en-US" sz="1100" dirty="0">
                <a:solidFill>
                  <a:schemeClr val="bg1">
                    <a:lumMod val="50000"/>
                  </a:schemeClr>
                </a:solidFill>
                <a:cs typeface="+mn-ea"/>
                <a:sym typeface="+mn-lt"/>
              </a:rPr>
              <a:t>点击输入您的文字内容，用简洁的文字进行阐述，详细内容应点击输入您的文字内容，用简洁的文字进行阐述，详细内容应点击输入您的文字内容，用简洁的文字进行阐述，详细内容应</a:t>
            </a:r>
            <a:endParaRPr lang="zh-CN" altLang="en-US" sz="1100" dirty="0">
              <a:solidFill>
                <a:schemeClr val="bg1">
                  <a:lumMod val="50000"/>
                </a:schemeClr>
              </a:solidFill>
              <a:cs typeface="+mn-ea"/>
              <a:sym typeface="+mn-lt"/>
            </a:endParaRPr>
          </a:p>
        </p:txBody>
      </p:sp>
      <p:cxnSp>
        <p:nvCxnSpPr>
          <p:cNvPr id="94" name="直接连接符 93"/>
          <p:cNvCxnSpPr/>
          <p:nvPr/>
        </p:nvCxnSpPr>
        <p:spPr>
          <a:xfrm>
            <a:off x="5025273" y="3811096"/>
            <a:ext cx="6051550"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grpSp>
        <p:nvGrpSpPr>
          <p:cNvPr id="95" name="组合 94"/>
          <p:cNvGrpSpPr/>
          <p:nvPr/>
        </p:nvGrpSpPr>
        <p:grpSpPr>
          <a:xfrm>
            <a:off x="5275157" y="4151511"/>
            <a:ext cx="670004" cy="670004"/>
            <a:chOff x="5770832" y="3867120"/>
            <a:chExt cx="670004" cy="670004"/>
          </a:xfrm>
        </p:grpSpPr>
        <p:sp>
          <p:nvSpPr>
            <p:cNvPr id="96" name="îsḷîḑê"/>
            <p:cNvSpPr/>
            <p:nvPr/>
          </p:nvSpPr>
          <p:spPr>
            <a:xfrm>
              <a:off x="5770832" y="3867120"/>
              <a:ext cx="670004" cy="670004"/>
            </a:xfrm>
            <a:prstGeom prst="roundRect">
              <a:avLst/>
            </a:prstGeom>
            <a:solidFill>
              <a:schemeClr val="bg1"/>
            </a:solidFill>
            <a:ln w="6350">
              <a:solidFill>
                <a:srgbClr val="A3C8BD"/>
              </a:solidFill>
            </a:ln>
            <a:effectLst/>
          </p:spPr>
          <p:style>
            <a:lnRef idx="1">
              <a:schemeClr val="accent1"/>
            </a:lnRef>
            <a:fillRef idx="3">
              <a:schemeClr val="accent1"/>
            </a:fillRef>
            <a:effectRef idx="2">
              <a:schemeClr val="accent1"/>
            </a:effectRef>
            <a:fontRef idx="minor">
              <a:schemeClr val="lt1"/>
            </a:fontRef>
          </p:style>
          <p:txBody>
            <a:bodyPr wrap="square" lIns="91440" tIns="45720" rIns="91440" bIns="45720" anchor="ctr">
              <a:normAutofit/>
            </a:bodyPr>
            <a:lstStyle/>
            <a:p>
              <a:pPr algn="ctr"/>
              <a:endParaRPr lang="en-US" sz="2400" dirty="0">
                <a:solidFill>
                  <a:srgbClr val="FFFFFF"/>
                </a:solidFill>
                <a:cs typeface="+mn-ea"/>
                <a:sym typeface="+mn-lt"/>
              </a:endParaRPr>
            </a:p>
          </p:txBody>
        </p:sp>
        <p:sp>
          <p:nvSpPr>
            <p:cNvPr id="97" name="iṣḻíḓé"/>
            <p:cNvSpPr/>
            <p:nvPr/>
          </p:nvSpPr>
          <p:spPr>
            <a:xfrm>
              <a:off x="5917046" y="3993900"/>
              <a:ext cx="377576" cy="416445"/>
            </a:xfrm>
            <a:custGeom>
              <a:avLst/>
              <a:gdLst>
                <a:gd name="connsiteX0" fmla="*/ 435944 w 550382"/>
                <a:gd name="connsiteY0" fmla="*/ 440821 h 607039"/>
                <a:gd name="connsiteX1" fmla="*/ 411829 w 550382"/>
                <a:gd name="connsiteY1" fmla="*/ 450698 h 607039"/>
                <a:gd name="connsiteX2" fmla="*/ 393649 w 550382"/>
                <a:gd name="connsiteY2" fmla="*/ 477504 h 607039"/>
                <a:gd name="connsiteX3" fmla="*/ 393272 w 550382"/>
                <a:gd name="connsiteY3" fmla="*/ 478821 h 607039"/>
                <a:gd name="connsiteX4" fmla="*/ 380650 w 550382"/>
                <a:gd name="connsiteY4" fmla="*/ 478821 h 607039"/>
                <a:gd name="connsiteX5" fmla="*/ 377070 w 550382"/>
                <a:gd name="connsiteY5" fmla="*/ 482396 h 607039"/>
                <a:gd name="connsiteX6" fmla="*/ 377070 w 550382"/>
                <a:gd name="connsiteY6" fmla="*/ 490485 h 607039"/>
                <a:gd name="connsiteX7" fmla="*/ 380650 w 550382"/>
                <a:gd name="connsiteY7" fmla="*/ 494059 h 607039"/>
                <a:gd name="connsiteX8" fmla="*/ 390635 w 550382"/>
                <a:gd name="connsiteY8" fmla="*/ 494059 h 607039"/>
                <a:gd name="connsiteX9" fmla="*/ 390635 w 550382"/>
                <a:gd name="connsiteY9" fmla="*/ 500643 h 607039"/>
                <a:gd name="connsiteX10" fmla="*/ 380650 w 550382"/>
                <a:gd name="connsiteY10" fmla="*/ 500643 h 607039"/>
                <a:gd name="connsiteX11" fmla="*/ 377070 w 550382"/>
                <a:gd name="connsiteY11" fmla="*/ 504217 h 607039"/>
                <a:gd name="connsiteX12" fmla="*/ 377070 w 550382"/>
                <a:gd name="connsiteY12" fmla="*/ 512306 h 607039"/>
                <a:gd name="connsiteX13" fmla="*/ 380650 w 550382"/>
                <a:gd name="connsiteY13" fmla="*/ 515881 h 607039"/>
                <a:gd name="connsiteX14" fmla="*/ 392613 w 550382"/>
                <a:gd name="connsiteY14" fmla="*/ 515881 h 607039"/>
                <a:gd name="connsiteX15" fmla="*/ 395345 w 550382"/>
                <a:gd name="connsiteY15" fmla="*/ 524534 h 607039"/>
                <a:gd name="connsiteX16" fmla="*/ 426807 w 550382"/>
                <a:gd name="connsiteY16" fmla="*/ 554445 h 607039"/>
                <a:gd name="connsiteX17" fmla="*/ 464675 w 550382"/>
                <a:gd name="connsiteY17" fmla="*/ 554915 h 607039"/>
                <a:gd name="connsiteX18" fmla="*/ 474377 w 550382"/>
                <a:gd name="connsiteY18" fmla="*/ 551435 h 607039"/>
                <a:gd name="connsiteX19" fmla="*/ 476920 w 550382"/>
                <a:gd name="connsiteY19" fmla="*/ 544851 h 607039"/>
                <a:gd name="connsiteX20" fmla="*/ 472776 w 550382"/>
                <a:gd name="connsiteY20" fmla="*/ 535257 h 607039"/>
                <a:gd name="connsiteX21" fmla="*/ 466747 w 550382"/>
                <a:gd name="connsiteY21" fmla="*/ 532247 h 607039"/>
                <a:gd name="connsiteX22" fmla="*/ 455066 w 550382"/>
                <a:gd name="connsiteY22" fmla="*/ 535069 h 607039"/>
                <a:gd name="connsiteX23" fmla="*/ 432270 w 550382"/>
                <a:gd name="connsiteY23" fmla="*/ 534504 h 607039"/>
                <a:gd name="connsiteX24" fmla="*/ 414844 w 550382"/>
                <a:gd name="connsiteY24" fmla="*/ 515881 h 607039"/>
                <a:gd name="connsiteX25" fmla="*/ 440371 w 550382"/>
                <a:gd name="connsiteY25" fmla="*/ 515881 h 607039"/>
                <a:gd name="connsiteX26" fmla="*/ 443951 w 550382"/>
                <a:gd name="connsiteY26" fmla="*/ 512306 h 607039"/>
                <a:gd name="connsiteX27" fmla="*/ 443951 w 550382"/>
                <a:gd name="connsiteY27" fmla="*/ 504217 h 607039"/>
                <a:gd name="connsiteX28" fmla="*/ 440371 w 550382"/>
                <a:gd name="connsiteY28" fmla="*/ 500643 h 607039"/>
                <a:gd name="connsiteX29" fmla="*/ 412489 w 550382"/>
                <a:gd name="connsiteY29" fmla="*/ 500643 h 607039"/>
                <a:gd name="connsiteX30" fmla="*/ 412489 w 550382"/>
                <a:gd name="connsiteY30" fmla="*/ 494059 h 607039"/>
                <a:gd name="connsiteX31" fmla="*/ 440371 w 550382"/>
                <a:gd name="connsiteY31" fmla="*/ 494059 h 607039"/>
                <a:gd name="connsiteX32" fmla="*/ 443951 w 550382"/>
                <a:gd name="connsiteY32" fmla="*/ 490485 h 607039"/>
                <a:gd name="connsiteX33" fmla="*/ 443951 w 550382"/>
                <a:gd name="connsiteY33" fmla="*/ 482396 h 607039"/>
                <a:gd name="connsiteX34" fmla="*/ 440371 w 550382"/>
                <a:gd name="connsiteY34" fmla="*/ 478821 h 607039"/>
                <a:gd name="connsiteX35" fmla="*/ 415974 w 550382"/>
                <a:gd name="connsiteY35" fmla="*/ 478821 h 607039"/>
                <a:gd name="connsiteX36" fmla="*/ 415974 w 550382"/>
                <a:gd name="connsiteY36" fmla="*/ 478539 h 607039"/>
                <a:gd name="connsiteX37" fmla="*/ 430198 w 550382"/>
                <a:gd name="connsiteY37" fmla="*/ 463772 h 607039"/>
                <a:gd name="connsiteX38" fmla="*/ 455066 w 550382"/>
                <a:gd name="connsiteY38" fmla="*/ 462361 h 607039"/>
                <a:gd name="connsiteX39" fmla="*/ 466841 w 550382"/>
                <a:gd name="connsiteY39" fmla="*/ 465277 h 607039"/>
                <a:gd name="connsiteX40" fmla="*/ 472776 w 550382"/>
                <a:gd name="connsiteY40" fmla="*/ 462361 h 607039"/>
                <a:gd name="connsiteX41" fmla="*/ 476920 w 550382"/>
                <a:gd name="connsiteY41" fmla="*/ 452861 h 607039"/>
                <a:gd name="connsiteX42" fmla="*/ 474660 w 550382"/>
                <a:gd name="connsiteY42" fmla="*/ 446089 h 607039"/>
                <a:gd name="connsiteX43" fmla="*/ 472399 w 550382"/>
                <a:gd name="connsiteY43" fmla="*/ 445054 h 607039"/>
                <a:gd name="connsiteX44" fmla="*/ 435944 w 550382"/>
                <a:gd name="connsiteY44" fmla="*/ 440821 h 607039"/>
                <a:gd name="connsiteX45" fmla="*/ 441172 w 550382"/>
                <a:gd name="connsiteY45" fmla="*/ 389089 h 607039"/>
                <a:gd name="connsiteX46" fmla="*/ 518367 w 550382"/>
                <a:gd name="connsiteY46" fmla="*/ 420975 h 607039"/>
                <a:gd name="connsiteX47" fmla="*/ 518462 w 550382"/>
                <a:gd name="connsiteY47" fmla="*/ 575138 h 607039"/>
                <a:gd name="connsiteX48" fmla="*/ 385925 w 550382"/>
                <a:gd name="connsiteY48" fmla="*/ 592069 h 607039"/>
                <a:gd name="connsiteX49" fmla="*/ 385737 w 550382"/>
                <a:gd name="connsiteY49" fmla="*/ 591880 h 607039"/>
                <a:gd name="connsiteX50" fmla="*/ 339203 w 550382"/>
                <a:gd name="connsiteY50" fmla="*/ 604578 h 607039"/>
                <a:gd name="connsiteX51" fmla="*/ 337978 w 550382"/>
                <a:gd name="connsiteY51" fmla="*/ 596583 h 607039"/>
                <a:gd name="connsiteX52" fmla="*/ 360491 w 550382"/>
                <a:gd name="connsiteY52" fmla="*/ 571187 h 607039"/>
                <a:gd name="connsiteX53" fmla="*/ 359361 w 550382"/>
                <a:gd name="connsiteY53" fmla="*/ 570341 h 607039"/>
                <a:gd name="connsiteX54" fmla="*/ 363977 w 550382"/>
                <a:gd name="connsiteY54" fmla="*/ 420975 h 607039"/>
                <a:gd name="connsiteX55" fmla="*/ 441172 w 550382"/>
                <a:gd name="connsiteY55" fmla="*/ 389089 h 607039"/>
                <a:gd name="connsiteX56" fmla="*/ 149968 w 550382"/>
                <a:gd name="connsiteY56" fmla="*/ 318620 h 607039"/>
                <a:gd name="connsiteX57" fmla="*/ 193583 w 550382"/>
                <a:gd name="connsiteY57" fmla="*/ 456051 h 607039"/>
                <a:gd name="connsiteX58" fmla="*/ 199423 w 550382"/>
                <a:gd name="connsiteY58" fmla="*/ 474771 h 607039"/>
                <a:gd name="connsiteX59" fmla="*/ 218923 w 550382"/>
                <a:gd name="connsiteY59" fmla="*/ 419554 h 607039"/>
                <a:gd name="connsiteX60" fmla="*/ 230698 w 550382"/>
                <a:gd name="connsiteY60" fmla="*/ 354083 h 607039"/>
                <a:gd name="connsiteX61" fmla="*/ 230886 w 550382"/>
                <a:gd name="connsiteY61" fmla="*/ 354083 h 607039"/>
                <a:gd name="connsiteX62" fmla="*/ 230981 w 550382"/>
                <a:gd name="connsiteY62" fmla="*/ 354083 h 607039"/>
                <a:gd name="connsiteX63" fmla="*/ 231075 w 550382"/>
                <a:gd name="connsiteY63" fmla="*/ 354083 h 607039"/>
                <a:gd name="connsiteX64" fmla="*/ 231263 w 550382"/>
                <a:gd name="connsiteY64" fmla="*/ 354083 h 607039"/>
                <a:gd name="connsiteX65" fmla="*/ 243038 w 550382"/>
                <a:gd name="connsiteY65" fmla="*/ 419554 h 607039"/>
                <a:gd name="connsiteX66" fmla="*/ 262538 w 550382"/>
                <a:gd name="connsiteY66" fmla="*/ 474771 h 607039"/>
                <a:gd name="connsiteX67" fmla="*/ 268378 w 550382"/>
                <a:gd name="connsiteY67" fmla="*/ 456051 h 607039"/>
                <a:gd name="connsiteX68" fmla="*/ 311993 w 550382"/>
                <a:gd name="connsiteY68" fmla="*/ 318620 h 607039"/>
                <a:gd name="connsiteX69" fmla="*/ 402331 w 550382"/>
                <a:gd name="connsiteY69" fmla="*/ 362267 h 607039"/>
                <a:gd name="connsiteX70" fmla="*/ 407418 w 550382"/>
                <a:gd name="connsiteY70" fmla="*/ 364242 h 607039"/>
                <a:gd name="connsiteX71" fmla="*/ 343550 w 550382"/>
                <a:gd name="connsiteY71" fmla="*/ 400552 h 607039"/>
                <a:gd name="connsiteX72" fmla="*/ 307377 w 550382"/>
                <a:gd name="connsiteY72" fmla="*/ 531869 h 607039"/>
                <a:gd name="connsiteX73" fmla="*/ 231263 w 550382"/>
                <a:gd name="connsiteY73" fmla="*/ 531869 h 607039"/>
                <a:gd name="connsiteX74" fmla="*/ 230698 w 550382"/>
                <a:gd name="connsiteY74" fmla="*/ 531869 h 607039"/>
                <a:gd name="connsiteX75" fmla="*/ 0 w 550382"/>
                <a:gd name="connsiteY75" fmla="*/ 531869 h 607039"/>
                <a:gd name="connsiteX76" fmla="*/ 59629 w 550382"/>
                <a:gd name="connsiteY76" fmla="*/ 362267 h 607039"/>
                <a:gd name="connsiteX77" fmla="*/ 149968 w 550382"/>
                <a:gd name="connsiteY77" fmla="*/ 318620 h 607039"/>
                <a:gd name="connsiteX78" fmla="*/ 223411 w 550382"/>
                <a:gd name="connsiteY78" fmla="*/ 393 h 607039"/>
                <a:gd name="connsiteX79" fmla="*/ 282097 w 550382"/>
                <a:gd name="connsiteY79" fmla="*/ 12809 h 607039"/>
                <a:gd name="connsiteX80" fmla="*/ 310545 w 550382"/>
                <a:gd name="connsiteY80" fmla="*/ 39334 h 607039"/>
                <a:gd name="connsiteX81" fmla="*/ 342008 w 550382"/>
                <a:gd name="connsiteY81" fmla="*/ 138850 h 607039"/>
                <a:gd name="connsiteX82" fmla="*/ 337863 w 550382"/>
                <a:gd name="connsiteY82" fmla="*/ 154182 h 607039"/>
                <a:gd name="connsiteX83" fmla="*/ 348037 w 550382"/>
                <a:gd name="connsiteY83" fmla="*/ 195945 h 607039"/>
                <a:gd name="connsiteX84" fmla="*/ 327784 w 550382"/>
                <a:gd name="connsiteY84" fmla="*/ 231217 h 607039"/>
                <a:gd name="connsiteX85" fmla="*/ 256663 w 550382"/>
                <a:gd name="connsiteY85" fmla="*/ 318881 h 607039"/>
                <a:gd name="connsiteX86" fmla="*/ 204665 w 550382"/>
                <a:gd name="connsiteY86" fmla="*/ 318975 h 607039"/>
                <a:gd name="connsiteX87" fmla="*/ 133733 w 550382"/>
                <a:gd name="connsiteY87" fmla="*/ 231217 h 607039"/>
                <a:gd name="connsiteX88" fmla="*/ 113385 w 550382"/>
                <a:gd name="connsiteY88" fmla="*/ 195850 h 607039"/>
                <a:gd name="connsiteX89" fmla="*/ 123559 w 550382"/>
                <a:gd name="connsiteY89" fmla="*/ 154088 h 607039"/>
                <a:gd name="connsiteX90" fmla="*/ 119414 w 550382"/>
                <a:gd name="connsiteY90" fmla="*/ 138756 h 607039"/>
                <a:gd name="connsiteX91" fmla="*/ 119132 w 550382"/>
                <a:gd name="connsiteY91" fmla="*/ 89845 h 607039"/>
                <a:gd name="connsiteX92" fmla="*/ 147768 w 550382"/>
                <a:gd name="connsiteY92" fmla="*/ 39805 h 607039"/>
                <a:gd name="connsiteX93" fmla="*/ 174333 w 550382"/>
                <a:gd name="connsiteY93" fmla="*/ 17983 h 607039"/>
                <a:gd name="connsiteX94" fmla="*/ 200049 w 550382"/>
                <a:gd name="connsiteY94" fmla="*/ 4814 h 607039"/>
                <a:gd name="connsiteX95" fmla="*/ 223411 w 550382"/>
                <a:gd name="connsiteY95" fmla="*/ 393 h 607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550382" h="607039">
                  <a:moveTo>
                    <a:pt x="435944" y="440821"/>
                  </a:moveTo>
                  <a:cubicBezTo>
                    <a:pt x="427184" y="442138"/>
                    <a:pt x="418988" y="445148"/>
                    <a:pt x="411829" y="450698"/>
                  </a:cubicBezTo>
                  <a:cubicBezTo>
                    <a:pt x="402786" y="457752"/>
                    <a:pt x="397040" y="466782"/>
                    <a:pt x="393649" y="477504"/>
                  </a:cubicBezTo>
                  <a:lnTo>
                    <a:pt x="393272" y="478821"/>
                  </a:lnTo>
                  <a:lnTo>
                    <a:pt x="380650" y="478821"/>
                  </a:lnTo>
                  <a:cubicBezTo>
                    <a:pt x="378672" y="478821"/>
                    <a:pt x="377070" y="480420"/>
                    <a:pt x="377070" y="482396"/>
                  </a:cubicBezTo>
                  <a:lnTo>
                    <a:pt x="377070" y="490485"/>
                  </a:lnTo>
                  <a:cubicBezTo>
                    <a:pt x="377070" y="492460"/>
                    <a:pt x="378672" y="494059"/>
                    <a:pt x="380650" y="494059"/>
                  </a:cubicBezTo>
                  <a:lnTo>
                    <a:pt x="390635" y="494059"/>
                  </a:lnTo>
                  <a:lnTo>
                    <a:pt x="390635" y="500643"/>
                  </a:lnTo>
                  <a:lnTo>
                    <a:pt x="380650" y="500643"/>
                  </a:lnTo>
                  <a:cubicBezTo>
                    <a:pt x="378672" y="500643"/>
                    <a:pt x="377070" y="502242"/>
                    <a:pt x="377070" y="504217"/>
                  </a:cubicBezTo>
                  <a:lnTo>
                    <a:pt x="377070" y="512306"/>
                  </a:lnTo>
                  <a:cubicBezTo>
                    <a:pt x="377070" y="514282"/>
                    <a:pt x="378672" y="515881"/>
                    <a:pt x="380650" y="515881"/>
                  </a:cubicBezTo>
                  <a:lnTo>
                    <a:pt x="392613" y="515881"/>
                  </a:lnTo>
                  <a:cubicBezTo>
                    <a:pt x="393461" y="518796"/>
                    <a:pt x="394214" y="521806"/>
                    <a:pt x="395345" y="524534"/>
                  </a:cubicBezTo>
                  <a:cubicBezTo>
                    <a:pt x="401562" y="539113"/>
                    <a:pt x="411547" y="549554"/>
                    <a:pt x="426807" y="554445"/>
                  </a:cubicBezTo>
                  <a:cubicBezTo>
                    <a:pt x="439335" y="558584"/>
                    <a:pt x="452052" y="558395"/>
                    <a:pt x="464675" y="554915"/>
                  </a:cubicBezTo>
                  <a:cubicBezTo>
                    <a:pt x="467972" y="554069"/>
                    <a:pt x="471268" y="552752"/>
                    <a:pt x="474377" y="551435"/>
                  </a:cubicBezTo>
                  <a:cubicBezTo>
                    <a:pt x="477391" y="550024"/>
                    <a:pt x="478145" y="547767"/>
                    <a:pt x="476920" y="544851"/>
                  </a:cubicBezTo>
                  <a:cubicBezTo>
                    <a:pt x="475507" y="541653"/>
                    <a:pt x="474283" y="538361"/>
                    <a:pt x="472776" y="535257"/>
                  </a:cubicBezTo>
                  <a:cubicBezTo>
                    <a:pt x="471457" y="532341"/>
                    <a:pt x="469855" y="531494"/>
                    <a:pt x="466747" y="532247"/>
                  </a:cubicBezTo>
                  <a:cubicBezTo>
                    <a:pt x="462791" y="533093"/>
                    <a:pt x="458928" y="534316"/>
                    <a:pt x="455066" y="535069"/>
                  </a:cubicBezTo>
                  <a:cubicBezTo>
                    <a:pt x="447342" y="536762"/>
                    <a:pt x="439806" y="536856"/>
                    <a:pt x="432270" y="534504"/>
                  </a:cubicBezTo>
                  <a:cubicBezTo>
                    <a:pt x="422851" y="531494"/>
                    <a:pt x="417952" y="524722"/>
                    <a:pt x="414844" y="515881"/>
                  </a:cubicBezTo>
                  <a:lnTo>
                    <a:pt x="440371" y="515881"/>
                  </a:lnTo>
                  <a:cubicBezTo>
                    <a:pt x="442350" y="515881"/>
                    <a:pt x="443951" y="514282"/>
                    <a:pt x="443951" y="512306"/>
                  </a:cubicBezTo>
                  <a:lnTo>
                    <a:pt x="443951" y="504217"/>
                  </a:lnTo>
                  <a:cubicBezTo>
                    <a:pt x="443951" y="502242"/>
                    <a:pt x="442350" y="500643"/>
                    <a:pt x="440371" y="500643"/>
                  </a:cubicBezTo>
                  <a:lnTo>
                    <a:pt x="412489" y="500643"/>
                  </a:lnTo>
                  <a:lnTo>
                    <a:pt x="412489" y="494059"/>
                  </a:lnTo>
                  <a:lnTo>
                    <a:pt x="440371" y="494059"/>
                  </a:lnTo>
                  <a:cubicBezTo>
                    <a:pt x="442350" y="494059"/>
                    <a:pt x="443951" y="492460"/>
                    <a:pt x="443951" y="490485"/>
                  </a:cubicBezTo>
                  <a:lnTo>
                    <a:pt x="443951" y="482396"/>
                  </a:lnTo>
                  <a:cubicBezTo>
                    <a:pt x="443951" y="480420"/>
                    <a:pt x="442350" y="478821"/>
                    <a:pt x="440371" y="478821"/>
                  </a:cubicBezTo>
                  <a:lnTo>
                    <a:pt x="415974" y="478821"/>
                  </a:lnTo>
                  <a:lnTo>
                    <a:pt x="415974" y="478539"/>
                  </a:lnTo>
                  <a:cubicBezTo>
                    <a:pt x="418894" y="471861"/>
                    <a:pt x="423133" y="466500"/>
                    <a:pt x="430198" y="463772"/>
                  </a:cubicBezTo>
                  <a:cubicBezTo>
                    <a:pt x="438299" y="460574"/>
                    <a:pt x="446589" y="460574"/>
                    <a:pt x="455066" y="462361"/>
                  </a:cubicBezTo>
                  <a:cubicBezTo>
                    <a:pt x="458928" y="463113"/>
                    <a:pt x="462791" y="464336"/>
                    <a:pt x="466841" y="465277"/>
                  </a:cubicBezTo>
                  <a:cubicBezTo>
                    <a:pt x="469855" y="465841"/>
                    <a:pt x="471457" y="464995"/>
                    <a:pt x="472776" y="462361"/>
                  </a:cubicBezTo>
                  <a:cubicBezTo>
                    <a:pt x="474283" y="459257"/>
                    <a:pt x="475602" y="455965"/>
                    <a:pt x="476920" y="452861"/>
                  </a:cubicBezTo>
                  <a:cubicBezTo>
                    <a:pt x="478145" y="449851"/>
                    <a:pt x="477391" y="447688"/>
                    <a:pt x="474660" y="446089"/>
                  </a:cubicBezTo>
                  <a:cubicBezTo>
                    <a:pt x="473906" y="445712"/>
                    <a:pt x="473152" y="445336"/>
                    <a:pt x="472399" y="445054"/>
                  </a:cubicBezTo>
                  <a:cubicBezTo>
                    <a:pt x="460530" y="440539"/>
                    <a:pt x="448473" y="438752"/>
                    <a:pt x="435944" y="440821"/>
                  </a:cubicBezTo>
                  <a:close/>
                  <a:moveTo>
                    <a:pt x="441172" y="389089"/>
                  </a:moveTo>
                  <a:cubicBezTo>
                    <a:pt x="469125" y="389089"/>
                    <a:pt x="497079" y="399717"/>
                    <a:pt x="518367" y="420975"/>
                  </a:cubicBezTo>
                  <a:cubicBezTo>
                    <a:pt x="561039" y="463490"/>
                    <a:pt x="561039" y="532623"/>
                    <a:pt x="518462" y="575138"/>
                  </a:cubicBezTo>
                  <a:cubicBezTo>
                    <a:pt x="482572" y="610975"/>
                    <a:pt x="427749" y="616618"/>
                    <a:pt x="385925" y="592069"/>
                  </a:cubicBezTo>
                  <a:lnTo>
                    <a:pt x="385737" y="591880"/>
                  </a:lnTo>
                  <a:cubicBezTo>
                    <a:pt x="369252" y="604296"/>
                    <a:pt x="351543" y="606460"/>
                    <a:pt x="339203" y="604578"/>
                  </a:cubicBezTo>
                  <a:cubicBezTo>
                    <a:pt x="335058" y="603920"/>
                    <a:pt x="334210" y="598465"/>
                    <a:pt x="337978" y="596583"/>
                  </a:cubicBezTo>
                  <a:cubicBezTo>
                    <a:pt x="349282" y="591034"/>
                    <a:pt x="356347" y="580123"/>
                    <a:pt x="360491" y="571187"/>
                  </a:cubicBezTo>
                  <a:lnTo>
                    <a:pt x="359361" y="570341"/>
                  </a:lnTo>
                  <a:cubicBezTo>
                    <a:pt x="321399" y="527450"/>
                    <a:pt x="322906" y="461985"/>
                    <a:pt x="363977" y="420975"/>
                  </a:cubicBezTo>
                  <a:cubicBezTo>
                    <a:pt x="385266" y="399717"/>
                    <a:pt x="413219" y="389089"/>
                    <a:pt x="441172" y="389089"/>
                  </a:cubicBezTo>
                  <a:close/>
                  <a:moveTo>
                    <a:pt x="149968" y="318620"/>
                  </a:moveTo>
                  <a:lnTo>
                    <a:pt x="193583" y="456051"/>
                  </a:lnTo>
                  <a:lnTo>
                    <a:pt x="199423" y="474771"/>
                  </a:lnTo>
                  <a:lnTo>
                    <a:pt x="218923" y="419554"/>
                  </a:lnTo>
                  <a:cubicBezTo>
                    <a:pt x="174178" y="357093"/>
                    <a:pt x="222408" y="354083"/>
                    <a:pt x="230698" y="354083"/>
                  </a:cubicBezTo>
                  <a:lnTo>
                    <a:pt x="230886" y="354083"/>
                  </a:lnTo>
                  <a:lnTo>
                    <a:pt x="230981" y="354083"/>
                  </a:lnTo>
                  <a:lnTo>
                    <a:pt x="231075" y="354083"/>
                  </a:lnTo>
                  <a:lnTo>
                    <a:pt x="231263" y="354083"/>
                  </a:lnTo>
                  <a:cubicBezTo>
                    <a:pt x="239647" y="354271"/>
                    <a:pt x="287878" y="357093"/>
                    <a:pt x="243038" y="419554"/>
                  </a:cubicBezTo>
                  <a:lnTo>
                    <a:pt x="262538" y="474771"/>
                  </a:lnTo>
                  <a:lnTo>
                    <a:pt x="268378" y="456051"/>
                  </a:lnTo>
                  <a:lnTo>
                    <a:pt x="311993" y="318620"/>
                  </a:lnTo>
                  <a:cubicBezTo>
                    <a:pt x="311993" y="318620"/>
                    <a:pt x="345811" y="340726"/>
                    <a:pt x="402331" y="362267"/>
                  </a:cubicBezTo>
                  <a:cubicBezTo>
                    <a:pt x="404027" y="362925"/>
                    <a:pt x="405817" y="363678"/>
                    <a:pt x="407418" y="364242"/>
                  </a:cubicBezTo>
                  <a:cubicBezTo>
                    <a:pt x="383491" y="370263"/>
                    <a:pt x="361448" y="382585"/>
                    <a:pt x="343550" y="400552"/>
                  </a:cubicBezTo>
                  <a:cubicBezTo>
                    <a:pt x="308131" y="436015"/>
                    <a:pt x="295885" y="486341"/>
                    <a:pt x="307377" y="531869"/>
                  </a:cubicBezTo>
                  <a:lnTo>
                    <a:pt x="231263" y="531869"/>
                  </a:lnTo>
                  <a:lnTo>
                    <a:pt x="230698" y="531869"/>
                  </a:lnTo>
                  <a:lnTo>
                    <a:pt x="0" y="531869"/>
                  </a:lnTo>
                  <a:cubicBezTo>
                    <a:pt x="1225" y="436015"/>
                    <a:pt x="-2637" y="384843"/>
                    <a:pt x="59629" y="362267"/>
                  </a:cubicBezTo>
                  <a:cubicBezTo>
                    <a:pt x="116150" y="340726"/>
                    <a:pt x="149968" y="318620"/>
                    <a:pt x="149968" y="318620"/>
                  </a:cubicBezTo>
                  <a:close/>
                  <a:moveTo>
                    <a:pt x="223411" y="393"/>
                  </a:moveTo>
                  <a:cubicBezTo>
                    <a:pt x="248939" y="-1676"/>
                    <a:pt x="268250" y="4720"/>
                    <a:pt x="282097" y="12809"/>
                  </a:cubicBezTo>
                  <a:cubicBezTo>
                    <a:pt x="302633" y="24285"/>
                    <a:pt x="310545" y="39334"/>
                    <a:pt x="310545" y="39334"/>
                  </a:cubicBezTo>
                  <a:cubicBezTo>
                    <a:pt x="310545" y="39334"/>
                    <a:pt x="358022" y="42720"/>
                    <a:pt x="342008" y="138850"/>
                  </a:cubicBezTo>
                  <a:cubicBezTo>
                    <a:pt x="340972" y="144023"/>
                    <a:pt x="339747" y="149009"/>
                    <a:pt x="337863" y="154182"/>
                  </a:cubicBezTo>
                  <a:cubicBezTo>
                    <a:pt x="347377" y="153335"/>
                    <a:pt x="358587" y="158791"/>
                    <a:pt x="348037" y="195945"/>
                  </a:cubicBezTo>
                  <a:cubicBezTo>
                    <a:pt x="340312" y="223128"/>
                    <a:pt x="333153" y="230841"/>
                    <a:pt x="327784" y="231217"/>
                  </a:cubicBezTo>
                  <a:cubicBezTo>
                    <a:pt x="322886" y="263386"/>
                    <a:pt x="296981" y="304302"/>
                    <a:pt x="256663" y="318881"/>
                  </a:cubicBezTo>
                  <a:cubicBezTo>
                    <a:pt x="239990" y="324901"/>
                    <a:pt x="221527" y="324901"/>
                    <a:pt x="204665" y="318975"/>
                  </a:cubicBezTo>
                  <a:cubicBezTo>
                    <a:pt x="163594" y="304584"/>
                    <a:pt x="138725" y="263574"/>
                    <a:pt x="133733" y="231217"/>
                  </a:cubicBezTo>
                  <a:cubicBezTo>
                    <a:pt x="128363" y="230653"/>
                    <a:pt x="121204" y="223128"/>
                    <a:pt x="113385" y="195850"/>
                  </a:cubicBezTo>
                  <a:cubicBezTo>
                    <a:pt x="102929" y="158697"/>
                    <a:pt x="114139" y="153147"/>
                    <a:pt x="123559" y="154088"/>
                  </a:cubicBezTo>
                  <a:cubicBezTo>
                    <a:pt x="121675" y="148914"/>
                    <a:pt x="120262" y="143741"/>
                    <a:pt x="119414" y="138756"/>
                  </a:cubicBezTo>
                  <a:cubicBezTo>
                    <a:pt x="116023" y="121449"/>
                    <a:pt x="115175" y="105271"/>
                    <a:pt x="119132" y="89845"/>
                  </a:cubicBezTo>
                  <a:cubicBezTo>
                    <a:pt x="124030" y="69151"/>
                    <a:pt x="135240" y="52597"/>
                    <a:pt x="147768" y="39805"/>
                  </a:cubicBezTo>
                  <a:cubicBezTo>
                    <a:pt x="155869" y="31433"/>
                    <a:pt x="164724" y="24002"/>
                    <a:pt x="174333" y="17983"/>
                  </a:cubicBezTo>
                  <a:cubicBezTo>
                    <a:pt x="182057" y="12621"/>
                    <a:pt x="190629" y="7918"/>
                    <a:pt x="200049" y="4814"/>
                  </a:cubicBezTo>
                  <a:cubicBezTo>
                    <a:pt x="207303" y="2463"/>
                    <a:pt x="215121" y="770"/>
                    <a:pt x="223411" y="393"/>
                  </a:cubicBezTo>
                  <a:close/>
                </a:path>
              </a:pathLst>
            </a:custGeom>
            <a:solidFill>
              <a:srgbClr val="A3C8BD"/>
            </a:solidFill>
            <a:ln w="12700">
              <a:miter lim="400000"/>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defTabSz="228600">
                <a:defRPr sz="3000" cap="none">
                  <a:solidFill>
                    <a:srgbClr val="FFFFFF"/>
                  </a:solidFill>
                  <a:effectLst>
                    <a:outerShdw blurRad="38100" dist="12700" dir="5400000" rotWithShape="0">
                      <a:srgbClr val="000000">
                        <a:alpha val="50000"/>
                      </a:srgbClr>
                    </a:outerShdw>
                  </a:effectLst>
                </a:defRPr>
              </a:pPr>
              <a:endParaRPr sz="1500">
                <a:cs typeface="+mn-ea"/>
                <a:sym typeface="+mn-lt"/>
              </a:endParaRPr>
            </a:p>
          </p:txBody>
        </p:sp>
      </p:grpSp>
      <p:sp>
        <p:nvSpPr>
          <p:cNvPr id="98" name="Shape 3496"/>
          <p:cNvSpPr/>
          <p:nvPr/>
        </p:nvSpPr>
        <p:spPr>
          <a:xfrm>
            <a:off x="4797088" y="5028993"/>
            <a:ext cx="1626143" cy="287579"/>
          </a:xfrm>
          <a:prstGeom prst="rect">
            <a:avLst/>
          </a:prstGeom>
          <a:ln w="12700">
            <a:miter lim="400000"/>
          </a:ln>
        </p:spPr>
        <p:txBody>
          <a:bodyPr wrap="square" lIns="35719" tIns="35719" rIns="35719" bIns="35719">
            <a:spAutoFit/>
          </a:bodyPr>
          <a:lstStyle>
            <a:lvl1pPr>
              <a:lnSpc>
                <a:spcPct val="100000"/>
              </a:lnSpc>
              <a:defRPr b="1" cap="all" spc="240">
                <a:solidFill>
                  <a:schemeClr val="accent6">
                    <a:hueOff val="-2214564"/>
                    <a:satOff val="-18454"/>
                    <a:lumOff val="-82929"/>
                  </a:schemeClr>
                </a:solidFill>
              </a:defRPr>
            </a:lvl1pPr>
          </a:lstStyle>
          <a:p>
            <a:pPr algn="ctr" defTabSz="410845" hangingPunct="0"/>
            <a:r>
              <a:rPr lang="zh-CN" altLang="en-US" sz="1400" kern="0" spc="0" dirty="0">
                <a:solidFill>
                  <a:srgbClr val="DCD5CB">
                    <a:hueOff val="-2214564"/>
                    <a:satOff val="-18454"/>
                    <a:lumOff val="-82929"/>
                  </a:srgbClr>
                </a:solidFill>
                <a:cs typeface="+mn-ea"/>
                <a:sym typeface="+mn-lt"/>
              </a:rPr>
              <a:t>替换文字内容</a:t>
            </a:r>
            <a:endParaRPr lang="zh-CN" altLang="en-US" sz="1400" kern="0" spc="0" dirty="0">
              <a:solidFill>
                <a:srgbClr val="DCD5CB">
                  <a:hueOff val="-2214564"/>
                  <a:satOff val="-18454"/>
                  <a:lumOff val="-82929"/>
                </a:srgbClr>
              </a:solidFill>
              <a:cs typeface="+mn-ea"/>
              <a:sym typeface="+mn-lt"/>
            </a:endParaRPr>
          </a:p>
        </p:txBody>
      </p:sp>
      <p:sp>
        <p:nvSpPr>
          <p:cNvPr id="99" name="Text Placeholder 32"/>
          <p:cNvSpPr txBox="1"/>
          <p:nvPr/>
        </p:nvSpPr>
        <p:spPr>
          <a:xfrm>
            <a:off x="4968809" y="5361102"/>
            <a:ext cx="1282700" cy="553998"/>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20000"/>
              </a:lnSpc>
              <a:buNone/>
            </a:pPr>
            <a:r>
              <a:rPr lang="zh-CN" altLang="en-US" sz="1000" dirty="0">
                <a:solidFill>
                  <a:schemeClr val="bg1">
                    <a:lumMod val="50000"/>
                  </a:schemeClr>
                </a:solidFill>
                <a:latin typeface="+mn-lt"/>
                <a:cs typeface="+mn-ea"/>
                <a:sym typeface="+mn-lt"/>
              </a:rPr>
              <a:t>请替换文字内容，修改文字内容，也可以直接复制你的内容到此。</a:t>
            </a:r>
            <a:endParaRPr lang="zh-CN" altLang="en-US" sz="1000" dirty="0">
              <a:solidFill>
                <a:schemeClr val="bg1">
                  <a:lumMod val="50000"/>
                </a:schemeClr>
              </a:solidFill>
              <a:latin typeface="+mn-lt"/>
              <a:cs typeface="+mn-ea"/>
              <a:sym typeface="+mn-lt"/>
            </a:endParaRPr>
          </a:p>
        </p:txBody>
      </p:sp>
      <p:grpSp>
        <p:nvGrpSpPr>
          <p:cNvPr id="100" name="组合 99"/>
          <p:cNvGrpSpPr/>
          <p:nvPr/>
        </p:nvGrpSpPr>
        <p:grpSpPr>
          <a:xfrm>
            <a:off x="7518719" y="4151511"/>
            <a:ext cx="670004" cy="670004"/>
            <a:chOff x="5770832" y="3867120"/>
            <a:chExt cx="670004" cy="670004"/>
          </a:xfrm>
        </p:grpSpPr>
        <p:sp>
          <p:nvSpPr>
            <p:cNvPr id="101" name="îsḷîḑê"/>
            <p:cNvSpPr/>
            <p:nvPr/>
          </p:nvSpPr>
          <p:spPr>
            <a:xfrm>
              <a:off x="5770832" y="3867120"/>
              <a:ext cx="670004" cy="670004"/>
            </a:xfrm>
            <a:prstGeom prst="roundRect">
              <a:avLst/>
            </a:prstGeom>
            <a:solidFill>
              <a:schemeClr val="bg1"/>
            </a:solidFill>
            <a:ln w="6350">
              <a:solidFill>
                <a:srgbClr val="A3C8BD"/>
              </a:solidFill>
            </a:ln>
            <a:effectLst/>
          </p:spPr>
          <p:style>
            <a:lnRef idx="1">
              <a:schemeClr val="accent1"/>
            </a:lnRef>
            <a:fillRef idx="3">
              <a:schemeClr val="accent1"/>
            </a:fillRef>
            <a:effectRef idx="2">
              <a:schemeClr val="accent1"/>
            </a:effectRef>
            <a:fontRef idx="minor">
              <a:schemeClr val="lt1"/>
            </a:fontRef>
          </p:style>
          <p:txBody>
            <a:bodyPr wrap="square" lIns="91440" tIns="45720" rIns="91440" bIns="45720" anchor="ctr">
              <a:normAutofit/>
            </a:bodyPr>
            <a:lstStyle/>
            <a:p>
              <a:pPr algn="ctr"/>
              <a:endParaRPr lang="en-US" sz="2400" dirty="0">
                <a:solidFill>
                  <a:srgbClr val="FFFFFF"/>
                </a:solidFill>
                <a:cs typeface="+mn-ea"/>
                <a:sym typeface="+mn-lt"/>
              </a:endParaRPr>
            </a:p>
          </p:txBody>
        </p:sp>
        <p:sp>
          <p:nvSpPr>
            <p:cNvPr id="102" name="iṣḻíḓé"/>
            <p:cNvSpPr/>
            <p:nvPr/>
          </p:nvSpPr>
          <p:spPr>
            <a:xfrm>
              <a:off x="5917046" y="3993900"/>
              <a:ext cx="377576" cy="416445"/>
            </a:xfrm>
            <a:custGeom>
              <a:avLst/>
              <a:gdLst>
                <a:gd name="connsiteX0" fmla="*/ 435944 w 550382"/>
                <a:gd name="connsiteY0" fmla="*/ 440821 h 607039"/>
                <a:gd name="connsiteX1" fmla="*/ 411829 w 550382"/>
                <a:gd name="connsiteY1" fmla="*/ 450698 h 607039"/>
                <a:gd name="connsiteX2" fmla="*/ 393649 w 550382"/>
                <a:gd name="connsiteY2" fmla="*/ 477504 h 607039"/>
                <a:gd name="connsiteX3" fmla="*/ 393272 w 550382"/>
                <a:gd name="connsiteY3" fmla="*/ 478821 h 607039"/>
                <a:gd name="connsiteX4" fmla="*/ 380650 w 550382"/>
                <a:gd name="connsiteY4" fmla="*/ 478821 h 607039"/>
                <a:gd name="connsiteX5" fmla="*/ 377070 w 550382"/>
                <a:gd name="connsiteY5" fmla="*/ 482396 h 607039"/>
                <a:gd name="connsiteX6" fmla="*/ 377070 w 550382"/>
                <a:gd name="connsiteY6" fmla="*/ 490485 h 607039"/>
                <a:gd name="connsiteX7" fmla="*/ 380650 w 550382"/>
                <a:gd name="connsiteY7" fmla="*/ 494059 h 607039"/>
                <a:gd name="connsiteX8" fmla="*/ 390635 w 550382"/>
                <a:gd name="connsiteY8" fmla="*/ 494059 h 607039"/>
                <a:gd name="connsiteX9" fmla="*/ 390635 w 550382"/>
                <a:gd name="connsiteY9" fmla="*/ 500643 h 607039"/>
                <a:gd name="connsiteX10" fmla="*/ 380650 w 550382"/>
                <a:gd name="connsiteY10" fmla="*/ 500643 h 607039"/>
                <a:gd name="connsiteX11" fmla="*/ 377070 w 550382"/>
                <a:gd name="connsiteY11" fmla="*/ 504217 h 607039"/>
                <a:gd name="connsiteX12" fmla="*/ 377070 w 550382"/>
                <a:gd name="connsiteY12" fmla="*/ 512306 h 607039"/>
                <a:gd name="connsiteX13" fmla="*/ 380650 w 550382"/>
                <a:gd name="connsiteY13" fmla="*/ 515881 h 607039"/>
                <a:gd name="connsiteX14" fmla="*/ 392613 w 550382"/>
                <a:gd name="connsiteY14" fmla="*/ 515881 h 607039"/>
                <a:gd name="connsiteX15" fmla="*/ 395345 w 550382"/>
                <a:gd name="connsiteY15" fmla="*/ 524534 h 607039"/>
                <a:gd name="connsiteX16" fmla="*/ 426807 w 550382"/>
                <a:gd name="connsiteY16" fmla="*/ 554445 h 607039"/>
                <a:gd name="connsiteX17" fmla="*/ 464675 w 550382"/>
                <a:gd name="connsiteY17" fmla="*/ 554915 h 607039"/>
                <a:gd name="connsiteX18" fmla="*/ 474377 w 550382"/>
                <a:gd name="connsiteY18" fmla="*/ 551435 h 607039"/>
                <a:gd name="connsiteX19" fmla="*/ 476920 w 550382"/>
                <a:gd name="connsiteY19" fmla="*/ 544851 h 607039"/>
                <a:gd name="connsiteX20" fmla="*/ 472776 w 550382"/>
                <a:gd name="connsiteY20" fmla="*/ 535257 h 607039"/>
                <a:gd name="connsiteX21" fmla="*/ 466747 w 550382"/>
                <a:gd name="connsiteY21" fmla="*/ 532247 h 607039"/>
                <a:gd name="connsiteX22" fmla="*/ 455066 w 550382"/>
                <a:gd name="connsiteY22" fmla="*/ 535069 h 607039"/>
                <a:gd name="connsiteX23" fmla="*/ 432270 w 550382"/>
                <a:gd name="connsiteY23" fmla="*/ 534504 h 607039"/>
                <a:gd name="connsiteX24" fmla="*/ 414844 w 550382"/>
                <a:gd name="connsiteY24" fmla="*/ 515881 h 607039"/>
                <a:gd name="connsiteX25" fmla="*/ 440371 w 550382"/>
                <a:gd name="connsiteY25" fmla="*/ 515881 h 607039"/>
                <a:gd name="connsiteX26" fmla="*/ 443951 w 550382"/>
                <a:gd name="connsiteY26" fmla="*/ 512306 h 607039"/>
                <a:gd name="connsiteX27" fmla="*/ 443951 w 550382"/>
                <a:gd name="connsiteY27" fmla="*/ 504217 h 607039"/>
                <a:gd name="connsiteX28" fmla="*/ 440371 w 550382"/>
                <a:gd name="connsiteY28" fmla="*/ 500643 h 607039"/>
                <a:gd name="connsiteX29" fmla="*/ 412489 w 550382"/>
                <a:gd name="connsiteY29" fmla="*/ 500643 h 607039"/>
                <a:gd name="connsiteX30" fmla="*/ 412489 w 550382"/>
                <a:gd name="connsiteY30" fmla="*/ 494059 h 607039"/>
                <a:gd name="connsiteX31" fmla="*/ 440371 w 550382"/>
                <a:gd name="connsiteY31" fmla="*/ 494059 h 607039"/>
                <a:gd name="connsiteX32" fmla="*/ 443951 w 550382"/>
                <a:gd name="connsiteY32" fmla="*/ 490485 h 607039"/>
                <a:gd name="connsiteX33" fmla="*/ 443951 w 550382"/>
                <a:gd name="connsiteY33" fmla="*/ 482396 h 607039"/>
                <a:gd name="connsiteX34" fmla="*/ 440371 w 550382"/>
                <a:gd name="connsiteY34" fmla="*/ 478821 h 607039"/>
                <a:gd name="connsiteX35" fmla="*/ 415974 w 550382"/>
                <a:gd name="connsiteY35" fmla="*/ 478821 h 607039"/>
                <a:gd name="connsiteX36" fmla="*/ 415974 w 550382"/>
                <a:gd name="connsiteY36" fmla="*/ 478539 h 607039"/>
                <a:gd name="connsiteX37" fmla="*/ 430198 w 550382"/>
                <a:gd name="connsiteY37" fmla="*/ 463772 h 607039"/>
                <a:gd name="connsiteX38" fmla="*/ 455066 w 550382"/>
                <a:gd name="connsiteY38" fmla="*/ 462361 h 607039"/>
                <a:gd name="connsiteX39" fmla="*/ 466841 w 550382"/>
                <a:gd name="connsiteY39" fmla="*/ 465277 h 607039"/>
                <a:gd name="connsiteX40" fmla="*/ 472776 w 550382"/>
                <a:gd name="connsiteY40" fmla="*/ 462361 h 607039"/>
                <a:gd name="connsiteX41" fmla="*/ 476920 w 550382"/>
                <a:gd name="connsiteY41" fmla="*/ 452861 h 607039"/>
                <a:gd name="connsiteX42" fmla="*/ 474660 w 550382"/>
                <a:gd name="connsiteY42" fmla="*/ 446089 h 607039"/>
                <a:gd name="connsiteX43" fmla="*/ 472399 w 550382"/>
                <a:gd name="connsiteY43" fmla="*/ 445054 h 607039"/>
                <a:gd name="connsiteX44" fmla="*/ 435944 w 550382"/>
                <a:gd name="connsiteY44" fmla="*/ 440821 h 607039"/>
                <a:gd name="connsiteX45" fmla="*/ 441172 w 550382"/>
                <a:gd name="connsiteY45" fmla="*/ 389089 h 607039"/>
                <a:gd name="connsiteX46" fmla="*/ 518367 w 550382"/>
                <a:gd name="connsiteY46" fmla="*/ 420975 h 607039"/>
                <a:gd name="connsiteX47" fmla="*/ 518462 w 550382"/>
                <a:gd name="connsiteY47" fmla="*/ 575138 h 607039"/>
                <a:gd name="connsiteX48" fmla="*/ 385925 w 550382"/>
                <a:gd name="connsiteY48" fmla="*/ 592069 h 607039"/>
                <a:gd name="connsiteX49" fmla="*/ 385737 w 550382"/>
                <a:gd name="connsiteY49" fmla="*/ 591880 h 607039"/>
                <a:gd name="connsiteX50" fmla="*/ 339203 w 550382"/>
                <a:gd name="connsiteY50" fmla="*/ 604578 h 607039"/>
                <a:gd name="connsiteX51" fmla="*/ 337978 w 550382"/>
                <a:gd name="connsiteY51" fmla="*/ 596583 h 607039"/>
                <a:gd name="connsiteX52" fmla="*/ 360491 w 550382"/>
                <a:gd name="connsiteY52" fmla="*/ 571187 h 607039"/>
                <a:gd name="connsiteX53" fmla="*/ 359361 w 550382"/>
                <a:gd name="connsiteY53" fmla="*/ 570341 h 607039"/>
                <a:gd name="connsiteX54" fmla="*/ 363977 w 550382"/>
                <a:gd name="connsiteY54" fmla="*/ 420975 h 607039"/>
                <a:gd name="connsiteX55" fmla="*/ 441172 w 550382"/>
                <a:gd name="connsiteY55" fmla="*/ 389089 h 607039"/>
                <a:gd name="connsiteX56" fmla="*/ 149968 w 550382"/>
                <a:gd name="connsiteY56" fmla="*/ 318620 h 607039"/>
                <a:gd name="connsiteX57" fmla="*/ 193583 w 550382"/>
                <a:gd name="connsiteY57" fmla="*/ 456051 h 607039"/>
                <a:gd name="connsiteX58" fmla="*/ 199423 w 550382"/>
                <a:gd name="connsiteY58" fmla="*/ 474771 h 607039"/>
                <a:gd name="connsiteX59" fmla="*/ 218923 w 550382"/>
                <a:gd name="connsiteY59" fmla="*/ 419554 h 607039"/>
                <a:gd name="connsiteX60" fmla="*/ 230698 w 550382"/>
                <a:gd name="connsiteY60" fmla="*/ 354083 h 607039"/>
                <a:gd name="connsiteX61" fmla="*/ 230886 w 550382"/>
                <a:gd name="connsiteY61" fmla="*/ 354083 h 607039"/>
                <a:gd name="connsiteX62" fmla="*/ 230981 w 550382"/>
                <a:gd name="connsiteY62" fmla="*/ 354083 h 607039"/>
                <a:gd name="connsiteX63" fmla="*/ 231075 w 550382"/>
                <a:gd name="connsiteY63" fmla="*/ 354083 h 607039"/>
                <a:gd name="connsiteX64" fmla="*/ 231263 w 550382"/>
                <a:gd name="connsiteY64" fmla="*/ 354083 h 607039"/>
                <a:gd name="connsiteX65" fmla="*/ 243038 w 550382"/>
                <a:gd name="connsiteY65" fmla="*/ 419554 h 607039"/>
                <a:gd name="connsiteX66" fmla="*/ 262538 w 550382"/>
                <a:gd name="connsiteY66" fmla="*/ 474771 h 607039"/>
                <a:gd name="connsiteX67" fmla="*/ 268378 w 550382"/>
                <a:gd name="connsiteY67" fmla="*/ 456051 h 607039"/>
                <a:gd name="connsiteX68" fmla="*/ 311993 w 550382"/>
                <a:gd name="connsiteY68" fmla="*/ 318620 h 607039"/>
                <a:gd name="connsiteX69" fmla="*/ 402331 w 550382"/>
                <a:gd name="connsiteY69" fmla="*/ 362267 h 607039"/>
                <a:gd name="connsiteX70" fmla="*/ 407418 w 550382"/>
                <a:gd name="connsiteY70" fmla="*/ 364242 h 607039"/>
                <a:gd name="connsiteX71" fmla="*/ 343550 w 550382"/>
                <a:gd name="connsiteY71" fmla="*/ 400552 h 607039"/>
                <a:gd name="connsiteX72" fmla="*/ 307377 w 550382"/>
                <a:gd name="connsiteY72" fmla="*/ 531869 h 607039"/>
                <a:gd name="connsiteX73" fmla="*/ 231263 w 550382"/>
                <a:gd name="connsiteY73" fmla="*/ 531869 h 607039"/>
                <a:gd name="connsiteX74" fmla="*/ 230698 w 550382"/>
                <a:gd name="connsiteY74" fmla="*/ 531869 h 607039"/>
                <a:gd name="connsiteX75" fmla="*/ 0 w 550382"/>
                <a:gd name="connsiteY75" fmla="*/ 531869 h 607039"/>
                <a:gd name="connsiteX76" fmla="*/ 59629 w 550382"/>
                <a:gd name="connsiteY76" fmla="*/ 362267 h 607039"/>
                <a:gd name="connsiteX77" fmla="*/ 149968 w 550382"/>
                <a:gd name="connsiteY77" fmla="*/ 318620 h 607039"/>
                <a:gd name="connsiteX78" fmla="*/ 223411 w 550382"/>
                <a:gd name="connsiteY78" fmla="*/ 393 h 607039"/>
                <a:gd name="connsiteX79" fmla="*/ 282097 w 550382"/>
                <a:gd name="connsiteY79" fmla="*/ 12809 h 607039"/>
                <a:gd name="connsiteX80" fmla="*/ 310545 w 550382"/>
                <a:gd name="connsiteY80" fmla="*/ 39334 h 607039"/>
                <a:gd name="connsiteX81" fmla="*/ 342008 w 550382"/>
                <a:gd name="connsiteY81" fmla="*/ 138850 h 607039"/>
                <a:gd name="connsiteX82" fmla="*/ 337863 w 550382"/>
                <a:gd name="connsiteY82" fmla="*/ 154182 h 607039"/>
                <a:gd name="connsiteX83" fmla="*/ 348037 w 550382"/>
                <a:gd name="connsiteY83" fmla="*/ 195945 h 607039"/>
                <a:gd name="connsiteX84" fmla="*/ 327784 w 550382"/>
                <a:gd name="connsiteY84" fmla="*/ 231217 h 607039"/>
                <a:gd name="connsiteX85" fmla="*/ 256663 w 550382"/>
                <a:gd name="connsiteY85" fmla="*/ 318881 h 607039"/>
                <a:gd name="connsiteX86" fmla="*/ 204665 w 550382"/>
                <a:gd name="connsiteY86" fmla="*/ 318975 h 607039"/>
                <a:gd name="connsiteX87" fmla="*/ 133733 w 550382"/>
                <a:gd name="connsiteY87" fmla="*/ 231217 h 607039"/>
                <a:gd name="connsiteX88" fmla="*/ 113385 w 550382"/>
                <a:gd name="connsiteY88" fmla="*/ 195850 h 607039"/>
                <a:gd name="connsiteX89" fmla="*/ 123559 w 550382"/>
                <a:gd name="connsiteY89" fmla="*/ 154088 h 607039"/>
                <a:gd name="connsiteX90" fmla="*/ 119414 w 550382"/>
                <a:gd name="connsiteY90" fmla="*/ 138756 h 607039"/>
                <a:gd name="connsiteX91" fmla="*/ 119132 w 550382"/>
                <a:gd name="connsiteY91" fmla="*/ 89845 h 607039"/>
                <a:gd name="connsiteX92" fmla="*/ 147768 w 550382"/>
                <a:gd name="connsiteY92" fmla="*/ 39805 h 607039"/>
                <a:gd name="connsiteX93" fmla="*/ 174333 w 550382"/>
                <a:gd name="connsiteY93" fmla="*/ 17983 h 607039"/>
                <a:gd name="connsiteX94" fmla="*/ 200049 w 550382"/>
                <a:gd name="connsiteY94" fmla="*/ 4814 h 607039"/>
                <a:gd name="connsiteX95" fmla="*/ 223411 w 550382"/>
                <a:gd name="connsiteY95" fmla="*/ 393 h 607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550382" h="607039">
                  <a:moveTo>
                    <a:pt x="435944" y="440821"/>
                  </a:moveTo>
                  <a:cubicBezTo>
                    <a:pt x="427184" y="442138"/>
                    <a:pt x="418988" y="445148"/>
                    <a:pt x="411829" y="450698"/>
                  </a:cubicBezTo>
                  <a:cubicBezTo>
                    <a:pt x="402786" y="457752"/>
                    <a:pt x="397040" y="466782"/>
                    <a:pt x="393649" y="477504"/>
                  </a:cubicBezTo>
                  <a:lnTo>
                    <a:pt x="393272" y="478821"/>
                  </a:lnTo>
                  <a:lnTo>
                    <a:pt x="380650" y="478821"/>
                  </a:lnTo>
                  <a:cubicBezTo>
                    <a:pt x="378672" y="478821"/>
                    <a:pt x="377070" y="480420"/>
                    <a:pt x="377070" y="482396"/>
                  </a:cubicBezTo>
                  <a:lnTo>
                    <a:pt x="377070" y="490485"/>
                  </a:lnTo>
                  <a:cubicBezTo>
                    <a:pt x="377070" y="492460"/>
                    <a:pt x="378672" y="494059"/>
                    <a:pt x="380650" y="494059"/>
                  </a:cubicBezTo>
                  <a:lnTo>
                    <a:pt x="390635" y="494059"/>
                  </a:lnTo>
                  <a:lnTo>
                    <a:pt x="390635" y="500643"/>
                  </a:lnTo>
                  <a:lnTo>
                    <a:pt x="380650" y="500643"/>
                  </a:lnTo>
                  <a:cubicBezTo>
                    <a:pt x="378672" y="500643"/>
                    <a:pt x="377070" y="502242"/>
                    <a:pt x="377070" y="504217"/>
                  </a:cubicBezTo>
                  <a:lnTo>
                    <a:pt x="377070" y="512306"/>
                  </a:lnTo>
                  <a:cubicBezTo>
                    <a:pt x="377070" y="514282"/>
                    <a:pt x="378672" y="515881"/>
                    <a:pt x="380650" y="515881"/>
                  </a:cubicBezTo>
                  <a:lnTo>
                    <a:pt x="392613" y="515881"/>
                  </a:lnTo>
                  <a:cubicBezTo>
                    <a:pt x="393461" y="518796"/>
                    <a:pt x="394214" y="521806"/>
                    <a:pt x="395345" y="524534"/>
                  </a:cubicBezTo>
                  <a:cubicBezTo>
                    <a:pt x="401562" y="539113"/>
                    <a:pt x="411547" y="549554"/>
                    <a:pt x="426807" y="554445"/>
                  </a:cubicBezTo>
                  <a:cubicBezTo>
                    <a:pt x="439335" y="558584"/>
                    <a:pt x="452052" y="558395"/>
                    <a:pt x="464675" y="554915"/>
                  </a:cubicBezTo>
                  <a:cubicBezTo>
                    <a:pt x="467972" y="554069"/>
                    <a:pt x="471268" y="552752"/>
                    <a:pt x="474377" y="551435"/>
                  </a:cubicBezTo>
                  <a:cubicBezTo>
                    <a:pt x="477391" y="550024"/>
                    <a:pt x="478145" y="547767"/>
                    <a:pt x="476920" y="544851"/>
                  </a:cubicBezTo>
                  <a:cubicBezTo>
                    <a:pt x="475507" y="541653"/>
                    <a:pt x="474283" y="538361"/>
                    <a:pt x="472776" y="535257"/>
                  </a:cubicBezTo>
                  <a:cubicBezTo>
                    <a:pt x="471457" y="532341"/>
                    <a:pt x="469855" y="531494"/>
                    <a:pt x="466747" y="532247"/>
                  </a:cubicBezTo>
                  <a:cubicBezTo>
                    <a:pt x="462791" y="533093"/>
                    <a:pt x="458928" y="534316"/>
                    <a:pt x="455066" y="535069"/>
                  </a:cubicBezTo>
                  <a:cubicBezTo>
                    <a:pt x="447342" y="536762"/>
                    <a:pt x="439806" y="536856"/>
                    <a:pt x="432270" y="534504"/>
                  </a:cubicBezTo>
                  <a:cubicBezTo>
                    <a:pt x="422851" y="531494"/>
                    <a:pt x="417952" y="524722"/>
                    <a:pt x="414844" y="515881"/>
                  </a:cubicBezTo>
                  <a:lnTo>
                    <a:pt x="440371" y="515881"/>
                  </a:lnTo>
                  <a:cubicBezTo>
                    <a:pt x="442350" y="515881"/>
                    <a:pt x="443951" y="514282"/>
                    <a:pt x="443951" y="512306"/>
                  </a:cubicBezTo>
                  <a:lnTo>
                    <a:pt x="443951" y="504217"/>
                  </a:lnTo>
                  <a:cubicBezTo>
                    <a:pt x="443951" y="502242"/>
                    <a:pt x="442350" y="500643"/>
                    <a:pt x="440371" y="500643"/>
                  </a:cubicBezTo>
                  <a:lnTo>
                    <a:pt x="412489" y="500643"/>
                  </a:lnTo>
                  <a:lnTo>
                    <a:pt x="412489" y="494059"/>
                  </a:lnTo>
                  <a:lnTo>
                    <a:pt x="440371" y="494059"/>
                  </a:lnTo>
                  <a:cubicBezTo>
                    <a:pt x="442350" y="494059"/>
                    <a:pt x="443951" y="492460"/>
                    <a:pt x="443951" y="490485"/>
                  </a:cubicBezTo>
                  <a:lnTo>
                    <a:pt x="443951" y="482396"/>
                  </a:lnTo>
                  <a:cubicBezTo>
                    <a:pt x="443951" y="480420"/>
                    <a:pt x="442350" y="478821"/>
                    <a:pt x="440371" y="478821"/>
                  </a:cubicBezTo>
                  <a:lnTo>
                    <a:pt x="415974" y="478821"/>
                  </a:lnTo>
                  <a:lnTo>
                    <a:pt x="415974" y="478539"/>
                  </a:lnTo>
                  <a:cubicBezTo>
                    <a:pt x="418894" y="471861"/>
                    <a:pt x="423133" y="466500"/>
                    <a:pt x="430198" y="463772"/>
                  </a:cubicBezTo>
                  <a:cubicBezTo>
                    <a:pt x="438299" y="460574"/>
                    <a:pt x="446589" y="460574"/>
                    <a:pt x="455066" y="462361"/>
                  </a:cubicBezTo>
                  <a:cubicBezTo>
                    <a:pt x="458928" y="463113"/>
                    <a:pt x="462791" y="464336"/>
                    <a:pt x="466841" y="465277"/>
                  </a:cubicBezTo>
                  <a:cubicBezTo>
                    <a:pt x="469855" y="465841"/>
                    <a:pt x="471457" y="464995"/>
                    <a:pt x="472776" y="462361"/>
                  </a:cubicBezTo>
                  <a:cubicBezTo>
                    <a:pt x="474283" y="459257"/>
                    <a:pt x="475602" y="455965"/>
                    <a:pt x="476920" y="452861"/>
                  </a:cubicBezTo>
                  <a:cubicBezTo>
                    <a:pt x="478145" y="449851"/>
                    <a:pt x="477391" y="447688"/>
                    <a:pt x="474660" y="446089"/>
                  </a:cubicBezTo>
                  <a:cubicBezTo>
                    <a:pt x="473906" y="445712"/>
                    <a:pt x="473152" y="445336"/>
                    <a:pt x="472399" y="445054"/>
                  </a:cubicBezTo>
                  <a:cubicBezTo>
                    <a:pt x="460530" y="440539"/>
                    <a:pt x="448473" y="438752"/>
                    <a:pt x="435944" y="440821"/>
                  </a:cubicBezTo>
                  <a:close/>
                  <a:moveTo>
                    <a:pt x="441172" y="389089"/>
                  </a:moveTo>
                  <a:cubicBezTo>
                    <a:pt x="469125" y="389089"/>
                    <a:pt x="497079" y="399717"/>
                    <a:pt x="518367" y="420975"/>
                  </a:cubicBezTo>
                  <a:cubicBezTo>
                    <a:pt x="561039" y="463490"/>
                    <a:pt x="561039" y="532623"/>
                    <a:pt x="518462" y="575138"/>
                  </a:cubicBezTo>
                  <a:cubicBezTo>
                    <a:pt x="482572" y="610975"/>
                    <a:pt x="427749" y="616618"/>
                    <a:pt x="385925" y="592069"/>
                  </a:cubicBezTo>
                  <a:lnTo>
                    <a:pt x="385737" y="591880"/>
                  </a:lnTo>
                  <a:cubicBezTo>
                    <a:pt x="369252" y="604296"/>
                    <a:pt x="351543" y="606460"/>
                    <a:pt x="339203" y="604578"/>
                  </a:cubicBezTo>
                  <a:cubicBezTo>
                    <a:pt x="335058" y="603920"/>
                    <a:pt x="334210" y="598465"/>
                    <a:pt x="337978" y="596583"/>
                  </a:cubicBezTo>
                  <a:cubicBezTo>
                    <a:pt x="349282" y="591034"/>
                    <a:pt x="356347" y="580123"/>
                    <a:pt x="360491" y="571187"/>
                  </a:cubicBezTo>
                  <a:lnTo>
                    <a:pt x="359361" y="570341"/>
                  </a:lnTo>
                  <a:cubicBezTo>
                    <a:pt x="321399" y="527450"/>
                    <a:pt x="322906" y="461985"/>
                    <a:pt x="363977" y="420975"/>
                  </a:cubicBezTo>
                  <a:cubicBezTo>
                    <a:pt x="385266" y="399717"/>
                    <a:pt x="413219" y="389089"/>
                    <a:pt x="441172" y="389089"/>
                  </a:cubicBezTo>
                  <a:close/>
                  <a:moveTo>
                    <a:pt x="149968" y="318620"/>
                  </a:moveTo>
                  <a:lnTo>
                    <a:pt x="193583" y="456051"/>
                  </a:lnTo>
                  <a:lnTo>
                    <a:pt x="199423" y="474771"/>
                  </a:lnTo>
                  <a:lnTo>
                    <a:pt x="218923" y="419554"/>
                  </a:lnTo>
                  <a:cubicBezTo>
                    <a:pt x="174178" y="357093"/>
                    <a:pt x="222408" y="354083"/>
                    <a:pt x="230698" y="354083"/>
                  </a:cubicBezTo>
                  <a:lnTo>
                    <a:pt x="230886" y="354083"/>
                  </a:lnTo>
                  <a:lnTo>
                    <a:pt x="230981" y="354083"/>
                  </a:lnTo>
                  <a:lnTo>
                    <a:pt x="231075" y="354083"/>
                  </a:lnTo>
                  <a:lnTo>
                    <a:pt x="231263" y="354083"/>
                  </a:lnTo>
                  <a:cubicBezTo>
                    <a:pt x="239647" y="354271"/>
                    <a:pt x="287878" y="357093"/>
                    <a:pt x="243038" y="419554"/>
                  </a:cubicBezTo>
                  <a:lnTo>
                    <a:pt x="262538" y="474771"/>
                  </a:lnTo>
                  <a:lnTo>
                    <a:pt x="268378" y="456051"/>
                  </a:lnTo>
                  <a:lnTo>
                    <a:pt x="311993" y="318620"/>
                  </a:lnTo>
                  <a:cubicBezTo>
                    <a:pt x="311993" y="318620"/>
                    <a:pt x="345811" y="340726"/>
                    <a:pt x="402331" y="362267"/>
                  </a:cubicBezTo>
                  <a:cubicBezTo>
                    <a:pt x="404027" y="362925"/>
                    <a:pt x="405817" y="363678"/>
                    <a:pt x="407418" y="364242"/>
                  </a:cubicBezTo>
                  <a:cubicBezTo>
                    <a:pt x="383491" y="370263"/>
                    <a:pt x="361448" y="382585"/>
                    <a:pt x="343550" y="400552"/>
                  </a:cubicBezTo>
                  <a:cubicBezTo>
                    <a:pt x="308131" y="436015"/>
                    <a:pt x="295885" y="486341"/>
                    <a:pt x="307377" y="531869"/>
                  </a:cubicBezTo>
                  <a:lnTo>
                    <a:pt x="231263" y="531869"/>
                  </a:lnTo>
                  <a:lnTo>
                    <a:pt x="230698" y="531869"/>
                  </a:lnTo>
                  <a:lnTo>
                    <a:pt x="0" y="531869"/>
                  </a:lnTo>
                  <a:cubicBezTo>
                    <a:pt x="1225" y="436015"/>
                    <a:pt x="-2637" y="384843"/>
                    <a:pt x="59629" y="362267"/>
                  </a:cubicBezTo>
                  <a:cubicBezTo>
                    <a:pt x="116150" y="340726"/>
                    <a:pt x="149968" y="318620"/>
                    <a:pt x="149968" y="318620"/>
                  </a:cubicBezTo>
                  <a:close/>
                  <a:moveTo>
                    <a:pt x="223411" y="393"/>
                  </a:moveTo>
                  <a:cubicBezTo>
                    <a:pt x="248939" y="-1676"/>
                    <a:pt x="268250" y="4720"/>
                    <a:pt x="282097" y="12809"/>
                  </a:cubicBezTo>
                  <a:cubicBezTo>
                    <a:pt x="302633" y="24285"/>
                    <a:pt x="310545" y="39334"/>
                    <a:pt x="310545" y="39334"/>
                  </a:cubicBezTo>
                  <a:cubicBezTo>
                    <a:pt x="310545" y="39334"/>
                    <a:pt x="358022" y="42720"/>
                    <a:pt x="342008" y="138850"/>
                  </a:cubicBezTo>
                  <a:cubicBezTo>
                    <a:pt x="340972" y="144023"/>
                    <a:pt x="339747" y="149009"/>
                    <a:pt x="337863" y="154182"/>
                  </a:cubicBezTo>
                  <a:cubicBezTo>
                    <a:pt x="347377" y="153335"/>
                    <a:pt x="358587" y="158791"/>
                    <a:pt x="348037" y="195945"/>
                  </a:cubicBezTo>
                  <a:cubicBezTo>
                    <a:pt x="340312" y="223128"/>
                    <a:pt x="333153" y="230841"/>
                    <a:pt x="327784" y="231217"/>
                  </a:cubicBezTo>
                  <a:cubicBezTo>
                    <a:pt x="322886" y="263386"/>
                    <a:pt x="296981" y="304302"/>
                    <a:pt x="256663" y="318881"/>
                  </a:cubicBezTo>
                  <a:cubicBezTo>
                    <a:pt x="239990" y="324901"/>
                    <a:pt x="221527" y="324901"/>
                    <a:pt x="204665" y="318975"/>
                  </a:cubicBezTo>
                  <a:cubicBezTo>
                    <a:pt x="163594" y="304584"/>
                    <a:pt x="138725" y="263574"/>
                    <a:pt x="133733" y="231217"/>
                  </a:cubicBezTo>
                  <a:cubicBezTo>
                    <a:pt x="128363" y="230653"/>
                    <a:pt x="121204" y="223128"/>
                    <a:pt x="113385" y="195850"/>
                  </a:cubicBezTo>
                  <a:cubicBezTo>
                    <a:pt x="102929" y="158697"/>
                    <a:pt x="114139" y="153147"/>
                    <a:pt x="123559" y="154088"/>
                  </a:cubicBezTo>
                  <a:cubicBezTo>
                    <a:pt x="121675" y="148914"/>
                    <a:pt x="120262" y="143741"/>
                    <a:pt x="119414" y="138756"/>
                  </a:cubicBezTo>
                  <a:cubicBezTo>
                    <a:pt x="116023" y="121449"/>
                    <a:pt x="115175" y="105271"/>
                    <a:pt x="119132" y="89845"/>
                  </a:cubicBezTo>
                  <a:cubicBezTo>
                    <a:pt x="124030" y="69151"/>
                    <a:pt x="135240" y="52597"/>
                    <a:pt x="147768" y="39805"/>
                  </a:cubicBezTo>
                  <a:cubicBezTo>
                    <a:pt x="155869" y="31433"/>
                    <a:pt x="164724" y="24002"/>
                    <a:pt x="174333" y="17983"/>
                  </a:cubicBezTo>
                  <a:cubicBezTo>
                    <a:pt x="182057" y="12621"/>
                    <a:pt x="190629" y="7918"/>
                    <a:pt x="200049" y="4814"/>
                  </a:cubicBezTo>
                  <a:cubicBezTo>
                    <a:pt x="207303" y="2463"/>
                    <a:pt x="215121" y="770"/>
                    <a:pt x="223411" y="393"/>
                  </a:cubicBezTo>
                  <a:close/>
                </a:path>
              </a:pathLst>
            </a:custGeom>
            <a:solidFill>
              <a:srgbClr val="A3C8BD"/>
            </a:solidFill>
            <a:ln w="12700">
              <a:miter lim="400000"/>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defTabSz="228600">
                <a:defRPr sz="3000" cap="none">
                  <a:solidFill>
                    <a:srgbClr val="FFFFFF"/>
                  </a:solidFill>
                  <a:effectLst>
                    <a:outerShdw blurRad="38100" dist="12700" dir="5400000" rotWithShape="0">
                      <a:srgbClr val="000000">
                        <a:alpha val="50000"/>
                      </a:srgbClr>
                    </a:outerShdw>
                  </a:effectLst>
                </a:defRPr>
              </a:pPr>
              <a:endParaRPr sz="1500">
                <a:cs typeface="+mn-ea"/>
                <a:sym typeface="+mn-lt"/>
              </a:endParaRPr>
            </a:p>
          </p:txBody>
        </p:sp>
      </p:grpSp>
      <p:sp>
        <p:nvSpPr>
          <p:cNvPr id="103" name="Shape 3496"/>
          <p:cNvSpPr/>
          <p:nvPr/>
        </p:nvSpPr>
        <p:spPr>
          <a:xfrm>
            <a:off x="7040650" y="5028993"/>
            <a:ext cx="1626143" cy="287579"/>
          </a:xfrm>
          <a:prstGeom prst="rect">
            <a:avLst/>
          </a:prstGeom>
          <a:ln w="12700">
            <a:miter lim="400000"/>
          </a:ln>
        </p:spPr>
        <p:txBody>
          <a:bodyPr wrap="square" lIns="35719" tIns="35719" rIns="35719" bIns="35719">
            <a:spAutoFit/>
          </a:bodyPr>
          <a:lstStyle>
            <a:lvl1pPr>
              <a:lnSpc>
                <a:spcPct val="100000"/>
              </a:lnSpc>
              <a:defRPr b="1" cap="all" spc="240">
                <a:solidFill>
                  <a:schemeClr val="accent6">
                    <a:hueOff val="-2214564"/>
                    <a:satOff val="-18454"/>
                    <a:lumOff val="-82929"/>
                  </a:schemeClr>
                </a:solidFill>
              </a:defRPr>
            </a:lvl1pPr>
          </a:lstStyle>
          <a:p>
            <a:pPr algn="ctr" defTabSz="410845" hangingPunct="0"/>
            <a:r>
              <a:rPr lang="zh-CN" altLang="en-US" sz="1400" kern="0" spc="0" dirty="0">
                <a:solidFill>
                  <a:srgbClr val="DCD5CB">
                    <a:hueOff val="-2214564"/>
                    <a:satOff val="-18454"/>
                    <a:lumOff val="-82929"/>
                  </a:srgbClr>
                </a:solidFill>
                <a:cs typeface="+mn-ea"/>
                <a:sym typeface="+mn-lt"/>
              </a:rPr>
              <a:t>替换文字内容</a:t>
            </a:r>
            <a:endParaRPr lang="zh-CN" altLang="en-US" sz="1400" kern="0" spc="0" dirty="0">
              <a:solidFill>
                <a:srgbClr val="DCD5CB">
                  <a:hueOff val="-2214564"/>
                  <a:satOff val="-18454"/>
                  <a:lumOff val="-82929"/>
                </a:srgbClr>
              </a:solidFill>
              <a:cs typeface="+mn-ea"/>
              <a:sym typeface="+mn-lt"/>
            </a:endParaRPr>
          </a:p>
        </p:txBody>
      </p:sp>
      <p:sp>
        <p:nvSpPr>
          <p:cNvPr id="104" name="Text Placeholder 32"/>
          <p:cNvSpPr txBox="1"/>
          <p:nvPr/>
        </p:nvSpPr>
        <p:spPr>
          <a:xfrm>
            <a:off x="7212371" y="5361102"/>
            <a:ext cx="1282700" cy="553998"/>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20000"/>
              </a:lnSpc>
              <a:buNone/>
            </a:pPr>
            <a:r>
              <a:rPr lang="zh-CN" altLang="en-US" sz="1000" dirty="0">
                <a:solidFill>
                  <a:schemeClr val="bg1">
                    <a:lumMod val="50000"/>
                  </a:schemeClr>
                </a:solidFill>
                <a:latin typeface="+mn-lt"/>
                <a:cs typeface="+mn-ea"/>
                <a:sym typeface="+mn-lt"/>
              </a:rPr>
              <a:t>请替换文字内容，修改文字内容，也可以直接复制你的内容到此。</a:t>
            </a:r>
            <a:endParaRPr lang="zh-CN" altLang="en-US" sz="1000" dirty="0">
              <a:solidFill>
                <a:schemeClr val="bg1">
                  <a:lumMod val="50000"/>
                </a:schemeClr>
              </a:solidFill>
              <a:latin typeface="+mn-lt"/>
              <a:cs typeface="+mn-ea"/>
              <a:sym typeface="+mn-lt"/>
            </a:endParaRPr>
          </a:p>
        </p:txBody>
      </p:sp>
      <p:grpSp>
        <p:nvGrpSpPr>
          <p:cNvPr id="105" name="组合 104"/>
          <p:cNvGrpSpPr/>
          <p:nvPr/>
        </p:nvGrpSpPr>
        <p:grpSpPr>
          <a:xfrm>
            <a:off x="9762280" y="4151511"/>
            <a:ext cx="670004" cy="670004"/>
            <a:chOff x="5770832" y="3867120"/>
            <a:chExt cx="670004" cy="670004"/>
          </a:xfrm>
        </p:grpSpPr>
        <p:sp>
          <p:nvSpPr>
            <p:cNvPr id="106" name="îsḷîḑê"/>
            <p:cNvSpPr/>
            <p:nvPr/>
          </p:nvSpPr>
          <p:spPr>
            <a:xfrm>
              <a:off x="5770832" y="3867120"/>
              <a:ext cx="670004" cy="670004"/>
            </a:xfrm>
            <a:prstGeom prst="roundRect">
              <a:avLst/>
            </a:prstGeom>
            <a:solidFill>
              <a:schemeClr val="bg1"/>
            </a:solidFill>
            <a:ln w="6350">
              <a:solidFill>
                <a:srgbClr val="A3C8BD"/>
              </a:solidFill>
            </a:ln>
            <a:effectLst/>
          </p:spPr>
          <p:style>
            <a:lnRef idx="1">
              <a:schemeClr val="accent1"/>
            </a:lnRef>
            <a:fillRef idx="3">
              <a:schemeClr val="accent1"/>
            </a:fillRef>
            <a:effectRef idx="2">
              <a:schemeClr val="accent1"/>
            </a:effectRef>
            <a:fontRef idx="minor">
              <a:schemeClr val="lt1"/>
            </a:fontRef>
          </p:style>
          <p:txBody>
            <a:bodyPr wrap="square" lIns="91440" tIns="45720" rIns="91440" bIns="45720" anchor="ctr">
              <a:normAutofit/>
            </a:bodyPr>
            <a:lstStyle/>
            <a:p>
              <a:pPr algn="ctr"/>
              <a:endParaRPr lang="en-US" sz="2400" dirty="0">
                <a:solidFill>
                  <a:srgbClr val="FFFFFF"/>
                </a:solidFill>
                <a:cs typeface="+mn-ea"/>
                <a:sym typeface="+mn-lt"/>
              </a:endParaRPr>
            </a:p>
          </p:txBody>
        </p:sp>
        <p:sp>
          <p:nvSpPr>
            <p:cNvPr id="107" name="iṣḻíḓé"/>
            <p:cNvSpPr/>
            <p:nvPr/>
          </p:nvSpPr>
          <p:spPr>
            <a:xfrm>
              <a:off x="5917046" y="3993900"/>
              <a:ext cx="377576" cy="416445"/>
            </a:xfrm>
            <a:custGeom>
              <a:avLst/>
              <a:gdLst>
                <a:gd name="connsiteX0" fmla="*/ 435944 w 550382"/>
                <a:gd name="connsiteY0" fmla="*/ 440821 h 607039"/>
                <a:gd name="connsiteX1" fmla="*/ 411829 w 550382"/>
                <a:gd name="connsiteY1" fmla="*/ 450698 h 607039"/>
                <a:gd name="connsiteX2" fmla="*/ 393649 w 550382"/>
                <a:gd name="connsiteY2" fmla="*/ 477504 h 607039"/>
                <a:gd name="connsiteX3" fmla="*/ 393272 w 550382"/>
                <a:gd name="connsiteY3" fmla="*/ 478821 h 607039"/>
                <a:gd name="connsiteX4" fmla="*/ 380650 w 550382"/>
                <a:gd name="connsiteY4" fmla="*/ 478821 h 607039"/>
                <a:gd name="connsiteX5" fmla="*/ 377070 w 550382"/>
                <a:gd name="connsiteY5" fmla="*/ 482396 h 607039"/>
                <a:gd name="connsiteX6" fmla="*/ 377070 w 550382"/>
                <a:gd name="connsiteY6" fmla="*/ 490485 h 607039"/>
                <a:gd name="connsiteX7" fmla="*/ 380650 w 550382"/>
                <a:gd name="connsiteY7" fmla="*/ 494059 h 607039"/>
                <a:gd name="connsiteX8" fmla="*/ 390635 w 550382"/>
                <a:gd name="connsiteY8" fmla="*/ 494059 h 607039"/>
                <a:gd name="connsiteX9" fmla="*/ 390635 w 550382"/>
                <a:gd name="connsiteY9" fmla="*/ 500643 h 607039"/>
                <a:gd name="connsiteX10" fmla="*/ 380650 w 550382"/>
                <a:gd name="connsiteY10" fmla="*/ 500643 h 607039"/>
                <a:gd name="connsiteX11" fmla="*/ 377070 w 550382"/>
                <a:gd name="connsiteY11" fmla="*/ 504217 h 607039"/>
                <a:gd name="connsiteX12" fmla="*/ 377070 w 550382"/>
                <a:gd name="connsiteY12" fmla="*/ 512306 h 607039"/>
                <a:gd name="connsiteX13" fmla="*/ 380650 w 550382"/>
                <a:gd name="connsiteY13" fmla="*/ 515881 h 607039"/>
                <a:gd name="connsiteX14" fmla="*/ 392613 w 550382"/>
                <a:gd name="connsiteY14" fmla="*/ 515881 h 607039"/>
                <a:gd name="connsiteX15" fmla="*/ 395345 w 550382"/>
                <a:gd name="connsiteY15" fmla="*/ 524534 h 607039"/>
                <a:gd name="connsiteX16" fmla="*/ 426807 w 550382"/>
                <a:gd name="connsiteY16" fmla="*/ 554445 h 607039"/>
                <a:gd name="connsiteX17" fmla="*/ 464675 w 550382"/>
                <a:gd name="connsiteY17" fmla="*/ 554915 h 607039"/>
                <a:gd name="connsiteX18" fmla="*/ 474377 w 550382"/>
                <a:gd name="connsiteY18" fmla="*/ 551435 h 607039"/>
                <a:gd name="connsiteX19" fmla="*/ 476920 w 550382"/>
                <a:gd name="connsiteY19" fmla="*/ 544851 h 607039"/>
                <a:gd name="connsiteX20" fmla="*/ 472776 w 550382"/>
                <a:gd name="connsiteY20" fmla="*/ 535257 h 607039"/>
                <a:gd name="connsiteX21" fmla="*/ 466747 w 550382"/>
                <a:gd name="connsiteY21" fmla="*/ 532247 h 607039"/>
                <a:gd name="connsiteX22" fmla="*/ 455066 w 550382"/>
                <a:gd name="connsiteY22" fmla="*/ 535069 h 607039"/>
                <a:gd name="connsiteX23" fmla="*/ 432270 w 550382"/>
                <a:gd name="connsiteY23" fmla="*/ 534504 h 607039"/>
                <a:gd name="connsiteX24" fmla="*/ 414844 w 550382"/>
                <a:gd name="connsiteY24" fmla="*/ 515881 h 607039"/>
                <a:gd name="connsiteX25" fmla="*/ 440371 w 550382"/>
                <a:gd name="connsiteY25" fmla="*/ 515881 h 607039"/>
                <a:gd name="connsiteX26" fmla="*/ 443951 w 550382"/>
                <a:gd name="connsiteY26" fmla="*/ 512306 h 607039"/>
                <a:gd name="connsiteX27" fmla="*/ 443951 w 550382"/>
                <a:gd name="connsiteY27" fmla="*/ 504217 h 607039"/>
                <a:gd name="connsiteX28" fmla="*/ 440371 w 550382"/>
                <a:gd name="connsiteY28" fmla="*/ 500643 h 607039"/>
                <a:gd name="connsiteX29" fmla="*/ 412489 w 550382"/>
                <a:gd name="connsiteY29" fmla="*/ 500643 h 607039"/>
                <a:gd name="connsiteX30" fmla="*/ 412489 w 550382"/>
                <a:gd name="connsiteY30" fmla="*/ 494059 h 607039"/>
                <a:gd name="connsiteX31" fmla="*/ 440371 w 550382"/>
                <a:gd name="connsiteY31" fmla="*/ 494059 h 607039"/>
                <a:gd name="connsiteX32" fmla="*/ 443951 w 550382"/>
                <a:gd name="connsiteY32" fmla="*/ 490485 h 607039"/>
                <a:gd name="connsiteX33" fmla="*/ 443951 w 550382"/>
                <a:gd name="connsiteY33" fmla="*/ 482396 h 607039"/>
                <a:gd name="connsiteX34" fmla="*/ 440371 w 550382"/>
                <a:gd name="connsiteY34" fmla="*/ 478821 h 607039"/>
                <a:gd name="connsiteX35" fmla="*/ 415974 w 550382"/>
                <a:gd name="connsiteY35" fmla="*/ 478821 h 607039"/>
                <a:gd name="connsiteX36" fmla="*/ 415974 w 550382"/>
                <a:gd name="connsiteY36" fmla="*/ 478539 h 607039"/>
                <a:gd name="connsiteX37" fmla="*/ 430198 w 550382"/>
                <a:gd name="connsiteY37" fmla="*/ 463772 h 607039"/>
                <a:gd name="connsiteX38" fmla="*/ 455066 w 550382"/>
                <a:gd name="connsiteY38" fmla="*/ 462361 h 607039"/>
                <a:gd name="connsiteX39" fmla="*/ 466841 w 550382"/>
                <a:gd name="connsiteY39" fmla="*/ 465277 h 607039"/>
                <a:gd name="connsiteX40" fmla="*/ 472776 w 550382"/>
                <a:gd name="connsiteY40" fmla="*/ 462361 h 607039"/>
                <a:gd name="connsiteX41" fmla="*/ 476920 w 550382"/>
                <a:gd name="connsiteY41" fmla="*/ 452861 h 607039"/>
                <a:gd name="connsiteX42" fmla="*/ 474660 w 550382"/>
                <a:gd name="connsiteY42" fmla="*/ 446089 h 607039"/>
                <a:gd name="connsiteX43" fmla="*/ 472399 w 550382"/>
                <a:gd name="connsiteY43" fmla="*/ 445054 h 607039"/>
                <a:gd name="connsiteX44" fmla="*/ 435944 w 550382"/>
                <a:gd name="connsiteY44" fmla="*/ 440821 h 607039"/>
                <a:gd name="connsiteX45" fmla="*/ 441172 w 550382"/>
                <a:gd name="connsiteY45" fmla="*/ 389089 h 607039"/>
                <a:gd name="connsiteX46" fmla="*/ 518367 w 550382"/>
                <a:gd name="connsiteY46" fmla="*/ 420975 h 607039"/>
                <a:gd name="connsiteX47" fmla="*/ 518462 w 550382"/>
                <a:gd name="connsiteY47" fmla="*/ 575138 h 607039"/>
                <a:gd name="connsiteX48" fmla="*/ 385925 w 550382"/>
                <a:gd name="connsiteY48" fmla="*/ 592069 h 607039"/>
                <a:gd name="connsiteX49" fmla="*/ 385737 w 550382"/>
                <a:gd name="connsiteY49" fmla="*/ 591880 h 607039"/>
                <a:gd name="connsiteX50" fmla="*/ 339203 w 550382"/>
                <a:gd name="connsiteY50" fmla="*/ 604578 h 607039"/>
                <a:gd name="connsiteX51" fmla="*/ 337978 w 550382"/>
                <a:gd name="connsiteY51" fmla="*/ 596583 h 607039"/>
                <a:gd name="connsiteX52" fmla="*/ 360491 w 550382"/>
                <a:gd name="connsiteY52" fmla="*/ 571187 h 607039"/>
                <a:gd name="connsiteX53" fmla="*/ 359361 w 550382"/>
                <a:gd name="connsiteY53" fmla="*/ 570341 h 607039"/>
                <a:gd name="connsiteX54" fmla="*/ 363977 w 550382"/>
                <a:gd name="connsiteY54" fmla="*/ 420975 h 607039"/>
                <a:gd name="connsiteX55" fmla="*/ 441172 w 550382"/>
                <a:gd name="connsiteY55" fmla="*/ 389089 h 607039"/>
                <a:gd name="connsiteX56" fmla="*/ 149968 w 550382"/>
                <a:gd name="connsiteY56" fmla="*/ 318620 h 607039"/>
                <a:gd name="connsiteX57" fmla="*/ 193583 w 550382"/>
                <a:gd name="connsiteY57" fmla="*/ 456051 h 607039"/>
                <a:gd name="connsiteX58" fmla="*/ 199423 w 550382"/>
                <a:gd name="connsiteY58" fmla="*/ 474771 h 607039"/>
                <a:gd name="connsiteX59" fmla="*/ 218923 w 550382"/>
                <a:gd name="connsiteY59" fmla="*/ 419554 h 607039"/>
                <a:gd name="connsiteX60" fmla="*/ 230698 w 550382"/>
                <a:gd name="connsiteY60" fmla="*/ 354083 h 607039"/>
                <a:gd name="connsiteX61" fmla="*/ 230886 w 550382"/>
                <a:gd name="connsiteY61" fmla="*/ 354083 h 607039"/>
                <a:gd name="connsiteX62" fmla="*/ 230981 w 550382"/>
                <a:gd name="connsiteY62" fmla="*/ 354083 h 607039"/>
                <a:gd name="connsiteX63" fmla="*/ 231075 w 550382"/>
                <a:gd name="connsiteY63" fmla="*/ 354083 h 607039"/>
                <a:gd name="connsiteX64" fmla="*/ 231263 w 550382"/>
                <a:gd name="connsiteY64" fmla="*/ 354083 h 607039"/>
                <a:gd name="connsiteX65" fmla="*/ 243038 w 550382"/>
                <a:gd name="connsiteY65" fmla="*/ 419554 h 607039"/>
                <a:gd name="connsiteX66" fmla="*/ 262538 w 550382"/>
                <a:gd name="connsiteY66" fmla="*/ 474771 h 607039"/>
                <a:gd name="connsiteX67" fmla="*/ 268378 w 550382"/>
                <a:gd name="connsiteY67" fmla="*/ 456051 h 607039"/>
                <a:gd name="connsiteX68" fmla="*/ 311993 w 550382"/>
                <a:gd name="connsiteY68" fmla="*/ 318620 h 607039"/>
                <a:gd name="connsiteX69" fmla="*/ 402331 w 550382"/>
                <a:gd name="connsiteY69" fmla="*/ 362267 h 607039"/>
                <a:gd name="connsiteX70" fmla="*/ 407418 w 550382"/>
                <a:gd name="connsiteY70" fmla="*/ 364242 h 607039"/>
                <a:gd name="connsiteX71" fmla="*/ 343550 w 550382"/>
                <a:gd name="connsiteY71" fmla="*/ 400552 h 607039"/>
                <a:gd name="connsiteX72" fmla="*/ 307377 w 550382"/>
                <a:gd name="connsiteY72" fmla="*/ 531869 h 607039"/>
                <a:gd name="connsiteX73" fmla="*/ 231263 w 550382"/>
                <a:gd name="connsiteY73" fmla="*/ 531869 h 607039"/>
                <a:gd name="connsiteX74" fmla="*/ 230698 w 550382"/>
                <a:gd name="connsiteY74" fmla="*/ 531869 h 607039"/>
                <a:gd name="connsiteX75" fmla="*/ 0 w 550382"/>
                <a:gd name="connsiteY75" fmla="*/ 531869 h 607039"/>
                <a:gd name="connsiteX76" fmla="*/ 59629 w 550382"/>
                <a:gd name="connsiteY76" fmla="*/ 362267 h 607039"/>
                <a:gd name="connsiteX77" fmla="*/ 149968 w 550382"/>
                <a:gd name="connsiteY77" fmla="*/ 318620 h 607039"/>
                <a:gd name="connsiteX78" fmla="*/ 223411 w 550382"/>
                <a:gd name="connsiteY78" fmla="*/ 393 h 607039"/>
                <a:gd name="connsiteX79" fmla="*/ 282097 w 550382"/>
                <a:gd name="connsiteY79" fmla="*/ 12809 h 607039"/>
                <a:gd name="connsiteX80" fmla="*/ 310545 w 550382"/>
                <a:gd name="connsiteY80" fmla="*/ 39334 h 607039"/>
                <a:gd name="connsiteX81" fmla="*/ 342008 w 550382"/>
                <a:gd name="connsiteY81" fmla="*/ 138850 h 607039"/>
                <a:gd name="connsiteX82" fmla="*/ 337863 w 550382"/>
                <a:gd name="connsiteY82" fmla="*/ 154182 h 607039"/>
                <a:gd name="connsiteX83" fmla="*/ 348037 w 550382"/>
                <a:gd name="connsiteY83" fmla="*/ 195945 h 607039"/>
                <a:gd name="connsiteX84" fmla="*/ 327784 w 550382"/>
                <a:gd name="connsiteY84" fmla="*/ 231217 h 607039"/>
                <a:gd name="connsiteX85" fmla="*/ 256663 w 550382"/>
                <a:gd name="connsiteY85" fmla="*/ 318881 h 607039"/>
                <a:gd name="connsiteX86" fmla="*/ 204665 w 550382"/>
                <a:gd name="connsiteY86" fmla="*/ 318975 h 607039"/>
                <a:gd name="connsiteX87" fmla="*/ 133733 w 550382"/>
                <a:gd name="connsiteY87" fmla="*/ 231217 h 607039"/>
                <a:gd name="connsiteX88" fmla="*/ 113385 w 550382"/>
                <a:gd name="connsiteY88" fmla="*/ 195850 h 607039"/>
                <a:gd name="connsiteX89" fmla="*/ 123559 w 550382"/>
                <a:gd name="connsiteY89" fmla="*/ 154088 h 607039"/>
                <a:gd name="connsiteX90" fmla="*/ 119414 w 550382"/>
                <a:gd name="connsiteY90" fmla="*/ 138756 h 607039"/>
                <a:gd name="connsiteX91" fmla="*/ 119132 w 550382"/>
                <a:gd name="connsiteY91" fmla="*/ 89845 h 607039"/>
                <a:gd name="connsiteX92" fmla="*/ 147768 w 550382"/>
                <a:gd name="connsiteY92" fmla="*/ 39805 h 607039"/>
                <a:gd name="connsiteX93" fmla="*/ 174333 w 550382"/>
                <a:gd name="connsiteY93" fmla="*/ 17983 h 607039"/>
                <a:gd name="connsiteX94" fmla="*/ 200049 w 550382"/>
                <a:gd name="connsiteY94" fmla="*/ 4814 h 607039"/>
                <a:gd name="connsiteX95" fmla="*/ 223411 w 550382"/>
                <a:gd name="connsiteY95" fmla="*/ 393 h 607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550382" h="607039">
                  <a:moveTo>
                    <a:pt x="435944" y="440821"/>
                  </a:moveTo>
                  <a:cubicBezTo>
                    <a:pt x="427184" y="442138"/>
                    <a:pt x="418988" y="445148"/>
                    <a:pt x="411829" y="450698"/>
                  </a:cubicBezTo>
                  <a:cubicBezTo>
                    <a:pt x="402786" y="457752"/>
                    <a:pt x="397040" y="466782"/>
                    <a:pt x="393649" y="477504"/>
                  </a:cubicBezTo>
                  <a:lnTo>
                    <a:pt x="393272" y="478821"/>
                  </a:lnTo>
                  <a:lnTo>
                    <a:pt x="380650" y="478821"/>
                  </a:lnTo>
                  <a:cubicBezTo>
                    <a:pt x="378672" y="478821"/>
                    <a:pt x="377070" y="480420"/>
                    <a:pt x="377070" y="482396"/>
                  </a:cubicBezTo>
                  <a:lnTo>
                    <a:pt x="377070" y="490485"/>
                  </a:lnTo>
                  <a:cubicBezTo>
                    <a:pt x="377070" y="492460"/>
                    <a:pt x="378672" y="494059"/>
                    <a:pt x="380650" y="494059"/>
                  </a:cubicBezTo>
                  <a:lnTo>
                    <a:pt x="390635" y="494059"/>
                  </a:lnTo>
                  <a:lnTo>
                    <a:pt x="390635" y="500643"/>
                  </a:lnTo>
                  <a:lnTo>
                    <a:pt x="380650" y="500643"/>
                  </a:lnTo>
                  <a:cubicBezTo>
                    <a:pt x="378672" y="500643"/>
                    <a:pt x="377070" y="502242"/>
                    <a:pt x="377070" y="504217"/>
                  </a:cubicBezTo>
                  <a:lnTo>
                    <a:pt x="377070" y="512306"/>
                  </a:lnTo>
                  <a:cubicBezTo>
                    <a:pt x="377070" y="514282"/>
                    <a:pt x="378672" y="515881"/>
                    <a:pt x="380650" y="515881"/>
                  </a:cubicBezTo>
                  <a:lnTo>
                    <a:pt x="392613" y="515881"/>
                  </a:lnTo>
                  <a:cubicBezTo>
                    <a:pt x="393461" y="518796"/>
                    <a:pt x="394214" y="521806"/>
                    <a:pt x="395345" y="524534"/>
                  </a:cubicBezTo>
                  <a:cubicBezTo>
                    <a:pt x="401562" y="539113"/>
                    <a:pt x="411547" y="549554"/>
                    <a:pt x="426807" y="554445"/>
                  </a:cubicBezTo>
                  <a:cubicBezTo>
                    <a:pt x="439335" y="558584"/>
                    <a:pt x="452052" y="558395"/>
                    <a:pt x="464675" y="554915"/>
                  </a:cubicBezTo>
                  <a:cubicBezTo>
                    <a:pt x="467972" y="554069"/>
                    <a:pt x="471268" y="552752"/>
                    <a:pt x="474377" y="551435"/>
                  </a:cubicBezTo>
                  <a:cubicBezTo>
                    <a:pt x="477391" y="550024"/>
                    <a:pt x="478145" y="547767"/>
                    <a:pt x="476920" y="544851"/>
                  </a:cubicBezTo>
                  <a:cubicBezTo>
                    <a:pt x="475507" y="541653"/>
                    <a:pt x="474283" y="538361"/>
                    <a:pt x="472776" y="535257"/>
                  </a:cubicBezTo>
                  <a:cubicBezTo>
                    <a:pt x="471457" y="532341"/>
                    <a:pt x="469855" y="531494"/>
                    <a:pt x="466747" y="532247"/>
                  </a:cubicBezTo>
                  <a:cubicBezTo>
                    <a:pt x="462791" y="533093"/>
                    <a:pt x="458928" y="534316"/>
                    <a:pt x="455066" y="535069"/>
                  </a:cubicBezTo>
                  <a:cubicBezTo>
                    <a:pt x="447342" y="536762"/>
                    <a:pt x="439806" y="536856"/>
                    <a:pt x="432270" y="534504"/>
                  </a:cubicBezTo>
                  <a:cubicBezTo>
                    <a:pt x="422851" y="531494"/>
                    <a:pt x="417952" y="524722"/>
                    <a:pt x="414844" y="515881"/>
                  </a:cubicBezTo>
                  <a:lnTo>
                    <a:pt x="440371" y="515881"/>
                  </a:lnTo>
                  <a:cubicBezTo>
                    <a:pt x="442350" y="515881"/>
                    <a:pt x="443951" y="514282"/>
                    <a:pt x="443951" y="512306"/>
                  </a:cubicBezTo>
                  <a:lnTo>
                    <a:pt x="443951" y="504217"/>
                  </a:lnTo>
                  <a:cubicBezTo>
                    <a:pt x="443951" y="502242"/>
                    <a:pt x="442350" y="500643"/>
                    <a:pt x="440371" y="500643"/>
                  </a:cubicBezTo>
                  <a:lnTo>
                    <a:pt x="412489" y="500643"/>
                  </a:lnTo>
                  <a:lnTo>
                    <a:pt x="412489" y="494059"/>
                  </a:lnTo>
                  <a:lnTo>
                    <a:pt x="440371" y="494059"/>
                  </a:lnTo>
                  <a:cubicBezTo>
                    <a:pt x="442350" y="494059"/>
                    <a:pt x="443951" y="492460"/>
                    <a:pt x="443951" y="490485"/>
                  </a:cubicBezTo>
                  <a:lnTo>
                    <a:pt x="443951" y="482396"/>
                  </a:lnTo>
                  <a:cubicBezTo>
                    <a:pt x="443951" y="480420"/>
                    <a:pt x="442350" y="478821"/>
                    <a:pt x="440371" y="478821"/>
                  </a:cubicBezTo>
                  <a:lnTo>
                    <a:pt x="415974" y="478821"/>
                  </a:lnTo>
                  <a:lnTo>
                    <a:pt x="415974" y="478539"/>
                  </a:lnTo>
                  <a:cubicBezTo>
                    <a:pt x="418894" y="471861"/>
                    <a:pt x="423133" y="466500"/>
                    <a:pt x="430198" y="463772"/>
                  </a:cubicBezTo>
                  <a:cubicBezTo>
                    <a:pt x="438299" y="460574"/>
                    <a:pt x="446589" y="460574"/>
                    <a:pt x="455066" y="462361"/>
                  </a:cubicBezTo>
                  <a:cubicBezTo>
                    <a:pt x="458928" y="463113"/>
                    <a:pt x="462791" y="464336"/>
                    <a:pt x="466841" y="465277"/>
                  </a:cubicBezTo>
                  <a:cubicBezTo>
                    <a:pt x="469855" y="465841"/>
                    <a:pt x="471457" y="464995"/>
                    <a:pt x="472776" y="462361"/>
                  </a:cubicBezTo>
                  <a:cubicBezTo>
                    <a:pt x="474283" y="459257"/>
                    <a:pt x="475602" y="455965"/>
                    <a:pt x="476920" y="452861"/>
                  </a:cubicBezTo>
                  <a:cubicBezTo>
                    <a:pt x="478145" y="449851"/>
                    <a:pt x="477391" y="447688"/>
                    <a:pt x="474660" y="446089"/>
                  </a:cubicBezTo>
                  <a:cubicBezTo>
                    <a:pt x="473906" y="445712"/>
                    <a:pt x="473152" y="445336"/>
                    <a:pt x="472399" y="445054"/>
                  </a:cubicBezTo>
                  <a:cubicBezTo>
                    <a:pt x="460530" y="440539"/>
                    <a:pt x="448473" y="438752"/>
                    <a:pt x="435944" y="440821"/>
                  </a:cubicBezTo>
                  <a:close/>
                  <a:moveTo>
                    <a:pt x="441172" y="389089"/>
                  </a:moveTo>
                  <a:cubicBezTo>
                    <a:pt x="469125" y="389089"/>
                    <a:pt x="497079" y="399717"/>
                    <a:pt x="518367" y="420975"/>
                  </a:cubicBezTo>
                  <a:cubicBezTo>
                    <a:pt x="561039" y="463490"/>
                    <a:pt x="561039" y="532623"/>
                    <a:pt x="518462" y="575138"/>
                  </a:cubicBezTo>
                  <a:cubicBezTo>
                    <a:pt x="482572" y="610975"/>
                    <a:pt x="427749" y="616618"/>
                    <a:pt x="385925" y="592069"/>
                  </a:cubicBezTo>
                  <a:lnTo>
                    <a:pt x="385737" y="591880"/>
                  </a:lnTo>
                  <a:cubicBezTo>
                    <a:pt x="369252" y="604296"/>
                    <a:pt x="351543" y="606460"/>
                    <a:pt x="339203" y="604578"/>
                  </a:cubicBezTo>
                  <a:cubicBezTo>
                    <a:pt x="335058" y="603920"/>
                    <a:pt x="334210" y="598465"/>
                    <a:pt x="337978" y="596583"/>
                  </a:cubicBezTo>
                  <a:cubicBezTo>
                    <a:pt x="349282" y="591034"/>
                    <a:pt x="356347" y="580123"/>
                    <a:pt x="360491" y="571187"/>
                  </a:cubicBezTo>
                  <a:lnTo>
                    <a:pt x="359361" y="570341"/>
                  </a:lnTo>
                  <a:cubicBezTo>
                    <a:pt x="321399" y="527450"/>
                    <a:pt x="322906" y="461985"/>
                    <a:pt x="363977" y="420975"/>
                  </a:cubicBezTo>
                  <a:cubicBezTo>
                    <a:pt x="385266" y="399717"/>
                    <a:pt x="413219" y="389089"/>
                    <a:pt x="441172" y="389089"/>
                  </a:cubicBezTo>
                  <a:close/>
                  <a:moveTo>
                    <a:pt x="149968" y="318620"/>
                  </a:moveTo>
                  <a:lnTo>
                    <a:pt x="193583" y="456051"/>
                  </a:lnTo>
                  <a:lnTo>
                    <a:pt x="199423" y="474771"/>
                  </a:lnTo>
                  <a:lnTo>
                    <a:pt x="218923" y="419554"/>
                  </a:lnTo>
                  <a:cubicBezTo>
                    <a:pt x="174178" y="357093"/>
                    <a:pt x="222408" y="354083"/>
                    <a:pt x="230698" y="354083"/>
                  </a:cubicBezTo>
                  <a:lnTo>
                    <a:pt x="230886" y="354083"/>
                  </a:lnTo>
                  <a:lnTo>
                    <a:pt x="230981" y="354083"/>
                  </a:lnTo>
                  <a:lnTo>
                    <a:pt x="231075" y="354083"/>
                  </a:lnTo>
                  <a:lnTo>
                    <a:pt x="231263" y="354083"/>
                  </a:lnTo>
                  <a:cubicBezTo>
                    <a:pt x="239647" y="354271"/>
                    <a:pt x="287878" y="357093"/>
                    <a:pt x="243038" y="419554"/>
                  </a:cubicBezTo>
                  <a:lnTo>
                    <a:pt x="262538" y="474771"/>
                  </a:lnTo>
                  <a:lnTo>
                    <a:pt x="268378" y="456051"/>
                  </a:lnTo>
                  <a:lnTo>
                    <a:pt x="311993" y="318620"/>
                  </a:lnTo>
                  <a:cubicBezTo>
                    <a:pt x="311993" y="318620"/>
                    <a:pt x="345811" y="340726"/>
                    <a:pt x="402331" y="362267"/>
                  </a:cubicBezTo>
                  <a:cubicBezTo>
                    <a:pt x="404027" y="362925"/>
                    <a:pt x="405817" y="363678"/>
                    <a:pt x="407418" y="364242"/>
                  </a:cubicBezTo>
                  <a:cubicBezTo>
                    <a:pt x="383491" y="370263"/>
                    <a:pt x="361448" y="382585"/>
                    <a:pt x="343550" y="400552"/>
                  </a:cubicBezTo>
                  <a:cubicBezTo>
                    <a:pt x="308131" y="436015"/>
                    <a:pt x="295885" y="486341"/>
                    <a:pt x="307377" y="531869"/>
                  </a:cubicBezTo>
                  <a:lnTo>
                    <a:pt x="231263" y="531869"/>
                  </a:lnTo>
                  <a:lnTo>
                    <a:pt x="230698" y="531869"/>
                  </a:lnTo>
                  <a:lnTo>
                    <a:pt x="0" y="531869"/>
                  </a:lnTo>
                  <a:cubicBezTo>
                    <a:pt x="1225" y="436015"/>
                    <a:pt x="-2637" y="384843"/>
                    <a:pt x="59629" y="362267"/>
                  </a:cubicBezTo>
                  <a:cubicBezTo>
                    <a:pt x="116150" y="340726"/>
                    <a:pt x="149968" y="318620"/>
                    <a:pt x="149968" y="318620"/>
                  </a:cubicBezTo>
                  <a:close/>
                  <a:moveTo>
                    <a:pt x="223411" y="393"/>
                  </a:moveTo>
                  <a:cubicBezTo>
                    <a:pt x="248939" y="-1676"/>
                    <a:pt x="268250" y="4720"/>
                    <a:pt x="282097" y="12809"/>
                  </a:cubicBezTo>
                  <a:cubicBezTo>
                    <a:pt x="302633" y="24285"/>
                    <a:pt x="310545" y="39334"/>
                    <a:pt x="310545" y="39334"/>
                  </a:cubicBezTo>
                  <a:cubicBezTo>
                    <a:pt x="310545" y="39334"/>
                    <a:pt x="358022" y="42720"/>
                    <a:pt x="342008" y="138850"/>
                  </a:cubicBezTo>
                  <a:cubicBezTo>
                    <a:pt x="340972" y="144023"/>
                    <a:pt x="339747" y="149009"/>
                    <a:pt x="337863" y="154182"/>
                  </a:cubicBezTo>
                  <a:cubicBezTo>
                    <a:pt x="347377" y="153335"/>
                    <a:pt x="358587" y="158791"/>
                    <a:pt x="348037" y="195945"/>
                  </a:cubicBezTo>
                  <a:cubicBezTo>
                    <a:pt x="340312" y="223128"/>
                    <a:pt x="333153" y="230841"/>
                    <a:pt x="327784" y="231217"/>
                  </a:cubicBezTo>
                  <a:cubicBezTo>
                    <a:pt x="322886" y="263386"/>
                    <a:pt x="296981" y="304302"/>
                    <a:pt x="256663" y="318881"/>
                  </a:cubicBezTo>
                  <a:cubicBezTo>
                    <a:pt x="239990" y="324901"/>
                    <a:pt x="221527" y="324901"/>
                    <a:pt x="204665" y="318975"/>
                  </a:cubicBezTo>
                  <a:cubicBezTo>
                    <a:pt x="163594" y="304584"/>
                    <a:pt x="138725" y="263574"/>
                    <a:pt x="133733" y="231217"/>
                  </a:cubicBezTo>
                  <a:cubicBezTo>
                    <a:pt x="128363" y="230653"/>
                    <a:pt x="121204" y="223128"/>
                    <a:pt x="113385" y="195850"/>
                  </a:cubicBezTo>
                  <a:cubicBezTo>
                    <a:pt x="102929" y="158697"/>
                    <a:pt x="114139" y="153147"/>
                    <a:pt x="123559" y="154088"/>
                  </a:cubicBezTo>
                  <a:cubicBezTo>
                    <a:pt x="121675" y="148914"/>
                    <a:pt x="120262" y="143741"/>
                    <a:pt x="119414" y="138756"/>
                  </a:cubicBezTo>
                  <a:cubicBezTo>
                    <a:pt x="116023" y="121449"/>
                    <a:pt x="115175" y="105271"/>
                    <a:pt x="119132" y="89845"/>
                  </a:cubicBezTo>
                  <a:cubicBezTo>
                    <a:pt x="124030" y="69151"/>
                    <a:pt x="135240" y="52597"/>
                    <a:pt x="147768" y="39805"/>
                  </a:cubicBezTo>
                  <a:cubicBezTo>
                    <a:pt x="155869" y="31433"/>
                    <a:pt x="164724" y="24002"/>
                    <a:pt x="174333" y="17983"/>
                  </a:cubicBezTo>
                  <a:cubicBezTo>
                    <a:pt x="182057" y="12621"/>
                    <a:pt x="190629" y="7918"/>
                    <a:pt x="200049" y="4814"/>
                  </a:cubicBezTo>
                  <a:cubicBezTo>
                    <a:pt x="207303" y="2463"/>
                    <a:pt x="215121" y="770"/>
                    <a:pt x="223411" y="393"/>
                  </a:cubicBezTo>
                  <a:close/>
                </a:path>
              </a:pathLst>
            </a:custGeom>
            <a:solidFill>
              <a:srgbClr val="A3C8BD"/>
            </a:solidFill>
            <a:ln w="12700">
              <a:miter lim="400000"/>
            </a:ln>
          </p:spPr>
          <p:txBody>
            <a:bodyPr wrap="square" lIns="91440" tIns="45720" rIns="91440" bIns="45720" anchor="ctr">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defTabSz="228600">
                <a:defRPr sz="3000" cap="none">
                  <a:solidFill>
                    <a:srgbClr val="FFFFFF"/>
                  </a:solidFill>
                  <a:effectLst>
                    <a:outerShdw blurRad="38100" dist="12700" dir="5400000" rotWithShape="0">
                      <a:srgbClr val="000000">
                        <a:alpha val="50000"/>
                      </a:srgbClr>
                    </a:outerShdw>
                  </a:effectLst>
                </a:defRPr>
              </a:pPr>
              <a:endParaRPr sz="1500">
                <a:cs typeface="+mn-ea"/>
                <a:sym typeface="+mn-lt"/>
              </a:endParaRPr>
            </a:p>
          </p:txBody>
        </p:sp>
      </p:grpSp>
      <p:sp>
        <p:nvSpPr>
          <p:cNvPr id="108" name="Shape 3496"/>
          <p:cNvSpPr/>
          <p:nvPr/>
        </p:nvSpPr>
        <p:spPr>
          <a:xfrm>
            <a:off x="9284211" y="5028993"/>
            <a:ext cx="1626143" cy="287579"/>
          </a:xfrm>
          <a:prstGeom prst="rect">
            <a:avLst/>
          </a:prstGeom>
          <a:ln w="12700">
            <a:miter lim="400000"/>
          </a:ln>
        </p:spPr>
        <p:txBody>
          <a:bodyPr wrap="square" lIns="35719" tIns="35719" rIns="35719" bIns="35719">
            <a:spAutoFit/>
          </a:bodyPr>
          <a:lstStyle>
            <a:lvl1pPr>
              <a:lnSpc>
                <a:spcPct val="100000"/>
              </a:lnSpc>
              <a:defRPr b="1" cap="all" spc="240">
                <a:solidFill>
                  <a:schemeClr val="accent6">
                    <a:hueOff val="-2214564"/>
                    <a:satOff val="-18454"/>
                    <a:lumOff val="-82929"/>
                  </a:schemeClr>
                </a:solidFill>
              </a:defRPr>
            </a:lvl1pPr>
          </a:lstStyle>
          <a:p>
            <a:pPr algn="ctr" defTabSz="410845" hangingPunct="0"/>
            <a:r>
              <a:rPr lang="zh-CN" altLang="en-US" sz="1400" kern="0" spc="0" dirty="0">
                <a:solidFill>
                  <a:srgbClr val="DCD5CB">
                    <a:hueOff val="-2214564"/>
                    <a:satOff val="-18454"/>
                    <a:lumOff val="-82929"/>
                  </a:srgbClr>
                </a:solidFill>
                <a:cs typeface="+mn-ea"/>
                <a:sym typeface="+mn-lt"/>
              </a:rPr>
              <a:t>替换文字内容</a:t>
            </a:r>
            <a:endParaRPr lang="zh-CN" altLang="en-US" sz="1400" kern="0" spc="0" dirty="0">
              <a:solidFill>
                <a:srgbClr val="DCD5CB">
                  <a:hueOff val="-2214564"/>
                  <a:satOff val="-18454"/>
                  <a:lumOff val="-82929"/>
                </a:srgbClr>
              </a:solidFill>
              <a:cs typeface="+mn-ea"/>
              <a:sym typeface="+mn-lt"/>
            </a:endParaRPr>
          </a:p>
        </p:txBody>
      </p:sp>
      <p:sp>
        <p:nvSpPr>
          <p:cNvPr id="109" name="Text Placeholder 32"/>
          <p:cNvSpPr txBox="1"/>
          <p:nvPr/>
        </p:nvSpPr>
        <p:spPr>
          <a:xfrm>
            <a:off x="9455932" y="5361102"/>
            <a:ext cx="1282700" cy="553998"/>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20000"/>
              </a:lnSpc>
              <a:buNone/>
            </a:pPr>
            <a:r>
              <a:rPr lang="zh-CN" altLang="en-US" sz="1000" dirty="0">
                <a:solidFill>
                  <a:schemeClr val="bg1">
                    <a:lumMod val="50000"/>
                  </a:schemeClr>
                </a:solidFill>
                <a:latin typeface="+mn-lt"/>
                <a:cs typeface="+mn-ea"/>
                <a:sym typeface="+mn-lt"/>
              </a:rPr>
              <a:t>请替换文字内容，修改文字内容，也可以直接复制你的内容到此。</a:t>
            </a:r>
            <a:endParaRPr lang="zh-CN" altLang="en-US" sz="1000" dirty="0">
              <a:solidFill>
                <a:schemeClr val="bg1">
                  <a:lumMod val="50000"/>
                </a:schemeClr>
              </a:solidFill>
              <a:latin typeface="+mn-lt"/>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20000" decel="8000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ppt_x"/>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1" accel="20000" decel="80000" fill="hold" grpId="0" nodeType="withEffect">
                                  <p:stCondLst>
                                    <p:cond delay="20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ppt_x"/>
                                          </p:val>
                                        </p:tav>
                                        <p:tav tm="100000">
                                          <p:val>
                                            <p:strVal val="#ppt_x"/>
                                          </p:val>
                                        </p:tav>
                                      </p:tavLst>
                                    </p:anim>
                                    <p:anim calcmode="lin" valueType="num">
                                      <p:cBhvr additive="base">
                                        <p:cTn id="12" dur="1000" fill="hold"/>
                                        <p:tgtEl>
                                          <p:spTgt spid="5"/>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42" presetClass="entr" presetSubtype="0" fill="hold" nodeType="afterEffect">
                                  <p:stCondLst>
                                    <p:cond delay="0"/>
                                  </p:stCondLst>
                                  <p:childTnLst>
                                    <p:set>
                                      <p:cBhvr>
                                        <p:cTn id="15" dur="1" fill="hold">
                                          <p:stCondLst>
                                            <p:cond delay="0"/>
                                          </p:stCondLst>
                                        </p:cTn>
                                        <p:tgtEl>
                                          <p:spTgt spid="84"/>
                                        </p:tgtEl>
                                        <p:attrNameLst>
                                          <p:attrName>style.visibility</p:attrName>
                                        </p:attrNameLst>
                                      </p:cBhvr>
                                      <p:to>
                                        <p:strVal val="visible"/>
                                      </p:to>
                                    </p:set>
                                    <p:animEffect transition="in" filter="fade">
                                      <p:cBhvr>
                                        <p:cTn id="16" dur="1000"/>
                                        <p:tgtEl>
                                          <p:spTgt spid="84"/>
                                        </p:tgtEl>
                                      </p:cBhvr>
                                    </p:animEffect>
                                    <p:anim calcmode="lin" valueType="num">
                                      <p:cBhvr>
                                        <p:cTn id="17" dur="1000" fill="hold"/>
                                        <p:tgtEl>
                                          <p:spTgt spid="84"/>
                                        </p:tgtEl>
                                        <p:attrNameLst>
                                          <p:attrName>ppt_x</p:attrName>
                                        </p:attrNameLst>
                                      </p:cBhvr>
                                      <p:tavLst>
                                        <p:tav tm="0">
                                          <p:val>
                                            <p:strVal val="#ppt_x"/>
                                          </p:val>
                                        </p:tav>
                                        <p:tav tm="100000">
                                          <p:val>
                                            <p:strVal val="#ppt_x"/>
                                          </p:val>
                                        </p:tav>
                                      </p:tavLst>
                                    </p:anim>
                                    <p:anim calcmode="lin" valueType="num">
                                      <p:cBhvr>
                                        <p:cTn id="18" dur="1000" fill="hold"/>
                                        <p:tgtEl>
                                          <p:spTgt spid="84"/>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14" presetClass="entr" presetSubtype="10" fill="hold" grpId="0" nodeType="afterEffect">
                                  <p:stCondLst>
                                    <p:cond delay="0"/>
                                  </p:stCondLst>
                                  <p:childTnLst>
                                    <p:set>
                                      <p:cBhvr>
                                        <p:cTn id="21" dur="1" fill="hold">
                                          <p:stCondLst>
                                            <p:cond delay="0"/>
                                          </p:stCondLst>
                                        </p:cTn>
                                        <p:tgtEl>
                                          <p:spTgt spid="82"/>
                                        </p:tgtEl>
                                        <p:attrNameLst>
                                          <p:attrName>style.visibility</p:attrName>
                                        </p:attrNameLst>
                                      </p:cBhvr>
                                      <p:to>
                                        <p:strVal val="visible"/>
                                      </p:to>
                                    </p:set>
                                    <p:animEffect transition="in" filter="randombar(horizontal)">
                                      <p:cBhvr>
                                        <p:cTn id="22" dur="500"/>
                                        <p:tgtEl>
                                          <p:spTgt spid="82"/>
                                        </p:tgtEl>
                                      </p:cBhvr>
                                    </p:animEffect>
                                  </p:childTnLst>
                                </p:cTn>
                              </p:par>
                              <p:par>
                                <p:cTn id="23" presetID="2" presetClass="entr" presetSubtype="4" decel="100000" fill="hold" nodeType="withEffect">
                                  <p:stCondLst>
                                    <p:cond delay="1000"/>
                                  </p:stCondLst>
                                  <p:childTnLst>
                                    <p:set>
                                      <p:cBhvr>
                                        <p:cTn id="24" dur="1" fill="hold">
                                          <p:stCondLst>
                                            <p:cond delay="0"/>
                                          </p:stCondLst>
                                        </p:cTn>
                                        <p:tgtEl>
                                          <p:spTgt spid="89"/>
                                        </p:tgtEl>
                                        <p:attrNameLst>
                                          <p:attrName>style.visibility</p:attrName>
                                        </p:attrNameLst>
                                      </p:cBhvr>
                                      <p:to>
                                        <p:strVal val="visible"/>
                                      </p:to>
                                    </p:set>
                                    <p:anim calcmode="lin" valueType="num">
                                      <p:cBhvr additive="base">
                                        <p:cTn id="25" dur="750" fill="hold"/>
                                        <p:tgtEl>
                                          <p:spTgt spid="89"/>
                                        </p:tgtEl>
                                        <p:attrNameLst>
                                          <p:attrName>ppt_x</p:attrName>
                                        </p:attrNameLst>
                                      </p:cBhvr>
                                      <p:tavLst>
                                        <p:tav tm="0">
                                          <p:val>
                                            <p:strVal val="#ppt_x"/>
                                          </p:val>
                                        </p:tav>
                                        <p:tav tm="100000">
                                          <p:val>
                                            <p:strVal val="#ppt_x"/>
                                          </p:val>
                                        </p:tav>
                                      </p:tavLst>
                                    </p:anim>
                                    <p:anim calcmode="lin" valueType="num">
                                      <p:cBhvr additive="base">
                                        <p:cTn id="26" dur="750" fill="hold"/>
                                        <p:tgtEl>
                                          <p:spTgt spid="89"/>
                                        </p:tgtEl>
                                        <p:attrNameLst>
                                          <p:attrName>ppt_y</p:attrName>
                                        </p:attrNameLst>
                                      </p:cBhvr>
                                      <p:tavLst>
                                        <p:tav tm="0">
                                          <p:val>
                                            <p:strVal val="1+#ppt_h/2"/>
                                          </p:val>
                                        </p:tav>
                                        <p:tav tm="100000">
                                          <p:val>
                                            <p:strVal val="#ppt_y"/>
                                          </p:val>
                                        </p:tav>
                                      </p:tavLst>
                                    </p:anim>
                                  </p:childTnLst>
                                </p:cTn>
                              </p:par>
                            </p:childTnLst>
                          </p:cTn>
                        </p:par>
                        <p:par>
                          <p:cTn id="27" fill="hold">
                            <p:stCondLst>
                              <p:cond delay="2500"/>
                            </p:stCondLst>
                            <p:childTnLst>
                              <p:par>
                                <p:cTn id="28" presetID="23" presetClass="entr" presetSubtype="528" fill="hold" grpId="0" nodeType="afterEffect">
                                  <p:stCondLst>
                                    <p:cond delay="0"/>
                                  </p:stCondLst>
                                  <p:iterate type="lt">
                                    <p:tmPct val="5000"/>
                                  </p:iterate>
                                  <p:childTnLst>
                                    <p:set>
                                      <p:cBhvr>
                                        <p:cTn id="29" dur="1" fill="hold">
                                          <p:stCondLst>
                                            <p:cond delay="0"/>
                                          </p:stCondLst>
                                        </p:cTn>
                                        <p:tgtEl>
                                          <p:spTgt spid="92"/>
                                        </p:tgtEl>
                                        <p:attrNameLst>
                                          <p:attrName>style.visibility</p:attrName>
                                        </p:attrNameLst>
                                      </p:cBhvr>
                                      <p:to>
                                        <p:strVal val="visible"/>
                                      </p:to>
                                    </p:set>
                                    <p:anim to="" calcmode="lin" valueType="num">
                                      <p:cBhvr>
                                        <p:cTn id="30" dur="1000" fill="hold">
                                          <p:stCondLst>
                                            <p:cond delay="0"/>
                                          </p:stCondLst>
                                        </p:cTn>
                                        <p:tgtEl>
                                          <p:spTgt spid="92"/>
                                        </p:tgtEl>
                                        <p:attrNameLst>
                                          <p:attrName>ppt_x</p:attrName>
                                        </p:attrNameLst>
                                      </p:cBhvr>
                                      <p:tavLst>
                                        <p:tav tm="0" fmla="#ppt_x+(8/9)*(#ppt_x-(#ppt_x-#ppt_w/2))*((1.5-1.5*$)^2-(1.5-1.5*$)^3)">
                                          <p:val>
                                            <p:fltVal val="0"/>
                                          </p:val>
                                        </p:tav>
                                        <p:tav tm="100000">
                                          <p:val>
                                            <p:fltVal val="1"/>
                                          </p:val>
                                        </p:tav>
                                      </p:tavLst>
                                    </p:anim>
                                    <p:anim to="" calcmode="lin" valueType="num">
                                      <p:cBhvr>
                                        <p:cTn id="31" dur="1000" fill="hold">
                                          <p:stCondLst>
                                            <p:cond delay="0"/>
                                          </p:stCondLst>
                                        </p:cTn>
                                        <p:tgtEl>
                                          <p:spTgt spid="92"/>
                                        </p:tgtEl>
                                        <p:attrNameLst>
                                          <p:attrName>ppt_y</p:attrName>
                                        </p:attrNameLst>
                                      </p:cBhvr>
                                      <p:tavLst>
                                        <p:tav tm="0" fmla="#ppt_y+(8/9)*(#ppt_y-(#ppt_y+#ppt_h/2))*((1.5-1.5*$)^2-(1.5-1.5*$)^3)">
                                          <p:val>
                                            <p:fltVal val="0"/>
                                          </p:val>
                                        </p:tav>
                                        <p:tav tm="100000">
                                          <p:val>
                                            <p:fltVal val="1"/>
                                          </p:val>
                                        </p:tav>
                                      </p:tavLst>
                                    </p:anim>
                                    <p:anim to="" calcmode="lin" valueType="num">
                                      <p:cBhvr>
                                        <p:cTn id="32" dur="1000" fill="hold">
                                          <p:stCondLst>
                                            <p:cond delay="0"/>
                                          </p:stCondLst>
                                        </p:cTn>
                                        <p:tgtEl>
                                          <p:spTgt spid="92"/>
                                        </p:tgtEl>
                                        <p:attrNameLst>
                                          <p:attrName>ppt_w</p:attrName>
                                        </p:attrNameLst>
                                      </p:cBhvr>
                                      <p:tavLst>
                                        <p:tav tm="0" fmla="#ppt_w+(8/9)*(#ppt_w-0)*((1.5-1.5*$)^2-(1.5-1.5*$)^3)">
                                          <p:val>
                                            <p:fltVal val="0"/>
                                          </p:val>
                                        </p:tav>
                                        <p:tav tm="100000">
                                          <p:val>
                                            <p:fltVal val="1"/>
                                          </p:val>
                                        </p:tav>
                                      </p:tavLst>
                                    </p:anim>
                                    <p:anim to="" calcmode="lin" valueType="num">
                                      <p:cBhvr>
                                        <p:cTn id="33" dur="1000" fill="hold">
                                          <p:stCondLst>
                                            <p:cond delay="0"/>
                                          </p:stCondLst>
                                        </p:cTn>
                                        <p:tgtEl>
                                          <p:spTgt spid="92"/>
                                        </p:tgtEl>
                                        <p:attrNameLst>
                                          <p:attrName>ppt_h</p:attrName>
                                        </p:attrNameLst>
                                      </p:cBhvr>
                                      <p:tavLst>
                                        <p:tav tm="0" fmla="#ppt_h+(8/9)*(#ppt_h-0)*((1.5-1.5*$)^2-(1.5-1.5*$)^3)">
                                          <p:val>
                                            <p:fltVal val="0"/>
                                          </p:val>
                                        </p:tav>
                                        <p:tav tm="100000">
                                          <p:val>
                                            <p:fltVal val="1"/>
                                          </p:val>
                                        </p:tav>
                                      </p:tavLst>
                                    </p:anim>
                                  </p:childTnLst>
                                </p:cTn>
                              </p:par>
                            </p:childTnLst>
                          </p:cTn>
                        </p:par>
                        <p:par>
                          <p:cTn id="34" fill="hold">
                            <p:stCondLst>
                              <p:cond delay="4000"/>
                            </p:stCondLst>
                            <p:childTnLst>
                              <p:par>
                                <p:cTn id="35" presetID="14" presetClass="entr" presetSubtype="10" fill="hold" grpId="0" nodeType="afterEffect">
                                  <p:stCondLst>
                                    <p:cond delay="0"/>
                                  </p:stCondLst>
                                  <p:childTnLst>
                                    <p:set>
                                      <p:cBhvr>
                                        <p:cTn id="36" dur="1" fill="hold">
                                          <p:stCondLst>
                                            <p:cond delay="0"/>
                                          </p:stCondLst>
                                        </p:cTn>
                                        <p:tgtEl>
                                          <p:spTgt spid="93"/>
                                        </p:tgtEl>
                                        <p:attrNameLst>
                                          <p:attrName>style.visibility</p:attrName>
                                        </p:attrNameLst>
                                      </p:cBhvr>
                                      <p:to>
                                        <p:strVal val="visible"/>
                                      </p:to>
                                    </p:set>
                                    <p:animEffect transition="in" filter="randombar(horizontal)">
                                      <p:cBhvr>
                                        <p:cTn id="37" dur="500"/>
                                        <p:tgtEl>
                                          <p:spTgt spid="93"/>
                                        </p:tgtEl>
                                      </p:cBhvr>
                                    </p:animEffect>
                                  </p:childTnLst>
                                </p:cTn>
                              </p:par>
                            </p:childTnLst>
                          </p:cTn>
                        </p:par>
                        <p:par>
                          <p:cTn id="38" fill="hold">
                            <p:stCondLst>
                              <p:cond delay="4500"/>
                            </p:stCondLst>
                            <p:childTnLst>
                              <p:par>
                                <p:cTn id="39" presetID="22" presetClass="entr" presetSubtype="8" fill="hold" nodeType="afterEffect">
                                  <p:stCondLst>
                                    <p:cond delay="0"/>
                                  </p:stCondLst>
                                  <p:childTnLst>
                                    <p:set>
                                      <p:cBhvr>
                                        <p:cTn id="40" dur="1" fill="hold">
                                          <p:stCondLst>
                                            <p:cond delay="0"/>
                                          </p:stCondLst>
                                        </p:cTn>
                                        <p:tgtEl>
                                          <p:spTgt spid="94"/>
                                        </p:tgtEl>
                                        <p:attrNameLst>
                                          <p:attrName>style.visibility</p:attrName>
                                        </p:attrNameLst>
                                      </p:cBhvr>
                                      <p:to>
                                        <p:strVal val="visible"/>
                                      </p:to>
                                    </p:set>
                                    <p:animEffect transition="in" filter="wipe(left)">
                                      <p:cBhvr>
                                        <p:cTn id="41" dur="500"/>
                                        <p:tgtEl>
                                          <p:spTgt spid="94"/>
                                        </p:tgtEl>
                                      </p:cBhvr>
                                    </p:animEffect>
                                  </p:childTnLst>
                                </p:cTn>
                              </p:par>
                            </p:childTnLst>
                          </p:cTn>
                        </p:par>
                        <p:par>
                          <p:cTn id="42" fill="hold">
                            <p:stCondLst>
                              <p:cond delay="5000"/>
                            </p:stCondLst>
                            <p:childTnLst>
                              <p:par>
                                <p:cTn id="43" presetID="53" presetClass="entr" presetSubtype="16" fill="hold" nodeType="afterEffect">
                                  <p:stCondLst>
                                    <p:cond delay="0"/>
                                  </p:stCondLst>
                                  <p:childTnLst>
                                    <p:set>
                                      <p:cBhvr>
                                        <p:cTn id="44" dur="1" fill="hold">
                                          <p:stCondLst>
                                            <p:cond delay="0"/>
                                          </p:stCondLst>
                                        </p:cTn>
                                        <p:tgtEl>
                                          <p:spTgt spid="95"/>
                                        </p:tgtEl>
                                        <p:attrNameLst>
                                          <p:attrName>style.visibility</p:attrName>
                                        </p:attrNameLst>
                                      </p:cBhvr>
                                      <p:to>
                                        <p:strVal val="visible"/>
                                      </p:to>
                                    </p:set>
                                    <p:anim calcmode="lin" valueType="num">
                                      <p:cBhvr>
                                        <p:cTn id="45" dur="500" fill="hold"/>
                                        <p:tgtEl>
                                          <p:spTgt spid="95"/>
                                        </p:tgtEl>
                                        <p:attrNameLst>
                                          <p:attrName>ppt_w</p:attrName>
                                        </p:attrNameLst>
                                      </p:cBhvr>
                                      <p:tavLst>
                                        <p:tav tm="0">
                                          <p:val>
                                            <p:fltVal val="0"/>
                                          </p:val>
                                        </p:tav>
                                        <p:tav tm="100000">
                                          <p:val>
                                            <p:strVal val="#ppt_w"/>
                                          </p:val>
                                        </p:tav>
                                      </p:tavLst>
                                    </p:anim>
                                    <p:anim calcmode="lin" valueType="num">
                                      <p:cBhvr>
                                        <p:cTn id="46" dur="500" fill="hold"/>
                                        <p:tgtEl>
                                          <p:spTgt spid="95"/>
                                        </p:tgtEl>
                                        <p:attrNameLst>
                                          <p:attrName>ppt_h</p:attrName>
                                        </p:attrNameLst>
                                      </p:cBhvr>
                                      <p:tavLst>
                                        <p:tav tm="0">
                                          <p:val>
                                            <p:fltVal val="0"/>
                                          </p:val>
                                        </p:tav>
                                        <p:tav tm="100000">
                                          <p:val>
                                            <p:strVal val="#ppt_h"/>
                                          </p:val>
                                        </p:tav>
                                      </p:tavLst>
                                    </p:anim>
                                    <p:animEffect transition="in" filter="fade">
                                      <p:cBhvr>
                                        <p:cTn id="47" dur="500"/>
                                        <p:tgtEl>
                                          <p:spTgt spid="95"/>
                                        </p:tgtEl>
                                      </p:cBhvr>
                                    </p:animEffect>
                                  </p:childTnLst>
                                </p:cTn>
                              </p:par>
                            </p:childTnLst>
                          </p:cTn>
                        </p:par>
                        <p:par>
                          <p:cTn id="48" fill="hold">
                            <p:stCondLst>
                              <p:cond delay="5500"/>
                            </p:stCondLst>
                            <p:childTnLst>
                              <p:par>
                                <p:cTn id="49" presetID="55" presetClass="entr" presetSubtype="0" fill="hold" grpId="0" nodeType="afterEffect">
                                  <p:stCondLst>
                                    <p:cond delay="0"/>
                                  </p:stCondLst>
                                  <p:childTnLst>
                                    <p:set>
                                      <p:cBhvr>
                                        <p:cTn id="50" dur="1" fill="hold">
                                          <p:stCondLst>
                                            <p:cond delay="0"/>
                                          </p:stCondLst>
                                        </p:cTn>
                                        <p:tgtEl>
                                          <p:spTgt spid="98"/>
                                        </p:tgtEl>
                                        <p:attrNameLst>
                                          <p:attrName>style.visibility</p:attrName>
                                        </p:attrNameLst>
                                      </p:cBhvr>
                                      <p:to>
                                        <p:strVal val="visible"/>
                                      </p:to>
                                    </p:set>
                                    <p:anim calcmode="lin" valueType="num">
                                      <p:cBhvr>
                                        <p:cTn id="51" dur="1000" fill="hold"/>
                                        <p:tgtEl>
                                          <p:spTgt spid="98"/>
                                        </p:tgtEl>
                                        <p:attrNameLst>
                                          <p:attrName>ppt_w</p:attrName>
                                        </p:attrNameLst>
                                      </p:cBhvr>
                                      <p:tavLst>
                                        <p:tav tm="0">
                                          <p:val>
                                            <p:strVal val="#ppt_w*0.70"/>
                                          </p:val>
                                        </p:tav>
                                        <p:tav tm="100000">
                                          <p:val>
                                            <p:strVal val="#ppt_w"/>
                                          </p:val>
                                        </p:tav>
                                      </p:tavLst>
                                    </p:anim>
                                    <p:anim calcmode="lin" valueType="num">
                                      <p:cBhvr>
                                        <p:cTn id="52" dur="1000" fill="hold"/>
                                        <p:tgtEl>
                                          <p:spTgt spid="98"/>
                                        </p:tgtEl>
                                        <p:attrNameLst>
                                          <p:attrName>ppt_h</p:attrName>
                                        </p:attrNameLst>
                                      </p:cBhvr>
                                      <p:tavLst>
                                        <p:tav tm="0">
                                          <p:val>
                                            <p:strVal val="#ppt_h"/>
                                          </p:val>
                                        </p:tav>
                                        <p:tav tm="100000">
                                          <p:val>
                                            <p:strVal val="#ppt_h"/>
                                          </p:val>
                                        </p:tav>
                                      </p:tavLst>
                                    </p:anim>
                                    <p:animEffect transition="in" filter="fade">
                                      <p:cBhvr>
                                        <p:cTn id="53" dur="1000"/>
                                        <p:tgtEl>
                                          <p:spTgt spid="98"/>
                                        </p:tgtEl>
                                      </p:cBhvr>
                                    </p:animEffect>
                                  </p:childTnLst>
                                </p:cTn>
                              </p:par>
                              <p:par>
                                <p:cTn id="54" presetID="18" presetClass="entr" presetSubtype="12" fill="hold" grpId="0" nodeType="withEffect">
                                  <p:stCondLst>
                                    <p:cond delay="0"/>
                                  </p:stCondLst>
                                  <p:childTnLst>
                                    <p:set>
                                      <p:cBhvr>
                                        <p:cTn id="55" dur="1" fill="hold">
                                          <p:stCondLst>
                                            <p:cond delay="0"/>
                                          </p:stCondLst>
                                        </p:cTn>
                                        <p:tgtEl>
                                          <p:spTgt spid="99"/>
                                        </p:tgtEl>
                                        <p:attrNameLst>
                                          <p:attrName>style.visibility</p:attrName>
                                        </p:attrNameLst>
                                      </p:cBhvr>
                                      <p:to>
                                        <p:strVal val="visible"/>
                                      </p:to>
                                    </p:set>
                                    <p:animEffect transition="in" filter="strips(downLeft)">
                                      <p:cBhvr>
                                        <p:cTn id="56" dur="500"/>
                                        <p:tgtEl>
                                          <p:spTgt spid="99"/>
                                        </p:tgtEl>
                                      </p:cBhvr>
                                    </p:animEffect>
                                  </p:childTnLst>
                                </p:cTn>
                              </p:par>
                            </p:childTnLst>
                          </p:cTn>
                        </p:par>
                        <p:par>
                          <p:cTn id="57" fill="hold">
                            <p:stCondLst>
                              <p:cond delay="6500"/>
                            </p:stCondLst>
                            <p:childTnLst>
                              <p:par>
                                <p:cTn id="58" presetID="53" presetClass="entr" presetSubtype="16" fill="hold" nodeType="afterEffect">
                                  <p:stCondLst>
                                    <p:cond delay="0"/>
                                  </p:stCondLst>
                                  <p:childTnLst>
                                    <p:set>
                                      <p:cBhvr>
                                        <p:cTn id="59" dur="1" fill="hold">
                                          <p:stCondLst>
                                            <p:cond delay="0"/>
                                          </p:stCondLst>
                                        </p:cTn>
                                        <p:tgtEl>
                                          <p:spTgt spid="100"/>
                                        </p:tgtEl>
                                        <p:attrNameLst>
                                          <p:attrName>style.visibility</p:attrName>
                                        </p:attrNameLst>
                                      </p:cBhvr>
                                      <p:to>
                                        <p:strVal val="visible"/>
                                      </p:to>
                                    </p:set>
                                    <p:anim calcmode="lin" valueType="num">
                                      <p:cBhvr>
                                        <p:cTn id="60" dur="500" fill="hold"/>
                                        <p:tgtEl>
                                          <p:spTgt spid="100"/>
                                        </p:tgtEl>
                                        <p:attrNameLst>
                                          <p:attrName>ppt_w</p:attrName>
                                        </p:attrNameLst>
                                      </p:cBhvr>
                                      <p:tavLst>
                                        <p:tav tm="0">
                                          <p:val>
                                            <p:fltVal val="0"/>
                                          </p:val>
                                        </p:tav>
                                        <p:tav tm="100000">
                                          <p:val>
                                            <p:strVal val="#ppt_w"/>
                                          </p:val>
                                        </p:tav>
                                      </p:tavLst>
                                    </p:anim>
                                    <p:anim calcmode="lin" valueType="num">
                                      <p:cBhvr>
                                        <p:cTn id="61" dur="500" fill="hold"/>
                                        <p:tgtEl>
                                          <p:spTgt spid="100"/>
                                        </p:tgtEl>
                                        <p:attrNameLst>
                                          <p:attrName>ppt_h</p:attrName>
                                        </p:attrNameLst>
                                      </p:cBhvr>
                                      <p:tavLst>
                                        <p:tav tm="0">
                                          <p:val>
                                            <p:fltVal val="0"/>
                                          </p:val>
                                        </p:tav>
                                        <p:tav tm="100000">
                                          <p:val>
                                            <p:strVal val="#ppt_h"/>
                                          </p:val>
                                        </p:tav>
                                      </p:tavLst>
                                    </p:anim>
                                    <p:animEffect transition="in" filter="fade">
                                      <p:cBhvr>
                                        <p:cTn id="62" dur="500"/>
                                        <p:tgtEl>
                                          <p:spTgt spid="100"/>
                                        </p:tgtEl>
                                      </p:cBhvr>
                                    </p:animEffect>
                                  </p:childTnLst>
                                </p:cTn>
                              </p:par>
                            </p:childTnLst>
                          </p:cTn>
                        </p:par>
                        <p:par>
                          <p:cTn id="63" fill="hold">
                            <p:stCondLst>
                              <p:cond delay="7000"/>
                            </p:stCondLst>
                            <p:childTnLst>
                              <p:par>
                                <p:cTn id="64" presetID="55" presetClass="entr" presetSubtype="0" fill="hold" grpId="0" nodeType="afterEffect">
                                  <p:stCondLst>
                                    <p:cond delay="0"/>
                                  </p:stCondLst>
                                  <p:childTnLst>
                                    <p:set>
                                      <p:cBhvr>
                                        <p:cTn id="65" dur="1" fill="hold">
                                          <p:stCondLst>
                                            <p:cond delay="0"/>
                                          </p:stCondLst>
                                        </p:cTn>
                                        <p:tgtEl>
                                          <p:spTgt spid="103"/>
                                        </p:tgtEl>
                                        <p:attrNameLst>
                                          <p:attrName>style.visibility</p:attrName>
                                        </p:attrNameLst>
                                      </p:cBhvr>
                                      <p:to>
                                        <p:strVal val="visible"/>
                                      </p:to>
                                    </p:set>
                                    <p:anim calcmode="lin" valueType="num">
                                      <p:cBhvr>
                                        <p:cTn id="66" dur="1000" fill="hold"/>
                                        <p:tgtEl>
                                          <p:spTgt spid="103"/>
                                        </p:tgtEl>
                                        <p:attrNameLst>
                                          <p:attrName>ppt_w</p:attrName>
                                        </p:attrNameLst>
                                      </p:cBhvr>
                                      <p:tavLst>
                                        <p:tav tm="0">
                                          <p:val>
                                            <p:strVal val="#ppt_w*0.70"/>
                                          </p:val>
                                        </p:tav>
                                        <p:tav tm="100000">
                                          <p:val>
                                            <p:strVal val="#ppt_w"/>
                                          </p:val>
                                        </p:tav>
                                      </p:tavLst>
                                    </p:anim>
                                    <p:anim calcmode="lin" valueType="num">
                                      <p:cBhvr>
                                        <p:cTn id="67" dur="1000" fill="hold"/>
                                        <p:tgtEl>
                                          <p:spTgt spid="103"/>
                                        </p:tgtEl>
                                        <p:attrNameLst>
                                          <p:attrName>ppt_h</p:attrName>
                                        </p:attrNameLst>
                                      </p:cBhvr>
                                      <p:tavLst>
                                        <p:tav tm="0">
                                          <p:val>
                                            <p:strVal val="#ppt_h"/>
                                          </p:val>
                                        </p:tav>
                                        <p:tav tm="100000">
                                          <p:val>
                                            <p:strVal val="#ppt_h"/>
                                          </p:val>
                                        </p:tav>
                                      </p:tavLst>
                                    </p:anim>
                                    <p:animEffect transition="in" filter="fade">
                                      <p:cBhvr>
                                        <p:cTn id="68" dur="1000"/>
                                        <p:tgtEl>
                                          <p:spTgt spid="103"/>
                                        </p:tgtEl>
                                      </p:cBhvr>
                                    </p:animEffect>
                                  </p:childTnLst>
                                </p:cTn>
                              </p:par>
                              <p:par>
                                <p:cTn id="69" presetID="18" presetClass="entr" presetSubtype="12" fill="hold" grpId="0" nodeType="withEffect">
                                  <p:stCondLst>
                                    <p:cond delay="0"/>
                                  </p:stCondLst>
                                  <p:childTnLst>
                                    <p:set>
                                      <p:cBhvr>
                                        <p:cTn id="70" dur="1" fill="hold">
                                          <p:stCondLst>
                                            <p:cond delay="0"/>
                                          </p:stCondLst>
                                        </p:cTn>
                                        <p:tgtEl>
                                          <p:spTgt spid="104"/>
                                        </p:tgtEl>
                                        <p:attrNameLst>
                                          <p:attrName>style.visibility</p:attrName>
                                        </p:attrNameLst>
                                      </p:cBhvr>
                                      <p:to>
                                        <p:strVal val="visible"/>
                                      </p:to>
                                    </p:set>
                                    <p:animEffect transition="in" filter="strips(downLeft)">
                                      <p:cBhvr>
                                        <p:cTn id="71" dur="500"/>
                                        <p:tgtEl>
                                          <p:spTgt spid="104"/>
                                        </p:tgtEl>
                                      </p:cBhvr>
                                    </p:animEffect>
                                  </p:childTnLst>
                                </p:cTn>
                              </p:par>
                            </p:childTnLst>
                          </p:cTn>
                        </p:par>
                        <p:par>
                          <p:cTn id="72" fill="hold">
                            <p:stCondLst>
                              <p:cond delay="8000"/>
                            </p:stCondLst>
                            <p:childTnLst>
                              <p:par>
                                <p:cTn id="73" presetID="53" presetClass="entr" presetSubtype="16" fill="hold" nodeType="afterEffect">
                                  <p:stCondLst>
                                    <p:cond delay="0"/>
                                  </p:stCondLst>
                                  <p:childTnLst>
                                    <p:set>
                                      <p:cBhvr>
                                        <p:cTn id="74" dur="1" fill="hold">
                                          <p:stCondLst>
                                            <p:cond delay="0"/>
                                          </p:stCondLst>
                                        </p:cTn>
                                        <p:tgtEl>
                                          <p:spTgt spid="105"/>
                                        </p:tgtEl>
                                        <p:attrNameLst>
                                          <p:attrName>style.visibility</p:attrName>
                                        </p:attrNameLst>
                                      </p:cBhvr>
                                      <p:to>
                                        <p:strVal val="visible"/>
                                      </p:to>
                                    </p:set>
                                    <p:anim calcmode="lin" valueType="num">
                                      <p:cBhvr>
                                        <p:cTn id="75" dur="500" fill="hold"/>
                                        <p:tgtEl>
                                          <p:spTgt spid="105"/>
                                        </p:tgtEl>
                                        <p:attrNameLst>
                                          <p:attrName>ppt_w</p:attrName>
                                        </p:attrNameLst>
                                      </p:cBhvr>
                                      <p:tavLst>
                                        <p:tav tm="0">
                                          <p:val>
                                            <p:fltVal val="0"/>
                                          </p:val>
                                        </p:tav>
                                        <p:tav tm="100000">
                                          <p:val>
                                            <p:strVal val="#ppt_w"/>
                                          </p:val>
                                        </p:tav>
                                      </p:tavLst>
                                    </p:anim>
                                    <p:anim calcmode="lin" valueType="num">
                                      <p:cBhvr>
                                        <p:cTn id="76" dur="500" fill="hold"/>
                                        <p:tgtEl>
                                          <p:spTgt spid="105"/>
                                        </p:tgtEl>
                                        <p:attrNameLst>
                                          <p:attrName>ppt_h</p:attrName>
                                        </p:attrNameLst>
                                      </p:cBhvr>
                                      <p:tavLst>
                                        <p:tav tm="0">
                                          <p:val>
                                            <p:fltVal val="0"/>
                                          </p:val>
                                        </p:tav>
                                        <p:tav tm="100000">
                                          <p:val>
                                            <p:strVal val="#ppt_h"/>
                                          </p:val>
                                        </p:tav>
                                      </p:tavLst>
                                    </p:anim>
                                    <p:animEffect transition="in" filter="fade">
                                      <p:cBhvr>
                                        <p:cTn id="77" dur="500"/>
                                        <p:tgtEl>
                                          <p:spTgt spid="105"/>
                                        </p:tgtEl>
                                      </p:cBhvr>
                                    </p:animEffect>
                                  </p:childTnLst>
                                </p:cTn>
                              </p:par>
                            </p:childTnLst>
                          </p:cTn>
                        </p:par>
                        <p:par>
                          <p:cTn id="78" fill="hold">
                            <p:stCondLst>
                              <p:cond delay="8500"/>
                            </p:stCondLst>
                            <p:childTnLst>
                              <p:par>
                                <p:cTn id="79" presetID="55" presetClass="entr" presetSubtype="0" fill="hold" grpId="0" nodeType="afterEffect">
                                  <p:stCondLst>
                                    <p:cond delay="0"/>
                                  </p:stCondLst>
                                  <p:childTnLst>
                                    <p:set>
                                      <p:cBhvr>
                                        <p:cTn id="80" dur="1" fill="hold">
                                          <p:stCondLst>
                                            <p:cond delay="0"/>
                                          </p:stCondLst>
                                        </p:cTn>
                                        <p:tgtEl>
                                          <p:spTgt spid="108"/>
                                        </p:tgtEl>
                                        <p:attrNameLst>
                                          <p:attrName>style.visibility</p:attrName>
                                        </p:attrNameLst>
                                      </p:cBhvr>
                                      <p:to>
                                        <p:strVal val="visible"/>
                                      </p:to>
                                    </p:set>
                                    <p:anim calcmode="lin" valueType="num">
                                      <p:cBhvr>
                                        <p:cTn id="81" dur="1000" fill="hold"/>
                                        <p:tgtEl>
                                          <p:spTgt spid="108"/>
                                        </p:tgtEl>
                                        <p:attrNameLst>
                                          <p:attrName>ppt_w</p:attrName>
                                        </p:attrNameLst>
                                      </p:cBhvr>
                                      <p:tavLst>
                                        <p:tav tm="0">
                                          <p:val>
                                            <p:strVal val="#ppt_w*0.70"/>
                                          </p:val>
                                        </p:tav>
                                        <p:tav tm="100000">
                                          <p:val>
                                            <p:strVal val="#ppt_w"/>
                                          </p:val>
                                        </p:tav>
                                      </p:tavLst>
                                    </p:anim>
                                    <p:anim calcmode="lin" valueType="num">
                                      <p:cBhvr>
                                        <p:cTn id="82" dur="1000" fill="hold"/>
                                        <p:tgtEl>
                                          <p:spTgt spid="108"/>
                                        </p:tgtEl>
                                        <p:attrNameLst>
                                          <p:attrName>ppt_h</p:attrName>
                                        </p:attrNameLst>
                                      </p:cBhvr>
                                      <p:tavLst>
                                        <p:tav tm="0">
                                          <p:val>
                                            <p:strVal val="#ppt_h"/>
                                          </p:val>
                                        </p:tav>
                                        <p:tav tm="100000">
                                          <p:val>
                                            <p:strVal val="#ppt_h"/>
                                          </p:val>
                                        </p:tav>
                                      </p:tavLst>
                                    </p:anim>
                                    <p:animEffect transition="in" filter="fade">
                                      <p:cBhvr>
                                        <p:cTn id="83" dur="1000"/>
                                        <p:tgtEl>
                                          <p:spTgt spid="108"/>
                                        </p:tgtEl>
                                      </p:cBhvr>
                                    </p:animEffect>
                                  </p:childTnLst>
                                </p:cTn>
                              </p:par>
                              <p:par>
                                <p:cTn id="84" presetID="18" presetClass="entr" presetSubtype="12" fill="hold" grpId="0" nodeType="withEffect">
                                  <p:stCondLst>
                                    <p:cond delay="0"/>
                                  </p:stCondLst>
                                  <p:childTnLst>
                                    <p:set>
                                      <p:cBhvr>
                                        <p:cTn id="85" dur="1" fill="hold">
                                          <p:stCondLst>
                                            <p:cond delay="0"/>
                                          </p:stCondLst>
                                        </p:cTn>
                                        <p:tgtEl>
                                          <p:spTgt spid="109"/>
                                        </p:tgtEl>
                                        <p:attrNameLst>
                                          <p:attrName>style.visibility</p:attrName>
                                        </p:attrNameLst>
                                      </p:cBhvr>
                                      <p:to>
                                        <p:strVal val="visible"/>
                                      </p:to>
                                    </p:set>
                                    <p:animEffect transition="in" filter="strips(downLeft)">
                                      <p:cBhvr>
                                        <p:cTn id="86"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2" grpId="0" animBg="1"/>
      <p:bldP spid="92" grpId="0"/>
      <p:bldP spid="93" grpId="0"/>
      <p:bldP spid="98" grpId="0" animBg="1"/>
      <p:bldP spid="99" grpId="0"/>
      <p:bldP spid="103" grpId="0" animBg="1"/>
      <p:bldP spid="104" grpId="0"/>
      <p:bldP spid="108" grpId="0" animBg="1"/>
      <p:bldP spid="10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íṥļïḋé"/>
          <p:cNvSpPr/>
          <p:nvPr/>
        </p:nvSpPr>
        <p:spPr>
          <a:xfrm>
            <a:off x="4116630" y="523389"/>
            <a:ext cx="3730277" cy="646331"/>
          </a:xfrm>
          <a:prstGeom prst="rect">
            <a:avLst/>
          </a:prstGeom>
          <a:noFill/>
          <a:ln w="3175"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zh-CN" altLang="en-US" sz="3600" dirty="0">
                <a:solidFill>
                  <a:srgbClr val="C0B6B4"/>
                </a:solidFill>
                <a:cs typeface="+mn-ea"/>
                <a:sym typeface="+mn-lt"/>
              </a:rPr>
              <a:t>工作完成情况</a:t>
            </a:r>
            <a:endParaRPr lang="zh-CN" altLang="en-US" sz="3600" dirty="0">
              <a:solidFill>
                <a:srgbClr val="C0B6B4"/>
              </a:solidFill>
              <a:cs typeface="+mn-ea"/>
              <a:sym typeface="+mn-lt"/>
            </a:endParaRPr>
          </a:p>
        </p:txBody>
      </p:sp>
      <p:cxnSp>
        <p:nvCxnSpPr>
          <p:cNvPr id="6" name="直接连接符 5"/>
          <p:cNvCxnSpPr/>
          <p:nvPr/>
        </p:nvCxnSpPr>
        <p:spPr>
          <a:xfrm>
            <a:off x="5426183" y="1294770"/>
            <a:ext cx="1111170" cy="0"/>
          </a:xfrm>
          <a:prstGeom prst="line">
            <a:avLst/>
          </a:prstGeom>
          <a:ln w="19050">
            <a:solidFill>
              <a:srgbClr val="C0B6B4"/>
            </a:solidFill>
          </a:ln>
        </p:spPr>
        <p:style>
          <a:lnRef idx="1">
            <a:schemeClr val="accent1"/>
          </a:lnRef>
          <a:fillRef idx="0">
            <a:schemeClr val="accent1"/>
          </a:fillRef>
          <a:effectRef idx="0">
            <a:schemeClr val="accent1"/>
          </a:effectRef>
          <a:fontRef idx="minor">
            <a:schemeClr val="tx1"/>
          </a:fontRef>
        </p:style>
      </p:cxnSp>
      <p:pic>
        <p:nvPicPr>
          <p:cNvPr id="62" name="图片 6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440082" y="1215340"/>
            <a:ext cx="5376441" cy="5376441"/>
          </a:xfrm>
          <a:prstGeom prst="rect">
            <a:avLst/>
          </a:prstGeom>
        </p:spPr>
      </p:pic>
      <p:grpSp>
        <p:nvGrpSpPr>
          <p:cNvPr id="63" name="îṩľidè"/>
          <p:cNvGrpSpPr/>
          <p:nvPr/>
        </p:nvGrpSpPr>
        <p:grpSpPr>
          <a:xfrm>
            <a:off x="3440082" y="3301438"/>
            <a:ext cx="5242166" cy="2592546"/>
            <a:chOff x="3292200" y="2356149"/>
            <a:chExt cx="5242166" cy="2592546"/>
          </a:xfrm>
        </p:grpSpPr>
        <p:sp>
          <p:nvSpPr>
            <p:cNvPr id="64" name="ïṧlîḑè"/>
            <p:cNvSpPr/>
            <p:nvPr/>
          </p:nvSpPr>
          <p:spPr>
            <a:xfrm rot="10800000">
              <a:off x="6880587" y="4224940"/>
              <a:ext cx="1653778" cy="723755"/>
            </a:xfrm>
            <a:prstGeom prst="bentArrow">
              <a:avLst>
                <a:gd name="adj1" fmla="val 15000"/>
                <a:gd name="adj2" fmla="val 15000"/>
                <a:gd name="adj3" fmla="val 20000"/>
                <a:gd name="adj4" fmla="val 30000"/>
              </a:avLst>
            </a:prstGeom>
            <a:solidFill>
              <a:srgbClr val="B6ABAE"/>
            </a:solidFill>
            <a:ln w="12700" cap="flat" cmpd="sng" algn="ctr">
              <a:noFill/>
              <a:prstDash val="solid"/>
              <a:miter lim="800000"/>
            </a:ln>
            <a:effectLst/>
          </p:spPr>
          <p:txBody>
            <a:bodyPr wrap="square" lIns="91440" tIns="45720" rIns="91440" bIns="45720" rtlCol="0" anchor="ctr">
              <a:normAutofit/>
            </a:bodyPr>
            <a:lstStyle>
              <a:defPPr>
                <a:defRPr lang="en-US"/>
              </a:defPPr>
              <a:lvl1pPr marL="0" algn="l" defTabSz="457200" rtl="0" eaLnBrk="1" latinLnBrk="0" hangingPunct="1">
                <a:defRPr sz="1800" kern="1200">
                  <a:solidFill>
                    <a:schemeClr val="lt1"/>
                  </a:solidFill>
                </a:defRPr>
              </a:lvl1pPr>
              <a:lvl2pPr marL="457200" algn="l" defTabSz="457200" rtl="0" eaLnBrk="1" latinLnBrk="0" hangingPunct="1">
                <a:defRPr sz="1800" kern="1200">
                  <a:solidFill>
                    <a:schemeClr val="lt1"/>
                  </a:solidFill>
                </a:defRPr>
              </a:lvl2pPr>
              <a:lvl3pPr marL="914400" algn="l" defTabSz="457200" rtl="0" eaLnBrk="1" latinLnBrk="0" hangingPunct="1">
                <a:defRPr sz="1800" kern="1200">
                  <a:solidFill>
                    <a:schemeClr val="lt1"/>
                  </a:solidFill>
                </a:defRPr>
              </a:lvl3pPr>
              <a:lvl4pPr marL="1371600" algn="l" defTabSz="457200" rtl="0" eaLnBrk="1" latinLnBrk="0" hangingPunct="1">
                <a:defRPr sz="1800" kern="1200">
                  <a:solidFill>
                    <a:schemeClr val="lt1"/>
                  </a:solidFill>
                </a:defRPr>
              </a:lvl4pPr>
              <a:lvl5pPr marL="1828800" algn="l" defTabSz="457200" rtl="0" eaLnBrk="1" latinLnBrk="0" hangingPunct="1">
                <a:defRPr sz="1800" kern="1200">
                  <a:solidFill>
                    <a:schemeClr val="lt1"/>
                  </a:solidFill>
                </a:defRPr>
              </a:lvl5pPr>
              <a:lvl6pPr marL="2286000" algn="l" defTabSz="457200" rtl="0" eaLnBrk="1" latinLnBrk="0" hangingPunct="1">
                <a:defRPr sz="1800" kern="1200">
                  <a:solidFill>
                    <a:schemeClr val="lt1"/>
                  </a:solidFill>
                </a:defRPr>
              </a:lvl6pPr>
              <a:lvl7pPr marL="2743200" algn="l" defTabSz="457200" rtl="0" eaLnBrk="1" latinLnBrk="0" hangingPunct="1">
                <a:defRPr sz="1800" kern="1200">
                  <a:solidFill>
                    <a:schemeClr val="lt1"/>
                  </a:solidFill>
                </a:defRPr>
              </a:lvl7pPr>
              <a:lvl8pPr marL="3200400" algn="l" defTabSz="457200" rtl="0" eaLnBrk="1" latinLnBrk="0" hangingPunct="1">
                <a:defRPr sz="1800" kern="1200">
                  <a:solidFill>
                    <a:schemeClr val="lt1"/>
                  </a:solidFill>
                </a:defRPr>
              </a:lvl8pPr>
              <a:lvl9pPr marL="3657600" algn="l" defTabSz="457200" rtl="0" eaLnBrk="1" latinLnBrk="0" hangingPunct="1">
                <a:defRPr sz="1800" kern="1200">
                  <a:solidFill>
                    <a:schemeClr val="lt1"/>
                  </a:solidFill>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ko-KR" altLang="en-US" sz="1800" b="0" i="0" u="none" strike="noStrike" kern="1200" cap="none" spc="0" normalizeH="0" baseline="0" noProof="0" dirty="0">
                <a:ln>
                  <a:noFill/>
                </a:ln>
                <a:solidFill>
                  <a:prstClr val="white"/>
                </a:solidFill>
                <a:effectLst/>
                <a:uLnTx/>
                <a:uFillTx/>
                <a:cs typeface="+mn-ea"/>
                <a:sym typeface="+mn-lt"/>
              </a:endParaRPr>
            </a:p>
          </p:txBody>
        </p:sp>
        <p:sp>
          <p:nvSpPr>
            <p:cNvPr id="65" name="iṥlíďê"/>
            <p:cNvSpPr/>
            <p:nvPr/>
          </p:nvSpPr>
          <p:spPr>
            <a:xfrm rot="5400000">
              <a:off x="7566045" y="2090168"/>
              <a:ext cx="702340" cy="1234303"/>
            </a:xfrm>
            <a:prstGeom prst="bentArrow">
              <a:avLst>
                <a:gd name="adj1" fmla="val 15000"/>
                <a:gd name="adj2" fmla="val 15000"/>
                <a:gd name="adj3" fmla="val 20000"/>
                <a:gd name="adj4" fmla="val 30000"/>
              </a:avLst>
            </a:prstGeom>
            <a:solidFill>
              <a:srgbClr val="B6ABAE"/>
            </a:solidFill>
            <a:ln w="12700" cap="flat" cmpd="sng" algn="ctr">
              <a:noFill/>
              <a:prstDash val="solid"/>
              <a:miter lim="800000"/>
            </a:ln>
            <a:effectLst/>
          </p:spPr>
          <p:txBody>
            <a:bodyPr wrap="square" lIns="91440" tIns="45720" rIns="91440" bIns="45720" rtlCol="0" anchor="ctr">
              <a:normAutofit/>
            </a:bodyPr>
            <a:lstStyle>
              <a:defPPr>
                <a:defRPr lang="en-US"/>
              </a:defPPr>
              <a:lvl1pPr marL="0" algn="l" defTabSz="457200" rtl="0" eaLnBrk="1" latinLnBrk="0" hangingPunct="1">
                <a:defRPr sz="1800" kern="1200">
                  <a:solidFill>
                    <a:schemeClr val="lt1"/>
                  </a:solidFill>
                </a:defRPr>
              </a:lvl1pPr>
              <a:lvl2pPr marL="457200" algn="l" defTabSz="457200" rtl="0" eaLnBrk="1" latinLnBrk="0" hangingPunct="1">
                <a:defRPr sz="1800" kern="1200">
                  <a:solidFill>
                    <a:schemeClr val="lt1"/>
                  </a:solidFill>
                </a:defRPr>
              </a:lvl2pPr>
              <a:lvl3pPr marL="914400" algn="l" defTabSz="457200" rtl="0" eaLnBrk="1" latinLnBrk="0" hangingPunct="1">
                <a:defRPr sz="1800" kern="1200">
                  <a:solidFill>
                    <a:schemeClr val="lt1"/>
                  </a:solidFill>
                </a:defRPr>
              </a:lvl3pPr>
              <a:lvl4pPr marL="1371600" algn="l" defTabSz="457200" rtl="0" eaLnBrk="1" latinLnBrk="0" hangingPunct="1">
                <a:defRPr sz="1800" kern="1200">
                  <a:solidFill>
                    <a:schemeClr val="lt1"/>
                  </a:solidFill>
                </a:defRPr>
              </a:lvl4pPr>
              <a:lvl5pPr marL="1828800" algn="l" defTabSz="457200" rtl="0" eaLnBrk="1" latinLnBrk="0" hangingPunct="1">
                <a:defRPr sz="1800" kern="1200">
                  <a:solidFill>
                    <a:schemeClr val="lt1"/>
                  </a:solidFill>
                </a:defRPr>
              </a:lvl5pPr>
              <a:lvl6pPr marL="2286000" algn="l" defTabSz="457200" rtl="0" eaLnBrk="1" latinLnBrk="0" hangingPunct="1">
                <a:defRPr sz="1800" kern="1200">
                  <a:solidFill>
                    <a:schemeClr val="lt1"/>
                  </a:solidFill>
                </a:defRPr>
              </a:lvl6pPr>
              <a:lvl7pPr marL="2743200" algn="l" defTabSz="457200" rtl="0" eaLnBrk="1" latinLnBrk="0" hangingPunct="1">
                <a:defRPr sz="1800" kern="1200">
                  <a:solidFill>
                    <a:schemeClr val="lt1"/>
                  </a:solidFill>
                </a:defRPr>
              </a:lvl7pPr>
              <a:lvl8pPr marL="3200400" algn="l" defTabSz="457200" rtl="0" eaLnBrk="1" latinLnBrk="0" hangingPunct="1">
                <a:defRPr sz="1800" kern="1200">
                  <a:solidFill>
                    <a:schemeClr val="lt1"/>
                  </a:solidFill>
                </a:defRPr>
              </a:lvl8pPr>
              <a:lvl9pPr marL="3657600" algn="l" defTabSz="457200" rtl="0" eaLnBrk="1" latinLnBrk="0" hangingPunct="1">
                <a:defRPr sz="1800" kern="1200">
                  <a:solidFill>
                    <a:schemeClr val="lt1"/>
                  </a:solidFill>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ko-KR" altLang="en-US" sz="1800" b="0" i="0" u="none" strike="noStrike" kern="1200" cap="none" spc="0" normalizeH="0" baseline="0" noProof="0" dirty="0">
                <a:ln>
                  <a:noFill/>
                </a:ln>
                <a:solidFill>
                  <a:prstClr val="white"/>
                </a:solidFill>
                <a:effectLst/>
                <a:uLnTx/>
                <a:uFillTx/>
                <a:cs typeface="+mn-ea"/>
                <a:sym typeface="+mn-lt"/>
              </a:endParaRPr>
            </a:p>
          </p:txBody>
        </p:sp>
        <p:sp>
          <p:nvSpPr>
            <p:cNvPr id="66" name="íşḷíḑé"/>
            <p:cNvSpPr/>
            <p:nvPr/>
          </p:nvSpPr>
          <p:spPr>
            <a:xfrm rot="16200000">
              <a:off x="3820824" y="3696321"/>
              <a:ext cx="702340" cy="1759586"/>
            </a:xfrm>
            <a:prstGeom prst="bentArrow">
              <a:avLst>
                <a:gd name="adj1" fmla="val 15000"/>
                <a:gd name="adj2" fmla="val 15000"/>
                <a:gd name="adj3" fmla="val 20000"/>
                <a:gd name="adj4" fmla="val 30000"/>
              </a:avLst>
            </a:prstGeom>
            <a:solidFill>
              <a:srgbClr val="B6ABAE"/>
            </a:solidFill>
            <a:ln w="12700" cap="flat" cmpd="sng" algn="ctr">
              <a:noFill/>
              <a:prstDash val="solid"/>
              <a:miter lim="800000"/>
            </a:ln>
            <a:effectLst/>
          </p:spPr>
          <p:txBody>
            <a:bodyPr wrap="square" lIns="91440" tIns="45720" rIns="91440" bIns="45720" rtlCol="0" anchor="ctr">
              <a:normAutofit/>
            </a:bodyPr>
            <a:lstStyle>
              <a:defPPr>
                <a:defRPr lang="en-US"/>
              </a:defPPr>
              <a:lvl1pPr marL="0" algn="l" defTabSz="457200" rtl="0" eaLnBrk="1" latinLnBrk="0" hangingPunct="1">
                <a:defRPr sz="1800" kern="1200">
                  <a:solidFill>
                    <a:schemeClr val="lt1"/>
                  </a:solidFill>
                </a:defRPr>
              </a:lvl1pPr>
              <a:lvl2pPr marL="457200" algn="l" defTabSz="457200" rtl="0" eaLnBrk="1" latinLnBrk="0" hangingPunct="1">
                <a:defRPr sz="1800" kern="1200">
                  <a:solidFill>
                    <a:schemeClr val="lt1"/>
                  </a:solidFill>
                </a:defRPr>
              </a:lvl2pPr>
              <a:lvl3pPr marL="914400" algn="l" defTabSz="457200" rtl="0" eaLnBrk="1" latinLnBrk="0" hangingPunct="1">
                <a:defRPr sz="1800" kern="1200">
                  <a:solidFill>
                    <a:schemeClr val="lt1"/>
                  </a:solidFill>
                </a:defRPr>
              </a:lvl3pPr>
              <a:lvl4pPr marL="1371600" algn="l" defTabSz="457200" rtl="0" eaLnBrk="1" latinLnBrk="0" hangingPunct="1">
                <a:defRPr sz="1800" kern="1200">
                  <a:solidFill>
                    <a:schemeClr val="lt1"/>
                  </a:solidFill>
                </a:defRPr>
              </a:lvl4pPr>
              <a:lvl5pPr marL="1828800" algn="l" defTabSz="457200" rtl="0" eaLnBrk="1" latinLnBrk="0" hangingPunct="1">
                <a:defRPr sz="1800" kern="1200">
                  <a:solidFill>
                    <a:schemeClr val="lt1"/>
                  </a:solidFill>
                </a:defRPr>
              </a:lvl5pPr>
              <a:lvl6pPr marL="2286000" algn="l" defTabSz="457200" rtl="0" eaLnBrk="1" latinLnBrk="0" hangingPunct="1">
                <a:defRPr sz="1800" kern="1200">
                  <a:solidFill>
                    <a:schemeClr val="lt1"/>
                  </a:solidFill>
                </a:defRPr>
              </a:lvl6pPr>
              <a:lvl7pPr marL="2743200" algn="l" defTabSz="457200" rtl="0" eaLnBrk="1" latinLnBrk="0" hangingPunct="1">
                <a:defRPr sz="1800" kern="1200">
                  <a:solidFill>
                    <a:schemeClr val="lt1"/>
                  </a:solidFill>
                </a:defRPr>
              </a:lvl7pPr>
              <a:lvl8pPr marL="3200400" algn="l" defTabSz="457200" rtl="0" eaLnBrk="1" latinLnBrk="0" hangingPunct="1">
                <a:defRPr sz="1800" kern="1200">
                  <a:solidFill>
                    <a:schemeClr val="lt1"/>
                  </a:solidFill>
                </a:defRPr>
              </a:lvl8pPr>
              <a:lvl9pPr marL="3657600" algn="l" defTabSz="457200" rtl="0" eaLnBrk="1" latinLnBrk="0" hangingPunct="1">
                <a:defRPr sz="1800" kern="1200">
                  <a:solidFill>
                    <a:schemeClr val="lt1"/>
                  </a:solidFill>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ko-KR" altLang="en-US" sz="1800" b="0" i="0" u="none" strike="noStrike" kern="1200" cap="none" spc="0" normalizeH="0" baseline="0" noProof="0" dirty="0">
                <a:ln>
                  <a:noFill/>
                </a:ln>
                <a:solidFill>
                  <a:prstClr val="white"/>
                </a:solidFill>
                <a:effectLst/>
                <a:uLnTx/>
                <a:uFillTx/>
                <a:cs typeface="+mn-ea"/>
                <a:sym typeface="+mn-lt"/>
              </a:endParaRPr>
            </a:p>
          </p:txBody>
        </p:sp>
        <p:sp>
          <p:nvSpPr>
            <p:cNvPr id="67" name="is1îďe"/>
            <p:cNvSpPr/>
            <p:nvPr/>
          </p:nvSpPr>
          <p:spPr>
            <a:xfrm>
              <a:off x="3292200" y="2356149"/>
              <a:ext cx="1085633" cy="723755"/>
            </a:xfrm>
            <a:prstGeom prst="bentArrow">
              <a:avLst>
                <a:gd name="adj1" fmla="val 15000"/>
                <a:gd name="adj2" fmla="val 15000"/>
                <a:gd name="adj3" fmla="val 20000"/>
                <a:gd name="adj4" fmla="val 30000"/>
              </a:avLst>
            </a:prstGeom>
            <a:solidFill>
              <a:srgbClr val="B6ABAE"/>
            </a:solidFill>
            <a:ln w="12700" cap="flat" cmpd="sng" algn="ctr">
              <a:noFill/>
              <a:prstDash val="solid"/>
              <a:miter lim="800000"/>
            </a:ln>
            <a:effectLst/>
          </p:spPr>
          <p:txBody>
            <a:bodyPr wrap="square" lIns="91440" tIns="45720" rIns="91440" bIns="45720" rtlCol="0" anchor="ctr">
              <a:normAutofit/>
            </a:bodyPr>
            <a:lstStyle>
              <a:defPPr>
                <a:defRPr lang="en-US"/>
              </a:defPPr>
              <a:lvl1pPr marL="0" algn="l" defTabSz="457200" rtl="0" eaLnBrk="1" latinLnBrk="0" hangingPunct="1">
                <a:defRPr sz="1800" kern="1200">
                  <a:solidFill>
                    <a:schemeClr val="lt1"/>
                  </a:solidFill>
                </a:defRPr>
              </a:lvl1pPr>
              <a:lvl2pPr marL="457200" algn="l" defTabSz="457200" rtl="0" eaLnBrk="1" latinLnBrk="0" hangingPunct="1">
                <a:defRPr sz="1800" kern="1200">
                  <a:solidFill>
                    <a:schemeClr val="lt1"/>
                  </a:solidFill>
                </a:defRPr>
              </a:lvl2pPr>
              <a:lvl3pPr marL="914400" algn="l" defTabSz="457200" rtl="0" eaLnBrk="1" latinLnBrk="0" hangingPunct="1">
                <a:defRPr sz="1800" kern="1200">
                  <a:solidFill>
                    <a:schemeClr val="lt1"/>
                  </a:solidFill>
                </a:defRPr>
              </a:lvl3pPr>
              <a:lvl4pPr marL="1371600" algn="l" defTabSz="457200" rtl="0" eaLnBrk="1" latinLnBrk="0" hangingPunct="1">
                <a:defRPr sz="1800" kern="1200">
                  <a:solidFill>
                    <a:schemeClr val="lt1"/>
                  </a:solidFill>
                </a:defRPr>
              </a:lvl4pPr>
              <a:lvl5pPr marL="1828800" algn="l" defTabSz="457200" rtl="0" eaLnBrk="1" latinLnBrk="0" hangingPunct="1">
                <a:defRPr sz="1800" kern="1200">
                  <a:solidFill>
                    <a:schemeClr val="lt1"/>
                  </a:solidFill>
                </a:defRPr>
              </a:lvl5pPr>
              <a:lvl6pPr marL="2286000" algn="l" defTabSz="457200" rtl="0" eaLnBrk="1" latinLnBrk="0" hangingPunct="1">
                <a:defRPr sz="1800" kern="1200">
                  <a:solidFill>
                    <a:schemeClr val="lt1"/>
                  </a:solidFill>
                </a:defRPr>
              </a:lvl6pPr>
              <a:lvl7pPr marL="2743200" algn="l" defTabSz="457200" rtl="0" eaLnBrk="1" latinLnBrk="0" hangingPunct="1">
                <a:defRPr sz="1800" kern="1200">
                  <a:solidFill>
                    <a:schemeClr val="lt1"/>
                  </a:solidFill>
                </a:defRPr>
              </a:lvl7pPr>
              <a:lvl8pPr marL="3200400" algn="l" defTabSz="457200" rtl="0" eaLnBrk="1" latinLnBrk="0" hangingPunct="1">
                <a:defRPr sz="1800" kern="1200">
                  <a:solidFill>
                    <a:schemeClr val="lt1"/>
                  </a:solidFill>
                </a:defRPr>
              </a:lvl8pPr>
              <a:lvl9pPr marL="3657600" algn="l" defTabSz="457200" rtl="0" eaLnBrk="1" latinLnBrk="0" hangingPunct="1">
                <a:defRPr sz="1800" kern="1200">
                  <a:solidFill>
                    <a:schemeClr val="lt1"/>
                  </a:solidFill>
                </a:defRPr>
              </a:lvl9pPr>
            </a:lstStyle>
            <a:p>
              <a:pPr marL="0" marR="0" lvl="0" indent="0" algn="ctr" defTabSz="457200" rtl="0" eaLnBrk="1" fontAlgn="auto" latinLnBrk="0" hangingPunct="1">
                <a:lnSpc>
                  <a:spcPct val="100000"/>
                </a:lnSpc>
                <a:spcBef>
                  <a:spcPts val="0"/>
                </a:spcBef>
                <a:spcAft>
                  <a:spcPts val="0"/>
                </a:spcAft>
                <a:buClrTx/>
                <a:buSzTx/>
                <a:buFontTx/>
                <a:buNone/>
                <a:defRPr/>
              </a:pPr>
              <a:endParaRPr kumimoji="0" lang="ko-KR" altLang="en-US" sz="1800" b="0" i="0" u="none" strike="noStrike" kern="1200" cap="none" spc="0" normalizeH="0" baseline="0" noProof="0" dirty="0">
                <a:ln>
                  <a:noFill/>
                </a:ln>
                <a:solidFill>
                  <a:prstClr val="white"/>
                </a:solidFill>
                <a:effectLst/>
                <a:uLnTx/>
                <a:uFillTx/>
                <a:cs typeface="+mn-ea"/>
                <a:sym typeface="+mn-lt"/>
              </a:endParaRPr>
            </a:p>
          </p:txBody>
        </p:sp>
      </p:grpSp>
      <p:sp>
        <p:nvSpPr>
          <p:cNvPr id="68" name="矩形 67"/>
          <p:cNvSpPr/>
          <p:nvPr/>
        </p:nvSpPr>
        <p:spPr>
          <a:xfrm>
            <a:off x="2206906" y="4235834"/>
            <a:ext cx="2974694" cy="723755"/>
          </a:xfrm>
          <a:prstGeom prst="rect">
            <a:avLst/>
          </a:prstGeom>
          <a:solidFill>
            <a:srgbClr val="C0B6B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69" name="矩形 68"/>
          <p:cNvSpPr/>
          <p:nvPr/>
        </p:nvSpPr>
        <p:spPr>
          <a:xfrm>
            <a:off x="7010400" y="4235834"/>
            <a:ext cx="2974694" cy="723755"/>
          </a:xfrm>
          <a:prstGeom prst="rect">
            <a:avLst/>
          </a:prstGeom>
          <a:solidFill>
            <a:srgbClr val="C0B6B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70" name="文本框 69"/>
          <p:cNvSpPr txBox="1"/>
          <p:nvPr/>
        </p:nvSpPr>
        <p:spPr>
          <a:xfrm>
            <a:off x="7283152" y="4359871"/>
            <a:ext cx="2429190"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400" b="1" i="0" u="none" strike="noStrike" kern="0" cap="none" spc="0" normalizeH="0" baseline="0" noProof="0" dirty="0">
                <a:ln>
                  <a:noFill/>
                </a:ln>
                <a:solidFill>
                  <a:prstClr val="black"/>
                </a:solidFill>
                <a:effectLst/>
                <a:uLnTx/>
                <a:uFillTx/>
                <a:cs typeface="+mn-ea"/>
                <a:sym typeface="+mn-lt"/>
              </a:rPr>
              <a:t>Text Tile Here</a:t>
            </a:r>
            <a:endParaRPr kumimoji="0" lang="en-US" altLang="zh-CN" sz="2400" b="1" i="0" u="none" strike="noStrike" kern="0" cap="none" spc="0" normalizeH="0" baseline="0" noProof="0" dirty="0">
              <a:ln>
                <a:noFill/>
              </a:ln>
              <a:solidFill>
                <a:prstClr val="black"/>
              </a:solidFill>
              <a:effectLst/>
              <a:uLnTx/>
              <a:uFillTx/>
              <a:cs typeface="+mn-ea"/>
              <a:sym typeface="+mn-lt"/>
            </a:endParaRPr>
          </a:p>
        </p:txBody>
      </p:sp>
      <p:sp>
        <p:nvSpPr>
          <p:cNvPr id="71" name="文本框 70"/>
          <p:cNvSpPr txBox="1"/>
          <p:nvPr/>
        </p:nvSpPr>
        <p:spPr>
          <a:xfrm>
            <a:off x="2452215" y="4359871"/>
            <a:ext cx="2429190" cy="46166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400" b="1" i="0" u="none" strike="noStrike" kern="0" cap="none" spc="0" normalizeH="0" baseline="0" noProof="0" dirty="0">
                <a:ln>
                  <a:noFill/>
                </a:ln>
                <a:solidFill>
                  <a:prstClr val="black"/>
                </a:solidFill>
                <a:effectLst/>
                <a:uLnTx/>
                <a:uFillTx/>
                <a:cs typeface="+mn-ea"/>
                <a:sym typeface="+mn-lt"/>
              </a:rPr>
              <a:t>Text Tile Here</a:t>
            </a:r>
            <a:endParaRPr kumimoji="0" lang="en-US" altLang="zh-CN" sz="2400" b="1" i="0" u="none" strike="noStrike" kern="0" cap="none" spc="0" normalizeH="0" baseline="0" noProof="0" dirty="0">
              <a:ln>
                <a:noFill/>
              </a:ln>
              <a:solidFill>
                <a:prstClr val="black"/>
              </a:solidFill>
              <a:effectLst/>
              <a:uLnTx/>
              <a:uFillTx/>
              <a:cs typeface="+mn-ea"/>
              <a:sym typeface="+mn-lt"/>
            </a:endParaRPr>
          </a:p>
        </p:txBody>
      </p:sp>
      <p:sp>
        <p:nvSpPr>
          <p:cNvPr id="72" name="矩形 71"/>
          <p:cNvSpPr/>
          <p:nvPr/>
        </p:nvSpPr>
        <p:spPr>
          <a:xfrm>
            <a:off x="779642" y="1648510"/>
            <a:ext cx="3336988" cy="1477328"/>
          </a:xfrm>
          <a:prstGeom prst="rect">
            <a:avLst/>
          </a:prstGeom>
        </p:spPr>
        <p:txBody>
          <a:bodyPr wrap="square">
            <a:spAutoFit/>
          </a:bodyPr>
          <a:lstStyle/>
          <a:p>
            <a:pPr fontAlgn="auto">
              <a:lnSpc>
                <a:spcPct val="150000"/>
              </a:lnSpc>
              <a:spcBef>
                <a:spcPts val="0"/>
              </a:spcBef>
              <a:spcAft>
                <a:spcPts val="0"/>
              </a:spcAft>
            </a:pPr>
            <a:r>
              <a:rPr lang="zh-CN" altLang="en-US" sz="1200" dirty="0">
                <a:solidFill>
                  <a:schemeClr val="bg1">
                    <a:lumMod val="50000"/>
                  </a:schemeClr>
                </a:solidFill>
                <a:cs typeface="+mn-ea"/>
                <a:sym typeface="+mn-lt"/>
              </a:rPr>
              <a:t>这里输入简单的文字概述里输入简单文字概述输入简单的文字概述里输入输入里这里输入简单的文字概述这里输入简单的文字概述里输入简单文字概述输入简单的文字概述里输入输入里这里输入简单的文字概述</a:t>
            </a:r>
            <a:endParaRPr lang="zh-CN" altLang="en-US" sz="1200" dirty="0">
              <a:solidFill>
                <a:schemeClr val="bg1">
                  <a:lumMod val="50000"/>
                </a:schemeClr>
              </a:solidFill>
              <a:cs typeface="+mn-ea"/>
              <a:sym typeface="+mn-lt"/>
            </a:endParaRPr>
          </a:p>
        </p:txBody>
      </p:sp>
      <p:sp>
        <p:nvSpPr>
          <p:cNvPr id="73" name="矩形 72"/>
          <p:cNvSpPr/>
          <p:nvPr/>
        </p:nvSpPr>
        <p:spPr>
          <a:xfrm>
            <a:off x="8139975" y="1648510"/>
            <a:ext cx="3336988" cy="1477328"/>
          </a:xfrm>
          <a:prstGeom prst="rect">
            <a:avLst/>
          </a:prstGeom>
        </p:spPr>
        <p:txBody>
          <a:bodyPr wrap="square">
            <a:spAutoFit/>
          </a:bodyPr>
          <a:lstStyle/>
          <a:p>
            <a:pPr algn="r" fontAlgn="auto">
              <a:lnSpc>
                <a:spcPct val="150000"/>
              </a:lnSpc>
              <a:spcBef>
                <a:spcPts val="0"/>
              </a:spcBef>
              <a:spcAft>
                <a:spcPts val="0"/>
              </a:spcAft>
            </a:pPr>
            <a:r>
              <a:rPr lang="zh-CN" altLang="en-US" sz="1200" dirty="0">
                <a:solidFill>
                  <a:schemeClr val="bg1">
                    <a:lumMod val="50000"/>
                  </a:schemeClr>
                </a:solidFill>
                <a:cs typeface="+mn-ea"/>
                <a:sym typeface="+mn-lt"/>
              </a:rPr>
              <a:t>这里输入简单的文字概述里输入简单文字概述输入简单的文字概述里输入输入里这里输入简单的文字概述这里输入简单的文字概述里输入简单文字概述输入简单的文字概述里输入输入里这里输入简单的文字概述</a:t>
            </a:r>
            <a:endParaRPr lang="zh-CN" altLang="en-US" sz="1200" dirty="0">
              <a:solidFill>
                <a:schemeClr val="bg1">
                  <a:lumMod val="50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300" advTm="0">
        <p14:pan/>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20000" decel="8000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ppt_x"/>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1" accel="20000" decel="80000" fill="hold" grpId="0" nodeType="withEffect">
                                  <p:stCondLst>
                                    <p:cond delay="20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ppt_x"/>
                                          </p:val>
                                        </p:tav>
                                        <p:tav tm="100000">
                                          <p:val>
                                            <p:strVal val="#ppt_x"/>
                                          </p:val>
                                        </p:tav>
                                      </p:tavLst>
                                    </p:anim>
                                    <p:anim calcmode="lin" valueType="num">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42" presetClass="entr" presetSubtype="0" fill="hold" nodeType="withEffect">
                                  <p:stCondLst>
                                    <p:cond delay="200"/>
                                  </p:stCondLst>
                                  <p:childTnLst>
                                    <p:set>
                                      <p:cBhvr>
                                        <p:cTn id="14" dur="1" fill="hold">
                                          <p:stCondLst>
                                            <p:cond delay="0"/>
                                          </p:stCondLst>
                                        </p:cTn>
                                        <p:tgtEl>
                                          <p:spTgt spid="62"/>
                                        </p:tgtEl>
                                        <p:attrNameLst>
                                          <p:attrName>style.visibility</p:attrName>
                                        </p:attrNameLst>
                                      </p:cBhvr>
                                      <p:to>
                                        <p:strVal val="visible"/>
                                      </p:to>
                                    </p:set>
                                    <p:animEffect transition="in" filter="fade">
                                      <p:cBhvr>
                                        <p:cTn id="15" dur="1000"/>
                                        <p:tgtEl>
                                          <p:spTgt spid="62"/>
                                        </p:tgtEl>
                                      </p:cBhvr>
                                    </p:animEffect>
                                    <p:anim calcmode="lin" valueType="num">
                                      <p:cBhvr>
                                        <p:cTn id="16" dur="1000" fill="hold"/>
                                        <p:tgtEl>
                                          <p:spTgt spid="62"/>
                                        </p:tgtEl>
                                        <p:attrNameLst>
                                          <p:attrName>ppt_x</p:attrName>
                                        </p:attrNameLst>
                                      </p:cBhvr>
                                      <p:tavLst>
                                        <p:tav tm="0">
                                          <p:val>
                                            <p:strVal val="#ppt_x"/>
                                          </p:val>
                                        </p:tav>
                                        <p:tav tm="100000">
                                          <p:val>
                                            <p:strVal val="#ppt_x"/>
                                          </p:val>
                                        </p:tav>
                                      </p:tavLst>
                                    </p:anim>
                                    <p:anim calcmode="lin" valueType="num">
                                      <p:cBhvr>
                                        <p:cTn id="17" dur="1000" fill="hold"/>
                                        <p:tgtEl>
                                          <p:spTgt spid="62"/>
                                        </p:tgtEl>
                                        <p:attrNameLst>
                                          <p:attrName>ppt_y</p:attrName>
                                        </p:attrNameLst>
                                      </p:cBhvr>
                                      <p:tavLst>
                                        <p:tav tm="0">
                                          <p:val>
                                            <p:strVal val="#ppt_y+.1"/>
                                          </p:val>
                                        </p:tav>
                                        <p:tav tm="100000">
                                          <p:val>
                                            <p:strVal val="#ppt_y"/>
                                          </p:val>
                                        </p:tav>
                                      </p:tavLst>
                                    </p:anim>
                                  </p:childTnLst>
                                </p:cTn>
                              </p:par>
                            </p:childTnLst>
                          </p:cTn>
                        </p:par>
                        <p:par>
                          <p:cTn id="18" fill="hold">
                            <p:stCondLst>
                              <p:cond delay="1000"/>
                            </p:stCondLst>
                            <p:childTnLst>
                              <p:par>
                                <p:cTn id="19" presetID="21" presetClass="entr" presetSubtype="1" fill="hold" nodeType="afterEffect">
                                  <p:stCondLst>
                                    <p:cond delay="0"/>
                                  </p:stCondLst>
                                  <p:childTnLst>
                                    <p:set>
                                      <p:cBhvr>
                                        <p:cTn id="20" dur="1" fill="hold">
                                          <p:stCondLst>
                                            <p:cond delay="0"/>
                                          </p:stCondLst>
                                        </p:cTn>
                                        <p:tgtEl>
                                          <p:spTgt spid="63"/>
                                        </p:tgtEl>
                                        <p:attrNameLst>
                                          <p:attrName>style.visibility</p:attrName>
                                        </p:attrNameLst>
                                      </p:cBhvr>
                                      <p:to>
                                        <p:strVal val="visible"/>
                                      </p:to>
                                    </p:set>
                                    <p:animEffect transition="in" filter="wheel(1)">
                                      <p:cBhvr>
                                        <p:cTn id="21" dur="500"/>
                                        <p:tgtEl>
                                          <p:spTgt spid="63"/>
                                        </p:tgtEl>
                                      </p:cBhvr>
                                    </p:animEffect>
                                  </p:childTnLst>
                                </p:cTn>
                              </p:par>
                            </p:childTnLst>
                          </p:cTn>
                        </p:par>
                        <p:par>
                          <p:cTn id="22" fill="hold">
                            <p:stCondLst>
                              <p:cond delay="1500"/>
                            </p:stCondLst>
                            <p:childTnLst>
                              <p:par>
                                <p:cTn id="23" presetID="14" presetClass="entr" presetSubtype="10" fill="hold" grpId="0" nodeType="afterEffect">
                                  <p:stCondLst>
                                    <p:cond delay="0"/>
                                  </p:stCondLst>
                                  <p:childTnLst>
                                    <p:set>
                                      <p:cBhvr>
                                        <p:cTn id="24" dur="1" fill="hold">
                                          <p:stCondLst>
                                            <p:cond delay="0"/>
                                          </p:stCondLst>
                                        </p:cTn>
                                        <p:tgtEl>
                                          <p:spTgt spid="68"/>
                                        </p:tgtEl>
                                        <p:attrNameLst>
                                          <p:attrName>style.visibility</p:attrName>
                                        </p:attrNameLst>
                                      </p:cBhvr>
                                      <p:to>
                                        <p:strVal val="visible"/>
                                      </p:to>
                                    </p:set>
                                    <p:animEffect transition="in" filter="randombar(horizontal)">
                                      <p:cBhvr>
                                        <p:cTn id="25" dur="500"/>
                                        <p:tgtEl>
                                          <p:spTgt spid="68"/>
                                        </p:tgtEl>
                                      </p:cBhvr>
                                    </p:animEffect>
                                  </p:childTnLst>
                                </p:cTn>
                              </p:par>
                              <p:par>
                                <p:cTn id="26" presetID="23" presetClass="entr" presetSubtype="528" fill="hold" grpId="0" nodeType="withEffect">
                                  <p:stCondLst>
                                    <p:cond delay="0"/>
                                  </p:stCondLst>
                                  <p:iterate type="lt">
                                    <p:tmPct val="15000"/>
                                  </p:iterate>
                                  <p:childTnLst>
                                    <p:set>
                                      <p:cBhvr>
                                        <p:cTn id="27" dur="1" fill="hold">
                                          <p:stCondLst>
                                            <p:cond delay="0"/>
                                          </p:stCondLst>
                                        </p:cTn>
                                        <p:tgtEl>
                                          <p:spTgt spid="71"/>
                                        </p:tgtEl>
                                        <p:attrNameLst>
                                          <p:attrName>style.visibility</p:attrName>
                                        </p:attrNameLst>
                                      </p:cBhvr>
                                      <p:to>
                                        <p:strVal val="visible"/>
                                      </p:to>
                                    </p:set>
                                    <p:anim calcmode="lin" valueType="num">
                                      <p:cBhvr>
                                        <p:cTn id="28" dur="500" fill="hold"/>
                                        <p:tgtEl>
                                          <p:spTgt spid="71"/>
                                        </p:tgtEl>
                                        <p:attrNameLst>
                                          <p:attrName>ppt_w</p:attrName>
                                        </p:attrNameLst>
                                      </p:cBhvr>
                                      <p:tavLst>
                                        <p:tav tm="0">
                                          <p:val>
                                            <p:fltVal val="0"/>
                                          </p:val>
                                        </p:tav>
                                        <p:tav tm="100000">
                                          <p:val>
                                            <p:strVal val="#ppt_w"/>
                                          </p:val>
                                        </p:tav>
                                      </p:tavLst>
                                    </p:anim>
                                    <p:anim calcmode="lin" valueType="num">
                                      <p:cBhvr>
                                        <p:cTn id="29" dur="500" fill="hold"/>
                                        <p:tgtEl>
                                          <p:spTgt spid="71"/>
                                        </p:tgtEl>
                                        <p:attrNameLst>
                                          <p:attrName>ppt_h</p:attrName>
                                        </p:attrNameLst>
                                      </p:cBhvr>
                                      <p:tavLst>
                                        <p:tav tm="0">
                                          <p:val>
                                            <p:fltVal val="0"/>
                                          </p:val>
                                        </p:tav>
                                        <p:tav tm="100000">
                                          <p:val>
                                            <p:strVal val="#ppt_h"/>
                                          </p:val>
                                        </p:tav>
                                      </p:tavLst>
                                    </p:anim>
                                    <p:anim calcmode="lin" valueType="num">
                                      <p:cBhvr>
                                        <p:cTn id="30" dur="500" fill="hold"/>
                                        <p:tgtEl>
                                          <p:spTgt spid="71"/>
                                        </p:tgtEl>
                                        <p:attrNameLst>
                                          <p:attrName>ppt_x</p:attrName>
                                        </p:attrNameLst>
                                      </p:cBhvr>
                                      <p:tavLst>
                                        <p:tav tm="0">
                                          <p:val>
                                            <p:fltVal val="0.5"/>
                                          </p:val>
                                        </p:tav>
                                        <p:tav tm="100000">
                                          <p:val>
                                            <p:strVal val="#ppt_x"/>
                                          </p:val>
                                        </p:tav>
                                      </p:tavLst>
                                    </p:anim>
                                    <p:anim calcmode="lin" valueType="num">
                                      <p:cBhvr>
                                        <p:cTn id="31" dur="500" fill="hold"/>
                                        <p:tgtEl>
                                          <p:spTgt spid="71"/>
                                        </p:tgtEl>
                                        <p:attrNameLst>
                                          <p:attrName>ppt_y</p:attrName>
                                        </p:attrNameLst>
                                      </p:cBhvr>
                                      <p:tavLst>
                                        <p:tav tm="0">
                                          <p:val>
                                            <p:fltVal val="0.5"/>
                                          </p:val>
                                        </p:tav>
                                        <p:tav tm="100000">
                                          <p:val>
                                            <p:strVal val="#ppt_y"/>
                                          </p:val>
                                        </p:tav>
                                      </p:tavLst>
                                    </p:anim>
                                  </p:childTnLst>
                                </p:cTn>
                              </p:par>
                            </p:childTnLst>
                          </p:cTn>
                        </p:par>
                        <p:par>
                          <p:cTn id="32" fill="hold">
                            <p:stCondLst>
                              <p:cond delay="1975"/>
                            </p:stCondLst>
                            <p:childTnLst>
                              <p:par>
                                <p:cTn id="33" presetID="14" presetClass="entr" presetSubtype="10" fill="hold" grpId="0" nodeType="afterEffect">
                                  <p:stCondLst>
                                    <p:cond delay="0"/>
                                  </p:stCondLst>
                                  <p:childTnLst>
                                    <p:set>
                                      <p:cBhvr>
                                        <p:cTn id="34" dur="1" fill="hold">
                                          <p:stCondLst>
                                            <p:cond delay="0"/>
                                          </p:stCondLst>
                                        </p:cTn>
                                        <p:tgtEl>
                                          <p:spTgt spid="69"/>
                                        </p:tgtEl>
                                        <p:attrNameLst>
                                          <p:attrName>style.visibility</p:attrName>
                                        </p:attrNameLst>
                                      </p:cBhvr>
                                      <p:to>
                                        <p:strVal val="visible"/>
                                      </p:to>
                                    </p:set>
                                    <p:animEffect transition="in" filter="randombar(horizontal)">
                                      <p:cBhvr>
                                        <p:cTn id="35" dur="500"/>
                                        <p:tgtEl>
                                          <p:spTgt spid="69"/>
                                        </p:tgtEl>
                                      </p:cBhvr>
                                    </p:animEffect>
                                  </p:childTnLst>
                                </p:cTn>
                              </p:par>
                              <p:par>
                                <p:cTn id="36" presetID="23" presetClass="entr" presetSubtype="528" fill="hold" grpId="0" nodeType="withEffect">
                                  <p:stCondLst>
                                    <p:cond delay="0"/>
                                  </p:stCondLst>
                                  <p:iterate type="lt">
                                    <p:tmPct val="15000"/>
                                  </p:iterate>
                                  <p:childTnLst>
                                    <p:set>
                                      <p:cBhvr>
                                        <p:cTn id="37" dur="1" fill="hold">
                                          <p:stCondLst>
                                            <p:cond delay="0"/>
                                          </p:stCondLst>
                                        </p:cTn>
                                        <p:tgtEl>
                                          <p:spTgt spid="70"/>
                                        </p:tgtEl>
                                        <p:attrNameLst>
                                          <p:attrName>style.visibility</p:attrName>
                                        </p:attrNameLst>
                                      </p:cBhvr>
                                      <p:to>
                                        <p:strVal val="visible"/>
                                      </p:to>
                                    </p:set>
                                    <p:anim calcmode="lin" valueType="num">
                                      <p:cBhvr>
                                        <p:cTn id="38" dur="500" fill="hold"/>
                                        <p:tgtEl>
                                          <p:spTgt spid="70"/>
                                        </p:tgtEl>
                                        <p:attrNameLst>
                                          <p:attrName>ppt_w</p:attrName>
                                        </p:attrNameLst>
                                      </p:cBhvr>
                                      <p:tavLst>
                                        <p:tav tm="0">
                                          <p:val>
                                            <p:fltVal val="0"/>
                                          </p:val>
                                        </p:tav>
                                        <p:tav tm="100000">
                                          <p:val>
                                            <p:strVal val="#ppt_w"/>
                                          </p:val>
                                        </p:tav>
                                      </p:tavLst>
                                    </p:anim>
                                    <p:anim calcmode="lin" valueType="num">
                                      <p:cBhvr>
                                        <p:cTn id="39" dur="500" fill="hold"/>
                                        <p:tgtEl>
                                          <p:spTgt spid="70"/>
                                        </p:tgtEl>
                                        <p:attrNameLst>
                                          <p:attrName>ppt_h</p:attrName>
                                        </p:attrNameLst>
                                      </p:cBhvr>
                                      <p:tavLst>
                                        <p:tav tm="0">
                                          <p:val>
                                            <p:fltVal val="0"/>
                                          </p:val>
                                        </p:tav>
                                        <p:tav tm="100000">
                                          <p:val>
                                            <p:strVal val="#ppt_h"/>
                                          </p:val>
                                        </p:tav>
                                      </p:tavLst>
                                    </p:anim>
                                    <p:anim calcmode="lin" valueType="num">
                                      <p:cBhvr>
                                        <p:cTn id="40" dur="500" fill="hold"/>
                                        <p:tgtEl>
                                          <p:spTgt spid="70"/>
                                        </p:tgtEl>
                                        <p:attrNameLst>
                                          <p:attrName>ppt_x</p:attrName>
                                        </p:attrNameLst>
                                      </p:cBhvr>
                                      <p:tavLst>
                                        <p:tav tm="0">
                                          <p:val>
                                            <p:fltVal val="0.5"/>
                                          </p:val>
                                        </p:tav>
                                        <p:tav tm="100000">
                                          <p:val>
                                            <p:strVal val="#ppt_x"/>
                                          </p:val>
                                        </p:tav>
                                      </p:tavLst>
                                    </p:anim>
                                    <p:anim calcmode="lin" valueType="num">
                                      <p:cBhvr>
                                        <p:cTn id="41" dur="500" fill="hold"/>
                                        <p:tgtEl>
                                          <p:spTgt spid="70"/>
                                        </p:tgtEl>
                                        <p:attrNameLst>
                                          <p:attrName>ppt_y</p:attrName>
                                        </p:attrNameLst>
                                      </p:cBhvr>
                                      <p:tavLst>
                                        <p:tav tm="0">
                                          <p:val>
                                            <p:fltVal val="0.5"/>
                                          </p:val>
                                        </p:tav>
                                        <p:tav tm="100000">
                                          <p:val>
                                            <p:strVal val="#ppt_y"/>
                                          </p:val>
                                        </p:tav>
                                      </p:tavLst>
                                    </p:anim>
                                  </p:childTnLst>
                                </p:cTn>
                              </p:par>
                            </p:childTnLst>
                          </p:cTn>
                        </p:par>
                        <p:par>
                          <p:cTn id="42" fill="hold">
                            <p:stCondLst>
                              <p:cond delay="3450"/>
                            </p:stCondLst>
                            <p:childTnLst>
                              <p:par>
                                <p:cTn id="43" presetID="22" presetClass="entr" presetSubtype="1" fill="hold" grpId="0" nodeType="afterEffect">
                                  <p:stCondLst>
                                    <p:cond delay="0"/>
                                  </p:stCondLst>
                                  <p:childTnLst>
                                    <p:set>
                                      <p:cBhvr>
                                        <p:cTn id="44" dur="1" fill="hold">
                                          <p:stCondLst>
                                            <p:cond delay="0"/>
                                          </p:stCondLst>
                                        </p:cTn>
                                        <p:tgtEl>
                                          <p:spTgt spid="72"/>
                                        </p:tgtEl>
                                        <p:attrNameLst>
                                          <p:attrName>style.visibility</p:attrName>
                                        </p:attrNameLst>
                                      </p:cBhvr>
                                      <p:to>
                                        <p:strVal val="visible"/>
                                      </p:to>
                                    </p:set>
                                    <p:animEffect transition="in" filter="wipe(up)">
                                      <p:cBhvr>
                                        <p:cTn id="45" dur="1000"/>
                                        <p:tgtEl>
                                          <p:spTgt spid="72"/>
                                        </p:tgtEl>
                                      </p:cBhvr>
                                    </p:animEffect>
                                  </p:childTnLst>
                                </p:cTn>
                              </p:par>
                            </p:childTnLst>
                          </p:cTn>
                        </p:par>
                        <p:par>
                          <p:cTn id="46" fill="hold">
                            <p:stCondLst>
                              <p:cond delay="4450"/>
                            </p:stCondLst>
                            <p:childTnLst>
                              <p:par>
                                <p:cTn id="47" presetID="22" presetClass="entr" presetSubtype="1" fill="hold" grpId="0" nodeType="afterEffect">
                                  <p:stCondLst>
                                    <p:cond delay="0"/>
                                  </p:stCondLst>
                                  <p:childTnLst>
                                    <p:set>
                                      <p:cBhvr>
                                        <p:cTn id="48" dur="1" fill="hold">
                                          <p:stCondLst>
                                            <p:cond delay="0"/>
                                          </p:stCondLst>
                                        </p:cTn>
                                        <p:tgtEl>
                                          <p:spTgt spid="73"/>
                                        </p:tgtEl>
                                        <p:attrNameLst>
                                          <p:attrName>style.visibility</p:attrName>
                                        </p:attrNameLst>
                                      </p:cBhvr>
                                      <p:to>
                                        <p:strVal val="visible"/>
                                      </p:to>
                                    </p:set>
                                    <p:animEffect transition="in" filter="wipe(up)">
                                      <p:cBhvr>
                                        <p:cTn id="49" dur="10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8" grpId="0" animBg="1"/>
      <p:bldP spid="69" grpId="0" animBg="1"/>
      <p:bldP spid="70" grpId="0"/>
      <p:bldP spid="71" grpId="0"/>
      <p:bldP spid="72" grpId="0"/>
      <p:bldP spid="7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íṥļïḋé"/>
          <p:cNvSpPr/>
          <p:nvPr/>
        </p:nvSpPr>
        <p:spPr>
          <a:xfrm>
            <a:off x="4116630" y="523389"/>
            <a:ext cx="3730277" cy="646331"/>
          </a:xfrm>
          <a:prstGeom prst="rect">
            <a:avLst/>
          </a:prstGeom>
          <a:noFill/>
          <a:ln w="3175"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zh-CN" altLang="en-US" sz="3600" dirty="0">
                <a:solidFill>
                  <a:srgbClr val="C0B6B4"/>
                </a:solidFill>
                <a:cs typeface="+mn-ea"/>
                <a:sym typeface="+mn-lt"/>
              </a:rPr>
              <a:t>工作完成情况</a:t>
            </a:r>
            <a:endParaRPr lang="zh-CN" altLang="en-US" sz="3600" dirty="0">
              <a:solidFill>
                <a:srgbClr val="C0B6B4"/>
              </a:solidFill>
              <a:cs typeface="+mn-ea"/>
              <a:sym typeface="+mn-lt"/>
            </a:endParaRPr>
          </a:p>
        </p:txBody>
      </p:sp>
      <p:cxnSp>
        <p:nvCxnSpPr>
          <p:cNvPr id="6" name="直接连接符 5"/>
          <p:cNvCxnSpPr/>
          <p:nvPr/>
        </p:nvCxnSpPr>
        <p:spPr>
          <a:xfrm>
            <a:off x="5426183" y="1294770"/>
            <a:ext cx="1111170" cy="0"/>
          </a:xfrm>
          <a:prstGeom prst="line">
            <a:avLst/>
          </a:prstGeom>
          <a:ln w="19050">
            <a:solidFill>
              <a:srgbClr val="C0B6B4"/>
            </a:solidFill>
          </a:ln>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a:off x="5371090" y="4073877"/>
            <a:ext cx="647839" cy="1546578"/>
          </a:xfrm>
          <a:prstGeom prst="rect">
            <a:avLst/>
          </a:prstGeom>
          <a:solidFill>
            <a:srgbClr val="A3C8BD"/>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7" name="矩形 16"/>
          <p:cNvSpPr/>
          <p:nvPr/>
        </p:nvSpPr>
        <p:spPr>
          <a:xfrm>
            <a:off x="6375802" y="2075744"/>
            <a:ext cx="647839" cy="3544711"/>
          </a:xfrm>
          <a:prstGeom prst="rect">
            <a:avLst/>
          </a:prstGeom>
          <a:solidFill>
            <a:srgbClr val="A3C8BD"/>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8" name="矩形 17"/>
          <p:cNvSpPr/>
          <p:nvPr/>
        </p:nvSpPr>
        <p:spPr>
          <a:xfrm>
            <a:off x="7318518" y="4401255"/>
            <a:ext cx="709835" cy="1219200"/>
          </a:xfrm>
          <a:prstGeom prst="rect">
            <a:avLst/>
          </a:prstGeom>
          <a:solidFill>
            <a:srgbClr val="A3C8BD"/>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9" name="矩形 18"/>
          <p:cNvSpPr/>
          <p:nvPr/>
        </p:nvSpPr>
        <p:spPr>
          <a:xfrm>
            <a:off x="8385226" y="3983566"/>
            <a:ext cx="647839" cy="1636889"/>
          </a:xfrm>
          <a:prstGeom prst="rect">
            <a:avLst/>
          </a:prstGeom>
          <a:solidFill>
            <a:srgbClr val="A3C8BD"/>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20" name="矩形 19"/>
          <p:cNvSpPr/>
          <p:nvPr/>
        </p:nvSpPr>
        <p:spPr>
          <a:xfrm>
            <a:off x="9382884" y="4706055"/>
            <a:ext cx="647839" cy="914400"/>
          </a:xfrm>
          <a:prstGeom prst="rect">
            <a:avLst/>
          </a:prstGeom>
          <a:solidFill>
            <a:srgbClr val="A3C8BD"/>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21" name="矩形 20"/>
          <p:cNvSpPr/>
          <p:nvPr/>
        </p:nvSpPr>
        <p:spPr>
          <a:xfrm>
            <a:off x="10387597" y="4706055"/>
            <a:ext cx="647839" cy="914400"/>
          </a:xfrm>
          <a:prstGeom prst="rect">
            <a:avLst/>
          </a:prstGeom>
          <a:solidFill>
            <a:srgbClr val="A3C8BD"/>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cxnSp>
        <p:nvCxnSpPr>
          <p:cNvPr id="22" name="直接连接符 21"/>
          <p:cNvCxnSpPr/>
          <p:nvPr/>
        </p:nvCxnSpPr>
        <p:spPr>
          <a:xfrm flipV="1">
            <a:off x="5675281" y="2721948"/>
            <a:ext cx="1004712" cy="1964267"/>
          </a:xfrm>
          <a:prstGeom prst="line">
            <a:avLst/>
          </a:prstGeom>
          <a:noFill/>
          <a:ln w="88900" cap="flat" cmpd="sng" algn="ctr">
            <a:solidFill>
              <a:schemeClr val="bg1">
                <a:lumMod val="85000"/>
              </a:schemeClr>
            </a:solidFill>
            <a:prstDash val="solid"/>
            <a:miter lim="800000"/>
            <a:headEnd type="oval"/>
            <a:tailEnd type="oval"/>
          </a:ln>
          <a:effectLst/>
        </p:spPr>
      </p:cxnSp>
      <p:cxnSp>
        <p:nvCxnSpPr>
          <p:cNvPr id="23" name="直接连接符 22"/>
          <p:cNvCxnSpPr/>
          <p:nvPr/>
        </p:nvCxnSpPr>
        <p:spPr>
          <a:xfrm flipH="1" flipV="1">
            <a:off x="6682814" y="2716306"/>
            <a:ext cx="1001891" cy="2195687"/>
          </a:xfrm>
          <a:prstGeom prst="line">
            <a:avLst/>
          </a:prstGeom>
          <a:noFill/>
          <a:ln w="88900" cap="flat" cmpd="sng" algn="ctr">
            <a:solidFill>
              <a:schemeClr val="bg1">
                <a:lumMod val="85000"/>
              </a:schemeClr>
            </a:solidFill>
            <a:prstDash val="solid"/>
            <a:miter lim="800000"/>
            <a:headEnd type="oval"/>
            <a:tailEnd type="oval"/>
          </a:ln>
          <a:effectLst/>
        </p:spPr>
      </p:cxnSp>
      <p:cxnSp>
        <p:nvCxnSpPr>
          <p:cNvPr id="24" name="直接连接符 23"/>
          <p:cNvCxnSpPr/>
          <p:nvPr/>
        </p:nvCxnSpPr>
        <p:spPr>
          <a:xfrm flipV="1">
            <a:off x="7670598" y="2055904"/>
            <a:ext cx="1018819" cy="2833513"/>
          </a:xfrm>
          <a:prstGeom prst="line">
            <a:avLst/>
          </a:prstGeom>
          <a:noFill/>
          <a:ln w="88900" cap="flat" cmpd="sng" algn="ctr">
            <a:solidFill>
              <a:schemeClr val="bg1">
                <a:lumMod val="85000"/>
              </a:schemeClr>
            </a:solidFill>
            <a:prstDash val="solid"/>
            <a:miter lim="800000"/>
            <a:headEnd type="oval"/>
            <a:tailEnd type="oval"/>
          </a:ln>
          <a:effectLst/>
        </p:spPr>
      </p:cxnSp>
      <p:cxnSp>
        <p:nvCxnSpPr>
          <p:cNvPr id="25" name="直接连接符 24"/>
          <p:cNvCxnSpPr/>
          <p:nvPr/>
        </p:nvCxnSpPr>
        <p:spPr>
          <a:xfrm flipH="1" flipV="1">
            <a:off x="8689417" y="2055904"/>
            <a:ext cx="914398" cy="1907822"/>
          </a:xfrm>
          <a:prstGeom prst="line">
            <a:avLst/>
          </a:prstGeom>
          <a:noFill/>
          <a:ln w="88900" cap="flat" cmpd="sng" algn="ctr">
            <a:solidFill>
              <a:schemeClr val="bg1">
                <a:lumMod val="85000"/>
              </a:schemeClr>
            </a:solidFill>
            <a:prstDash val="solid"/>
            <a:miter lim="800000"/>
            <a:headEnd type="oval"/>
            <a:tailEnd type="oval"/>
          </a:ln>
          <a:effectLst/>
        </p:spPr>
      </p:cxnSp>
      <p:cxnSp>
        <p:nvCxnSpPr>
          <p:cNvPr id="26" name="直接连接符 25"/>
          <p:cNvCxnSpPr/>
          <p:nvPr/>
        </p:nvCxnSpPr>
        <p:spPr>
          <a:xfrm flipV="1">
            <a:off x="9603815" y="3447260"/>
            <a:ext cx="1018819" cy="516466"/>
          </a:xfrm>
          <a:prstGeom prst="line">
            <a:avLst/>
          </a:prstGeom>
          <a:noFill/>
          <a:ln w="88900" cap="flat" cmpd="sng" algn="ctr">
            <a:solidFill>
              <a:schemeClr val="bg1">
                <a:lumMod val="85000"/>
              </a:schemeClr>
            </a:solidFill>
            <a:prstDash val="solid"/>
            <a:miter lim="800000"/>
            <a:headEnd type="oval"/>
            <a:tailEnd type="oval"/>
          </a:ln>
          <a:effectLst/>
        </p:spPr>
      </p:cxnSp>
      <p:sp>
        <p:nvSpPr>
          <p:cNvPr id="27" name="文本框 26"/>
          <p:cNvSpPr txBox="1"/>
          <p:nvPr/>
        </p:nvSpPr>
        <p:spPr>
          <a:xfrm>
            <a:off x="5311916" y="5577630"/>
            <a:ext cx="811398" cy="458202"/>
          </a:xfrm>
          <a:prstGeom prst="rect">
            <a:avLst/>
          </a:prstGeom>
          <a:noFill/>
        </p:spPr>
        <p:txBody>
          <a:bodyPr wrap="square" rtlCol="0">
            <a:spAutoFit/>
          </a:bodyPr>
          <a:lstStyle/>
          <a:p>
            <a:pPr>
              <a:lnSpc>
                <a:spcPct val="200000"/>
              </a:lnSpc>
            </a:pPr>
            <a:r>
              <a:rPr lang="en-US" altLang="zh-CN" sz="1400" b="1" dirty="0">
                <a:solidFill>
                  <a:schemeClr val="tx1">
                    <a:lumMod val="50000"/>
                    <a:lumOff val="50000"/>
                  </a:schemeClr>
                </a:solidFill>
                <a:cs typeface="+mn-ea"/>
                <a:sym typeface="+mn-lt"/>
              </a:rPr>
              <a:t>2020</a:t>
            </a:r>
            <a:endParaRPr lang="zh-CN" altLang="en-US" sz="1400" b="1" dirty="0">
              <a:solidFill>
                <a:schemeClr val="tx1">
                  <a:lumMod val="50000"/>
                  <a:lumOff val="50000"/>
                </a:schemeClr>
              </a:solidFill>
              <a:cs typeface="+mn-ea"/>
              <a:sym typeface="+mn-lt"/>
            </a:endParaRPr>
          </a:p>
        </p:txBody>
      </p:sp>
      <p:sp>
        <p:nvSpPr>
          <p:cNvPr id="28" name="文本框 27"/>
          <p:cNvSpPr txBox="1"/>
          <p:nvPr/>
        </p:nvSpPr>
        <p:spPr>
          <a:xfrm>
            <a:off x="6285488" y="5577630"/>
            <a:ext cx="811398" cy="458202"/>
          </a:xfrm>
          <a:prstGeom prst="rect">
            <a:avLst/>
          </a:prstGeom>
          <a:noFill/>
        </p:spPr>
        <p:txBody>
          <a:bodyPr wrap="square" rtlCol="0">
            <a:spAutoFit/>
          </a:bodyPr>
          <a:lstStyle/>
          <a:p>
            <a:pPr>
              <a:lnSpc>
                <a:spcPct val="200000"/>
              </a:lnSpc>
            </a:pPr>
            <a:r>
              <a:rPr lang="en-US" altLang="zh-CN" sz="1400" b="1" dirty="0">
                <a:solidFill>
                  <a:schemeClr val="tx1">
                    <a:lumMod val="50000"/>
                    <a:lumOff val="50000"/>
                  </a:schemeClr>
                </a:solidFill>
                <a:cs typeface="+mn-ea"/>
                <a:sym typeface="+mn-lt"/>
              </a:rPr>
              <a:t>2021</a:t>
            </a:r>
            <a:endParaRPr lang="zh-CN" altLang="en-US" sz="1400" b="1" dirty="0">
              <a:solidFill>
                <a:schemeClr val="tx1">
                  <a:lumMod val="50000"/>
                  <a:lumOff val="50000"/>
                </a:schemeClr>
              </a:solidFill>
              <a:cs typeface="+mn-ea"/>
              <a:sym typeface="+mn-lt"/>
            </a:endParaRPr>
          </a:p>
        </p:txBody>
      </p:sp>
      <p:sp>
        <p:nvSpPr>
          <p:cNvPr id="29" name="文本框 28"/>
          <p:cNvSpPr txBox="1"/>
          <p:nvPr/>
        </p:nvSpPr>
        <p:spPr>
          <a:xfrm>
            <a:off x="7405521" y="5577630"/>
            <a:ext cx="740532" cy="458202"/>
          </a:xfrm>
          <a:prstGeom prst="rect">
            <a:avLst/>
          </a:prstGeom>
          <a:noFill/>
        </p:spPr>
        <p:txBody>
          <a:bodyPr wrap="square" rtlCol="0">
            <a:spAutoFit/>
          </a:bodyPr>
          <a:lstStyle/>
          <a:p>
            <a:pPr>
              <a:lnSpc>
                <a:spcPct val="200000"/>
              </a:lnSpc>
            </a:pPr>
            <a:r>
              <a:rPr lang="en-US" altLang="zh-CN" sz="1400" b="1" dirty="0">
                <a:solidFill>
                  <a:schemeClr val="tx1">
                    <a:lumMod val="50000"/>
                    <a:lumOff val="50000"/>
                  </a:schemeClr>
                </a:solidFill>
                <a:cs typeface="+mn-ea"/>
                <a:sym typeface="+mn-lt"/>
              </a:rPr>
              <a:t>2022</a:t>
            </a:r>
            <a:endParaRPr lang="zh-CN" altLang="en-US" sz="1400" b="1" dirty="0">
              <a:solidFill>
                <a:schemeClr val="tx1">
                  <a:lumMod val="50000"/>
                  <a:lumOff val="50000"/>
                </a:schemeClr>
              </a:solidFill>
              <a:cs typeface="+mn-ea"/>
              <a:sym typeface="+mn-lt"/>
            </a:endParaRPr>
          </a:p>
        </p:txBody>
      </p:sp>
      <p:sp>
        <p:nvSpPr>
          <p:cNvPr id="30" name="文本框 29"/>
          <p:cNvSpPr txBox="1"/>
          <p:nvPr/>
        </p:nvSpPr>
        <p:spPr>
          <a:xfrm>
            <a:off x="8339367" y="5577630"/>
            <a:ext cx="811398" cy="458202"/>
          </a:xfrm>
          <a:prstGeom prst="rect">
            <a:avLst/>
          </a:prstGeom>
          <a:noFill/>
        </p:spPr>
        <p:txBody>
          <a:bodyPr wrap="square" rtlCol="0">
            <a:spAutoFit/>
          </a:bodyPr>
          <a:lstStyle/>
          <a:p>
            <a:pPr>
              <a:lnSpc>
                <a:spcPct val="200000"/>
              </a:lnSpc>
            </a:pPr>
            <a:r>
              <a:rPr lang="en-US" altLang="zh-CN" sz="1400" b="1" dirty="0">
                <a:solidFill>
                  <a:schemeClr val="tx1">
                    <a:lumMod val="50000"/>
                    <a:lumOff val="50000"/>
                  </a:schemeClr>
                </a:solidFill>
                <a:cs typeface="+mn-ea"/>
                <a:sym typeface="+mn-lt"/>
              </a:rPr>
              <a:t>2023</a:t>
            </a:r>
            <a:endParaRPr lang="zh-CN" altLang="en-US" sz="1400" b="1" dirty="0">
              <a:solidFill>
                <a:schemeClr val="tx1">
                  <a:lumMod val="50000"/>
                  <a:lumOff val="50000"/>
                </a:schemeClr>
              </a:solidFill>
              <a:cs typeface="+mn-ea"/>
              <a:sym typeface="+mn-lt"/>
            </a:endParaRPr>
          </a:p>
        </p:txBody>
      </p:sp>
      <p:sp>
        <p:nvSpPr>
          <p:cNvPr id="31" name="文本框 30"/>
          <p:cNvSpPr txBox="1"/>
          <p:nvPr/>
        </p:nvSpPr>
        <p:spPr>
          <a:xfrm>
            <a:off x="9385088" y="5577630"/>
            <a:ext cx="811398" cy="458202"/>
          </a:xfrm>
          <a:prstGeom prst="rect">
            <a:avLst/>
          </a:prstGeom>
          <a:noFill/>
        </p:spPr>
        <p:txBody>
          <a:bodyPr wrap="square" rtlCol="0">
            <a:spAutoFit/>
          </a:bodyPr>
          <a:lstStyle/>
          <a:p>
            <a:pPr>
              <a:lnSpc>
                <a:spcPct val="200000"/>
              </a:lnSpc>
            </a:pPr>
            <a:r>
              <a:rPr lang="en-US" altLang="zh-CN" sz="1400" b="1" dirty="0">
                <a:solidFill>
                  <a:schemeClr val="tx1">
                    <a:lumMod val="50000"/>
                    <a:lumOff val="50000"/>
                  </a:schemeClr>
                </a:solidFill>
                <a:cs typeface="+mn-ea"/>
                <a:sym typeface="+mn-lt"/>
              </a:rPr>
              <a:t>2024</a:t>
            </a:r>
            <a:endParaRPr lang="zh-CN" altLang="en-US" sz="1400" b="1" dirty="0">
              <a:solidFill>
                <a:schemeClr val="tx1">
                  <a:lumMod val="50000"/>
                  <a:lumOff val="50000"/>
                </a:schemeClr>
              </a:solidFill>
              <a:cs typeface="+mn-ea"/>
              <a:sym typeface="+mn-lt"/>
            </a:endParaRPr>
          </a:p>
        </p:txBody>
      </p:sp>
      <p:sp>
        <p:nvSpPr>
          <p:cNvPr id="32" name="文本框 31"/>
          <p:cNvSpPr txBox="1"/>
          <p:nvPr/>
        </p:nvSpPr>
        <p:spPr>
          <a:xfrm>
            <a:off x="10349047" y="5577630"/>
            <a:ext cx="811398" cy="458202"/>
          </a:xfrm>
          <a:prstGeom prst="rect">
            <a:avLst/>
          </a:prstGeom>
          <a:noFill/>
        </p:spPr>
        <p:txBody>
          <a:bodyPr wrap="square" rtlCol="0">
            <a:spAutoFit/>
          </a:bodyPr>
          <a:lstStyle/>
          <a:p>
            <a:pPr>
              <a:lnSpc>
                <a:spcPct val="200000"/>
              </a:lnSpc>
            </a:pPr>
            <a:r>
              <a:rPr lang="en-US" altLang="zh-CN" sz="1400" b="1" dirty="0">
                <a:solidFill>
                  <a:schemeClr val="tx1">
                    <a:lumMod val="50000"/>
                    <a:lumOff val="50000"/>
                  </a:schemeClr>
                </a:solidFill>
                <a:cs typeface="+mn-ea"/>
                <a:sym typeface="+mn-lt"/>
              </a:rPr>
              <a:t>2025</a:t>
            </a:r>
            <a:endParaRPr lang="zh-CN" altLang="en-US" sz="1400" b="1" dirty="0">
              <a:solidFill>
                <a:schemeClr val="tx1">
                  <a:lumMod val="50000"/>
                  <a:lumOff val="50000"/>
                </a:schemeClr>
              </a:solidFill>
              <a:cs typeface="+mn-ea"/>
              <a:sym typeface="+mn-lt"/>
            </a:endParaRPr>
          </a:p>
        </p:txBody>
      </p:sp>
      <p:sp>
        <p:nvSpPr>
          <p:cNvPr id="33" name="Rectangle 90"/>
          <p:cNvSpPr/>
          <p:nvPr/>
        </p:nvSpPr>
        <p:spPr bwMode="auto">
          <a:xfrm>
            <a:off x="1011851" y="2507560"/>
            <a:ext cx="2900613" cy="472950"/>
          </a:xfrm>
          <a:prstGeom prst="rect">
            <a:avLst/>
          </a:prstGeom>
        </p:spPr>
        <p:txBody>
          <a:bodyPr wrap="square">
            <a:spAutoFit/>
          </a:bodyPr>
          <a:lstStyle/>
          <a:p>
            <a:pPr algn="r" fontAlgn="auto">
              <a:lnSpc>
                <a:spcPct val="130000"/>
              </a:lnSpc>
              <a:spcBef>
                <a:spcPts val="0"/>
              </a:spcBef>
              <a:spcAft>
                <a:spcPts val="0"/>
              </a:spcAft>
              <a:defRPr/>
            </a:pPr>
            <a:r>
              <a:rPr lang="zh-CN" altLang="en-US" sz="1000" dirty="0">
                <a:solidFill>
                  <a:schemeClr val="bg1">
                    <a:lumMod val="50000"/>
                  </a:schemeClr>
                </a:solidFill>
                <a:cs typeface="+mn-ea"/>
                <a:sym typeface="+mn-lt"/>
              </a:rPr>
              <a:t>此处添加详细文本描述，建议与标题相关并符合整体语言风格，语言描述尽量简洁生动。</a:t>
            </a:r>
            <a:endParaRPr lang="zh-CN" altLang="en-US" sz="1000" dirty="0">
              <a:solidFill>
                <a:schemeClr val="bg1">
                  <a:lumMod val="50000"/>
                </a:schemeClr>
              </a:solidFill>
              <a:cs typeface="+mn-ea"/>
              <a:sym typeface="+mn-lt"/>
            </a:endParaRPr>
          </a:p>
        </p:txBody>
      </p:sp>
      <p:sp>
        <p:nvSpPr>
          <p:cNvPr id="34" name="Rectangle 91"/>
          <p:cNvSpPr/>
          <p:nvPr/>
        </p:nvSpPr>
        <p:spPr bwMode="auto">
          <a:xfrm>
            <a:off x="2739391" y="2264142"/>
            <a:ext cx="1185774" cy="338554"/>
          </a:xfrm>
          <a:prstGeom prst="rect">
            <a:avLst/>
          </a:prstGeom>
        </p:spPr>
        <p:txBody>
          <a:bodyPr wrap="square">
            <a:spAutoFit/>
          </a:bodyPr>
          <a:lstStyle/>
          <a:p>
            <a:pPr algn="r" fontAlgn="auto">
              <a:spcBef>
                <a:spcPts val="0"/>
              </a:spcBef>
              <a:spcAft>
                <a:spcPts val="0"/>
              </a:spcAft>
              <a:defRPr/>
            </a:pPr>
            <a:r>
              <a:rPr lang="en-US" sz="1600" b="1" dirty="0">
                <a:cs typeface="+mn-ea"/>
                <a:sym typeface="+mn-lt"/>
              </a:rPr>
              <a:t>PEOPLE 1</a:t>
            </a:r>
            <a:endParaRPr lang="en-US" sz="1600" b="1" dirty="0">
              <a:cs typeface="+mn-ea"/>
              <a:sym typeface="+mn-lt"/>
            </a:endParaRPr>
          </a:p>
        </p:txBody>
      </p:sp>
      <p:sp>
        <p:nvSpPr>
          <p:cNvPr id="35" name="Rectangle 92"/>
          <p:cNvSpPr/>
          <p:nvPr/>
        </p:nvSpPr>
        <p:spPr bwMode="auto">
          <a:xfrm>
            <a:off x="1011851" y="3685507"/>
            <a:ext cx="2900613" cy="472950"/>
          </a:xfrm>
          <a:prstGeom prst="rect">
            <a:avLst/>
          </a:prstGeom>
        </p:spPr>
        <p:txBody>
          <a:bodyPr wrap="square">
            <a:spAutoFit/>
          </a:bodyPr>
          <a:lstStyle/>
          <a:p>
            <a:pPr algn="r" fontAlgn="auto">
              <a:lnSpc>
                <a:spcPct val="130000"/>
              </a:lnSpc>
              <a:spcBef>
                <a:spcPts val="0"/>
              </a:spcBef>
              <a:spcAft>
                <a:spcPts val="0"/>
              </a:spcAft>
              <a:defRPr/>
            </a:pPr>
            <a:r>
              <a:rPr lang="zh-CN" altLang="en-US" sz="1000" dirty="0">
                <a:solidFill>
                  <a:schemeClr val="bg1">
                    <a:lumMod val="50000"/>
                  </a:schemeClr>
                </a:solidFill>
                <a:cs typeface="+mn-ea"/>
                <a:sym typeface="+mn-lt"/>
              </a:rPr>
              <a:t>此处添加详细文本描述，建议与标题相关并符合整体语言风格，语言描述尽量简洁生动。</a:t>
            </a:r>
            <a:endParaRPr lang="zh-CN" altLang="en-US" sz="1000" dirty="0">
              <a:solidFill>
                <a:schemeClr val="bg1">
                  <a:lumMod val="50000"/>
                </a:schemeClr>
              </a:solidFill>
              <a:cs typeface="+mn-ea"/>
              <a:sym typeface="+mn-lt"/>
            </a:endParaRPr>
          </a:p>
        </p:txBody>
      </p:sp>
      <p:sp>
        <p:nvSpPr>
          <p:cNvPr id="36" name="Rectangle 93"/>
          <p:cNvSpPr/>
          <p:nvPr/>
        </p:nvSpPr>
        <p:spPr bwMode="auto">
          <a:xfrm>
            <a:off x="2678081" y="3442089"/>
            <a:ext cx="1247083" cy="338554"/>
          </a:xfrm>
          <a:prstGeom prst="rect">
            <a:avLst/>
          </a:prstGeom>
        </p:spPr>
        <p:txBody>
          <a:bodyPr wrap="square">
            <a:spAutoFit/>
          </a:bodyPr>
          <a:lstStyle/>
          <a:p>
            <a:pPr algn="r" fontAlgn="auto">
              <a:spcBef>
                <a:spcPts val="0"/>
              </a:spcBef>
              <a:spcAft>
                <a:spcPts val="0"/>
              </a:spcAft>
              <a:defRPr/>
            </a:pPr>
            <a:r>
              <a:rPr lang="en-US" sz="1600" b="1" dirty="0">
                <a:cs typeface="+mn-ea"/>
                <a:sym typeface="+mn-lt"/>
              </a:rPr>
              <a:t>PEOPLE 2</a:t>
            </a:r>
            <a:endParaRPr lang="en-US" sz="1600" b="1" dirty="0">
              <a:cs typeface="+mn-ea"/>
              <a:sym typeface="+mn-lt"/>
            </a:endParaRPr>
          </a:p>
        </p:txBody>
      </p:sp>
      <p:sp>
        <p:nvSpPr>
          <p:cNvPr id="37" name="Rectangle 94"/>
          <p:cNvSpPr/>
          <p:nvPr/>
        </p:nvSpPr>
        <p:spPr bwMode="auto">
          <a:xfrm>
            <a:off x="1011851" y="5111696"/>
            <a:ext cx="2900613" cy="472950"/>
          </a:xfrm>
          <a:prstGeom prst="rect">
            <a:avLst/>
          </a:prstGeom>
        </p:spPr>
        <p:txBody>
          <a:bodyPr wrap="square">
            <a:spAutoFit/>
          </a:bodyPr>
          <a:lstStyle/>
          <a:p>
            <a:pPr algn="r" fontAlgn="auto">
              <a:lnSpc>
                <a:spcPct val="130000"/>
              </a:lnSpc>
              <a:spcBef>
                <a:spcPts val="0"/>
              </a:spcBef>
              <a:spcAft>
                <a:spcPts val="0"/>
              </a:spcAft>
              <a:defRPr/>
            </a:pPr>
            <a:r>
              <a:rPr lang="zh-CN" altLang="en-US" sz="1000" dirty="0">
                <a:solidFill>
                  <a:schemeClr val="bg1">
                    <a:lumMod val="50000"/>
                  </a:schemeClr>
                </a:solidFill>
                <a:cs typeface="+mn-ea"/>
                <a:sym typeface="+mn-lt"/>
              </a:rPr>
              <a:t>此处添加详细文本描述，建议与标题相关并符合整体语言风格，语言描述尽量简洁生动。</a:t>
            </a:r>
            <a:endParaRPr lang="zh-CN" altLang="en-US" sz="1000" dirty="0">
              <a:solidFill>
                <a:schemeClr val="bg1">
                  <a:lumMod val="50000"/>
                </a:schemeClr>
              </a:solidFill>
              <a:cs typeface="+mn-ea"/>
              <a:sym typeface="+mn-lt"/>
            </a:endParaRPr>
          </a:p>
        </p:txBody>
      </p:sp>
      <p:sp>
        <p:nvSpPr>
          <p:cNvPr id="38" name="Rectangle 95"/>
          <p:cNvSpPr/>
          <p:nvPr/>
        </p:nvSpPr>
        <p:spPr bwMode="auto">
          <a:xfrm>
            <a:off x="2667863" y="4868278"/>
            <a:ext cx="1257301" cy="338554"/>
          </a:xfrm>
          <a:prstGeom prst="rect">
            <a:avLst/>
          </a:prstGeom>
        </p:spPr>
        <p:txBody>
          <a:bodyPr wrap="square">
            <a:spAutoFit/>
          </a:bodyPr>
          <a:lstStyle/>
          <a:p>
            <a:pPr algn="r" fontAlgn="auto">
              <a:spcBef>
                <a:spcPts val="0"/>
              </a:spcBef>
              <a:spcAft>
                <a:spcPts val="0"/>
              </a:spcAft>
              <a:defRPr/>
            </a:pPr>
            <a:r>
              <a:rPr lang="en-US" sz="1600" b="1" dirty="0">
                <a:cs typeface="+mn-ea"/>
                <a:sym typeface="+mn-lt"/>
              </a:rPr>
              <a:t>PEOPLE 3</a:t>
            </a:r>
            <a:endParaRPr lang="en-US" sz="1600" b="1" dirty="0">
              <a:cs typeface="+mn-ea"/>
              <a:sym typeface="+mn-lt"/>
            </a:endParaRPr>
          </a:p>
        </p:txBody>
      </p:sp>
      <p:grpSp>
        <p:nvGrpSpPr>
          <p:cNvPr id="39" name="组合 38"/>
          <p:cNvGrpSpPr/>
          <p:nvPr/>
        </p:nvGrpSpPr>
        <p:grpSpPr>
          <a:xfrm>
            <a:off x="4113548" y="2359392"/>
            <a:ext cx="171449" cy="3005668"/>
            <a:chOff x="4304003" y="2316666"/>
            <a:chExt cx="171449" cy="3005668"/>
          </a:xfrm>
        </p:grpSpPr>
        <p:sp>
          <p:nvSpPr>
            <p:cNvPr id="40" name="Oval 96"/>
            <p:cNvSpPr/>
            <p:nvPr/>
          </p:nvSpPr>
          <p:spPr bwMode="auto">
            <a:xfrm>
              <a:off x="4304003" y="2316666"/>
              <a:ext cx="171449" cy="171449"/>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tx1">
                    <a:lumMod val="75000"/>
                    <a:lumOff val="25000"/>
                  </a:schemeClr>
                </a:solidFill>
                <a:cs typeface="+mn-ea"/>
                <a:sym typeface="+mn-lt"/>
              </a:endParaRPr>
            </a:p>
          </p:txBody>
        </p:sp>
        <p:sp>
          <p:nvSpPr>
            <p:cNvPr id="41" name="Oval 97"/>
            <p:cNvSpPr/>
            <p:nvPr/>
          </p:nvSpPr>
          <p:spPr bwMode="auto">
            <a:xfrm>
              <a:off x="4304003" y="3745415"/>
              <a:ext cx="171449" cy="171450"/>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tx1">
                    <a:lumMod val="75000"/>
                    <a:lumOff val="25000"/>
                  </a:schemeClr>
                </a:solidFill>
                <a:cs typeface="+mn-ea"/>
                <a:sym typeface="+mn-lt"/>
              </a:endParaRPr>
            </a:p>
          </p:txBody>
        </p:sp>
        <p:sp>
          <p:nvSpPr>
            <p:cNvPr id="42" name="Oval 98"/>
            <p:cNvSpPr/>
            <p:nvPr/>
          </p:nvSpPr>
          <p:spPr bwMode="auto">
            <a:xfrm>
              <a:off x="4304003" y="5153000"/>
              <a:ext cx="171449" cy="16933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tx1">
                    <a:lumMod val="75000"/>
                    <a:lumOff val="25000"/>
                  </a:schemeClr>
                </a:solidFill>
                <a:cs typeface="+mn-ea"/>
                <a:sym typeface="+mn-lt"/>
              </a:endParaRPr>
            </a:p>
          </p:txBody>
        </p:sp>
        <p:grpSp>
          <p:nvGrpSpPr>
            <p:cNvPr id="43" name="Group 33"/>
            <p:cNvGrpSpPr/>
            <p:nvPr/>
          </p:nvGrpSpPr>
          <p:grpSpPr bwMode="auto">
            <a:xfrm>
              <a:off x="4388669" y="2488116"/>
              <a:ext cx="2116" cy="2664884"/>
              <a:chOff x="2214545" y="1628769"/>
              <a:chExt cx="1589" cy="1999284"/>
            </a:xfrm>
            <a:solidFill>
              <a:schemeClr val="tx1">
                <a:lumMod val="75000"/>
                <a:lumOff val="25000"/>
              </a:schemeClr>
            </a:solidFill>
          </p:grpSpPr>
          <p:cxnSp>
            <p:nvCxnSpPr>
              <p:cNvPr id="44" name="Straight Connector 100"/>
              <p:cNvCxnSpPr>
                <a:stCxn id="40" idx="4"/>
                <a:endCxn id="41" idx="0"/>
              </p:cNvCxnSpPr>
              <p:nvPr/>
            </p:nvCxnSpPr>
            <p:spPr>
              <a:xfrm rot="5400000">
                <a:off x="1743706" y="2099608"/>
                <a:ext cx="943268" cy="1589"/>
              </a:xfrm>
              <a:prstGeom prst="line">
                <a:avLst/>
              </a:prstGeom>
              <a:grpFill/>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45" name="Straight Connector 104"/>
              <p:cNvCxnSpPr>
                <a:stCxn id="41" idx="4"/>
                <a:endCxn id="42" idx="0"/>
              </p:cNvCxnSpPr>
              <p:nvPr/>
            </p:nvCxnSpPr>
            <p:spPr>
              <a:xfrm rot="5400000">
                <a:off x="1751646" y="3163564"/>
                <a:ext cx="927388" cy="1589"/>
              </a:xfrm>
              <a:prstGeom prst="line">
                <a:avLst/>
              </a:prstGeom>
              <a:grpFill/>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mc:AlternateContent xmlns:mc="http://schemas.openxmlformats.org/markup-compatibility/2006">
    <mc:Choice xmlns:p14="http://schemas.microsoft.com/office/powerpoint/2010/main" Requires="p14">
      <p:transition spd="slow" p14:dur="1300" advTm="0">
        <p14:pan/>
      </p:transition>
    </mc:Choice>
    <mc:Fallback>
      <p:transition spd="slow"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20000" decel="8000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ppt_x"/>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1" accel="20000" decel="80000" fill="hold" grpId="0" nodeType="withEffect">
                                      <p:stCondLst>
                                        <p:cond delay="20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ppt_x"/>
                                              </p:val>
                                            </p:tav>
                                            <p:tav tm="100000">
                                              <p:val>
                                                <p:strVal val="#ppt_x"/>
                                              </p:val>
                                            </p:tav>
                                          </p:tavLst>
                                        </p:anim>
                                        <p:anim calcmode="lin" valueType="num">
                                          <p:cBhvr additive="base">
                                            <p:cTn id="12" dur="1000" fill="hold"/>
                                            <p:tgtEl>
                                              <p:spTgt spid="5"/>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 presetClass="entr" presetSubtype="8" decel="100000" fill="hold" nodeType="afterEffect">
                                      <p:stCondLst>
                                        <p:cond delay="0"/>
                                      </p:stCondLst>
                                      <p:childTnLst>
                                        <p:set>
                                          <p:cBhvr>
                                            <p:cTn id="15" dur="1" fill="hold">
                                              <p:stCondLst>
                                                <p:cond delay="0"/>
                                              </p:stCondLst>
                                            </p:cTn>
                                            <p:tgtEl>
                                              <p:spTgt spid="39"/>
                                            </p:tgtEl>
                                            <p:attrNameLst>
                                              <p:attrName>style.visibility</p:attrName>
                                            </p:attrNameLst>
                                          </p:cBhvr>
                                          <p:to>
                                            <p:strVal val="visible"/>
                                          </p:to>
                                        </p:set>
                                        <p:anim calcmode="lin" valueType="num">
                                          <p:cBhvr additive="base">
                                            <p:cTn id="16" dur="1500" fill="hold"/>
                                            <p:tgtEl>
                                              <p:spTgt spid="39"/>
                                            </p:tgtEl>
                                            <p:attrNameLst>
                                              <p:attrName>ppt_x</p:attrName>
                                            </p:attrNameLst>
                                          </p:cBhvr>
                                          <p:tavLst>
                                            <p:tav tm="0">
                                              <p:val>
                                                <p:strVal val="0-#ppt_w/2"/>
                                              </p:val>
                                            </p:tav>
                                            <p:tav tm="100000">
                                              <p:val>
                                                <p:strVal val="#ppt_x"/>
                                              </p:val>
                                            </p:tav>
                                          </p:tavLst>
                                        </p:anim>
                                        <p:anim calcmode="lin" valueType="num">
                                          <p:cBhvr additive="base">
                                            <p:cTn id="17" dur="1500" fill="hold"/>
                                            <p:tgtEl>
                                              <p:spTgt spid="39"/>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500"/>
                                      </p:stCondLst>
                                      <p:childTnLst>
                                        <p:set>
                                          <p:cBhvr>
                                            <p:cTn id="19" dur="1" fill="hold">
                                              <p:stCondLst>
                                                <p:cond delay="0"/>
                                              </p:stCondLst>
                                            </p:cTn>
                                            <p:tgtEl>
                                              <p:spTgt spid="34"/>
                                            </p:tgtEl>
                                            <p:attrNameLst>
                                              <p:attrName>style.visibility</p:attrName>
                                            </p:attrNameLst>
                                          </p:cBhvr>
                                          <p:to>
                                            <p:strVal val="visible"/>
                                          </p:to>
                                        </p:set>
                                        <p:anim calcmode="lin" valueType="num">
                                          <p:cBhvr additive="base">
                                            <p:cTn id="20" dur="1500" fill="hold"/>
                                            <p:tgtEl>
                                              <p:spTgt spid="34"/>
                                            </p:tgtEl>
                                            <p:attrNameLst>
                                              <p:attrName>ppt_x</p:attrName>
                                            </p:attrNameLst>
                                          </p:cBhvr>
                                          <p:tavLst>
                                            <p:tav tm="0">
                                              <p:val>
                                                <p:strVal val="0-#ppt_w/2"/>
                                              </p:val>
                                            </p:tav>
                                            <p:tav tm="100000">
                                              <p:val>
                                                <p:strVal val="#ppt_x"/>
                                              </p:val>
                                            </p:tav>
                                          </p:tavLst>
                                        </p:anim>
                                        <p:anim calcmode="lin" valueType="num">
                                          <p:cBhvr additive="base">
                                            <p:cTn id="21" dur="1500" fill="hold"/>
                                            <p:tgtEl>
                                              <p:spTgt spid="34"/>
                                            </p:tgtEl>
                                            <p:attrNameLst>
                                              <p:attrName>ppt_y</p:attrName>
                                            </p:attrNameLst>
                                          </p:cBhvr>
                                          <p:tavLst>
                                            <p:tav tm="0">
                                              <p:val>
                                                <p:strVal val="#ppt_y"/>
                                              </p:val>
                                            </p:tav>
                                            <p:tav tm="100000">
                                              <p:val>
                                                <p:strVal val="#ppt_y"/>
                                              </p:val>
                                            </p:tav>
                                          </p:tavLst>
                                        </p:anim>
                                      </p:childTnLst>
                                    </p:cTn>
                                  </p:par>
                                </p:childTnLst>
                              </p:cTn>
                            </p:par>
                            <p:par>
                              <p:cTn id="22" fill="hold">
                                <p:stCondLst>
                                  <p:cond delay="2500"/>
                                </p:stCondLst>
                                <p:childTnLst>
                                  <p:par>
                                    <p:cTn id="23" presetID="14" presetClass="entr" presetSubtype="10" fill="hold" grpId="0" nodeType="after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randombar(horizontal)">
                                          <p:cBhvr>
                                            <p:cTn id="25" dur="500"/>
                                            <p:tgtEl>
                                              <p:spTgt spid="33"/>
                                            </p:tgtEl>
                                          </p:cBhvr>
                                        </p:animEffect>
                                      </p:childTnLst>
                                    </p:cTn>
                                  </p:par>
                                </p:childTnLst>
                              </p:cTn>
                            </p:par>
                            <p:par>
                              <p:cTn id="26" fill="hold">
                                <p:stCondLst>
                                  <p:cond delay="3000"/>
                                </p:stCondLst>
                                <p:childTnLst>
                                  <p:par>
                                    <p:cTn id="27" presetID="2" presetClass="entr" presetSubtype="8" decel="100000" fill="hold" grpId="0" nodeType="afterEffect">
                                      <p:stCondLst>
                                        <p:cond delay="0"/>
                                      </p:stCondLst>
                                      <p:childTnLst>
                                        <p:set>
                                          <p:cBhvr>
                                            <p:cTn id="28" dur="1" fill="hold">
                                              <p:stCondLst>
                                                <p:cond delay="0"/>
                                              </p:stCondLst>
                                            </p:cTn>
                                            <p:tgtEl>
                                              <p:spTgt spid="36"/>
                                            </p:tgtEl>
                                            <p:attrNameLst>
                                              <p:attrName>style.visibility</p:attrName>
                                            </p:attrNameLst>
                                          </p:cBhvr>
                                          <p:to>
                                            <p:strVal val="visible"/>
                                          </p:to>
                                        </p:set>
                                        <p:anim calcmode="lin" valueType="num">
                                          <p:cBhvr additive="base">
                                            <p:cTn id="29" dur="1500" fill="hold"/>
                                            <p:tgtEl>
                                              <p:spTgt spid="36"/>
                                            </p:tgtEl>
                                            <p:attrNameLst>
                                              <p:attrName>ppt_x</p:attrName>
                                            </p:attrNameLst>
                                          </p:cBhvr>
                                          <p:tavLst>
                                            <p:tav tm="0">
                                              <p:val>
                                                <p:strVal val="0-#ppt_w/2"/>
                                              </p:val>
                                            </p:tav>
                                            <p:tav tm="100000">
                                              <p:val>
                                                <p:strVal val="#ppt_x"/>
                                              </p:val>
                                            </p:tav>
                                          </p:tavLst>
                                        </p:anim>
                                        <p:anim calcmode="lin" valueType="num">
                                          <p:cBhvr additive="base">
                                            <p:cTn id="30" dur="1500" fill="hold"/>
                                            <p:tgtEl>
                                              <p:spTgt spid="36"/>
                                            </p:tgtEl>
                                            <p:attrNameLst>
                                              <p:attrName>ppt_y</p:attrName>
                                            </p:attrNameLst>
                                          </p:cBhvr>
                                          <p:tavLst>
                                            <p:tav tm="0">
                                              <p:val>
                                                <p:strVal val="#ppt_y"/>
                                              </p:val>
                                            </p:tav>
                                            <p:tav tm="100000">
                                              <p:val>
                                                <p:strVal val="#ppt_y"/>
                                              </p:val>
                                            </p:tav>
                                          </p:tavLst>
                                        </p:anim>
                                      </p:childTnLst>
                                    </p:cTn>
                                  </p:par>
                                </p:childTnLst>
                              </p:cTn>
                            </p:par>
                            <p:par>
                              <p:cTn id="31" fill="hold">
                                <p:stCondLst>
                                  <p:cond delay="4500"/>
                                </p:stCondLst>
                                <p:childTnLst>
                                  <p:par>
                                    <p:cTn id="32" presetID="14" presetClass="entr" presetSubtype="10" fill="hold" grpId="0" nodeType="after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randombar(horizontal)">
                                          <p:cBhvr>
                                            <p:cTn id="34" dur="500"/>
                                            <p:tgtEl>
                                              <p:spTgt spid="35"/>
                                            </p:tgtEl>
                                          </p:cBhvr>
                                        </p:animEffect>
                                      </p:childTnLst>
                                    </p:cTn>
                                  </p:par>
                                </p:childTnLst>
                              </p:cTn>
                            </p:par>
                            <p:par>
                              <p:cTn id="35" fill="hold">
                                <p:stCondLst>
                                  <p:cond delay="5000"/>
                                </p:stCondLst>
                                <p:childTnLst>
                                  <p:par>
                                    <p:cTn id="36" presetID="2" presetClass="entr" presetSubtype="8" decel="100000" fill="hold" grpId="0" nodeType="afterEffect">
                                      <p:stCondLst>
                                        <p:cond delay="0"/>
                                      </p:stCondLst>
                                      <p:childTnLst>
                                        <p:set>
                                          <p:cBhvr>
                                            <p:cTn id="37" dur="1" fill="hold">
                                              <p:stCondLst>
                                                <p:cond delay="0"/>
                                              </p:stCondLst>
                                            </p:cTn>
                                            <p:tgtEl>
                                              <p:spTgt spid="38"/>
                                            </p:tgtEl>
                                            <p:attrNameLst>
                                              <p:attrName>style.visibility</p:attrName>
                                            </p:attrNameLst>
                                          </p:cBhvr>
                                          <p:to>
                                            <p:strVal val="visible"/>
                                          </p:to>
                                        </p:set>
                                        <p:anim calcmode="lin" valueType="num">
                                          <p:cBhvr additive="base">
                                            <p:cTn id="38" dur="1500" fill="hold"/>
                                            <p:tgtEl>
                                              <p:spTgt spid="38"/>
                                            </p:tgtEl>
                                            <p:attrNameLst>
                                              <p:attrName>ppt_x</p:attrName>
                                            </p:attrNameLst>
                                          </p:cBhvr>
                                          <p:tavLst>
                                            <p:tav tm="0">
                                              <p:val>
                                                <p:strVal val="0-#ppt_w/2"/>
                                              </p:val>
                                            </p:tav>
                                            <p:tav tm="100000">
                                              <p:val>
                                                <p:strVal val="#ppt_x"/>
                                              </p:val>
                                            </p:tav>
                                          </p:tavLst>
                                        </p:anim>
                                        <p:anim calcmode="lin" valueType="num">
                                          <p:cBhvr additive="base">
                                            <p:cTn id="39" dur="1500" fill="hold"/>
                                            <p:tgtEl>
                                              <p:spTgt spid="38"/>
                                            </p:tgtEl>
                                            <p:attrNameLst>
                                              <p:attrName>ppt_y</p:attrName>
                                            </p:attrNameLst>
                                          </p:cBhvr>
                                          <p:tavLst>
                                            <p:tav tm="0">
                                              <p:val>
                                                <p:strVal val="#ppt_y"/>
                                              </p:val>
                                            </p:tav>
                                            <p:tav tm="100000">
                                              <p:val>
                                                <p:strVal val="#ppt_y"/>
                                              </p:val>
                                            </p:tav>
                                          </p:tavLst>
                                        </p:anim>
                                      </p:childTnLst>
                                    </p:cTn>
                                  </p:par>
                                </p:childTnLst>
                              </p:cTn>
                            </p:par>
                            <p:par>
                              <p:cTn id="40" fill="hold">
                                <p:stCondLst>
                                  <p:cond delay="6500"/>
                                </p:stCondLst>
                                <p:childTnLst>
                                  <p:par>
                                    <p:cTn id="41" presetID="14" presetClass="entr" presetSubtype="10" fill="hold" grpId="0" nodeType="afterEffect">
                                      <p:stCondLst>
                                        <p:cond delay="0"/>
                                      </p:stCondLst>
                                      <p:childTnLst>
                                        <p:set>
                                          <p:cBhvr>
                                            <p:cTn id="42" dur="1" fill="hold">
                                              <p:stCondLst>
                                                <p:cond delay="0"/>
                                              </p:stCondLst>
                                            </p:cTn>
                                            <p:tgtEl>
                                              <p:spTgt spid="37"/>
                                            </p:tgtEl>
                                            <p:attrNameLst>
                                              <p:attrName>style.visibility</p:attrName>
                                            </p:attrNameLst>
                                          </p:cBhvr>
                                          <p:to>
                                            <p:strVal val="visible"/>
                                          </p:to>
                                        </p:set>
                                        <p:animEffect transition="in" filter="randombar(horizontal)">
                                          <p:cBhvr>
                                            <p:cTn id="43" dur="500"/>
                                            <p:tgtEl>
                                              <p:spTgt spid="37"/>
                                            </p:tgtEl>
                                          </p:cBhvr>
                                        </p:animEffect>
                                      </p:childTnLst>
                                    </p:cTn>
                                  </p:par>
                                </p:childTnLst>
                              </p:cTn>
                            </p:par>
                            <p:par>
                              <p:cTn id="44" fill="hold">
                                <p:stCondLst>
                                  <p:cond delay="7000"/>
                                </p:stCondLst>
                                <p:childTnLst>
                                  <p:par>
                                    <p:cTn id="45" presetID="22" presetClass="entr" presetSubtype="4"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wipe(down)">
                                          <p:cBhvr>
                                            <p:cTn id="47" dur="500"/>
                                            <p:tgtEl>
                                              <p:spTgt spid="16"/>
                                            </p:tgtEl>
                                          </p:cBhvr>
                                        </p:animEffect>
                                      </p:childTnLst>
                                    </p:cTn>
                                  </p:par>
                                </p:childTnLst>
                              </p:cTn>
                            </p:par>
                            <p:par>
                              <p:cTn id="48" fill="hold">
                                <p:stCondLst>
                                  <p:cond delay="7500"/>
                                </p:stCondLst>
                                <p:childTnLst>
                                  <p:par>
                                    <p:cTn id="49" presetID="22" presetClass="entr" presetSubtype="4" fill="hold" grpId="0" nodeType="after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wipe(down)">
                                          <p:cBhvr>
                                            <p:cTn id="51" dur="500"/>
                                            <p:tgtEl>
                                              <p:spTgt spid="17"/>
                                            </p:tgtEl>
                                          </p:cBhvr>
                                        </p:animEffect>
                                      </p:childTnLst>
                                    </p:cTn>
                                  </p:par>
                                </p:childTnLst>
                              </p:cTn>
                            </p:par>
                            <p:par>
                              <p:cTn id="52" fill="hold">
                                <p:stCondLst>
                                  <p:cond delay="8000"/>
                                </p:stCondLst>
                                <p:childTnLst>
                                  <p:par>
                                    <p:cTn id="53" presetID="22" presetClass="entr" presetSubtype="4" fill="hold" grpId="0" nodeType="after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wipe(down)">
                                          <p:cBhvr>
                                            <p:cTn id="55" dur="500"/>
                                            <p:tgtEl>
                                              <p:spTgt spid="18"/>
                                            </p:tgtEl>
                                          </p:cBhvr>
                                        </p:animEffect>
                                      </p:childTnLst>
                                    </p:cTn>
                                  </p:par>
                                </p:childTnLst>
                              </p:cTn>
                            </p:par>
                            <p:par>
                              <p:cTn id="56" fill="hold">
                                <p:stCondLst>
                                  <p:cond delay="8500"/>
                                </p:stCondLst>
                                <p:childTnLst>
                                  <p:par>
                                    <p:cTn id="57" presetID="22" presetClass="entr" presetSubtype="4" fill="hold" grpId="0" nodeType="after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wipe(down)">
                                          <p:cBhvr>
                                            <p:cTn id="59" dur="500"/>
                                            <p:tgtEl>
                                              <p:spTgt spid="19"/>
                                            </p:tgtEl>
                                          </p:cBhvr>
                                        </p:animEffect>
                                      </p:childTnLst>
                                    </p:cTn>
                                  </p:par>
                                </p:childTnLst>
                              </p:cTn>
                            </p:par>
                            <p:par>
                              <p:cTn id="60" fill="hold">
                                <p:stCondLst>
                                  <p:cond delay="9000"/>
                                </p:stCondLst>
                                <p:childTnLst>
                                  <p:par>
                                    <p:cTn id="61" presetID="22" presetClass="entr" presetSubtype="4" fill="hold" grpId="0" nodeType="after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wipe(down)">
                                          <p:cBhvr>
                                            <p:cTn id="63" dur="500"/>
                                            <p:tgtEl>
                                              <p:spTgt spid="20"/>
                                            </p:tgtEl>
                                          </p:cBhvr>
                                        </p:animEffect>
                                      </p:childTnLst>
                                    </p:cTn>
                                  </p:par>
                                </p:childTnLst>
                              </p:cTn>
                            </p:par>
                            <p:par>
                              <p:cTn id="64" fill="hold">
                                <p:stCondLst>
                                  <p:cond delay="9500"/>
                                </p:stCondLst>
                                <p:childTnLst>
                                  <p:par>
                                    <p:cTn id="65" presetID="22" presetClass="entr" presetSubtype="4" fill="hold" grpId="0" nodeType="afterEffect">
                                      <p:stCondLst>
                                        <p:cond delay="0"/>
                                      </p:stCondLst>
                                      <p:childTnLst>
                                        <p:set>
                                          <p:cBhvr>
                                            <p:cTn id="66" dur="1" fill="hold">
                                              <p:stCondLst>
                                                <p:cond delay="0"/>
                                              </p:stCondLst>
                                            </p:cTn>
                                            <p:tgtEl>
                                              <p:spTgt spid="21"/>
                                            </p:tgtEl>
                                            <p:attrNameLst>
                                              <p:attrName>style.visibility</p:attrName>
                                            </p:attrNameLst>
                                          </p:cBhvr>
                                          <p:to>
                                            <p:strVal val="visible"/>
                                          </p:to>
                                        </p:set>
                                        <p:animEffect transition="in" filter="wipe(down)">
                                          <p:cBhvr>
                                            <p:cTn id="67" dur="500"/>
                                            <p:tgtEl>
                                              <p:spTgt spid="21"/>
                                            </p:tgtEl>
                                          </p:cBhvr>
                                        </p:animEffect>
                                      </p:childTnLst>
                                    </p:cTn>
                                  </p:par>
                                </p:childTnLst>
                              </p:cTn>
                            </p:par>
                            <p:par>
                              <p:cTn id="68" fill="hold">
                                <p:stCondLst>
                                  <p:cond delay="10000"/>
                                </p:stCondLst>
                                <p:childTnLst>
                                  <p:par>
                                    <p:cTn id="69" presetID="2" presetClass="entr" presetSubtype="4" fill="hold" grpId="0" nodeType="afterEffect" p14:presetBounceEnd="64000">
                                      <p:stCondLst>
                                        <p:cond delay="0"/>
                                      </p:stCondLst>
                                      <p:childTnLst>
                                        <p:set>
                                          <p:cBhvr>
                                            <p:cTn id="70" dur="1" fill="hold">
                                              <p:stCondLst>
                                                <p:cond delay="0"/>
                                              </p:stCondLst>
                                            </p:cTn>
                                            <p:tgtEl>
                                              <p:spTgt spid="27"/>
                                            </p:tgtEl>
                                            <p:attrNameLst>
                                              <p:attrName>style.visibility</p:attrName>
                                            </p:attrNameLst>
                                          </p:cBhvr>
                                          <p:to>
                                            <p:strVal val="visible"/>
                                          </p:to>
                                        </p:set>
                                        <p:anim calcmode="lin" valueType="num" p14:bounceEnd="64000">
                                          <p:cBhvr additive="base">
                                            <p:cTn id="71" dur="1250" fill="hold"/>
                                            <p:tgtEl>
                                              <p:spTgt spid="27"/>
                                            </p:tgtEl>
                                            <p:attrNameLst>
                                              <p:attrName>ppt_x</p:attrName>
                                            </p:attrNameLst>
                                          </p:cBhvr>
                                          <p:tavLst>
                                            <p:tav tm="0">
                                              <p:val>
                                                <p:strVal val="#ppt_x"/>
                                              </p:val>
                                            </p:tav>
                                            <p:tav tm="100000">
                                              <p:val>
                                                <p:strVal val="#ppt_x"/>
                                              </p:val>
                                            </p:tav>
                                          </p:tavLst>
                                        </p:anim>
                                        <p:anim calcmode="lin" valueType="num" p14:bounceEnd="64000">
                                          <p:cBhvr additive="base">
                                            <p:cTn id="72" dur="1250" fill="hold"/>
                                            <p:tgtEl>
                                              <p:spTgt spid="27"/>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14:presetBounceEnd="64000">
                                      <p:stCondLst>
                                        <p:cond delay="250"/>
                                      </p:stCondLst>
                                      <p:childTnLst>
                                        <p:set>
                                          <p:cBhvr>
                                            <p:cTn id="74" dur="1" fill="hold">
                                              <p:stCondLst>
                                                <p:cond delay="0"/>
                                              </p:stCondLst>
                                            </p:cTn>
                                            <p:tgtEl>
                                              <p:spTgt spid="28"/>
                                            </p:tgtEl>
                                            <p:attrNameLst>
                                              <p:attrName>style.visibility</p:attrName>
                                            </p:attrNameLst>
                                          </p:cBhvr>
                                          <p:to>
                                            <p:strVal val="visible"/>
                                          </p:to>
                                        </p:set>
                                        <p:anim calcmode="lin" valueType="num" p14:bounceEnd="64000">
                                          <p:cBhvr additive="base">
                                            <p:cTn id="75" dur="1250" fill="hold"/>
                                            <p:tgtEl>
                                              <p:spTgt spid="28"/>
                                            </p:tgtEl>
                                            <p:attrNameLst>
                                              <p:attrName>ppt_x</p:attrName>
                                            </p:attrNameLst>
                                          </p:cBhvr>
                                          <p:tavLst>
                                            <p:tav tm="0">
                                              <p:val>
                                                <p:strVal val="#ppt_x"/>
                                              </p:val>
                                            </p:tav>
                                            <p:tav tm="100000">
                                              <p:val>
                                                <p:strVal val="#ppt_x"/>
                                              </p:val>
                                            </p:tav>
                                          </p:tavLst>
                                        </p:anim>
                                        <p:anim calcmode="lin" valueType="num" p14:bounceEnd="64000">
                                          <p:cBhvr additive="base">
                                            <p:cTn id="76" dur="1250" fill="hold"/>
                                            <p:tgtEl>
                                              <p:spTgt spid="28"/>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14:presetBounceEnd="64000">
                                      <p:stCondLst>
                                        <p:cond delay="500"/>
                                      </p:stCondLst>
                                      <p:childTnLst>
                                        <p:set>
                                          <p:cBhvr>
                                            <p:cTn id="78" dur="1" fill="hold">
                                              <p:stCondLst>
                                                <p:cond delay="0"/>
                                              </p:stCondLst>
                                            </p:cTn>
                                            <p:tgtEl>
                                              <p:spTgt spid="29"/>
                                            </p:tgtEl>
                                            <p:attrNameLst>
                                              <p:attrName>style.visibility</p:attrName>
                                            </p:attrNameLst>
                                          </p:cBhvr>
                                          <p:to>
                                            <p:strVal val="visible"/>
                                          </p:to>
                                        </p:set>
                                        <p:anim calcmode="lin" valueType="num" p14:bounceEnd="64000">
                                          <p:cBhvr additive="base">
                                            <p:cTn id="79" dur="1250" fill="hold"/>
                                            <p:tgtEl>
                                              <p:spTgt spid="29"/>
                                            </p:tgtEl>
                                            <p:attrNameLst>
                                              <p:attrName>ppt_x</p:attrName>
                                            </p:attrNameLst>
                                          </p:cBhvr>
                                          <p:tavLst>
                                            <p:tav tm="0">
                                              <p:val>
                                                <p:strVal val="#ppt_x"/>
                                              </p:val>
                                            </p:tav>
                                            <p:tav tm="100000">
                                              <p:val>
                                                <p:strVal val="#ppt_x"/>
                                              </p:val>
                                            </p:tav>
                                          </p:tavLst>
                                        </p:anim>
                                        <p:anim calcmode="lin" valueType="num" p14:bounceEnd="64000">
                                          <p:cBhvr additive="base">
                                            <p:cTn id="80" dur="1250" fill="hold"/>
                                            <p:tgtEl>
                                              <p:spTgt spid="29"/>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14:presetBounceEnd="64000">
                                      <p:stCondLst>
                                        <p:cond delay="750"/>
                                      </p:stCondLst>
                                      <p:childTnLst>
                                        <p:set>
                                          <p:cBhvr>
                                            <p:cTn id="82" dur="1" fill="hold">
                                              <p:stCondLst>
                                                <p:cond delay="0"/>
                                              </p:stCondLst>
                                            </p:cTn>
                                            <p:tgtEl>
                                              <p:spTgt spid="30"/>
                                            </p:tgtEl>
                                            <p:attrNameLst>
                                              <p:attrName>style.visibility</p:attrName>
                                            </p:attrNameLst>
                                          </p:cBhvr>
                                          <p:to>
                                            <p:strVal val="visible"/>
                                          </p:to>
                                        </p:set>
                                        <p:anim calcmode="lin" valueType="num" p14:bounceEnd="64000">
                                          <p:cBhvr additive="base">
                                            <p:cTn id="83" dur="1250" fill="hold"/>
                                            <p:tgtEl>
                                              <p:spTgt spid="30"/>
                                            </p:tgtEl>
                                            <p:attrNameLst>
                                              <p:attrName>ppt_x</p:attrName>
                                            </p:attrNameLst>
                                          </p:cBhvr>
                                          <p:tavLst>
                                            <p:tav tm="0">
                                              <p:val>
                                                <p:strVal val="#ppt_x"/>
                                              </p:val>
                                            </p:tav>
                                            <p:tav tm="100000">
                                              <p:val>
                                                <p:strVal val="#ppt_x"/>
                                              </p:val>
                                            </p:tav>
                                          </p:tavLst>
                                        </p:anim>
                                        <p:anim calcmode="lin" valueType="num" p14:bounceEnd="64000">
                                          <p:cBhvr additive="base">
                                            <p:cTn id="84" dur="1250" fill="hold"/>
                                            <p:tgtEl>
                                              <p:spTgt spid="30"/>
                                            </p:tgtEl>
                                            <p:attrNameLst>
                                              <p:attrName>ppt_y</p:attrName>
                                            </p:attrNameLst>
                                          </p:cBhvr>
                                          <p:tavLst>
                                            <p:tav tm="0">
                                              <p:val>
                                                <p:strVal val="1+#ppt_h/2"/>
                                              </p:val>
                                            </p:tav>
                                            <p:tav tm="100000">
                                              <p:val>
                                                <p:strVal val="#ppt_y"/>
                                              </p:val>
                                            </p:tav>
                                          </p:tavLst>
                                        </p:anim>
                                      </p:childTnLst>
                                    </p:cTn>
                                  </p:par>
                                  <p:par>
                                    <p:cTn id="85" presetID="2" presetClass="entr" presetSubtype="4" fill="hold" grpId="0" nodeType="withEffect" p14:presetBounceEnd="64000">
                                      <p:stCondLst>
                                        <p:cond delay="1000"/>
                                      </p:stCondLst>
                                      <p:childTnLst>
                                        <p:set>
                                          <p:cBhvr>
                                            <p:cTn id="86" dur="1" fill="hold">
                                              <p:stCondLst>
                                                <p:cond delay="0"/>
                                              </p:stCondLst>
                                            </p:cTn>
                                            <p:tgtEl>
                                              <p:spTgt spid="31"/>
                                            </p:tgtEl>
                                            <p:attrNameLst>
                                              <p:attrName>style.visibility</p:attrName>
                                            </p:attrNameLst>
                                          </p:cBhvr>
                                          <p:to>
                                            <p:strVal val="visible"/>
                                          </p:to>
                                        </p:set>
                                        <p:anim calcmode="lin" valueType="num" p14:bounceEnd="64000">
                                          <p:cBhvr additive="base">
                                            <p:cTn id="87" dur="1250" fill="hold"/>
                                            <p:tgtEl>
                                              <p:spTgt spid="31"/>
                                            </p:tgtEl>
                                            <p:attrNameLst>
                                              <p:attrName>ppt_x</p:attrName>
                                            </p:attrNameLst>
                                          </p:cBhvr>
                                          <p:tavLst>
                                            <p:tav tm="0">
                                              <p:val>
                                                <p:strVal val="#ppt_x"/>
                                              </p:val>
                                            </p:tav>
                                            <p:tav tm="100000">
                                              <p:val>
                                                <p:strVal val="#ppt_x"/>
                                              </p:val>
                                            </p:tav>
                                          </p:tavLst>
                                        </p:anim>
                                        <p:anim calcmode="lin" valueType="num" p14:bounceEnd="64000">
                                          <p:cBhvr additive="base">
                                            <p:cTn id="88" dur="1250" fill="hold"/>
                                            <p:tgtEl>
                                              <p:spTgt spid="31"/>
                                            </p:tgtEl>
                                            <p:attrNameLst>
                                              <p:attrName>ppt_y</p:attrName>
                                            </p:attrNameLst>
                                          </p:cBhvr>
                                          <p:tavLst>
                                            <p:tav tm="0">
                                              <p:val>
                                                <p:strVal val="1+#ppt_h/2"/>
                                              </p:val>
                                            </p:tav>
                                            <p:tav tm="100000">
                                              <p:val>
                                                <p:strVal val="#ppt_y"/>
                                              </p:val>
                                            </p:tav>
                                          </p:tavLst>
                                        </p:anim>
                                      </p:childTnLst>
                                    </p:cTn>
                                  </p:par>
                                  <p:par>
                                    <p:cTn id="89" presetID="2" presetClass="entr" presetSubtype="4" fill="hold" grpId="0" nodeType="withEffect" p14:presetBounceEnd="64000">
                                      <p:stCondLst>
                                        <p:cond delay="1250"/>
                                      </p:stCondLst>
                                      <p:childTnLst>
                                        <p:set>
                                          <p:cBhvr>
                                            <p:cTn id="90" dur="1" fill="hold">
                                              <p:stCondLst>
                                                <p:cond delay="0"/>
                                              </p:stCondLst>
                                            </p:cTn>
                                            <p:tgtEl>
                                              <p:spTgt spid="32"/>
                                            </p:tgtEl>
                                            <p:attrNameLst>
                                              <p:attrName>style.visibility</p:attrName>
                                            </p:attrNameLst>
                                          </p:cBhvr>
                                          <p:to>
                                            <p:strVal val="visible"/>
                                          </p:to>
                                        </p:set>
                                        <p:anim calcmode="lin" valueType="num" p14:bounceEnd="64000">
                                          <p:cBhvr additive="base">
                                            <p:cTn id="91" dur="1250" fill="hold"/>
                                            <p:tgtEl>
                                              <p:spTgt spid="32"/>
                                            </p:tgtEl>
                                            <p:attrNameLst>
                                              <p:attrName>ppt_x</p:attrName>
                                            </p:attrNameLst>
                                          </p:cBhvr>
                                          <p:tavLst>
                                            <p:tav tm="0">
                                              <p:val>
                                                <p:strVal val="#ppt_x"/>
                                              </p:val>
                                            </p:tav>
                                            <p:tav tm="100000">
                                              <p:val>
                                                <p:strVal val="#ppt_x"/>
                                              </p:val>
                                            </p:tav>
                                          </p:tavLst>
                                        </p:anim>
                                        <p:anim calcmode="lin" valueType="num" p14:bounceEnd="64000">
                                          <p:cBhvr additive="base">
                                            <p:cTn id="92" dur="1250" fill="hold"/>
                                            <p:tgtEl>
                                              <p:spTgt spid="32"/>
                                            </p:tgtEl>
                                            <p:attrNameLst>
                                              <p:attrName>ppt_y</p:attrName>
                                            </p:attrNameLst>
                                          </p:cBhvr>
                                          <p:tavLst>
                                            <p:tav tm="0">
                                              <p:val>
                                                <p:strVal val="1+#ppt_h/2"/>
                                              </p:val>
                                            </p:tav>
                                            <p:tav tm="100000">
                                              <p:val>
                                                <p:strVal val="#ppt_y"/>
                                              </p:val>
                                            </p:tav>
                                          </p:tavLst>
                                        </p:anim>
                                      </p:childTnLst>
                                    </p:cTn>
                                  </p:par>
                                </p:childTnLst>
                              </p:cTn>
                            </p:par>
                            <p:par>
                              <p:cTn id="93" fill="hold">
                                <p:stCondLst>
                                  <p:cond delay="11500"/>
                                </p:stCondLst>
                                <p:childTnLst>
                                  <p:par>
                                    <p:cTn id="94" presetID="22" presetClass="entr" presetSubtype="8" fill="hold" nodeType="afterEffect">
                                      <p:stCondLst>
                                        <p:cond delay="0"/>
                                      </p:stCondLst>
                                      <p:childTnLst>
                                        <p:set>
                                          <p:cBhvr>
                                            <p:cTn id="95" dur="1" fill="hold">
                                              <p:stCondLst>
                                                <p:cond delay="0"/>
                                              </p:stCondLst>
                                            </p:cTn>
                                            <p:tgtEl>
                                              <p:spTgt spid="22"/>
                                            </p:tgtEl>
                                            <p:attrNameLst>
                                              <p:attrName>style.visibility</p:attrName>
                                            </p:attrNameLst>
                                          </p:cBhvr>
                                          <p:to>
                                            <p:strVal val="visible"/>
                                          </p:to>
                                        </p:set>
                                        <p:animEffect transition="in" filter="wipe(left)">
                                          <p:cBhvr>
                                            <p:cTn id="96" dur="500"/>
                                            <p:tgtEl>
                                              <p:spTgt spid="22"/>
                                            </p:tgtEl>
                                          </p:cBhvr>
                                        </p:animEffect>
                                      </p:childTnLst>
                                    </p:cTn>
                                  </p:par>
                                </p:childTnLst>
                              </p:cTn>
                            </p:par>
                            <p:par>
                              <p:cTn id="97" fill="hold">
                                <p:stCondLst>
                                  <p:cond delay="12000"/>
                                </p:stCondLst>
                                <p:childTnLst>
                                  <p:par>
                                    <p:cTn id="98" presetID="22" presetClass="entr" presetSubtype="1" fill="hold" nodeType="afterEffect">
                                      <p:stCondLst>
                                        <p:cond delay="0"/>
                                      </p:stCondLst>
                                      <p:childTnLst>
                                        <p:set>
                                          <p:cBhvr>
                                            <p:cTn id="99" dur="1" fill="hold">
                                              <p:stCondLst>
                                                <p:cond delay="0"/>
                                              </p:stCondLst>
                                            </p:cTn>
                                            <p:tgtEl>
                                              <p:spTgt spid="23"/>
                                            </p:tgtEl>
                                            <p:attrNameLst>
                                              <p:attrName>style.visibility</p:attrName>
                                            </p:attrNameLst>
                                          </p:cBhvr>
                                          <p:to>
                                            <p:strVal val="visible"/>
                                          </p:to>
                                        </p:set>
                                        <p:animEffect transition="in" filter="wipe(up)">
                                          <p:cBhvr>
                                            <p:cTn id="100" dur="500"/>
                                            <p:tgtEl>
                                              <p:spTgt spid="23"/>
                                            </p:tgtEl>
                                          </p:cBhvr>
                                        </p:animEffect>
                                      </p:childTnLst>
                                    </p:cTn>
                                  </p:par>
                                </p:childTnLst>
                              </p:cTn>
                            </p:par>
                            <p:par>
                              <p:cTn id="101" fill="hold">
                                <p:stCondLst>
                                  <p:cond delay="12500"/>
                                </p:stCondLst>
                                <p:childTnLst>
                                  <p:par>
                                    <p:cTn id="102" presetID="22" presetClass="entr" presetSubtype="8" fill="hold" nodeType="afterEffect">
                                      <p:stCondLst>
                                        <p:cond delay="0"/>
                                      </p:stCondLst>
                                      <p:childTnLst>
                                        <p:set>
                                          <p:cBhvr>
                                            <p:cTn id="103" dur="1" fill="hold">
                                              <p:stCondLst>
                                                <p:cond delay="0"/>
                                              </p:stCondLst>
                                            </p:cTn>
                                            <p:tgtEl>
                                              <p:spTgt spid="24"/>
                                            </p:tgtEl>
                                            <p:attrNameLst>
                                              <p:attrName>style.visibility</p:attrName>
                                            </p:attrNameLst>
                                          </p:cBhvr>
                                          <p:to>
                                            <p:strVal val="visible"/>
                                          </p:to>
                                        </p:set>
                                        <p:animEffect transition="in" filter="wipe(left)">
                                          <p:cBhvr>
                                            <p:cTn id="104" dur="500"/>
                                            <p:tgtEl>
                                              <p:spTgt spid="24"/>
                                            </p:tgtEl>
                                          </p:cBhvr>
                                        </p:animEffect>
                                      </p:childTnLst>
                                    </p:cTn>
                                  </p:par>
                                </p:childTnLst>
                              </p:cTn>
                            </p:par>
                            <p:par>
                              <p:cTn id="105" fill="hold">
                                <p:stCondLst>
                                  <p:cond delay="13000"/>
                                </p:stCondLst>
                                <p:childTnLst>
                                  <p:par>
                                    <p:cTn id="106" presetID="22" presetClass="entr" presetSubtype="1" fill="hold" nodeType="afterEffect">
                                      <p:stCondLst>
                                        <p:cond delay="0"/>
                                      </p:stCondLst>
                                      <p:childTnLst>
                                        <p:set>
                                          <p:cBhvr>
                                            <p:cTn id="107" dur="1" fill="hold">
                                              <p:stCondLst>
                                                <p:cond delay="0"/>
                                              </p:stCondLst>
                                            </p:cTn>
                                            <p:tgtEl>
                                              <p:spTgt spid="25"/>
                                            </p:tgtEl>
                                            <p:attrNameLst>
                                              <p:attrName>style.visibility</p:attrName>
                                            </p:attrNameLst>
                                          </p:cBhvr>
                                          <p:to>
                                            <p:strVal val="visible"/>
                                          </p:to>
                                        </p:set>
                                        <p:animEffect transition="in" filter="wipe(up)">
                                          <p:cBhvr>
                                            <p:cTn id="108" dur="500"/>
                                            <p:tgtEl>
                                              <p:spTgt spid="25"/>
                                            </p:tgtEl>
                                          </p:cBhvr>
                                        </p:animEffect>
                                      </p:childTnLst>
                                    </p:cTn>
                                  </p:par>
                                </p:childTnLst>
                              </p:cTn>
                            </p:par>
                            <p:par>
                              <p:cTn id="109" fill="hold">
                                <p:stCondLst>
                                  <p:cond delay="13500"/>
                                </p:stCondLst>
                                <p:childTnLst>
                                  <p:par>
                                    <p:cTn id="110" presetID="22" presetClass="entr" presetSubtype="8" fill="hold" nodeType="afterEffect">
                                      <p:stCondLst>
                                        <p:cond delay="0"/>
                                      </p:stCondLst>
                                      <p:childTnLst>
                                        <p:set>
                                          <p:cBhvr>
                                            <p:cTn id="111" dur="1" fill="hold">
                                              <p:stCondLst>
                                                <p:cond delay="0"/>
                                              </p:stCondLst>
                                            </p:cTn>
                                            <p:tgtEl>
                                              <p:spTgt spid="26"/>
                                            </p:tgtEl>
                                            <p:attrNameLst>
                                              <p:attrName>style.visibility</p:attrName>
                                            </p:attrNameLst>
                                          </p:cBhvr>
                                          <p:to>
                                            <p:strVal val="visible"/>
                                          </p:to>
                                        </p:set>
                                        <p:animEffect transition="in" filter="wipe(left)">
                                          <p:cBhvr>
                                            <p:cTn id="11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6" grpId="0" animBg="1"/>
          <p:bldP spid="17" grpId="0" animBg="1"/>
          <p:bldP spid="18" grpId="0" animBg="1"/>
          <p:bldP spid="19" grpId="0" animBg="1"/>
          <p:bldP spid="20" grpId="0" animBg="1"/>
          <p:bldP spid="21" grpId="0" animBg="1"/>
          <p:bldP spid="27" grpId="0"/>
          <p:bldP spid="28" grpId="0"/>
          <p:bldP spid="29" grpId="0"/>
          <p:bldP spid="30" grpId="0"/>
          <p:bldP spid="31" grpId="0"/>
          <p:bldP spid="32" grpId="0"/>
          <p:bldP spid="33" grpId="0"/>
          <p:bldP spid="34" grpId="0"/>
          <p:bldP spid="35" grpId="0"/>
          <p:bldP spid="36" grpId="0"/>
          <p:bldP spid="37" grpId="0"/>
          <p:bldP spid="3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20000" decel="8000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ppt_x"/>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1" accel="20000" decel="80000" fill="hold" grpId="0" nodeType="withEffect">
                                      <p:stCondLst>
                                        <p:cond delay="20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ppt_x"/>
                                              </p:val>
                                            </p:tav>
                                            <p:tav tm="100000">
                                              <p:val>
                                                <p:strVal val="#ppt_x"/>
                                              </p:val>
                                            </p:tav>
                                          </p:tavLst>
                                        </p:anim>
                                        <p:anim calcmode="lin" valueType="num">
                                          <p:cBhvr additive="base">
                                            <p:cTn id="12" dur="1000" fill="hold"/>
                                            <p:tgtEl>
                                              <p:spTgt spid="5"/>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 presetClass="entr" presetSubtype="8" decel="100000" fill="hold" nodeType="afterEffect">
                                      <p:stCondLst>
                                        <p:cond delay="0"/>
                                      </p:stCondLst>
                                      <p:childTnLst>
                                        <p:set>
                                          <p:cBhvr>
                                            <p:cTn id="15" dur="1" fill="hold">
                                              <p:stCondLst>
                                                <p:cond delay="0"/>
                                              </p:stCondLst>
                                            </p:cTn>
                                            <p:tgtEl>
                                              <p:spTgt spid="39"/>
                                            </p:tgtEl>
                                            <p:attrNameLst>
                                              <p:attrName>style.visibility</p:attrName>
                                            </p:attrNameLst>
                                          </p:cBhvr>
                                          <p:to>
                                            <p:strVal val="visible"/>
                                          </p:to>
                                        </p:set>
                                        <p:anim calcmode="lin" valueType="num">
                                          <p:cBhvr additive="base">
                                            <p:cTn id="16" dur="1500" fill="hold"/>
                                            <p:tgtEl>
                                              <p:spTgt spid="39"/>
                                            </p:tgtEl>
                                            <p:attrNameLst>
                                              <p:attrName>ppt_x</p:attrName>
                                            </p:attrNameLst>
                                          </p:cBhvr>
                                          <p:tavLst>
                                            <p:tav tm="0">
                                              <p:val>
                                                <p:strVal val="0-#ppt_w/2"/>
                                              </p:val>
                                            </p:tav>
                                            <p:tav tm="100000">
                                              <p:val>
                                                <p:strVal val="#ppt_x"/>
                                              </p:val>
                                            </p:tav>
                                          </p:tavLst>
                                        </p:anim>
                                        <p:anim calcmode="lin" valueType="num">
                                          <p:cBhvr additive="base">
                                            <p:cTn id="17" dur="1500" fill="hold"/>
                                            <p:tgtEl>
                                              <p:spTgt spid="39"/>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500"/>
                                      </p:stCondLst>
                                      <p:childTnLst>
                                        <p:set>
                                          <p:cBhvr>
                                            <p:cTn id="19" dur="1" fill="hold">
                                              <p:stCondLst>
                                                <p:cond delay="0"/>
                                              </p:stCondLst>
                                            </p:cTn>
                                            <p:tgtEl>
                                              <p:spTgt spid="34"/>
                                            </p:tgtEl>
                                            <p:attrNameLst>
                                              <p:attrName>style.visibility</p:attrName>
                                            </p:attrNameLst>
                                          </p:cBhvr>
                                          <p:to>
                                            <p:strVal val="visible"/>
                                          </p:to>
                                        </p:set>
                                        <p:anim calcmode="lin" valueType="num">
                                          <p:cBhvr additive="base">
                                            <p:cTn id="20" dur="1500" fill="hold"/>
                                            <p:tgtEl>
                                              <p:spTgt spid="34"/>
                                            </p:tgtEl>
                                            <p:attrNameLst>
                                              <p:attrName>ppt_x</p:attrName>
                                            </p:attrNameLst>
                                          </p:cBhvr>
                                          <p:tavLst>
                                            <p:tav tm="0">
                                              <p:val>
                                                <p:strVal val="0-#ppt_w/2"/>
                                              </p:val>
                                            </p:tav>
                                            <p:tav tm="100000">
                                              <p:val>
                                                <p:strVal val="#ppt_x"/>
                                              </p:val>
                                            </p:tav>
                                          </p:tavLst>
                                        </p:anim>
                                        <p:anim calcmode="lin" valueType="num">
                                          <p:cBhvr additive="base">
                                            <p:cTn id="21" dur="1500" fill="hold"/>
                                            <p:tgtEl>
                                              <p:spTgt spid="34"/>
                                            </p:tgtEl>
                                            <p:attrNameLst>
                                              <p:attrName>ppt_y</p:attrName>
                                            </p:attrNameLst>
                                          </p:cBhvr>
                                          <p:tavLst>
                                            <p:tav tm="0">
                                              <p:val>
                                                <p:strVal val="#ppt_y"/>
                                              </p:val>
                                            </p:tav>
                                            <p:tav tm="100000">
                                              <p:val>
                                                <p:strVal val="#ppt_y"/>
                                              </p:val>
                                            </p:tav>
                                          </p:tavLst>
                                        </p:anim>
                                      </p:childTnLst>
                                    </p:cTn>
                                  </p:par>
                                </p:childTnLst>
                              </p:cTn>
                            </p:par>
                            <p:par>
                              <p:cTn id="22" fill="hold">
                                <p:stCondLst>
                                  <p:cond delay="2500"/>
                                </p:stCondLst>
                                <p:childTnLst>
                                  <p:par>
                                    <p:cTn id="23" presetID="14" presetClass="entr" presetSubtype="10" fill="hold" grpId="0" nodeType="after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randombar(horizontal)">
                                          <p:cBhvr>
                                            <p:cTn id="25" dur="500"/>
                                            <p:tgtEl>
                                              <p:spTgt spid="33"/>
                                            </p:tgtEl>
                                          </p:cBhvr>
                                        </p:animEffect>
                                      </p:childTnLst>
                                    </p:cTn>
                                  </p:par>
                                </p:childTnLst>
                              </p:cTn>
                            </p:par>
                            <p:par>
                              <p:cTn id="26" fill="hold">
                                <p:stCondLst>
                                  <p:cond delay="3000"/>
                                </p:stCondLst>
                                <p:childTnLst>
                                  <p:par>
                                    <p:cTn id="27" presetID="2" presetClass="entr" presetSubtype="8" decel="100000" fill="hold" grpId="0" nodeType="afterEffect">
                                      <p:stCondLst>
                                        <p:cond delay="0"/>
                                      </p:stCondLst>
                                      <p:childTnLst>
                                        <p:set>
                                          <p:cBhvr>
                                            <p:cTn id="28" dur="1" fill="hold">
                                              <p:stCondLst>
                                                <p:cond delay="0"/>
                                              </p:stCondLst>
                                            </p:cTn>
                                            <p:tgtEl>
                                              <p:spTgt spid="36"/>
                                            </p:tgtEl>
                                            <p:attrNameLst>
                                              <p:attrName>style.visibility</p:attrName>
                                            </p:attrNameLst>
                                          </p:cBhvr>
                                          <p:to>
                                            <p:strVal val="visible"/>
                                          </p:to>
                                        </p:set>
                                        <p:anim calcmode="lin" valueType="num">
                                          <p:cBhvr additive="base">
                                            <p:cTn id="29" dur="1500" fill="hold"/>
                                            <p:tgtEl>
                                              <p:spTgt spid="36"/>
                                            </p:tgtEl>
                                            <p:attrNameLst>
                                              <p:attrName>ppt_x</p:attrName>
                                            </p:attrNameLst>
                                          </p:cBhvr>
                                          <p:tavLst>
                                            <p:tav tm="0">
                                              <p:val>
                                                <p:strVal val="0-#ppt_w/2"/>
                                              </p:val>
                                            </p:tav>
                                            <p:tav tm="100000">
                                              <p:val>
                                                <p:strVal val="#ppt_x"/>
                                              </p:val>
                                            </p:tav>
                                          </p:tavLst>
                                        </p:anim>
                                        <p:anim calcmode="lin" valueType="num">
                                          <p:cBhvr additive="base">
                                            <p:cTn id="30" dur="1500" fill="hold"/>
                                            <p:tgtEl>
                                              <p:spTgt spid="36"/>
                                            </p:tgtEl>
                                            <p:attrNameLst>
                                              <p:attrName>ppt_y</p:attrName>
                                            </p:attrNameLst>
                                          </p:cBhvr>
                                          <p:tavLst>
                                            <p:tav tm="0">
                                              <p:val>
                                                <p:strVal val="#ppt_y"/>
                                              </p:val>
                                            </p:tav>
                                            <p:tav tm="100000">
                                              <p:val>
                                                <p:strVal val="#ppt_y"/>
                                              </p:val>
                                            </p:tav>
                                          </p:tavLst>
                                        </p:anim>
                                      </p:childTnLst>
                                    </p:cTn>
                                  </p:par>
                                </p:childTnLst>
                              </p:cTn>
                            </p:par>
                            <p:par>
                              <p:cTn id="31" fill="hold">
                                <p:stCondLst>
                                  <p:cond delay="4500"/>
                                </p:stCondLst>
                                <p:childTnLst>
                                  <p:par>
                                    <p:cTn id="32" presetID="14" presetClass="entr" presetSubtype="10" fill="hold" grpId="0" nodeType="afterEffect">
                                      <p:stCondLst>
                                        <p:cond delay="0"/>
                                      </p:stCondLst>
                                      <p:childTnLst>
                                        <p:set>
                                          <p:cBhvr>
                                            <p:cTn id="33" dur="1" fill="hold">
                                              <p:stCondLst>
                                                <p:cond delay="0"/>
                                              </p:stCondLst>
                                            </p:cTn>
                                            <p:tgtEl>
                                              <p:spTgt spid="35"/>
                                            </p:tgtEl>
                                            <p:attrNameLst>
                                              <p:attrName>style.visibility</p:attrName>
                                            </p:attrNameLst>
                                          </p:cBhvr>
                                          <p:to>
                                            <p:strVal val="visible"/>
                                          </p:to>
                                        </p:set>
                                        <p:animEffect transition="in" filter="randombar(horizontal)">
                                          <p:cBhvr>
                                            <p:cTn id="34" dur="500"/>
                                            <p:tgtEl>
                                              <p:spTgt spid="35"/>
                                            </p:tgtEl>
                                          </p:cBhvr>
                                        </p:animEffect>
                                      </p:childTnLst>
                                    </p:cTn>
                                  </p:par>
                                </p:childTnLst>
                              </p:cTn>
                            </p:par>
                            <p:par>
                              <p:cTn id="35" fill="hold">
                                <p:stCondLst>
                                  <p:cond delay="5000"/>
                                </p:stCondLst>
                                <p:childTnLst>
                                  <p:par>
                                    <p:cTn id="36" presetID="2" presetClass="entr" presetSubtype="8" decel="100000" fill="hold" grpId="0" nodeType="afterEffect">
                                      <p:stCondLst>
                                        <p:cond delay="0"/>
                                      </p:stCondLst>
                                      <p:childTnLst>
                                        <p:set>
                                          <p:cBhvr>
                                            <p:cTn id="37" dur="1" fill="hold">
                                              <p:stCondLst>
                                                <p:cond delay="0"/>
                                              </p:stCondLst>
                                            </p:cTn>
                                            <p:tgtEl>
                                              <p:spTgt spid="38"/>
                                            </p:tgtEl>
                                            <p:attrNameLst>
                                              <p:attrName>style.visibility</p:attrName>
                                            </p:attrNameLst>
                                          </p:cBhvr>
                                          <p:to>
                                            <p:strVal val="visible"/>
                                          </p:to>
                                        </p:set>
                                        <p:anim calcmode="lin" valueType="num">
                                          <p:cBhvr additive="base">
                                            <p:cTn id="38" dur="1500" fill="hold"/>
                                            <p:tgtEl>
                                              <p:spTgt spid="38"/>
                                            </p:tgtEl>
                                            <p:attrNameLst>
                                              <p:attrName>ppt_x</p:attrName>
                                            </p:attrNameLst>
                                          </p:cBhvr>
                                          <p:tavLst>
                                            <p:tav tm="0">
                                              <p:val>
                                                <p:strVal val="0-#ppt_w/2"/>
                                              </p:val>
                                            </p:tav>
                                            <p:tav tm="100000">
                                              <p:val>
                                                <p:strVal val="#ppt_x"/>
                                              </p:val>
                                            </p:tav>
                                          </p:tavLst>
                                        </p:anim>
                                        <p:anim calcmode="lin" valueType="num">
                                          <p:cBhvr additive="base">
                                            <p:cTn id="39" dur="1500" fill="hold"/>
                                            <p:tgtEl>
                                              <p:spTgt spid="38"/>
                                            </p:tgtEl>
                                            <p:attrNameLst>
                                              <p:attrName>ppt_y</p:attrName>
                                            </p:attrNameLst>
                                          </p:cBhvr>
                                          <p:tavLst>
                                            <p:tav tm="0">
                                              <p:val>
                                                <p:strVal val="#ppt_y"/>
                                              </p:val>
                                            </p:tav>
                                            <p:tav tm="100000">
                                              <p:val>
                                                <p:strVal val="#ppt_y"/>
                                              </p:val>
                                            </p:tav>
                                          </p:tavLst>
                                        </p:anim>
                                      </p:childTnLst>
                                    </p:cTn>
                                  </p:par>
                                </p:childTnLst>
                              </p:cTn>
                            </p:par>
                            <p:par>
                              <p:cTn id="40" fill="hold">
                                <p:stCondLst>
                                  <p:cond delay="6500"/>
                                </p:stCondLst>
                                <p:childTnLst>
                                  <p:par>
                                    <p:cTn id="41" presetID="14" presetClass="entr" presetSubtype="10" fill="hold" grpId="0" nodeType="afterEffect">
                                      <p:stCondLst>
                                        <p:cond delay="0"/>
                                      </p:stCondLst>
                                      <p:childTnLst>
                                        <p:set>
                                          <p:cBhvr>
                                            <p:cTn id="42" dur="1" fill="hold">
                                              <p:stCondLst>
                                                <p:cond delay="0"/>
                                              </p:stCondLst>
                                            </p:cTn>
                                            <p:tgtEl>
                                              <p:spTgt spid="37"/>
                                            </p:tgtEl>
                                            <p:attrNameLst>
                                              <p:attrName>style.visibility</p:attrName>
                                            </p:attrNameLst>
                                          </p:cBhvr>
                                          <p:to>
                                            <p:strVal val="visible"/>
                                          </p:to>
                                        </p:set>
                                        <p:animEffect transition="in" filter="randombar(horizontal)">
                                          <p:cBhvr>
                                            <p:cTn id="43" dur="500"/>
                                            <p:tgtEl>
                                              <p:spTgt spid="37"/>
                                            </p:tgtEl>
                                          </p:cBhvr>
                                        </p:animEffect>
                                      </p:childTnLst>
                                    </p:cTn>
                                  </p:par>
                                </p:childTnLst>
                              </p:cTn>
                            </p:par>
                            <p:par>
                              <p:cTn id="44" fill="hold">
                                <p:stCondLst>
                                  <p:cond delay="7000"/>
                                </p:stCondLst>
                                <p:childTnLst>
                                  <p:par>
                                    <p:cTn id="45" presetID="22" presetClass="entr" presetSubtype="4"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wipe(down)">
                                          <p:cBhvr>
                                            <p:cTn id="47" dur="500"/>
                                            <p:tgtEl>
                                              <p:spTgt spid="16"/>
                                            </p:tgtEl>
                                          </p:cBhvr>
                                        </p:animEffect>
                                      </p:childTnLst>
                                    </p:cTn>
                                  </p:par>
                                </p:childTnLst>
                              </p:cTn>
                            </p:par>
                            <p:par>
                              <p:cTn id="48" fill="hold">
                                <p:stCondLst>
                                  <p:cond delay="7500"/>
                                </p:stCondLst>
                                <p:childTnLst>
                                  <p:par>
                                    <p:cTn id="49" presetID="22" presetClass="entr" presetSubtype="4" fill="hold" grpId="0" nodeType="after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wipe(down)">
                                          <p:cBhvr>
                                            <p:cTn id="51" dur="500"/>
                                            <p:tgtEl>
                                              <p:spTgt spid="17"/>
                                            </p:tgtEl>
                                          </p:cBhvr>
                                        </p:animEffect>
                                      </p:childTnLst>
                                    </p:cTn>
                                  </p:par>
                                </p:childTnLst>
                              </p:cTn>
                            </p:par>
                            <p:par>
                              <p:cTn id="52" fill="hold">
                                <p:stCondLst>
                                  <p:cond delay="8000"/>
                                </p:stCondLst>
                                <p:childTnLst>
                                  <p:par>
                                    <p:cTn id="53" presetID="22" presetClass="entr" presetSubtype="4" fill="hold" grpId="0" nodeType="after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wipe(down)">
                                          <p:cBhvr>
                                            <p:cTn id="55" dur="500"/>
                                            <p:tgtEl>
                                              <p:spTgt spid="18"/>
                                            </p:tgtEl>
                                          </p:cBhvr>
                                        </p:animEffect>
                                      </p:childTnLst>
                                    </p:cTn>
                                  </p:par>
                                </p:childTnLst>
                              </p:cTn>
                            </p:par>
                            <p:par>
                              <p:cTn id="56" fill="hold">
                                <p:stCondLst>
                                  <p:cond delay="8500"/>
                                </p:stCondLst>
                                <p:childTnLst>
                                  <p:par>
                                    <p:cTn id="57" presetID="22" presetClass="entr" presetSubtype="4" fill="hold" grpId="0" nodeType="after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wipe(down)">
                                          <p:cBhvr>
                                            <p:cTn id="59" dur="500"/>
                                            <p:tgtEl>
                                              <p:spTgt spid="19"/>
                                            </p:tgtEl>
                                          </p:cBhvr>
                                        </p:animEffect>
                                      </p:childTnLst>
                                    </p:cTn>
                                  </p:par>
                                </p:childTnLst>
                              </p:cTn>
                            </p:par>
                            <p:par>
                              <p:cTn id="60" fill="hold">
                                <p:stCondLst>
                                  <p:cond delay="9000"/>
                                </p:stCondLst>
                                <p:childTnLst>
                                  <p:par>
                                    <p:cTn id="61" presetID="22" presetClass="entr" presetSubtype="4" fill="hold" grpId="0" nodeType="afterEffect">
                                      <p:stCondLst>
                                        <p:cond delay="0"/>
                                      </p:stCondLst>
                                      <p:childTnLst>
                                        <p:set>
                                          <p:cBhvr>
                                            <p:cTn id="62" dur="1" fill="hold">
                                              <p:stCondLst>
                                                <p:cond delay="0"/>
                                              </p:stCondLst>
                                            </p:cTn>
                                            <p:tgtEl>
                                              <p:spTgt spid="20"/>
                                            </p:tgtEl>
                                            <p:attrNameLst>
                                              <p:attrName>style.visibility</p:attrName>
                                            </p:attrNameLst>
                                          </p:cBhvr>
                                          <p:to>
                                            <p:strVal val="visible"/>
                                          </p:to>
                                        </p:set>
                                        <p:animEffect transition="in" filter="wipe(down)">
                                          <p:cBhvr>
                                            <p:cTn id="63" dur="500"/>
                                            <p:tgtEl>
                                              <p:spTgt spid="20"/>
                                            </p:tgtEl>
                                          </p:cBhvr>
                                        </p:animEffect>
                                      </p:childTnLst>
                                    </p:cTn>
                                  </p:par>
                                </p:childTnLst>
                              </p:cTn>
                            </p:par>
                            <p:par>
                              <p:cTn id="64" fill="hold">
                                <p:stCondLst>
                                  <p:cond delay="9500"/>
                                </p:stCondLst>
                                <p:childTnLst>
                                  <p:par>
                                    <p:cTn id="65" presetID="22" presetClass="entr" presetSubtype="4" fill="hold" grpId="0" nodeType="afterEffect">
                                      <p:stCondLst>
                                        <p:cond delay="0"/>
                                      </p:stCondLst>
                                      <p:childTnLst>
                                        <p:set>
                                          <p:cBhvr>
                                            <p:cTn id="66" dur="1" fill="hold">
                                              <p:stCondLst>
                                                <p:cond delay="0"/>
                                              </p:stCondLst>
                                            </p:cTn>
                                            <p:tgtEl>
                                              <p:spTgt spid="21"/>
                                            </p:tgtEl>
                                            <p:attrNameLst>
                                              <p:attrName>style.visibility</p:attrName>
                                            </p:attrNameLst>
                                          </p:cBhvr>
                                          <p:to>
                                            <p:strVal val="visible"/>
                                          </p:to>
                                        </p:set>
                                        <p:animEffect transition="in" filter="wipe(down)">
                                          <p:cBhvr>
                                            <p:cTn id="67" dur="500"/>
                                            <p:tgtEl>
                                              <p:spTgt spid="21"/>
                                            </p:tgtEl>
                                          </p:cBhvr>
                                        </p:animEffect>
                                      </p:childTnLst>
                                    </p:cTn>
                                  </p:par>
                                </p:childTnLst>
                              </p:cTn>
                            </p:par>
                            <p:par>
                              <p:cTn id="68" fill="hold">
                                <p:stCondLst>
                                  <p:cond delay="10000"/>
                                </p:stCondLst>
                                <p:childTnLst>
                                  <p:par>
                                    <p:cTn id="69" presetID="2" presetClass="entr" presetSubtype="4" fill="hold" grpId="0" nodeType="afterEffect">
                                      <p:stCondLst>
                                        <p:cond delay="0"/>
                                      </p:stCondLst>
                                      <p:childTnLst>
                                        <p:set>
                                          <p:cBhvr>
                                            <p:cTn id="70" dur="1" fill="hold">
                                              <p:stCondLst>
                                                <p:cond delay="0"/>
                                              </p:stCondLst>
                                            </p:cTn>
                                            <p:tgtEl>
                                              <p:spTgt spid="27"/>
                                            </p:tgtEl>
                                            <p:attrNameLst>
                                              <p:attrName>style.visibility</p:attrName>
                                            </p:attrNameLst>
                                          </p:cBhvr>
                                          <p:to>
                                            <p:strVal val="visible"/>
                                          </p:to>
                                        </p:set>
                                        <p:anim calcmode="lin" valueType="num">
                                          <p:cBhvr additive="base">
                                            <p:cTn id="71" dur="1250" fill="hold"/>
                                            <p:tgtEl>
                                              <p:spTgt spid="27"/>
                                            </p:tgtEl>
                                            <p:attrNameLst>
                                              <p:attrName>ppt_x</p:attrName>
                                            </p:attrNameLst>
                                          </p:cBhvr>
                                          <p:tavLst>
                                            <p:tav tm="0">
                                              <p:val>
                                                <p:strVal val="#ppt_x"/>
                                              </p:val>
                                            </p:tav>
                                            <p:tav tm="100000">
                                              <p:val>
                                                <p:strVal val="#ppt_x"/>
                                              </p:val>
                                            </p:tav>
                                          </p:tavLst>
                                        </p:anim>
                                        <p:anim calcmode="lin" valueType="num">
                                          <p:cBhvr additive="base">
                                            <p:cTn id="72" dur="1250" fill="hold"/>
                                            <p:tgtEl>
                                              <p:spTgt spid="27"/>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250"/>
                                      </p:stCondLst>
                                      <p:childTnLst>
                                        <p:set>
                                          <p:cBhvr>
                                            <p:cTn id="74" dur="1" fill="hold">
                                              <p:stCondLst>
                                                <p:cond delay="0"/>
                                              </p:stCondLst>
                                            </p:cTn>
                                            <p:tgtEl>
                                              <p:spTgt spid="28"/>
                                            </p:tgtEl>
                                            <p:attrNameLst>
                                              <p:attrName>style.visibility</p:attrName>
                                            </p:attrNameLst>
                                          </p:cBhvr>
                                          <p:to>
                                            <p:strVal val="visible"/>
                                          </p:to>
                                        </p:set>
                                        <p:anim calcmode="lin" valueType="num">
                                          <p:cBhvr additive="base">
                                            <p:cTn id="75" dur="1250" fill="hold"/>
                                            <p:tgtEl>
                                              <p:spTgt spid="28"/>
                                            </p:tgtEl>
                                            <p:attrNameLst>
                                              <p:attrName>ppt_x</p:attrName>
                                            </p:attrNameLst>
                                          </p:cBhvr>
                                          <p:tavLst>
                                            <p:tav tm="0">
                                              <p:val>
                                                <p:strVal val="#ppt_x"/>
                                              </p:val>
                                            </p:tav>
                                            <p:tav tm="100000">
                                              <p:val>
                                                <p:strVal val="#ppt_x"/>
                                              </p:val>
                                            </p:tav>
                                          </p:tavLst>
                                        </p:anim>
                                        <p:anim calcmode="lin" valueType="num">
                                          <p:cBhvr additive="base">
                                            <p:cTn id="76" dur="1250" fill="hold"/>
                                            <p:tgtEl>
                                              <p:spTgt spid="28"/>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500"/>
                                      </p:stCondLst>
                                      <p:childTnLst>
                                        <p:set>
                                          <p:cBhvr>
                                            <p:cTn id="78" dur="1" fill="hold">
                                              <p:stCondLst>
                                                <p:cond delay="0"/>
                                              </p:stCondLst>
                                            </p:cTn>
                                            <p:tgtEl>
                                              <p:spTgt spid="29"/>
                                            </p:tgtEl>
                                            <p:attrNameLst>
                                              <p:attrName>style.visibility</p:attrName>
                                            </p:attrNameLst>
                                          </p:cBhvr>
                                          <p:to>
                                            <p:strVal val="visible"/>
                                          </p:to>
                                        </p:set>
                                        <p:anim calcmode="lin" valueType="num">
                                          <p:cBhvr additive="base">
                                            <p:cTn id="79" dur="1250" fill="hold"/>
                                            <p:tgtEl>
                                              <p:spTgt spid="29"/>
                                            </p:tgtEl>
                                            <p:attrNameLst>
                                              <p:attrName>ppt_x</p:attrName>
                                            </p:attrNameLst>
                                          </p:cBhvr>
                                          <p:tavLst>
                                            <p:tav tm="0">
                                              <p:val>
                                                <p:strVal val="#ppt_x"/>
                                              </p:val>
                                            </p:tav>
                                            <p:tav tm="100000">
                                              <p:val>
                                                <p:strVal val="#ppt_x"/>
                                              </p:val>
                                            </p:tav>
                                          </p:tavLst>
                                        </p:anim>
                                        <p:anim calcmode="lin" valueType="num">
                                          <p:cBhvr additive="base">
                                            <p:cTn id="80" dur="1250" fill="hold"/>
                                            <p:tgtEl>
                                              <p:spTgt spid="29"/>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750"/>
                                      </p:stCondLst>
                                      <p:childTnLst>
                                        <p:set>
                                          <p:cBhvr>
                                            <p:cTn id="82" dur="1" fill="hold">
                                              <p:stCondLst>
                                                <p:cond delay="0"/>
                                              </p:stCondLst>
                                            </p:cTn>
                                            <p:tgtEl>
                                              <p:spTgt spid="30"/>
                                            </p:tgtEl>
                                            <p:attrNameLst>
                                              <p:attrName>style.visibility</p:attrName>
                                            </p:attrNameLst>
                                          </p:cBhvr>
                                          <p:to>
                                            <p:strVal val="visible"/>
                                          </p:to>
                                        </p:set>
                                        <p:anim calcmode="lin" valueType="num">
                                          <p:cBhvr additive="base">
                                            <p:cTn id="83" dur="1250" fill="hold"/>
                                            <p:tgtEl>
                                              <p:spTgt spid="30"/>
                                            </p:tgtEl>
                                            <p:attrNameLst>
                                              <p:attrName>ppt_x</p:attrName>
                                            </p:attrNameLst>
                                          </p:cBhvr>
                                          <p:tavLst>
                                            <p:tav tm="0">
                                              <p:val>
                                                <p:strVal val="#ppt_x"/>
                                              </p:val>
                                            </p:tav>
                                            <p:tav tm="100000">
                                              <p:val>
                                                <p:strVal val="#ppt_x"/>
                                              </p:val>
                                            </p:tav>
                                          </p:tavLst>
                                        </p:anim>
                                        <p:anim calcmode="lin" valueType="num">
                                          <p:cBhvr additive="base">
                                            <p:cTn id="84" dur="1250" fill="hold"/>
                                            <p:tgtEl>
                                              <p:spTgt spid="30"/>
                                            </p:tgtEl>
                                            <p:attrNameLst>
                                              <p:attrName>ppt_y</p:attrName>
                                            </p:attrNameLst>
                                          </p:cBhvr>
                                          <p:tavLst>
                                            <p:tav tm="0">
                                              <p:val>
                                                <p:strVal val="1+#ppt_h/2"/>
                                              </p:val>
                                            </p:tav>
                                            <p:tav tm="100000">
                                              <p:val>
                                                <p:strVal val="#ppt_y"/>
                                              </p:val>
                                            </p:tav>
                                          </p:tavLst>
                                        </p:anim>
                                      </p:childTnLst>
                                    </p:cTn>
                                  </p:par>
                                  <p:par>
                                    <p:cTn id="85" presetID="2" presetClass="entr" presetSubtype="4" fill="hold" grpId="0" nodeType="withEffect">
                                      <p:stCondLst>
                                        <p:cond delay="1000"/>
                                      </p:stCondLst>
                                      <p:childTnLst>
                                        <p:set>
                                          <p:cBhvr>
                                            <p:cTn id="86" dur="1" fill="hold">
                                              <p:stCondLst>
                                                <p:cond delay="0"/>
                                              </p:stCondLst>
                                            </p:cTn>
                                            <p:tgtEl>
                                              <p:spTgt spid="31"/>
                                            </p:tgtEl>
                                            <p:attrNameLst>
                                              <p:attrName>style.visibility</p:attrName>
                                            </p:attrNameLst>
                                          </p:cBhvr>
                                          <p:to>
                                            <p:strVal val="visible"/>
                                          </p:to>
                                        </p:set>
                                        <p:anim calcmode="lin" valueType="num">
                                          <p:cBhvr additive="base">
                                            <p:cTn id="87" dur="1250" fill="hold"/>
                                            <p:tgtEl>
                                              <p:spTgt spid="31"/>
                                            </p:tgtEl>
                                            <p:attrNameLst>
                                              <p:attrName>ppt_x</p:attrName>
                                            </p:attrNameLst>
                                          </p:cBhvr>
                                          <p:tavLst>
                                            <p:tav tm="0">
                                              <p:val>
                                                <p:strVal val="#ppt_x"/>
                                              </p:val>
                                            </p:tav>
                                            <p:tav tm="100000">
                                              <p:val>
                                                <p:strVal val="#ppt_x"/>
                                              </p:val>
                                            </p:tav>
                                          </p:tavLst>
                                        </p:anim>
                                        <p:anim calcmode="lin" valueType="num">
                                          <p:cBhvr additive="base">
                                            <p:cTn id="88" dur="1250" fill="hold"/>
                                            <p:tgtEl>
                                              <p:spTgt spid="31"/>
                                            </p:tgtEl>
                                            <p:attrNameLst>
                                              <p:attrName>ppt_y</p:attrName>
                                            </p:attrNameLst>
                                          </p:cBhvr>
                                          <p:tavLst>
                                            <p:tav tm="0">
                                              <p:val>
                                                <p:strVal val="1+#ppt_h/2"/>
                                              </p:val>
                                            </p:tav>
                                            <p:tav tm="100000">
                                              <p:val>
                                                <p:strVal val="#ppt_y"/>
                                              </p:val>
                                            </p:tav>
                                          </p:tavLst>
                                        </p:anim>
                                      </p:childTnLst>
                                    </p:cTn>
                                  </p:par>
                                  <p:par>
                                    <p:cTn id="89" presetID="2" presetClass="entr" presetSubtype="4" fill="hold" grpId="0" nodeType="withEffect">
                                      <p:stCondLst>
                                        <p:cond delay="1250"/>
                                      </p:stCondLst>
                                      <p:childTnLst>
                                        <p:set>
                                          <p:cBhvr>
                                            <p:cTn id="90" dur="1" fill="hold">
                                              <p:stCondLst>
                                                <p:cond delay="0"/>
                                              </p:stCondLst>
                                            </p:cTn>
                                            <p:tgtEl>
                                              <p:spTgt spid="32"/>
                                            </p:tgtEl>
                                            <p:attrNameLst>
                                              <p:attrName>style.visibility</p:attrName>
                                            </p:attrNameLst>
                                          </p:cBhvr>
                                          <p:to>
                                            <p:strVal val="visible"/>
                                          </p:to>
                                        </p:set>
                                        <p:anim calcmode="lin" valueType="num">
                                          <p:cBhvr additive="base">
                                            <p:cTn id="91" dur="1250" fill="hold"/>
                                            <p:tgtEl>
                                              <p:spTgt spid="32"/>
                                            </p:tgtEl>
                                            <p:attrNameLst>
                                              <p:attrName>ppt_x</p:attrName>
                                            </p:attrNameLst>
                                          </p:cBhvr>
                                          <p:tavLst>
                                            <p:tav tm="0">
                                              <p:val>
                                                <p:strVal val="#ppt_x"/>
                                              </p:val>
                                            </p:tav>
                                            <p:tav tm="100000">
                                              <p:val>
                                                <p:strVal val="#ppt_x"/>
                                              </p:val>
                                            </p:tav>
                                          </p:tavLst>
                                        </p:anim>
                                        <p:anim calcmode="lin" valueType="num">
                                          <p:cBhvr additive="base">
                                            <p:cTn id="92" dur="1250" fill="hold"/>
                                            <p:tgtEl>
                                              <p:spTgt spid="32"/>
                                            </p:tgtEl>
                                            <p:attrNameLst>
                                              <p:attrName>ppt_y</p:attrName>
                                            </p:attrNameLst>
                                          </p:cBhvr>
                                          <p:tavLst>
                                            <p:tav tm="0">
                                              <p:val>
                                                <p:strVal val="1+#ppt_h/2"/>
                                              </p:val>
                                            </p:tav>
                                            <p:tav tm="100000">
                                              <p:val>
                                                <p:strVal val="#ppt_y"/>
                                              </p:val>
                                            </p:tav>
                                          </p:tavLst>
                                        </p:anim>
                                      </p:childTnLst>
                                    </p:cTn>
                                  </p:par>
                                </p:childTnLst>
                              </p:cTn>
                            </p:par>
                            <p:par>
                              <p:cTn id="93" fill="hold">
                                <p:stCondLst>
                                  <p:cond delay="11500"/>
                                </p:stCondLst>
                                <p:childTnLst>
                                  <p:par>
                                    <p:cTn id="94" presetID="22" presetClass="entr" presetSubtype="8" fill="hold" nodeType="afterEffect">
                                      <p:stCondLst>
                                        <p:cond delay="0"/>
                                      </p:stCondLst>
                                      <p:childTnLst>
                                        <p:set>
                                          <p:cBhvr>
                                            <p:cTn id="95" dur="1" fill="hold">
                                              <p:stCondLst>
                                                <p:cond delay="0"/>
                                              </p:stCondLst>
                                            </p:cTn>
                                            <p:tgtEl>
                                              <p:spTgt spid="22"/>
                                            </p:tgtEl>
                                            <p:attrNameLst>
                                              <p:attrName>style.visibility</p:attrName>
                                            </p:attrNameLst>
                                          </p:cBhvr>
                                          <p:to>
                                            <p:strVal val="visible"/>
                                          </p:to>
                                        </p:set>
                                        <p:animEffect transition="in" filter="wipe(left)">
                                          <p:cBhvr>
                                            <p:cTn id="96" dur="500"/>
                                            <p:tgtEl>
                                              <p:spTgt spid="22"/>
                                            </p:tgtEl>
                                          </p:cBhvr>
                                        </p:animEffect>
                                      </p:childTnLst>
                                    </p:cTn>
                                  </p:par>
                                </p:childTnLst>
                              </p:cTn>
                            </p:par>
                            <p:par>
                              <p:cTn id="97" fill="hold">
                                <p:stCondLst>
                                  <p:cond delay="12000"/>
                                </p:stCondLst>
                                <p:childTnLst>
                                  <p:par>
                                    <p:cTn id="98" presetID="22" presetClass="entr" presetSubtype="1" fill="hold" nodeType="afterEffect">
                                      <p:stCondLst>
                                        <p:cond delay="0"/>
                                      </p:stCondLst>
                                      <p:childTnLst>
                                        <p:set>
                                          <p:cBhvr>
                                            <p:cTn id="99" dur="1" fill="hold">
                                              <p:stCondLst>
                                                <p:cond delay="0"/>
                                              </p:stCondLst>
                                            </p:cTn>
                                            <p:tgtEl>
                                              <p:spTgt spid="23"/>
                                            </p:tgtEl>
                                            <p:attrNameLst>
                                              <p:attrName>style.visibility</p:attrName>
                                            </p:attrNameLst>
                                          </p:cBhvr>
                                          <p:to>
                                            <p:strVal val="visible"/>
                                          </p:to>
                                        </p:set>
                                        <p:animEffect transition="in" filter="wipe(up)">
                                          <p:cBhvr>
                                            <p:cTn id="100" dur="500"/>
                                            <p:tgtEl>
                                              <p:spTgt spid="23"/>
                                            </p:tgtEl>
                                          </p:cBhvr>
                                        </p:animEffect>
                                      </p:childTnLst>
                                    </p:cTn>
                                  </p:par>
                                </p:childTnLst>
                              </p:cTn>
                            </p:par>
                            <p:par>
                              <p:cTn id="101" fill="hold">
                                <p:stCondLst>
                                  <p:cond delay="12500"/>
                                </p:stCondLst>
                                <p:childTnLst>
                                  <p:par>
                                    <p:cTn id="102" presetID="22" presetClass="entr" presetSubtype="8" fill="hold" nodeType="afterEffect">
                                      <p:stCondLst>
                                        <p:cond delay="0"/>
                                      </p:stCondLst>
                                      <p:childTnLst>
                                        <p:set>
                                          <p:cBhvr>
                                            <p:cTn id="103" dur="1" fill="hold">
                                              <p:stCondLst>
                                                <p:cond delay="0"/>
                                              </p:stCondLst>
                                            </p:cTn>
                                            <p:tgtEl>
                                              <p:spTgt spid="24"/>
                                            </p:tgtEl>
                                            <p:attrNameLst>
                                              <p:attrName>style.visibility</p:attrName>
                                            </p:attrNameLst>
                                          </p:cBhvr>
                                          <p:to>
                                            <p:strVal val="visible"/>
                                          </p:to>
                                        </p:set>
                                        <p:animEffect transition="in" filter="wipe(left)">
                                          <p:cBhvr>
                                            <p:cTn id="104" dur="500"/>
                                            <p:tgtEl>
                                              <p:spTgt spid="24"/>
                                            </p:tgtEl>
                                          </p:cBhvr>
                                        </p:animEffect>
                                      </p:childTnLst>
                                    </p:cTn>
                                  </p:par>
                                </p:childTnLst>
                              </p:cTn>
                            </p:par>
                            <p:par>
                              <p:cTn id="105" fill="hold">
                                <p:stCondLst>
                                  <p:cond delay="13000"/>
                                </p:stCondLst>
                                <p:childTnLst>
                                  <p:par>
                                    <p:cTn id="106" presetID="22" presetClass="entr" presetSubtype="1" fill="hold" nodeType="afterEffect">
                                      <p:stCondLst>
                                        <p:cond delay="0"/>
                                      </p:stCondLst>
                                      <p:childTnLst>
                                        <p:set>
                                          <p:cBhvr>
                                            <p:cTn id="107" dur="1" fill="hold">
                                              <p:stCondLst>
                                                <p:cond delay="0"/>
                                              </p:stCondLst>
                                            </p:cTn>
                                            <p:tgtEl>
                                              <p:spTgt spid="25"/>
                                            </p:tgtEl>
                                            <p:attrNameLst>
                                              <p:attrName>style.visibility</p:attrName>
                                            </p:attrNameLst>
                                          </p:cBhvr>
                                          <p:to>
                                            <p:strVal val="visible"/>
                                          </p:to>
                                        </p:set>
                                        <p:animEffect transition="in" filter="wipe(up)">
                                          <p:cBhvr>
                                            <p:cTn id="108" dur="500"/>
                                            <p:tgtEl>
                                              <p:spTgt spid="25"/>
                                            </p:tgtEl>
                                          </p:cBhvr>
                                        </p:animEffect>
                                      </p:childTnLst>
                                    </p:cTn>
                                  </p:par>
                                </p:childTnLst>
                              </p:cTn>
                            </p:par>
                            <p:par>
                              <p:cTn id="109" fill="hold">
                                <p:stCondLst>
                                  <p:cond delay="13500"/>
                                </p:stCondLst>
                                <p:childTnLst>
                                  <p:par>
                                    <p:cTn id="110" presetID="22" presetClass="entr" presetSubtype="8" fill="hold" nodeType="afterEffect">
                                      <p:stCondLst>
                                        <p:cond delay="0"/>
                                      </p:stCondLst>
                                      <p:childTnLst>
                                        <p:set>
                                          <p:cBhvr>
                                            <p:cTn id="111" dur="1" fill="hold">
                                              <p:stCondLst>
                                                <p:cond delay="0"/>
                                              </p:stCondLst>
                                            </p:cTn>
                                            <p:tgtEl>
                                              <p:spTgt spid="26"/>
                                            </p:tgtEl>
                                            <p:attrNameLst>
                                              <p:attrName>style.visibility</p:attrName>
                                            </p:attrNameLst>
                                          </p:cBhvr>
                                          <p:to>
                                            <p:strVal val="visible"/>
                                          </p:to>
                                        </p:set>
                                        <p:animEffect transition="in" filter="wipe(left)">
                                          <p:cBhvr>
                                            <p:cTn id="11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6" grpId="0" animBg="1"/>
          <p:bldP spid="17" grpId="0" animBg="1"/>
          <p:bldP spid="18" grpId="0" animBg="1"/>
          <p:bldP spid="19" grpId="0" animBg="1"/>
          <p:bldP spid="20" grpId="0" animBg="1"/>
          <p:bldP spid="21" grpId="0" animBg="1"/>
          <p:bldP spid="27" grpId="0"/>
          <p:bldP spid="28" grpId="0"/>
          <p:bldP spid="29" grpId="0"/>
          <p:bldP spid="30" grpId="0"/>
          <p:bldP spid="31" grpId="0"/>
          <p:bldP spid="32" grpId="0"/>
          <p:bldP spid="33" grpId="0"/>
          <p:bldP spid="34" grpId="0"/>
          <p:bldP spid="35" grpId="0"/>
          <p:bldP spid="36" grpId="0"/>
          <p:bldP spid="37" grpId="0"/>
          <p:bldP spid="38"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íṥļïḋé"/>
          <p:cNvSpPr/>
          <p:nvPr/>
        </p:nvSpPr>
        <p:spPr>
          <a:xfrm>
            <a:off x="7634787" y="669836"/>
            <a:ext cx="3730277" cy="646331"/>
          </a:xfrm>
          <a:prstGeom prst="rect">
            <a:avLst/>
          </a:prstGeom>
          <a:noFill/>
          <a:ln w="3175"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zh-CN" altLang="en-US" sz="3600" dirty="0">
                <a:solidFill>
                  <a:srgbClr val="C0B6B4"/>
                </a:solidFill>
                <a:cs typeface="+mn-ea"/>
                <a:sym typeface="+mn-lt"/>
              </a:rPr>
              <a:t>工作完成情况</a:t>
            </a:r>
            <a:endParaRPr lang="zh-CN" altLang="en-US" sz="3600" dirty="0">
              <a:solidFill>
                <a:srgbClr val="C0B6B4"/>
              </a:solidFill>
              <a:cs typeface="+mn-ea"/>
              <a:sym typeface="+mn-lt"/>
            </a:endParaRPr>
          </a:p>
        </p:txBody>
      </p:sp>
      <p:cxnSp>
        <p:nvCxnSpPr>
          <p:cNvPr id="6" name="直接连接符 5"/>
          <p:cNvCxnSpPr/>
          <p:nvPr/>
        </p:nvCxnSpPr>
        <p:spPr>
          <a:xfrm>
            <a:off x="8944340" y="1441217"/>
            <a:ext cx="1111170" cy="0"/>
          </a:xfrm>
          <a:prstGeom prst="line">
            <a:avLst/>
          </a:prstGeom>
          <a:ln w="19050">
            <a:solidFill>
              <a:srgbClr val="C0B6B4"/>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1071960" y="4246603"/>
            <a:ext cx="2372995" cy="1773555"/>
            <a:chOff x="1199" y="5142"/>
            <a:chExt cx="3737" cy="2793"/>
          </a:xfrm>
        </p:grpSpPr>
        <p:sp>
          <p:nvSpPr>
            <p:cNvPr id="10" name="矩形 9"/>
            <p:cNvSpPr/>
            <p:nvPr/>
          </p:nvSpPr>
          <p:spPr>
            <a:xfrm>
              <a:off x="2556" y="5142"/>
              <a:ext cx="2380" cy="2186"/>
            </a:xfrm>
            <a:prstGeom prst="rect">
              <a:avLst/>
            </a:prstGeom>
            <a:noFill/>
            <a:ln w="31750">
              <a:solidFill>
                <a:srgbClr val="C0B6B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A3C8BD"/>
                </a:solidFill>
                <a:cs typeface="+mn-ea"/>
                <a:sym typeface="+mn-lt"/>
              </a:endParaRPr>
            </a:p>
          </p:txBody>
        </p:sp>
        <p:pic>
          <p:nvPicPr>
            <p:cNvPr id="11" name="图片 10" descr="ef804925077e5ad7b7c56f9e1d20d041"/>
            <p:cNvPicPr>
              <a:picLocks noChangeAspect="1"/>
            </p:cNvPicPr>
            <p:nvPr/>
          </p:nvPicPr>
          <p:blipFill>
            <a:blip r:embed="rId1"/>
            <a:srcRect l="55101" t="10271" r="11779" b="61013"/>
            <a:stretch>
              <a:fillRect/>
            </a:stretch>
          </p:blipFill>
          <p:spPr>
            <a:xfrm flipH="1" flipV="1">
              <a:off x="1199" y="6365"/>
              <a:ext cx="1812" cy="1571"/>
            </a:xfrm>
            <a:prstGeom prst="rect">
              <a:avLst/>
            </a:prstGeom>
          </p:spPr>
        </p:pic>
      </p:grpSp>
      <p:grpSp>
        <p:nvGrpSpPr>
          <p:cNvPr id="12" name="组合 11"/>
          <p:cNvGrpSpPr/>
          <p:nvPr/>
        </p:nvGrpSpPr>
        <p:grpSpPr>
          <a:xfrm>
            <a:off x="2641045" y="3134718"/>
            <a:ext cx="2372995" cy="1773555"/>
            <a:chOff x="1199" y="5142"/>
            <a:chExt cx="3737" cy="2793"/>
          </a:xfrm>
        </p:grpSpPr>
        <p:sp>
          <p:nvSpPr>
            <p:cNvPr id="13" name="矩形 12"/>
            <p:cNvSpPr/>
            <p:nvPr/>
          </p:nvSpPr>
          <p:spPr>
            <a:xfrm>
              <a:off x="2556" y="5142"/>
              <a:ext cx="2380" cy="2186"/>
            </a:xfrm>
            <a:prstGeom prst="rect">
              <a:avLst/>
            </a:prstGeom>
            <a:noFill/>
            <a:ln w="31750">
              <a:solidFill>
                <a:srgbClr val="C0B6B4"/>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rgbClr val="CDC5C3"/>
                </a:solidFill>
                <a:cs typeface="+mn-ea"/>
                <a:sym typeface="+mn-lt"/>
              </a:endParaRPr>
            </a:p>
          </p:txBody>
        </p:sp>
        <p:pic>
          <p:nvPicPr>
            <p:cNvPr id="14" name="图片 13" descr="ef804925077e5ad7b7c56f9e1d20d041"/>
            <p:cNvPicPr>
              <a:picLocks noChangeAspect="1"/>
            </p:cNvPicPr>
            <p:nvPr/>
          </p:nvPicPr>
          <p:blipFill>
            <a:blip r:embed="rId1"/>
            <a:srcRect l="55101" t="10271" r="11779" b="61013"/>
            <a:stretch>
              <a:fillRect/>
            </a:stretch>
          </p:blipFill>
          <p:spPr>
            <a:xfrm flipH="1" flipV="1">
              <a:off x="1199" y="6365"/>
              <a:ext cx="1812" cy="1571"/>
            </a:xfrm>
            <a:prstGeom prst="rect">
              <a:avLst/>
            </a:prstGeom>
            <a:noFill/>
            <a:ln w="31750">
              <a:noFill/>
            </a:ln>
          </p:spPr>
        </p:pic>
      </p:grpSp>
      <p:grpSp>
        <p:nvGrpSpPr>
          <p:cNvPr id="15" name="组合 14"/>
          <p:cNvGrpSpPr/>
          <p:nvPr/>
        </p:nvGrpSpPr>
        <p:grpSpPr>
          <a:xfrm>
            <a:off x="4192985" y="2137133"/>
            <a:ext cx="2372995" cy="1773555"/>
            <a:chOff x="1199" y="5142"/>
            <a:chExt cx="3737" cy="2793"/>
          </a:xfrm>
        </p:grpSpPr>
        <p:sp>
          <p:nvSpPr>
            <p:cNvPr id="16" name="矩形 15"/>
            <p:cNvSpPr/>
            <p:nvPr/>
          </p:nvSpPr>
          <p:spPr>
            <a:xfrm>
              <a:off x="2556" y="5142"/>
              <a:ext cx="2380" cy="2186"/>
            </a:xfrm>
            <a:prstGeom prst="rect">
              <a:avLst/>
            </a:prstGeom>
            <a:noFill/>
            <a:ln w="31750">
              <a:solidFill>
                <a:srgbClr val="C0B6B4"/>
              </a:soli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rgbClr val="A3C8BD"/>
                </a:solidFill>
                <a:cs typeface="+mn-ea"/>
                <a:sym typeface="+mn-lt"/>
              </a:endParaRPr>
            </a:p>
          </p:txBody>
        </p:sp>
        <p:pic>
          <p:nvPicPr>
            <p:cNvPr id="17" name="图片 16" descr="ef804925077e5ad7b7c56f9e1d20d041"/>
            <p:cNvPicPr>
              <a:picLocks noChangeAspect="1"/>
            </p:cNvPicPr>
            <p:nvPr/>
          </p:nvPicPr>
          <p:blipFill>
            <a:blip r:embed="rId1"/>
            <a:srcRect l="55101" t="10271" r="11779" b="61013"/>
            <a:stretch>
              <a:fillRect/>
            </a:stretch>
          </p:blipFill>
          <p:spPr>
            <a:xfrm flipH="1" flipV="1">
              <a:off x="1199" y="6365"/>
              <a:ext cx="1812" cy="1571"/>
            </a:xfrm>
            <a:prstGeom prst="rect">
              <a:avLst/>
            </a:prstGeom>
            <a:noFill/>
            <a:ln w="31750">
              <a:noFill/>
            </a:ln>
          </p:spPr>
        </p:pic>
      </p:grpSp>
      <p:sp>
        <p:nvSpPr>
          <p:cNvPr id="18" name="文本框 17"/>
          <p:cNvSpPr txBox="1"/>
          <p:nvPr/>
        </p:nvSpPr>
        <p:spPr>
          <a:xfrm>
            <a:off x="1893015" y="3340458"/>
            <a:ext cx="1551940" cy="525657"/>
          </a:xfrm>
          <a:prstGeom prst="rect">
            <a:avLst/>
          </a:prstGeom>
          <a:noFill/>
        </p:spPr>
        <p:txBody>
          <a:bodyPr wrap="square" rtlCol="0">
            <a:spAutoFit/>
          </a:bodyPr>
          <a:lstStyle/>
          <a:p>
            <a:pPr algn="dist">
              <a:lnSpc>
                <a:spcPct val="130000"/>
              </a:lnSpc>
            </a:pPr>
            <a:r>
              <a:rPr lang="zh-CN" altLang="zh-CN" sz="2400" b="1" dirty="0">
                <a:solidFill>
                  <a:srgbClr val="A3C8BD"/>
                </a:solidFill>
                <a:cs typeface="+mn-ea"/>
                <a:sym typeface="+mn-lt"/>
              </a:rPr>
              <a:t>关键词</a:t>
            </a:r>
            <a:endParaRPr lang="zh-CN" altLang="zh-CN" sz="2400" b="1" dirty="0">
              <a:solidFill>
                <a:srgbClr val="A3C8BD"/>
              </a:solidFill>
              <a:cs typeface="+mn-ea"/>
              <a:sym typeface="+mn-lt"/>
            </a:endParaRPr>
          </a:p>
        </p:txBody>
      </p:sp>
      <p:sp>
        <p:nvSpPr>
          <p:cNvPr id="19" name="文本框 18"/>
          <p:cNvSpPr txBox="1"/>
          <p:nvPr/>
        </p:nvSpPr>
        <p:spPr>
          <a:xfrm>
            <a:off x="3659585" y="2342873"/>
            <a:ext cx="1328420" cy="525657"/>
          </a:xfrm>
          <a:prstGeom prst="rect">
            <a:avLst/>
          </a:prstGeom>
          <a:noFill/>
        </p:spPr>
        <p:txBody>
          <a:bodyPr wrap="square" rtlCol="0">
            <a:spAutoFit/>
          </a:bodyPr>
          <a:lstStyle/>
          <a:p>
            <a:pPr algn="dist">
              <a:lnSpc>
                <a:spcPct val="130000"/>
              </a:lnSpc>
            </a:pPr>
            <a:r>
              <a:rPr lang="zh-CN" altLang="zh-CN" sz="2400" b="1" dirty="0">
                <a:solidFill>
                  <a:srgbClr val="A3C8BD"/>
                </a:solidFill>
                <a:cs typeface="+mn-ea"/>
                <a:sym typeface="+mn-lt"/>
              </a:rPr>
              <a:t>关键词</a:t>
            </a:r>
            <a:endParaRPr lang="zh-CN" altLang="zh-CN" sz="2400" b="1" dirty="0">
              <a:solidFill>
                <a:srgbClr val="A3C8BD"/>
              </a:solidFill>
              <a:cs typeface="+mn-ea"/>
              <a:sym typeface="+mn-lt"/>
            </a:endParaRPr>
          </a:p>
        </p:txBody>
      </p:sp>
      <p:sp>
        <p:nvSpPr>
          <p:cNvPr id="20" name="文本框 19"/>
          <p:cNvSpPr txBox="1"/>
          <p:nvPr/>
        </p:nvSpPr>
        <p:spPr>
          <a:xfrm>
            <a:off x="5133420" y="1566268"/>
            <a:ext cx="1457325" cy="525657"/>
          </a:xfrm>
          <a:prstGeom prst="rect">
            <a:avLst/>
          </a:prstGeom>
          <a:noFill/>
        </p:spPr>
        <p:txBody>
          <a:bodyPr wrap="square" rtlCol="0">
            <a:spAutoFit/>
          </a:bodyPr>
          <a:lstStyle/>
          <a:p>
            <a:pPr algn="dist">
              <a:lnSpc>
                <a:spcPct val="130000"/>
              </a:lnSpc>
            </a:pPr>
            <a:r>
              <a:rPr lang="zh-CN" altLang="zh-CN" sz="2400" b="1" dirty="0">
                <a:solidFill>
                  <a:srgbClr val="A3C8BD"/>
                </a:solidFill>
                <a:cs typeface="+mn-ea"/>
                <a:sym typeface="+mn-lt"/>
              </a:rPr>
              <a:t>关键词</a:t>
            </a:r>
            <a:endParaRPr lang="zh-CN" altLang="zh-CN" sz="2400" b="1" dirty="0">
              <a:solidFill>
                <a:srgbClr val="A3C8BD"/>
              </a:solidFill>
              <a:cs typeface="+mn-ea"/>
              <a:sym typeface="+mn-lt"/>
            </a:endParaRPr>
          </a:p>
        </p:txBody>
      </p:sp>
      <p:sp>
        <p:nvSpPr>
          <p:cNvPr id="21" name="文本框 20"/>
          <p:cNvSpPr txBox="1"/>
          <p:nvPr/>
        </p:nvSpPr>
        <p:spPr>
          <a:xfrm>
            <a:off x="2185750" y="4649193"/>
            <a:ext cx="1138555" cy="583565"/>
          </a:xfrm>
          <a:prstGeom prst="rect">
            <a:avLst/>
          </a:prstGeom>
          <a:noFill/>
        </p:spPr>
        <p:txBody>
          <a:bodyPr wrap="square" rtlCol="0">
            <a:spAutoFit/>
          </a:bodyPr>
          <a:lstStyle/>
          <a:p>
            <a:r>
              <a:rPr lang="en-US" altLang="zh-CN" sz="3200" dirty="0">
                <a:solidFill>
                  <a:srgbClr val="CDC5C3"/>
                </a:solidFill>
                <a:cs typeface="+mn-ea"/>
                <a:sym typeface="+mn-lt"/>
              </a:rPr>
              <a:t>45%</a:t>
            </a:r>
            <a:endParaRPr lang="en-US" altLang="zh-CN" sz="3200" dirty="0">
              <a:solidFill>
                <a:srgbClr val="CDC5C3"/>
              </a:solidFill>
              <a:cs typeface="+mn-ea"/>
              <a:sym typeface="+mn-lt"/>
            </a:endParaRPr>
          </a:p>
        </p:txBody>
      </p:sp>
      <p:sp>
        <p:nvSpPr>
          <p:cNvPr id="22" name="文本框 21"/>
          <p:cNvSpPr txBox="1"/>
          <p:nvPr/>
        </p:nvSpPr>
        <p:spPr>
          <a:xfrm>
            <a:off x="3754835" y="3583028"/>
            <a:ext cx="1138555" cy="583565"/>
          </a:xfrm>
          <a:prstGeom prst="rect">
            <a:avLst/>
          </a:prstGeom>
          <a:noFill/>
        </p:spPr>
        <p:txBody>
          <a:bodyPr wrap="square" rtlCol="0">
            <a:spAutoFit/>
          </a:bodyPr>
          <a:lstStyle/>
          <a:p>
            <a:r>
              <a:rPr lang="en-US" altLang="zh-CN" sz="3200" dirty="0">
                <a:solidFill>
                  <a:srgbClr val="CDC5C3"/>
                </a:solidFill>
                <a:cs typeface="+mn-ea"/>
                <a:sym typeface="+mn-lt"/>
              </a:rPr>
              <a:t>65%</a:t>
            </a:r>
            <a:endParaRPr lang="en-US" altLang="zh-CN" sz="3200" dirty="0">
              <a:solidFill>
                <a:srgbClr val="CDC5C3"/>
              </a:solidFill>
              <a:cs typeface="+mn-ea"/>
              <a:sym typeface="+mn-lt"/>
            </a:endParaRPr>
          </a:p>
        </p:txBody>
      </p:sp>
      <p:sp>
        <p:nvSpPr>
          <p:cNvPr id="23" name="文本框 22"/>
          <p:cNvSpPr txBox="1"/>
          <p:nvPr/>
        </p:nvSpPr>
        <p:spPr>
          <a:xfrm>
            <a:off x="5452190" y="2520038"/>
            <a:ext cx="1138555" cy="583565"/>
          </a:xfrm>
          <a:prstGeom prst="rect">
            <a:avLst/>
          </a:prstGeom>
          <a:noFill/>
        </p:spPr>
        <p:txBody>
          <a:bodyPr wrap="square" rtlCol="0">
            <a:spAutoFit/>
          </a:bodyPr>
          <a:lstStyle/>
          <a:p>
            <a:r>
              <a:rPr lang="en-US" altLang="zh-CN" sz="3200" dirty="0">
                <a:solidFill>
                  <a:srgbClr val="CDC5C3"/>
                </a:solidFill>
                <a:cs typeface="+mn-ea"/>
                <a:sym typeface="+mn-lt"/>
              </a:rPr>
              <a:t>95%</a:t>
            </a:r>
            <a:endParaRPr lang="en-US" altLang="zh-CN" sz="3200" dirty="0">
              <a:solidFill>
                <a:srgbClr val="CDC5C3"/>
              </a:solidFill>
              <a:cs typeface="+mn-ea"/>
              <a:sym typeface="+mn-lt"/>
            </a:endParaRPr>
          </a:p>
        </p:txBody>
      </p:sp>
      <p:sp>
        <p:nvSpPr>
          <p:cNvPr id="24" name="文本框 8"/>
          <p:cNvSpPr txBox="1"/>
          <p:nvPr/>
        </p:nvSpPr>
        <p:spPr>
          <a:xfrm>
            <a:off x="6988255" y="2342873"/>
            <a:ext cx="2796883" cy="338554"/>
          </a:xfrm>
          <a:prstGeom prst="rect">
            <a:avLst/>
          </a:prstGeom>
          <a:noFill/>
        </p:spPr>
        <p:txBody>
          <a:bodyPr wrap="square" rtlCol="0">
            <a:spAutoFit/>
          </a:bodyPr>
          <a:lstStyle/>
          <a:p>
            <a:pPr fontAlgn="auto">
              <a:spcBef>
                <a:spcPts val="0"/>
              </a:spcBef>
              <a:spcAft>
                <a:spcPts val="0"/>
              </a:spcAft>
            </a:pPr>
            <a:r>
              <a:rPr lang="zh-CN" altLang="en-US" sz="1600" b="1" dirty="0">
                <a:cs typeface="+mn-ea"/>
                <a:sym typeface="+mn-lt"/>
              </a:rPr>
              <a:t>填写段落标题</a:t>
            </a:r>
            <a:endParaRPr lang="zh-CN" altLang="en-US" sz="1600" b="1" dirty="0">
              <a:cs typeface="+mn-ea"/>
              <a:sym typeface="+mn-lt"/>
            </a:endParaRPr>
          </a:p>
        </p:txBody>
      </p:sp>
      <p:sp>
        <p:nvSpPr>
          <p:cNvPr id="25" name="矩形 24"/>
          <p:cNvSpPr/>
          <p:nvPr/>
        </p:nvSpPr>
        <p:spPr>
          <a:xfrm>
            <a:off x="6988255" y="2690790"/>
            <a:ext cx="4178769" cy="535655"/>
          </a:xfrm>
          <a:prstGeom prst="rect">
            <a:avLst/>
          </a:prstGeom>
        </p:spPr>
        <p:txBody>
          <a:bodyPr wrap="square">
            <a:spAutoFit/>
          </a:bodyPr>
          <a:lstStyle/>
          <a:p>
            <a:pPr fontAlgn="auto">
              <a:lnSpc>
                <a:spcPct val="120000"/>
              </a:lnSpc>
              <a:spcBef>
                <a:spcPts val="0"/>
              </a:spcBef>
              <a:spcAft>
                <a:spcPts val="0"/>
              </a:spcAft>
            </a:pPr>
            <a:r>
              <a:rPr lang="zh-CN" altLang="en-US" sz="1200" dirty="0">
                <a:solidFill>
                  <a:schemeClr val="bg1">
                    <a:lumMod val="50000"/>
                  </a:schemeClr>
                </a:solidFill>
                <a:cs typeface="+mn-ea"/>
                <a:sym typeface="+mn-lt"/>
              </a:rPr>
              <a:t>这里输入简单的文字概述里输入简单文字概述输入简单的文字概述里输入输入里这里输入简单的文字概述</a:t>
            </a:r>
            <a:endParaRPr lang="zh-CN" altLang="en-US" sz="1200" dirty="0">
              <a:solidFill>
                <a:schemeClr val="bg1">
                  <a:lumMod val="50000"/>
                </a:schemeClr>
              </a:solidFill>
              <a:cs typeface="+mn-ea"/>
              <a:sym typeface="+mn-lt"/>
            </a:endParaRPr>
          </a:p>
        </p:txBody>
      </p:sp>
      <p:sp>
        <p:nvSpPr>
          <p:cNvPr id="26" name="文本框 8"/>
          <p:cNvSpPr txBox="1"/>
          <p:nvPr/>
        </p:nvSpPr>
        <p:spPr>
          <a:xfrm>
            <a:off x="5875735" y="3645832"/>
            <a:ext cx="2796883" cy="338554"/>
          </a:xfrm>
          <a:prstGeom prst="rect">
            <a:avLst/>
          </a:prstGeom>
          <a:noFill/>
        </p:spPr>
        <p:txBody>
          <a:bodyPr wrap="square" rtlCol="0">
            <a:spAutoFit/>
          </a:bodyPr>
          <a:lstStyle/>
          <a:p>
            <a:pPr fontAlgn="auto">
              <a:spcBef>
                <a:spcPts val="0"/>
              </a:spcBef>
              <a:spcAft>
                <a:spcPts val="0"/>
              </a:spcAft>
            </a:pPr>
            <a:r>
              <a:rPr lang="zh-CN" altLang="en-US" sz="1600" b="1" dirty="0">
                <a:cs typeface="+mn-ea"/>
                <a:sym typeface="+mn-lt"/>
              </a:rPr>
              <a:t>填写段落标题</a:t>
            </a:r>
            <a:endParaRPr lang="zh-CN" altLang="en-US" sz="1600" b="1" dirty="0">
              <a:cs typeface="+mn-ea"/>
              <a:sym typeface="+mn-lt"/>
            </a:endParaRPr>
          </a:p>
        </p:txBody>
      </p:sp>
      <p:sp>
        <p:nvSpPr>
          <p:cNvPr id="27" name="矩形 26"/>
          <p:cNvSpPr/>
          <p:nvPr/>
        </p:nvSpPr>
        <p:spPr>
          <a:xfrm>
            <a:off x="5875735" y="3993749"/>
            <a:ext cx="4178769" cy="535655"/>
          </a:xfrm>
          <a:prstGeom prst="rect">
            <a:avLst/>
          </a:prstGeom>
        </p:spPr>
        <p:txBody>
          <a:bodyPr wrap="square">
            <a:spAutoFit/>
          </a:bodyPr>
          <a:lstStyle/>
          <a:p>
            <a:pPr fontAlgn="auto">
              <a:lnSpc>
                <a:spcPct val="120000"/>
              </a:lnSpc>
              <a:spcBef>
                <a:spcPts val="0"/>
              </a:spcBef>
              <a:spcAft>
                <a:spcPts val="0"/>
              </a:spcAft>
            </a:pPr>
            <a:r>
              <a:rPr lang="zh-CN" altLang="en-US" sz="1200" dirty="0">
                <a:solidFill>
                  <a:schemeClr val="bg1">
                    <a:lumMod val="50000"/>
                  </a:schemeClr>
                </a:solidFill>
                <a:cs typeface="+mn-ea"/>
                <a:sym typeface="+mn-lt"/>
              </a:rPr>
              <a:t>这里输入简单的文字概述里输入简单文字概述输入简单的文字概述里输入输入里这里输入简单的文字概述</a:t>
            </a:r>
            <a:endParaRPr lang="zh-CN" altLang="en-US" sz="1200" dirty="0">
              <a:solidFill>
                <a:schemeClr val="bg1">
                  <a:lumMod val="50000"/>
                </a:schemeClr>
              </a:solidFill>
              <a:cs typeface="+mn-ea"/>
              <a:sym typeface="+mn-lt"/>
            </a:endParaRPr>
          </a:p>
        </p:txBody>
      </p:sp>
      <p:sp>
        <p:nvSpPr>
          <p:cNvPr id="28" name="文本框 8"/>
          <p:cNvSpPr txBox="1"/>
          <p:nvPr/>
        </p:nvSpPr>
        <p:spPr>
          <a:xfrm>
            <a:off x="4199704" y="4948791"/>
            <a:ext cx="2796883" cy="338554"/>
          </a:xfrm>
          <a:prstGeom prst="rect">
            <a:avLst/>
          </a:prstGeom>
          <a:noFill/>
        </p:spPr>
        <p:txBody>
          <a:bodyPr wrap="square" rtlCol="0">
            <a:spAutoFit/>
          </a:bodyPr>
          <a:lstStyle/>
          <a:p>
            <a:pPr fontAlgn="auto">
              <a:spcBef>
                <a:spcPts val="0"/>
              </a:spcBef>
              <a:spcAft>
                <a:spcPts val="0"/>
              </a:spcAft>
            </a:pPr>
            <a:r>
              <a:rPr lang="zh-CN" altLang="en-US" sz="1600" b="1" dirty="0">
                <a:cs typeface="+mn-ea"/>
                <a:sym typeface="+mn-lt"/>
              </a:rPr>
              <a:t>填写段落标题</a:t>
            </a:r>
            <a:endParaRPr lang="zh-CN" altLang="en-US" sz="1600" b="1" dirty="0">
              <a:cs typeface="+mn-ea"/>
              <a:sym typeface="+mn-lt"/>
            </a:endParaRPr>
          </a:p>
        </p:txBody>
      </p:sp>
      <p:sp>
        <p:nvSpPr>
          <p:cNvPr id="29" name="矩形 28"/>
          <p:cNvSpPr/>
          <p:nvPr/>
        </p:nvSpPr>
        <p:spPr>
          <a:xfrm>
            <a:off x="4199704" y="5296708"/>
            <a:ext cx="4178769" cy="535655"/>
          </a:xfrm>
          <a:prstGeom prst="rect">
            <a:avLst/>
          </a:prstGeom>
        </p:spPr>
        <p:txBody>
          <a:bodyPr wrap="square">
            <a:spAutoFit/>
          </a:bodyPr>
          <a:lstStyle/>
          <a:p>
            <a:pPr fontAlgn="auto">
              <a:lnSpc>
                <a:spcPct val="120000"/>
              </a:lnSpc>
              <a:spcBef>
                <a:spcPts val="0"/>
              </a:spcBef>
              <a:spcAft>
                <a:spcPts val="0"/>
              </a:spcAft>
            </a:pPr>
            <a:r>
              <a:rPr lang="zh-CN" altLang="en-US" sz="1200" dirty="0">
                <a:solidFill>
                  <a:schemeClr val="bg1">
                    <a:lumMod val="50000"/>
                  </a:schemeClr>
                </a:solidFill>
                <a:cs typeface="+mn-ea"/>
                <a:sym typeface="+mn-lt"/>
              </a:rPr>
              <a:t>这里输入简单的文字概述里输入简单文字概述输入简单的文字概述里输入输入里这里输入简单的文字概述</a:t>
            </a:r>
            <a:endParaRPr lang="zh-CN" altLang="en-US" sz="1200" dirty="0">
              <a:solidFill>
                <a:schemeClr val="bg1">
                  <a:lumMod val="50000"/>
                </a:schemeClr>
              </a:solidFill>
              <a:cs typeface="+mn-ea"/>
              <a:sym typeface="+mn-lt"/>
            </a:endParaRPr>
          </a:p>
        </p:txBody>
      </p:sp>
      <p:pic>
        <p:nvPicPr>
          <p:cNvPr id="30" name="图片 29"/>
          <p:cNvPicPr>
            <a:picLocks noChangeAspect="1"/>
          </p:cNvPicPr>
          <p:nvPr/>
        </p:nvPicPr>
        <p:blipFill rotWithShape="1">
          <a:blip r:embed="rId2" cstate="email"/>
          <a:srcRect/>
          <a:stretch>
            <a:fillRect/>
          </a:stretch>
        </p:blipFill>
        <p:spPr>
          <a:xfrm rot="21076231">
            <a:off x="1400942" y="953647"/>
            <a:ext cx="1332613" cy="16791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advTm="0">
        <p14:pan/>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20000" decel="8000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ppt_x"/>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1" accel="20000" decel="80000" fill="hold" grpId="0" nodeType="withEffect">
                                  <p:stCondLst>
                                    <p:cond delay="20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ppt_x"/>
                                          </p:val>
                                        </p:tav>
                                        <p:tav tm="100000">
                                          <p:val>
                                            <p:strVal val="#ppt_x"/>
                                          </p:val>
                                        </p:tav>
                                      </p:tavLst>
                                    </p:anim>
                                    <p:anim calcmode="lin" valueType="num">
                                      <p:cBhvr additive="base">
                                        <p:cTn id="12" dur="1000" fill="hold"/>
                                        <p:tgtEl>
                                          <p:spTgt spid="5"/>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42" presetClass="entr" presetSubtype="0" fill="hold" nodeType="afterEffect">
                                  <p:stCondLst>
                                    <p:cond delay="0"/>
                                  </p:stCondLst>
                                  <p:childTnLst>
                                    <p:set>
                                      <p:cBhvr>
                                        <p:cTn id="15" dur="1" fill="hold">
                                          <p:stCondLst>
                                            <p:cond delay="0"/>
                                          </p:stCondLst>
                                        </p:cTn>
                                        <p:tgtEl>
                                          <p:spTgt spid="30"/>
                                        </p:tgtEl>
                                        <p:attrNameLst>
                                          <p:attrName>style.visibility</p:attrName>
                                        </p:attrNameLst>
                                      </p:cBhvr>
                                      <p:to>
                                        <p:strVal val="visible"/>
                                      </p:to>
                                    </p:set>
                                    <p:animEffect transition="in" filter="fade">
                                      <p:cBhvr>
                                        <p:cTn id="16" dur="1000"/>
                                        <p:tgtEl>
                                          <p:spTgt spid="30"/>
                                        </p:tgtEl>
                                      </p:cBhvr>
                                    </p:animEffect>
                                    <p:anim calcmode="lin" valueType="num">
                                      <p:cBhvr>
                                        <p:cTn id="17" dur="1000" fill="hold"/>
                                        <p:tgtEl>
                                          <p:spTgt spid="30"/>
                                        </p:tgtEl>
                                        <p:attrNameLst>
                                          <p:attrName>ppt_x</p:attrName>
                                        </p:attrNameLst>
                                      </p:cBhvr>
                                      <p:tavLst>
                                        <p:tav tm="0">
                                          <p:val>
                                            <p:strVal val="#ppt_x"/>
                                          </p:val>
                                        </p:tav>
                                        <p:tav tm="100000">
                                          <p:val>
                                            <p:strVal val="#ppt_x"/>
                                          </p:val>
                                        </p:tav>
                                      </p:tavLst>
                                    </p:anim>
                                    <p:anim calcmode="lin" valueType="num">
                                      <p:cBhvr>
                                        <p:cTn id="18" dur="1000" fill="hold"/>
                                        <p:tgtEl>
                                          <p:spTgt spid="30"/>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14" presetClass="entr" presetSubtype="5"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randombar(vertical)">
                                      <p:cBhvr>
                                        <p:cTn id="22" dur="500"/>
                                        <p:tgtEl>
                                          <p:spTgt spid="9"/>
                                        </p:tgtEl>
                                      </p:cBhvr>
                                    </p:animEffect>
                                  </p:childTnLst>
                                </p:cTn>
                              </p:par>
                            </p:childTnLst>
                          </p:cTn>
                        </p:par>
                        <p:par>
                          <p:cTn id="23" fill="hold">
                            <p:stCondLst>
                              <p:cond delay="2500"/>
                            </p:stCondLst>
                            <p:childTnLst>
                              <p:par>
                                <p:cTn id="24" presetID="14" presetClass="entr" presetSubtype="5" fill="hold"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randombar(vertical)">
                                      <p:cBhvr>
                                        <p:cTn id="26" dur="500"/>
                                        <p:tgtEl>
                                          <p:spTgt spid="12"/>
                                        </p:tgtEl>
                                      </p:cBhvr>
                                    </p:animEffect>
                                  </p:childTnLst>
                                </p:cTn>
                              </p:par>
                            </p:childTnLst>
                          </p:cTn>
                        </p:par>
                        <p:par>
                          <p:cTn id="27" fill="hold">
                            <p:stCondLst>
                              <p:cond delay="3000"/>
                            </p:stCondLst>
                            <p:childTnLst>
                              <p:par>
                                <p:cTn id="28" presetID="14" presetClass="entr" presetSubtype="5" fill="hold" nodeType="after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randombar(vertical)">
                                      <p:cBhvr>
                                        <p:cTn id="30" dur="500"/>
                                        <p:tgtEl>
                                          <p:spTgt spid="15"/>
                                        </p:tgtEl>
                                      </p:cBhvr>
                                    </p:animEffect>
                                  </p:childTnLst>
                                </p:cTn>
                              </p:par>
                            </p:childTnLst>
                          </p:cTn>
                        </p:par>
                        <p:par>
                          <p:cTn id="31" fill="hold">
                            <p:stCondLst>
                              <p:cond delay="3500"/>
                            </p:stCondLst>
                            <p:childTnLst>
                              <p:par>
                                <p:cTn id="32" presetID="53" presetClass="entr" presetSubtype="16" fill="hold" grpId="0" nodeType="afterEffect">
                                  <p:stCondLst>
                                    <p:cond delay="0"/>
                                  </p:stCondLst>
                                  <p:childTnLst>
                                    <p:set>
                                      <p:cBhvr>
                                        <p:cTn id="33" dur="1" fill="hold">
                                          <p:stCondLst>
                                            <p:cond delay="0"/>
                                          </p:stCondLst>
                                        </p:cTn>
                                        <p:tgtEl>
                                          <p:spTgt spid="21"/>
                                        </p:tgtEl>
                                        <p:attrNameLst>
                                          <p:attrName>style.visibility</p:attrName>
                                        </p:attrNameLst>
                                      </p:cBhvr>
                                      <p:to>
                                        <p:strVal val="visible"/>
                                      </p:to>
                                    </p:set>
                                    <p:anim calcmode="lin" valueType="num">
                                      <p:cBhvr>
                                        <p:cTn id="34" dur="500" fill="hold"/>
                                        <p:tgtEl>
                                          <p:spTgt spid="21"/>
                                        </p:tgtEl>
                                        <p:attrNameLst>
                                          <p:attrName>ppt_w</p:attrName>
                                        </p:attrNameLst>
                                      </p:cBhvr>
                                      <p:tavLst>
                                        <p:tav tm="0">
                                          <p:val>
                                            <p:fltVal val="0"/>
                                          </p:val>
                                        </p:tav>
                                        <p:tav tm="100000">
                                          <p:val>
                                            <p:strVal val="#ppt_w"/>
                                          </p:val>
                                        </p:tav>
                                      </p:tavLst>
                                    </p:anim>
                                    <p:anim calcmode="lin" valueType="num">
                                      <p:cBhvr>
                                        <p:cTn id="35" dur="500" fill="hold"/>
                                        <p:tgtEl>
                                          <p:spTgt spid="21"/>
                                        </p:tgtEl>
                                        <p:attrNameLst>
                                          <p:attrName>ppt_h</p:attrName>
                                        </p:attrNameLst>
                                      </p:cBhvr>
                                      <p:tavLst>
                                        <p:tav tm="0">
                                          <p:val>
                                            <p:fltVal val="0"/>
                                          </p:val>
                                        </p:tav>
                                        <p:tav tm="100000">
                                          <p:val>
                                            <p:strVal val="#ppt_h"/>
                                          </p:val>
                                        </p:tav>
                                      </p:tavLst>
                                    </p:anim>
                                    <p:animEffect transition="in" filter="fade">
                                      <p:cBhvr>
                                        <p:cTn id="36" dur="500"/>
                                        <p:tgtEl>
                                          <p:spTgt spid="21"/>
                                        </p:tgtEl>
                                      </p:cBhvr>
                                    </p:animEffect>
                                  </p:childTnLst>
                                </p:cTn>
                              </p:par>
                            </p:childTnLst>
                          </p:cTn>
                        </p:par>
                        <p:par>
                          <p:cTn id="37" fill="hold">
                            <p:stCondLst>
                              <p:cond delay="4000"/>
                            </p:stCondLst>
                            <p:childTnLst>
                              <p:par>
                                <p:cTn id="38" presetID="53" presetClass="entr" presetSubtype="16" fill="hold" grpId="0" nodeType="afterEffect">
                                  <p:stCondLst>
                                    <p:cond delay="0"/>
                                  </p:stCondLst>
                                  <p:childTnLst>
                                    <p:set>
                                      <p:cBhvr>
                                        <p:cTn id="39" dur="1" fill="hold">
                                          <p:stCondLst>
                                            <p:cond delay="0"/>
                                          </p:stCondLst>
                                        </p:cTn>
                                        <p:tgtEl>
                                          <p:spTgt spid="22"/>
                                        </p:tgtEl>
                                        <p:attrNameLst>
                                          <p:attrName>style.visibility</p:attrName>
                                        </p:attrNameLst>
                                      </p:cBhvr>
                                      <p:to>
                                        <p:strVal val="visible"/>
                                      </p:to>
                                    </p:set>
                                    <p:anim calcmode="lin" valueType="num">
                                      <p:cBhvr>
                                        <p:cTn id="40" dur="500" fill="hold"/>
                                        <p:tgtEl>
                                          <p:spTgt spid="22"/>
                                        </p:tgtEl>
                                        <p:attrNameLst>
                                          <p:attrName>ppt_w</p:attrName>
                                        </p:attrNameLst>
                                      </p:cBhvr>
                                      <p:tavLst>
                                        <p:tav tm="0">
                                          <p:val>
                                            <p:fltVal val="0"/>
                                          </p:val>
                                        </p:tav>
                                        <p:tav tm="100000">
                                          <p:val>
                                            <p:strVal val="#ppt_w"/>
                                          </p:val>
                                        </p:tav>
                                      </p:tavLst>
                                    </p:anim>
                                    <p:anim calcmode="lin" valueType="num">
                                      <p:cBhvr>
                                        <p:cTn id="41" dur="500" fill="hold"/>
                                        <p:tgtEl>
                                          <p:spTgt spid="22"/>
                                        </p:tgtEl>
                                        <p:attrNameLst>
                                          <p:attrName>ppt_h</p:attrName>
                                        </p:attrNameLst>
                                      </p:cBhvr>
                                      <p:tavLst>
                                        <p:tav tm="0">
                                          <p:val>
                                            <p:fltVal val="0"/>
                                          </p:val>
                                        </p:tav>
                                        <p:tav tm="100000">
                                          <p:val>
                                            <p:strVal val="#ppt_h"/>
                                          </p:val>
                                        </p:tav>
                                      </p:tavLst>
                                    </p:anim>
                                    <p:animEffect transition="in" filter="fade">
                                      <p:cBhvr>
                                        <p:cTn id="42" dur="500"/>
                                        <p:tgtEl>
                                          <p:spTgt spid="22"/>
                                        </p:tgtEl>
                                      </p:cBhvr>
                                    </p:animEffect>
                                  </p:childTnLst>
                                </p:cTn>
                              </p:par>
                            </p:childTnLst>
                          </p:cTn>
                        </p:par>
                        <p:par>
                          <p:cTn id="43" fill="hold">
                            <p:stCondLst>
                              <p:cond delay="4500"/>
                            </p:stCondLst>
                            <p:childTnLst>
                              <p:par>
                                <p:cTn id="44" presetID="53" presetClass="entr" presetSubtype="16" fill="hold" grpId="0" nodeType="afterEffect">
                                  <p:stCondLst>
                                    <p:cond delay="0"/>
                                  </p:stCondLst>
                                  <p:childTnLst>
                                    <p:set>
                                      <p:cBhvr>
                                        <p:cTn id="45" dur="1" fill="hold">
                                          <p:stCondLst>
                                            <p:cond delay="0"/>
                                          </p:stCondLst>
                                        </p:cTn>
                                        <p:tgtEl>
                                          <p:spTgt spid="23"/>
                                        </p:tgtEl>
                                        <p:attrNameLst>
                                          <p:attrName>style.visibility</p:attrName>
                                        </p:attrNameLst>
                                      </p:cBhvr>
                                      <p:to>
                                        <p:strVal val="visible"/>
                                      </p:to>
                                    </p:set>
                                    <p:anim calcmode="lin" valueType="num">
                                      <p:cBhvr>
                                        <p:cTn id="46" dur="500" fill="hold"/>
                                        <p:tgtEl>
                                          <p:spTgt spid="23"/>
                                        </p:tgtEl>
                                        <p:attrNameLst>
                                          <p:attrName>ppt_w</p:attrName>
                                        </p:attrNameLst>
                                      </p:cBhvr>
                                      <p:tavLst>
                                        <p:tav tm="0">
                                          <p:val>
                                            <p:fltVal val="0"/>
                                          </p:val>
                                        </p:tav>
                                        <p:tav tm="100000">
                                          <p:val>
                                            <p:strVal val="#ppt_w"/>
                                          </p:val>
                                        </p:tav>
                                      </p:tavLst>
                                    </p:anim>
                                    <p:anim calcmode="lin" valueType="num">
                                      <p:cBhvr>
                                        <p:cTn id="47" dur="500" fill="hold"/>
                                        <p:tgtEl>
                                          <p:spTgt spid="23"/>
                                        </p:tgtEl>
                                        <p:attrNameLst>
                                          <p:attrName>ppt_h</p:attrName>
                                        </p:attrNameLst>
                                      </p:cBhvr>
                                      <p:tavLst>
                                        <p:tav tm="0">
                                          <p:val>
                                            <p:fltVal val="0"/>
                                          </p:val>
                                        </p:tav>
                                        <p:tav tm="100000">
                                          <p:val>
                                            <p:strVal val="#ppt_h"/>
                                          </p:val>
                                        </p:tav>
                                      </p:tavLst>
                                    </p:anim>
                                    <p:animEffect transition="in" filter="fade">
                                      <p:cBhvr>
                                        <p:cTn id="48" dur="500"/>
                                        <p:tgtEl>
                                          <p:spTgt spid="23"/>
                                        </p:tgtEl>
                                      </p:cBhvr>
                                    </p:animEffect>
                                  </p:childTnLst>
                                </p:cTn>
                              </p:par>
                            </p:childTnLst>
                          </p:cTn>
                        </p:par>
                        <p:par>
                          <p:cTn id="49" fill="hold">
                            <p:stCondLst>
                              <p:cond delay="5000"/>
                            </p:stCondLst>
                            <p:childTnLst>
                              <p:par>
                                <p:cTn id="50" presetID="23" presetClass="entr" presetSubtype="528" fill="hold" grpId="0" nodeType="afterEffect">
                                  <p:stCondLst>
                                    <p:cond delay="0"/>
                                  </p:stCondLst>
                                  <p:iterate type="lt">
                                    <p:tmPct val="5000"/>
                                  </p:iterate>
                                  <p:childTnLst>
                                    <p:set>
                                      <p:cBhvr>
                                        <p:cTn id="51" dur="1" fill="hold">
                                          <p:stCondLst>
                                            <p:cond delay="0"/>
                                          </p:stCondLst>
                                        </p:cTn>
                                        <p:tgtEl>
                                          <p:spTgt spid="18"/>
                                        </p:tgtEl>
                                        <p:attrNameLst>
                                          <p:attrName>style.visibility</p:attrName>
                                        </p:attrNameLst>
                                      </p:cBhvr>
                                      <p:to>
                                        <p:strVal val="visible"/>
                                      </p:to>
                                    </p:set>
                                    <p:anim to="" calcmode="lin" valueType="num">
                                      <p:cBhvr>
                                        <p:cTn id="52" dur="1000" fill="hold">
                                          <p:stCondLst>
                                            <p:cond delay="0"/>
                                          </p:stCondLst>
                                        </p:cTn>
                                        <p:tgtEl>
                                          <p:spTgt spid="18"/>
                                        </p:tgtEl>
                                        <p:attrNameLst>
                                          <p:attrName>ppt_x</p:attrName>
                                        </p:attrNameLst>
                                      </p:cBhvr>
                                      <p:tavLst>
                                        <p:tav tm="0" fmla="#ppt_x+(8/9)*(#ppt_x-(#ppt_x-#ppt_w/2))*((1.5-1.5*$)^2-(1.5-1.5*$)^3)">
                                          <p:val>
                                            <p:fltVal val="0"/>
                                          </p:val>
                                        </p:tav>
                                        <p:tav tm="100000">
                                          <p:val>
                                            <p:fltVal val="1"/>
                                          </p:val>
                                        </p:tav>
                                      </p:tavLst>
                                    </p:anim>
                                    <p:anim to="" calcmode="lin" valueType="num">
                                      <p:cBhvr>
                                        <p:cTn id="53" dur="1000" fill="hold">
                                          <p:stCondLst>
                                            <p:cond delay="0"/>
                                          </p:stCondLst>
                                        </p:cTn>
                                        <p:tgtEl>
                                          <p:spTgt spid="18"/>
                                        </p:tgtEl>
                                        <p:attrNameLst>
                                          <p:attrName>ppt_y</p:attrName>
                                        </p:attrNameLst>
                                      </p:cBhvr>
                                      <p:tavLst>
                                        <p:tav tm="0" fmla="#ppt_y+(8/9)*(#ppt_y-(#ppt_y+#ppt_h/2))*((1.5-1.5*$)^2-(1.5-1.5*$)^3)">
                                          <p:val>
                                            <p:fltVal val="0"/>
                                          </p:val>
                                        </p:tav>
                                        <p:tav tm="100000">
                                          <p:val>
                                            <p:fltVal val="1"/>
                                          </p:val>
                                        </p:tav>
                                      </p:tavLst>
                                    </p:anim>
                                    <p:anim to="" calcmode="lin" valueType="num">
                                      <p:cBhvr>
                                        <p:cTn id="54" dur="1000" fill="hold">
                                          <p:stCondLst>
                                            <p:cond delay="0"/>
                                          </p:stCondLst>
                                        </p:cTn>
                                        <p:tgtEl>
                                          <p:spTgt spid="18"/>
                                        </p:tgtEl>
                                        <p:attrNameLst>
                                          <p:attrName>ppt_w</p:attrName>
                                        </p:attrNameLst>
                                      </p:cBhvr>
                                      <p:tavLst>
                                        <p:tav tm="0" fmla="#ppt_w+(8/9)*(#ppt_w-0)*((1.5-1.5*$)^2-(1.5-1.5*$)^3)">
                                          <p:val>
                                            <p:fltVal val="0"/>
                                          </p:val>
                                        </p:tav>
                                        <p:tav tm="100000">
                                          <p:val>
                                            <p:fltVal val="1"/>
                                          </p:val>
                                        </p:tav>
                                      </p:tavLst>
                                    </p:anim>
                                    <p:anim to="" calcmode="lin" valueType="num">
                                      <p:cBhvr>
                                        <p:cTn id="55" dur="1000" fill="hold">
                                          <p:stCondLst>
                                            <p:cond delay="0"/>
                                          </p:stCondLst>
                                        </p:cTn>
                                        <p:tgtEl>
                                          <p:spTgt spid="18"/>
                                        </p:tgtEl>
                                        <p:attrNameLst>
                                          <p:attrName>ppt_h</p:attrName>
                                        </p:attrNameLst>
                                      </p:cBhvr>
                                      <p:tavLst>
                                        <p:tav tm="0" fmla="#ppt_h+(8/9)*(#ppt_h-0)*((1.5-1.5*$)^2-(1.5-1.5*$)^3)">
                                          <p:val>
                                            <p:fltVal val="0"/>
                                          </p:val>
                                        </p:tav>
                                        <p:tav tm="100000">
                                          <p:val>
                                            <p:fltVal val="1"/>
                                          </p:val>
                                        </p:tav>
                                      </p:tavLst>
                                    </p:anim>
                                  </p:childTnLst>
                                </p:cTn>
                              </p:par>
                            </p:childTnLst>
                          </p:cTn>
                        </p:par>
                        <p:par>
                          <p:cTn id="56" fill="hold">
                            <p:stCondLst>
                              <p:cond delay="5099"/>
                            </p:stCondLst>
                            <p:childTnLst>
                              <p:par>
                                <p:cTn id="57" presetID="23" presetClass="entr" presetSubtype="528" fill="hold" grpId="0" nodeType="afterEffect">
                                  <p:stCondLst>
                                    <p:cond delay="0"/>
                                  </p:stCondLst>
                                  <p:iterate type="lt">
                                    <p:tmPct val="5000"/>
                                  </p:iterate>
                                  <p:childTnLst>
                                    <p:set>
                                      <p:cBhvr>
                                        <p:cTn id="58" dur="1" fill="hold">
                                          <p:stCondLst>
                                            <p:cond delay="0"/>
                                          </p:stCondLst>
                                        </p:cTn>
                                        <p:tgtEl>
                                          <p:spTgt spid="19"/>
                                        </p:tgtEl>
                                        <p:attrNameLst>
                                          <p:attrName>style.visibility</p:attrName>
                                        </p:attrNameLst>
                                      </p:cBhvr>
                                      <p:to>
                                        <p:strVal val="visible"/>
                                      </p:to>
                                    </p:set>
                                    <p:anim to="" calcmode="lin" valueType="num">
                                      <p:cBhvr>
                                        <p:cTn id="59" dur="1000" fill="hold">
                                          <p:stCondLst>
                                            <p:cond delay="0"/>
                                          </p:stCondLst>
                                        </p:cTn>
                                        <p:tgtEl>
                                          <p:spTgt spid="19"/>
                                        </p:tgtEl>
                                        <p:attrNameLst>
                                          <p:attrName>ppt_x</p:attrName>
                                        </p:attrNameLst>
                                      </p:cBhvr>
                                      <p:tavLst>
                                        <p:tav tm="0" fmla="#ppt_x+(8/9)*(#ppt_x-(#ppt_x-#ppt_w/2))*((1.5-1.5*$)^2-(1.5-1.5*$)^3)">
                                          <p:val>
                                            <p:fltVal val="0"/>
                                          </p:val>
                                        </p:tav>
                                        <p:tav tm="100000">
                                          <p:val>
                                            <p:fltVal val="1"/>
                                          </p:val>
                                        </p:tav>
                                      </p:tavLst>
                                    </p:anim>
                                    <p:anim to="" calcmode="lin" valueType="num">
                                      <p:cBhvr>
                                        <p:cTn id="60" dur="1000" fill="hold">
                                          <p:stCondLst>
                                            <p:cond delay="0"/>
                                          </p:stCondLst>
                                        </p:cTn>
                                        <p:tgtEl>
                                          <p:spTgt spid="19"/>
                                        </p:tgtEl>
                                        <p:attrNameLst>
                                          <p:attrName>ppt_y</p:attrName>
                                        </p:attrNameLst>
                                      </p:cBhvr>
                                      <p:tavLst>
                                        <p:tav tm="0" fmla="#ppt_y+(8/9)*(#ppt_y-(#ppt_y+#ppt_h/2))*((1.5-1.5*$)^2-(1.5-1.5*$)^3)">
                                          <p:val>
                                            <p:fltVal val="0"/>
                                          </p:val>
                                        </p:tav>
                                        <p:tav tm="100000">
                                          <p:val>
                                            <p:fltVal val="1"/>
                                          </p:val>
                                        </p:tav>
                                      </p:tavLst>
                                    </p:anim>
                                    <p:anim to="" calcmode="lin" valueType="num">
                                      <p:cBhvr>
                                        <p:cTn id="61" dur="1000" fill="hold">
                                          <p:stCondLst>
                                            <p:cond delay="0"/>
                                          </p:stCondLst>
                                        </p:cTn>
                                        <p:tgtEl>
                                          <p:spTgt spid="19"/>
                                        </p:tgtEl>
                                        <p:attrNameLst>
                                          <p:attrName>ppt_w</p:attrName>
                                        </p:attrNameLst>
                                      </p:cBhvr>
                                      <p:tavLst>
                                        <p:tav tm="0" fmla="#ppt_w+(8/9)*(#ppt_w-0)*((1.5-1.5*$)^2-(1.5-1.5*$)^3)">
                                          <p:val>
                                            <p:fltVal val="0"/>
                                          </p:val>
                                        </p:tav>
                                        <p:tav tm="100000">
                                          <p:val>
                                            <p:fltVal val="1"/>
                                          </p:val>
                                        </p:tav>
                                      </p:tavLst>
                                    </p:anim>
                                    <p:anim to="" calcmode="lin" valueType="num">
                                      <p:cBhvr>
                                        <p:cTn id="62" dur="1000" fill="hold">
                                          <p:stCondLst>
                                            <p:cond delay="0"/>
                                          </p:stCondLst>
                                        </p:cTn>
                                        <p:tgtEl>
                                          <p:spTgt spid="19"/>
                                        </p:tgtEl>
                                        <p:attrNameLst>
                                          <p:attrName>ppt_h</p:attrName>
                                        </p:attrNameLst>
                                      </p:cBhvr>
                                      <p:tavLst>
                                        <p:tav tm="0" fmla="#ppt_h+(8/9)*(#ppt_h-0)*((1.5-1.5*$)^2-(1.5-1.5*$)^3)">
                                          <p:val>
                                            <p:fltVal val="0"/>
                                          </p:val>
                                        </p:tav>
                                        <p:tav tm="100000">
                                          <p:val>
                                            <p:fltVal val="1"/>
                                          </p:val>
                                        </p:tav>
                                      </p:tavLst>
                                    </p:anim>
                                  </p:childTnLst>
                                </p:cTn>
                              </p:par>
                            </p:childTnLst>
                          </p:cTn>
                        </p:par>
                        <p:par>
                          <p:cTn id="63" fill="hold">
                            <p:stCondLst>
                              <p:cond delay="6199"/>
                            </p:stCondLst>
                            <p:childTnLst>
                              <p:par>
                                <p:cTn id="64" presetID="23" presetClass="entr" presetSubtype="528" fill="hold" grpId="0" nodeType="afterEffect">
                                  <p:stCondLst>
                                    <p:cond delay="0"/>
                                  </p:stCondLst>
                                  <p:iterate type="lt">
                                    <p:tmPct val="5000"/>
                                  </p:iterate>
                                  <p:childTnLst>
                                    <p:set>
                                      <p:cBhvr>
                                        <p:cTn id="65" dur="1" fill="hold">
                                          <p:stCondLst>
                                            <p:cond delay="0"/>
                                          </p:stCondLst>
                                        </p:cTn>
                                        <p:tgtEl>
                                          <p:spTgt spid="20"/>
                                        </p:tgtEl>
                                        <p:attrNameLst>
                                          <p:attrName>style.visibility</p:attrName>
                                        </p:attrNameLst>
                                      </p:cBhvr>
                                      <p:to>
                                        <p:strVal val="visible"/>
                                      </p:to>
                                    </p:set>
                                    <p:anim to="" calcmode="lin" valueType="num">
                                      <p:cBhvr>
                                        <p:cTn id="66" dur="1000" fill="hold">
                                          <p:stCondLst>
                                            <p:cond delay="0"/>
                                          </p:stCondLst>
                                        </p:cTn>
                                        <p:tgtEl>
                                          <p:spTgt spid="20"/>
                                        </p:tgtEl>
                                        <p:attrNameLst>
                                          <p:attrName>ppt_x</p:attrName>
                                        </p:attrNameLst>
                                      </p:cBhvr>
                                      <p:tavLst>
                                        <p:tav tm="0" fmla="#ppt_x+(8/9)*(#ppt_x-(#ppt_x-#ppt_w/2))*((1.5-1.5*$)^2-(1.5-1.5*$)^3)">
                                          <p:val>
                                            <p:fltVal val="0"/>
                                          </p:val>
                                        </p:tav>
                                        <p:tav tm="100000">
                                          <p:val>
                                            <p:fltVal val="1"/>
                                          </p:val>
                                        </p:tav>
                                      </p:tavLst>
                                    </p:anim>
                                    <p:anim to="" calcmode="lin" valueType="num">
                                      <p:cBhvr>
                                        <p:cTn id="67" dur="1000" fill="hold">
                                          <p:stCondLst>
                                            <p:cond delay="0"/>
                                          </p:stCondLst>
                                        </p:cTn>
                                        <p:tgtEl>
                                          <p:spTgt spid="20"/>
                                        </p:tgtEl>
                                        <p:attrNameLst>
                                          <p:attrName>ppt_y</p:attrName>
                                        </p:attrNameLst>
                                      </p:cBhvr>
                                      <p:tavLst>
                                        <p:tav tm="0" fmla="#ppt_y+(8/9)*(#ppt_y-(#ppt_y+#ppt_h/2))*((1.5-1.5*$)^2-(1.5-1.5*$)^3)">
                                          <p:val>
                                            <p:fltVal val="0"/>
                                          </p:val>
                                        </p:tav>
                                        <p:tav tm="100000">
                                          <p:val>
                                            <p:fltVal val="1"/>
                                          </p:val>
                                        </p:tav>
                                      </p:tavLst>
                                    </p:anim>
                                    <p:anim to="" calcmode="lin" valueType="num">
                                      <p:cBhvr>
                                        <p:cTn id="68" dur="1000" fill="hold">
                                          <p:stCondLst>
                                            <p:cond delay="0"/>
                                          </p:stCondLst>
                                        </p:cTn>
                                        <p:tgtEl>
                                          <p:spTgt spid="20"/>
                                        </p:tgtEl>
                                        <p:attrNameLst>
                                          <p:attrName>ppt_w</p:attrName>
                                        </p:attrNameLst>
                                      </p:cBhvr>
                                      <p:tavLst>
                                        <p:tav tm="0" fmla="#ppt_w+(8/9)*(#ppt_w-0)*((1.5-1.5*$)^2-(1.5-1.5*$)^3)">
                                          <p:val>
                                            <p:fltVal val="0"/>
                                          </p:val>
                                        </p:tav>
                                        <p:tav tm="100000">
                                          <p:val>
                                            <p:fltVal val="1"/>
                                          </p:val>
                                        </p:tav>
                                      </p:tavLst>
                                    </p:anim>
                                    <p:anim to="" calcmode="lin" valueType="num">
                                      <p:cBhvr>
                                        <p:cTn id="69" dur="1000" fill="hold">
                                          <p:stCondLst>
                                            <p:cond delay="0"/>
                                          </p:stCondLst>
                                        </p:cTn>
                                        <p:tgtEl>
                                          <p:spTgt spid="20"/>
                                        </p:tgtEl>
                                        <p:attrNameLst>
                                          <p:attrName>ppt_h</p:attrName>
                                        </p:attrNameLst>
                                      </p:cBhvr>
                                      <p:tavLst>
                                        <p:tav tm="0" fmla="#ppt_h+(8/9)*(#ppt_h-0)*((1.5-1.5*$)^2-(1.5-1.5*$)^3)">
                                          <p:val>
                                            <p:fltVal val="0"/>
                                          </p:val>
                                        </p:tav>
                                        <p:tav tm="100000">
                                          <p:val>
                                            <p:fltVal val="1"/>
                                          </p:val>
                                        </p:tav>
                                      </p:tavLst>
                                    </p:anim>
                                  </p:childTnLst>
                                </p:cTn>
                              </p:par>
                            </p:childTnLst>
                          </p:cTn>
                        </p:par>
                        <p:par>
                          <p:cTn id="70" fill="hold">
                            <p:stCondLst>
                              <p:cond delay="7300"/>
                            </p:stCondLst>
                            <p:childTnLst>
                              <p:par>
                                <p:cTn id="71" presetID="22" presetClass="entr" presetSubtype="8" fill="hold" grpId="0" nodeType="afterEffect">
                                  <p:stCondLst>
                                    <p:cond delay="0"/>
                                  </p:stCondLst>
                                  <p:childTnLst>
                                    <p:set>
                                      <p:cBhvr>
                                        <p:cTn id="72" dur="1" fill="hold">
                                          <p:stCondLst>
                                            <p:cond delay="0"/>
                                          </p:stCondLst>
                                        </p:cTn>
                                        <p:tgtEl>
                                          <p:spTgt spid="24"/>
                                        </p:tgtEl>
                                        <p:attrNameLst>
                                          <p:attrName>style.visibility</p:attrName>
                                        </p:attrNameLst>
                                      </p:cBhvr>
                                      <p:to>
                                        <p:strVal val="visible"/>
                                      </p:to>
                                    </p:set>
                                    <p:animEffect transition="in" filter="wipe(left)">
                                      <p:cBhvr>
                                        <p:cTn id="73" dur="500"/>
                                        <p:tgtEl>
                                          <p:spTgt spid="24"/>
                                        </p:tgtEl>
                                      </p:cBhvr>
                                    </p:animEffect>
                                  </p:childTnLst>
                                </p:cTn>
                              </p:par>
                            </p:childTnLst>
                          </p:cTn>
                        </p:par>
                        <p:par>
                          <p:cTn id="74" fill="hold">
                            <p:stCondLst>
                              <p:cond delay="7800"/>
                            </p:stCondLst>
                            <p:childTnLst>
                              <p:par>
                                <p:cTn id="75" presetID="22" presetClass="entr" presetSubtype="8" fill="hold" grpId="0" nodeType="afterEffect">
                                  <p:stCondLst>
                                    <p:cond delay="0"/>
                                  </p:stCondLst>
                                  <p:childTnLst>
                                    <p:set>
                                      <p:cBhvr>
                                        <p:cTn id="76" dur="1" fill="hold">
                                          <p:stCondLst>
                                            <p:cond delay="0"/>
                                          </p:stCondLst>
                                        </p:cTn>
                                        <p:tgtEl>
                                          <p:spTgt spid="25"/>
                                        </p:tgtEl>
                                        <p:attrNameLst>
                                          <p:attrName>style.visibility</p:attrName>
                                        </p:attrNameLst>
                                      </p:cBhvr>
                                      <p:to>
                                        <p:strVal val="visible"/>
                                      </p:to>
                                    </p:set>
                                    <p:animEffect transition="in" filter="wipe(left)">
                                      <p:cBhvr>
                                        <p:cTn id="77" dur="1000"/>
                                        <p:tgtEl>
                                          <p:spTgt spid="25"/>
                                        </p:tgtEl>
                                      </p:cBhvr>
                                    </p:animEffect>
                                  </p:childTnLst>
                                </p:cTn>
                              </p:par>
                            </p:childTnLst>
                          </p:cTn>
                        </p:par>
                        <p:par>
                          <p:cTn id="78" fill="hold">
                            <p:stCondLst>
                              <p:cond delay="8800"/>
                            </p:stCondLst>
                            <p:childTnLst>
                              <p:par>
                                <p:cTn id="79" presetID="22" presetClass="entr" presetSubtype="8" fill="hold" grpId="0" nodeType="afterEffect">
                                  <p:stCondLst>
                                    <p:cond delay="0"/>
                                  </p:stCondLst>
                                  <p:childTnLst>
                                    <p:set>
                                      <p:cBhvr>
                                        <p:cTn id="80" dur="1" fill="hold">
                                          <p:stCondLst>
                                            <p:cond delay="0"/>
                                          </p:stCondLst>
                                        </p:cTn>
                                        <p:tgtEl>
                                          <p:spTgt spid="26"/>
                                        </p:tgtEl>
                                        <p:attrNameLst>
                                          <p:attrName>style.visibility</p:attrName>
                                        </p:attrNameLst>
                                      </p:cBhvr>
                                      <p:to>
                                        <p:strVal val="visible"/>
                                      </p:to>
                                    </p:set>
                                    <p:animEffect transition="in" filter="wipe(left)">
                                      <p:cBhvr>
                                        <p:cTn id="81" dur="500"/>
                                        <p:tgtEl>
                                          <p:spTgt spid="26"/>
                                        </p:tgtEl>
                                      </p:cBhvr>
                                    </p:animEffect>
                                  </p:childTnLst>
                                </p:cTn>
                              </p:par>
                            </p:childTnLst>
                          </p:cTn>
                        </p:par>
                        <p:par>
                          <p:cTn id="82" fill="hold">
                            <p:stCondLst>
                              <p:cond delay="9300"/>
                            </p:stCondLst>
                            <p:childTnLst>
                              <p:par>
                                <p:cTn id="83" presetID="22" presetClass="entr" presetSubtype="8" fill="hold" grpId="0" nodeType="afterEffect">
                                  <p:stCondLst>
                                    <p:cond delay="0"/>
                                  </p:stCondLst>
                                  <p:childTnLst>
                                    <p:set>
                                      <p:cBhvr>
                                        <p:cTn id="84" dur="1" fill="hold">
                                          <p:stCondLst>
                                            <p:cond delay="0"/>
                                          </p:stCondLst>
                                        </p:cTn>
                                        <p:tgtEl>
                                          <p:spTgt spid="27"/>
                                        </p:tgtEl>
                                        <p:attrNameLst>
                                          <p:attrName>style.visibility</p:attrName>
                                        </p:attrNameLst>
                                      </p:cBhvr>
                                      <p:to>
                                        <p:strVal val="visible"/>
                                      </p:to>
                                    </p:set>
                                    <p:animEffect transition="in" filter="wipe(left)">
                                      <p:cBhvr>
                                        <p:cTn id="85" dur="1000"/>
                                        <p:tgtEl>
                                          <p:spTgt spid="27"/>
                                        </p:tgtEl>
                                      </p:cBhvr>
                                    </p:animEffect>
                                  </p:childTnLst>
                                </p:cTn>
                              </p:par>
                            </p:childTnLst>
                          </p:cTn>
                        </p:par>
                        <p:par>
                          <p:cTn id="86" fill="hold">
                            <p:stCondLst>
                              <p:cond delay="10300"/>
                            </p:stCondLst>
                            <p:childTnLst>
                              <p:par>
                                <p:cTn id="87" presetID="22" presetClass="entr" presetSubtype="8" fill="hold" grpId="0" nodeType="afterEffect">
                                  <p:stCondLst>
                                    <p:cond delay="0"/>
                                  </p:stCondLst>
                                  <p:childTnLst>
                                    <p:set>
                                      <p:cBhvr>
                                        <p:cTn id="88" dur="1" fill="hold">
                                          <p:stCondLst>
                                            <p:cond delay="0"/>
                                          </p:stCondLst>
                                        </p:cTn>
                                        <p:tgtEl>
                                          <p:spTgt spid="28"/>
                                        </p:tgtEl>
                                        <p:attrNameLst>
                                          <p:attrName>style.visibility</p:attrName>
                                        </p:attrNameLst>
                                      </p:cBhvr>
                                      <p:to>
                                        <p:strVal val="visible"/>
                                      </p:to>
                                    </p:set>
                                    <p:animEffect transition="in" filter="wipe(left)">
                                      <p:cBhvr>
                                        <p:cTn id="89" dur="500"/>
                                        <p:tgtEl>
                                          <p:spTgt spid="28"/>
                                        </p:tgtEl>
                                      </p:cBhvr>
                                    </p:animEffect>
                                  </p:childTnLst>
                                </p:cTn>
                              </p:par>
                            </p:childTnLst>
                          </p:cTn>
                        </p:par>
                        <p:par>
                          <p:cTn id="90" fill="hold">
                            <p:stCondLst>
                              <p:cond delay="10800"/>
                            </p:stCondLst>
                            <p:childTnLst>
                              <p:par>
                                <p:cTn id="91" presetID="22" presetClass="entr" presetSubtype="8" fill="hold" grpId="0" nodeType="afterEffect">
                                  <p:stCondLst>
                                    <p:cond delay="0"/>
                                  </p:stCondLst>
                                  <p:childTnLst>
                                    <p:set>
                                      <p:cBhvr>
                                        <p:cTn id="92" dur="1" fill="hold">
                                          <p:stCondLst>
                                            <p:cond delay="0"/>
                                          </p:stCondLst>
                                        </p:cTn>
                                        <p:tgtEl>
                                          <p:spTgt spid="29"/>
                                        </p:tgtEl>
                                        <p:attrNameLst>
                                          <p:attrName>style.visibility</p:attrName>
                                        </p:attrNameLst>
                                      </p:cBhvr>
                                      <p:to>
                                        <p:strVal val="visible"/>
                                      </p:to>
                                    </p:set>
                                    <p:animEffect transition="in" filter="wipe(left)">
                                      <p:cBhvr>
                                        <p:cTn id="93"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8" grpId="0"/>
      <p:bldP spid="19" grpId="0"/>
      <p:bldP spid="20" grpId="0"/>
      <p:bldP spid="21" grpId="0"/>
      <p:bldP spid="22" grpId="0"/>
      <p:bldP spid="23" grpId="0"/>
      <p:bldP spid="24" grpId="0"/>
      <p:bldP spid="25" grpId="0"/>
      <p:bldP spid="26" grpId="0"/>
      <p:bldP spid="27" grpId="0"/>
      <p:bldP spid="28" grpId="0"/>
      <p:bldP spid="2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 name="îSḷïḍé"/>
          <p:cNvSpPr/>
          <p:nvPr/>
        </p:nvSpPr>
        <p:spPr>
          <a:xfrm>
            <a:off x="6014227" y="95250"/>
            <a:ext cx="6063473" cy="6675939"/>
          </a:xfrm>
          <a:prstGeom prst="rect">
            <a:avLst/>
          </a:prstGeom>
          <a:solidFill>
            <a:srgbClr val="C0B6B4">
              <a:alpha val="40000"/>
            </a:srgbClr>
          </a:solidFill>
          <a:ln w="381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defPPr>
              <a:defRPr lang="en-US"/>
            </a:defPPr>
            <a:lvl1pPr marL="0" algn="l" defTabSz="609600" rtl="0" eaLnBrk="1" latinLnBrk="0" hangingPunct="1">
              <a:defRPr sz="2400" kern="1200">
                <a:solidFill>
                  <a:schemeClr val="lt1"/>
                </a:solidFill>
              </a:defRPr>
            </a:lvl1pPr>
            <a:lvl2pPr marL="609600" algn="l" defTabSz="609600" rtl="0" eaLnBrk="1" latinLnBrk="0" hangingPunct="1">
              <a:defRPr sz="2400" kern="1200">
                <a:solidFill>
                  <a:schemeClr val="lt1"/>
                </a:solidFill>
              </a:defRPr>
            </a:lvl2pPr>
            <a:lvl3pPr marL="1219200" algn="l" defTabSz="609600" rtl="0" eaLnBrk="1" latinLnBrk="0" hangingPunct="1">
              <a:defRPr sz="2400" kern="1200">
                <a:solidFill>
                  <a:schemeClr val="lt1"/>
                </a:solidFill>
              </a:defRPr>
            </a:lvl3pPr>
            <a:lvl4pPr marL="1828800" algn="l" defTabSz="609600" rtl="0" eaLnBrk="1" latinLnBrk="0" hangingPunct="1">
              <a:defRPr sz="2400" kern="1200">
                <a:solidFill>
                  <a:schemeClr val="lt1"/>
                </a:solidFill>
              </a:defRPr>
            </a:lvl4pPr>
            <a:lvl5pPr marL="2438400" algn="l" defTabSz="609600" rtl="0" eaLnBrk="1" latinLnBrk="0" hangingPunct="1">
              <a:defRPr sz="2400" kern="1200">
                <a:solidFill>
                  <a:schemeClr val="lt1"/>
                </a:solidFill>
              </a:defRPr>
            </a:lvl5pPr>
            <a:lvl6pPr marL="3048000" algn="l" defTabSz="609600" rtl="0" eaLnBrk="1" latinLnBrk="0" hangingPunct="1">
              <a:defRPr sz="2400" kern="1200">
                <a:solidFill>
                  <a:schemeClr val="lt1"/>
                </a:solidFill>
              </a:defRPr>
            </a:lvl6pPr>
            <a:lvl7pPr marL="3657600" algn="l" defTabSz="609600" rtl="0" eaLnBrk="1" latinLnBrk="0" hangingPunct="1">
              <a:defRPr sz="2400" kern="1200">
                <a:solidFill>
                  <a:schemeClr val="lt1"/>
                </a:solidFill>
              </a:defRPr>
            </a:lvl7pPr>
            <a:lvl8pPr marL="4267200" algn="l" defTabSz="609600" rtl="0" eaLnBrk="1" latinLnBrk="0" hangingPunct="1">
              <a:defRPr sz="2400" kern="1200">
                <a:solidFill>
                  <a:schemeClr val="lt1"/>
                </a:solidFill>
              </a:defRPr>
            </a:lvl8pPr>
            <a:lvl9pPr marL="4876800" algn="l" defTabSz="609600" rtl="0" eaLnBrk="1" latinLnBrk="0" hangingPunct="1">
              <a:defRPr sz="2400" kern="1200">
                <a:solidFill>
                  <a:schemeClr val="lt1"/>
                </a:solidFill>
              </a:defRPr>
            </a:lvl9pPr>
          </a:lstStyle>
          <a:p>
            <a:pPr algn="ctr" defTabSz="914400"/>
            <a:endParaRPr lang="zh-CN" altLang="en-US" sz="1800">
              <a:cs typeface="+mn-ea"/>
              <a:sym typeface="+mn-lt"/>
            </a:endParaRPr>
          </a:p>
        </p:txBody>
      </p:sp>
      <p:sp>
        <p:nvSpPr>
          <p:cNvPr id="90" name="Shape 3160"/>
          <p:cNvSpPr txBox="1"/>
          <p:nvPr/>
        </p:nvSpPr>
        <p:spPr>
          <a:xfrm>
            <a:off x="5310567" y="3128927"/>
            <a:ext cx="323806" cy="328935"/>
          </a:xfrm>
          <a:prstGeom prst="rect">
            <a:avLst/>
          </a:prstGeom>
          <a:ln w="12700">
            <a:miter lim="400000"/>
          </a:ln>
        </p:spPr>
        <p:txBody>
          <a:bodyPr wrap="none" lIns="71437" tIns="71437" rIns="71437" bIns="71437" anchor="ctr">
            <a:spAutoFit/>
          </a:bodyPr>
          <a:lstStyle>
            <a:defPPr>
              <a:defRPr lang="zh-CN"/>
            </a:defPPr>
            <a:lvl1pPr marL="0" algn="ctr" defTabSz="914400" rtl="0" eaLnBrk="1" latinLnBrk="0" hangingPunct="1">
              <a:lnSpc>
                <a:spcPct val="100000"/>
              </a:lnSpc>
              <a:defRPr sz="1800" kern="1200">
                <a:solidFill>
                  <a:srgbClr val="FFFFFF"/>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410845" hangingPunct="0"/>
            <a:fld id="{86CB4B4D-7CA3-9044-876B-883B54F8677D}" type="slidenum">
              <a:rPr lang="uk-UA" sz="1200" kern="0" smtClean="0">
                <a:cs typeface="+mn-ea"/>
                <a:sym typeface="+mn-lt"/>
              </a:rPr>
            </a:fld>
            <a:endParaRPr lang="uk-UA" sz="1200" kern="0">
              <a:cs typeface="+mn-ea"/>
              <a:sym typeface="+mn-lt"/>
            </a:endParaRPr>
          </a:p>
        </p:txBody>
      </p:sp>
      <p:pic>
        <p:nvPicPr>
          <p:cNvPr id="91" name="图片占位符 1"/>
          <p:cNvPicPr>
            <a:picLocks noChangeAspect="1"/>
          </p:cNvPicPr>
          <p:nvPr/>
        </p:nvPicPr>
        <p:blipFill rotWithShape="1">
          <a:blip r:embed="rId1" cstate="print">
            <a:extLst>
              <a:ext uri="{28A0092B-C50C-407E-A947-70E740481C1C}">
                <a14:useLocalDpi xmlns:a14="http://schemas.microsoft.com/office/drawing/2010/main" val="0"/>
              </a:ext>
            </a:extLst>
          </a:blip>
          <a:srcRect r="27424"/>
          <a:stretch>
            <a:fillRect/>
          </a:stretch>
        </p:blipFill>
        <p:spPr>
          <a:xfrm>
            <a:off x="4930713" y="1443445"/>
            <a:ext cx="2274656" cy="4056017"/>
          </a:xfrm>
          <a:prstGeom prst="rect">
            <a:avLst/>
          </a:prstGeom>
        </p:spPr>
      </p:pic>
      <p:grpSp>
        <p:nvGrpSpPr>
          <p:cNvPr id="92" name="组合 91"/>
          <p:cNvGrpSpPr/>
          <p:nvPr/>
        </p:nvGrpSpPr>
        <p:grpSpPr>
          <a:xfrm>
            <a:off x="8124124" y="2083561"/>
            <a:ext cx="762001" cy="762001"/>
            <a:chOff x="8128000" y="1842927"/>
            <a:chExt cx="762001" cy="762001"/>
          </a:xfrm>
        </p:grpSpPr>
        <p:sp>
          <p:nvSpPr>
            <p:cNvPr id="93" name="Shape 3165"/>
            <p:cNvSpPr/>
            <p:nvPr/>
          </p:nvSpPr>
          <p:spPr>
            <a:xfrm>
              <a:off x="8128000" y="1842927"/>
              <a:ext cx="762001" cy="762001"/>
            </a:xfrm>
            <a:prstGeom prst="ellipse">
              <a:avLst/>
            </a:prstGeom>
            <a:solidFill>
              <a:schemeClr val="tx1">
                <a:alpha val="69561"/>
              </a:schemeClr>
            </a:solidFill>
            <a:ln w="12700">
              <a:miter lim="400000"/>
            </a:ln>
          </p:spPr>
          <p:txBody>
            <a:bodyPr lIns="35719" tIns="35719" rIns="35719" bIns="35719" anchor="ctr"/>
            <a:lstStyle/>
            <a:p>
              <a:pPr marL="0" marR="0" lvl="0" indent="0" algn="ctr" defTabSz="410845" eaLnBrk="1" fontAlgn="auto" latinLnBrk="0" hangingPunct="0">
                <a:lnSpc>
                  <a:spcPct val="70000"/>
                </a:lnSpc>
                <a:spcBef>
                  <a:spcPts val="0"/>
                </a:spcBef>
                <a:spcAft>
                  <a:spcPts val="0"/>
                </a:spcAft>
                <a:buClrTx/>
                <a:buSzTx/>
                <a:buFontTx/>
                <a:buNone/>
                <a:defRPr sz="3000" spc="0">
                  <a:solidFill>
                    <a:srgbClr val="FFFFFF"/>
                  </a:solidFill>
                  <a:latin typeface="Titillium WebSemiBold"/>
                  <a:ea typeface="Titillium WebSemiBold"/>
                  <a:cs typeface="Titillium WebSemiBold"/>
                  <a:sym typeface="Titillium WebSemiBold"/>
                </a:defRPr>
              </a:pPr>
              <a:endParaRPr kumimoji="0" sz="1500" b="0" i="0" u="none" strike="noStrike" kern="0" cap="none" spc="0" normalizeH="0" baseline="0" noProof="0">
                <a:ln>
                  <a:noFill/>
                </a:ln>
                <a:solidFill>
                  <a:srgbClr val="FFFFFF"/>
                </a:solidFill>
                <a:effectLst/>
                <a:uLnTx/>
                <a:uFillTx/>
                <a:cs typeface="+mn-ea"/>
                <a:sym typeface="+mn-lt"/>
              </a:endParaRPr>
            </a:p>
          </p:txBody>
        </p:sp>
        <p:sp>
          <p:nvSpPr>
            <p:cNvPr id="94" name="Shape 3166"/>
            <p:cNvSpPr/>
            <p:nvPr/>
          </p:nvSpPr>
          <p:spPr>
            <a:xfrm>
              <a:off x="8382326" y="2129449"/>
              <a:ext cx="253348" cy="227057"/>
            </a:xfrm>
            <a:custGeom>
              <a:avLst/>
              <a:gdLst/>
              <a:ahLst/>
              <a:cxnLst>
                <a:cxn ang="0">
                  <a:pos x="wd2" y="hd2"/>
                </a:cxn>
                <a:cxn ang="5400000">
                  <a:pos x="wd2" y="hd2"/>
                </a:cxn>
                <a:cxn ang="10800000">
                  <a:pos x="wd2" y="hd2"/>
                </a:cxn>
                <a:cxn ang="16200000">
                  <a:pos x="wd2" y="hd2"/>
                </a:cxn>
              </a:cxnLst>
              <a:rect l="0" t="0" r="r" b="b"/>
              <a:pathLst>
                <a:path w="21600" h="21600" extrusionOk="0">
                  <a:moveTo>
                    <a:pt x="15568" y="0"/>
                  </a:moveTo>
                  <a:cubicBezTo>
                    <a:pt x="16424" y="0"/>
                    <a:pt x="17202" y="173"/>
                    <a:pt x="17942" y="564"/>
                  </a:cubicBezTo>
                  <a:cubicBezTo>
                    <a:pt x="18642" y="911"/>
                    <a:pt x="19304" y="1388"/>
                    <a:pt x="19810" y="1995"/>
                  </a:cubicBezTo>
                  <a:cubicBezTo>
                    <a:pt x="20394" y="2602"/>
                    <a:pt x="20822" y="3296"/>
                    <a:pt x="21133" y="4120"/>
                  </a:cubicBezTo>
                  <a:cubicBezTo>
                    <a:pt x="21444" y="4901"/>
                    <a:pt x="21600" y="5812"/>
                    <a:pt x="21600" y="6723"/>
                  </a:cubicBezTo>
                  <a:cubicBezTo>
                    <a:pt x="21600" y="7200"/>
                    <a:pt x="21561" y="7634"/>
                    <a:pt x="21483" y="8067"/>
                  </a:cubicBezTo>
                  <a:cubicBezTo>
                    <a:pt x="21405" y="8545"/>
                    <a:pt x="21289" y="8978"/>
                    <a:pt x="21133" y="9369"/>
                  </a:cubicBezTo>
                  <a:cubicBezTo>
                    <a:pt x="20977" y="9759"/>
                    <a:pt x="20783" y="10149"/>
                    <a:pt x="20549" y="10496"/>
                  </a:cubicBezTo>
                  <a:cubicBezTo>
                    <a:pt x="20355" y="10887"/>
                    <a:pt x="20082" y="11234"/>
                    <a:pt x="19771" y="11537"/>
                  </a:cubicBezTo>
                  <a:cubicBezTo>
                    <a:pt x="10819" y="21600"/>
                    <a:pt x="10819" y="21600"/>
                    <a:pt x="10819" y="21600"/>
                  </a:cubicBezTo>
                  <a:cubicBezTo>
                    <a:pt x="1674" y="11364"/>
                    <a:pt x="1674" y="11364"/>
                    <a:pt x="1674" y="11364"/>
                  </a:cubicBezTo>
                  <a:cubicBezTo>
                    <a:pt x="1401" y="11060"/>
                    <a:pt x="1168" y="10713"/>
                    <a:pt x="973" y="10366"/>
                  </a:cubicBezTo>
                  <a:cubicBezTo>
                    <a:pt x="778" y="10019"/>
                    <a:pt x="584" y="9629"/>
                    <a:pt x="428" y="9239"/>
                  </a:cubicBezTo>
                  <a:cubicBezTo>
                    <a:pt x="272" y="8848"/>
                    <a:pt x="195" y="8458"/>
                    <a:pt x="117" y="8024"/>
                  </a:cubicBezTo>
                  <a:cubicBezTo>
                    <a:pt x="39" y="7590"/>
                    <a:pt x="0" y="7157"/>
                    <a:pt x="0" y="6723"/>
                  </a:cubicBezTo>
                  <a:cubicBezTo>
                    <a:pt x="0" y="5812"/>
                    <a:pt x="156" y="4901"/>
                    <a:pt x="467" y="4120"/>
                  </a:cubicBezTo>
                  <a:cubicBezTo>
                    <a:pt x="778" y="3296"/>
                    <a:pt x="1206" y="2602"/>
                    <a:pt x="1790" y="1995"/>
                  </a:cubicBezTo>
                  <a:cubicBezTo>
                    <a:pt x="2335" y="1388"/>
                    <a:pt x="2958" y="911"/>
                    <a:pt x="3697" y="564"/>
                  </a:cubicBezTo>
                  <a:cubicBezTo>
                    <a:pt x="4398" y="173"/>
                    <a:pt x="5215" y="0"/>
                    <a:pt x="6032" y="0"/>
                  </a:cubicBezTo>
                  <a:cubicBezTo>
                    <a:pt x="6499" y="0"/>
                    <a:pt x="6966" y="87"/>
                    <a:pt x="7434" y="173"/>
                  </a:cubicBezTo>
                  <a:cubicBezTo>
                    <a:pt x="7901" y="304"/>
                    <a:pt x="8329" y="477"/>
                    <a:pt x="8718" y="694"/>
                  </a:cubicBezTo>
                  <a:cubicBezTo>
                    <a:pt x="9146" y="911"/>
                    <a:pt x="9496" y="1171"/>
                    <a:pt x="9885" y="1518"/>
                  </a:cubicBezTo>
                  <a:cubicBezTo>
                    <a:pt x="10236" y="1822"/>
                    <a:pt x="10547" y="2212"/>
                    <a:pt x="10819" y="2602"/>
                  </a:cubicBezTo>
                  <a:cubicBezTo>
                    <a:pt x="11092" y="2212"/>
                    <a:pt x="11403" y="1822"/>
                    <a:pt x="11754" y="1518"/>
                  </a:cubicBezTo>
                  <a:cubicBezTo>
                    <a:pt x="12104" y="1171"/>
                    <a:pt x="12493" y="911"/>
                    <a:pt x="12882" y="694"/>
                  </a:cubicBezTo>
                  <a:cubicBezTo>
                    <a:pt x="13271" y="477"/>
                    <a:pt x="13738" y="304"/>
                    <a:pt x="14166" y="173"/>
                  </a:cubicBezTo>
                  <a:cubicBezTo>
                    <a:pt x="14634" y="87"/>
                    <a:pt x="15101" y="0"/>
                    <a:pt x="15568" y="0"/>
                  </a:cubicBezTo>
                  <a:close/>
                  <a:moveTo>
                    <a:pt x="15568" y="954"/>
                  </a:moveTo>
                  <a:cubicBezTo>
                    <a:pt x="15023" y="954"/>
                    <a:pt x="14517" y="1041"/>
                    <a:pt x="14011" y="1214"/>
                  </a:cubicBezTo>
                  <a:cubicBezTo>
                    <a:pt x="13544" y="1388"/>
                    <a:pt x="13077" y="1648"/>
                    <a:pt x="12688" y="1952"/>
                  </a:cubicBezTo>
                  <a:cubicBezTo>
                    <a:pt x="12259" y="2255"/>
                    <a:pt x="11909" y="2646"/>
                    <a:pt x="11598" y="3080"/>
                  </a:cubicBezTo>
                  <a:cubicBezTo>
                    <a:pt x="11286" y="3513"/>
                    <a:pt x="11014" y="3990"/>
                    <a:pt x="10819" y="4511"/>
                  </a:cubicBezTo>
                  <a:cubicBezTo>
                    <a:pt x="10586" y="3990"/>
                    <a:pt x="10352" y="3513"/>
                    <a:pt x="10002" y="3080"/>
                  </a:cubicBezTo>
                  <a:cubicBezTo>
                    <a:pt x="9691" y="2646"/>
                    <a:pt x="9341" y="2255"/>
                    <a:pt x="8912" y="1952"/>
                  </a:cubicBezTo>
                  <a:cubicBezTo>
                    <a:pt x="8523" y="1648"/>
                    <a:pt x="8095" y="1388"/>
                    <a:pt x="7589" y="1214"/>
                  </a:cubicBezTo>
                  <a:cubicBezTo>
                    <a:pt x="7083" y="1041"/>
                    <a:pt x="6577" y="954"/>
                    <a:pt x="6032" y="954"/>
                  </a:cubicBezTo>
                  <a:cubicBezTo>
                    <a:pt x="5332" y="954"/>
                    <a:pt x="4670" y="1128"/>
                    <a:pt x="4048" y="1431"/>
                  </a:cubicBezTo>
                  <a:cubicBezTo>
                    <a:pt x="3425" y="1735"/>
                    <a:pt x="2880" y="2125"/>
                    <a:pt x="2413" y="2646"/>
                  </a:cubicBezTo>
                  <a:cubicBezTo>
                    <a:pt x="1907" y="3210"/>
                    <a:pt x="1557" y="3817"/>
                    <a:pt x="1284" y="4511"/>
                  </a:cubicBezTo>
                  <a:cubicBezTo>
                    <a:pt x="1012" y="5205"/>
                    <a:pt x="856" y="5942"/>
                    <a:pt x="856" y="6723"/>
                  </a:cubicBezTo>
                  <a:cubicBezTo>
                    <a:pt x="856" y="7113"/>
                    <a:pt x="895" y="7504"/>
                    <a:pt x="973" y="7851"/>
                  </a:cubicBezTo>
                  <a:cubicBezTo>
                    <a:pt x="1051" y="8241"/>
                    <a:pt x="1129" y="8588"/>
                    <a:pt x="1245" y="8935"/>
                  </a:cubicBezTo>
                  <a:cubicBezTo>
                    <a:pt x="1362" y="9282"/>
                    <a:pt x="1518" y="9586"/>
                    <a:pt x="1712" y="9889"/>
                  </a:cubicBezTo>
                  <a:cubicBezTo>
                    <a:pt x="1907" y="10193"/>
                    <a:pt x="2102" y="10453"/>
                    <a:pt x="2296" y="10670"/>
                  </a:cubicBezTo>
                  <a:cubicBezTo>
                    <a:pt x="10819" y="20212"/>
                    <a:pt x="10819" y="20212"/>
                    <a:pt x="10819" y="20212"/>
                  </a:cubicBezTo>
                  <a:cubicBezTo>
                    <a:pt x="19187" y="10843"/>
                    <a:pt x="19187" y="10843"/>
                    <a:pt x="19187" y="10843"/>
                  </a:cubicBezTo>
                  <a:cubicBezTo>
                    <a:pt x="19421" y="10583"/>
                    <a:pt x="19615" y="10323"/>
                    <a:pt x="19810" y="10019"/>
                  </a:cubicBezTo>
                  <a:cubicBezTo>
                    <a:pt x="20043" y="9716"/>
                    <a:pt x="20199" y="9369"/>
                    <a:pt x="20316" y="9065"/>
                  </a:cubicBezTo>
                  <a:cubicBezTo>
                    <a:pt x="20471" y="8675"/>
                    <a:pt x="20588" y="8284"/>
                    <a:pt x="20627" y="7937"/>
                  </a:cubicBezTo>
                  <a:cubicBezTo>
                    <a:pt x="20705" y="7547"/>
                    <a:pt x="20744" y="7157"/>
                    <a:pt x="20744" y="6723"/>
                  </a:cubicBezTo>
                  <a:cubicBezTo>
                    <a:pt x="20744" y="5942"/>
                    <a:pt x="20588" y="5205"/>
                    <a:pt x="20316" y="4511"/>
                  </a:cubicBezTo>
                  <a:cubicBezTo>
                    <a:pt x="20082" y="3817"/>
                    <a:pt x="19693" y="3210"/>
                    <a:pt x="19226" y="2646"/>
                  </a:cubicBezTo>
                  <a:cubicBezTo>
                    <a:pt x="18759" y="2125"/>
                    <a:pt x="18214" y="1735"/>
                    <a:pt x="17552" y="1431"/>
                  </a:cubicBezTo>
                  <a:cubicBezTo>
                    <a:pt x="16930" y="1128"/>
                    <a:pt x="16268" y="954"/>
                    <a:pt x="15568" y="954"/>
                  </a:cubicBezTo>
                  <a:close/>
                </a:path>
              </a:pathLst>
            </a:custGeom>
            <a:solidFill>
              <a:srgbClr val="FFFFFF"/>
            </a:solidFill>
            <a:ln w="12700">
              <a:miter lim="400000"/>
            </a:ln>
          </p:spPr>
          <p:txBody>
            <a:bodyPr lIns="22860" rIns="22860"/>
            <a:lstStyle/>
            <a:p>
              <a:pPr defTabSz="457200" hangingPunct="0">
                <a:defRPr sz="1800">
                  <a:solidFill>
                    <a:srgbClr val="DCD5CB">
                      <a:hueOff val="-2214564"/>
                      <a:satOff val="-18454"/>
                      <a:lumOff val="-82929"/>
                    </a:srgbClr>
                  </a:solidFill>
                  <a:latin typeface="Calibri" panose="020F0502020204030204"/>
                  <a:ea typeface="Calibri" panose="020F0502020204030204"/>
                  <a:cs typeface="Calibri" panose="020F0502020204030204"/>
                  <a:sym typeface="Calibri" panose="020F0502020204030204"/>
                </a:defRPr>
              </a:pPr>
              <a:endParaRPr sz="900" kern="0">
                <a:solidFill>
                  <a:srgbClr val="DCD5CB">
                    <a:hueOff val="-2214564"/>
                    <a:satOff val="-18454"/>
                    <a:lumOff val="-82929"/>
                  </a:srgbClr>
                </a:solidFill>
                <a:cs typeface="+mn-ea"/>
                <a:sym typeface="+mn-lt"/>
              </a:endParaRPr>
            </a:p>
          </p:txBody>
        </p:sp>
      </p:grpSp>
      <p:grpSp>
        <p:nvGrpSpPr>
          <p:cNvPr id="95" name="组合 94"/>
          <p:cNvGrpSpPr/>
          <p:nvPr/>
        </p:nvGrpSpPr>
        <p:grpSpPr>
          <a:xfrm>
            <a:off x="8124124" y="3417061"/>
            <a:ext cx="762001" cy="762001"/>
            <a:chOff x="8128000" y="3176427"/>
            <a:chExt cx="762001" cy="762001"/>
          </a:xfrm>
        </p:grpSpPr>
        <p:sp>
          <p:nvSpPr>
            <p:cNvPr id="96" name="Shape 3168"/>
            <p:cNvSpPr/>
            <p:nvPr/>
          </p:nvSpPr>
          <p:spPr>
            <a:xfrm>
              <a:off x="8128000" y="3176427"/>
              <a:ext cx="762001" cy="762001"/>
            </a:xfrm>
            <a:prstGeom prst="ellipse">
              <a:avLst/>
            </a:prstGeom>
            <a:solidFill>
              <a:schemeClr val="tx1">
                <a:alpha val="69561"/>
              </a:schemeClr>
            </a:solidFill>
            <a:ln w="12700">
              <a:miter lim="400000"/>
            </a:ln>
          </p:spPr>
          <p:txBody>
            <a:bodyPr lIns="35719" tIns="35719" rIns="35719" bIns="35719" anchor="ctr"/>
            <a:lstStyle/>
            <a:p>
              <a:pPr marL="0" marR="0" lvl="0" indent="0" algn="ctr" defTabSz="410845" eaLnBrk="1" fontAlgn="auto" latinLnBrk="0" hangingPunct="0">
                <a:lnSpc>
                  <a:spcPct val="70000"/>
                </a:lnSpc>
                <a:spcBef>
                  <a:spcPts val="0"/>
                </a:spcBef>
                <a:spcAft>
                  <a:spcPts val="0"/>
                </a:spcAft>
                <a:buClrTx/>
                <a:buSzTx/>
                <a:buFontTx/>
                <a:buNone/>
                <a:defRPr sz="3000" spc="0">
                  <a:solidFill>
                    <a:srgbClr val="FFFFFF"/>
                  </a:solidFill>
                  <a:latin typeface="Titillium WebSemiBold"/>
                  <a:ea typeface="Titillium WebSemiBold"/>
                  <a:cs typeface="Titillium WebSemiBold"/>
                  <a:sym typeface="Titillium WebSemiBold"/>
                </a:defRPr>
              </a:pPr>
              <a:endParaRPr kumimoji="0" sz="1500" b="0" i="0" u="none" strike="noStrike" kern="0" cap="none" spc="0" normalizeH="0" baseline="0" noProof="0">
                <a:ln>
                  <a:noFill/>
                </a:ln>
                <a:solidFill>
                  <a:srgbClr val="FFFFFF"/>
                </a:solidFill>
                <a:effectLst/>
                <a:uLnTx/>
                <a:uFillTx/>
                <a:cs typeface="+mn-ea"/>
                <a:sym typeface="+mn-lt"/>
              </a:endParaRPr>
            </a:p>
          </p:txBody>
        </p:sp>
        <p:sp>
          <p:nvSpPr>
            <p:cNvPr id="97" name="Shape 3172"/>
            <p:cNvSpPr/>
            <p:nvPr/>
          </p:nvSpPr>
          <p:spPr>
            <a:xfrm>
              <a:off x="8391441" y="3432920"/>
              <a:ext cx="260518" cy="261714"/>
            </a:xfrm>
            <a:custGeom>
              <a:avLst/>
              <a:gdLst/>
              <a:ahLst/>
              <a:cxnLst>
                <a:cxn ang="0">
                  <a:pos x="wd2" y="hd2"/>
                </a:cxn>
                <a:cxn ang="5400000">
                  <a:pos x="wd2" y="hd2"/>
                </a:cxn>
                <a:cxn ang="10800000">
                  <a:pos x="wd2" y="hd2"/>
                </a:cxn>
                <a:cxn ang="16200000">
                  <a:pos x="wd2" y="hd2"/>
                </a:cxn>
              </a:cxnLst>
              <a:rect l="0" t="0" r="r" b="b"/>
              <a:pathLst>
                <a:path w="21600" h="21600" extrusionOk="0">
                  <a:moveTo>
                    <a:pt x="21600" y="5843"/>
                  </a:moveTo>
                  <a:cubicBezTo>
                    <a:pt x="16947" y="10555"/>
                    <a:pt x="16947" y="10555"/>
                    <a:pt x="16947" y="10555"/>
                  </a:cubicBezTo>
                  <a:cubicBezTo>
                    <a:pt x="16947" y="10630"/>
                    <a:pt x="16947" y="10781"/>
                    <a:pt x="16947" y="10894"/>
                  </a:cubicBezTo>
                  <a:cubicBezTo>
                    <a:pt x="16947" y="11007"/>
                    <a:pt x="16947" y="11120"/>
                    <a:pt x="16947" y="11234"/>
                  </a:cubicBezTo>
                  <a:cubicBezTo>
                    <a:pt x="16947" y="12214"/>
                    <a:pt x="16758" y="13118"/>
                    <a:pt x="16380" y="13985"/>
                  </a:cubicBezTo>
                  <a:cubicBezTo>
                    <a:pt x="16039" y="14852"/>
                    <a:pt x="15547" y="15569"/>
                    <a:pt x="14904" y="16209"/>
                  </a:cubicBezTo>
                  <a:cubicBezTo>
                    <a:pt x="14261" y="16850"/>
                    <a:pt x="13505" y="17340"/>
                    <a:pt x="12635" y="17717"/>
                  </a:cubicBezTo>
                  <a:cubicBezTo>
                    <a:pt x="11802" y="18094"/>
                    <a:pt x="10895" y="18245"/>
                    <a:pt x="9949" y="18245"/>
                  </a:cubicBezTo>
                  <a:cubicBezTo>
                    <a:pt x="9798" y="18245"/>
                    <a:pt x="9684" y="18245"/>
                    <a:pt x="9571" y="18245"/>
                  </a:cubicBezTo>
                  <a:cubicBezTo>
                    <a:pt x="9457" y="18245"/>
                    <a:pt x="9344" y="18245"/>
                    <a:pt x="9192" y="18207"/>
                  </a:cubicBezTo>
                  <a:cubicBezTo>
                    <a:pt x="5863" y="21600"/>
                    <a:pt x="5863" y="21600"/>
                    <a:pt x="5863" y="21600"/>
                  </a:cubicBezTo>
                  <a:cubicBezTo>
                    <a:pt x="1211" y="20469"/>
                    <a:pt x="1211" y="20469"/>
                    <a:pt x="1211" y="20469"/>
                  </a:cubicBezTo>
                  <a:cubicBezTo>
                    <a:pt x="0" y="15757"/>
                    <a:pt x="0" y="15757"/>
                    <a:pt x="0" y="15757"/>
                  </a:cubicBezTo>
                  <a:cubicBezTo>
                    <a:pt x="3064" y="12704"/>
                    <a:pt x="3064" y="12704"/>
                    <a:pt x="3064" y="12704"/>
                  </a:cubicBezTo>
                  <a:cubicBezTo>
                    <a:pt x="3026" y="12477"/>
                    <a:pt x="2988" y="12251"/>
                    <a:pt x="2951" y="11987"/>
                  </a:cubicBezTo>
                  <a:cubicBezTo>
                    <a:pt x="2913" y="11761"/>
                    <a:pt x="2913" y="11497"/>
                    <a:pt x="2913" y="11234"/>
                  </a:cubicBezTo>
                  <a:cubicBezTo>
                    <a:pt x="2913" y="10291"/>
                    <a:pt x="3102" y="9386"/>
                    <a:pt x="3480" y="8519"/>
                  </a:cubicBezTo>
                  <a:cubicBezTo>
                    <a:pt x="3858" y="7690"/>
                    <a:pt x="4350" y="6936"/>
                    <a:pt x="4956" y="6333"/>
                  </a:cubicBezTo>
                  <a:cubicBezTo>
                    <a:pt x="5599" y="5692"/>
                    <a:pt x="6317" y="5164"/>
                    <a:pt x="7187" y="4825"/>
                  </a:cubicBezTo>
                  <a:cubicBezTo>
                    <a:pt x="8057" y="4448"/>
                    <a:pt x="8965" y="4260"/>
                    <a:pt x="9949" y="4260"/>
                  </a:cubicBezTo>
                  <a:cubicBezTo>
                    <a:pt x="10176" y="4260"/>
                    <a:pt x="10403" y="4260"/>
                    <a:pt x="10668" y="4297"/>
                  </a:cubicBezTo>
                  <a:cubicBezTo>
                    <a:pt x="10895" y="4297"/>
                    <a:pt x="11159" y="4335"/>
                    <a:pt x="11386" y="4410"/>
                  </a:cubicBezTo>
                  <a:cubicBezTo>
                    <a:pt x="15774" y="0"/>
                    <a:pt x="15774" y="0"/>
                    <a:pt x="15774" y="0"/>
                  </a:cubicBezTo>
                  <a:lnTo>
                    <a:pt x="21600" y="5843"/>
                  </a:lnTo>
                  <a:close/>
                  <a:moveTo>
                    <a:pt x="5561" y="20658"/>
                  </a:moveTo>
                  <a:cubicBezTo>
                    <a:pt x="8209" y="18057"/>
                    <a:pt x="8209" y="18057"/>
                    <a:pt x="8209" y="18057"/>
                  </a:cubicBezTo>
                  <a:cubicBezTo>
                    <a:pt x="7679" y="17906"/>
                    <a:pt x="7112" y="17680"/>
                    <a:pt x="6620" y="17378"/>
                  </a:cubicBezTo>
                  <a:cubicBezTo>
                    <a:pt x="6128" y="17114"/>
                    <a:pt x="5636" y="16813"/>
                    <a:pt x="5220" y="16436"/>
                  </a:cubicBezTo>
                  <a:cubicBezTo>
                    <a:pt x="4804" y="16059"/>
                    <a:pt x="4426" y="15606"/>
                    <a:pt x="4085" y="15154"/>
                  </a:cubicBezTo>
                  <a:cubicBezTo>
                    <a:pt x="3745" y="14664"/>
                    <a:pt x="3480" y="14136"/>
                    <a:pt x="3291" y="13608"/>
                  </a:cubicBezTo>
                  <a:cubicBezTo>
                    <a:pt x="946" y="15983"/>
                    <a:pt x="946" y="15983"/>
                    <a:pt x="946" y="15983"/>
                  </a:cubicBezTo>
                  <a:cubicBezTo>
                    <a:pt x="1854" y="19791"/>
                    <a:pt x="1854" y="19791"/>
                    <a:pt x="1854" y="19791"/>
                  </a:cubicBezTo>
                  <a:lnTo>
                    <a:pt x="5561" y="20658"/>
                  </a:lnTo>
                  <a:close/>
                  <a:moveTo>
                    <a:pt x="9949" y="17416"/>
                  </a:moveTo>
                  <a:cubicBezTo>
                    <a:pt x="10781" y="17416"/>
                    <a:pt x="11613" y="17265"/>
                    <a:pt x="12370" y="16963"/>
                  </a:cubicBezTo>
                  <a:cubicBezTo>
                    <a:pt x="13126" y="16662"/>
                    <a:pt x="13770" y="16209"/>
                    <a:pt x="14337" y="15606"/>
                  </a:cubicBezTo>
                  <a:cubicBezTo>
                    <a:pt x="14904" y="15041"/>
                    <a:pt x="15320" y="14400"/>
                    <a:pt x="15661" y="13646"/>
                  </a:cubicBezTo>
                  <a:cubicBezTo>
                    <a:pt x="16001" y="12892"/>
                    <a:pt x="16153" y="12101"/>
                    <a:pt x="16153" y="11234"/>
                  </a:cubicBezTo>
                  <a:cubicBezTo>
                    <a:pt x="16153" y="10404"/>
                    <a:pt x="16001" y="9575"/>
                    <a:pt x="15661" y="8859"/>
                  </a:cubicBezTo>
                  <a:cubicBezTo>
                    <a:pt x="15320" y="8105"/>
                    <a:pt x="14904" y="7464"/>
                    <a:pt x="14337" y="6861"/>
                  </a:cubicBezTo>
                  <a:cubicBezTo>
                    <a:pt x="13770" y="6295"/>
                    <a:pt x="13126" y="5881"/>
                    <a:pt x="12370" y="5579"/>
                  </a:cubicBezTo>
                  <a:cubicBezTo>
                    <a:pt x="11613" y="5240"/>
                    <a:pt x="10781" y="5089"/>
                    <a:pt x="9949" y="5089"/>
                  </a:cubicBezTo>
                  <a:cubicBezTo>
                    <a:pt x="9079" y="5089"/>
                    <a:pt x="8284" y="5240"/>
                    <a:pt x="7528" y="5579"/>
                  </a:cubicBezTo>
                  <a:cubicBezTo>
                    <a:pt x="6771" y="5881"/>
                    <a:pt x="6128" y="6295"/>
                    <a:pt x="5561" y="6861"/>
                  </a:cubicBezTo>
                  <a:cubicBezTo>
                    <a:pt x="4993" y="7464"/>
                    <a:pt x="4577" y="8105"/>
                    <a:pt x="4237" y="8859"/>
                  </a:cubicBezTo>
                  <a:cubicBezTo>
                    <a:pt x="3896" y="9575"/>
                    <a:pt x="3745" y="10404"/>
                    <a:pt x="3745" y="11234"/>
                  </a:cubicBezTo>
                  <a:cubicBezTo>
                    <a:pt x="3745" y="12101"/>
                    <a:pt x="3896" y="12892"/>
                    <a:pt x="4237" y="13646"/>
                  </a:cubicBezTo>
                  <a:cubicBezTo>
                    <a:pt x="4577" y="14400"/>
                    <a:pt x="4993" y="15041"/>
                    <a:pt x="5561" y="15606"/>
                  </a:cubicBezTo>
                  <a:cubicBezTo>
                    <a:pt x="6128" y="16209"/>
                    <a:pt x="6771" y="16662"/>
                    <a:pt x="7528" y="16963"/>
                  </a:cubicBezTo>
                  <a:cubicBezTo>
                    <a:pt x="8284" y="17265"/>
                    <a:pt x="9079" y="17416"/>
                    <a:pt x="9949" y="17416"/>
                  </a:cubicBezTo>
                  <a:close/>
                  <a:moveTo>
                    <a:pt x="10327" y="11083"/>
                  </a:moveTo>
                  <a:cubicBezTo>
                    <a:pt x="12710" y="13458"/>
                    <a:pt x="12710" y="13458"/>
                    <a:pt x="12710" y="13458"/>
                  </a:cubicBezTo>
                  <a:cubicBezTo>
                    <a:pt x="12105" y="14023"/>
                    <a:pt x="12105" y="14023"/>
                    <a:pt x="12105" y="14023"/>
                  </a:cubicBezTo>
                  <a:cubicBezTo>
                    <a:pt x="9495" y="11422"/>
                    <a:pt x="9495" y="11422"/>
                    <a:pt x="9495" y="11422"/>
                  </a:cubicBezTo>
                  <a:cubicBezTo>
                    <a:pt x="9495" y="6710"/>
                    <a:pt x="9495" y="6710"/>
                    <a:pt x="9495" y="6710"/>
                  </a:cubicBezTo>
                  <a:cubicBezTo>
                    <a:pt x="10327" y="6710"/>
                    <a:pt x="10327" y="6710"/>
                    <a:pt x="10327" y="6710"/>
                  </a:cubicBezTo>
                  <a:lnTo>
                    <a:pt x="10327" y="11083"/>
                  </a:lnTo>
                  <a:close/>
                  <a:moveTo>
                    <a:pt x="15774" y="1169"/>
                  </a:moveTo>
                  <a:cubicBezTo>
                    <a:pt x="12256" y="4674"/>
                    <a:pt x="12256" y="4674"/>
                    <a:pt x="12256" y="4674"/>
                  </a:cubicBezTo>
                  <a:cubicBezTo>
                    <a:pt x="12824" y="4863"/>
                    <a:pt x="13353" y="5127"/>
                    <a:pt x="13807" y="5428"/>
                  </a:cubicBezTo>
                  <a:cubicBezTo>
                    <a:pt x="14299" y="5768"/>
                    <a:pt x="14715" y="6145"/>
                    <a:pt x="15131" y="6521"/>
                  </a:cubicBezTo>
                  <a:cubicBezTo>
                    <a:pt x="15510" y="6936"/>
                    <a:pt x="15850" y="7426"/>
                    <a:pt x="16115" y="7916"/>
                  </a:cubicBezTo>
                  <a:cubicBezTo>
                    <a:pt x="16418" y="8444"/>
                    <a:pt x="16607" y="8972"/>
                    <a:pt x="16758" y="9575"/>
                  </a:cubicBezTo>
                  <a:cubicBezTo>
                    <a:pt x="20427" y="5843"/>
                    <a:pt x="20427" y="5843"/>
                    <a:pt x="20427" y="5843"/>
                  </a:cubicBezTo>
                  <a:lnTo>
                    <a:pt x="15774" y="1169"/>
                  </a:lnTo>
                  <a:close/>
                </a:path>
              </a:pathLst>
            </a:custGeom>
            <a:solidFill>
              <a:srgbClr val="FFFFFF"/>
            </a:solidFill>
            <a:ln w="12700">
              <a:miter lim="400000"/>
            </a:ln>
          </p:spPr>
          <p:txBody>
            <a:bodyPr lIns="22860" rIns="22860"/>
            <a:lstStyle/>
            <a:p>
              <a:pPr defTabSz="457200" hangingPunct="0">
                <a:defRPr sz="1800">
                  <a:solidFill>
                    <a:srgbClr val="DCD5CB">
                      <a:hueOff val="-2214564"/>
                      <a:satOff val="-18454"/>
                      <a:lumOff val="-82929"/>
                    </a:srgbClr>
                  </a:solidFill>
                  <a:latin typeface="Calibri" panose="020F0502020204030204"/>
                  <a:ea typeface="Calibri" panose="020F0502020204030204"/>
                  <a:cs typeface="Calibri" panose="020F0502020204030204"/>
                  <a:sym typeface="Calibri" panose="020F0502020204030204"/>
                </a:defRPr>
              </a:pPr>
              <a:endParaRPr sz="900" kern="0">
                <a:solidFill>
                  <a:srgbClr val="DCD5CB">
                    <a:hueOff val="-2214564"/>
                    <a:satOff val="-18454"/>
                    <a:lumOff val="-82929"/>
                  </a:srgbClr>
                </a:solidFill>
                <a:cs typeface="+mn-ea"/>
                <a:sym typeface="+mn-lt"/>
              </a:endParaRPr>
            </a:p>
          </p:txBody>
        </p:sp>
      </p:grpSp>
      <p:grpSp>
        <p:nvGrpSpPr>
          <p:cNvPr id="98" name="组合 97"/>
          <p:cNvGrpSpPr/>
          <p:nvPr/>
        </p:nvGrpSpPr>
        <p:grpSpPr>
          <a:xfrm>
            <a:off x="8124124" y="4750561"/>
            <a:ext cx="762001" cy="762001"/>
            <a:chOff x="8128000" y="4509927"/>
            <a:chExt cx="762001" cy="762001"/>
          </a:xfrm>
        </p:grpSpPr>
        <p:sp>
          <p:nvSpPr>
            <p:cNvPr id="99" name="Shape 3170"/>
            <p:cNvSpPr/>
            <p:nvPr/>
          </p:nvSpPr>
          <p:spPr>
            <a:xfrm>
              <a:off x="8128000" y="4509927"/>
              <a:ext cx="762001" cy="762001"/>
            </a:xfrm>
            <a:prstGeom prst="ellipse">
              <a:avLst/>
            </a:prstGeom>
            <a:solidFill>
              <a:schemeClr val="tx1">
                <a:alpha val="69561"/>
              </a:schemeClr>
            </a:solidFill>
            <a:ln w="12700">
              <a:miter lim="400000"/>
            </a:ln>
          </p:spPr>
          <p:txBody>
            <a:bodyPr lIns="35719" tIns="35719" rIns="35719" bIns="35719" anchor="ctr"/>
            <a:lstStyle/>
            <a:p>
              <a:pPr marL="0" marR="0" lvl="0" indent="0" algn="ctr" defTabSz="410845" eaLnBrk="1" fontAlgn="auto" latinLnBrk="0" hangingPunct="0">
                <a:lnSpc>
                  <a:spcPct val="70000"/>
                </a:lnSpc>
                <a:spcBef>
                  <a:spcPts val="0"/>
                </a:spcBef>
                <a:spcAft>
                  <a:spcPts val="0"/>
                </a:spcAft>
                <a:buClrTx/>
                <a:buSzTx/>
                <a:buFontTx/>
                <a:buNone/>
                <a:defRPr sz="3000" spc="0">
                  <a:solidFill>
                    <a:srgbClr val="FFFFFF"/>
                  </a:solidFill>
                  <a:latin typeface="Titillium WebSemiBold"/>
                  <a:ea typeface="Titillium WebSemiBold"/>
                  <a:cs typeface="Titillium WebSemiBold"/>
                  <a:sym typeface="Titillium WebSemiBold"/>
                </a:defRPr>
              </a:pPr>
              <a:endParaRPr kumimoji="0" sz="1500" b="0" i="0" u="none" strike="noStrike" kern="0" cap="none" spc="0" normalizeH="0" baseline="0" noProof="0">
                <a:ln>
                  <a:noFill/>
                </a:ln>
                <a:solidFill>
                  <a:srgbClr val="FFFFFF"/>
                </a:solidFill>
                <a:effectLst/>
                <a:uLnTx/>
                <a:uFillTx/>
                <a:cs typeface="+mn-ea"/>
                <a:sym typeface="+mn-lt"/>
              </a:endParaRPr>
            </a:p>
          </p:txBody>
        </p:sp>
        <p:sp>
          <p:nvSpPr>
            <p:cNvPr id="100" name="Shape 3173"/>
            <p:cNvSpPr/>
            <p:nvPr/>
          </p:nvSpPr>
          <p:spPr>
            <a:xfrm>
              <a:off x="8372168" y="4761266"/>
              <a:ext cx="273664" cy="259324"/>
            </a:xfrm>
            <a:custGeom>
              <a:avLst/>
              <a:gdLst/>
              <a:ahLst/>
              <a:cxnLst>
                <a:cxn ang="0">
                  <a:pos x="wd2" y="hd2"/>
                </a:cxn>
                <a:cxn ang="5400000">
                  <a:pos x="wd2" y="hd2"/>
                </a:cxn>
                <a:cxn ang="10800000">
                  <a:pos x="wd2" y="hd2"/>
                </a:cxn>
                <a:cxn ang="16200000">
                  <a:pos x="wd2" y="hd2"/>
                </a:cxn>
              </a:cxnLst>
              <a:rect l="0" t="0" r="r" b="b"/>
              <a:pathLst>
                <a:path w="21600" h="21600" extrusionOk="0">
                  <a:moveTo>
                    <a:pt x="13394" y="8262"/>
                  </a:moveTo>
                  <a:lnTo>
                    <a:pt x="21600" y="8262"/>
                  </a:lnTo>
                  <a:lnTo>
                    <a:pt x="14997" y="13338"/>
                  </a:lnTo>
                  <a:lnTo>
                    <a:pt x="17544" y="21600"/>
                  </a:lnTo>
                  <a:lnTo>
                    <a:pt x="10847" y="16424"/>
                  </a:lnTo>
                  <a:lnTo>
                    <a:pt x="4150" y="21600"/>
                  </a:lnTo>
                  <a:lnTo>
                    <a:pt x="6697" y="13338"/>
                  </a:lnTo>
                  <a:lnTo>
                    <a:pt x="0" y="8262"/>
                  </a:lnTo>
                  <a:lnTo>
                    <a:pt x="8300" y="8262"/>
                  </a:lnTo>
                  <a:lnTo>
                    <a:pt x="10847" y="0"/>
                  </a:lnTo>
                  <a:lnTo>
                    <a:pt x="13394" y="8262"/>
                  </a:lnTo>
                  <a:close/>
                  <a:moveTo>
                    <a:pt x="14148" y="13637"/>
                  </a:moveTo>
                  <a:lnTo>
                    <a:pt x="13960" y="13040"/>
                  </a:lnTo>
                  <a:lnTo>
                    <a:pt x="19148" y="9058"/>
                  </a:lnTo>
                  <a:lnTo>
                    <a:pt x="12828" y="9058"/>
                  </a:lnTo>
                  <a:lnTo>
                    <a:pt x="10847" y="2787"/>
                  </a:lnTo>
                  <a:lnTo>
                    <a:pt x="8866" y="9058"/>
                  </a:lnTo>
                  <a:lnTo>
                    <a:pt x="2547" y="9058"/>
                  </a:lnTo>
                  <a:lnTo>
                    <a:pt x="7169" y="12641"/>
                  </a:lnTo>
                  <a:lnTo>
                    <a:pt x="7640" y="13040"/>
                  </a:lnTo>
                  <a:lnTo>
                    <a:pt x="5659" y="19410"/>
                  </a:lnTo>
                  <a:lnTo>
                    <a:pt x="10847" y="15429"/>
                  </a:lnTo>
                  <a:lnTo>
                    <a:pt x="16035" y="19410"/>
                  </a:lnTo>
                  <a:lnTo>
                    <a:pt x="14148" y="13637"/>
                  </a:lnTo>
                  <a:close/>
                </a:path>
              </a:pathLst>
            </a:custGeom>
            <a:solidFill>
              <a:srgbClr val="FFFFFF"/>
            </a:solidFill>
            <a:ln w="12700">
              <a:miter lim="400000"/>
            </a:ln>
          </p:spPr>
          <p:txBody>
            <a:bodyPr lIns="22860" rIns="22860"/>
            <a:lstStyle/>
            <a:p>
              <a:pPr defTabSz="457200" hangingPunct="0">
                <a:defRPr sz="1800">
                  <a:solidFill>
                    <a:srgbClr val="DCD5CB">
                      <a:hueOff val="-2214564"/>
                      <a:satOff val="-18454"/>
                      <a:lumOff val="-82929"/>
                    </a:srgbClr>
                  </a:solidFill>
                  <a:latin typeface="Calibri" panose="020F0502020204030204"/>
                  <a:ea typeface="Calibri" panose="020F0502020204030204"/>
                  <a:cs typeface="Calibri" panose="020F0502020204030204"/>
                  <a:sym typeface="Calibri" panose="020F0502020204030204"/>
                </a:defRPr>
              </a:pPr>
              <a:endParaRPr sz="900" kern="0">
                <a:solidFill>
                  <a:srgbClr val="DCD5CB">
                    <a:hueOff val="-2214564"/>
                    <a:satOff val="-18454"/>
                    <a:lumOff val="-82929"/>
                  </a:srgbClr>
                </a:solidFill>
                <a:cs typeface="+mn-ea"/>
                <a:sym typeface="+mn-lt"/>
              </a:endParaRPr>
            </a:p>
          </p:txBody>
        </p:sp>
      </p:grpSp>
      <p:sp>
        <p:nvSpPr>
          <p:cNvPr id="101" name="文本框 100"/>
          <p:cNvSpPr txBox="1"/>
          <p:nvPr/>
        </p:nvSpPr>
        <p:spPr>
          <a:xfrm>
            <a:off x="9052859" y="2046811"/>
            <a:ext cx="1441420" cy="307777"/>
          </a:xfrm>
          <a:prstGeom prst="rect">
            <a:avLst/>
          </a:prstGeom>
          <a:noFill/>
        </p:spPr>
        <p:txBody>
          <a:bodyPr wrap="none" rtlCol="0">
            <a:spAutoFit/>
          </a:bodyPr>
          <a:lstStyle/>
          <a:p>
            <a:pPr lvl="0">
              <a:defRPr/>
            </a:pPr>
            <a:r>
              <a:rPr lang="zh-CN" altLang="en-US" sz="1400" b="1" dirty="0">
                <a:solidFill>
                  <a:schemeClr val="tx1">
                    <a:lumMod val="95000"/>
                    <a:lumOff val="5000"/>
                  </a:schemeClr>
                </a:solidFill>
                <a:cs typeface="+mn-ea"/>
                <a:sym typeface="+mn-lt"/>
              </a:rPr>
              <a:t>请替换文字内容</a:t>
            </a:r>
            <a:endParaRPr lang="zh-CN" altLang="en-US" sz="1400" b="1" dirty="0">
              <a:solidFill>
                <a:schemeClr val="tx1">
                  <a:lumMod val="95000"/>
                  <a:lumOff val="5000"/>
                </a:schemeClr>
              </a:solidFill>
              <a:cs typeface="+mn-ea"/>
              <a:sym typeface="+mn-lt"/>
            </a:endParaRPr>
          </a:p>
        </p:txBody>
      </p:sp>
      <p:sp>
        <p:nvSpPr>
          <p:cNvPr id="102" name="矩形 101"/>
          <p:cNvSpPr>
            <a:spLocks noChangeArrowheads="1"/>
          </p:cNvSpPr>
          <p:nvPr/>
        </p:nvSpPr>
        <p:spPr bwMode="auto">
          <a:xfrm>
            <a:off x="9069189" y="2332347"/>
            <a:ext cx="2347721" cy="4819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nSpc>
                <a:spcPts val="1600"/>
              </a:lnSpc>
              <a:defRPr/>
            </a:pPr>
            <a:r>
              <a:rPr lang="zh-CN" altLang="en-US" sz="1000" dirty="0">
                <a:solidFill>
                  <a:schemeClr val="bg1">
                    <a:lumMod val="50000"/>
                  </a:schemeClr>
                </a:solidFill>
                <a:cs typeface="+mn-ea"/>
                <a:sym typeface="+mn-lt"/>
              </a:rPr>
              <a:t>在此点击添加图片的描述内容详情在此点击添加图片内容详情在此点击添加</a:t>
            </a:r>
            <a:endParaRPr lang="zh-CN" altLang="en-US" sz="1000" dirty="0">
              <a:solidFill>
                <a:schemeClr val="bg1">
                  <a:lumMod val="50000"/>
                </a:schemeClr>
              </a:solidFill>
              <a:cs typeface="+mn-ea"/>
              <a:sym typeface="+mn-lt"/>
            </a:endParaRPr>
          </a:p>
        </p:txBody>
      </p:sp>
      <p:sp>
        <p:nvSpPr>
          <p:cNvPr id="103" name="文本框 102"/>
          <p:cNvSpPr txBox="1"/>
          <p:nvPr/>
        </p:nvSpPr>
        <p:spPr>
          <a:xfrm>
            <a:off x="9052859" y="3395955"/>
            <a:ext cx="1441420" cy="307777"/>
          </a:xfrm>
          <a:prstGeom prst="rect">
            <a:avLst/>
          </a:prstGeom>
          <a:noFill/>
        </p:spPr>
        <p:txBody>
          <a:bodyPr wrap="none" rtlCol="0">
            <a:spAutoFit/>
          </a:bodyPr>
          <a:lstStyle/>
          <a:p>
            <a:pPr lvl="0">
              <a:defRPr/>
            </a:pPr>
            <a:r>
              <a:rPr lang="zh-CN" altLang="en-US" sz="1400" b="1" dirty="0">
                <a:solidFill>
                  <a:schemeClr val="tx1">
                    <a:lumMod val="95000"/>
                    <a:lumOff val="5000"/>
                  </a:schemeClr>
                </a:solidFill>
                <a:cs typeface="+mn-ea"/>
                <a:sym typeface="+mn-lt"/>
              </a:rPr>
              <a:t>请替换文字内容</a:t>
            </a:r>
            <a:endParaRPr lang="zh-CN" altLang="en-US" sz="1400" b="1" dirty="0">
              <a:solidFill>
                <a:schemeClr val="tx1">
                  <a:lumMod val="95000"/>
                  <a:lumOff val="5000"/>
                </a:schemeClr>
              </a:solidFill>
              <a:cs typeface="+mn-ea"/>
              <a:sym typeface="+mn-lt"/>
            </a:endParaRPr>
          </a:p>
        </p:txBody>
      </p:sp>
      <p:sp>
        <p:nvSpPr>
          <p:cNvPr id="104" name="矩形 103"/>
          <p:cNvSpPr>
            <a:spLocks noChangeArrowheads="1"/>
          </p:cNvSpPr>
          <p:nvPr/>
        </p:nvSpPr>
        <p:spPr bwMode="auto">
          <a:xfrm>
            <a:off x="9069189" y="3678445"/>
            <a:ext cx="2347721" cy="4819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nSpc>
                <a:spcPts val="1600"/>
              </a:lnSpc>
              <a:defRPr/>
            </a:pPr>
            <a:r>
              <a:rPr lang="zh-CN" altLang="en-US" sz="1000" dirty="0">
                <a:solidFill>
                  <a:schemeClr val="bg1">
                    <a:lumMod val="50000"/>
                  </a:schemeClr>
                </a:solidFill>
                <a:cs typeface="+mn-ea"/>
                <a:sym typeface="+mn-lt"/>
              </a:rPr>
              <a:t>在此点击添加图片的描述内容详情在此点击添加图片内容详情在此点击添加</a:t>
            </a:r>
            <a:endParaRPr lang="zh-CN" altLang="en-US" sz="1000" dirty="0">
              <a:solidFill>
                <a:schemeClr val="bg1">
                  <a:lumMod val="50000"/>
                </a:schemeClr>
              </a:solidFill>
              <a:cs typeface="+mn-ea"/>
              <a:sym typeface="+mn-lt"/>
            </a:endParaRPr>
          </a:p>
        </p:txBody>
      </p:sp>
      <p:sp>
        <p:nvSpPr>
          <p:cNvPr id="105" name="文本框 104"/>
          <p:cNvSpPr txBox="1"/>
          <p:nvPr/>
        </p:nvSpPr>
        <p:spPr>
          <a:xfrm>
            <a:off x="9069188" y="4745099"/>
            <a:ext cx="1441420" cy="307777"/>
          </a:xfrm>
          <a:prstGeom prst="rect">
            <a:avLst/>
          </a:prstGeom>
          <a:noFill/>
        </p:spPr>
        <p:txBody>
          <a:bodyPr wrap="none" rtlCol="0">
            <a:spAutoFit/>
          </a:bodyPr>
          <a:lstStyle/>
          <a:p>
            <a:pPr lvl="0">
              <a:defRPr/>
            </a:pPr>
            <a:r>
              <a:rPr lang="zh-CN" altLang="en-US" sz="1400" b="1" dirty="0">
                <a:solidFill>
                  <a:schemeClr val="tx1">
                    <a:lumMod val="95000"/>
                    <a:lumOff val="5000"/>
                  </a:schemeClr>
                </a:solidFill>
                <a:cs typeface="+mn-ea"/>
                <a:sym typeface="+mn-lt"/>
              </a:rPr>
              <a:t>请替换文字内容</a:t>
            </a:r>
            <a:endParaRPr lang="zh-CN" altLang="en-US" sz="1400" b="1" dirty="0">
              <a:solidFill>
                <a:schemeClr val="tx1">
                  <a:lumMod val="95000"/>
                  <a:lumOff val="5000"/>
                </a:schemeClr>
              </a:solidFill>
              <a:cs typeface="+mn-ea"/>
              <a:sym typeface="+mn-lt"/>
            </a:endParaRPr>
          </a:p>
        </p:txBody>
      </p:sp>
      <p:sp>
        <p:nvSpPr>
          <p:cNvPr id="106" name="矩形 105"/>
          <p:cNvSpPr>
            <a:spLocks noChangeArrowheads="1"/>
          </p:cNvSpPr>
          <p:nvPr/>
        </p:nvSpPr>
        <p:spPr bwMode="auto">
          <a:xfrm>
            <a:off x="9085518" y="5030635"/>
            <a:ext cx="2347721" cy="4819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lvl="0">
              <a:lnSpc>
                <a:spcPts val="1600"/>
              </a:lnSpc>
              <a:defRPr/>
            </a:pPr>
            <a:r>
              <a:rPr lang="zh-CN" altLang="en-US" sz="1000" dirty="0">
                <a:solidFill>
                  <a:schemeClr val="bg1">
                    <a:lumMod val="50000"/>
                  </a:schemeClr>
                </a:solidFill>
                <a:cs typeface="+mn-ea"/>
                <a:sym typeface="+mn-lt"/>
              </a:rPr>
              <a:t>在此点击添加图片的描述内容详情在此点击添加图片内容详情在此点击添加</a:t>
            </a:r>
            <a:endParaRPr lang="zh-CN" altLang="en-US" sz="1000" dirty="0">
              <a:solidFill>
                <a:schemeClr val="bg1">
                  <a:lumMod val="50000"/>
                </a:schemeClr>
              </a:solidFill>
              <a:cs typeface="+mn-ea"/>
              <a:sym typeface="+mn-lt"/>
            </a:endParaRPr>
          </a:p>
        </p:txBody>
      </p:sp>
      <p:sp>
        <p:nvSpPr>
          <p:cNvPr id="107" name="Shape 3155"/>
          <p:cNvSpPr txBox="1"/>
          <p:nvPr/>
        </p:nvSpPr>
        <p:spPr>
          <a:xfrm>
            <a:off x="1145739" y="2597141"/>
            <a:ext cx="3048001" cy="498598"/>
          </a:xfrm>
          <a:prstGeom prst="rect">
            <a:avLst/>
          </a:prstGeom>
        </p:spPr>
        <p:txBody>
          <a:bodyPr numCol="1" spcCol="38100">
            <a:spAutoFit/>
          </a:bodyPr>
          <a:lstStyle>
            <a:lvl1pPr marL="0" marR="0" indent="0" algn="l" defTabSz="410845" rtl="0" latinLnBrk="0">
              <a:lnSpc>
                <a:spcPct val="110000"/>
              </a:lnSpc>
              <a:spcBef>
                <a:spcPts val="0"/>
              </a:spcBef>
              <a:spcAft>
                <a:spcPts val="0"/>
              </a:spcAft>
              <a:buClrTx/>
              <a:buSzTx/>
              <a:buFontTx/>
              <a:buNone/>
              <a:defRPr sz="1200" b="0" i="0" u="none" strike="noStrike" cap="none" spc="0" baseline="0">
                <a:ln>
                  <a:noFill/>
                </a:ln>
                <a:solidFill>
                  <a:schemeClr val="tx1">
                    <a:alpha val="35000"/>
                  </a:schemeClr>
                </a:solidFill>
                <a:uFillTx/>
                <a:latin typeface="+mn-lt"/>
                <a:ea typeface="+mn-ea"/>
                <a:cs typeface="+mn-cs"/>
                <a:sym typeface="Titillium Web"/>
              </a:defRPr>
            </a:lvl1pPr>
            <a:lvl2pPr marL="0" marR="0" indent="114300" algn="l" defTabSz="410845" rtl="0" latinLnBrk="0">
              <a:lnSpc>
                <a:spcPct val="100000"/>
              </a:lnSpc>
              <a:spcBef>
                <a:spcPts val="0"/>
              </a:spcBef>
              <a:spcAft>
                <a:spcPts val="0"/>
              </a:spcAft>
              <a:buClrTx/>
              <a:buSzTx/>
              <a:buFontTx/>
              <a:buNone/>
              <a:defRPr sz="1500" b="0" i="0" u="none" strike="noStrike" cap="none" spc="0" baseline="0">
                <a:ln>
                  <a:noFill/>
                </a:ln>
                <a:solidFill>
                  <a:schemeClr val="accent6">
                    <a:hueOff val="-2214564"/>
                    <a:satOff val="-18454"/>
                    <a:lumOff val="-82929"/>
                    <a:alpha val="70145"/>
                  </a:schemeClr>
                </a:solidFill>
                <a:uFillTx/>
                <a:latin typeface="+mn-lt"/>
                <a:ea typeface="+mn-ea"/>
                <a:cs typeface="+mn-cs"/>
                <a:sym typeface="Titillium Web"/>
              </a:defRPr>
            </a:lvl2pPr>
            <a:lvl3pPr marL="0" marR="0" indent="228600" algn="l" defTabSz="410845" rtl="0" latinLnBrk="0">
              <a:lnSpc>
                <a:spcPct val="100000"/>
              </a:lnSpc>
              <a:spcBef>
                <a:spcPts val="0"/>
              </a:spcBef>
              <a:spcAft>
                <a:spcPts val="0"/>
              </a:spcAft>
              <a:buClrTx/>
              <a:buSzTx/>
              <a:buFontTx/>
              <a:buNone/>
              <a:defRPr sz="1500" b="0" i="0" u="none" strike="noStrike" cap="none" spc="0" baseline="0">
                <a:ln>
                  <a:noFill/>
                </a:ln>
                <a:solidFill>
                  <a:schemeClr val="accent6">
                    <a:hueOff val="-2214564"/>
                    <a:satOff val="-18454"/>
                    <a:lumOff val="-82929"/>
                    <a:alpha val="70145"/>
                  </a:schemeClr>
                </a:solidFill>
                <a:uFillTx/>
                <a:latin typeface="+mn-lt"/>
                <a:ea typeface="+mn-ea"/>
                <a:cs typeface="+mn-cs"/>
                <a:sym typeface="Titillium Web"/>
              </a:defRPr>
            </a:lvl3pPr>
            <a:lvl4pPr marL="0" marR="0" indent="342900" algn="l" defTabSz="410845" rtl="0" latinLnBrk="0">
              <a:lnSpc>
                <a:spcPct val="100000"/>
              </a:lnSpc>
              <a:spcBef>
                <a:spcPts val="0"/>
              </a:spcBef>
              <a:spcAft>
                <a:spcPts val="0"/>
              </a:spcAft>
              <a:buClrTx/>
              <a:buSzTx/>
              <a:buFontTx/>
              <a:buNone/>
              <a:defRPr sz="1500" b="0" i="0" u="none" strike="noStrike" cap="none" spc="0" baseline="0">
                <a:ln>
                  <a:noFill/>
                </a:ln>
                <a:solidFill>
                  <a:schemeClr val="accent6">
                    <a:hueOff val="-2214564"/>
                    <a:satOff val="-18454"/>
                    <a:lumOff val="-82929"/>
                    <a:alpha val="70145"/>
                  </a:schemeClr>
                </a:solidFill>
                <a:uFillTx/>
                <a:latin typeface="+mn-lt"/>
                <a:ea typeface="+mn-ea"/>
                <a:cs typeface="+mn-cs"/>
                <a:sym typeface="Titillium Web"/>
              </a:defRPr>
            </a:lvl4pPr>
            <a:lvl5pPr marL="0" marR="0" indent="457200" algn="l" defTabSz="410845" rtl="0" latinLnBrk="0">
              <a:lnSpc>
                <a:spcPct val="100000"/>
              </a:lnSpc>
              <a:spcBef>
                <a:spcPts val="0"/>
              </a:spcBef>
              <a:spcAft>
                <a:spcPts val="0"/>
              </a:spcAft>
              <a:buClrTx/>
              <a:buSzTx/>
              <a:buFontTx/>
              <a:buNone/>
              <a:defRPr sz="1500" b="0" i="0" u="none" strike="noStrike" cap="none" spc="0" baseline="0">
                <a:ln>
                  <a:noFill/>
                </a:ln>
                <a:solidFill>
                  <a:schemeClr val="accent6">
                    <a:hueOff val="-2214564"/>
                    <a:satOff val="-18454"/>
                    <a:lumOff val="-82929"/>
                    <a:alpha val="70145"/>
                  </a:schemeClr>
                </a:solidFill>
                <a:uFillTx/>
                <a:latin typeface="+mn-lt"/>
                <a:ea typeface="+mn-ea"/>
                <a:cs typeface="+mn-cs"/>
                <a:sym typeface="Titillium Web"/>
              </a:defRPr>
            </a:lvl5pPr>
            <a:lvl6pPr marL="0" marR="0" indent="571500" algn="l" defTabSz="410845" rtl="0" latinLnBrk="0">
              <a:lnSpc>
                <a:spcPct val="100000"/>
              </a:lnSpc>
              <a:spcBef>
                <a:spcPts val="0"/>
              </a:spcBef>
              <a:spcAft>
                <a:spcPts val="0"/>
              </a:spcAft>
              <a:buClrTx/>
              <a:buSzTx/>
              <a:buFontTx/>
              <a:buNone/>
              <a:defRPr sz="1500" b="0" i="0" u="none" strike="noStrike" cap="none" spc="0" baseline="0">
                <a:ln>
                  <a:noFill/>
                </a:ln>
                <a:solidFill>
                  <a:schemeClr val="accent6">
                    <a:hueOff val="-2214564"/>
                    <a:satOff val="-18454"/>
                    <a:lumOff val="-82929"/>
                    <a:alpha val="70145"/>
                  </a:schemeClr>
                </a:solidFill>
                <a:uFillTx/>
                <a:latin typeface="+mn-lt"/>
                <a:ea typeface="+mn-ea"/>
                <a:cs typeface="+mn-cs"/>
                <a:sym typeface="Titillium Web"/>
              </a:defRPr>
            </a:lvl6pPr>
            <a:lvl7pPr marL="0" marR="0" indent="685800" algn="l" defTabSz="410845" rtl="0" latinLnBrk="0">
              <a:lnSpc>
                <a:spcPct val="100000"/>
              </a:lnSpc>
              <a:spcBef>
                <a:spcPts val="0"/>
              </a:spcBef>
              <a:spcAft>
                <a:spcPts val="0"/>
              </a:spcAft>
              <a:buClrTx/>
              <a:buSzTx/>
              <a:buFontTx/>
              <a:buNone/>
              <a:defRPr sz="1500" b="0" i="0" u="none" strike="noStrike" cap="none" spc="0" baseline="0">
                <a:ln>
                  <a:noFill/>
                </a:ln>
                <a:solidFill>
                  <a:schemeClr val="accent6">
                    <a:hueOff val="-2214564"/>
                    <a:satOff val="-18454"/>
                    <a:lumOff val="-82929"/>
                    <a:alpha val="70145"/>
                  </a:schemeClr>
                </a:solidFill>
                <a:uFillTx/>
                <a:latin typeface="+mn-lt"/>
                <a:ea typeface="+mn-ea"/>
                <a:cs typeface="+mn-cs"/>
                <a:sym typeface="Titillium Web"/>
              </a:defRPr>
            </a:lvl7pPr>
            <a:lvl8pPr marL="0" marR="0" indent="800100" algn="l" defTabSz="410845" rtl="0" latinLnBrk="0">
              <a:lnSpc>
                <a:spcPct val="100000"/>
              </a:lnSpc>
              <a:spcBef>
                <a:spcPts val="0"/>
              </a:spcBef>
              <a:spcAft>
                <a:spcPts val="0"/>
              </a:spcAft>
              <a:buClrTx/>
              <a:buSzTx/>
              <a:buFontTx/>
              <a:buNone/>
              <a:defRPr sz="1500" b="0" i="0" u="none" strike="noStrike" cap="none" spc="0" baseline="0">
                <a:ln>
                  <a:noFill/>
                </a:ln>
                <a:solidFill>
                  <a:schemeClr val="accent6">
                    <a:hueOff val="-2214564"/>
                    <a:satOff val="-18454"/>
                    <a:lumOff val="-82929"/>
                    <a:alpha val="70145"/>
                  </a:schemeClr>
                </a:solidFill>
                <a:uFillTx/>
                <a:latin typeface="+mn-lt"/>
                <a:ea typeface="+mn-ea"/>
                <a:cs typeface="+mn-cs"/>
                <a:sym typeface="Titillium Web"/>
              </a:defRPr>
            </a:lvl8pPr>
            <a:lvl9pPr marL="0" marR="0" indent="914400" algn="l" defTabSz="410845" rtl="0" latinLnBrk="0">
              <a:lnSpc>
                <a:spcPct val="100000"/>
              </a:lnSpc>
              <a:spcBef>
                <a:spcPts val="0"/>
              </a:spcBef>
              <a:spcAft>
                <a:spcPts val="0"/>
              </a:spcAft>
              <a:buClrTx/>
              <a:buSzTx/>
              <a:buFontTx/>
              <a:buNone/>
              <a:defRPr sz="1500" b="0" i="0" u="none" strike="noStrike" cap="none" spc="0" baseline="0">
                <a:ln>
                  <a:noFill/>
                </a:ln>
                <a:solidFill>
                  <a:schemeClr val="accent6">
                    <a:hueOff val="-2214564"/>
                    <a:satOff val="-18454"/>
                    <a:lumOff val="-82929"/>
                    <a:alpha val="70145"/>
                  </a:schemeClr>
                </a:solidFill>
                <a:uFillTx/>
                <a:latin typeface="+mn-lt"/>
                <a:ea typeface="+mn-ea"/>
                <a:cs typeface="+mn-cs"/>
                <a:sym typeface="Titillium Web"/>
              </a:defRPr>
            </a:lvl9pPr>
          </a:lstStyle>
          <a:p>
            <a:pPr marL="0" marR="0" lvl="0" indent="0" algn="l" defTabSz="410845" rtl="0" eaLnBrk="1" fontAlgn="auto" latinLnBrk="0" hangingPunct="1">
              <a:lnSpc>
                <a:spcPct val="110000"/>
              </a:lnSpc>
              <a:spcBef>
                <a:spcPts val="0"/>
              </a:spcBef>
              <a:spcAft>
                <a:spcPts val="0"/>
              </a:spcAft>
              <a:buClrTx/>
              <a:buSzTx/>
              <a:buFontTx/>
              <a:buNone/>
              <a:defRPr/>
            </a:pPr>
            <a:r>
              <a:rPr kumimoji="0" lang="en-US" sz="1200" b="0" i="0" u="none" strike="noStrike" kern="0" cap="none" spc="0" normalizeH="0" baseline="0" noProof="0" dirty="0">
                <a:ln>
                  <a:noFill/>
                </a:ln>
                <a:solidFill>
                  <a:srgbClr val="000000">
                    <a:alpha val="34675"/>
                    <a:alpha val="35000"/>
                  </a:srgbClr>
                </a:solidFill>
                <a:effectLst/>
                <a:uLnTx/>
                <a:uFillTx/>
                <a:cs typeface="+mn-ea"/>
                <a:sym typeface="+mn-lt"/>
              </a:rPr>
              <a:t>/ This is the place</a:t>
            </a:r>
            <a:br>
              <a:rPr kumimoji="0" lang="en-US" sz="1200" b="0" i="0" u="none" strike="noStrike" kern="0" cap="none" spc="0" normalizeH="0" baseline="0" noProof="0" dirty="0">
                <a:ln>
                  <a:noFill/>
                </a:ln>
                <a:solidFill>
                  <a:srgbClr val="000000">
                    <a:alpha val="34675"/>
                    <a:alpha val="35000"/>
                  </a:srgbClr>
                </a:solidFill>
                <a:effectLst/>
                <a:uLnTx/>
                <a:uFillTx/>
                <a:cs typeface="+mn-ea"/>
                <a:sym typeface="+mn-lt"/>
              </a:rPr>
            </a:br>
            <a:r>
              <a:rPr kumimoji="0" lang="en-US" sz="1200" b="0" i="0" u="none" strike="noStrike" kern="0" cap="none" spc="0" normalizeH="0" baseline="0" noProof="0" dirty="0">
                <a:ln>
                  <a:noFill/>
                </a:ln>
                <a:solidFill>
                  <a:srgbClr val="000000">
                    <a:alpha val="34675"/>
                    <a:alpha val="35000"/>
                  </a:srgbClr>
                </a:solidFill>
                <a:effectLst/>
                <a:uLnTx/>
                <a:uFillTx/>
                <a:cs typeface="+mn-ea"/>
                <a:sym typeface="+mn-lt"/>
              </a:rPr>
              <a:t>for subtitle /</a:t>
            </a:r>
            <a:endParaRPr kumimoji="0" lang="en-US" sz="1200" b="0" i="0" u="none" strike="noStrike" kern="0" cap="none" spc="0" normalizeH="0" baseline="0" noProof="0" dirty="0">
              <a:ln>
                <a:noFill/>
              </a:ln>
              <a:solidFill>
                <a:srgbClr val="000000">
                  <a:alpha val="34675"/>
                  <a:alpha val="35000"/>
                </a:srgbClr>
              </a:solidFill>
              <a:effectLst/>
              <a:uLnTx/>
              <a:uFillTx/>
              <a:cs typeface="+mn-ea"/>
              <a:sym typeface="+mn-lt"/>
            </a:endParaRPr>
          </a:p>
        </p:txBody>
      </p:sp>
      <p:sp>
        <p:nvSpPr>
          <p:cNvPr id="108" name="Shape 3157"/>
          <p:cNvSpPr txBox="1"/>
          <p:nvPr/>
        </p:nvSpPr>
        <p:spPr>
          <a:xfrm>
            <a:off x="1145739" y="1422647"/>
            <a:ext cx="2592418" cy="1174493"/>
          </a:xfrm>
          <a:prstGeom prst="rect">
            <a:avLst/>
          </a:prstGeom>
          <a:ln w="12700">
            <a:miter lim="400000"/>
          </a:ln>
        </p:spPr>
        <p:txBody>
          <a:bodyPr lIns="50800" tIns="50800" rIns="50800" bIns="50800" anchor="b">
            <a:normAutofit/>
          </a:bodyPr>
          <a:lstStyle>
            <a:lvl1pPr marL="0" marR="0" indent="0" algn="l" defTabSz="410845" latinLnBrk="0">
              <a:lnSpc>
                <a:spcPct val="100000"/>
              </a:lnSpc>
              <a:spcBef>
                <a:spcPts val="0"/>
              </a:spcBef>
              <a:spcAft>
                <a:spcPts val="0"/>
              </a:spcAft>
              <a:buClrTx/>
              <a:buSzTx/>
              <a:buFontTx/>
              <a:buNone/>
              <a:defRPr sz="4000" b="0" i="0" u="none" strike="noStrike" cap="none" spc="0" baseline="0">
                <a:ln>
                  <a:noFill/>
                </a:ln>
                <a:solidFill>
                  <a:schemeClr val="accent6">
                    <a:hueOff val="-2214564"/>
                    <a:satOff val="-18454"/>
                    <a:lumOff val="-82929"/>
                  </a:schemeClr>
                </a:solidFill>
                <a:uFillTx/>
                <a:latin typeface="+mn-lt"/>
                <a:ea typeface="+mn-ea"/>
                <a:cs typeface="+mn-cs"/>
                <a:sym typeface="Titillium Web"/>
              </a:defRPr>
            </a:lvl1pPr>
            <a:lvl2pPr marL="0" marR="0" indent="114300" algn="ctr" defTabSz="410845" latinLnBrk="0">
              <a:lnSpc>
                <a:spcPct val="80000"/>
              </a:lnSpc>
              <a:spcBef>
                <a:spcPts val="0"/>
              </a:spcBef>
              <a:spcAft>
                <a:spcPts val="0"/>
              </a:spcAft>
              <a:buClrTx/>
              <a:buSzTx/>
              <a:buFontTx/>
              <a:buNone/>
              <a:defRPr sz="4000" b="0" i="0" u="none" strike="noStrike" cap="none" spc="0" baseline="0">
                <a:ln>
                  <a:noFill/>
                </a:ln>
                <a:solidFill>
                  <a:schemeClr val="accent6">
                    <a:hueOff val="-2214564"/>
                    <a:satOff val="-18454"/>
                    <a:lumOff val="-82929"/>
                  </a:schemeClr>
                </a:solidFill>
                <a:uFillTx/>
                <a:latin typeface="+mn-lt"/>
                <a:ea typeface="+mn-ea"/>
                <a:cs typeface="+mn-cs"/>
                <a:sym typeface="Titillium Web"/>
              </a:defRPr>
            </a:lvl2pPr>
            <a:lvl3pPr marL="0" marR="0" indent="228600" algn="ctr" defTabSz="410845" latinLnBrk="0">
              <a:lnSpc>
                <a:spcPct val="80000"/>
              </a:lnSpc>
              <a:spcBef>
                <a:spcPts val="0"/>
              </a:spcBef>
              <a:spcAft>
                <a:spcPts val="0"/>
              </a:spcAft>
              <a:buClrTx/>
              <a:buSzTx/>
              <a:buFontTx/>
              <a:buNone/>
              <a:defRPr sz="4000" b="0" i="0" u="none" strike="noStrike" cap="none" spc="0" baseline="0">
                <a:ln>
                  <a:noFill/>
                </a:ln>
                <a:solidFill>
                  <a:schemeClr val="accent6">
                    <a:hueOff val="-2214564"/>
                    <a:satOff val="-18454"/>
                    <a:lumOff val="-82929"/>
                  </a:schemeClr>
                </a:solidFill>
                <a:uFillTx/>
                <a:latin typeface="+mn-lt"/>
                <a:ea typeface="+mn-ea"/>
                <a:cs typeface="+mn-cs"/>
                <a:sym typeface="Titillium Web"/>
              </a:defRPr>
            </a:lvl3pPr>
            <a:lvl4pPr marL="0" marR="0" indent="342900" algn="ctr" defTabSz="410845" latinLnBrk="0">
              <a:lnSpc>
                <a:spcPct val="80000"/>
              </a:lnSpc>
              <a:spcBef>
                <a:spcPts val="0"/>
              </a:spcBef>
              <a:spcAft>
                <a:spcPts val="0"/>
              </a:spcAft>
              <a:buClrTx/>
              <a:buSzTx/>
              <a:buFontTx/>
              <a:buNone/>
              <a:defRPr sz="4000" b="0" i="0" u="none" strike="noStrike" cap="none" spc="0" baseline="0">
                <a:ln>
                  <a:noFill/>
                </a:ln>
                <a:solidFill>
                  <a:schemeClr val="accent6">
                    <a:hueOff val="-2214564"/>
                    <a:satOff val="-18454"/>
                    <a:lumOff val="-82929"/>
                  </a:schemeClr>
                </a:solidFill>
                <a:uFillTx/>
                <a:latin typeface="+mn-lt"/>
                <a:ea typeface="+mn-ea"/>
                <a:cs typeface="+mn-cs"/>
                <a:sym typeface="Titillium Web"/>
              </a:defRPr>
            </a:lvl4pPr>
            <a:lvl5pPr marL="0" marR="0" indent="457200" algn="ctr" defTabSz="410845" latinLnBrk="0">
              <a:lnSpc>
                <a:spcPct val="80000"/>
              </a:lnSpc>
              <a:spcBef>
                <a:spcPts val="0"/>
              </a:spcBef>
              <a:spcAft>
                <a:spcPts val="0"/>
              </a:spcAft>
              <a:buClrTx/>
              <a:buSzTx/>
              <a:buFontTx/>
              <a:buNone/>
              <a:defRPr sz="4000" b="0" i="0" u="none" strike="noStrike" cap="none" spc="0" baseline="0">
                <a:ln>
                  <a:noFill/>
                </a:ln>
                <a:solidFill>
                  <a:schemeClr val="accent6">
                    <a:hueOff val="-2214564"/>
                    <a:satOff val="-18454"/>
                    <a:lumOff val="-82929"/>
                  </a:schemeClr>
                </a:solidFill>
                <a:uFillTx/>
                <a:latin typeface="+mn-lt"/>
                <a:ea typeface="+mn-ea"/>
                <a:cs typeface="+mn-cs"/>
                <a:sym typeface="Titillium Web"/>
              </a:defRPr>
            </a:lvl5pPr>
            <a:lvl6pPr marL="0" marR="0" indent="571500" algn="ctr" defTabSz="410845" latinLnBrk="0">
              <a:lnSpc>
                <a:spcPct val="80000"/>
              </a:lnSpc>
              <a:spcBef>
                <a:spcPts val="0"/>
              </a:spcBef>
              <a:spcAft>
                <a:spcPts val="0"/>
              </a:spcAft>
              <a:buClrTx/>
              <a:buSzTx/>
              <a:buFontTx/>
              <a:buNone/>
              <a:defRPr sz="4000" b="0" i="0" u="none" strike="noStrike" cap="none" spc="0" baseline="0">
                <a:ln>
                  <a:noFill/>
                </a:ln>
                <a:solidFill>
                  <a:schemeClr val="accent6">
                    <a:hueOff val="-2214564"/>
                    <a:satOff val="-18454"/>
                    <a:lumOff val="-82929"/>
                  </a:schemeClr>
                </a:solidFill>
                <a:uFillTx/>
                <a:latin typeface="+mn-lt"/>
                <a:ea typeface="+mn-ea"/>
                <a:cs typeface="+mn-cs"/>
                <a:sym typeface="Titillium Web"/>
              </a:defRPr>
            </a:lvl6pPr>
            <a:lvl7pPr marL="0" marR="0" indent="685800" algn="ctr" defTabSz="410845" latinLnBrk="0">
              <a:lnSpc>
                <a:spcPct val="80000"/>
              </a:lnSpc>
              <a:spcBef>
                <a:spcPts val="0"/>
              </a:spcBef>
              <a:spcAft>
                <a:spcPts val="0"/>
              </a:spcAft>
              <a:buClrTx/>
              <a:buSzTx/>
              <a:buFontTx/>
              <a:buNone/>
              <a:defRPr sz="4000" b="0" i="0" u="none" strike="noStrike" cap="none" spc="0" baseline="0">
                <a:ln>
                  <a:noFill/>
                </a:ln>
                <a:solidFill>
                  <a:schemeClr val="accent6">
                    <a:hueOff val="-2214564"/>
                    <a:satOff val="-18454"/>
                    <a:lumOff val="-82929"/>
                  </a:schemeClr>
                </a:solidFill>
                <a:uFillTx/>
                <a:latin typeface="+mn-lt"/>
                <a:ea typeface="+mn-ea"/>
                <a:cs typeface="+mn-cs"/>
                <a:sym typeface="Titillium Web"/>
              </a:defRPr>
            </a:lvl7pPr>
            <a:lvl8pPr marL="0" marR="0" indent="800100" algn="ctr" defTabSz="410845" latinLnBrk="0">
              <a:lnSpc>
                <a:spcPct val="80000"/>
              </a:lnSpc>
              <a:spcBef>
                <a:spcPts val="0"/>
              </a:spcBef>
              <a:spcAft>
                <a:spcPts val="0"/>
              </a:spcAft>
              <a:buClrTx/>
              <a:buSzTx/>
              <a:buFontTx/>
              <a:buNone/>
              <a:defRPr sz="4000" b="0" i="0" u="none" strike="noStrike" cap="none" spc="0" baseline="0">
                <a:ln>
                  <a:noFill/>
                </a:ln>
                <a:solidFill>
                  <a:schemeClr val="accent6">
                    <a:hueOff val="-2214564"/>
                    <a:satOff val="-18454"/>
                    <a:lumOff val="-82929"/>
                  </a:schemeClr>
                </a:solidFill>
                <a:uFillTx/>
                <a:latin typeface="+mn-lt"/>
                <a:ea typeface="+mn-ea"/>
                <a:cs typeface="+mn-cs"/>
                <a:sym typeface="Titillium Web"/>
              </a:defRPr>
            </a:lvl8pPr>
            <a:lvl9pPr marL="0" marR="0" indent="914400" algn="ctr" defTabSz="410845" latinLnBrk="0">
              <a:lnSpc>
                <a:spcPct val="80000"/>
              </a:lnSpc>
              <a:spcBef>
                <a:spcPts val="0"/>
              </a:spcBef>
              <a:spcAft>
                <a:spcPts val="0"/>
              </a:spcAft>
              <a:buClrTx/>
              <a:buSzTx/>
              <a:buFontTx/>
              <a:buNone/>
              <a:defRPr sz="4000" b="0" i="0" u="none" strike="noStrike" cap="none" spc="0" baseline="0">
                <a:ln>
                  <a:noFill/>
                </a:ln>
                <a:solidFill>
                  <a:schemeClr val="accent6">
                    <a:hueOff val="-2214564"/>
                    <a:satOff val="-18454"/>
                    <a:lumOff val="-82929"/>
                  </a:schemeClr>
                </a:solidFill>
                <a:uFillTx/>
                <a:latin typeface="+mn-lt"/>
                <a:ea typeface="+mn-ea"/>
                <a:cs typeface="+mn-cs"/>
                <a:sym typeface="Titillium Web"/>
              </a:defRPr>
            </a:lvl9pPr>
          </a:lstStyle>
          <a:p>
            <a:pPr lvl="0"/>
            <a:r>
              <a:rPr lang="en-US" sz="3200" kern="0" dirty="0">
                <a:solidFill>
                  <a:srgbClr val="DCD5CB">
                    <a:hueOff val="-2214564"/>
                    <a:satOff val="-18454"/>
                    <a:lumOff val="-82929"/>
                  </a:srgbClr>
                </a:solidFill>
                <a:cs typeface="+mn-ea"/>
                <a:sym typeface="+mn-lt"/>
              </a:rPr>
              <a:t>ADD YOUR HERE</a:t>
            </a:r>
            <a:endParaRPr lang="en-US" sz="3200" kern="0" dirty="0">
              <a:solidFill>
                <a:srgbClr val="DCD5CB">
                  <a:hueOff val="-2214564"/>
                  <a:satOff val="-18454"/>
                  <a:lumOff val="-82929"/>
                </a:srgbClr>
              </a:solidFill>
              <a:cs typeface="+mn-ea"/>
              <a:sym typeface="+mn-lt"/>
            </a:endParaRPr>
          </a:p>
        </p:txBody>
      </p:sp>
      <p:sp>
        <p:nvSpPr>
          <p:cNvPr id="109" name="Shape 3158"/>
          <p:cNvSpPr txBox="1"/>
          <p:nvPr/>
        </p:nvSpPr>
        <p:spPr>
          <a:xfrm>
            <a:off x="1145739" y="3321851"/>
            <a:ext cx="3048000" cy="1727697"/>
          </a:xfrm>
          <a:prstGeom prst="rect">
            <a:avLst/>
          </a:prstGeom>
        </p:spPr>
        <p:txBody>
          <a:bodyPr numCol="1" spcCol="38100"/>
          <a:lstStyle>
            <a:lvl1pPr marL="0" marR="0" indent="0" algn="l" defTabSz="410845" rtl="0" latinLnBrk="0">
              <a:lnSpc>
                <a:spcPct val="130000"/>
              </a:lnSpc>
              <a:spcBef>
                <a:spcPts val="0"/>
              </a:spcBef>
              <a:spcAft>
                <a:spcPts val="0"/>
              </a:spcAft>
              <a:buClrTx/>
              <a:buSzTx/>
              <a:buFontTx/>
              <a:buNone/>
              <a:defRPr sz="1500" b="0" i="0" u="none" strike="noStrike" cap="none" spc="0" baseline="0">
                <a:ln>
                  <a:noFill/>
                </a:ln>
                <a:solidFill>
                  <a:srgbClr val="1C1E21"/>
                </a:solidFill>
                <a:uFillTx/>
                <a:latin typeface="+mn-lt"/>
                <a:ea typeface="+mn-ea"/>
                <a:cs typeface="+mn-cs"/>
                <a:sym typeface="Titillium Web"/>
              </a:defRPr>
            </a:lvl1pPr>
            <a:lvl2pPr marL="0" marR="0" indent="114300" algn="l" defTabSz="410845" rtl="0" latinLnBrk="0">
              <a:lnSpc>
                <a:spcPct val="130000"/>
              </a:lnSpc>
              <a:spcBef>
                <a:spcPts val="0"/>
              </a:spcBef>
              <a:spcAft>
                <a:spcPts val="0"/>
              </a:spcAft>
              <a:buClrTx/>
              <a:buSzTx/>
              <a:buFontTx/>
              <a:buNone/>
              <a:defRPr sz="1500" b="0" i="0" u="none" strike="noStrike" cap="none" spc="0" baseline="0">
                <a:ln>
                  <a:noFill/>
                </a:ln>
                <a:solidFill>
                  <a:schemeClr val="accent6">
                    <a:hueOff val="-2214564"/>
                    <a:satOff val="-18454"/>
                    <a:lumOff val="-82929"/>
                    <a:alpha val="70145"/>
                  </a:schemeClr>
                </a:solidFill>
                <a:uFillTx/>
                <a:latin typeface="+mn-lt"/>
                <a:ea typeface="+mn-ea"/>
                <a:cs typeface="+mn-cs"/>
                <a:sym typeface="Titillium Web"/>
              </a:defRPr>
            </a:lvl2pPr>
            <a:lvl3pPr marL="0" marR="0" indent="228600" algn="l" defTabSz="410845" rtl="0" latinLnBrk="0">
              <a:lnSpc>
                <a:spcPct val="130000"/>
              </a:lnSpc>
              <a:spcBef>
                <a:spcPts val="0"/>
              </a:spcBef>
              <a:spcAft>
                <a:spcPts val="0"/>
              </a:spcAft>
              <a:buClrTx/>
              <a:buSzTx/>
              <a:buFontTx/>
              <a:buNone/>
              <a:defRPr sz="1500" b="0" i="0" u="none" strike="noStrike" cap="none" spc="0" baseline="0">
                <a:ln>
                  <a:noFill/>
                </a:ln>
                <a:solidFill>
                  <a:schemeClr val="accent6">
                    <a:hueOff val="-2214564"/>
                    <a:satOff val="-18454"/>
                    <a:lumOff val="-82929"/>
                    <a:alpha val="70145"/>
                  </a:schemeClr>
                </a:solidFill>
                <a:uFillTx/>
                <a:latin typeface="+mn-lt"/>
                <a:ea typeface="+mn-ea"/>
                <a:cs typeface="+mn-cs"/>
                <a:sym typeface="Titillium Web"/>
              </a:defRPr>
            </a:lvl3pPr>
            <a:lvl4pPr marL="0" marR="0" indent="342900" algn="l" defTabSz="410845" rtl="0" latinLnBrk="0">
              <a:lnSpc>
                <a:spcPct val="130000"/>
              </a:lnSpc>
              <a:spcBef>
                <a:spcPts val="0"/>
              </a:spcBef>
              <a:spcAft>
                <a:spcPts val="0"/>
              </a:spcAft>
              <a:buClrTx/>
              <a:buSzTx/>
              <a:buFontTx/>
              <a:buNone/>
              <a:defRPr sz="1500" b="0" i="0" u="none" strike="noStrike" cap="none" spc="0" baseline="0">
                <a:ln>
                  <a:noFill/>
                </a:ln>
                <a:solidFill>
                  <a:schemeClr val="accent6">
                    <a:hueOff val="-2214564"/>
                    <a:satOff val="-18454"/>
                    <a:lumOff val="-82929"/>
                    <a:alpha val="70145"/>
                  </a:schemeClr>
                </a:solidFill>
                <a:uFillTx/>
                <a:latin typeface="+mn-lt"/>
                <a:ea typeface="+mn-ea"/>
                <a:cs typeface="+mn-cs"/>
                <a:sym typeface="Titillium Web"/>
              </a:defRPr>
            </a:lvl4pPr>
            <a:lvl5pPr marL="0" marR="0" indent="457200" algn="l" defTabSz="410845" rtl="0" latinLnBrk="0">
              <a:lnSpc>
                <a:spcPct val="130000"/>
              </a:lnSpc>
              <a:spcBef>
                <a:spcPts val="0"/>
              </a:spcBef>
              <a:spcAft>
                <a:spcPts val="0"/>
              </a:spcAft>
              <a:buClrTx/>
              <a:buSzTx/>
              <a:buFontTx/>
              <a:buNone/>
              <a:defRPr sz="1500" b="0" i="0" u="none" strike="noStrike" cap="none" spc="0" baseline="0">
                <a:ln>
                  <a:noFill/>
                </a:ln>
                <a:solidFill>
                  <a:schemeClr val="accent6">
                    <a:hueOff val="-2214564"/>
                    <a:satOff val="-18454"/>
                    <a:lumOff val="-82929"/>
                    <a:alpha val="70145"/>
                  </a:schemeClr>
                </a:solidFill>
                <a:uFillTx/>
                <a:latin typeface="+mn-lt"/>
                <a:ea typeface="+mn-ea"/>
                <a:cs typeface="+mn-cs"/>
                <a:sym typeface="Titillium Web"/>
              </a:defRPr>
            </a:lvl5pPr>
            <a:lvl6pPr marL="0" marR="0" indent="571500" algn="l" defTabSz="410845" rtl="0" latinLnBrk="0">
              <a:lnSpc>
                <a:spcPct val="100000"/>
              </a:lnSpc>
              <a:spcBef>
                <a:spcPts val="0"/>
              </a:spcBef>
              <a:spcAft>
                <a:spcPts val="0"/>
              </a:spcAft>
              <a:buClrTx/>
              <a:buSzTx/>
              <a:buFontTx/>
              <a:buNone/>
              <a:defRPr sz="1500" b="0" i="0" u="none" strike="noStrike" cap="none" spc="0" baseline="0">
                <a:ln>
                  <a:noFill/>
                </a:ln>
                <a:solidFill>
                  <a:schemeClr val="accent6">
                    <a:hueOff val="-2214564"/>
                    <a:satOff val="-18454"/>
                    <a:lumOff val="-82929"/>
                    <a:alpha val="70145"/>
                  </a:schemeClr>
                </a:solidFill>
                <a:uFillTx/>
                <a:latin typeface="+mn-lt"/>
                <a:ea typeface="+mn-ea"/>
                <a:cs typeface="+mn-cs"/>
                <a:sym typeface="Titillium Web"/>
              </a:defRPr>
            </a:lvl6pPr>
            <a:lvl7pPr marL="0" marR="0" indent="685800" algn="l" defTabSz="410845" rtl="0" latinLnBrk="0">
              <a:lnSpc>
                <a:spcPct val="100000"/>
              </a:lnSpc>
              <a:spcBef>
                <a:spcPts val="0"/>
              </a:spcBef>
              <a:spcAft>
                <a:spcPts val="0"/>
              </a:spcAft>
              <a:buClrTx/>
              <a:buSzTx/>
              <a:buFontTx/>
              <a:buNone/>
              <a:defRPr sz="1500" b="0" i="0" u="none" strike="noStrike" cap="none" spc="0" baseline="0">
                <a:ln>
                  <a:noFill/>
                </a:ln>
                <a:solidFill>
                  <a:schemeClr val="accent6">
                    <a:hueOff val="-2214564"/>
                    <a:satOff val="-18454"/>
                    <a:lumOff val="-82929"/>
                    <a:alpha val="70145"/>
                  </a:schemeClr>
                </a:solidFill>
                <a:uFillTx/>
                <a:latin typeface="+mn-lt"/>
                <a:ea typeface="+mn-ea"/>
                <a:cs typeface="+mn-cs"/>
                <a:sym typeface="Titillium Web"/>
              </a:defRPr>
            </a:lvl7pPr>
            <a:lvl8pPr marL="0" marR="0" indent="800100" algn="l" defTabSz="410845" rtl="0" latinLnBrk="0">
              <a:lnSpc>
                <a:spcPct val="100000"/>
              </a:lnSpc>
              <a:spcBef>
                <a:spcPts val="0"/>
              </a:spcBef>
              <a:spcAft>
                <a:spcPts val="0"/>
              </a:spcAft>
              <a:buClrTx/>
              <a:buSzTx/>
              <a:buFontTx/>
              <a:buNone/>
              <a:defRPr sz="1500" b="0" i="0" u="none" strike="noStrike" cap="none" spc="0" baseline="0">
                <a:ln>
                  <a:noFill/>
                </a:ln>
                <a:solidFill>
                  <a:schemeClr val="accent6">
                    <a:hueOff val="-2214564"/>
                    <a:satOff val="-18454"/>
                    <a:lumOff val="-82929"/>
                    <a:alpha val="70145"/>
                  </a:schemeClr>
                </a:solidFill>
                <a:uFillTx/>
                <a:latin typeface="+mn-lt"/>
                <a:ea typeface="+mn-ea"/>
                <a:cs typeface="+mn-cs"/>
                <a:sym typeface="Titillium Web"/>
              </a:defRPr>
            </a:lvl8pPr>
            <a:lvl9pPr marL="0" marR="0" indent="914400" algn="l" defTabSz="410845" rtl="0" latinLnBrk="0">
              <a:lnSpc>
                <a:spcPct val="100000"/>
              </a:lnSpc>
              <a:spcBef>
                <a:spcPts val="0"/>
              </a:spcBef>
              <a:spcAft>
                <a:spcPts val="0"/>
              </a:spcAft>
              <a:buClrTx/>
              <a:buSzTx/>
              <a:buFontTx/>
              <a:buNone/>
              <a:defRPr sz="1500" b="0" i="0" u="none" strike="noStrike" cap="none" spc="0" baseline="0">
                <a:ln>
                  <a:noFill/>
                </a:ln>
                <a:solidFill>
                  <a:schemeClr val="accent6">
                    <a:hueOff val="-2214564"/>
                    <a:satOff val="-18454"/>
                    <a:lumOff val="-82929"/>
                    <a:alpha val="70145"/>
                  </a:schemeClr>
                </a:solidFill>
                <a:uFillTx/>
                <a:latin typeface="+mn-lt"/>
                <a:ea typeface="+mn-ea"/>
                <a:cs typeface="+mn-cs"/>
                <a:sym typeface="Titillium Web"/>
              </a:defRPr>
            </a:lvl9pPr>
          </a:lstStyle>
          <a:p>
            <a:pPr lvl="0"/>
            <a:r>
              <a:rPr lang="zh-CN" altLang="en-US" sz="1000" kern="0" dirty="0">
                <a:solidFill>
                  <a:schemeClr val="bg1">
                    <a:lumMod val="50000"/>
                  </a:schemeClr>
                </a:solidFill>
                <a:cs typeface="+mn-ea"/>
                <a:sym typeface="+mn-lt"/>
              </a:rPr>
              <a:t>单击添加详细文字说明，或复制文本黏贴自此右键只保留文字单击添加详细文字说明，或复制文本黏贴自此单击添加详细文字说明，或复制文本黏贴自此右键只保留文字单击添加详细文字说明，或复制文本黏贴自此单击添加详细文字说明，或复制文本黏贴自此单击添加详细文字说明，或复制文本黏贴自此右键只保留文字单击添加详细文字说明，或复制文本黏贴自此单击添加</a:t>
            </a:r>
            <a:endParaRPr lang="zh-CN" altLang="en-US" sz="1000" kern="0" dirty="0">
              <a:solidFill>
                <a:schemeClr val="bg1">
                  <a:lumMod val="50000"/>
                </a:schemeClr>
              </a:solidFill>
              <a:cs typeface="+mn-ea"/>
              <a:sym typeface="+mn-lt"/>
            </a:endParaRPr>
          </a:p>
        </p:txBody>
      </p:sp>
      <p:sp>
        <p:nvSpPr>
          <p:cNvPr id="110" name="Shape 2413"/>
          <p:cNvSpPr/>
          <p:nvPr/>
        </p:nvSpPr>
        <p:spPr>
          <a:xfrm>
            <a:off x="1254265" y="5291083"/>
            <a:ext cx="346684" cy="338782"/>
          </a:xfrm>
          <a:custGeom>
            <a:avLst/>
            <a:gdLst/>
            <a:ahLst/>
            <a:cxnLst>
              <a:cxn ang="0">
                <a:pos x="wd2" y="hd2"/>
              </a:cxn>
              <a:cxn ang="5400000">
                <a:pos x="wd2" y="hd2"/>
              </a:cxn>
              <a:cxn ang="10800000">
                <a:pos x="wd2" y="hd2"/>
              </a:cxn>
              <a:cxn ang="16200000">
                <a:pos x="wd2" y="hd2"/>
              </a:cxn>
            </a:cxnLst>
            <a:rect l="0" t="0" r="r" b="b"/>
            <a:pathLst>
              <a:path w="21600" h="21319" extrusionOk="0">
                <a:moveTo>
                  <a:pt x="7530" y="4197"/>
                </a:moveTo>
                <a:lnTo>
                  <a:pt x="6680" y="3701"/>
                </a:lnTo>
                <a:lnTo>
                  <a:pt x="6189" y="4560"/>
                </a:lnTo>
                <a:lnTo>
                  <a:pt x="7040" y="5056"/>
                </a:lnTo>
                <a:cubicBezTo>
                  <a:pt x="7040" y="5056"/>
                  <a:pt x="7530" y="4197"/>
                  <a:pt x="7530" y="4197"/>
                </a:cubicBezTo>
                <a:close/>
                <a:moveTo>
                  <a:pt x="8512" y="2479"/>
                </a:moveTo>
                <a:lnTo>
                  <a:pt x="7662" y="1984"/>
                </a:lnTo>
                <a:lnTo>
                  <a:pt x="7171" y="2843"/>
                </a:lnTo>
                <a:lnTo>
                  <a:pt x="8021" y="3339"/>
                </a:lnTo>
                <a:cubicBezTo>
                  <a:pt x="8021" y="3339"/>
                  <a:pt x="8512" y="2479"/>
                  <a:pt x="8512" y="2479"/>
                </a:cubicBezTo>
                <a:close/>
                <a:moveTo>
                  <a:pt x="20618" y="8428"/>
                </a:moveTo>
                <a:lnTo>
                  <a:pt x="982" y="8428"/>
                </a:lnTo>
                <a:lnTo>
                  <a:pt x="982" y="6445"/>
                </a:lnTo>
                <a:lnTo>
                  <a:pt x="20618" y="6445"/>
                </a:lnTo>
                <a:cubicBezTo>
                  <a:pt x="20618" y="6445"/>
                  <a:pt x="20618" y="8428"/>
                  <a:pt x="20618" y="8428"/>
                </a:cubicBezTo>
                <a:close/>
                <a:moveTo>
                  <a:pt x="18655" y="20327"/>
                </a:moveTo>
                <a:lnTo>
                  <a:pt x="2945" y="20327"/>
                </a:lnTo>
                <a:lnTo>
                  <a:pt x="2945" y="9420"/>
                </a:lnTo>
                <a:lnTo>
                  <a:pt x="18655" y="9420"/>
                </a:lnTo>
                <a:cubicBezTo>
                  <a:pt x="18655" y="9420"/>
                  <a:pt x="18655" y="20327"/>
                  <a:pt x="18655" y="20327"/>
                </a:cubicBezTo>
                <a:close/>
                <a:moveTo>
                  <a:pt x="6811" y="1488"/>
                </a:moveTo>
                <a:cubicBezTo>
                  <a:pt x="7083" y="1014"/>
                  <a:pt x="7683" y="851"/>
                  <a:pt x="8153" y="1125"/>
                </a:cubicBezTo>
                <a:lnTo>
                  <a:pt x="9854" y="2117"/>
                </a:lnTo>
                <a:lnTo>
                  <a:pt x="7946" y="5454"/>
                </a:lnTo>
                <a:lnTo>
                  <a:pt x="5759" y="5454"/>
                </a:lnTo>
                <a:lnTo>
                  <a:pt x="5698" y="5419"/>
                </a:lnTo>
                <a:lnTo>
                  <a:pt x="5678" y="5454"/>
                </a:lnTo>
                <a:lnTo>
                  <a:pt x="4545" y="5454"/>
                </a:lnTo>
                <a:cubicBezTo>
                  <a:pt x="4545" y="5454"/>
                  <a:pt x="6811" y="1488"/>
                  <a:pt x="6811" y="1488"/>
                </a:cubicBezTo>
                <a:close/>
                <a:moveTo>
                  <a:pt x="15577" y="5454"/>
                </a:moveTo>
                <a:lnTo>
                  <a:pt x="9079" y="5454"/>
                </a:lnTo>
                <a:lnTo>
                  <a:pt x="10704" y="2612"/>
                </a:lnTo>
                <a:cubicBezTo>
                  <a:pt x="10704" y="2612"/>
                  <a:pt x="15577" y="5454"/>
                  <a:pt x="15577" y="5454"/>
                </a:cubicBezTo>
                <a:close/>
                <a:moveTo>
                  <a:pt x="15930" y="2759"/>
                </a:moveTo>
                <a:cubicBezTo>
                  <a:pt x="16454" y="2617"/>
                  <a:pt x="16991" y="2931"/>
                  <a:pt x="17132" y="3460"/>
                </a:cubicBezTo>
                <a:lnTo>
                  <a:pt x="17661" y="5454"/>
                </a:lnTo>
                <a:lnTo>
                  <a:pt x="17540" y="5454"/>
                </a:lnTo>
                <a:lnTo>
                  <a:pt x="16279" y="4718"/>
                </a:lnTo>
                <a:lnTo>
                  <a:pt x="16438" y="4674"/>
                </a:lnTo>
                <a:lnTo>
                  <a:pt x="16184" y="3716"/>
                </a:lnTo>
                <a:lnTo>
                  <a:pt x="15236" y="3973"/>
                </a:lnTo>
                <a:lnTo>
                  <a:pt x="15279" y="4135"/>
                </a:lnTo>
                <a:lnTo>
                  <a:pt x="14076" y="3434"/>
                </a:lnTo>
                <a:lnTo>
                  <a:pt x="14033" y="3272"/>
                </a:lnTo>
                <a:cubicBezTo>
                  <a:pt x="14033" y="3272"/>
                  <a:pt x="15930" y="2759"/>
                  <a:pt x="15930" y="2759"/>
                </a:cubicBezTo>
                <a:close/>
                <a:moveTo>
                  <a:pt x="20618" y="5454"/>
                </a:moveTo>
                <a:lnTo>
                  <a:pt x="18678" y="5454"/>
                </a:lnTo>
                <a:lnTo>
                  <a:pt x="18081" y="3203"/>
                </a:lnTo>
                <a:cubicBezTo>
                  <a:pt x="17800" y="2145"/>
                  <a:pt x="16724" y="1518"/>
                  <a:pt x="15676" y="1801"/>
                </a:cubicBezTo>
                <a:lnTo>
                  <a:pt x="12671" y="2615"/>
                </a:lnTo>
                <a:lnTo>
                  <a:pt x="8644" y="266"/>
                </a:lnTo>
                <a:cubicBezTo>
                  <a:pt x="7704" y="-281"/>
                  <a:pt x="6504" y="44"/>
                  <a:pt x="5961" y="992"/>
                </a:cubicBezTo>
                <a:lnTo>
                  <a:pt x="3410" y="5454"/>
                </a:lnTo>
                <a:lnTo>
                  <a:pt x="982" y="5454"/>
                </a:lnTo>
                <a:cubicBezTo>
                  <a:pt x="440" y="5454"/>
                  <a:pt x="0" y="5898"/>
                  <a:pt x="0" y="6445"/>
                </a:cubicBezTo>
                <a:lnTo>
                  <a:pt x="0" y="8428"/>
                </a:lnTo>
                <a:cubicBezTo>
                  <a:pt x="0" y="8977"/>
                  <a:pt x="440" y="9420"/>
                  <a:pt x="982" y="9420"/>
                </a:cubicBezTo>
                <a:lnTo>
                  <a:pt x="1964" y="9420"/>
                </a:lnTo>
                <a:lnTo>
                  <a:pt x="1964" y="20327"/>
                </a:lnTo>
                <a:cubicBezTo>
                  <a:pt x="1964" y="20875"/>
                  <a:pt x="2403" y="21319"/>
                  <a:pt x="2945" y="21319"/>
                </a:cubicBezTo>
                <a:lnTo>
                  <a:pt x="18655" y="21319"/>
                </a:lnTo>
                <a:cubicBezTo>
                  <a:pt x="19197" y="21319"/>
                  <a:pt x="19636" y="20875"/>
                  <a:pt x="19636" y="20327"/>
                </a:cubicBezTo>
                <a:lnTo>
                  <a:pt x="19636" y="9420"/>
                </a:lnTo>
                <a:lnTo>
                  <a:pt x="20618" y="9420"/>
                </a:lnTo>
                <a:cubicBezTo>
                  <a:pt x="21160" y="9420"/>
                  <a:pt x="21600" y="8977"/>
                  <a:pt x="21600" y="8428"/>
                </a:cubicBezTo>
                <a:lnTo>
                  <a:pt x="21600" y="6445"/>
                </a:lnTo>
                <a:cubicBezTo>
                  <a:pt x="21600" y="5898"/>
                  <a:pt x="21160" y="5454"/>
                  <a:pt x="20618" y="5454"/>
                </a:cubicBezTo>
                <a:moveTo>
                  <a:pt x="7855" y="12395"/>
                </a:moveTo>
                <a:lnTo>
                  <a:pt x="13745" y="12395"/>
                </a:lnTo>
                <a:lnTo>
                  <a:pt x="13745" y="13386"/>
                </a:lnTo>
                <a:lnTo>
                  <a:pt x="7855" y="13386"/>
                </a:lnTo>
                <a:cubicBezTo>
                  <a:pt x="7855" y="13386"/>
                  <a:pt x="7855" y="12395"/>
                  <a:pt x="7855" y="12395"/>
                </a:cubicBezTo>
                <a:close/>
                <a:moveTo>
                  <a:pt x="7855" y="14378"/>
                </a:moveTo>
                <a:lnTo>
                  <a:pt x="13745" y="14378"/>
                </a:lnTo>
                <a:cubicBezTo>
                  <a:pt x="14288" y="14378"/>
                  <a:pt x="14727" y="13934"/>
                  <a:pt x="14727" y="13386"/>
                </a:cubicBezTo>
                <a:lnTo>
                  <a:pt x="14727" y="12395"/>
                </a:lnTo>
                <a:cubicBezTo>
                  <a:pt x="14727" y="11847"/>
                  <a:pt x="14288" y="11403"/>
                  <a:pt x="13745" y="11403"/>
                </a:cubicBezTo>
                <a:lnTo>
                  <a:pt x="7855" y="11403"/>
                </a:lnTo>
                <a:cubicBezTo>
                  <a:pt x="7312" y="11403"/>
                  <a:pt x="6873" y="11847"/>
                  <a:pt x="6873" y="12395"/>
                </a:cubicBezTo>
                <a:lnTo>
                  <a:pt x="6873" y="13386"/>
                </a:lnTo>
                <a:cubicBezTo>
                  <a:pt x="6873" y="13934"/>
                  <a:pt x="7312" y="14378"/>
                  <a:pt x="7855" y="14378"/>
                </a:cubicBezTo>
              </a:path>
            </a:pathLst>
          </a:custGeom>
          <a:solidFill>
            <a:srgbClr val="C0B6B4"/>
          </a:solidFill>
          <a:ln w="12700">
            <a:miter lim="400000"/>
          </a:ln>
        </p:spPr>
        <p:txBody>
          <a:bodyPr lIns="19507" tIns="19507" rIns="19507" bIns="19507" anchor="ctr"/>
          <a:lstStyle/>
          <a:p>
            <a:pPr algn="ctr" defTabSz="234315">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600">
              <a:solidFill>
                <a:srgbClr val="FFFFFF"/>
              </a:solidFill>
              <a:effectLst>
                <a:outerShdw blurRad="38100" dist="12700" dir="5400000" rotWithShape="0">
                  <a:srgbClr val="000000">
                    <a:alpha val="50000"/>
                  </a:srgbClr>
                </a:outerShdw>
              </a:effectLst>
              <a:cs typeface="+mn-ea"/>
              <a:sym typeface="+mn-lt"/>
            </a:endParaRPr>
          </a:p>
        </p:txBody>
      </p:sp>
      <p:sp>
        <p:nvSpPr>
          <p:cNvPr id="111" name="Shape 2430"/>
          <p:cNvSpPr/>
          <p:nvPr/>
        </p:nvSpPr>
        <p:spPr>
          <a:xfrm>
            <a:off x="2929417" y="5300633"/>
            <a:ext cx="346685" cy="346658"/>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rgbClr val="C0B6B4"/>
          </a:solidFill>
          <a:ln w="12700">
            <a:miter lim="400000"/>
          </a:ln>
        </p:spPr>
        <p:txBody>
          <a:bodyPr lIns="19507" tIns="19507" rIns="19507" bIns="19507" anchor="ctr"/>
          <a:lstStyle/>
          <a:p>
            <a:pPr algn="ctr" defTabSz="234315">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600">
              <a:solidFill>
                <a:srgbClr val="FFFFFF"/>
              </a:solidFill>
              <a:effectLst>
                <a:outerShdw blurRad="38100" dist="12700" dir="5400000" rotWithShape="0">
                  <a:srgbClr val="000000">
                    <a:alpha val="50000"/>
                  </a:srgbClr>
                </a:outerShdw>
              </a:effectLst>
              <a:cs typeface="+mn-ea"/>
              <a:sym typeface="+mn-lt"/>
            </a:endParaRPr>
          </a:p>
        </p:txBody>
      </p:sp>
      <p:sp>
        <p:nvSpPr>
          <p:cNvPr id="112" name="Shape 2465"/>
          <p:cNvSpPr/>
          <p:nvPr/>
        </p:nvSpPr>
        <p:spPr>
          <a:xfrm>
            <a:off x="2091841" y="5291083"/>
            <a:ext cx="346685" cy="346658"/>
          </a:xfrm>
          <a:custGeom>
            <a:avLst/>
            <a:gdLst/>
            <a:ahLst/>
            <a:cxnLst>
              <a:cxn ang="0">
                <a:pos x="wd2" y="hd2"/>
              </a:cxn>
              <a:cxn ang="5400000">
                <a:pos x="wd2" y="hd2"/>
              </a:cxn>
              <a:cxn ang="10800000">
                <a:pos x="wd2" y="hd2"/>
              </a:cxn>
              <a:cxn ang="16200000">
                <a:pos x="wd2" y="hd2"/>
              </a:cxn>
            </a:cxnLst>
            <a:rect l="0" t="0" r="r" b="b"/>
            <a:pathLst>
              <a:path w="21600" h="21600" extrusionOk="0">
                <a:moveTo>
                  <a:pt x="9579" y="17044"/>
                </a:moveTo>
                <a:cubicBezTo>
                  <a:pt x="9428" y="17174"/>
                  <a:pt x="9252" y="17274"/>
                  <a:pt x="9050" y="17344"/>
                </a:cubicBezTo>
                <a:cubicBezTo>
                  <a:pt x="8849" y="17415"/>
                  <a:pt x="8636" y="17450"/>
                  <a:pt x="8413" y="17450"/>
                </a:cubicBezTo>
                <a:cubicBezTo>
                  <a:pt x="7887" y="17450"/>
                  <a:pt x="7488" y="17288"/>
                  <a:pt x="7214" y="16966"/>
                </a:cubicBezTo>
                <a:cubicBezTo>
                  <a:pt x="6941" y="16644"/>
                  <a:pt x="6797" y="16226"/>
                  <a:pt x="6782" y="15715"/>
                </a:cubicBezTo>
                <a:lnTo>
                  <a:pt x="5864" y="15715"/>
                </a:lnTo>
                <a:cubicBezTo>
                  <a:pt x="5857" y="16122"/>
                  <a:pt x="5913" y="16486"/>
                  <a:pt x="6032" y="16805"/>
                </a:cubicBezTo>
                <a:cubicBezTo>
                  <a:pt x="6151" y="17123"/>
                  <a:pt x="6321" y="17393"/>
                  <a:pt x="6545" y="17611"/>
                </a:cubicBezTo>
                <a:cubicBezTo>
                  <a:pt x="6767" y="17830"/>
                  <a:pt x="7038" y="17995"/>
                  <a:pt x="7355" y="18106"/>
                </a:cubicBezTo>
                <a:cubicBezTo>
                  <a:pt x="7671" y="18218"/>
                  <a:pt x="8024" y="18273"/>
                  <a:pt x="8413" y="18273"/>
                </a:cubicBezTo>
                <a:cubicBezTo>
                  <a:pt x="8773" y="18273"/>
                  <a:pt x="9113" y="18223"/>
                  <a:pt x="9434" y="18123"/>
                </a:cubicBezTo>
                <a:cubicBezTo>
                  <a:pt x="9754" y="18023"/>
                  <a:pt x="10033" y="17873"/>
                  <a:pt x="10271" y="17672"/>
                </a:cubicBezTo>
                <a:cubicBezTo>
                  <a:pt x="10509" y="17472"/>
                  <a:pt x="10697" y="17222"/>
                  <a:pt x="10837" y="16922"/>
                </a:cubicBezTo>
                <a:cubicBezTo>
                  <a:pt x="10978" y="16621"/>
                  <a:pt x="11048" y="16275"/>
                  <a:pt x="11048" y="15881"/>
                </a:cubicBezTo>
                <a:cubicBezTo>
                  <a:pt x="11048" y="15407"/>
                  <a:pt x="10935" y="14995"/>
                  <a:pt x="10708" y="14646"/>
                </a:cubicBezTo>
                <a:cubicBezTo>
                  <a:pt x="10481" y="14298"/>
                  <a:pt x="10134" y="14072"/>
                  <a:pt x="9666" y="13968"/>
                </a:cubicBezTo>
                <a:lnTo>
                  <a:pt x="9666" y="13946"/>
                </a:lnTo>
                <a:cubicBezTo>
                  <a:pt x="9968" y="13805"/>
                  <a:pt x="10220" y="13597"/>
                  <a:pt x="10422" y="13323"/>
                </a:cubicBezTo>
                <a:cubicBezTo>
                  <a:pt x="10624" y="13048"/>
                  <a:pt x="10724" y="12734"/>
                  <a:pt x="10724" y="12377"/>
                </a:cubicBezTo>
                <a:cubicBezTo>
                  <a:pt x="10724" y="12014"/>
                  <a:pt x="10665" y="11698"/>
                  <a:pt x="10546" y="11432"/>
                </a:cubicBezTo>
                <a:cubicBezTo>
                  <a:pt x="10427" y="11165"/>
                  <a:pt x="10263" y="10946"/>
                  <a:pt x="10055" y="10776"/>
                </a:cubicBezTo>
                <a:cubicBezTo>
                  <a:pt x="9846" y="10605"/>
                  <a:pt x="9599" y="10477"/>
                  <a:pt x="9315" y="10392"/>
                </a:cubicBezTo>
                <a:cubicBezTo>
                  <a:pt x="9030" y="10306"/>
                  <a:pt x="8722" y="10264"/>
                  <a:pt x="8391" y="10264"/>
                </a:cubicBezTo>
                <a:cubicBezTo>
                  <a:pt x="8010" y="10264"/>
                  <a:pt x="7673" y="10326"/>
                  <a:pt x="7382" y="10453"/>
                </a:cubicBezTo>
                <a:cubicBezTo>
                  <a:pt x="7090" y="10579"/>
                  <a:pt x="6847" y="10753"/>
                  <a:pt x="6653" y="10976"/>
                </a:cubicBezTo>
                <a:cubicBezTo>
                  <a:pt x="6459" y="11198"/>
                  <a:pt x="6309" y="11466"/>
                  <a:pt x="6204" y="11777"/>
                </a:cubicBezTo>
                <a:cubicBezTo>
                  <a:pt x="6100" y="12088"/>
                  <a:pt x="6040" y="12433"/>
                  <a:pt x="6026" y="12811"/>
                </a:cubicBezTo>
                <a:lnTo>
                  <a:pt x="6944" y="12811"/>
                </a:lnTo>
                <a:cubicBezTo>
                  <a:pt x="6944" y="12581"/>
                  <a:pt x="6972" y="12363"/>
                  <a:pt x="7031" y="12155"/>
                </a:cubicBezTo>
                <a:cubicBezTo>
                  <a:pt x="7088" y="11947"/>
                  <a:pt x="7177" y="11766"/>
                  <a:pt x="7296" y="11610"/>
                </a:cubicBezTo>
                <a:cubicBezTo>
                  <a:pt x="7414" y="11454"/>
                  <a:pt x="7565" y="11330"/>
                  <a:pt x="7749" y="11237"/>
                </a:cubicBezTo>
                <a:cubicBezTo>
                  <a:pt x="7932" y="11144"/>
                  <a:pt x="8147" y="11098"/>
                  <a:pt x="8391" y="11098"/>
                </a:cubicBezTo>
                <a:cubicBezTo>
                  <a:pt x="8780" y="11098"/>
                  <a:pt x="9104" y="11204"/>
                  <a:pt x="9364" y="11415"/>
                </a:cubicBezTo>
                <a:cubicBezTo>
                  <a:pt x="9623" y="11627"/>
                  <a:pt x="9752" y="11943"/>
                  <a:pt x="9752" y="12366"/>
                </a:cubicBezTo>
                <a:cubicBezTo>
                  <a:pt x="9752" y="12574"/>
                  <a:pt x="9713" y="12759"/>
                  <a:pt x="9634" y="12922"/>
                </a:cubicBezTo>
                <a:cubicBezTo>
                  <a:pt x="9554" y="13086"/>
                  <a:pt x="9448" y="13221"/>
                  <a:pt x="9315" y="13329"/>
                </a:cubicBezTo>
                <a:cubicBezTo>
                  <a:pt x="9182" y="13436"/>
                  <a:pt x="9027" y="13517"/>
                  <a:pt x="8851" y="13574"/>
                </a:cubicBezTo>
                <a:cubicBezTo>
                  <a:pt x="8674" y="13629"/>
                  <a:pt x="8488" y="13657"/>
                  <a:pt x="8294" y="13657"/>
                </a:cubicBezTo>
                <a:lnTo>
                  <a:pt x="7992" y="13657"/>
                </a:lnTo>
                <a:cubicBezTo>
                  <a:pt x="7963" y="13657"/>
                  <a:pt x="7930" y="13653"/>
                  <a:pt x="7895" y="13645"/>
                </a:cubicBezTo>
                <a:lnTo>
                  <a:pt x="7895" y="14447"/>
                </a:lnTo>
                <a:cubicBezTo>
                  <a:pt x="8067" y="14424"/>
                  <a:pt x="8251" y="14413"/>
                  <a:pt x="8445" y="14413"/>
                </a:cubicBezTo>
                <a:cubicBezTo>
                  <a:pt x="8676" y="14413"/>
                  <a:pt x="8890" y="14444"/>
                  <a:pt x="9088" y="14507"/>
                </a:cubicBezTo>
                <a:cubicBezTo>
                  <a:pt x="9286" y="14571"/>
                  <a:pt x="9457" y="14667"/>
                  <a:pt x="9601" y="14797"/>
                </a:cubicBezTo>
                <a:cubicBezTo>
                  <a:pt x="9745" y="14927"/>
                  <a:pt x="9860" y="15086"/>
                  <a:pt x="9947" y="15275"/>
                </a:cubicBezTo>
                <a:cubicBezTo>
                  <a:pt x="10033" y="15464"/>
                  <a:pt x="10076" y="15682"/>
                  <a:pt x="10076" y="15926"/>
                </a:cubicBezTo>
                <a:cubicBezTo>
                  <a:pt x="10076" y="16163"/>
                  <a:pt x="10031" y="16377"/>
                  <a:pt x="9941" y="16565"/>
                </a:cubicBezTo>
                <a:cubicBezTo>
                  <a:pt x="9851" y="16754"/>
                  <a:pt x="9731" y="16914"/>
                  <a:pt x="9579" y="17044"/>
                </a:cubicBezTo>
                <a:moveTo>
                  <a:pt x="14257" y="18151"/>
                </a:moveTo>
                <a:lnTo>
                  <a:pt x="15175" y="18151"/>
                </a:lnTo>
                <a:lnTo>
                  <a:pt x="15175" y="10264"/>
                </a:lnTo>
                <a:lnTo>
                  <a:pt x="14473" y="10264"/>
                </a:lnTo>
                <a:cubicBezTo>
                  <a:pt x="14422" y="10561"/>
                  <a:pt x="14329" y="10805"/>
                  <a:pt x="14192" y="10998"/>
                </a:cubicBezTo>
                <a:cubicBezTo>
                  <a:pt x="14055" y="11191"/>
                  <a:pt x="13888" y="11343"/>
                  <a:pt x="13690" y="11454"/>
                </a:cubicBezTo>
                <a:cubicBezTo>
                  <a:pt x="13492" y="11565"/>
                  <a:pt x="13271" y="11641"/>
                  <a:pt x="13026" y="11682"/>
                </a:cubicBezTo>
                <a:cubicBezTo>
                  <a:pt x="12781" y="11723"/>
                  <a:pt x="12529" y="11743"/>
                  <a:pt x="12270" y="11743"/>
                </a:cubicBezTo>
                <a:lnTo>
                  <a:pt x="12270" y="12499"/>
                </a:lnTo>
                <a:lnTo>
                  <a:pt x="14257" y="12499"/>
                </a:lnTo>
                <a:cubicBezTo>
                  <a:pt x="14257" y="12499"/>
                  <a:pt x="14257" y="18151"/>
                  <a:pt x="14257" y="18151"/>
                </a:cubicBezTo>
                <a:close/>
                <a:moveTo>
                  <a:pt x="20618" y="6873"/>
                </a:moveTo>
                <a:lnTo>
                  <a:pt x="982" y="6873"/>
                </a:lnTo>
                <a:lnTo>
                  <a:pt x="982" y="3928"/>
                </a:lnTo>
                <a:cubicBezTo>
                  <a:pt x="982" y="3385"/>
                  <a:pt x="1421" y="2945"/>
                  <a:pt x="1964" y="2945"/>
                </a:cubicBezTo>
                <a:lnTo>
                  <a:pt x="3927" y="2945"/>
                </a:lnTo>
                <a:lnTo>
                  <a:pt x="3927" y="4418"/>
                </a:lnTo>
                <a:cubicBezTo>
                  <a:pt x="3927" y="4690"/>
                  <a:pt x="4147" y="4909"/>
                  <a:pt x="4418" y="4909"/>
                </a:cubicBezTo>
                <a:cubicBezTo>
                  <a:pt x="4690" y="4909"/>
                  <a:pt x="4909" y="4690"/>
                  <a:pt x="4909" y="4418"/>
                </a:cubicBezTo>
                <a:lnTo>
                  <a:pt x="4909" y="2945"/>
                </a:lnTo>
                <a:lnTo>
                  <a:pt x="16691" y="2945"/>
                </a:lnTo>
                <a:lnTo>
                  <a:pt x="16691" y="4418"/>
                </a:lnTo>
                <a:cubicBezTo>
                  <a:pt x="16691" y="4690"/>
                  <a:pt x="16910" y="4909"/>
                  <a:pt x="17182" y="4909"/>
                </a:cubicBezTo>
                <a:cubicBezTo>
                  <a:pt x="17453" y="4909"/>
                  <a:pt x="17673" y="4690"/>
                  <a:pt x="17673" y="4418"/>
                </a:cubicBezTo>
                <a:lnTo>
                  <a:pt x="17673" y="2945"/>
                </a:lnTo>
                <a:lnTo>
                  <a:pt x="19636" y="2945"/>
                </a:lnTo>
                <a:cubicBezTo>
                  <a:pt x="20179" y="2945"/>
                  <a:pt x="20618" y="3385"/>
                  <a:pt x="20618" y="3928"/>
                </a:cubicBezTo>
                <a:cubicBezTo>
                  <a:pt x="20618" y="3928"/>
                  <a:pt x="20618" y="6873"/>
                  <a:pt x="20618" y="6873"/>
                </a:cubicBezTo>
                <a:close/>
                <a:moveTo>
                  <a:pt x="20618" y="19636"/>
                </a:moveTo>
                <a:cubicBezTo>
                  <a:pt x="20618" y="20179"/>
                  <a:pt x="20179" y="20618"/>
                  <a:pt x="19636" y="20618"/>
                </a:cubicBezTo>
                <a:lnTo>
                  <a:pt x="1964" y="20618"/>
                </a:lnTo>
                <a:cubicBezTo>
                  <a:pt x="1421" y="20618"/>
                  <a:pt x="982" y="20179"/>
                  <a:pt x="982" y="19636"/>
                </a:cubicBezTo>
                <a:lnTo>
                  <a:pt x="982" y="7855"/>
                </a:lnTo>
                <a:lnTo>
                  <a:pt x="20618" y="7855"/>
                </a:lnTo>
                <a:cubicBezTo>
                  <a:pt x="20618" y="7855"/>
                  <a:pt x="20618" y="19636"/>
                  <a:pt x="20618" y="19636"/>
                </a:cubicBezTo>
                <a:close/>
                <a:moveTo>
                  <a:pt x="19636" y="1964"/>
                </a:moveTo>
                <a:lnTo>
                  <a:pt x="17673" y="1964"/>
                </a:lnTo>
                <a:lnTo>
                  <a:pt x="17673" y="491"/>
                </a:lnTo>
                <a:cubicBezTo>
                  <a:pt x="17673" y="220"/>
                  <a:pt x="17453" y="0"/>
                  <a:pt x="17182" y="0"/>
                </a:cubicBezTo>
                <a:cubicBezTo>
                  <a:pt x="16910" y="0"/>
                  <a:pt x="16691" y="220"/>
                  <a:pt x="16691" y="491"/>
                </a:cubicBezTo>
                <a:lnTo>
                  <a:pt x="16691" y="1964"/>
                </a:lnTo>
                <a:lnTo>
                  <a:pt x="4909" y="1964"/>
                </a:lnTo>
                <a:lnTo>
                  <a:pt x="4909" y="491"/>
                </a:lnTo>
                <a:cubicBezTo>
                  <a:pt x="4909" y="220"/>
                  <a:pt x="4690" y="0"/>
                  <a:pt x="4418" y="0"/>
                </a:cubicBezTo>
                <a:cubicBezTo>
                  <a:pt x="4147" y="0"/>
                  <a:pt x="3927" y="220"/>
                  <a:pt x="3927" y="491"/>
                </a:cubicBezTo>
                <a:lnTo>
                  <a:pt x="3927" y="1964"/>
                </a:lnTo>
                <a:lnTo>
                  <a:pt x="1964" y="1964"/>
                </a:lnTo>
                <a:cubicBezTo>
                  <a:pt x="879" y="1964"/>
                  <a:pt x="0" y="2843"/>
                  <a:pt x="0" y="3928"/>
                </a:cubicBezTo>
                <a:lnTo>
                  <a:pt x="0" y="19636"/>
                </a:lnTo>
                <a:cubicBezTo>
                  <a:pt x="0" y="20721"/>
                  <a:pt x="879" y="21600"/>
                  <a:pt x="1964" y="21600"/>
                </a:cubicBezTo>
                <a:lnTo>
                  <a:pt x="19636" y="21600"/>
                </a:lnTo>
                <a:cubicBezTo>
                  <a:pt x="20721" y="21600"/>
                  <a:pt x="21600" y="20721"/>
                  <a:pt x="21600" y="19636"/>
                </a:cubicBezTo>
                <a:lnTo>
                  <a:pt x="21600" y="3928"/>
                </a:lnTo>
                <a:cubicBezTo>
                  <a:pt x="21600" y="2843"/>
                  <a:pt x="20721" y="1964"/>
                  <a:pt x="19636" y="1964"/>
                </a:cubicBezTo>
              </a:path>
            </a:pathLst>
          </a:custGeom>
          <a:solidFill>
            <a:srgbClr val="C0B6B4"/>
          </a:solidFill>
          <a:ln w="12700">
            <a:miter lim="400000"/>
          </a:ln>
        </p:spPr>
        <p:txBody>
          <a:bodyPr lIns="19507" tIns="19507" rIns="19507" bIns="19507" anchor="ctr"/>
          <a:lstStyle/>
          <a:p>
            <a:pPr algn="ctr" defTabSz="234315">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600">
              <a:solidFill>
                <a:srgbClr val="FFFFFF"/>
              </a:solidFill>
              <a:effectLst>
                <a:outerShdw blurRad="38100" dist="12700" dir="5400000" rotWithShape="0">
                  <a:srgbClr val="000000">
                    <a:alpha val="50000"/>
                  </a:srgbClr>
                </a:outerShdw>
              </a:effectLst>
              <a:cs typeface="+mn-ea"/>
              <a:sym typeface="+mn-lt"/>
            </a:endParaRPr>
          </a:p>
        </p:txBody>
      </p:sp>
      <p:sp>
        <p:nvSpPr>
          <p:cNvPr id="5" name="íṥļïḋé"/>
          <p:cNvSpPr/>
          <p:nvPr/>
        </p:nvSpPr>
        <p:spPr>
          <a:xfrm>
            <a:off x="7694479" y="574057"/>
            <a:ext cx="3730277" cy="646331"/>
          </a:xfrm>
          <a:prstGeom prst="rect">
            <a:avLst/>
          </a:prstGeom>
          <a:noFill/>
          <a:ln w="3175"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zh-CN" altLang="en-US" sz="3600" dirty="0">
                <a:solidFill>
                  <a:srgbClr val="C0B6B4"/>
                </a:solidFill>
                <a:cs typeface="+mn-ea"/>
                <a:sym typeface="+mn-lt"/>
              </a:rPr>
              <a:t>工作完成情况</a:t>
            </a:r>
            <a:endParaRPr lang="zh-CN" altLang="en-US" sz="3600" dirty="0">
              <a:solidFill>
                <a:srgbClr val="C0B6B4"/>
              </a:solidFill>
              <a:cs typeface="+mn-ea"/>
              <a:sym typeface="+mn-lt"/>
            </a:endParaRPr>
          </a:p>
        </p:txBody>
      </p:sp>
      <p:cxnSp>
        <p:nvCxnSpPr>
          <p:cNvPr id="6" name="直接连接符 5"/>
          <p:cNvCxnSpPr/>
          <p:nvPr/>
        </p:nvCxnSpPr>
        <p:spPr>
          <a:xfrm>
            <a:off x="9004032" y="1345438"/>
            <a:ext cx="1111170" cy="0"/>
          </a:xfrm>
          <a:prstGeom prst="line">
            <a:avLst/>
          </a:prstGeom>
          <a:ln w="19050">
            <a:solidFill>
              <a:srgbClr val="C0B6B4"/>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300" advTm="0">
        <p14:pan/>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200"/>
                                  </p:stCondLst>
                                  <p:childTnLst>
                                    <p:set>
                                      <p:cBhvr>
                                        <p:cTn id="6" dur="1" fill="hold">
                                          <p:stCondLst>
                                            <p:cond delay="0"/>
                                          </p:stCondLst>
                                        </p:cTn>
                                        <p:tgtEl>
                                          <p:spTgt spid="113"/>
                                        </p:tgtEl>
                                        <p:attrNameLst>
                                          <p:attrName>style.visibility</p:attrName>
                                        </p:attrNameLst>
                                      </p:cBhvr>
                                      <p:to>
                                        <p:strVal val="visible"/>
                                      </p:to>
                                    </p:set>
                                    <p:anim calcmode="lin" valueType="num">
                                      <p:cBhvr additive="base">
                                        <p:cTn id="7" dur="1500" fill="hold"/>
                                        <p:tgtEl>
                                          <p:spTgt spid="113"/>
                                        </p:tgtEl>
                                        <p:attrNameLst>
                                          <p:attrName>ppt_x</p:attrName>
                                        </p:attrNameLst>
                                      </p:cBhvr>
                                      <p:tavLst>
                                        <p:tav tm="0">
                                          <p:val>
                                            <p:strVal val="1+#ppt_w/2"/>
                                          </p:val>
                                        </p:tav>
                                        <p:tav tm="100000">
                                          <p:val>
                                            <p:strVal val="#ppt_x"/>
                                          </p:val>
                                        </p:tav>
                                      </p:tavLst>
                                    </p:anim>
                                    <p:anim calcmode="lin" valueType="num">
                                      <p:cBhvr additive="base">
                                        <p:cTn id="8" dur="1500" fill="hold"/>
                                        <p:tgtEl>
                                          <p:spTgt spid="113"/>
                                        </p:tgtEl>
                                        <p:attrNameLst>
                                          <p:attrName>ppt_y</p:attrName>
                                        </p:attrNameLst>
                                      </p:cBhvr>
                                      <p:tavLst>
                                        <p:tav tm="0">
                                          <p:val>
                                            <p:strVal val="#ppt_y"/>
                                          </p:val>
                                        </p:tav>
                                        <p:tav tm="100000">
                                          <p:val>
                                            <p:strVal val="#ppt_y"/>
                                          </p:val>
                                        </p:tav>
                                      </p:tavLst>
                                    </p:anim>
                                  </p:childTnLst>
                                </p:cTn>
                              </p:par>
                            </p:childTnLst>
                          </p:cTn>
                        </p:par>
                        <p:par>
                          <p:cTn id="9" fill="hold">
                            <p:stCondLst>
                              <p:cond delay="1700"/>
                            </p:stCondLst>
                            <p:childTnLst>
                              <p:par>
                                <p:cTn id="10" presetID="2" presetClass="entr" presetSubtype="1" accel="20000" decel="80000"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1000" fill="hold"/>
                                        <p:tgtEl>
                                          <p:spTgt spid="6"/>
                                        </p:tgtEl>
                                        <p:attrNameLst>
                                          <p:attrName>ppt_x</p:attrName>
                                        </p:attrNameLst>
                                      </p:cBhvr>
                                      <p:tavLst>
                                        <p:tav tm="0">
                                          <p:val>
                                            <p:strVal val="#ppt_x"/>
                                          </p:val>
                                        </p:tav>
                                        <p:tav tm="100000">
                                          <p:val>
                                            <p:strVal val="#ppt_x"/>
                                          </p:val>
                                        </p:tav>
                                      </p:tavLst>
                                    </p:anim>
                                    <p:anim calcmode="lin" valueType="num">
                                      <p:cBhvr additive="base">
                                        <p:cTn id="13" dur="1000" fill="hold"/>
                                        <p:tgtEl>
                                          <p:spTgt spid="6"/>
                                        </p:tgtEl>
                                        <p:attrNameLst>
                                          <p:attrName>ppt_y</p:attrName>
                                        </p:attrNameLst>
                                      </p:cBhvr>
                                      <p:tavLst>
                                        <p:tav tm="0">
                                          <p:val>
                                            <p:strVal val="0-#ppt_h/2"/>
                                          </p:val>
                                        </p:tav>
                                        <p:tav tm="100000">
                                          <p:val>
                                            <p:strVal val="#ppt_y"/>
                                          </p:val>
                                        </p:tav>
                                      </p:tavLst>
                                    </p:anim>
                                  </p:childTnLst>
                                </p:cTn>
                              </p:par>
                              <p:par>
                                <p:cTn id="14" presetID="2" presetClass="entr" presetSubtype="1" accel="20000" decel="80000" fill="hold" grpId="0" nodeType="withEffect">
                                  <p:stCondLst>
                                    <p:cond delay="200"/>
                                  </p:stCondLst>
                                  <p:childTnLst>
                                    <p:set>
                                      <p:cBhvr>
                                        <p:cTn id="15" dur="1" fill="hold">
                                          <p:stCondLst>
                                            <p:cond delay="0"/>
                                          </p:stCondLst>
                                        </p:cTn>
                                        <p:tgtEl>
                                          <p:spTgt spid="5"/>
                                        </p:tgtEl>
                                        <p:attrNameLst>
                                          <p:attrName>style.visibility</p:attrName>
                                        </p:attrNameLst>
                                      </p:cBhvr>
                                      <p:to>
                                        <p:strVal val="visible"/>
                                      </p:to>
                                    </p:set>
                                    <p:anim calcmode="lin" valueType="num">
                                      <p:cBhvr additive="base">
                                        <p:cTn id="16" dur="1000" fill="hold"/>
                                        <p:tgtEl>
                                          <p:spTgt spid="5"/>
                                        </p:tgtEl>
                                        <p:attrNameLst>
                                          <p:attrName>ppt_x</p:attrName>
                                        </p:attrNameLst>
                                      </p:cBhvr>
                                      <p:tavLst>
                                        <p:tav tm="0">
                                          <p:val>
                                            <p:strVal val="#ppt_x"/>
                                          </p:val>
                                        </p:tav>
                                        <p:tav tm="100000">
                                          <p:val>
                                            <p:strVal val="#ppt_x"/>
                                          </p:val>
                                        </p:tav>
                                      </p:tavLst>
                                    </p:anim>
                                    <p:anim calcmode="lin" valueType="num">
                                      <p:cBhvr additive="base">
                                        <p:cTn id="17" dur="1000" fill="hold"/>
                                        <p:tgtEl>
                                          <p:spTgt spid="5"/>
                                        </p:tgtEl>
                                        <p:attrNameLst>
                                          <p:attrName>ppt_y</p:attrName>
                                        </p:attrNameLst>
                                      </p:cBhvr>
                                      <p:tavLst>
                                        <p:tav tm="0">
                                          <p:val>
                                            <p:strVal val="0-#ppt_h/2"/>
                                          </p:val>
                                        </p:tav>
                                        <p:tav tm="100000">
                                          <p:val>
                                            <p:strVal val="#ppt_y"/>
                                          </p:val>
                                        </p:tav>
                                      </p:tavLst>
                                    </p:anim>
                                  </p:childTnLst>
                                </p:cTn>
                              </p:par>
                            </p:childTnLst>
                          </p:cTn>
                        </p:par>
                        <p:par>
                          <p:cTn id="18" fill="hold">
                            <p:stCondLst>
                              <p:cond delay="2700"/>
                            </p:stCondLst>
                            <p:childTnLst>
                              <p:par>
                                <p:cTn id="19" presetID="23" presetClass="entr" presetSubtype="528" fill="hold" nodeType="afterEffect">
                                  <p:stCondLst>
                                    <p:cond delay="0"/>
                                  </p:stCondLst>
                                  <p:iterate type="lt">
                                    <p:tmPct val="5000"/>
                                  </p:iterate>
                                  <p:childTnLst>
                                    <p:set>
                                      <p:cBhvr>
                                        <p:cTn id="20" dur="1" fill="hold">
                                          <p:stCondLst>
                                            <p:cond delay="0"/>
                                          </p:stCondLst>
                                        </p:cTn>
                                        <p:tgtEl>
                                          <p:spTgt spid="92"/>
                                        </p:tgtEl>
                                        <p:attrNameLst>
                                          <p:attrName>style.visibility</p:attrName>
                                        </p:attrNameLst>
                                      </p:cBhvr>
                                      <p:to>
                                        <p:strVal val="visible"/>
                                      </p:to>
                                    </p:set>
                                    <p:anim to="" calcmode="lin" valueType="num">
                                      <p:cBhvr>
                                        <p:cTn id="21" dur="1000" fill="hold">
                                          <p:stCondLst>
                                            <p:cond delay="0"/>
                                          </p:stCondLst>
                                        </p:cTn>
                                        <p:tgtEl>
                                          <p:spTgt spid="92"/>
                                        </p:tgtEl>
                                        <p:attrNameLst>
                                          <p:attrName>ppt_x</p:attrName>
                                        </p:attrNameLst>
                                      </p:cBhvr>
                                      <p:tavLst>
                                        <p:tav tm="0" fmla="#ppt_x+(8/9)*(#ppt_x-(#ppt_x-#ppt_w/2))*((1.5-1.5*$)^2-(1.5-1.5*$)^3)">
                                          <p:val>
                                            <p:fltVal val="0"/>
                                          </p:val>
                                        </p:tav>
                                        <p:tav tm="100000">
                                          <p:val>
                                            <p:fltVal val="1"/>
                                          </p:val>
                                        </p:tav>
                                      </p:tavLst>
                                    </p:anim>
                                    <p:anim to="" calcmode="lin" valueType="num">
                                      <p:cBhvr>
                                        <p:cTn id="22" dur="1000" fill="hold">
                                          <p:stCondLst>
                                            <p:cond delay="0"/>
                                          </p:stCondLst>
                                        </p:cTn>
                                        <p:tgtEl>
                                          <p:spTgt spid="92"/>
                                        </p:tgtEl>
                                        <p:attrNameLst>
                                          <p:attrName>ppt_y</p:attrName>
                                        </p:attrNameLst>
                                      </p:cBhvr>
                                      <p:tavLst>
                                        <p:tav tm="0" fmla="#ppt_y+(8/9)*(#ppt_y-(#ppt_y+#ppt_h/2))*((1.5-1.5*$)^2-(1.5-1.5*$)^3)">
                                          <p:val>
                                            <p:fltVal val="0"/>
                                          </p:val>
                                        </p:tav>
                                        <p:tav tm="100000">
                                          <p:val>
                                            <p:fltVal val="1"/>
                                          </p:val>
                                        </p:tav>
                                      </p:tavLst>
                                    </p:anim>
                                    <p:anim to="" calcmode="lin" valueType="num">
                                      <p:cBhvr>
                                        <p:cTn id="23" dur="1000" fill="hold">
                                          <p:stCondLst>
                                            <p:cond delay="0"/>
                                          </p:stCondLst>
                                        </p:cTn>
                                        <p:tgtEl>
                                          <p:spTgt spid="92"/>
                                        </p:tgtEl>
                                        <p:attrNameLst>
                                          <p:attrName>ppt_w</p:attrName>
                                        </p:attrNameLst>
                                      </p:cBhvr>
                                      <p:tavLst>
                                        <p:tav tm="0" fmla="#ppt_w+(8/9)*(#ppt_w-0)*((1.5-1.5*$)^2-(1.5-1.5*$)^3)">
                                          <p:val>
                                            <p:fltVal val="0"/>
                                          </p:val>
                                        </p:tav>
                                        <p:tav tm="100000">
                                          <p:val>
                                            <p:fltVal val="1"/>
                                          </p:val>
                                        </p:tav>
                                      </p:tavLst>
                                    </p:anim>
                                    <p:anim to="" calcmode="lin" valueType="num">
                                      <p:cBhvr>
                                        <p:cTn id="24" dur="1000" fill="hold">
                                          <p:stCondLst>
                                            <p:cond delay="0"/>
                                          </p:stCondLst>
                                        </p:cTn>
                                        <p:tgtEl>
                                          <p:spTgt spid="92"/>
                                        </p:tgtEl>
                                        <p:attrNameLst>
                                          <p:attrName>ppt_h</p:attrName>
                                        </p:attrNameLst>
                                      </p:cBhvr>
                                      <p:tavLst>
                                        <p:tav tm="0" fmla="#ppt_h+(8/9)*(#ppt_h-0)*((1.5-1.5*$)^2-(1.5-1.5*$)^3)">
                                          <p:val>
                                            <p:fltVal val="0"/>
                                          </p:val>
                                        </p:tav>
                                        <p:tav tm="100000">
                                          <p:val>
                                            <p:fltVal val="1"/>
                                          </p:val>
                                        </p:tav>
                                      </p:tavLst>
                                    </p:anim>
                                  </p:childTnLst>
                                </p:cTn>
                              </p:par>
                            </p:childTnLst>
                          </p:cTn>
                        </p:par>
                        <p:par>
                          <p:cTn id="25" fill="hold">
                            <p:stCondLst>
                              <p:cond delay="2200"/>
                            </p:stCondLst>
                            <p:childTnLst>
                              <p:par>
                                <p:cTn id="26" presetID="22" presetClass="entr" presetSubtype="1" fill="hold" grpId="0" nodeType="afterEffect">
                                  <p:stCondLst>
                                    <p:cond delay="0"/>
                                  </p:stCondLst>
                                  <p:childTnLst>
                                    <p:set>
                                      <p:cBhvr>
                                        <p:cTn id="27" dur="1" fill="hold">
                                          <p:stCondLst>
                                            <p:cond delay="0"/>
                                          </p:stCondLst>
                                        </p:cTn>
                                        <p:tgtEl>
                                          <p:spTgt spid="101"/>
                                        </p:tgtEl>
                                        <p:attrNameLst>
                                          <p:attrName>style.visibility</p:attrName>
                                        </p:attrNameLst>
                                      </p:cBhvr>
                                      <p:to>
                                        <p:strVal val="visible"/>
                                      </p:to>
                                    </p:set>
                                    <p:animEffect transition="in" filter="wipe(up)">
                                      <p:cBhvr>
                                        <p:cTn id="28" dur="500"/>
                                        <p:tgtEl>
                                          <p:spTgt spid="101"/>
                                        </p:tgtEl>
                                      </p:cBhvr>
                                    </p:animEffect>
                                  </p:childTnLst>
                                </p:cTn>
                              </p:par>
                            </p:childTnLst>
                          </p:cTn>
                        </p:par>
                        <p:par>
                          <p:cTn id="29" fill="hold">
                            <p:stCondLst>
                              <p:cond delay="2700"/>
                            </p:stCondLst>
                            <p:childTnLst>
                              <p:par>
                                <p:cTn id="30" presetID="22" presetClass="entr" presetSubtype="1" fill="hold" grpId="0" nodeType="afterEffect">
                                  <p:stCondLst>
                                    <p:cond delay="0"/>
                                  </p:stCondLst>
                                  <p:childTnLst>
                                    <p:set>
                                      <p:cBhvr>
                                        <p:cTn id="31" dur="1" fill="hold">
                                          <p:stCondLst>
                                            <p:cond delay="0"/>
                                          </p:stCondLst>
                                        </p:cTn>
                                        <p:tgtEl>
                                          <p:spTgt spid="102"/>
                                        </p:tgtEl>
                                        <p:attrNameLst>
                                          <p:attrName>style.visibility</p:attrName>
                                        </p:attrNameLst>
                                      </p:cBhvr>
                                      <p:to>
                                        <p:strVal val="visible"/>
                                      </p:to>
                                    </p:set>
                                    <p:animEffect transition="in" filter="wipe(up)">
                                      <p:cBhvr>
                                        <p:cTn id="32" dur="500"/>
                                        <p:tgtEl>
                                          <p:spTgt spid="102"/>
                                        </p:tgtEl>
                                      </p:cBhvr>
                                    </p:animEffect>
                                  </p:childTnLst>
                                </p:cTn>
                              </p:par>
                            </p:childTnLst>
                          </p:cTn>
                        </p:par>
                        <p:par>
                          <p:cTn id="33" fill="hold">
                            <p:stCondLst>
                              <p:cond delay="3200"/>
                            </p:stCondLst>
                            <p:childTnLst>
                              <p:par>
                                <p:cTn id="34" presetID="23" presetClass="entr" presetSubtype="528" fill="hold" nodeType="afterEffect">
                                  <p:stCondLst>
                                    <p:cond delay="0"/>
                                  </p:stCondLst>
                                  <p:iterate type="lt">
                                    <p:tmPct val="5000"/>
                                  </p:iterate>
                                  <p:childTnLst>
                                    <p:set>
                                      <p:cBhvr>
                                        <p:cTn id="35" dur="1" fill="hold">
                                          <p:stCondLst>
                                            <p:cond delay="0"/>
                                          </p:stCondLst>
                                        </p:cTn>
                                        <p:tgtEl>
                                          <p:spTgt spid="95"/>
                                        </p:tgtEl>
                                        <p:attrNameLst>
                                          <p:attrName>style.visibility</p:attrName>
                                        </p:attrNameLst>
                                      </p:cBhvr>
                                      <p:to>
                                        <p:strVal val="visible"/>
                                      </p:to>
                                    </p:set>
                                    <p:anim to="" calcmode="lin" valueType="num">
                                      <p:cBhvr>
                                        <p:cTn id="36" dur="1000" fill="hold">
                                          <p:stCondLst>
                                            <p:cond delay="0"/>
                                          </p:stCondLst>
                                        </p:cTn>
                                        <p:tgtEl>
                                          <p:spTgt spid="95"/>
                                        </p:tgtEl>
                                        <p:attrNameLst>
                                          <p:attrName>ppt_x</p:attrName>
                                        </p:attrNameLst>
                                      </p:cBhvr>
                                      <p:tavLst>
                                        <p:tav tm="0" fmla="#ppt_x+(8/9)*(#ppt_x-(#ppt_x-#ppt_w/2))*((1.5-1.5*$)^2-(1.5-1.5*$)^3)">
                                          <p:val>
                                            <p:fltVal val="0"/>
                                          </p:val>
                                        </p:tav>
                                        <p:tav tm="100000">
                                          <p:val>
                                            <p:fltVal val="1"/>
                                          </p:val>
                                        </p:tav>
                                      </p:tavLst>
                                    </p:anim>
                                    <p:anim to="" calcmode="lin" valueType="num">
                                      <p:cBhvr>
                                        <p:cTn id="37" dur="1000" fill="hold">
                                          <p:stCondLst>
                                            <p:cond delay="0"/>
                                          </p:stCondLst>
                                        </p:cTn>
                                        <p:tgtEl>
                                          <p:spTgt spid="95"/>
                                        </p:tgtEl>
                                        <p:attrNameLst>
                                          <p:attrName>ppt_y</p:attrName>
                                        </p:attrNameLst>
                                      </p:cBhvr>
                                      <p:tavLst>
                                        <p:tav tm="0" fmla="#ppt_y+(8/9)*(#ppt_y-(#ppt_y+#ppt_h/2))*((1.5-1.5*$)^2-(1.5-1.5*$)^3)">
                                          <p:val>
                                            <p:fltVal val="0"/>
                                          </p:val>
                                        </p:tav>
                                        <p:tav tm="100000">
                                          <p:val>
                                            <p:fltVal val="1"/>
                                          </p:val>
                                        </p:tav>
                                      </p:tavLst>
                                    </p:anim>
                                    <p:anim to="" calcmode="lin" valueType="num">
                                      <p:cBhvr>
                                        <p:cTn id="38" dur="1000" fill="hold">
                                          <p:stCondLst>
                                            <p:cond delay="0"/>
                                          </p:stCondLst>
                                        </p:cTn>
                                        <p:tgtEl>
                                          <p:spTgt spid="95"/>
                                        </p:tgtEl>
                                        <p:attrNameLst>
                                          <p:attrName>ppt_w</p:attrName>
                                        </p:attrNameLst>
                                      </p:cBhvr>
                                      <p:tavLst>
                                        <p:tav tm="0" fmla="#ppt_w+(8/9)*(#ppt_w-0)*((1.5-1.5*$)^2-(1.5-1.5*$)^3)">
                                          <p:val>
                                            <p:fltVal val="0"/>
                                          </p:val>
                                        </p:tav>
                                        <p:tav tm="100000">
                                          <p:val>
                                            <p:fltVal val="1"/>
                                          </p:val>
                                        </p:tav>
                                      </p:tavLst>
                                    </p:anim>
                                    <p:anim to="" calcmode="lin" valueType="num">
                                      <p:cBhvr>
                                        <p:cTn id="39" dur="1000" fill="hold">
                                          <p:stCondLst>
                                            <p:cond delay="0"/>
                                          </p:stCondLst>
                                        </p:cTn>
                                        <p:tgtEl>
                                          <p:spTgt spid="95"/>
                                        </p:tgtEl>
                                        <p:attrNameLst>
                                          <p:attrName>ppt_h</p:attrName>
                                        </p:attrNameLst>
                                      </p:cBhvr>
                                      <p:tavLst>
                                        <p:tav tm="0" fmla="#ppt_h+(8/9)*(#ppt_h-0)*((1.5-1.5*$)^2-(1.5-1.5*$)^3)">
                                          <p:val>
                                            <p:fltVal val="0"/>
                                          </p:val>
                                        </p:tav>
                                        <p:tav tm="100000">
                                          <p:val>
                                            <p:fltVal val="1"/>
                                          </p:val>
                                        </p:tav>
                                      </p:tavLst>
                                    </p:anim>
                                  </p:childTnLst>
                                </p:cTn>
                              </p:par>
                            </p:childTnLst>
                          </p:cTn>
                        </p:par>
                        <p:par>
                          <p:cTn id="40" fill="hold">
                            <p:stCondLst>
                              <p:cond delay="4199"/>
                            </p:stCondLst>
                            <p:childTnLst>
                              <p:par>
                                <p:cTn id="41" presetID="22" presetClass="entr" presetSubtype="1" fill="hold" grpId="0" nodeType="afterEffect">
                                  <p:stCondLst>
                                    <p:cond delay="0"/>
                                  </p:stCondLst>
                                  <p:childTnLst>
                                    <p:set>
                                      <p:cBhvr>
                                        <p:cTn id="42" dur="1" fill="hold">
                                          <p:stCondLst>
                                            <p:cond delay="0"/>
                                          </p:stCondLst>
                                        </p:cTn>
                                        <p:tgtEl>
                                          <p:spTgt spid="103"/>
                                        </p:tgtEl>
                                        <p:attrNameLst>
                                          <p:attrName>style.visibility</p:attrName>
                                        </p:attrNameLst>
                                      </p:cBhvr>
                                      <p:to>
                                        <p:strVal val="visible"/>
                                      </p:to>
                                    </p:set>
                                    <p:animEffect transition="in" filter="wipe(up)">
                                      <p:cBhvr>
                                        <p:cTn id="43" dur="500"/>
                                        <p:tgtEl>
                                          <p:spTgt spid="103"/>
                                        </p:tgtEl>
                                      </p:cBhvr>
                                    </p:animEffect>
                                  </p:childTnLst>
                                </p:cTn>
                              </p:par>
                            </p:childTnLst>
                          </p:cTn>
                        </p:par>
                        <p:par>
                          <p:cTn id="44" fill="hold">
                            <p:stCondLst>
                              <p:cond delay="4699"/>
                            </p:stCondLst>
                            <p:childTnLst>
                              <p:par>
                                <p:cTn id="45" presetID="22" presetClass="entr" presetSubtype="1" fill="hold" grpId="0" nodeType="afterEffect">
                                  <p:stCondLst>
                                    <p:cond delay="0"/>
                                  </p:stCondLst>
                                  <p:childTnLst>
                                    <p:set>
                                      <p:cBhvr>
                                        <p:cTn id="46" dur="1" fill="hold">
                                          <p:stCondLst>
                                            <p:cond delay="0"/>
                                          </p:stCondLst>
                                        </p:cTn>
                                        <p:tgtEl>
                                          <p:spTgt spid="104"/>
                                        </p:tgtEl>
                                        <p:attrNameLst>
                                          <p:attrName>style.visibility</p:attrName>
                                        </p:attrNameLst>
                                      </p:cBhvr>
                                      <p:to>
                                        <p:strVal val="visible"/>
                                      </p:to>
                                    </p:set>
                                    <p:animEffect transition="in" filter="wipe(up)">
                                      <p:cBhvr>
                                        <p:cTn id="47" dur="500"/>
                                        <p:tgtEl>
                                          <p:spTgt spid="104"/>
                                        </p:tgtEl>
                                      </p:cBhvr>
                                    </p:animEffect>
                                  </p:childTnLst>
                                </p:cTn>
                              </p:par>
                            </p:childTnLst>
                          </p:cTn>
                        </p:par>
                        <p:par>
                          <p:cTn id="48" fill="hold">
                            <p:stCondLst>
                              <p:cond delay="5199"/>
                            </p:stCondLst>
                            <p:childTnLst>
                              <p:par>
                                <p:cTn id="49" presetID="23" presetClass="entr" presetSubtype="528" fill="hold" nodeType="afterEffect">
                                  <p:stCondLst>
                                    <p:cond delay="0"/>
                                  </p:stCondLst>
                                  <p:iterate type="lt">
                                    <p:tmPct val="5000"/>
                                  </p:iterate>
                                  <p:childTnLst>
                                    <p:set>
                                      <p:cBhvr>
                                        <p:cTn id="50" dur="1" fill="hold">
                                          <p:stCondLst>
                                            <p:cond delay="0"/>
                                          </p:stCondLst>
                                        </p:cTn>
                                        <p:tgtEl>
                                          <p:spTgt spid="98"/>
                                        </p:tgtEl>
                                        <p:attrNameLst>
                                          <p:attrName>style.visibility</p:attrName>
                                        </p:attrNameLst>
                                      </p:cBhvr>
                                      <p:to>
                                        <p:strVal val="visible"/>
                                      </p:to>
                                    </p:set>
                                    <p:anim to="" calcmode="lin" valueType="num">
                                      <p:cBhvr>
                                        <p:cTn id="51" dur="1000" fill="hold">
                                          <p:stCondLst>
                                            <p:cond delay="0"/>
                                          </p:stCondLst>
                                        </p:cTn>
                                        <p:tgtEl>
                                          <p:spTgt spid="98"/>
                                        </p:tgtEl>
                                        <p:attrNameLst>
                                          <p:attrName>ppt_x</p:attrName>
                                        </p:attrNameLst>
                                      </p:cBhvr>
                                      <p:tavLst>
                                        <p:tav tm="0" fmla="#ppt_x+(8/9)*(#ppt_x-(#ppt_x-#ppt_w/2))*((1.5-1.5*$)^2-(1.5-1.5*$)^3)">
                                          <p:val>
                                            <p:fltVal val="0"/>
                                          </p:val>
                                        </p:tav>
                                        <p:tav tm="100000">
                                          <p:val>
                                            <p:fltVal val="1"/>
                                          </p:val>
                                        </p:tav>
                                      </p:tavLst>
                                    </p:anim>
                                    <p:anim to="" calcmode="lin" valueType="num">
                                      <p:cBhvr>
                                        <p:cTn id="52" dur="1000" fill="hold">
                                          <p:stCondLst>
                                            <p:cond delay="0"/>
                                          </p:stCondLst>
                                        </p:cTn>
                                        <p:tgtEl>
                                          <p:spTgt spid="98"/>
                                        </p:tgtEl>
                                        <p:attrNameLst>
                                          <p:attrName>ppt_y</p:attrName>
                                        </p:attrNameLst>
                                      </p:cBhvr>
                                      <p:tavLst>
                                        <p:tav tm="0" fmla="#ppt_y+(8/9)*(#ppt_y-(#ppt_y+#ppt_h/2))*((1.5-1.5*$)^2-(1.5-1.5*$)^3)">
                                          <p:val>
                                            <p:fltVal val="0"/>
                                          </p:val>
                                        </p:tav>
                                        <p:tav tm="100000">
                                          <p:val>
                                            <p:fltVal val="1"/>
                                          </p:val>
                                        </p:tav>
                                      </p:tavLst>
                                    </p:anim>
                                    <p:anim to="" calcmode="lin" valueType="num">
                                      <p:cBhvr>
                                        <p:cTn id="53" dur="1000" fill="hold">
                                          <p:stCondLst>
                                            <p:cond delay="0"/>
                                          </p:stCondLst>
                                        </p:cTn>
                                        <p:tgtEl>
                                          <p:spTgt spid="98"/>
                                        </p:tgtEl>
                                        <p:attrNameLst>
                                          <p:attrName>ppt_w</p:attrName>
                                        </p:attrNameLst>
                                      </p:cBhvr>
                                      <p:tavLst>
                                        <p:tav tm="0" fmla="#ppt_w+(8/9)*(#ppt_w-0)*((1.5-1.5*$)^2-(1.5-1.5*$)^3)">
                                          <p:val>
                                            <p:fltVal val="0"/>
                                          </p:val>
                                        </p:tav>
                                        <p:tav tm="100000">
                                          <p:val>
                                            <p:fltVal val="1"/>
                                          </p:val>
                                        </p:tav>
                                      </p:tavLst>
                                    </p:anim>
                                    <p:anim to="" calcmode="lin" valueType="num">
                                      <p:cBhvr>
                                        <p:cTn id="54" dur="1000" fill="hold">
                                          <p:stCondLst>
                                            <p:cond delay="0"/>
                                          </p:stCondLst>
                                        </p:cTn>
                                        <p:tgtEl>
                                          <p:spTgt spid="98"/>
                                        </p:tgtEl>
                                        <p:attrNameLst>
                                          <p:attrName>ppt_h</p:attrName>
                                        </p:attrNameLst>
                                      </p:cBhvr>
                                      <p:tavLst>
                                        <p:tav tm="0" fmla="#ppt_h+(8/9)*(#ppt_h-0)*((1.5-1.5*$)^2-(1.5-1.5*$)^3)">
                                          <p:val>
                                            <p:fltVal val="0"/>
                                          </p:val>
                                        </p:tav>
                                        <p:tav tm="100000">
                                          <p:val>
                                            <p:fltVal val="1"/>
                                          </p:val>
                                        </p:tav>
                                      </p:tavLst>
                                    </p:anim>
                                  </p:childTnLst>
                                </p:cTn>
                              </p:par>
                            </p:childTnLst>
                          </p:cTn>
                        </p:par>
                        <p:par>
                          <p:cTn id="55" fill="hold">
                            <p:stCondLst>
                              <p:cond delay="6199"/>
                            </p:stCondLst>
                            <p:childTnLst>
                              <p:par>
                                <p:cTn id="56" presetID="22" presetClass="entr" presetSubtype="1" fill="hold" grpId="0" nodeType="afterEffect">
                                  <p:stCondLst>
                                    <p:cond delay="0"/>
                                  </p:stCondLst>
                                  <p:childTnLst>
                                    <p:set>
                                      <p:cBhvr>
                                        <p:cTn id="57" dur="1" fill="hold">
                                          <p:stCondLst>
                                            <p:cond delay="0"/>
                                          </p:stCondLst>
                                        </p:cTn>
                                        <p:tgtEl>
                                          <p:spTgt spid="105"/>
                                        </p:tgtEl>
                                        <p:attrNameLst>
                                          <p:attrName>style.visibility</p:attrName>
                                        </p:attrNameLst>
                                      </p:cBhvr>
                                      <p:to>
                                        <p:strVal val="visible"/>
                                      </p:to>
                                    </p:set>
                                    <p:animEffect transition="in" filter="wipe(up)">
                                      <p:cBhvr>
                                        <p:cTn id="58" dur="500"/>
                                        <p:tgtEl>
                                          <p:spTgt spid="105"/>
                                        </p:tgtEl>
                                      </p:cBhvr>
                                    </p:animEffect>
                                  </p:childTnLst>
                                </p:cTn>
                              </p:par>
                            </p:childTnLst>
                          </p:cTn>
                        </p:par>
                        <p:par>
                          <p:cTn id="59" fill="hold">
                            <p:stCondLst>
                              <p:cond delay="6699"/>
                            </p:stCondLst>
                            <p:childTnLst>
                              <p:par>
                                <p:cTn id="60" presetID="22" presetClass="entr" presetSubtype="1" fill="hold" grpId="0" nodeType="afterEffect">
                                  <p:stCondLst>
                                    <p:cond delay="0"/>
                                  </p:stCondLst>
                                  <p:childTnLst>
                                    <p:set>
                                      <p:cBhvr>
                                        <p:cTn id="61" dur="1" fill="hold">
                                          <p:stCondLst>
                                            <p:cond delay="0"/>
                                          </p:stCondLst>
                                        </p:cTn>
                                        <p:tgtEl>
                                          <p:spTgt spid="106"/>
                                        </p:tgtEl>
                                        <p:attrNameLst>
                                          <p:attrName>style.visibility</p:attrName>
                                        </p:attrNameLst>
                                      </p:cBhvr>
                                      <p:to>
                                        <p:strVal val="visible"/>
                                      </p:to>
                                    </p:set>
                                    <p:animEffect transition="in" filter="wipe(up)">
                                      <p:cBhvr>
                                        <p:cTn id="62" dur="500"/>
                                        <p:tgtEl>
                                          <p:spTgt spid="106"/>
                                        </p:tgtEl>
                                      </p:cBhvr>
                                    </p:animEffect>
                                  </p:childTnLst>
                                </p:cTn>
                              </p:par>
                            </p:childTnLst>
                          </p:cTn>
                        </p:par>
                        <p:par>
                          <p:cTn id="63" fill="hold">
                            <p:stCondLst>
                              <p:cond delay="7199"/>
                            </p:stCondLst>
                            <p:childTnLst>
                              <p:par>
                                <p:cTn id="64" presetID="42" presetClass="entr" presetSubtype="0" fill="hold" grpId="0" nodeType="afterEffect">
                                  <p:stCondLst>
                                    <p:cond delay="0"/>
                                  </p:stCondLst>
                                  <p:iterate type="lt">
                                    <p:tmPct val="10000"/>
                                  </p:iterate>
                                  <p:childTnLst>
                                    <p:set>
                                      <p:cBhvr>
                                        <p:cTn id="65" dur="1" fill="hold">
                                          <p:stCondLst>
                                            <p:cond delay="0"/>
                                          </p:stCondLst>
                                        </p:cTn>
                                        <p:tgtEl>
                                          <p:spTgt spid="108"/>
                                        </p:tgtEl>
                                        <p:attrNameLst>
                                          <p:attrName>style.visibility</p:attrName>
                                        </p:attrNameLst>
                                      </p:cBhvr>
                                      <p:to>
                                        <p:strVal val="visible"/>
                                      </p:to>
                                    </p:set>
                                    <p:animEffect transition="in" filter="fade">
                                      <p:cBhvr>
                                        <p:cTn id="66" dur="1000"/>
                                        <p:tgtEl>
                                          <p:spTgt spid="108"/>
                                        </p:tgtEl>
                                      </p:cBhvr>
                                    </p:animEffect>
                                    <p:anim calcmode="lin" valueType="num">
                                      <p:cBhvr>
                                        <p:cTn id="67" dur="1000" fill="hold"/>
                                        <p:tgtEl>
                                          <p:spTgt spid="108"/>
                                        </p:tgtEl>
                                        <p:attrNameLst>
                                          <p:attrName>ppt_x</p:attrName>
                                        </p:attrNameLst>
                                      </p:cBhvr>
                                      <p:tavLst>
                                        <p:tav tm="0">
                                          <p:val>
                                            <p:strVal val="#ppt_x"/>
                                          </p:val>
                                        </p:tav>
                                        <p:tav tm="100000">
                                          <p:val>
                                            <p:strVal val="#ppt_x"/>
                                          </p:val>
                                        </p:tav>
                                      </p:tavLst>
                                    </p:anim>
                                    <p:anim calcmode="lin" valueType="num">
                                      <p:cBhvr>
                                        <p:cTn id="68" dur="1000" fill="hold"/>
                                        <p:tgtEl>
                                          <p:spTgt spid="108"/>
                                        </p:tgtEl>
                                        <p:attrNameLst>
                                          <p:attrName>ppt_y</p:attrName>
                                        </p:attrNameLst>
                                      </p:cBhvr>
                                      <p:tavLst>
                                        <p:tav tm="0">
                                          <p:val>
                                            <p:strVal val="#ppt_y+.1"/>
                                          </p:val>
                                        </p:tav>
                                        <p:tav tm="100000">
                                          <p:val>
                                            <p:strVal val="#ppt_y"/>
                                          </p:val>
                                        </p:tav>
                                      </p:tavLst>
                                    </p:anim>
                                  </p:childTnLst>
                                </p:cTn>
                              </p:par>
                            </p:childTnLst>
                          </p:cTn>
                        </p:par>
                        <p:par>
                          <p:cTn id="69" fill="hold">
                            <p:stCondLst>
                              <p:cond delay="9399"/>
                            </p:stCondLst>
                            <p:childTnLst>
                              <p:par>
                                <p:cTn id="70" presetID="14" presetClass="entr" presetSubtype="10" fill="hold" grpId="0" nodeType="afterEffect">
                                  <p:stCondLst>
                                    <p:cond delay="0"/>
                                  </p:stCondLst>
                                  <p:iterate type="lt">
                                    <p:tmPct val="10000"/>
                                  </p:iterate>
                                  <p:childTnLst>
                                    <p:set>
                                      <p:cBhvr>
                                        <p:cTn id="71" dur="1" fill="hold">
                                          <p:stCondLst>
                                            <p:cond delay="0"/>
                                          </p:stCondLst>
                                        </p:cTn>
                                        <p:tgtEl>
                                          <p:spTgt spid="107"/>
                                        </p:tgtEl>
                                        <p:attrNameLst>
                                          <p:attrName>style.visibility</p:attrName>
                                        </p:attrNameLst>
                                      </p:cBhvr>
                                      <p:to>
                                        <p:strVal val="visible"/>
                                      </p:to>
                                    </p:set>
                                    <p:animEffect transition="in" filter="randombar(horizontal)">
                                      <p:cBhvr>
                                        <p:cTn id="72" dur="500"/>
                                        <p:tgtEl>
                                          <p:spTgt spid="107"/>
                                        </p:tgtEl>
                                      </p:cBhvr>
                                    </p:animEffect>
                                  </p:childTnLst>
                                </p:cTn>
                              </p:par>
                            </p:childTnLst>
                          </p:cTn>
                        </p:par>
                        <p:par>
                          <p:cTn id="73" fill="hold">
                            <p:stCondLst>
                              <p:cond delay="11500"/>
                            </p:stCondLst>
                            <p:childTnLst>
                              <p:par>
                                <p:cTn id="74" presetID="14" presetClass="entr" presetSubtype="10" fill="hold" grpId="0" nodeType="afterEffect">
                                  <p:stCondLst>
                                    <p:cond delay="0"/>
                                  </p:stCondLst>
                                  <p:childTnLst>
                                    <p:set>
                                      <p:cBhvr>
                                        <p:cTn id="75" dur="1" fill="hold">
                                          <p:stCondLst>
                                            <p:cond delay="0"/>
                                          </p:stCondLst>
                                        </p:cTn>
                                        <p:tgtEl>
                                          <p:spTgt spid="109"/>
                                        </p:tgtEl>
                                        <p:attrNameLst>
                                          <p:attrName>style.visibility</p:attrName>
                                        </p:attrNameLst>
                                      </p:cBhvr>
                                      <p:to>
                                        <p:strVal val="visible"/>
                                      </p:to>
                                    </p:set>
                                    <p:animEffect transition="in" filter="randombar(horizontal)">
                                      <p:cBhvr>
                                        <p:cTn id="76" dur="500"/>
                                        <p:tgtEl>
                                          <p:spTgt spid="109"/>
                                        </p:tgtEl>
                                      </p:cBhvr>
                                    </p:animEffect>
                                  </p:childTnLst>
                                </p:cTn>
                              </p:par>
                            </p:childTnLst>
                          </p:cTn>
                        </p:par>
                        <p:par>
                          <p:cTn id="77" fill="hold">
                            <p:stCondLst>
                              <p:cond delay="12000"/>
                            </p:stCondLst>
                            <p:childTnLst>
                              <p:par>
                                <p:cTn id="78" presetID="49" presetClass="entr" presetSubtype="0" decel="100000" fill="hold" grpId="0" nodeType="afterEffect">
                                  <p:stCondLst>
                                    <p:cond delay="0"/>
                                  </p:stCondLst>
                                  <p:childTnLst>
                                    <p:set>
                                      <p:cBhvr>
                                        <p:cTn id="79" dur="1" fill="hold">
                                          <p:stCondLst>
                                            <p:cond delay="0"/>
                                          </p:stCondLst>
                                        </p:cTn>
                                        <p:tgtEl>
                                          <p:spTgt spid="110"/>
                                        </p:tgtEl>
                                        <p:attrNameLst>
                                          <p:attrName>style.visibility</p:attrName>
                                        </p:attrNameLst>
                                      </p:cBhvr>
                                      <p:to>
                                        <p:strVal val="visible"/>
                                      </p:to>
                                    </p:set>
                                    <p:anim calcmode="lin" valueType="num">
                                      <p:cBhvr>
                                        <p:cTn id="80" dur="500" fill="hold"/>
                                        <p:tgtEl>
                                          <p:spTgt spid="110"/>
                                        </p:tgtEl>
                                        <p:attrNameLst>
                                          <p:attrName>ppt_w</p:attrName>
                                        </p:attrNameLst>
                                      </p:cBhvr>
                                      <p:tavLst>
                                        <p:tav tm="0">
                                          <p:val>
                                            <p:fltVal val="0"/>
                                          </p:val>
                                        </p:tav>
                                        <p:tav tm="100000">
                                          <p:val>
                                            <p:strVal val="#ppt_w"/>
                                          </p:val>
                                        </p:tav>
                                      </p:tavLst>
                                    </p:anim>
                                    <p:anim calcmode="lin" valueType="num">
                                      <p:cBhvr>
                                        <p:cTn id="81" dur="500" fill="hold"/>
                                        <p:tgtEl>
                                          <p:spTgt spid="110"/>
                                        </p:tgtEl>
                                        <p:attrNameLst>
                                          <p:attrName>ppt_h</p:attrName>
                                        </p:attrNameLst>
                                      </p:cBhvr>
                                      <p:tavLst>
                                        <p:tav tm="0">
                                          <p:val>
                                            <p:fltVal val="0"/>
                                          </p:val>
                                        </p:tav>
                                        <p:tav tm="100000">
                                          <p:val>
                                            <p:strVal val="#ppt_h"/>
                                          </p:val>
                                        </p:tav>
                                      </p:tavLst>
                                    </p:anim>
                                    <p:anim calcmode="lin" valueType="num">
                                      <p:cBhvr>
                                        <p:cTn id="82" dur="500" fill="hold"/>
                                        <p:tgtEl>
                                          <p:spTgt spid="110"/>
                                        </p:tgtEl>
                                        <p:attrNameLst>
                                          <p:attrName>style.rotation</p:attrName>
                                        </p:attrNameLst>
                                      </p:cBhvr>
                                      <p:tavLst>
                                        <p:tav tm="0">
                                          <p:val>
                                            <p:fltVal val="360"/>
                                          </p:val>
                                        </p:tav>
                                        <p:tav tm="100000">
                                          <p:val>
                                            <p:fltVal val="0"/>
                                          </p:val>
                                        </p:tav>
                                      </p:tavLst>
                                    </p:anim>
                                    <p:animEffect transition="in" filter="fade">
                                      <p:cBhvr>
                                        <p:cTn id="83" dur="500"/>
                                        <p:tgtEl>
                                          <p:spTgt spid="110"/>
                                        </p:tgtEl>
                                      </p:cBhvr>
                                    </p:animEffect>
                                  </p:childTnLst>
                                </p:cTn>
                              </p:par>
                              <p:par>
                                <p:cTn id="84" presetID="49" presetClass="entr" presetSubtype="0" decel="100000" fill="hold" grpId="0" nodeType="withEffect">
                                  <p:stCondLst>
                                    <p:cond delay="500"/>
                                  </p:stCondLst>
                                  <p:childTnLst>
                                    <p:set>
                                      <p:cBhvr>
                                        <p:cTn id="85" dur="1" fill="hold">
                                          <p:stCondLst>
                                            <p:cond delay="0"/>
                                          </p:stCondLst>
                                        </p:cTn>
                                        <p:tgtEl>
                                          <p:spTgt spid="112"/>
                                        </p:tgtEl>
                                        <p:attrNameLst>
                                          <p:attrName>style.visibility</p:attrName>
                                        </p:attrNameLst>
                                      </p:cBhvr>
                                      <p:to>
                                        <p:strVal val="visible"/>
                                      </p:to>
                                    </p:set>
                                    <p:anim calcmode="lin" valueType="num">
                                      <p:cBhvr>
                                        <p:cTn id="86" dur="500" fill="hold"/>
                                        <p:tgtEl>
                                          <p:spTgt spid="112"/>
                                        </p:tgtEl>
                                        <p:attrNameLst>
                                          <p:attrName>ppt_w</p:attrName>
                                        </p:attrNameLst>
                                      </p:cBhvr>
                                      <p:tavLst>
                                        <p:tav tm="0">
                                          <p:val>
                                            <p:fltVal val="0"/>
                                          </p:val>
                                        </p:tav>
                                        <p:tav tm="100000">
                                          <p:val>
                                            <p:strVal val="#ppt_w"/>
                                          </p:val>
                                        </p:tav>
                                      </p:tavLst>
                                    </p:anim>
                                    <p:anim calcmode="lin" valueType="num">
                                      <p:cBhvr>
                                        <p:cTn id="87" dur="500" fill="hold"/>
                                        <p:tgtEl>
                                          <p:spTgt spid="112"/>
                                        </p:tgtEl>
                                        <p:attrNameLst>
                                          <p:attrName>ppt_h</p:attrName>
                                        </p:attrNameLst>
                                      </p:cBhvr>
                                      <p:tavLst>
                                        <p:tav tm="0">
                                          <p:val>
                                            <p:fltVal val="0"/>
                                          </p:val>
                                        </p:tav>
                                        <p:tav tm="100000">
                                          <p:val>
                                            <p:strVal val="#ppt_h"/>
                                          </p:val>
                                        </p:tav>
                                      </p:tavLst>
                                    </p:anim>
                                    <p:anim calcmode="lin" valueType="num">
                                      <p:cBhvr>
                                        <p:cTn id="88" dur="500" fill="hold"/>
                                        <p:tgtEl>
                                          <p:spTgt spid="112"/>
                                        </p:tgtEl>
                                        <p:attrNameLst>
                                          <p:attrName>style.rotation</p:attrName>
                                        </p:attrNameLst>
                                      </p:cBhvr>
                                      <p:tavLst>
                                        <p:tav tm="0">
                                          <p:val>
                                            <p:fltVal val="360"/>
                                          </p:val>
                                        </p:tav>
                                        <p:tav tm="100000">
                                          <p:val>
                                            <p:fltVal val="0"/>
                                          </p:val>
                                        </p:tav>
                                      </p:tavLst>
                                    </p:anim>
                                    <p:animEffect transition="in" filter="fade">
                                      <p:cBhvr>
                                        <p:cTn id="89" dur="500"/>
                                        <p:tgtEl>
                                          <p:spTgt spid="112"/>
                                        </p:tgtEl>
                                      </p:cBhvr>
                                    </p:animEffect>
                                  </p:childTnLst>
                                </p:cTn>
                              </p:par>
                              <p:par>
                                <p:cTn id="90" presetID="49" presetClass="entr" presetSubtype="0" decel="100000" fill="hold" grpId="0" nodeType="withEffect">
                                  <p:stCondLst>
                                    <p:cond delay="1000"/>
                                  </p:stCondLst>
                                  <p:childTnLst>
                                    <p:set>
                                      <p:cBhvr>
                                        <p:cTn id="91" dur="1" fill="hold">
                                          <p:stCondLst>
                                            <p:cond delay="0"/>
                                          </p:stCondLst>
                                        </p:cTn>
                                        <p:tgtEl>
                                          <p:spTgt spid="111"/>
                                        </p:tgtEl>
                                        <p:attrNameLst>
                                          <p:attrName>style.visibility</p:attrName>
                                        </p:attrNameLst>
                                      </p:cBhvr>
                                      <p:to>
                                        <p:strVal val="visible"/>
                                      </p:to>
                                    </p:set>
                                    <p:anim calcmode="lin" valueType="num">
                                      <p:cBhvr>
                                        <p:cTn id="92" dur="500" fill="hold"/>
                                        <p:tgtEl>
                                          <p:spTgt spid="111"/>
                                        </p:tgtEl>
                                        <p:attrNameLst>
                                          <p:attrName>ppt_w</p:attrName>
                                        </p:attrNameLst>
                                      </p:cBhvr>
                                      <p:tavLst>
                                        <p:tav tm="0">
                                          <p:val>
                                            <p:fltVal val="0"/>
                                          </p:val>
                                        </p:tav>
                                        <p:tav tm="100000">
                                          <p:val>
                                            <p:strVal val="#ppt_w"/>
                                          </p:val>
                                        </p:tav>
                                      </p:tavLst>
                                    </p:anim>
                                    <p:anim calcmode="lin" valueType="num">
                                      <p:cBhvr>
                                        <p:cTn id="93" dur="500" fill="hold"/>
                                        <p:tgtEl>
                                          <p:spTgt spid="111"/>
                                        </p:tgtEl>
                                        <p:attrNameLst>
                                          <p:attrName>ppt_h</p:attrName>
                                        </p:attrNameLst>
                                      </p:cBhvr>
                                      <p:tavLst>
                                        <p:tav tm="0">
                                          <p:val>
                                            <p:fltVal val="0"/>
                                          </p:val>
                                        </p:tav>
                                        <p:tav tm="100000">
                                          <p:val>
                                            <p:strVal val="#ppt_h"/>
                                          </p:val>
                                        </p:tav>
                                      </p:tavLst>
                                    </p:anim>
                                    <p:anim calcmode="lin" valueType="num">
                                      <p:cBhvr>
                                        <p:cTn id="94" dur="500" fill="hold"/>
                                        <p:tgtEl>
                                          <p:spTgt spid="111"/>
                                        </p:tgtEl>
                                        <p:attrNameLst>
                                          <p:attrName>style.rotation</p:attrName>
                                        </p:attrNameLst>
                                      </p:cBhvr>
                                      <p:tavLst>
                                        <p:tav tm="0">
                                          <p:val>
                                            <p:fltVal val="360"/>
                                          </p:val>
                                        </p:tav>
                                        <p:tav tm="100000">
                                          <p:val>
                                            <p:fltVal val="0"/>
                                          </p:val>
                                        </p:tav>
                                      </p:tavLst>
                                    </p:anim>
                                    <p:animEffect transition="in" filter="fade">
                                      <p:cBhvr>
                                        <p:cTn id="95" dur="500"/>
                                        <p:tgtEl>
                                          <p:spTgt spid="1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3" grpId="0" animBg="1"/>
      <p:bldP spid="101" grpId="0"/>
      <p:bldP spid="102" grpId="0"/>
      <p:bldP spid="103" grpId="0"/>
      <p:bldP spid="104" grpId="0"/>
      <p:bldP spid="105" grpId="0"/>
      <p:bldP spid="106" grpId="0"/>
      <p:bldP spid="107" grpId="0"/>
      <p:bldP spid="108" grpId="0" animBg="1"/>
      <p:bldP spid="109" grpId="0"/>
      <p:bldP spid="110" grpId="0" animBg="1"/>
      <p:bldP spid="111" grpId="0" animBg="1"/>
      <p:bldP spid="112" grpId="0" animBg="1"/>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790372" y="1319893"/>
            <a:ext cx="6433457" cy="1200329"/>
          </a:xfrm>
          <a:prstGeom prst="rect">
            <a:avLst/>
          </a:prstGeom>
          <a:noFill/>
          <a:ln>
            <a:noFill/>
          </a:ln>
        </p:spPr>
        <p:txBody>
          <a:bodyPr wrap="square" rtlCol="0">
            <a:spAutoFit/>
          </a:bodyPr>
          <a:lstStyle>
            <a:defPPr>
              <a:defRPr lang="zh-CN"/>
            </a:defPPr>
            <a:lvl1pPr algn="ctr" defTabSz="914400">
              <a:defRPr sz="7200">
                <a:ln w="9525">
                  <a:noFill/>
                </a:ln>
                <a:solidFill>
                  <a:srgbClr val="A3C8BD"/>
                </a:solidFill>
                <a:latin typeface="方正正黑简体" panose="02000000000000000000" pitchFamily="2" charset="-122"/>
                <a:ea typeface="方正正黑简体" panose="02000000000000000000" pitchFamily="2" charset="-122"/>
                <a:cs typeface="+mn-ea"/>
              </a:defRPr>
            </a:lvl1pPr>
          </a:lstStyle>
          <a:p>
            <a:r>
              <a:rPr lang="zh-CN" altLang="en-US" dirty="0">
                <a:sym typeface="+mn-lt"/>
              </a:rPr>
              <a:t>存在问题不足</a:t>
            </a:r>
            <a:endParaRPr lang="zh-CN" altLang="en-US" dirty="0">
              <a:sym typeface="+mn-lt"/>
            </a:endParaRPr>
          </a:p>
        </p:txBody>
      </p:sp>
      <p:sp>
        <p:nvSpPr>
          <p:cNvPr id="5" name="矩形 4"/>
          <p:cNvSpPr/>
          <p:nvPr/>
        </p:nvSpPr>
        <p:spPr>
          <a:xfrm>
            <a:off x="2633644" y="2435217"/>
            <a:ext cx="6023013" cy="830997"/>
          </a:xfrm>
          <a:prstGeom prst="rect">
            <a:avLst/>
          </a:prstGeom>
        </p:spPr>
        <p:txBody>
          <a:bodyPr wrap="square">
            <a:spAutoFit/>
          </a:bodyPr>
          <a:lstStyle/>
          <a:p>
            <a:pPr lvl="1" algn="ctr">
              <a:spcBef>
                <a:spcPct val="0"/>
              </a:spcBef>
            </a:pPr>
            <a:r>
              <a:rPr lang="en-US" altLang="zh-CN" sz="4800" spc="300" dirty="0" smtClean="0">
                <a:solidFill>
                  <a:srgbClr val="CDC5C3"/>
                </a:solidFill>
                <a:cs typeface="+mn-ea"/>
                <a:sym typeface="+mn-lt"/>
              </a:rPr>
              <a:t>THE PART 03</a:t>
            </a:r>
            <a:endParaRPr lang="zh-CN" altLang="en-US" sz="4800" spc="300" dirty="0">
              <a:solidFill>
                <a:srgbClr val="CDC5C3"/>
              </a:solidFill>
              <a:cs typeface="+mn-ea"/>
              <a:sym typeface="+mn-lt"/>
            </a:endParaRPr>
          </a:p>
        </p:txBody>
      </p:sp>
      <p:pic>
        <p:nvPicPr>
          <p:cNvPr id="7" name="图片 6"/>
          <p:cNvPicPr>
            <a:picLocks noChangeAspect="1"/>
          </p:cNvPicPr>
          <p:nvPr/>
        </p:nvPicPr>
        <p:blipFill rotWithShape="1">
          <a:blip r:embed="rId1">
            <a:extLst>
              <a:ext uri="{28A0092B-C50C-407E-A947-70E740481C1C}">
                <a14:useLocalDpi xmlns:a14="http://schemas.microsoft.com/office/drawing/2010/main" val="0"/>
              </a:ext>
            </a:extLst>
          </a:blip>
          <a:srcRect l="13038" t="12407" r="75113" b="72037"/>
          <a:stretch>
            <a:fillRect/>
          </a:stretch>
        </p:blipFill>
        <p:spPr>
          <a:xfrm rot="20820866">
            <a:off x="10033000" y="804394"/>
            <a:ext cx="1092200" cy="1369325"/>
          </a:xfrm>
          <a:custGeom>
            <a:avLst/>
            <a:gdLst>
              <a:gd name="connsiteX0" fmla="*/ 0 w 1092200"/>
              <a:gd name="connsiteY0" fmla="*/ 0 h 1369325"/>
              <a:gd name="connsiteX1" fmla="*/ 1092200 w 1092200"/>
              <a:gd name="connsiteY1" fmla="*/ 0 h 1369325"/>
              <a:gd name="connsiteX2" fmla="*/ 1092200 w 1092200"/>
              <a:gd name="connsiteY2" fmla="*/ 1073151 h 1369325"/>
              <a:gd name="connsiteX3" fmla="*/ 914400 w 1092200"/>
              <a:gd name="connsiteY3" fmla="*/ 1225551 h 1369325"/>
              <a:gd name="connsiteX4" fmla="*/ 514350 w 1092200"/>
              <a:gd name="connsiteY4" fmla="*/ 1295401 h 1369325"/>
              <a:gd name="connsiteX5" fmla="*/ 469900 w 1092200"/>
              <a:gd name="connsiteY5" fmla="*/ 1352551 h 1369325"/>
              <a:gd name="connsiteX6" fmla="*/ 476807 w 1092200"/>
              <a:gd name="connsiteY6" fmla="*/ 1369325 h 1369325"/>
              <a:gd name="connsiteX7" fmla="*/ 0 w 1092200"/>
              <a:gd name="connsiteY7" fmla="*/ 1369325 h 1369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92200" h="1369325">
                <a:moveTo>
                  <a:pt x="0" y="0"/>
                </a:moveTo>
                <a:lnTo>
                  <a:pt x="1092200" y="0"/>
                </a:lnTo>
                <a:lnTo>
                  <a:pt x="1092200" y="1073151"/>
                </a:lnTo>
                <a:lnTo>
                  <a:pt x="914400" y="1225551"/>
                </a:lnTo>
                <a:lnTo>
                  <a:pt x="514350" y="1295401"/>
                </a:lnTo>
                <a:lnTo>
                  <a:pt x="469900" y="1352551"/>
                </a:lnTo>
                <a:lnTo>
                  <a:pt x="476807" y="1369325"/>
                </a:lnTo>
                <a:lnTo>
                  <a:pt x="0" y="1369325"/>
                </a:lnTo>
                <a:close/>
              </a:path>
            </a:pathLst>
          </a:cu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6" presetClass="emph" presetSubtype="0" fill="hold" grpId="1" nodeType="withEffect">
                                  <p:stCondLst>
                                    <p:cond delay="500"/>
                                  </p:stCondLst>
                                  <p:iterate type="lt">
                                    <p:tmPct val="10000"/>
                                  </p:iterate>
                                  <p:childTnLst>
                                    <p:animEffect transition="out" filter="fade">
                                      <p:cBhvr>
                                        <p:cTn id="10" dur="500" tmFilter="0, 0; .2, .5; .8, .5; 1, 0"/>
                                        <p:tgtEl>
                                          <p:spTgt spid="4"/>
                                        </p:tgtEl>
                                      </p:cBhvr>
                                    </p:animEffect>
                                    <p:animScale>
                                      <p:cBhvr>
                                        <p:cTn id="11" dur="250" autoRev="1" fill="hold"/>
                                        <p:tgtEl>
                                          <p:spTgt spid="4"/>
                                        </p:tgtEl>
                                      </p:cBhvr>
                                      <p:by x="105000" y="105000"/>
                                    </p:animScale>
                                  </p:childTnLst>
                                </p:cTn>
                              </p:par>
                            </p:childTnLst>
                          </p:cTn>
                        </p:par>
                        <p:par>
                          <p:cTn id="12" fill="hold">
                            <p:stCondLst>
                              <p:cond delay="0"/>
                            </p:stCondLst>
                            <p:childTnLst>
                              <p:par>
                                <p:cTn id="13" presetID="23" presetClass="entr" presetSubtype="528" fill="hold" grpId="0" nodeType="afterEffect">
                                  <p:stCondLst>
                                    <p:cond delay="0"/>
                                  </p:stCondLst>
                                  <p:iterate type="lt">
                                    <p:tmPct val="15000"/>
                                  </p:iterate>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fltVal val="0"/>
                                          </p:val>
                                        </p:tav>
                                        <p:tav tm="100000">
                                          <p:val>
                                            <p:strVal val="#ppt_h"/>
                                          </p:val>
                                        </p:tav>
                                      </p:tavLst>
                                    </p:anim>
                                    <p:anim calcmode="lin" valueType="num">
                                      <p:cBhvr>
                                        <p:cTn id="17" dur="500" fill="hold"/>
                                        <p:tgtEl>
                                          <p:spTgt spid="5"/>
                                        </p:tgtEl>
                                        <p:attrNameLst>
                                          <p:attrName>ppt_x</p:attrName>
                                        </p:attrNameLst>
                                      </p:cBhvr>
                                      <p:tavLst>
                                        <p:tav tm="0">
                                          <p:val>
                                            <p:fltVal val="0.5"/>
                                          </p:val>
                                        </p:tav>
                                        <p:tav tm="100000">
                                          <p:val>
                                            <p:strVal val="#ppt_x"/>
                                          </p:val>
                                        </p:tav>
                                      </p:tavLst>
                                    </p:anim>
                                    <p:anim calcmode="lin" valueType="num">
                                      <p:cBhvr>
                                        <p:cTn id="18" dur="500" fill="hold"/>
                                        <p:tgtEl>
                                          <p:spTgt spid="5"/>
                                        </p:tgtEl>
                                        <p:attrNameLst>
                                          <p:attrName>ppt_y</p:attrName>
                                        </p:attrNameLst>
                                      </p:cBhvr>
                                      <p:tavLst>
                                        <p:tav tm="0">
                                          <p:val>
                                            <p:fltVal val="0.5"/>
                                          </p:val>
                                        </p:tav>
                                        <p:tav tm="100000">
                                          <p:val>
                                            <p:strVal val="#ppt_y"/>
                                          </p:val>
                                        </p:tav>
                                      </p:tavLst>
                                    </p:anim>
                                  </p:childTnLst>
                                </p:cTn>
                              </p:par>
                            </p:childTnLst>
                          </p:cTn>
                        </p:par>
                        <p:par>
                          <p:cTn id="19" fill="hold">
                            <p:stCondLst>
                              <p:cond delay="1250"/>
                            </p:stCondLst>
                            <p:childTnLst>
                              <p:par>
                                <p:cTn id="20" presetID="2" presetClass="entr" presetSubtype="3" decel="100000"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1000" fill="hold"/>
                                        <p:tgtEl>
                                          <p:spTgt spid="7"/>
                                        </p:tgtEl>
                                        <p:attrNameLst>
                                          <p:attrName>ppt_x</p:attrName>
                                        </p:attrNameLst>
                                      </p:cBhvr>
                                      <p:tavLst>
                                        <p:tav tm="0">
                                          <p:val>
                                            <p:strVal val="1+#ppt_w/2"/>
                                          </p:val>
                                        </p:tav>
                                        <p:tav tm="100000">
                                          <p:val>
                                            <p:strVal val="#ppt_x"/>
                                          </p:val>
                                        </p:tav>
                                      </p:tavLst>
                                    </p:anim>
                                    <p:anim calcmode="lin" valueType="num">
                                      <p:cBhvr additive="base">
                                        <p:cTn id="23" dur="1000" fill="hold"/>
                                        <p:tgtEl>
                                          <p:spTgt spid="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íṥļïḋé"/>
          <p:cNvSpPr/>
          <p:nvPr/>
        </p:nvSpPr>
        <p:spPr>
          <a:xfrm>
            <a:off x="4116630" y="523389"/>
            <a:ext cx="3730277" cy="646331"/>
          </a:xfrm>
          <a:prstGeom prst="rect">
            <a:avLst/>
          </a:prstGeom>
          <a:noFill/>
          <a:ln w="3175"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zh-CN" altLang="en-US" sz="3600" dirty="0">
                <a:solidFill>
                  <a:srgbClr val="C0B6B4"/>
                </a:solidFill>
                <a:cs typeface="+mn-ea"/>
                <a:sym typeface="+mn-lt"/>
              </a:rPr>
              <a:t>存在问题不足</a:t>
            </a:r>
            <a:endParaRPr lang="zh-CN" altLang="en-US" sz="3600" dirty="0">
              <a:solidFill>
                <a:srgbClr val="C0B6B4"/>
              </a:solidFill>
              <a:cs typeface="+mn-ea"/>
              <a:sym typeface="+mn-lt"/>
            </a:endParaRPr>
          </a:p>
        </p:txBody>
      </p:sp>
      <p:cxnSp>
        <p:nvCxnSpPr>
          <p:cNvPr id="6" name="直接连接符 5"/>
          <p:cNvCxnSpPr/>
          <p:nvPr/>
        </p:nvCxnSpPr>
        <p:spPr>
          <a:xfrm>
            <a:off x="5426183" y="1294770"/>
            <a:ext cx="1111170" cy="0"/>
          </a:xfrm>
          <a:prstGeom prst="line">
            <a:avLst/>
          </a:prstGeom>
          <a:ln w="19050">
            <a:solidFill>
              <a:srgbClr val="C0B6B4"/>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953604" y="5121693"/>
            <a:ext cx="3345084" cy="914401"/>
          </a:xfrm>
          <a:prstGeom prst="rect">
            <a:avLst/>
          </a:prstGeom>
          <a:noFill/>
          <a:ln w="38100" cap="flat" cmpd="sng" algn="ctr">
            <a:solidFill>
              <a:srgbClr val="C0B6B4"/>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26" name="ï$1îḑé"/>
          <p:cNvSpPr/>
          <p:nvPr/>
        </p:nvSpPr>
        <p:spPr>
          <a:xfrm>
            <a:off x="1119359" y="2162597"/>
            <a:ext cx="3744416" cy="3741976"/>
          </a:xfrm>
          <a:prstGeom prst="ellipse">
            <a:avLst/>
          </a:prstGeom>
          <a:blipFill dpi="0" rotWithShape="1">
            <a:blip r:embed="rId1" cstate="print">
              <a:extLst>
                <a:ext uri="{28A0092B-C50C-407E-A947-70E740481C1C}">
                  <a14:useLocalDpi xmlns:a14="http://schemas.microsoft.com/office/drawing/2010/main" val="0"/>
                </a:ext>
              </a:extLst>
            </a:blip>
            <a:srcRect/>
            <a:stretch>
              <a:fillRect/>
            </a:stretch>
          </a:blipFill>
          <a:ln w="76200" cap="flat" cmpd="sng" algn="ctr">
            <a:solidFill>
              <a:schemeClr val="bg1">
                <a:alpha val="68000"/>
              </a:schemeClr>
            </a:solid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sz="1800" b="0" i="0" u="none" strike="noStrike" kern="0" cap="none" spc="0" normalizeH="0" baseline="0" noProof="0" dirty="0">
              <a:ln>
                <a:noFill/>
              </a:ln>
              <a:solidFill>
                <a:prstClr val="white"/>
              </a:solidFill>
              <a:effectLst/>
              <a:uLnTx/>
              <a:uFillTx/>
              <a:cs typeface="+mn-ea"/>
              <a:sym typeface="+mn-lt"/>
            </a:endParaRPr>
          </a:p>
        </p:txBody>
      </p:sp>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90965" y="1294770"/>
            <a:ext cx="5593480" cy="5593480"/>
          </a:xfrm>
          <a:prstGeom prst="rect">
            <a:avLst/>
          </a:prstGeom>
        </p:spPr>
      </p:pic>
      <p:sp>
        <p:nvSpPr>
          <p:cNvPr id="23" name="eco-organization_85860"/>
          <p:cNvSpPr>
            <a:spLocks noChangeAspect="1"/>
          </p:cNvSpPr>
          <p:nvPr/>
        </p:nvSpPr>
        <p:spPr bwMode="auto">
          <a:xfrm>
            <a:off x="6888699" y="2200868"/>
            <a:ext cx="596872" cy="688767"/>
          </a:xfrm>
          <a:custGeom>
            <a:avLst/>
            <a:gdLst>
              <a:gd name="T0" fmla="*/ 4139 w 4457"/>
              <a:gd name="T1" fmla="*/ 3099 h 5152"/>
              <a:gd name="T2" fmla="*/ 3411 w 4457"/>
              <a:gd name="T3" fmla="*/ 2003 h 5152"/>
              <a:gd name="T4" fmla="*/ 2388 w 4457"/>
              <a:gd name="T5" fmla="*/ 2003 h 5152"/>
              <a:gd name="T6" fmla="*/ 2160 w 4457"/>
              <a:gd name="T7" fmla="*/ 2000 h 5152"/>
              <a:gd name="T8" fmla="*/ 1419 w 4457"/>
              <a:gd name="T9" fmla="*/ 1462 h 5152"/>
              <a:gd name="T10" fmla="*/ 731 w 4457"/>
              <a:gd name="T11" fmla="*/ 1919 h 5152"/>
              <a:gd name="T12" fmla="*/ 929 w 4457"/>
              <a:gd name="T13" fmla="*/ 2055 h 5152"/>
              <a:gd name="T14" fmla="*/ 1418 w 4457"/>
              <a:gd name="T15" fmla="*/ 1702 h 5152"/>
              <a:gd name="T16" fmla="*/ 1741 w 4457"/>
              <a:gd name="T17" fmla="*/ 1830 h 5152"/>
              <a:gd name="T18" fmla="*/ 2487 w 4457"/>
              <a:gd name="T19" fmla="*/ 2976 h 5152"/>
              <a:gd name="T20" fmla="*/ 2652 w 4457"/>
              <a:gd name="T21" fmla="*/ 3014 h 5152"/>
              <a:gd name="T22" fmla="*/ 2402 w 4457"/>
              <a:gd name="T23" fmla="*/ 2388 h 5152"/>
              <a:gd name="T24" fmla="*/ 2899 w 4457"/>
              <a:gd name="T25" fmla="*/ 2023 h 5152"/>
              <a:gd name="T26" fmla="*/ 3222 w 4457"/>
              <a:gd name="T27" fmla="*/ 2151 h 5152"/>
              <a:gd name="T28" fmla="*/ 3824 w 4457"/>
              <a:gd name="T29" fmla="*/ 3052 h 5152"/>
              <a:gd name="T30" fmla="*/ 2673 w 4457"/>
              <a:gd name="T31" fmla="*/ 3269 h 5152"/>
              <a:gd name="T32" fmla="*/ 2778 w 4457"/>
              <a:gd name="T33" fmla="*/ 3485 h 5152"/>
              <a:gd name="T34" fmla="*/ 4190 w 4457"/>
              <a:gd name="T35" fmla="*/ 3359 h 5152"/>
              <a:gd name="T36" fmla="*/ 2639 w 4457"/>
              <a:gd name="T37" fmla="*/ 4552 h 5152"/>
              <a:gd name="T38" fmla="*/ 3353 w 4457"/>
              <a:gd name="T39" fmla="*/ 3971 h 5152"/>
              <a:gd name="T40" fmla="*/ 3234 w 4457"/>
              <a:gd name="T41" fmla="*/ 3763 h 5152"/>
              <a:gd name="T42" fmla="*/ 399 w 4457"/>
              <a:gd name="T43" fmla="*/ 2312 h 5152"/>
              <a:gd name="T44" fmla="*/ 55 w 4457"/>
              <a:gd name="T45" fmla="*/ 2417 h 5152"/>
              <a:gd name="T46" fmla="*/ 2240 w 4457"/>
              <a:gd name="T47" fmla="*/ 5152 h 5152"/>
              <a:gd name="T48" fmla="*/ 2479 w 4457"/>
              <a:gd name="T49" fmla="*/ 5140 h 5152"/>
              <a:gd name="T50" fmla="*/ 4367 w 4457"/>
              <a:gd name="T51" fmla="*/ 3162 h 5152"/>
              <a:gd name="T52" fmla="*/ 272 w 4457"/>
              <a:gd name="T53" fmla="*/ 2556 h 5152"/>
              <a:gd name="T54" fmla="*/ 2399 w 4457"/>
              <a:gd name="T55" fmla="*/ 4552 h 5152"/>
              <a:gd name="T56" fmla="*/ 1365 w 4457"/>
              <a:gd name="T57" fmla="*/ 3603 h 5152"/>
              <a:gd name="T58" fmla="*/ 1185 w 4457"/>
              <a:gd name="T59" fmla="*/ 3762 h 5152"/>
              <a:gd name="T60" fmla="*/ 240 w 4457"/>
              <a:gd name="T61" fmla="*/ 2913 h 5152"/>
              <a:gd name="T62" fmla="*/ 2028 w 4457"/>
              <a:gd name="T63" fmla="*/ 609 h 5152"/>
              <a:gd name="T64" fmla="*/ 810 w 4457"/>
              <a:gd name="T65" fmla="*/ 609 h 5152"/>
              <a:gd name="T66" fmla="*/ 1419 w 4457"/>
              <a:gd name="T67" fmla="*/ 240 h 5152"/>
              <a:gd name="T68" fmla="*/ 1419 w 4457"/>
              <a:gd name="T69" fmla="*/ 978 h 5152"/>
              <a:gd name="T70" fmla="*/ 1419 w 4457"/>
              <a:gd name="T71" fmla="*/ 240 h 5152"/>
              <a:gd name="T72" fmla="*/ 3509 w 4457"/>
              <a:gd name="T73" fmla="*/ 930 h 5152"/>
              <a:gd name="T74" fmla="*/ 2291 w 4457"/>
              <a:gd name="T75" fmla="*/ 930 h 5152"/>
              <a:gd name="T76" fmla="*/ 2900 w 4457"/>
              <a:gd name="T77" fmla="*/ 561 h 5152"/>
              <a:gd name="T78" fmla="*/ 2900 w 4457"/>
              <a:gd name="T79" fmla="*/ 1299 h 5152"/>
              <a:gd name="T80" fmla="*/ 2900 w 4457"/>
              <a:gd name="T81" fmla="*/ 561 h 5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457" h="5152">
                <a:moveTo>
                  <a:pt x="4367" y="3162"/>
                </a:moveTo>
                <a:cubicBezTo>
                  <a:pt x="4292" y="3137"/>
                  <a:pt x="4216" y="3116"/>
                  <a:pt x="4139" y="3099"/>
                </a:cubicBezTo>
                <a:lnTo>
                  <a:pt x="3641" y="2321"/>
                </a:lnTo>
                <a:cubicBezTo>
                  <a:pt x="3564" y="2201"/>
                  <a:pt x="3478" y="2088"/>
                  <a:pt x="3411" y="2003"/>
                </a:cubicBezTo>
                <a:cubicBezTo>
                  <a:pt x="3266" y="1817"/>
                  <a:pt x="3114" y="1781"/>
                  <a:pt x="2900" y="1783"/>
                </a:cubicBezTo>
                <a:cubicBezTo>
                  <a:pt x="2686" y="1781"/>
                  <a:pt x="2533" y="1817"/>
                  <a:pt x="2388" y="2003"/>
                </a:cubicBezTo>
                <a:cubicBezTo>
                  <a:pt x="2352" y="2050"/>
                  <a:pt x="2308" y="2106"/>
                  <a:pt x="2264" y="2167"/>
                </a:cubicBezTo>
                <a:lnTo>
                  <a:pt x="2160" y="2000"/>
                </a:lnTo>
                <a:cubicBezTo>
                  <a:pt x="2083" y="1881"/>
                  <a:pt x="1997" y="1767"/>
                  <a:pt x="1930" y="1682"/>
                </a:cubicBezTo>
                <a:cubicBezTo>
                  <a:pt x="1785" y="1496"/>
                  <a:pt x="1633" y="1460"/>
                  <a:pt x="1419" y="1462"/>
                </a:cubicBezTo>
                <a:cubicBezTo>
                  <a:pt x="1205" y="1460"/>
                  <a:pt x="1052" y="1496"/>
                  <a:pt x="907" y="1682"/>
                </a:cubicBezTo>
                <a:cubicBezTo>
                  <a:pt x="858" y="1745"/>
                  <a:pt x="794" y="1828"/>
                  <a:pt x="731" y="1919"/>
                </a:cubicBezTo>
                <a:cubicBezTo>
                  <a:pt x="694" y="1974"/>
                  <a:pt x="708" y="2048"/>
                  <a:pt x="762" y="2086"/>
                </a:cubicBezTo>
                <a:cubicBezTo>
                  <a:pt x="817" y="2123"/>
                  <a:pt x="892" y="2110"/>
                  <a:pt x="929" y="2055"/>
                </a:cubicBezTo>
                <a:cubicBezTo>
                  <a:pt x="988" y="1969"/>
                  <a:pt x="1049" y="1890"/>
                  <a:pt x="1096" y="1830"/>
                </a:cubicBezTo>
                <a:cubicBezTo>
                  <a:pt x="1182" y="1720"/>
                  <a:pt x="1255" y="1701"/>
                  <a:pt x="1418" y="1702"/>
                </a:cubicBezTo>
                <a:cubicBezTo>
                  <a:pt x="1418" y="1702"/>
                  <a:pt x="1419" y="1702"/>
                  <a:pt x="1419" y="1702"/>
                </a:cubicBezTo>
                <a:cubicBezTo>
                  <a:pt x="1582" y="1701"/>
                  <a:pt x="1655" y="1720"/>
                  <a:pt x="1741" y="1830"/>
                </a:cubicBezTo>
                <a:cubicBezTo>
                  <a:pt x="1805" y="1911"/>
                  <a:pt x="1886" y="2018"/>
                  <a:pt x="1957" y="2128"/>
                </a:cubicBezTo>
                <a:lnTo>
                  <a:pt x="2487" y="2976"/>
                </a:lnTo>
                <a:cubicBezTo>
                  <a:pt x="2510" y="3013"/>
                  <a:pt x="2549" y="3033"/>
                  <a:pt x="2589" y="3033"/>
                </a:cubicBezTo>
                <a:cubicBezTo>
                  <a:pt x="2611" y="3033"/>
                  <a:pt x="2633" y="3027"/>
                  <a:pt x="2652" y="3014"/>
                </a:cubicBezTo>
                <a:cubicBezTo>
                  <a:pt x="2709" y="2979"/>
                  <a:pt x="2726" y="2905"/>
                  <a:pt x="2690" y="2849"/>
                </a:cubicBezTo>
                <a:lnTo>
                  <a:pt x="2402" y="2388"/>
                </a:lnTo>
                <a:cubicBezTo>
                  <a:pt x="2463" y="2299"/>
                  <a:pt x="2527" y="2215"/>
                  <a:pt x="2577" y="2151"/>
                </a:cubicBezTo>
                <a:cubicBezTo>
                  <a:pt x="2663" y="2041"/>
                  <a:pt x="2736" y="2022"/>
                  <a:pt x="2899" y="2023"/>
                </a:cubicBezTo>
                <a:cubicBezTo>
                  <a:pt x="2899" y="2023"/>
                  <a:pt x="2900" y="2023"/>
                  <a:pt x="2901" y="2023"/>
                </a:cubicBezTo>
                <a:cubicBezTo>
                  <a:pt x="3063" y="2022"/>
                  <a:pt x="3136" y="2041"/>
                  <a:pt x="3222" y="2151"/>
                </a:cubicBezTo>
                <a:cubicBezTo>
                  <a:pt x="3286" y="2232"/>
                  <a:pt x="3367" y="2339"/>
                  <a:pt x="3439" y="2450"/>
                </a:cubicBezTo>
                <a:lnTo>
                  <a:pt x="3824" y="3052"/>
                </a:lnTo>
                <a:cubicBezTo>
                  <a:pt x="3767" y="3047"/>
                  <a:pt x="3709" y="3045"/>
                  <a:pt x="3651" y="3045"/>
                </a:cubicBezTo>
                <a:cubicBezTo>
                  <a:pt x="3308" y="3045"/>
                  <a:pt x="2980" y="3121"/>
                  <a:pt x="2673" y="3269"/>
                </a:cubicBezTo>
                <a:cubicBezTo>
                  <a:pt x="2614" y="3298"/>
                  <a:pt x="2589" y="3370"/>
                  <a:pt x="2618" y="3430"/>
                </a:cubicBezTo>
                <a:cubicBezTo>
                  <a:pt x="2647" y="3489"/>
                  <a:pt x="2719" y="3514"/>
                  <a:pt x="2778" y="3485"/>
                </a:cubicBezTo>
                <a:cubicBezTo>
                  <a:pt x="3051" y="3352"/>
                  <a:pt x="3345" y="3285"/>
                  <a:pt x="3651" y="3285"/>
                </a:cubicBezTo>
                <a:cubicBezTo>
                  <a:pt x="3835" y="3285"/>
                  <a:pt x="4015" y="3310"/>
                  <a:pt x="4190" y="3359"/>
                </a:cubicBezTo>
                <a:cubicBezTo>
                  <a:pt x="4014" y="4130"/>
                  <a:pt x="3389" y="4730"/>
                  <a:pt x="2615" y="4877"/>
                </a:cubicBezTo>
                <a:cubicBezTo>
                  <a:pt x="2631" y="4770"/>
                  <a:pt x="2639" y="4661"/>
                  <a:pt x="2639" y="4552"/>
                </a:cubicBezTo>
                <a:cubicBezTo>
                  <a:pt x="2639" y="4495"/>
                  <a:pt x="2636" y="4439"/>
                  <a:pt x="2632" y="4383"/>
                </a:cubicBezTo>
                <a:lnTo>
                  <a:pt x="3353" y="3971"/>
                </a:lnTo>
                <a:cubicBezTo>
                  <a:pt x="3411" y="3938"/>
                  <a:pt x="3431" y="3865"/>
                  <a:pt x="3398" y="3808"/>
                </a:cubicBezTo>
                <a:cubicBezTo>
                  <a:pt x="3365" y="3750"/>
                  <a:pt x="3292" y="3730"/>
                  <a:pt x="3234" y="3763"/>
                </a:cubicBezTo>
                <a:lnTo>
                  <a:pt x="2598" y="4126"/>
                </a:lnTo>
                <a:cubicBezTo>
                  <a:pt x="2399" y="3094"/>
                  <a:pt x="1488" y="2312"/>
                  <a:pt x="399" y="2312"/>
                </a:cubicBezTo>
                <a:cubicBezTo>
                  <a:pt x="319" y="2312"/>
                  <a:pt x="239" y="2316"/>
                  <a:pt x="159" y="2324"/>
                </a:cubicBezTo>
                <a:cubicBezTo>
                  <a:pt x="108" y="2330"/>
                  <a:pt x="66" y="2367"/>
                  <a:pt x="55" y="2417"/>
                </a:cubicBezTo>
                <a:cubicBezTo>
                  <a:pt x="18" y="2579"/>
                  <a:pt x="0" y="2746"/>
                  <a:pt x="0" y="2913"/>
                </a:cubicBezTo>
                <a:cubicBezTo>
                  <a:pt x="0" y="4148"/>
                  <a:pt x="1005" y="5152"/>
                  <a:pt x="2240" y="5152"/>
                </a:cubicBezTo>
                <a:cubicBezTo>
                  <a:pt x="2319" y="5152"/>
                  <a:pt x="2400" y="5148"/>
                  <a:pt x="2479" y="5140"/>
                </a:cubicBezTo>
                <a:cubicBezTo>
                  <a:pt x="2479" y="5140"/>
                  <a:pt x="2479" y="5140"/>
                  <a:pt x="2479" y="5140"/>
                </a:cubicBezTo>
                <a:cubicBezTo>
                  <a:pt x="3469" y="5035"/>
                  <a:pt x="4278" y="4276"/>
                  <a:pt x="4447" y="3296"/>
                </a:cubicBezTo>
                <a:cubicBezTo>
                  <a:pt x="4457" y="3238"/>
                  <a:pt x="4423" y="3181"/>
                  <a:pt x="4367" y="3162"/>
                </a:cubicBezTo>
                <a:close/>
                <a:moveTo>
                  <a:pt x="240" y="2913"/>
                </a:moveTo>
                <a:cubicBezTo>
                  <a:pt x="240" y="2793"/>
                  <a:pt x="251" y="2673"/>
                  <a:pt x="272" y="2556"/>
                </a:cubicBezTo>
                <a:cubicBezTo>
                  <a:pt x="314" y="2553"/>
                  <a:pt x="357" y="2552"/>
                  <a:pt x="399" y="2552"/>
                </a:cubicBezTo>
                <a:cubicBezTo>
                  <a:pt x="1501" y="2552"/>
                  <a:pt x="2399" y="3449"/>
                  <a:pt x="2399" y="4552"/>
                </a:cubicBezTo>
                <a:cubicBezTo>
                  <a:pt x="2399" y="4619"/>
                  <a:pt x="2395" y="4686"/>
                  <a:pt x="2388" y="4752"/>
                </a:cubicBezTo>
                <a:lnTo>
                  <a:pt x="1365" y="3603"/>
                </a:lnTo>
                <a:cubicBezTo>
                  <a:pt x="1321" y="3553"/>
                  <a:pt x="1245" y="3549"/>
                  <a:pt x="1195" y="3593"/>
                </a:cubicBezTo>
                <a:cubicBezTo>
                  <a:pt x="1146" y="3637"/>
                  <a:pt x="1141" y="3713"/>
                  <a:pt x="1185" y="3762"/>
                </a:cubicBezTo>
                <a:lnTo>
                  <a:pt x="2209" y="4912"/>
                </a:lnTo>
                <a:cubicBezTo>
                  <a:pt x="1121" y="4896"/>
                  <a:pt x="240" y="4005"/>
                  <a:pt x="240" y="2913"/>
                </a:cubicBezTo>
                <a:close/>
                <a:moveTo>
                  <a:pt x="1419" y="1218"/>
                </a:moveTo>
                <a:cubicBezTo>
                  <a:pt x="1754" y="1218"/>
                  <a:pt x="2028" y="945"/>
                  <a:pt x="2028" y="609"/>
                </a:cubicBezTo>
                <a:cubicBezTo>
                  <a:pt x="2028" y="273"/>
                  <a:pt x="1754" y="0"/>
                  <a:pt x="1419" y="0"/>
                </a:cubicBezTo>
                <a:cubicBezTo>
                  <a:pt x="1083" y="0"/>
                  <a:pt x="810" y="273"/>
                  <a:pt x="810" y="609"/>
                </a:cubicBezTo>
                <a:cubicBezTo>
                  <a:pt x="810" y="945"/>
                  <a:pt x="1083" y="1218"/>
                  <a:pt x="1419" y="1218"/>
                </a:cubicBezTo>
                <a:close/>
                <a:moveTo>
                  <a:pt x="1419" y="240"/>
                </a:moveTo>
                <a:cubicBezTo>
                  <a:pt x="1622" y="240"/>
                  <a:pt x="1788" y="406"/>
                  <a:pt x="1788" y="609"/>
                </a:cubicBezTo>
                <a:cubicBezTo>
                  <a:pt x="1788" y="812"/>
                  <a:pt x="1622" y="978"/>
                  <a:pt x="1419" y="978"/>
                </a:cubicBezTo>
                <a:cubicBezTo>
                  <a:pt x="1215" y="978"/>
                  <a:pt x="1050" y="812"/>
                  <a:pt x="1050" y="609"/>
                </a:cubicBezTo>
                <a:cubicBezTo>
                  <a:pt x="1050" y="406"/>
                  <a:pt x="1215" y="240"/>
                  <a:pt x="1419" y="240"/>
                </a:cubicBezTo>
                <a:close/>
                <a:moveTo>
                  <a:pt x="2900" y="1539"/>
                </a:moveTo>
                <a:cubicBezTo>
                  <a:pt x="3235" y="1539"/>
                  <a:pt x="3509" y="1266"/>
                  <a:pt x="3509" y="930"/>
                </a:cubicBezTo>
                <a:cubicBezTo>
                  <a:pt x="3509" y="594"/>
                  <a:pt x="3235" y="321"/>
                  <a:pt x="2900" y="321"/>
                </a:cubicBezTo>
                <a:cubicBezTo>
                  <a:pt x="2564" y="321"/>
                  <a:pt x="2291" y="594"/>
                  <a:pt x="2291" y="930"/>
                </a:cubicBezTo>
                <a:cubicBezTo>
                  <a:pt x="2291" y="1266"/>
                  <a:pt x="2564" y="1539"/>
                  <a:pt x="2900" y="1539"/>
                </a:cubicBezTo>
                <a:close/>
                <a:moveTo>
                  <a:pt x="2900" y="561"/>
                </a:moveTo>
                <a:cubicBezTo>
                  <a:pt x="3103" y="561"/>
                  <a:pt x="3269" y="726"/>
                  <a:pt x="3269" y="930"/>
                </a:cubicBezTo>
                <a:cubicBezTo>
                  <a:pt x="3269" y="1133"/>
                  <a:pt x="3103" y="1299"/>
                  <a:pt x="2900" y="1299"/>
                </a:cubicBezTo>
                <a:cubicBezTo>
                  <a:pt x="2696" y="1299"/>
                  <a:pt x="2531" y="1133"/>
                  <a:pt x="2531" y="930"/>
                </a:cubicBezTo>
                <a:cubicBezTo>
                  <a:pt x="2531" y="726"/>
                  <a:pt x="2696" y="561"/>
                  <a:pt x="2900" y="561"/>
                </a:cubicBezTo>
                <a:close/>
              </a:path>
            </a:pathLst>
          </a:custGeom>
          <a:solidFill>
            <a:srgbClr val="90634C"/>
          </a:solidFill>
          <a:ln>
            <a:noFill/>
          </a:ln>
        </p:spPr>
        <p:txBody>
          <a:bodyPr/>
          <a:lstStyle/>
          <a:p>
            <a:endParaRPr lang="zh-CN" altLang="en-US">
              <a:cs typeface="+mn-ea"/>
              <a:sym typeface="+mn-lt"/>
            </a:endParaRPr>
          </a:p>
        </p:txBody>
      </p:sp>
      <p:sp>
        <p:nvSpPr>
          <p:cNvPr id="20" name="eco-organization_85860"/>
          <p:cNvSpPr>
            <a:spLocks noChangeAspect="1"/>
          </p:cNvSpPr>
          <p:nvPr/>
        </p:nvSpPr>
        <p:spPr bwMode="auto">
          <a:xfrm>
            <a:off x="6888699" y="3552460"/>
            <a:ext cx="596872" cy="688767"/>
          </a:xfrm>
          <a:custGeom>
            <a:avLst/>
            <a:gdLst>
              <a:gd name="T0" fmla="*/ 4139 w 4457"/>
              <a:gd name="T1" fmla="*/ 3099 h 5152"/>
              <a:gd name="T2" fmla="*/ 3411 w 4457"/>
              <a:gd name="T3" fmla="*/ 2003 h 5152"/>
              <a:gd name="T4" fmla="*/ 2388 w 4457"/>
              <a:gd name="T5" fmla="*/ 2003 h 5152"/>
              <a:gd name="T6" fmla="*/ 2160 w 4457"/>
              <a:gd name="T7" fmla="*/ 2000 h 5152"/>
              <a:gd name="T8" fmla="*/ 1419 w 4457"/>
              <a:gd name="T9" fmla="*/ 1462 h 5152"/>
              <a:gd name="T10" fmla="*/ 731 w 4457"/>
              <a:gd name="T11" fmla="*/ 1919 h 5152"/>
              <a:gd name="T12" fmla="*/ 929 w 4457"/>
              <a:gd name="T13" fmla="*/ 2055 h 5152"/>
              <a:gd name="T14" fmla="*/ 1418 w 4457"/>
              <a:gd name="T15" fmla="*/ 1702 h 5152"/>
              <a:gd name="T16" fmla="*/ 1741 w 4457"/>
              <a:gd name="T17" fmla="*/ 1830 h 5152"/>
              <a:gd name="T18" fmla="*/ 2487 w 4457"/>
              <a:gd name="T19" fmla="*/ 2976 h 5152"/>
              <a:gd name="T20" fmla="*/ 2652 w 4457"/>
              <a:gd name="T21" fmla="*/ 3014 h 5152"/>
              <a:gd name="T22" fmla="*/ 2402 w 4457"/>
              <a:gd name="T23" fmla="*/ 2388 h 5152"/>
              <a:gd name="T24" fmla="*/ 2899 w 4457"/>
              <a:gd name="T25" fmla="*/ 2023 h 5152"/>
              <a:gd name="T26" fmla="*/ 3222 w 4457"/>
              <a:gd name="T27" fmla="*/ 2151 h 5152"/>
              <a:gd name="T28" fmla="*/ 3824 w 4457"/>
              <a:gd name="T29" fmla="*/ 3052 h 5152"/>
              <a:gd name="T30" fmla="*/ 2673 w 4457"/>
              <a:gd name="T31" fmla="*/ 3269 h 5152"/>
              <a:gd name="T32" fmla="*/ 2778 w 4457"/>
              <a:gd name="T33" fmla="*/ 3485 h 5152"/>
              <a:gd name="T34" fmla="*/ 4190 w 4457"/>
              <a:gd name="T35" fmla="*/ 3359 h 5152"/>
              <a:gd name="T36" fmla="*/ 2639 w 4457"/>
              <a:gd name="T37" fmla="*/ 4552 h 5152"/>
              <a:gd name="T38" fmla="*/ 3353 w 4457"/>
              <a:gd name="T39" fmla="*/ 3971 h 5152"/>
              <a:gd name="T40" fmla="*/ 3234 w 4457"/>
              <a:gd name="T41" fmla="*/ 3763 h 5152"/>
              <a:gd name="T42" fmla="*/ 399 w 4457"/>
              <a:gd name="T43" fmla="*/ 2312 h 5152"/>
              <a:gd name="T44" fmla="*/ 55 w 4457"/>
              <a:gd name="T45" fmla="*/ 2417 h 5152"/>
              <a:gd name="T46" fmla="*/ 2240 w 4457"/>
              <a:gd name="T47" fmla="*/ 5152 h 5152"/>
              <a:gd name="T48" fmla="*/ 2479 w 4457"/>
              <a:gd name="T49" fmla="*/ 5140 h 5152"/>
              <a:gd name="T50" fmla="*/ 4367 w 4457"/>
              <a:gd name="T51" fmla="*/ 3162 h 5152"/>
              <a:gd name="T52" fmla="*/ 272 w 4457"/>
              <a:gd name="T53" fmla="*/ 2556 h 5152"/>
              <a:gd name="T54" fmla="*/ 2399 w 4457"/>
              <a:gd name="T55" fmla="*/ 4552 h 5152"/>
              <a:gd name="T56" fmla="*/ 1365 w 4457"/>
              <a:gd name="T57" fmla="*/ 3603 h 5152"/>
              <a:gd name="T58" fmla="*/ 1185 w 4457"/>
              <a:gd name="T59" fmla="*/ 3762 h 5152"/>
              <a:gd name="T60" fmla="*/ 240 w 4457"/>
              <a:gd name="T61" fmla="*/ 2913 h 5152"/>
              <a:gd name="T62" fmla="*/ 2028 w 4457"/>
              <a:gd name="T63" fmla="*/ 609 h 5152"/>
              <a:gd name="T64" fmla="*/ 810 w 4457"/>
              <a:gd name="T65" fmla="*/ 609 h 5152"/>
              <a:gd name="T66" fmla="*/ 1419 w 4457"/>
              <a:gd name="T67" fmla="*/ 240 h 5152"/>
              <a:gd name="T68" fmla="*/ 1419 w 4457"/>
              <a:gd name="T69" fmla="*/ 978 h 5152"/>
              <a:gd name="T70" fmla="*/ 1419 w 4457"/>
              <a:gd name="T71" fmla="*/ 240 h 5152"/>
              <a:gd name="T72" fmla="*/ 3509 w 4457"/>
              <a:gd name="T73" fmla="*/ 930 h 5152"/>
              <a:gd name="T74" fmla="*/ 2291 w 4457"/>
              <a:gd name="T75" fmla="*/ 930 h 5152"/>
              <a:gd name="T76" fmla="*/ 2900 w 4457"/>
              <a:gd name="T77" fmla="*/ 561 h 5152"/>
              <a:gd name="T78" fmla="*/ 2900 w 4457"/>
              <a:gd name="T79" fmla="*/ 1299 h 5152"/>
              <a:gd name="T80" fmla="*/ 2900 w 4457"/>
              <a:gd name="T81" fmla="*/ 561 h 5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457" h="5152">
                <a:moveTo>
                  <a:pt x="4367" y="3162"/>
                </a:moveTo>
                <a:cubicBezTo>
                  <a:pt x="4292" y="3137"/>
                  <a:pt x="4216" y="3116"/>
                  <a:pt x="4139" y="3099"/>
                </a:cubicBezTo>
                <a:lnTo>
                  <a:pt x="3641" y="2321"/>
                </a:lnTo>
                <a:cubicBezTo>
                  <a:pt x="3564" y="2201"/>
                  <a:pt x="3478" y="2088"/>
                  <a:pt x="3411" y="2003"/>
                </a:cubicBezTo>
                <a:cubicBezTo>
                  <a:pt x="3266" y="1817"/>
                  <a:pt x="3114" y="1781"/>
                  <a:pt x="2900" y="1783"/>
                </a:cubicBezTo>
                <a:cubicBezTo>
                  <a:pt x="2686" y="1781"/>
                  <a:pt x="2533" y="1817"/>
                  <a:pt x="2388" y="2003"/>
                </a:cubicBezTo>
                <a:cubicBezTo>
                  <a:pt x="2352" y="2050"/>
                  <a:pt x="2308" y="2106"/>
                  <a:pt x="2264" y="2167"/>
                </a:cubicBezTo>
                <a:lnTo>
                  <a:pt x="2160" y="2000"/>
                </a:lnTo>
                <a:cubicBezTo>
                  <a:pt x="2083" y="1881"/>
                  <a:pt x="1997" y="1767"/>
                  <a:pt x="1930" y="1682"/>
                </a:cubicBezTo>
                <a:cubicBezTo>
                  <a:pt x="1785" y="1496"/>
                  <a:pt x="1633" y="1460"/>
                  <a:pt x="1419" y="1462"/>
                </a:cubicBezTo>
                <a:cubicBezTo>
                  <a:pt x="1205" y="1460"/>
                  <a:pt x="1052" y="1496"/>
                  <a:pt x="907" y="1682"/>
                </a:cubicBezTo>
                <a:cubicBezTo>
                  <a:pt x="858" y="1745"/>
                  <a:pt x="794" y="1828"/>
                  <a:pt x="731" y="1919"/>
                </a:cubicBezTo>
                <a:cubicBezTo>
                  <a:pt x="694" y="1974"/>
                  <a:pt x="708" y="2048"/>
                  <a:pt x="762" y="2086"/>
                </a:cubicBezTo>
                <a:cubicBezTo>
                  <a:pt x="817" y="2123"/>
                  <a:pt x="892" y="2110"/>
                  <a:pt x="929" y="2055"/>
                </a:cubicBezTo>
                <a:cubicBezTo>
                  <a:pt x="988" y="1969"/>
                  <a:pt x="1049" y="1890"/>
                  <a:pt x="1096" y="1830"/>
                </a:cubicBezTo>
                <a:cubicBezTo>
                  <a:pt x="1182" y="1720"/>
                  <a:pt x="1255" y="1701"/>
                  <a:pt x="1418" y="1702"/>
                </a:cubicBezTo>
                <a:cubicBezTo>
                  <a:pt x="1418" y="1702"/>
                  <a:pt x="1419" y="1702"/>
                  <a:pt x="1419" y="1702"/>
                </a:cubicBezTo>
                <a:cubicBezTo>
                  <a:pt x="1582" y="1701"/>
                  <a:pt x="1655" y="1720"/>
                  <a:pt x="1741" y="1830"/>
                </a:cubicBezTo>
                <a:cubicBezTo>
                  <a:pt x="1805" y="1911"/>
                  <a:pt x="1886" y="2018"/>
                  <a:pt x="1957" y="2128"/>
                </a:cubicBezTo>
                <a:lnTo>
                  <a:pt x="2487" y="2976"/>
                </a:lnTo>
                <a:cubicBezTo>
                  <a:pt x="2510" y="3013"/>
                  <a:pt x="2549" y="3033"/>
                  <a:pt x="2589" y="3033"/>
                </a:cubicBezTo>
                <a:cubicBezTo>
                  <a:pt x="2611" y="3033"/>
                  <a:pt x="2633" y="3027"/>
                  <a:pt x="2652" y="3014"/>
                </a:cubicBezTo>
                <a:cubicBezTo>
                  <a:pt x="2709" y="2979"/>
                  <a:pt x="2726" y="2905"/>
                  <a:pt x="2690" y="2849"/>
                </a:cubicBezTo>
                <a:lnTo>
                  <a:pt x="2402" y="2388"/>
                </a:lnTo>
                <a:cubicBezTo>
                  <a:pt x="2463" y="2299"/>
                  <a:pt x="2527" y="2215"/>
                  <a:pt x="2577" y="2151"/>
                </a:cubicBezTo>
                <a:cubicBezTo>
                  <a:pt x="2663" y="2041"/>
                  <a:pt x="2736" y="2022"/>
                  <a:pt x="2899" y="2023"/>
                </a:cubicBezTo>
                <a:cubicBezTo>
                  <a:pt x="2899" y="2023"/>
                  <a:pt x="2900" y="2023"/>
                  <a:pt x="2901" y="2023"/>
                </a:cubicBezTo>
                <a:cubicBezTo>
                  <a:pt x="3063" y="2022"/>
                  <a:pt x="3136" y="2041"/>
                  <a:pt x="3222" y="2151"/>
                </a:cubicBezTo>
                <a:cubicBezTo>
                  <a:pt x="3286" y="2232"/>
                  <a:pt x="3367" y="2339"/>
                  <a:pt x="3439" y="2450"/>
                </a:cubicBezTo>
                <a:lnTo>
                  <a:pt x="3824" y="3052"/>
                </a:lnTo>
                <a:cubicBezTo>
                  <a:pt x="3767" y="3047"/>
                  <a:pt x="3709" y="3045"/>
                  <a:pt x="3651" y="3045"/>
                </a:cubicBezTo>
                <a:cubicBezTo>
                  <a:pt x="3308" y="3045"/>
                  <a:pt x="2980" y="3121"/>
                  <a:pt x="2673" y="3269"/>
                </a:cubicBezTo>
                <a:cubicBezTo>
                  <a:pt x="2614" y="3298"/>
                  <a:pt x="2589" y="3370"/>
                  <a:pt x="2618" y="3430"/>
                </a:cubicBezTo>
                <a:cubicBezTo>
                  <a:pt x="2647" y="3489"/>
                  <a:pt x="2719" y="3514"/>
                  <a:pt x="2778" y="3485"/>
                </a:cubicBezTo>
                <a:cubicBezTo>
                  <a:pt x="3051" y="3352"/>
                  <a:pt x="3345" y="3285"/>
                  <a:pt x="3651" y="3285"/>
                </a:cubicBezTo>
                <a:cubicBezTo>
                  <a:pt x="3835" y="3285"/>
                  <a:pt x="4015" y="3310"/>
                  <a:pt x="4190" y="3359"/>
                </a:cubicBezTo>
                <a:cubicBezTo>
                  <a:pt x="4014" y="4130"/>
                  <a:pt x="3389" y="4730"/>
                  <a:pt x="2615" y="4877"/>
                </a:cubicBezTo>
                <a:cubicBezTo>
                  <a:pt x="2631" y="4770"/>
                  <a:pt x="2639" y="4661"/>
                  <a:pt x="2639" y="4552"/>
                </a:cubicBezTo>
                <a:cubicBezTo>
                  <a:pt x="2639" y="4495"/>
                  <a:pt x="2636" y="4439"/>
                  <a:pt x="2632" y="4383"/>
                </a:cubicBezTo>
                <a:lnTo>
                  <a:pt x="3353" y="3971"/>
                </a:lnTo>
                <a:cubicBezTo>
                  <a:pt x="3411" y="3938"/>
                  <a:pt x="3431" y="3865"/>
                  <a:pt x="3398" y="3808"/>
                </a:cubicBezTo>
                <a:cubicBezTo>
                  <a:pt x="3365" y="3750"/>
                  <a:pt x="3292" y="3730"/>
                  <a:pt x="3234" y="3763"/>
                </a:cubicBezTo>
                <a:lnTo>
                  <a:pt x="2598" y="4126"/>
                </a:lnTo>
                <a:cubicBezTo>
                  <a:pt x="2399" y="3094"/>
                  <a:pt x="1488" y="2312"/>
                  <a:pt x="399" y="2312"/>
                </a:cubicBezTo>
                <a:cubicBezTo>
                  <a:pt x="319" y="2312"/>
                  <a:pt x="239" y="2316"/>
                  <a:pt x="159" y="2324"/>
                </a:cubicBezTo>
                <a:cubicBezTo>
                  <a:pt x="108" y="2330"/>
                  <a:pt x="66" y="2367"/>
                  <a:pt x="55" y="2417"/>
                </a:cubicBezTo>
                <a:cubicBezTo>
                  <a:pt x="18" y="2579"/>
                  <a:pt x="0" y="2746"/>
                  <a:pt x="0" y="2913"/>
                </a:cubicBezTo>
                <a:cubicBezTo>
                  <a:pt x="0" y="4148"/>
                  <a:pt x="1005" y="5152"/>
                  <a:pt x="2240" y="5152"/>
                </a:cubicBezTo>
                <a:cubicBezTo>
                  <a:pt x="2319" y="5152"/>
                  <a:pt x="2400" y="5148"/>
                  <a:pt x="2479" y="5140"/>
                </a:cubicBezTo>
                <a:cubicBezTo>
                  <a:pt x="2479" y="5140"/>
                  <a:pt x="2479" y="5140"/>
                  <a:pt x="2479" y="5140"/>
                </a:cubicBezTo>
                <a:cubicBezTo>
                  <a:pt x="3469" y="5035"/>
                  <a:pt x="4278" y="4276"/>
                  <a:pt x="4447" y="3296"/>
                </a:cubicBezTo>
                <a:cubicBezTo>
                  <a:pt x="4457" y="3238"/>
                  <a:pt x="4423" y="3181"/>
                  <a:pt x="4367" y="3162"/>
                </a:cubicBezTo>
                <a:close/>
                <a:moveTo>
                  <a:pt x="240" y="2913"/>
                </a:moveTo>
                <a:cubicBezTo>
                  <a:pt x="240" y="2793"/>
                  <a:pt x="251" y="2673"/>
                  <a:pt x="272" y="2556"/>
                </a:cubicBezTo>
                <a:cubicBezTo>
                  <a:pt x="314" y="2553"/>
                  <a:pt x="357" y="2552"/>
                  <a:pt x="399" y="2552"/>
                </a:cubicBezTo>
                <a:cubicBezTo>
                  <a:pt x="1501" y="2552"/>
                  <a:pt x="2399" y="3449"/>
                  <a:pt x="2399" y="4552"/>
                </a:cubicBezTo>
                <a:cubicBezTo>
                  <a:pt x="2399" y="4619"/>
                  <a:pt x="2395" y="4686"/>
                  <a:pt x="2388" y="4752"/>
                </a:cubicBezTo>
                <a:lnTo>
                  <a:pt x="1365" y="3603"/>
                </a:lnTo>
                <a:cubicBezTo>
                  <a:pt x="1321" y="3553"/>
                  <a:pt x="1245" y="3549"/>
                  <a:pt x="1195" y="3593"/>
                </a:cubicBezTo>
                <a:cubicBezTo>
                  <a:pt x="1146" y="3637"/>
                  <a:pt x="1141" y="3713"/>
                  <a:pt x="1185" y="3762"/>
                </a:cubicBezTo>
                <a:lnTo>
                  <a:pt x="2209" y="4912"/>
                </a:lnTo>
                <a:cubicBezTo>
                  <a:pt x="1121" y="4896"/>
                  <a:pt x="240" y="4005"/>
                  <a:pt x="240" y="2913"/>
                </a:cubicBezTo>
                <a:close/>
                <a:moveTo>
                  <a:pt x="1419" y="1218"/>
                </a:moveTo>
                <a:cubicBezTo>
                  <a:pt x="1754" y="1218"/>
                  <a:pt x="2028" y="945"/>
                  <a:pt x="2028" y="609"/>
                </a:cubicBezTo>
                <a:cubicBezTo>
                  <a:pt x="2028" y="273"/>
                  <a:pt x="1754" y="0"/>
                  <a:pt x="1419" y="0"/>
                </a:cubicBezTo>
                <a:cubicBezTo>
                  <a:pt x="1083" y="0"/>
                  <a:pt x="810" y="273"/>
                  <a:pt x="810" y="609"/>
                </a:cubicBezTo>
                <a:cubicBezTo>
                  <a:pt x="810" y="945"/>
                  <a:pt x="1083" y="1218"/>
                  <a:pt x="1419" y="1218"/>
                </a:cubicBezTo>
                <a:close/>
                <a:moveTo>
                  <a:pt x="1419" y="240"/>
                </a:moveTo>
                <a:cubicBezTo>
                  <a:pt x="1622" y="240"/>
                  <a:pt x="1788" y="406"/>
                  <a:pt x="1788" y="609"/>
                </a:cubicBezTo>
                <a:cubicBezTo>
                  <a:pt x="1788" y="812"/>
                  <a:pt x="1622" y="978"/>
                  <a:pt x="1419" y="978"/>
                </a:cubicBezTo>
                <a:cubicBezTo>
                  <a:pt x="1215" y="978"/>
                  <a:pt x="1050" y="812"/>
                  <a:pt x="1050" y="609"/>
                </a:cubicBezTo>
                <a:cubicBezTo>
                  <a:pt x="1050" y="406"/>
                  <a:pt x="1215" y="240"/>
                  <a:pt x="1419" y="240"/>
                </a:cubicBezTo>
                <a:close/>
                <a:moveTo>
                  <a:pt x="2900" y="1539"/>
                </a:moveTo>
                <a:cubicBezTo>
                  <a:pt x="3235" y="1539"/>
                  <a:pt x="3509" y="1266"/>
                  <a:pt x="3509" y="930"/>
                </a:cubicBezTo>
                <a:cubicBezTo>
                  <a:pt x="3509" y="594"/>
                  <a:pt x="3235" y="321"/>
                  <a:pt x="2900" y="321"/>
                </a:cubicBezTo>
                <a:cubicBezTo>
                  <a:pt x="2564" y="321"/>
                  <a:pt x="2291" y="594"/>
                  <a:pt x="2291" y="930"/>
                </a:cubicBezTo>
                <a:cubicBezTo>
                  <a:pt x="2291" y="1266"/>
                  <a:pt x="2564" y="1539"/>
                  <a:pt x="2900" y="1539"/>
                </a:cubicBezTo>
                <a:close/>
                <a:moveTo>
                  <a:pt x="2900" y="561"/>
                </a:moveTo>
                <a:cubicBezTo>
                  <a:pt x="3103" y="561"/>
                  <a:pt x="3269" y="726"/>
                  <a:pt x="3269" y="930"/>
                </a:cubicBezTo>
                <a:cubicBezTo>
                  <a:pt x="3269" y="1133"/>
                  <a:pt x="3103" y="1299"/>
                  <a:pt x="2900" y="1299"/>
                </a:cubicBezTo>
                <a:cubicBezTo>
                  <a:pt x="2696" y="1299"/>
                  <a:pt x="2531" y="1133"/>
                  <a:pt x="2531" y="930"/>
                </a:cubicBezTo>
                <a:cubicBezTo>
                  <a:pt x="2531" y="726"/>
                  <a:pt x="2696" y="561"/>
                  <a:pt x="2900" y="561"/>
                </a:cubicBezTo>
                <a:close/>
              </a:path>
            </a:pathLst>
          </a:custGeom>
          <a:solidFill>
            <a:srgbClr val="90634C"/>
          </a:solidFill>
          <a:ln>
            <a:noFill/>
          </a:ln>
        </p:spPr>
        <p:txBody>
          <a:bodyPr/>
          <a:lstStyle/>
          <a:p>
            <a:endParaRPr lang="zh-CN" altLang="en-US">
              <a:cs typeface="+mn-ea"/>
              <a:sym typeface="+mn-lt"/>
            </a:endParaRPr>
          </a:p>
        </p:txBody>
      </p:sp>
      <p:sp>
        <p:nvSpPr>
          <p:cNvPr id="17" name="eco-organization_85860"/>
          <p:cNvSpPr>
            <a:spLocks noChangeAspect="1"/>
          </p:cNvSpPr>
          <p:nvPr/>
        </p:nvSpPr>
        <p:spPr bwMode="auto">
          <a:xfrm>
            <a:off x="6888699" y="4904052"/>
            <a:ext cx="596872" cy="688767"/>
          </a:xfrm>
          <a:custGeom>
            <a:avLst/>
            <a:gdLst>
              <a:gd name="T0" fmla="*/ 4139 w 4457"/>
              <a:gd name="T1" fmla="*/ 3099 h 5152"/>
              <a:gd name="T2" fmla="*/ 3411 w 4457"/>
              <a:gd name="T3" fmla="*/ 2003 h 5152"/>
              <a:gd name="T4" fmla="*/ 2388 w 4457"/>
              <a:gd name="T5" fmla="*/ 2003 h 5152"/>
              <a:gd name="T6" fmla="*/ 2160 w 4457"/>
              <a:gd name="T7" fmla="*/ 2000 h 5152"/>
              <a:gd name="T8" fmla="*/ 1419 w 4457"/>
              <a:gd name="T9" fmla="*/ 1462 h 5152"/>
              <a:gd name="T10" fmla="*/ 731 w 4457"/>
              <a:gd name="T11" fmla="*/ 1919 h 5152"/>
              <a:gd name="T12" fmla="*/ 929 w 4457"/>
              <a:gd name="T13" fmla="*/ 2055 h 5152"/>
              <a:gd name="T14" fmla="*/ 1418 w 4457"/>
              <a:gd name="T15" fmla="*/ 1702 h 5152"/>
              <a:gd name="T16" fmla="*/ 1741 w 4457"/>
              <a:gd name="T17" fmla="*/ 1830 h 5152"/>
              <a:gd name="T18" fmla="*/ 2487 w 4457"/>
              <a:gd name="T19" fmla="*/ 2976 h 5152"/>
              <a:gd name="T20" fmla="*/ 2652 w 4457"/>
              <a:gd name="T21" fmla="*/ 3014 h 5152"/>
              <a:gd name="T22" fmla="*/ 2402 w 4457"/>
              <a:gd name="T23" fmla="*/ 2388 h 5152"/>
              <a:gd name="T24" fmla="*/ 2899 w 4457"/>
              <a:gd name="T25" fmla="*/ 2023 h 5152"/>
              <a:gd name="T26" fmla="*/ 3222 w 4457"/>
              <a:gd name="T27" fmla="*/ 2151 h 5152"/>
              <a:gd name="T28" fmla="*/ 3824 w 4457"/>
              <a:gd name="T29" fmla="*/ 3052 h 5152"/>
              <a:gd name="T30" fmla="*/ 2673 w 4457"/>
              <a:gd name="T31" fmla="*/ 3269 h 5152"/>
              <a:gd name="T32" fmla="*/ 2778 w 4457"/>
              <a:gd name="T33" fmla="*/ 3485 h 5152"/>
              <a:gd name="T34" fmla="*/ 4190 w 4457"/>
              <a:gd name="T35" fmla="*/ 3359 h 5152"/>
              <a:gd name="T36" fmla="*/ 2639 w 4457"/>
              <a:gd name="T37" fmla="*/ 4552 h 5152"/>
              <a:gd name="T38" fmla="*/ 3353 w 4457"/>
              <a:gd name="T39" fmla="*/ 3971 h 5152"/>
              <a:gd name="T40" fmla="*/ 3234 w 4457"/>
              <a:gd name="T41" fmla="*/ 3763 h 5152"/>
              <a:gd name="T42" fmla="*/ 399 w 4457"/>
              <a:gd name="T43" fmla="*/ 2312 h 5152"/>
              <a:gd name="T44" fmla="*/ 55 w 4457"/>
              <a:gd name="T45" fmla="*/ 2417 h 5152"/>
              <a:gd name="T46" fmla="*/ 2240 w 4457"/>
              <a:gd name="T47" fmla="*/ 5152 h 5152"/>
              <a:gd name="T48" fmla="*/ 2479 w 4457"/>
              <a:gd name="T49" fmla="*/ 5140 h 5152"/>
              <a:gd name="T50" fmla="*/ 4367 w 4457"/>
              <a:gd name="T51" fmla="*/ 3162 h 5152"/>
              <a:gd name="T52" fmla="*/ 272 w 4457"/>
              <a:gd name="T53" fmla="*/ 2556 h 5152"/>
              <a:gd name="T54" fmla="*/ 2399 w 4457"/>
              <a:gd name="T55" fmla="*/ 4552 h 5152"/>
              <a:gd name="T56" fmla="*/ 1365 w 4457"/>
              <a:gd name="T57" fmla="*/ 3603 h 5152"/>
              <a:gd name="T58" fmla="*/ 1185 w 4457"/>
              <a:gd name="T59" fmla="*/ 3762 h 5152"/>
              <a:gd name="T60" fmla="*/ 240 w 4457"/>
              <a:gd name="T61" fmla="*/ 2913 h 5152"/>
              <a:gd name="T62" fmla="*/ 2028 w 4457"/>
              <a:gd name="T63" fmla="*/ 609 h 5152"/>
              <a:gd name="T64" fmla="*/ 810 w 4457"/>
              <a:gd name="T65" fmla="*/ 609 h 5152"/>
              <a:gd name="T66" fmla="*/ 1419 w 4457"/>
              <a:gd name="T67" fmla="*/ 240 h 5152"/>
              <a:gd name="T68" fmla="*/ 1419 w 4457"/>
              <a:gd name="T69" fmla="*/ 978 h 5152"/>
              <a:gd name="T70" fmla="*/ 1419 w 4457"/>
              <a:gd name="T71" fmla="*/ 240 h 5152"/>
              <a:gd name="T72" fmla="*/ 3509 w 4457"/>
              <a:gd name="T73" fmla="*/ 930 h 5152"/>
              <a:gd name="T74" fmla="*/ 2291 w 4457"/>
              <a:gd name="T75" fmla="*/ 930 h 5152"/>
              <a:gd name="T76" fmla="*/ 2900 w 4457"/>
              <a:gd name="T77" fmla="*/ 561 h 5152"/>
              <a:gd name="T78" fmla="*/ 2900 w 4457"/>
              <a:gd name="T79" fmla="*/ 1299 h 5152"/>
              <a:gd name="T80" fmla="*/ 2900 w 4457"/>
              <a:gd name="T81" fmla="*/ 561 h 5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457" h="5152">
                <a:moveTo>
                  <a:pt x="4367" y="3162"/>
                </a:moveTo>
                <a:cubicBezTo>
                  <a:pt x="4292" y="3137"/>
                  <a:pt x="4216" y="3116"/>
                  <a:pt x="4139" y="3099"/>
                </a:cubicBezTo>
                <a:lnTo>
                  <a:pt x="3641" y="2321"/>
                </a:lnTo>
                <a:cubicBezTo>
                  <a:pt x="3564" y="2201"/>
                  <a:pt x="3478" y="2088"/>
                  <a:pt x="3411" y="2003"/>
                </a:cubicBezTo>
                <a:cubicBezTo>
                  <a:pt x="3266" y="1817"/>
                  <a:pt x="3114" y="1781"/>
                  <a:pt x="2900" y="1783"/>
                </a:cubicBezTo>
                <a:cubicBezTo>
                  <a:pt x="2686" y="1781"/>
                  <a:pt x="2533" y="1817"/>
                  <a:pt x="2388" y="2003"/>
                </a:cubicBezTo>
                <a:cubicBezTo>
                  <a:pt x="2352" y="2050"/>
                  <a:pt x="2308" y="2106"/>
                  <a:pt x="2264" y="2167"/>
                </a:cubicBezTo>
                <a:lnTo>
                  <a:pt x="2160" y="2000"/>
                </a:lnTo>
                <a:cubicBezTo>
                  <a:pt x="2083" y="1881"/>
                  <a:pt x="1997" y="1767"/>
                  <a:pt x="1930" y="1682"/>
                </a:cubicBezTo>
                <a:cubicBezTo>
                  <a:pt x="1785" y="1496"/>
                  <a:pt x="1633" y="1460"/>
                  <a:pt x="1419" y="1462"/>
                </a:cubicBezTo>
                <a:cubicBezTo>
                  <a:pt x="1205" y="1460"/>
                  <a:pt x="1052" y="1496"/>
                  <a:pt x="907" y="1682"/>
                </a:cubicBezTo>
                <a:cubicBezTo>
                  <a:pt x="858" y="1745"/>
                  <a:pt x="794" y="1828"/>
                  <a:pt x="731" y="1919"/>
                </a:cubicBezTo>
                <a:cubicBezTo>
                  <a:pt x="694" y="1974"/>
                  <a:pt x="708" y="2048"/>
                  <a:pt x="762" y="2086"/>
                </a:cubicBezTo>
                <a:cubicBezTo>
                  <a:pt x="817" y="2123"/>
                  <a:pt x="892" y="2110"/>
                  <a:pt x="929" y="2055"/>
                </a:cubicBezTo>
                <a:cubicBezTo>
                  <a:pt x="988" y="1969"/>
                  <a:pt x="1049" y="1890"/>
                  <a:pt x="1096" y="1830"/>
                </a:cubicBezTo>
                <a:cubicBezTo>
                  <a:pt x="1182" y="1720"/>
                  <a:pt x="1255" y="1701"/>
                  <a:pt x="1418" y="1702"/>
                </a:cubicBezTo>
                <a:cubicBezTo>
                  <a:pt x="1418" y="1702"/>
                  <a:pt x="1419" y="1702"/>
                  <a:pt x="1419" y="1702"/>
                </a:cubicBezTo>
                <a:cubicBezTo>
                  <a:pt x="1582" y="1701"/>
                  <a:pt x="1655" y="1720"/>
                  <a:pt x="1741" y="1830"/>
                </a:cubicBezTo>
                <a:cubicBezTo>
                  <a:pt x="1805" y="1911"/>
                  <a:pt x="1886" y="2018"/>
                  <a:pt x="1957" y="2128"/>
                </a:cubicBezTo>
                <a:lnTo>
                  <a:pt x="2487" y="2976"/>
                </a:lnTo>
                <a:cubicBezTo>
                  <a:pt x="2510" y="3013"/>
                  <a:pt x="2549" y="3033"/>
                  <a:pt x="2589" y="3033"/>
                </a:cubicBezTo>
                <a:cubicBezTo>
                  <a:pt x="2611" y="3033"/>
                  <a:pt x="2633" y="3027"/>
                  <a:pt x="2652" y="3014"/>
                </a:cubicBezTo>
                <a:cubicBezTo>
                  <a:pt x="2709" y="2979"/>
                  <a:pt x="2726" y="2905"/>
                  <a:pt x="2690" y="2849"/>
                </a:cubicBezTo>
                <a:lnTo>
                  <a:pt x="2402" y="2388"/>
                </a:lnTo>
                <a:cubicBezTo>
                  <a:pt x="2463" y="2299"/>
                  <a:pt x="2527" y="2215"/>
                  <a:pt x="2577" y="2151"/>
                </a:cubicBezTo>
                <a:cubicBezTo>
                  <a:pt x="2663" y="2041"/>
                  <a:pt x="2736" y="2022"/>
                  <a:pt x="2899" y="2023"/>
                </a:cubicBezTo>
                <a:cubicBezTo>
                  <a:pt x="2899" y="2023"/>
                  <a:pt x="2900" y="2023"/>
                  <a:pt x="2901" y="2023"/>
                </a:cubicBezTo>
                <a:cubicBezTo>
                  <a:pt x="3063" y="2022"/>
                  <a:pt x="3136" y="2041"/>
                  <a:pt x="3222" y="2151"/>
                </a:cubicBezTo>
                <a:cubicBezTo>
                  <a:pt x="3286" y="2232"/>
                  <a:pt x="3367" y="2339"/>
                  <a:pt x="3439" y="2450"/>
                </a:cubicBezTo>
                <a:lnTo>
                  <a:pt x="3824" y="3052"/>
                </a:lnTo>
                <a:cubicBezTo>
                  <a:pt x="3767" y="3047"/>
                  <a:pt x="3709" y="3045"/>
                  <a:pt x="3651" y="3045"/>
                </a:cubicBezTo>
                <a:cubicBezTo>
                  <a:pt x="3308" y="3045"/>
                  <a:pt x="2980" y="3121"/>
                  <a:pt x="2673" y="3269"/>
                </a:cubicBezTo>
                <a:cubicBezTo>
                  <a:pt x="2614" y="3298"/>
                  <a:pt x="2589" y="3370"/>
                  <a:pt x="2618" y="3430"/>
                </a:cubicBezTo>
                <a:cubicBezTo>
                  <a:pt x="2647" y="3489"/>
                  <a:pt x="2719" y="3514"/>
                  <a:pt x="2778" y="3485"/>
                </a:cubicBezTo>
                <a:cubicBezTo>
                  <a:pt x="3051" y="3352"/>
                  <a:pt x="3345" y="3285"/>
                  <a:pt x="3651" y="3285"/>
                </a:cubicBezTo>
                <a:cubicBezTo>
                  <a:pt x="3835" y="3285"/>
                  <a:pt x="4015" y="3310"/>
                  <a:pt x="4190" y="3359"/>
                </a:cubicBezTo>
                <a:cubicBezTo>
                  <a:pt x="4014" y="4130"/>
                  <a:pt x="3389" y="4730"/>
                  <a:pt x="2615" y="4877"/>
                </a:cubicBezTo>
                <a:cubicBezTo>
                  <a:pt x="2631" y="4770"/>
                  <a:pt x="2639" y="4661"/>
                  <a:pt x="2639" y="4552"/>
                </a:cubicBezTo>
                <a:cubicBezTo>
                  <a:pt x="2639" y="4495"/>
                  <a:pt x="2636" y="4439"/>
                  <a:pt x="2632" y="4383"/>
                </a:cubicBezTo>
                <a:lnTo>
                  <a:pt x="3353" y="3971"/>
                </a:lnTo>
                <a:cubicBezTo>
                  <a:pt x="3411" y="3938"/>
                  <a:pt x="3431" y="3865"/>
                  <a:pt x="3398" y="3808"/>
                </a:cubicBezTo>
                <a:cubicBezTo>
                  <a:pt x="3365" y="3750"/>
                  <a:pt x="3292" y="3730"/>
                  <a:pt x="3234" y="3763"/>
                </a:cubicBezTo>
                <a:lnTo>
                  <a:pt x="2598" y="4126"/>
                </a:lnTo>
                <a:cubicBezTo>
                  <a:pt x="2399" y="3094"/>
                  <a:pt x="1488" y="2312"/>
                  <a:pt x="399" y="2312"/>
                </a:cubicBezTo>
                <a:cubicBezTo>
                  <a:pt x="319" y="2312"/>
                  <a:pt x="239" y="2316"/>
                  <a:pt x="159" y="2324"/>
                </a:cubicBezTo>
                <a:cubicBezTo>
                  <a:pt x="108" y="2330"/>
                  <a:pt x="66" y="2367"/>
                  <a:pt x="55" y="2417"/>
                </a:cubicBezTo>
                <a:cubicBezTo>
                  <a:pt x="18" y="2579"/>
                  <a:pt x="0" y="2746"/>
                  <a:pt x="0" y="2913"/>
                </a:cubicBezTo>
                <a:cubicBezTo>
                  <a:pt x="0" y="4148"/>
                  <a:pt x="1005" y="5152"/>
                  <a:pt x="2240" y="5152"/>
                </a:cubicBezTo>
                <a:cubicBezTo>
                  <a:pt x="2319" y="5152"/>
                  <a:pt x="2400" y="5148"/>
                  <a:pt x="2479" y="5140"/>
                </a:cubicBezTo>
                <a:cubicBezTo>
                  <a:pt x="2479" y="5140"/>
                  <a:pt x="2479" y="5140"/>
                  <a:pt x="2479" y="5140"/>
                </a:cubicBezTo>
                <a:cubicBezTo>
                  <a:pt x="3469" y="5035"/>
                  <a:pt x="4278" y="4276"/>
                  <a:pt x="4447" y="3296"/>
                </a:cubicBezTo>
                <a:cubicBezTo>
                  <a:pt x="4457" y="3238"/>
                  <a:pt x="4423" y="3181"/>
                  <a:pt x="4367" y="3162"/>
                </a:cubicBezTo>
                <a:close/>
                <a:moveTo>
                  <a:pt x="240" y="2913"/>
                </a:moveTo>
                <a:cubicBezTo>
                  <a:pt x="240" y="2793"/>
                  <a:pt x="251" y="2673"/>
                  <a:pt x="272" y="2556"/>
                </a:cubicBezTo>
                <a:cubicBezTo>
                  <a:pt x="314" y="2553"/>
                  <a:pt x="357" y="2552"/>
                  <a:pt x="399" y="2552"/>
                </a:cubicBezTo>
                <a:cubicBezTo>
                  <a:pt x="1501" y="2552"/>
                  <a:pt x="2399" y="3449"/>
                  <a:pt x="2399" y="4552"/>
                </a:cubicBezTo>
                <a:cubicBezTo>
                  <a:pt x="2399" y="4619"/>
                  <a:pt x="2395" y="4686"/>
                  <a:pt x="2388" y="4752"/>
                </a:cubicBezTo>
                <a:lnTo>
                  <a:pt x="1365" y="3603"/>
                </a:lnTo>
                <a:cubicBezTo>
                  <a:pt x="1321" y="3553"/>
                  <a:pt x="1245" y="3549"/>
                  <a:pt x="1195" y="3593"/>
                </a:cubicBezTo>
                <a:cubicBezTo>
                  <a:pt x="1146" y="3637"/>
                  <a:pt x="1141" y="3713"/>
                  <a:pt x="1185" y="3762"/>
                </a:cubicBezTo>
                <a:lnTo>
                  <a:pt x="2209" y="4912"/>
                </a:lnTo>
                <a:cubicBezTo>
                  <a:pt x="1121" y="4896"/>
                  <a:pt x="240" y="4005"/>
                  <a:pt x="240" y="2913"/>
                </a:cubicBezTo>
                <a:close/>
                <a:moveTo>
                  <a:pt x="1419" y="1218"/>
                </a:moveTo>
                <a:cubicBezTo>
                  <a:pt x="1754" y="1218"/>
                  <a:pt x="2028" y="945"/>
                  <a:pt x="2028" y="609"/>
                </a:cubicBezTo>
                <a:cubicBezTo>
                  <a:pt x="2028" y="273"/>
                  <a:pt x="1754" y="0"/>
                  <a:pt x="1419" y="0"/>
                </a:cubicBezTo>
                <a:cubicBezTo>
                  <a:pt x="1083" y="0"/>
                  <a:pt x="810" y="273"/>
                  <a:pt x="810" y="609"/>
                </a:cubicBezTo>
                <a:cubicBezTo>
                  <a:pt x="810" y="945"/>
                  <a:pt x="1083" y="1218"/>
                  <a:pt x="1419" y="1218"/>
                </a:cubicBezTo>
                <a:close/>
                <a:moveTo>
                  <a:pt x="1419" y="240"/>
                </a:moveTo>
                <a:cubicBezTo>
                  <a:pt x="1622" y="240"/>
                  <a:pt x="1788" y="406"/>
                  <a:pt x="1788" y="609"/>
                </a:cubicBezTo>
                <a:cubicBezTo>
                  <a:pt x="1788" y="812"/>
                  <a:pt x="1622" y="978"/>
                  <a:pt x="1419" y="978"/>
                </a:cubicBezTo>
                <a:cubicBezTo>
                  <a:pt x="1215" y="978"/>
                  <a:pt x="1050" y="812"/>
                  <a:pt x="1050" y="609"/>
                </a:cubicBezTo>
                <a:cubicBezTo>
                  <a:pt x="1050" y="406"/>
                  <a:pt x="1215" y="240"/>
                  <a:pt x="1419" y="240"/>
                </a:cubicBezTo>
                <a:close/>
                <a:moveTo>
                  <a:pt x="2900" y="1539"/>
                </a:moveTo>
                <a:cubicBezTo>
                  <a:pt x="3235" y="1539"/>
                  <a:pt x="3509" y="1266"/>
                  <a:pt x="3509" y="930"/>
                </a:cubicBezTo>
                <a:cubicBezTo>
                  <a:pt x="3509" y="594"/>
                  <a:pt x="3235" y="321"/>
                  <a:pt x="2900" y="321"/>
                </a:cubicBezTo>
                <a:cubicBezTo>
                  <a:pt x="2564" y="321"/>
                  <a:pt x="2291" y="594"/>
                  <a:pt x="2291" y="930"/>
                </a:cubicBezTo>
                <a:cubicBezTo>
                  <a:pt x="2291" y="1266"/>
                  <a:pt x="2564" y="1539"/>
                  <a:pt x="2900" y="1539"/>
                </a:cubicBezTo>
                <a:close/>
                <a:moveTo>
                  <a:pt x="2900" y="561"/>
                </a:moveTo>
                <a:cubicBezTo>
                  <a:pt x="3103" y="561"/>
                  <a:pt x="3269" y="726"/>
                  <a:pt x="3269" y="930"/>
                </a:cubicBezTo>
                <a:cubicBezTo>
                  <a:pt x="3269" y="1133"/>
                  <a:pt x="3103" y="1299"/>
                  <a:pt x="2900" y="1299"/>
                </a:cubicBezTo>
                <a:cubicBezTo>
                  <a:pt x="2696" y="1299"/>
                  <a:pt x="2531" y="1133"/>
                  <a:pt x="2531" y="930"/>
                </a:cubicBezTo>
                <a:cubicBezTo>
                  <a:pt x="2531" y="726"/>
                  <a:pt x="2696" y="561"/>
                  <a:pt x="2900" y="561"/>
                </a:cubicBezTo>
                <a:close/>
              </a:path>
            </a:pathLst>
          </a:custGeom>
          <a:solidFill>
            <a:srgbClr val="90634C"/>
          </a:solidFill>
          <a:ln>
            <a:noFill/>
          </a:ln>
        </p:spPr>
        <p:txBody>
          <a:bodyPr/>
          <a:lstStyle/>
          <a:p>
            <a:endParaRPr lang="zh-CN" altLang="en-US">
              <a:cs typeface="+mn-ea"/>
              <a:sym typeface="+mn-lt"/>
            </a:endParaRPr>
          </a:p>
        </p:txBody>
      </p:sp>
      <p:sp>
        <p:nvSpPr>
          <p:cNvPr id="28" name="文本框 8"/>
          <p:cNvSpPr txBox="1"/>
          <p:nvPr/>
        </p:nvSpPr>
        <p:spPr>
          <a:xfrm>
            <a:off x="7698223" y="1926666"/>
            <a:ext cx="2796883" cy="338554"/>
          </a:xfrm>
          <a:prstGeom prst="rect">
            <a:avLst/>
          </a:prstGeom>
          <a:noFill/>
        </p:spPr>
        <p:txBody>
          <a:bodyPr wrap="square" rtlCol="0">
            <a:spAutoFit/>
          </a:bodyPr>
          <a:lstStyle/>
          <a:p>
            <a:pPr fontAlgn="auto">
              <a:spcBef>
                <a:spcPts val="0"/>
              </a:spcBef>
              <a:spcAft>
                <a:spcPts val="0"/>
              </a:spcAft>
            </a:pPr>
            <a:r>
              <a:rPr lang="zh-CN" altLang="en-US" sz="1600" b="1" dirty="0">
                <a:cs typeface="+mn-ea"/>
                <a:sym typeface="+mn-lt"/>
              </a:rPr>
              <a:t>填写段落标题</a:t>
            </a:r>
            <a:endParaRPr lang="zh-CN" altLang="en-US" sz="1600" b="1" dirty="0">
              <a:cs typeface="+mn-ea"/>
              <a:sym typeface="+mn-lt"/>
            </a:endParaRPr>
          </a:p>
        </p:txBody>
      </p:sp>
      <p:sp>
        <p:nvSpPr>
          <p:cNvPr id="29" name="矩形 28"/>
          <p:cNvSpPr/>
          <p:nvPr/>
        </p:nvSpPr>
        <p:spPr>
          <a:xfrm>
            <a:off x="7698223" y="2274583"/>
            <a:ext cx="3186573" cy="757130"/>
          </a:xfrm>
          <a:prstGeom prst="rect">
            <a:avLst/>
          </a:prstGeom>
        </p:spPr>
        <p:txBody>
          <a:bodyPr wrap="square">
            <a:spAutoFit/>
          </a:bodyPr>
          <a:lstStyle/>
          <a:p>
            <a:pPr fontAlgn="auto">
              <a:lnSpc>
                <a:spcPct val="120000"/>
              </a:lnSpc>
              <a:spcBef>
                <a:spcPts val="0"/>
              </a:spcBef>
              <a:spcAft>
                <a:spcPts val="0"/>
              </a:spcAft>
            </a:pPr>
            <a:r>
              <a:rPr lang="zh-CN" altLang="en-US" sz="1200" dirty="0">
                <a:solidFill>
                  <a:schemeClr val="bg1">
                    <a:lumMod val="50000"/>
                  </a:schemeClr>
                </a:solidFill>
                <a:cs typeface="+mn-ea"/>
                <a:sym typeface="+mn-lt"/>
              </a:rPr>
              <a:t>这里输入简单的文字概述里输入简单文字概述输入简单的文字概述里输入输入里这里输入简单的文字概述</a:t>
            </a:r>
            <a:endParaRPr lang="zh-CN" altLang="en-US" sz="1200" dirty="0">
              <a:solidFill>
                <a:schemeClr val="bg1">
                  <a:lumMod val="50000"/>
                </a:schemeClr>
              </a:solidFill>
              <a:cs typeface="+mn-ea"/>
              <a:sym typeface="+mn-lt"/>
            </a:endParaRPr>
          </a:p>
        </p:txBody>
      </p:sp>
      <p:sp>
        <p:nvSpPr>
          <p:cNvPr id="30" name="文本框 10"/>
          <p:cNvSpPr txBox="1"/>
          <p:nvPr/>
        </p:nvSpPr>
        <p:spPr>
          <a:xfrm>
            <a:off x="7698223" y="3438250"/>
            <a:ext cx="2206659" cy="338554"/>
          </a:xfrm>
          <a:prstGeom prst="rect">
            <a:avLst/>
          </a:prstGeom>
          <a:noFill/>
        </p:spPr>
        <p:txBody>
          <a:bodyPr wrap="square" rtlCol="0">
            <a:spAutoFit/>
          </a:bodyPr>
          <a:lstStyle/>
          <a:p>
            <a:pPr fontAlgn="auto">
              <a:spcBef>
                <a:spcPts val="0"/>
              </a:spcBef>
              <a:spcAft>
                <a:spcPts val="0"/>
              </a:spcAft>
            </a:pPr>
            <a:r>
              <a:rPr lang="zh-CN" altLang="en-US" sz="1600" b="1" dirty="0">
                <a:cs typeface="+mn-ea"/>
                <a:sym typeface="+mn-lt"/>
              </a:rPr>
              <a:t>填写段落标题</a:t>
            </a:r>
            <a:endParaRPr lang="zh-CN" altLang="en-US" sz="1600" b="1" dirty="0">
              <a:cs typeface="+mn-ea"/>
              <a:sym typeface="+mn-lt"/>
            </a:endParaRPr>
          </a:p>
        </p:txBody>
      </p:sp>
      <p:sp>
        <p:nvSpPr>
          <p:cNvPr id="31" name="矩形 30"/>
          <p:cNvSpPr/>
          <p:nvPr/>
        </p:nvSpPr>
        <p:spPr>
          <a:xfrm>
            <a:off x="7698224" y="3786159"/>
            <a:ext cx="3278752" cy="757130"/>
          </a:xfrm>
          <a:prstGeom prst="rect">
            <a:avLst/>
          </a:prstGeom>
        </p:spPr>
        <p:txBody>
          <a:bodyPr wrap="square">
            <a:spAutoFit/>
          </a:bodyPr>
          <a:lstStyle/>
          <a:p>
            <a:pPr fontAlgn="auto">
              <a:lnSpc>
                <a:spcPct val="120000"/>
              </a:lnSpc>
              <a:spcBef>
                <a:spcPts val="0"/>
              </a:spcBef>
              <a:spcAft>
                <a:spcPts val="0"/>
              </a:spcAft>
            </a:pPr>
            <a:r>
              <a:rPr lang="zh-CN" altLang="en-US" sz="1200" dirty="0">
                <a:solidFill>
                  <a:schemeClr val="bg1">
                    <a:lumMod val="50000"/>
                  </a:schemeClr>
                </a:solidFill>
                <a:cs typeface="+mn-ea"/>
                <a:sym typeface="+mn-lt"/>
              </a:rPr>
              <a:t>这里输入简单的文字概述里输入简单文字概述输入简单的文字概述里输入输入里这里输入简单的文字概述</a:t>
            </a:r>
            <a:endParaRPr lang="zh-CN" altLang="en-US" sz="1200" dirty="0">
              <a:solidFill>
                <a:schemeClr val="bg1">
                  <a:lumMod val="50000"/>
                </a:schemeClr>
              </a:solidFill>
              <a:cs typeface="+mn-ea"/>
              <a:sym typeface="+mn-lt"/>
            </a:endParaRPr>
          </a:p>
        </p:txBody>
      </p:sp>
      <p:sp>
        <p:nvSpPr>
          <p:cNvPr id="32" name="文本框 12"/>
          <p:cNvSpPr txBox="1"/>
          <p:nvPr/>
        </p:nvSpPr>
        <p:spPr>
          <a:xfrm>
            <a:off x="7698223" y="4935864"/>
            <a:ext cx="2424568" cy="338554"/>
          </a:xfrm>
          <a:prstGeom prst="rect">
            <a:avLst/>
          </a:prstGeom>
          <a:noFill/>
        </p:spPr>
        <p:txBody>
          <a:bodyPr wrap="square" rtlCol="0">
            <a:spAutoFit/>
          </a:bodyPr>
          <a:lstStyle/>
          <a:p>
            <a:pPr fontAlgn="auto">
              <a:spcBef>
                <a:spcPts val="0"/>
              </a:spcBef>
              <a:spcAft>
                <a:spcPts val="0"/>
              </a:spcAft>
            </a:pPr>
            <a:r>
              <a:rPr lang="zh-CN" altLang="en-US" sz="1600" b="1" dirty="0">
                <a:cs typeface="+mn-ea"/>
                <a:sym typeface="+mn-lt"/>
              </a:rPr>
              <a:t>填写段落标题</a:t>
            </a:r>
            <a:endParaRPr lang="zh-CN" altLang="en-US" sz="1600" b="1" dirty="0">
              <a:cs typeface="+mn-ea"/>
              <a:sym typeface="+mn-lt"/>
            </a:endParaRPr>
          </a:p>
        </p:txBody>
      </p:sp>
      <p:sp>
        <p:nvSpPr>
          <p:cNvPr id="33" name="矩形 32"/>
          <p:cNvSpPr/>
          <p:nvPr/>
        </p:nvSpPr>
        <p:spPr>
          <a:xfrm>
            <a:off x="7698223" y="5297750"/>
            <a:ext cx="3186574" cy="757130"/>
          </a:xfrm>
          <a:prstGeom prst="rect">
            <a:avLst/>
          </a:prstGeom>
        </p:spPr>
        <p:txBody>
          <a:bodyPr wrap="square">
            <a:spAutoFit/>
          </a:bodyPr>
          <a:lstStyle/>
          <a:p>
            <a:pPr fontAlgn="auto">
              <a:lnSpc>
                <a:spcPct val="120000"/>
              </a:lnSpc>
              <a:spcBef>
                <a:spcPts val="0"/>
              </a:spcBef>
              <a:spcAft>
                <a:spcPts val="0"/>
              </a:spcAft>
            </a:pPr>
            <a:r>
              <a:rPr lang="zh-CN" altLang="en-US" sz="1200" dirty="0">
                <a:solidFill>
                  <a:schemeClr val="bg1">
                    <a:lumMod val="50000"/>
                  </a:schemeClr>
                </a:solidFill>
                <a:cs typeface="+mn-ea"/>
                <a:sym typeface="+mn-lt"/>
              </a:rPr>
              <a:t>这里输入简单的文字概述里输入简单文字概述输入简单的文字概述里输入输入里这里输入简单的文字概述</a:t>
            </a:r>
            <a:endParaRPr lang="zh-CN" altLang="en-US" sz="1200" dirty="0">
              <a:solidFill>
                <a:schemeClr val="bg1">
                  <a:lumMod val="50000"/>
                </a:schemeClr>
              </a:solidFill>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20000" decel="8000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ppt_x"/>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1" accel="20000" decel="80000" fill="hold" grpId="0" nodeType="withEffect">
                                  <p:stCondLst>
                                    <p:cond delay="20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ppt_x"/>
                                          </p:val>
                                        </p:tav>
                                        <p:tav tm="100000">
                                          <p:val>
                                            <p:strVal val="#ppt_x"/>
                                          </p:val>
                                        </p:tav>
                                      </p:tavLst>
                                    </p:anim>
                                    <p:anim calcmode="lin" valueType="num">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42" presetClass="entr" presetSubtype="0" fill="hold" nodeType="withEffect">
                                  <p:stCondLst>
                                    <p:cond delay="20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childTnLst>
                          </p:cTn>
                        </p:par>
                        <p:par>
                          <p:cTn id="18" fill="hold">
                            <p:stCondLst>
                              <p:cond delay="1000"/>
                            </p:stCondLst>
                            <p:childTnLst>
                              <p:par>
                                <p:cTn id="19" presetID="53" presetClass="entr" presetSubtype="16"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 calcmode="lin" valueType="num">
                                      <p:cBhvr>
                                        <p:cTn id="21" dur="500" fill="hold"/>
                                        <p:tgtEl>
                                          <p:spTgt spid="26"/>
                                        </p:tgtEl>
                                        <p:attrNameLst>
                                          <p:attrName>ppt_w</p:attrName>
                                        </p:attrNameLst>
                                      </p:cBhvr>
                                      <p:tavLst>
                                        <p:tav tm="0">
                                          <p:val>
                                            <p:fltVal val="0"/>
                                          </p:val>
                                        </p:tav>
                                        <p:tav tm="100000">
                                          <p:val>
                                            <p:strVal val="#ppt_w"/>
                                          </p:val>
                                        </p:tav>
                                      </p:tavLst>
                                    </p:anim>
                                    <p:anim calcmode="lin" valueType="num">
                                      <p:cBhvr>
                                        <p:cTn id="22" dur="500" fill="hold"/>
                                        <p:tgtEl>
                                          <p:spTgt spid="26"/>
                                        </p:tgtEl>
                                        <p:attrNameLst>
                                          <p:attrName>ppt_h</p:attrName>
                                        </p:attrNameLst>
                                      </p:cBhvr>
                                      <p:tavLst>
                                        <p:tav tm="0">
                                          <p:val>
                                            <p:fltVal val="0"/>
                                          </p:val>
                                        </p:tav>
                                        <p:tav tm="100000">
                                          <p:val>
                                            <p:strVal val="#ppt_h"/>
                                          </p:val>
                                        </p:tav>
                                      </p:tavLst>
                                    </p:anim>
                                    <p:animEffect transition="in" filter="fade">
                                      <p:cBhvr>
                                        <p:cTn id="23" dur="500"/>
                                        <p:tgtEl>
                                          <p:spTgt spid="26"/>
                                        </p:tgtEl>
                                      </p:cBhvr>
                                    </p:animEffect>
                                  </p:childTnLst>
                                </p:cTn>
                              </p:par>
                              <p:par>
                                <p:cTn id="24" presetID="14" presetClass="entr" presetSubtype="10"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randombar(horizontal)">
                                      <p:cBhvr>
                                        <p:cTn id="26" dur="500"/>
                                        <p:tgtEl>
                                          <p:spTgt spid="7"/>
                                        </p:tgtEl>
                                      </p:cBhvr>
                                    </p:animEffect>
                                  </p:childTnLst>
                                </p:cTn>
                              </p:par>
                            </p:childTnLst>
                          </p:cTn>
                        </p:par>
                        <p:par>
                          <p:cTn id="27" fill="hold">
                            <p:stCondLst>
                              <p:cond delay="1500"/>
                            </p:stCondLst>
                            <p:childTnLst>
                              <p:par>
                                <p:cTn id="28" presetID="53" presetClass="entr" presetSubtype="16" fill="hold" nodeType="afterEffect">
                                  <p:stCondLst>
                                    <p:cond delay="0"/>
                                  </p:stCondLst>
                                  <p:childTnLst>
                                    <p:set>
                                      <p:cBhvr>
                                        <p:cTn id="29" dur="1" fill="hold">
                                          <p:stCondLst>
                                            <p:cond delay="0"/>
                                          </p:stCondLst>
                                        </p:cTn>
                                        <p:tgtEl>
                                          <p:spTgt spid="23"/>
                                        </p:tgtEl>
                                        <p:attrNameLst>
                                          <p:attrName>style.visibility</p:attrName>
                                        </p:attrNameLst>
                                      </p:cBhvr>
                                      <p:to>
                                        <p:strVal val="visible"/>
                                      </p:to>
                                    </p:set>
                                    <p:anim calcmode="lin" valueType="num">
                                      <p:cBhvr>
                                        <p:cTn id="30" dur="500" fill="hold"/>
                                        <p:tgtEl>
                                          <p:spTgt spid="23"/>
                                        </p:tgtEl>
                                        <p:attrNameLst>
                                          <p:attrName>ppt_w</p:attrName>
                                        </p:attrNameLst>
                                      </p:cBhvr>
                                      <p:tavLst>
                                        <p:tav tm="0">
                                          <p:val>
                                            <p:fltVal val="0"/>
                                          </p:val>
                                        </p:tav>
                                        <p:tav tm="100000">
                                          <p:val>
                                            <p:strVal val="#ppt_w"/>
                                          </p:val>
                                        </p:tav>
                                      </p:tavLst>
                                    </p:anim>
                                    <p:anim calcmode="lin" valueType="num">
                                      <p:cBhvr>
                                        <p:cTn id="31" dur="500" fill="hold"/>
                                        <p:tgtEl>
                                          <p:spTgt spid="23"/>
                                        </p:tgtEl>
                                        <p:attrNameLst>
                                          <p:attrName>ppt_h</p:attrName>
                                        </p:attrNameLst>
                                      </p:cBhvr>
                                      <p:tavLst>
                                        <p:tav tm="0">
                                          <p:val>
                                            <p:fltVal val="0"/>
                                          </p:val>
                                        </p:tav>
                                        <p:tav tm="100000">
                                          <p:val>
                                            <p:strVal val="#ppt_h"/>
                                          </p:val>
                                        </p:tav>
                                      </p:tavLst>
                                    </p:anim>
                                    <p:animEffect transition="in" filter="fade">
                                      <p:cBhvr>
                                        <p:cTn id="32" dur="500"/>
                                        <p:tgtEl>
                                          <p:spTgt spid="23"/>
                                        </p:tgtEl>
                                      </p:cBhvr>
                                    </p:animEffect>
                                  </p:childTnLst>
                                </p:cTn>
                              </p:par>
                            </p:childTnLst>
                          </p:cTn>
                        </p:par>
                        <p:par>
                          <p:cTn id="33" fill="hold">
                            <p:stCondLst>
                              <p:cond delay="2000"/>
                            </p:stCondLst>
                            <p:childTnLst>
                              <p:par>
                                <p:cTn id="34" presetID="53" presetClass="entr" presetSubtype="16" fill="hold" nodeType="afterEffect">
                                  <p:stCondLst>
                                    <p:cond delay="0"/>
                                  </p:stCondLst>
                                  <p:childTnLst>
                                    <p:set>
                                      <p:cBhvr>
                                        <p:cTn id="35" dur="1" fill="hold">
                                          <p:stCondLst>
                                            <p:cond delay="0"/>
                                          </p:stCondLst>
                                        </p:cTn>
                                        <p:tgtEl>
                                          <p:spTgt spid="20"/>
                                        </p:tgtEl>
                                        <p:attrNameLst>
                                          <p:attrName>style.visibility</p:attrName>
                                        </p:attrNameLst>
                                      </p:cBhvr>
                                      <p:to>
                                        <p:strVal val="visible"/>
                                      </p:to>
                                    </p:set>
                                    <p:anim calcmode="lin" valueType="num">
                                      <p:cBhvr>
                                        <p:cTn id="36" dur="500" fill="hold"/>
                                        <p:tgtEl>
                                          <p:spTgt spid="20"/>
                                        </p:tgtEl>
                                        <p:attrNameLst>
                                          <p:attrName>ppt_w</p:attrName>
                                        </p:attrNameLst>
                                      </p:cBhvr>
                                      <p:tavLst>
                                        <p:tav tm="0">
                                          <p:val>
                                            <p:fltVal val="0"/>
                                          </p:val>
                                        </p:tav>
                                        <p:tav tm="100000">
                                          <p:val>
                                            <p:strVal val="#ppt_w"/>
                                          </p:val>
                                        </p:tav>
                                      </p:tavLst>
                                    </p:anim>
                                    <p:anim calcmode="lin" valueType="num">
                                      <p:cBhvr>
                                        <p:cTn id="37" dur="500" fill="hold"/>
                                        <p:tgtEl>
                                          <p:spTgt spid="20"/>
                                        </p:tgtEl>
                                        <p:attrNameLst>
                                          <p:attrName>ppt_h</p:attrName>
                                        </p:attrNameLst>
                                      </p:cBhvr>
                                      <p:tavLst>
                                        <p:tav tm="0">
                                          <p:val>
                                            <p:fltVal val="0"/>
                                          </p:val>
                                        </p:tav>
                                        <p:tav tm="100000">
                                          <p:val>
                                            <p:strVal val="#ppt_h"/>
                                          </p:val>
                                        </p:tav>
                                      </p:tavLst>
                                    </p:anim>
                                    <p:animEffect transition="in" filter="fade">
                                      <p:cBhvr>
                                        <p:cTn id="38" dur="500"/>
                                        <p:tgtEl>
                                          <p:spTgt spid="20"/>
                                        </p:tgtEl>
                                      </p:cBhvr>
                                    </p:animEffect>
                                  </p:childTnLst>
                                </p:cTn>
                              </p:par>
                            </p:childTnLst>
                          </p:cTn>
                        </p:par>
                        <p:par>
                          <p:cTn id="39" fill="hold">
                            <p:stCondLst>
                              <p:cond delay="2500"/>
                            </p:stCondLst>
                            <p:childTnLst>
                              <p:par>
                                <p:cTn id="40" presetID="53" presetClass="entr" presetSubtype="16" fill="hold" nodeType="afterEffect">
                                  <p:stCondLst>
                                    <p:cond delay="0"/>
                                  </p:stCondLst>
                                  <p:childTnLst>
                                    <p:set>
                                      <p:cBhvr>
                                        <p:cTn id="41" dur="1" fill="hold">
                                          <p:stCondLst>
                                            <p:cond delay="0"/>
                                          </p:stCondLst>
                                        </p:cTn>
                                        <p:tgtEl>
                                          <p:spTgt spid="17"/>
                                        </p:tgtEl>
                                        <p:attrNameLst>
                                          <p:attrName>style.visibility</p:attrName>
                                        </p:attrNameLst>
                                      </p:cBhvr>
                                      <p:to>
                                        <p:strVal val="visible"/>
                                      </p:to>
                                    </p:set>
                                    <p:anim calcmode="lin" valueType="num">
                                      <p:cBhvr>
                                        <p:cTn id="42" dur="500" fill="hold"/>
                                        <p:tgtEl>
                                          <p:spTgt spid="17"/>
                                        </p:tgtEl>
                                        <p:attrNameLst>
                                          <p:attrName>ppt_w</p:attrName>
                                        </p:attrNameLst>
                                      </p:cBhvr>
                                      <p:tavLst>
                                        <p:tav tm="0">
                                          <p:val>
                                            <p:fltVal val="0"/>
                                          </p:val>
                                        </p:tav>
                                        <p:tav tm="100000">
                                          <p:val>
                                            <p:strVal val="#ppt_w"/>
                                          </p:val>
                                        </p:tav>
                                      </p:tavLst>
                                    </p:anim>
                                    <p:anim calcmode="lin" valueType="num">
                                      <p:cBhvr>
                                        <p:cTn id="43" dur="500" fill="hold"/>
                                        <p:tgtEl>
                                          <p:spTgt spid="17"/>
                                        </p:tgtEl>
                                        <p:attrNameLst>
                                          <p:attrName>ppt_h</p:attrName>
                                        </p:attrNameLst>
                                      </p:cBhvr>
                                      <p:tavLst>
                                        <p:tav tm="0">
                                          <p:val>
                                            <p:fltVal val="0"/>
                                          </p:val>
                                        </p:tav>
                                        <p:tav tm="100000">
                                          <p:val>
                                            <p:strVal val="#ppt_h"/>
                                          </p:val>
                                        </p:tav>
                                      </p:tavLst>
                                    </p:anim>
                                    <p:animEffect transition="in" filter="fade">
                                      <p:cBhvr>
                                        <p:cTn id="44" dur="500"/>
                                        <p:tgtEl>
                                          <p:spTgt spid="17"/>
                                        </p:tgtEl>
                                      </p:cBhvr>
                                    </p:animEffect>
                                  </p:childTnLst>
                                </p:cTn>
                              </p:par>
                            </p:childTnLst>
                          </p:cTn>
                        </p:par>
                        <p:par>
                          <p:cTn id="45" fill="hold">
                            <p:stCondLst>
                              <p:cond delay="3000"/>
                            </p:stCondLst>
                            <p:childTnLst>
                              <p:par>
                                <p:cTn id="46" presetID="22" presetClass="entr" presetSubtype="8" fill="hold" grpId="0" nodeType="afterEffect">
                                  <p:stCondLst>
                                    <p:cond delay="0"/>
                                  </p:stCondLst>
                                  <p:childTnLst>
                                    <p:set>
                                      <p:cBhvr>
                                        <p:cTn id="47" dur="1" fill="hold">
                                          <p:stCondLst>
                                            <p:cond delay="0"/>
                                          </p:stCondLst>
                                        </p:cTn>
                                        <p:tgtEl>
                                          <p:spTgt spid="28"/>
                                        </p:tgtEl>
                                        <p:attrNameLst>
                                          <p:attrName>style.visibility</p:attrName>
                                        </p:attrNameLst>
                                      </p:cBhvr>
                                      <p:to>
                                        <p:strVal val="visible"/>
                                      </p:to>
                                    </p:set>
                                    <p:animEffect transition="in" filter="wipe(left)">
                                      <p:cBhvr>
                                        <p:cTn id="48" dur="500"/>
                                        <p:tgtEl>
                                          <p:spTgt spid="28"/>
                                        </p:tgtEl>
                                      </p:cBhvr>
                                    </p:animEffect>
                                  </p:childTnLst>
                                </p:cTn>
                              </p:par>
                            </p:childTnLst>
                          </p:cTn>
                        </p:par>
                        <p:par>
                          <p:cTn id="49" fill="hold">
                            <p:stCondLst>
                              <p:cond delay="3500"/>
                            </p:stCondLst>
                            <p:childTnLst>
                              <p:par>
                                <p:cTn id="50" presetID="22" presetClass="entr" presetSubtype="8" fill="hold" grpId="0" nodeType="afterEffect">
                                  <p:stCondLst>
                                    <p:cond delay="0"/>
                                  </p:stCondLst>
                                  <p:childTnLst>
                                    <p:set>
                                      <p:cBhvr>
                                        <p:cTn id="51" dur="1" fill="hold">
                                          <p:stCondLst>
                                            <p:cond delay="0"/>
                                          </p:stCondLst>
                                        </p:cTn>
                                        <p:tgtEl>
                                          <p:spTgt spid="29"/>
                                        </p:tgtEl>
                                        <p:attrNameLst>
                                          <p:attrName>style.visibility</p:attrName>
                                        </p:attrNameLst>
                                      </p:cBhvr>
                                      <p:to>
                                        <p:strVal val="visible"/>
                                      </p:to>
                                    </p:set>
                                    <p:animEffect transition="in" filter="wipe(left)">
                                      <p:cBhvr>
                                        <p:cTn id="52" dur="1000"/>
                                        <p:tgtEl>
                                          <p:spTgt spid="29"/>
                                        </p:tgtEl>
                                      </p:cBhvr>
                                    </p:animEffect>
                                  </p:childTnLst>
                                </p:cTn>
                              </p:par>
                            </p:childTnLst>
                          </p:cTn>
                        </p:par>
                        <p:par>
                          <p:cTn id="53" fill="hold">
                            <p:stCondLst>
                              <p:cond delay="4500"/>
                            </p:stCondLst>
                            <p:childTnLst>
                              <p:par>
                                <p:cTn id="54" presetID="22" presetClass="entr" presetSubtype="8" fill="hold" grpId="0" nodeType="afterEffect">
                                  <p:stCondLst>
                                    <p:cond delay="0"/>
                                  </p:stCondLst>
                                  <p:childTnLst>
                                    <p:set>
                                      <p:cBhvr>
                                        <p:cTn id="55" dur="1" fill="hold">
                                          <p:stCondLst>
                                            <p:cond delay="0"/>
                                          </p:stCondLst>
                                        </p:cTn>
                                        <p:tgtEl>
                                          <p:spTgt spid="30"/>
                                        </p:tgtEl>
                                        <p:attrNameLst>
                                          <p:attrName>style.visibility</p:attrName>
                                        </p:attrNameLst>
                                      </p:cBhvr>
                                      <p:to>
                                        <p:strVal val="visible"/>
                                      </p:to>
                                    </p:set>
                                    <p:animEffect transition="in" filter="wipe(left)">
                                      <p:cBhvr>
                                        <p:cTn id="56" dur="500"/>
                                        <p:tgtEl>
                                          <p:spTgt spid="30"/>
                                        </p:tgtEl>
                                      </p:cBhvr>
                                    </p:animEffect>
                                  </p:childTnLst>
                                </p:cTn>
                              </p:par>
                            </p:childTnLst>
                          </p:cTn>
                        </p:par>
                        <p:par>
                          <p:cTn id="57" fill="hold">
                            <p:stCondLst>
                              <p:cond delay="5000"/>
                            </p:stCondLst>
                            <p:childTnLst>
                              <p:par>
                                <p:cTn id="58" presetID="22" presetClass="entr" presetSubtype="8" fill="hold" grpId="0" nodeType="afterEffect">
                                  <p:stCondLst>
                                    <p:cond delay="0"/>
                                  </p:stCondLst>
                                  <p:childTnLst>
                                    <p:set>
                                      <p:cBhvr>
                                        <p:cTn id="59" dur="1" fill="hold">
                                          <p:stCondLst>
                                            <p:cond delay="0"/>
                                          </p:stCondLst>
                                        </p:cTn>
                                        <p:tgtEl>
                                          <p:spTgt spid="31"/>
                                        </p:tgtEl>
                                        <p:attrNameLst>
                                          <p:attrName>style.visibility</p:attrName>
                                        </p:attrNameLst>
                                      </p:cBhvr>
                                      <p:to>
                                        <p:strVal val="visible"/>
                                      </p:to>
                                    </p:set>
                                    <p:animEffect transition="in" filter="wipe(left)">
                                      <p:cBhvr>
                                        <p:cTn id="60" dur="1000"/>
                                        <p:tgtEl>
                                          <p:spTgt spid="31"/>
                                        </p:tgtEl>
                                      </p:cBhvr>
                                    </p:animEffect>
                                  </p:childTnLst>
                                </p:cTn>
                              </p:par>
                            </p:childTnLst>
                          </p:cTn>
                        </p:par>
                        <p:par>
                          <p:cTn id="61" fill="hold">
                            <p:stCondLst>
                              <p:cond delay="6000"/>
                            </p:stCondLst>
                            <p:childTnLst>
                              <p:par>
                                <p:cTn id="62" presetID="22" presetClass="entr" presetSubtype="8" fill="hold" grpId="0" nodeType="afterEffect">
                                  <p:stCondLst>
                                    <p:cond delay="0"/>
                                  </p:stCondLst>
                                  <p:childTnLst>
                                    <p:set>
                                      <p:cBhvr>
                                        <p:cTn id="63" dur="1" fill="hold">
                                          <p:stCondLst>
                                            <p:cond delay="0"/>
                                          </p:stCondLst>
                                        </p:cTn>
                                        <p:tgtEl>
                                          <p:spTgt spid="32"/>
                                        </p:tgtEl>
                                        <p:attrNameLst>
                                          <p:attrName>style.visibility</p:attrName>
                                        </p:attrNameLst>
                                      </p:cBhvr>
                                      <p:to>
                                        <p:strVal val="visible"/>
                                      </p:to>
                                    </p:set>
                                    <p:animEffect transition="in" filter="wipe(left)">
                                      <p:cBhvr>
                                        <p:cTn id="64" dur="500"/>
                                        <p:tgtEl>
                                          <p:spTgt spid="32"/>
                                        </p:tgtEl>
                                      </p:cBhvr>
                                    </p:animEffect>
                                  </p:childTnLst>
                                </p:cTn>
                              </p:par>
                            </p:childTnLst>
                          </p:cTn>
                        </p:par>
                        <p:par>
                          <p:cTn id="65" fill="hold">
                            <p:stCondLst>
                              <p:cond delay="6500"/>
                            </p:stCondLst>
                            <p:childTnLst>
                              <p:par>
                                <p:cTn id="66" presetID="22" presetClass="entr" presetSubtype="8" fill="hold" grpId="0" nodeType="afterEffect">
                                  <p:stCondLst>
                                    <p:cond delay="0"/>
                                  </p:stCondLst>
                                  <p:childTnLst>
                                    <p:set>
                                      <p:cBhvr>
                                        <p:cTn id="67" dur="1" fill="hold">
                                          <p:stCondLst>
                                            <p:cond delay="0"/>
                                          </p:stCondLst>
                                        </p:cTn>
                                        <p:tgtEl>
                                          <p:spTgt spid="33"/>
                                        </p:tgtEl>
                                        <p:attrNameLst>
                                          <p:attrName>style.visibility</p:attrName>
                                        </p:attrNameLst>
                                      </p:cBhvr>
                                      <p:to>
                                        <p:strVal val="visible"/>
                                      </p:to>
                                    </p:set>
                                    <p:animEffect transition="in" filter="wipe(left)">
                                      <p:cBhvr>
                                        <p:cTn id="68" dur="1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animBg="1"/>
      <p:bldP spid="26" grpId="0" animBg="1"/>
      <p:bldP spid="28" grpId="0"/>
      <p:bldP spid="29" grpId="0"/>
      <p:bldP spid="30" grpId="0"/>
      <p:bldP spid="31" grpId="0"/>
      <p:bldP spid="32" grpId="0"/>
      <p:bldP spid="3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íṥļïḋé"/>
          <p:cNvSpPr/>
          <p:nvPr/>
        </p:nvSpPr>
        <p:spPr>
          <a:xfrm>
            <a:off x="4116630" y="523389"/>
            <a:ext cx="3730277" cy="646331"/>
          </a:xfrm>
          <a:prstGeom prst="rect">
            <a:avLst/>
          </a:prstGeom>
          <a:noFill/>
          <a:ln w="3175"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zh-CN" altLang="en-US" sz="3600" dirty="0">
                <a:solidFill>
                  <a:srgbClr val="C0B6B4"/>
                </a:solidFill>
                <a:cs typeface="+mn-ea"/>
                <a:sym typeface="+mn-lt"/>
              </a:rPr>
              <a:t>存在问题不足</a:t>
            </a:r>
            <a:endParaRPr lang="zh-CN" altLang="en-US" sz="3600" dirty="0">
              <a:solidFill>
                <a:srgbClr val="C0B6B4"/>
              </a:solidFill>
              <a:cs typeface="+mn-ea"/>
              <a:sym typeface="+mn-lt"/>
            </a:endParaRPr>
          </a:p>
        </p:txBody>
      </p:sp>
      <p:cxnSp>
        <p:nvCxnSpPr>
          <p:cNvPr id="6" name="直接连接符 5"/>
          <p:cNvCxnSpPr/>
          <p:nvPr/>
        </p:nvCxnSpPr>
        <p:spPr>
          <a:xfrm>
            <a:off x="5426183" y="1294770"/>
            <a:ext cx="1111170" cy="0"/>
          </a:xfrm>
          <a:prstGeom prst="line">
            <a:avLst/>
          </a:prstGeom>
          <a:ln w="19050">
            <a:solidFill>
              <a:srgbClr val="C0B6B4"/>
            </a:solidFill>
          </a:ln>
        </p:spPr>
        <p:style>
          <a:lnRef idx="1">
            <a:schemeClr val="accent1"/>
          </a:lnRef>
          <a:fillRef idx="0">
            <a:schemeClr val="accent1"/>
          </a:fillRef>
          <a:effectRef idx="0">
            <a:schemeClr val="accent1"/>
          </a:effectRef>
          <a:fontRef idx="minor">
            <a:schemeClr val="tx1"/>
          </a:fontRef>
        </p:style>
      </p:cxnSp>
      <p:sp>
        <p:nvSpPr>
          <p:cNvPr id="4" name="leaves_113860"/>
          <p:cNvSpPr>
            <a:spLocks noChangeAspect="1"/>
          </p:cNvSpPr>
          <p:nvPr/>
        </p:nvSpPr>
        <p:spPr bwMode="auto">
          <a:xfrm>
            <a:off x="367445" y="2671433"/>
            <a:ext cx="877161" cy="674136"/>
          </a:xfrm>
          <a:custGeom>
            <a:avLst/>
            <a:gdLst>
              <a:gd name="T0" fmla="*/ 372171 w 604011"/>
              <a:gd name="T1" fmla="*/ 372171 w 604011"/>
              <a:gd name="T2" fmla="*/ 372171 w 604011"/>
              <a:gd name="T3" fmla="*/ 372171 w 604011"/>
              <a:gd name="T4" fmla="*/ 372171 w 604011"/>
              <a:gd name="T5" fmla="*/ 372171 w 604011"/>
              <a:gd name="T6" fmla="*/ 372171 w 604011"/>
              <a:gd name="T7" fmla="*/ 372171 w 604011"/>
              <a:gd name="T8" fmla="*/ 372171 w 604011"/>
              <a:gd name="T9" fmla="*/ 372171 w 604011"/>
              <a:gd name="T10" fmla="*/ 372171 w 604011"/>
              <a:gd name="T11" fmla="*/ 372171 w 604011"/>
              <a:gd name="T12" fmla="*/ 372171 w 604011"/>
              <a:gd name="T13" fmla="*/ 372171 w 604011"/>
              <a:gd name="T14" fmla="*/ 372171 w 604011"/>
              <a:gd name="T15" fmla="*/ 372171 w 604011"/>
              <a:gd name="T16" fmla="*/ 372171 w 604011"/>
              <a:gd name="T17" fmla="*/ 372171 w 604011"/>
              <a:gd name="T18" fmla="*/ 372171 w 604011"/>
              <a:gd name="T19" fmla="*/ 372171 w 604011"/>
              <a:gd name="T20" fmla="*/ 372171 w 604011"/>
              <a:gd name="T21" fmla="*/ 372171 w 604011"/>
              <a:gd name="T22" fmla="*/ 372171 w 604011"/>
              <a:gd name="T23" fmla="*/ 372171 w 604011"/>
              <a:gd name="T24" fmla="*/ 372171 w 604011"/>
              <a:gd name="T25" fmla="*/ 372171 w 604011"/>
              <a:gd name="T26" fmla="*/ 372171 w 604011"/>
              <a:gd name="T27" fmla="*/ 372171 w 604011"/>
              <a:gd name="T28" fmla="*/ 372171 w 604011"/>
              <a:gd name="T29" fmla="*/ 372171 w 604011"/>
              <a:gd name="T30" fmla="*/ 372171 w 604011"/>
              <a:gd name="T31" fmla="*/ 372171 w 604011"/>
              <a:gd name="T32" fmla="*/ 372171 w 604011"/>
              <a:gd name="T33" fmla="*/ 372171 w 604011"/>
              <a:gd name="T34" fmla="*/ 372171 w 604011"/>
              <a:gd name="T35" fmla="*/ 372171 w 604011"/>
              <a:gd name="T36" fmla="*/ 372171 w 604011"/>
              <a:gd name="T37" fmla="*/ 372171 w 604011"/>
              <a:gd name="T38" fmla="*/ 372171 w 604011"/>
              <a:gd name="T39" fmla="*/ 372171 w 604011"/>
              <a:gd name="T40" fmla="*/ 372171 w 604011"/>
              <a:gd name="T41" fmla="*/ 372171 w 604011"/>
              <a:gd name="T42" fmla="*/ 372171 w 604011"/>
              <a:gd name="T43" fmla="*/ 372171 w 604011"/>
              <a:gd name="T44" fmla="*/ 372171 w 604011"/>
              <a:gd name="T45" fmla="*/ 372171 w 604011"/>
              <a:gd name="T46" fmla="*/ 372171 w 604011"/>
              <a:gd name="T47" fmla="*/ 372171 w 604011"/>
              <a:gd name="T48" fmla="*/ 372171 w 604011"/>
              <a:gd name="T49" fmla="*/ 372171 w 604011"/>
              <a:gd name="T50" fmla="*/ 372171 w 604011"/>
              <a:gd name="T51" fmla="*/ 372171 w 604011"/>
              <a:gd name="T52" fmla="*/ 372171 w 604011"/>
              <a:gd name="T53" fmla="*/ 372171 w 604011"/>
              <a:gd name="T54" fmla="*/ 372171 w 604011"/>
              <a:gd name="T55" fmla="*/ 372171 w 604011"/>
              <a:gd name="T56" fmla="*/ 372171 w 604011"/>
              <a:gd name="T57" fmla="*/ 372171 w 604011"/>
              <a:gd name="T58" fmla="*/ 372171 w 604011"/>
              <a:gd name="T59" fmla="*/ 372171 w 604011"/>
              <a:gd name="T60" fmla="*/ 372171 w 604011"/>
              <a:gd name="T61" fmla="*/ 372171 w 604011"/>
              <a:gd name="T62" fmla="*/ 372171 w 604011"/>
              <a:gd name="T63" fmla="*/ 372171 w 604011"/>
              <a:gd name="T64" fmla="*/ 372171 w 604011"/>
              <a:gd name="T65" fmla="*/ 372171 w 604011"/>
              <a:gd name="T66" fmla="*/ 372171 w 604011"/>
              <a:gd name="T67" fmla="*/ 372171 w 604011"/>
              <a:gd name="T68" fmla="*/ 372171 w 604011"/>
              <a:gd name="T69" fmla="*/ 372171 w 604011"/>
              <a:gd name="T70" fmla="*/ 372171 w 604011"/>
              <a:gd name="T71" fmla="*/ 372171 w 604011"/>
              <a:gd name="T72" fmla="*/ 372171 w 604011"/>
              <a:gd name="T73" fmla="*/ 372171 w 604011"/>
              <a:gd name="T74" fmla="*/ 372171 w 604011"/>
              <a:gd name="T75" fmla="*/ 372171 w 604011"/>
              <a:gd name="T76" fmla="*/ 372171 w 604011"/>
              <a:gd name="T77" fmla="*/ 372171 w 604011"/>
              <a:gd name="T78" fmla="*/ 372171 w 604011"/>
              <a:gd name="T79" fmla="*/ 372171 w 604011"/>
              <a:gd name="T80" fmla="*/ 372171 w 604011"/>
              <a:gd name="T81" fmla="*/ 372171 w 604011"/>
              <a:gd name="T82" fmla="*/ 372171 w 604011"/>
              <a:gd name="T83" fmla="*/ 372171 w 604011"/>
              <a:gd name="T84" fmla="*/ 372171 w 604011"/>
              <a:gd name="T85" fmla="*/ 372171 w 604011"/>
              <a:gd name="T86" fmla="*/ 372171 w 604011"/>
              <a:gd name="T87" fmla="*/ 372171 w 604011"/>
              <a:gd name="T88" fmla="*/ 372171 w 604011"/>
              <a:gd name="T89" fmla="*/ 372171 w 604011"/>
              <a:gd name="T90" fmla="*/ 372171 w 604011"/>
              <a:gd name="T91" fmla="*/ 372171 w 604011"/>
              <a:gd name="T92" fmla="*/ 372171 w 604011"/>
              <a:gd name="T93" fmla="*/ 372171 w 604011"/>
              <a:gd name="T94" fmla="*/ 372171 w 604011"/>
              <a:gd name="T95" fmla="*/ 372171 w 604011"/>
              <a:gd name="T96" fmla="*/ 372171 w 604011"/>
              <a:gd name="T97" fmla="*/ 372171 w 604011"/>
              <a:gd name="T98" fmla="*/ 372171 w 604011"/>
              <a:gd name="T99" fmla="*/ 372171 w 604011"/>
              <a:gd name="T100" fmla="*/ 372171 w 604011"/>
              <a:gd name="T101" fmla="*/ 372171 w 604011"/>
              <a:gd name="T102" fmla="*/ 372171 w 604011"/>
              <a:gd name="T103" fmla="*/ 372171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46" h="5193">
                <a:moveTo>
                  <a:pt x="5300" y="0"/>
                </a:moveTo>
                <a:cubicBezTo>
                  <a:pt x="4802" y="0"/>
                  <a:pt x="4337" y="150"/>
                  <a:pt x="3954" y="434"/>
                </a:cubicBezTo>
                <a:cubicBezTo>
                  <a:pt x="3616" y="684"/>
                  <a:pt x="3365" y="1031"/>
                  <a:pt x="3266" y="1385"/>
                </a:cubicBezTo>
                <a:cubicBezTo>
                  <a:pt x="3152" y="1791"/>
                  <a:pt x="3244" y="2157"/>
                  <a:pt x="3511" y="2398"/>
                </a:cubicBezTo>
                <a:cubicBezTo>
                  <a:pt x="3419" y="2560"/>
                  <a:pt x="3334" y="2726"/>
                  <a:pt x="3266" y="2888"/>
                </a:cubicBezTo>
                <a:cubicBezTo>
                  <a:pt x="3204" y="2733"/>
                  <a:pt x="3122" y="2595"/>
                  <a:pt x="3028" y="2471"/>
                </a:cubicBezTo>
                <a:cubicBezTo>
                  <a:pt x="3161" y="2261"/>
                  <a:pt x="3179" y="2003"/>
                  <a:pt x="3075" y="1739"/>
                </a:cubicBezTo>
                <a:cubicBezTo>
                  <a:pt x="2977" y="1491"/>
                  <a:pt x="2778" y="1262"/>
                  <a:pt x="2515" y="1094"/>
                </a:cubicBezTo>
                <a:cubicBezTo>
                  <a:pt x="2232" y="913"/>
                  <a:pt x="1898" y="818"/>
                  <a:pt x="1550" y="818"/>
                </a:cubicBezTo>
                <a:cubicBezTo>
                  <a:pt x="1104" y="818"/>
                  <a:pt x="646" y="979"/>
                  <a:pt x="225" y="1283"/>
                </a:cubicBezTo>
                <a:lnTo>
                  <a:pt x="0" y="1447"/>
                </a:lnTo>
                <a:lnTo>
                  <a:pt x="269" y="1520"/>
                </a:lnTo>
                <a:cubicBezTo>
                  <a:pt x="712" y="1641"/>
                  <a:pt x="1066" y="1982"/>
                  <a:pt x="1378" y="2284"/>
                </a:cubicBezTo>
                <a:cubicBezTo>
                  <a:pt x="1697" y="2592"/>
                  <a:pt x="1998" y="2883"/>
                  <a:pt x="2347" y="2883"/>
                </a:cubicBezTo>
                <a:lnTo>
                  <a:pt x="2347" y="2883"/>
                </a:lnTo>
                <a:cubicBezTo>
                  <a:pt x="2519" y="2883"/>
                  <a:pt x="2683" y="2814"/>
                  <a:pt x="2847" y="2674"/>
                </a:cubicBezTo>
                <a:cubicBezTo>
                  <a:pt x="3005" y="2896"/>
                  <a:pt x="3117" y="3169"/>
                  <a:pt x="3117" y="3500"/>
                </a:cubicBezTo>
                <a:lnTo>
                  <a:pt x="3117" y="5193"/>
                </a:lnTo>
                <a:lnTo>
                  <a:pt x="3384" y="5193"/>
                </a:lnTo>
                <a:cubicBezTo>
                  <a:pt x="3384" y="5193"/>
                  <a:pt x="3384" y="3556"/>
                  <a:pt x="3384" y="3468"/>
                </a:cubicBezTo>
                <a:cubicBezTo>
                  <a:pt x="3384" y="3255"/>
                  <a:pt x="3509" y="2942"/>
                  <a:pt x="3731" y="2550"/>
                </a:cubicBezTo>
                <a:cubicBezTo>
                  <a:pt x="3896" y="2639"/>
                  <a:pt x="4051" y="2683"/>
                  <a:pt x="4201" y="2683"/>
                </a:cubicBezTo>
                <a:cubicBezTo>
                  <a:pt x="4691" y="2683"/>
                  <a:pt x="5010" y="2214"/>
                  <a:pt x="5347" y="1717"/>
                </a:cubicBezTo>
                <a:cubicBezTo>
                  <a:pt x="5649" y="1274"/>
                  <a:pt x="5990" y="772"/>
                  <a:pt x="6498" y="511"/>
                </a:cubicBezTo>
                <a:lnTo>
                  <a:pt x="6746" y="385"/>
                </a:lnTo>
                <a:lnTo>
                  <a:pt x="6492" y="271"/>
                </a:lnTo>
                <a:cubicBezTo>
                  <a:pt x="6089" y="91"/>
                  <a:pt x="5689" y="0"/>
                  <a:pt x="5300" y="0"/>
                </a:cubicBezTo>
                <a:close/>
                <a:moveTo>
                  <a:pt x="2347" y="2616"/>
                </a:moveTo>
                <a:lnTo>
                  <a:pt x="2347" y="2616"/>
                </a:lnTo>
                <a:cubicBezTo>
                  <a:pt x="2106" y="2616"/>
                  <a:pt x="1855" y="2373"/>
                  <a:pt x="1564" y="2092"/>
                </a:cubicBezTo>
                <a:cubicBezTo>
                  <a:pt x="1288" y="1826"/>
                  <a:pt x="983" y="1531"/>
                  <a:pt x="600" y="1357"/>
                </a:cubicBezTo>
                <a:cubicBezTo>
                  <a:pt x="911" y="1176"/>
                  <a:pt x="1230" y="1084"/>
                  <a:pt x="1550" y="1084"/>
                </a:cubicBezTo>
                <a:cubicBezTo>
                  <a:pt x="2193" y="1084"/>
                  <a:pt x="2679" y="1463"/>
                  <a:pt x="2827" y="1837"/>
                </a:cubicBezTo>
                <a:cubicBezTo>
                  <a:pt x="2865" y="1934"/>
                  <a:pt x="2905" y="2094"/>
                  <a:pt x="2840" y="2255"/>
                </a:cubicBezTo>
                <a:cubicBezTo>
                  <a:pt x="2601" y="2012"/>
                  <a:pt x="2337" y="1846"/>
                  <a:pt x="2174" y="1743"/>
                </a:cubicBezTo>
                <a:cubicBezTo>
                  <a:pt x="2126" y="1713"/>
                  <a:pt x="2084" y="1687"/>
                  <a:pt x="2057" y="1667"/>
                </a:cubicBezTo>
                <a:lnTo>
                  <a:pt x="1902" y="1884"/>
                </a:lnTo>
                <a:cubicBezTo>
                  <a:pt x="1936" y="1908"/>
                  <a:pt x="1980" y="1936"/>
                  <a:pt x="2031" y="1968"/>
                </a:cubicBezTo>
                <a:cubicBezTo>
                  <a:pt x="2200" y="2075"/>
                  <a:pt x="2456" y="2236"/>
                  <a:pt x="2677" y="2469"/>
                </a:cubicBezTo>
                <a:cubicBezTo>
                  <a:pt x="2562" y="2568"/>
                  <a:pt x="2454" y="2616"/>
                  <a:pt x="2347" y="2616"/>
                </a:cubicBezTo>
                <a:close/>
                <a:moveTo>
                  <a:pt x="5127" y="1567"/>
                </a:moveTo>
                <a:cubicBezTo>
                  <a:pt x="4817" y="2023"/>
                  <a:pt x="4550" y="2416"/>
                  <a:pt x="4201" y="2416"/>
                </a:cubicBezTo>
                <a:cubicBezTo>
                  <a:pt x="4099" y="2416"/>
                  <a:pt x="3989" y="2384"/>
                  <a:pt x="3868" y="2320"/>
                </a:cubicBezTo>
                <a:cubicBezTo>
                  <a:pt x="3880" y="2301"/>
                  <a:pt x="3892" y="2282"/>
                  <a:pt x="3904" y="2262"/>
                </a:cubicBezTo>
                <a:cubicBezTo>
                  <a:pt x="4168" y="1845"/>
                  <a:pt x="4437" y="1506"/>
                  <a:pt x="4439" y="1503"/>
                </a:cubicBezTo>
                <a:lnTo>
                  <a:pt x="4231" y="1337"/>
                </a:lnTo>
                <a:cubicBezTo>
                  <a:pt x="4208" y="1366"/>
                  <a:pt x="3926" y="1722"/>
                  <a:pt x="3652" y="2162"/>
                </a:cubicBezTo>
                <a:cubicBezTo>
                  <a:pt x="3491" y="1989"/>
                  <a:pt x="3443" y="1741"/>
                  <a:pt x="3522" y="1457"/>
                </a:cubicBezTo>
                <a:cubicBezTo>
                  <a:pt x="3606" y="1159"/>
                  <a:pt x="3821" y="864"/>
                  <a:pt x="4113" y="648"/>
                </a:cubicBezTo>
                <a:cubicBezTo>
                  <a:pt x="4347" y="474"/>
                  <a:pt x="4744" y="267"/>
                  <a:pt x="5300" y="267"/>
                </a:cubicBezTo>
                <a:cubicBezTo>
                  <a:pt x="5573" y="267"/>
                  <a:pt x="5854" y="317"/>
                  <a:pt x="6139" y="417"/>
                </a:cubicBezTo>
                <a:cubicBezTo>
                  <a:pt x="5702" y="720"/>
                  <a:pt x="5399" y="1167"/>
                  <a:pt x="5127" y="1567"/>
                </a:cubicBezTo>
                <a:close/>
              </a:path>
            </a:pathLst>
          </a:custGeom>
          <a:solidFill>
            <a:srgbClr val="C0B6B4"/>
          </a:solidFill>
          <a:ln>
            <a:noFill/>
          </a:ln>
        </p:spPr>
        <p:txBody>
          <a:bodyPr/>
          <a:lstStyle/>
          <a:p>
            <a:endParaRPr lang="zh-CN" altLang="en-US">
              <a:cs typeface="+mn-ea"/>
              <a:sym typeface="+mn-lt"/>
            </a:endParaRPr>
          </a:p>
        </p:txBody>
      </p:sp>
      <p:pic>
        <p:nvPicPr>
          <p:cNvPr id="7" name="图片 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296412" y="1630089"/>
            <a:ext cx="4704522" cy="4704522"/>
          </a:xfrm>
          <a:prstGeom prst="rect">
            <a:avLst/>
          </a:prstGeom>
        </p:spPr>
      </p:pic>
      <p:grpSp>
        <p:nvGrpSpPr>
          <p:cNvPr id="8" name="组合 7"/>
          <p:cNvGrpSpPr/>
          <p:nvPr/>
        </p:nvGrpSpPr>
        <p:grpSpPr>
          <a:xfrm>
            <a:off x="7393426" y="1787978"/>
            <a:ext cx="4053606" cy="2123658"/>
            <a:chOff x="7393426" y="1787978"/>
            <a:chExt cx="4053606" cy="2123658"/>
          </a:xfrm>
        </p:grpSpPr>
        <p:grpSp>
          <p:nvGrpSpPr>
            <p:cNvPr id="9" name="组合 8"/>
            <p:cNvGrpSpPr/>
            <p:nvPr/>
          </p:nvGrpSpPr>
          <p:grpSpPr>
            <a:xfrm>
              <a:off x="7393426" y="2752610"/>
              <a:ext cx="4053606" cy="988209"/>
              <a:chOff x="7346985" y="3180652"/>
              <a:chExt cx="4053606" cy="988209"/>
            </a:xfrm>
          </p:grpSpPr>
          <p:grpSp>
            <p:nvGrpSpPr>
              <p:cNvPr id="11" name="组合 10"/>
              <p:cNvGrpSpPr/>
              <p:nvPr/>
            </p:nvGrpSpPr>
            <p:grpSpPr>
              <a:xfrm>
                <a:off x="7432706" y="3920466"/>
                <a:ext cx="3863182" cy="203768"/>
                <a:chOff x="7400457" y="3225232"/>
                <a:chExt cx="2922104" cy="203768"/>
              </a:xfrm>
            </p:grpSpPr>
            <p:sp>
              <p:nvSpPr>
                <p:cNvPr id="14" name="矩形 13"/>
                <p:cNvSpPr/>
                <p:nvPr/>
              </p:nvSpPr>
              <p:spPr>
                <a:xfrm>
                  <a:off x="7400457" y="3225232"/>
                  <a:ext cx="2922104" cy="203768"/>
                </a:xfrm>
                <a:prstGeom prst="rect">
                  <a:avLst/>
                </a:prstGeom>
                <a:solidFill>
                  <a:srgbClr val="B6ABAE">
                    <a:lumMod val="40000"/>
                    <a:lumOff val="6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5" name="矩形 14"/>
                <p:cNvSpPr/>
                <p:nvPr/>
              </p:nvSpPr>
              <p:spPr>
                <a:xfrm>
                  <a:off x="7400457" y="3225232"/>
                  <a:ext cx="2007703" cy="203768"/>
                </a:xfrm>
                <a:prstGeom prst="rect">
                  <a:avLst/>
                </a:prstGeom>
                <a:solidFill>
                  <a:srgbClr val="90634C"/>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sp>
            <p:nvSpPr>
              <p:cNvPr id="12" name="文本框 11"/>
              <p:cNvSpPr txBox="1"/>
              <p:nvPr/>
            </p:nvSpPr>
            <p:spPr>
              <a:xfrm>
                <a:off x="7346985" y="3180652"/>
                <a:ext cx="2476982" cy="40011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000" b="1" i="0" u="none" strike="noStrike" kern="0" cap="none" spc="0" normalizeH="0" baseline="0" noProof="0" dirty="0">
                    <a:ln>
                      <a:noFill/>
                    </a:ln>
                    <a:solidFill>
                      <a:prstClr val="black"/>
                    </a:solidFill>
                    <a:effectLst/>
                    <a:uLnTx/>
                    <a:uFillTx/>
                    <a:cs typeface="+mn-ea"/>
                    <a:sym typeface="+mn-lt"/>
                  </a:rPr>
                  <a:t>TEXT TITLE HERE</a:t>
                </a:r>
                <a:endParaRPr kumimoji="0" lang="zh-CN" altLang="en-US" sz="2000" b="1" i="0" u="none" strike="noStrike" kern="0" cap="none" spc="0" normalizeH="0" baseline="0" noProof="0" dirty="0">
                  <a:ln>
                    <a:noFill/>
                  </a:ln>
                  <a:solidFill>
                    <a:prstClr val="black"/>
                  </a:solidFill>
                  <a:effectLst/>
                  <a:uLnTx/>
                  <a:uFillTx/>
                  <a:cs typeface="+mn-ea"/>
                  <a:sym typeface="+mn-lt"/>
                </a:endParaRPr>
              </a:p>
            </p:txBody>
          </p:sp>
          <p:sp>
            <p:nvSpPr>
              <p:cNvPr id="13" name="íṧļíḍè"/>
              <p:cNvSpPr/>
              <p:nvPr/>
            </p:nvSpPr>
            <p:spPr bwMode="auto">
              <a:xfrm>
                <a:off x="7346985" y="3468285"/>
                <a:ext cx="4053606" cy="700576"/>
              </a:xfrm>
              <a:prstGeom prst="rect">
                <a:avLst/>
              </a:prstGeom>
              <a:noFill/>
              <a:ln w="3175">
                <a:noFill/>
              </a:ln>
            </p:spPr>
            <p:txBody>
              <a:bodyPr vert="horz" wrap="square" lIns="91440" tIns="45720" rIns="91440" bIns="45720" numCol="1" anchor="t" anchorCtr="0" compatLnSpc="1">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1400" b="0" i="0" u="none" strike="noStrike" kern="1200" cap="none" spc="0" normalizeH="0" baseline="0" noProof="0" dirty="0">
                    <a:ln>
                      <a:noFill/>
                    </a:ln>
                    <a:solidFill>
                      <a:srgbClr val="90634C"/>
                    </a:solidFill>
                    <a:effectLst/>
                    <a:uLnTx/>
                    <a:uFillTx/>
                    <a:cs typeface="+mn-ea"/>
                    <a:sym typeface="+mn-lt"/>
                  </a:rPr>
                  <a:t>Lorem ipsum dolor sit amet, consectetur adipiscing elit. </a:t>
                </a:r>
                <a:endParaRPr kumimoji="0" lang="en-US" altLang="zh-CN" sz="1400" b="0" i="0" u="none" strike="noStrike" kern="1200" cap="none" spc="0" normalizeH="0" baseline="0" noProof="0" dirty="0">
                  <a:ln>
                    <a:noFill/>
                  </a:ln>
                  <a:solidFill>
                    <a:srgbClr val="90634C"/>
                  </a:solidFill>
                  <a:effectLst/>
                  <a:uLnTx/>
                  <a:uFillTx/>
                  <a:cs typeface="+mn-ea"/>
                  <a:sym typeface="+mn-lt"/>
                </a:endParaRPr>
              </a:p>
            </p:txBody>
          </p:sp>
        </p:grpSp>
        <p:sp>
          <p:nvSpPr>
            <p:cNvPr id="10" name="文本框 9"/>
            <p:cNvSpPr txBox="1"/>
            <p:nvPr/>
          </p:nvSpPr>
          <p:spPr>
            <a:xfrm>
              <a:off x="10495919" y="1787978"/>
              <a:ext cx="853441" cy="2123658"/>
            </a:xfrm>
            <a:prstGeom prst="rect">
              <a:avLst/>
            </a:prstGeom>
            <a:noFill/>
            <a:ln w="3175" cap="rnd" cmpd="sng" algn="ctr">
              <a:noFill/>
              <a:prstDash val="solid"/>
              <a:round/>
            </a:ln>
            <a:effectLst/>
          </p:spPr>
          <p:txBody>
            <a:bodyPr rot="0" spcFirstLastPara="0" vert="horz" wrap="square" lIns="91440" tIns="45720" rIns="91440" bIns="45720" numCol="1" spcCol="0" rtlCol="0" fromWordArt="0" anchor="ctr" anchorCtr="0" forceAA="0" compatLnSpc="1">
              <a:spAutoFit/>
            </a:bodyPr>
            <a:lstStyle>
              <a:defPPr>
                <a:defRPr lang="zh-CN"/>
              </a:defPPr>
              <a:lvl1pPr algn="ctr">
                <a:defRPr sz="3600" b="1">
                  <a:solidFill>
                    <a:schemeClr val="accent1"/>
                  </a:solidFill>
                  <a:latin typeface="字魂60号-梦想手札体" panose="00000500000000000000" pitchFamily="2" charset="-122"/>
                  <a:ea typeface="字魂60号-梦想手札体" panose="000005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4400" b="1" i="0" u="none" strike="noStrike" kern="0" cap="none" spc="0" normalizeH="0" baseline="0" noProof="0" dirty="0">
                  <a:ln>
                    <a:noFill/>
                  </a:ln>
                  <a:solidFill>
                    <a:srgbClr val="90634C"/>
                  </a:solidFill>
                  <a:effectLst/>
                  <a:uLnTx/>
                  <a:uFillTx/>
                  <a:latin typeface="+mn-lt"/>
                  <a:ea typeface="+mn-ea"/>
                  <a:cs typeface="+mn-ea"/>
                  <a:sym typeface="+mn-lt"/>
                </a:rPr>
                <a:t>80%</a:t>
              </a:r>
              <a:endParaRPr kumimoji="0" lang="zh-CN" altLang="en-US" sz="4400" b="1" i="0" u="none" strike="noStrike" kern="0" cap="none" spc="0" normalizeH="0" baseline="0" noProof="0" dirty="0">
                <a:ln>
                  <a:noFill/>
                </a:ln>
                <a:solidFill>
                  <a:srgbClr val="90634C"/>
                </a:solidFill>
                <a:effectLst/>
                <a:uLnTx/>
                <a:uFillTx/>
                <a:latin typeface="+mn-lt"/>
                <a:ea typeface="+mn-ea"/>
                <a:cs typeface="+mn-ea"/>
                <a:sym typeface="+mn-lt"/>
              </a:endParaRPr>
            </a:p>
          </p:txBody>
        </p:sp>
      </p:grpSp>
      <p:grpSp>
        <p:nvGrpSpPr>
          <p:cNvPr id="16" name="组合 15"/>
          <p:cNvGrpSpPr/>
          <p:nvPr/>
        </p:nvGrpSpPr>
        <p:grpSpPr>
          <a:xfrm>
            <a:off x="7400457" y="3486475"/>
            <a:ext cx="4053606" cy="2123658"/>
            <a:chOff x="7400457" y="3486475"/>
            <a:chExt cx="4053606" cy="2123658"/>
          </a:xfrm>
        </p:grpSpPr>
        <p:grpSp>
          <p:nvGrpSpPr>
            <p:cNvPr id="17" name="组合 16"/>
            <p:cNvGrpSpPr/>
            <p:nvPr/>
          </p:nvGrpSpPr>
          <p:grpSpPr>
            <a:xfrm>
              <a:off x="7400457" y="4438511"/>
              <a:ext cx="4053606" cy="988209"/>
              <a:chOff x="7346985" y="3180652"/>
              <a:chExt cx="4053606" cy="988209"/>
            </a:xfrm>
          </p:grpSpPr>
          <p:grpSp>
            <p:nvGrpSpPr>
              <p:cNvPr id="19" name="组合 18"/>
              <p:cNvGrpSpPr/>
              <p:nvPr/>
            </p:nvGrpSpPr>
            <p:grpSpPr>
              <a:xfrm>
                <a:off x="7432706" y="3920466"/>
                <a:ext cx="3863182" cy="203768"/>
                <a:chOff x="7400457" y="3225232"/>
                <a:chExt cx="2922104" cy="203768"/>
              </a:xfrm>
            </p:grpSpPr>
            <p:sp>
              <p:nvSpPr>
                <p:cNvPr id="22" name="矩形 21"/>
                <p:cNvSpPr/>
                <p:nvPr/>
              </p:nvSpPr>
              <p:spPr>
                <a:xfrm>
                  <a:off x="7400457" y="3225232"/>
                  <a:ext cx="2922104" cy="203768"/>
                </a:xfrm>
                <a:prstGeom prst="rect">
                  <a:avLst/>
                </a:prstGeom>
                <a:solidFill>
                  <a:srgbClr val="B6ABAE">
                    <a:lumMod val="40000"/>
                    <a:lumOff val="6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23" name="矩形 22"/>
                <p:cNvSpPr/>
                <p:nvPr/>
              </p:nvSpPr>
              <p:spPr>
                <a:xfrm>
                  <a:off x="7400457" y="3225232"/>
                  <a:ext cx="2545055" cy="203768"/>
                </a:xfrm>
                <a:prstGeom prst="rect">
                  <a:avLst/>
                </a:prstGeom>
                <a:solidFill>
                  <a:srgbClr val="C0B6B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grpSp>
          <p:sp>
            <p:nvSpPr>
              <p:cNvPr id="20" name="文本框 19"/>
              <p:cNvSpPr txBox="1"/>
              <p:nvPr/>
            </p:nvSpPr>
            <p:spPr>
              <a:xfrm>
                <a:off x="7346985" y="3180652"/>
                <a:ext cx="2476982" cy="40011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000" b="1" i="0" u="none" strike="noStrike" kern="0" cap="none" spc="0" normalizeH="0" baseline="0" noProof="0" dirty="0">
                    <a:ln>
                      <a:noFill/>
                    </a:ln>
                    <a:solidFill>
                      <a:prstClr val="black"/>
                    </a:solidFill>
                    <a:effectLst/>
                    <a:uLnTx/>
                    <a:uFillTx/>
                    <a:cs typeface="+mn-ea"/>
                    <a:sym typeface="+mn-lt"/>
                  </a:rPr>
                  <a:t>TEXT TITLE HERE</a:t>
                </a:r>
                <a:endParaRPr kumimoji="0" lang="zh-CN" altLang="en-US" sz="2000" b="1" i="0" u="none" strike="noStrike" kern="0" cap="none" spc="0" normalizeH="0" baseline="0" noProof="0" dirty="0">
                  <a:ln>
                    <a:noFill/>
                  </a:ln>
                  <a:solidFill>
                    <a:prstClr val="black"/>
                  </a:solidFill>
                  <a:effectLst/>
                  <a:uLnTx/>
                  <a:uFillTx/>
                  <a:cs typeface="+mn-ea"/>
                  <a:sym typeface="+mn-lt"/>
                </a:endParaRPr>
              </a:p>
            </p:txBody>
          </p:sp>
          <p:sp>
            <p:nvSpPr>
              <p:cNvPr id="21" name="íṧļíḍè"/>
              <p:cNvSpPr/>
              <p:nvPr/>
            </p:nvSpPr>
            <p:spPr bwMode="auto">
              <a:xfrm>
                <a:off x="7346985" y="3468285"/>
                <a:ext cx="4053606" cy="700576"/>
              </a:xfrm>
              <a:prstGeom prst="rect">
                <a:avLst/>
              </a:prstGeom>
              <a:noFill/>
              <a:ln w="3175">
                <a:noFill/>
              </a:ln>
            </p:spPr>
            <p:txBody>
              <a:bodyPr vert="horz" wrap="square" lIns="91440" tIns="45720" rIns="91440" bIns="45720" numCol="1" anchor="t" anchorCtr="0" compatLnSpc="1">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en-US" altLang="zh-CN" sz="1400" b="0" i="0" u="none" strike="noStrike" kern="1200" cap="none" spc="0" normalizeH="0" baseline="0" noProof="0" dirty="0">
                    <a:ln>
                      <a:noFill/>
                    </a:ln>
                    <a:solidFill>
                      <a:srgbClr val="90634C"/>
                    </a:solidFill>
                    <a:effectLst/>
                    <a:uLnTx/>
                    <a:uFillTx/>
                    <a:cs typeface="+mn-ea"/>
                    <a:sym typeface="+mn-lt"/>
                  </a:rPr>
                  <a:t>Lorem ipsum dolor sit amet, consectetur adipiscing elit. </a:t>
                </a:r>
                <a:endParaRPr kumimoji="0" lang="en-US" altLang="zh-CN" sz="1400" b="0" i="0" u="none" strike="noStrike" kern="1200" cap="none" spc="0" normalizeH="0" baseline="0" noProof="0" dirty="0">
                  <a:ln>
                    <a:noFill/>
                  </a:ln>
                  <a:solidFill>
                    <a:srgbClr val="90634C"/>
                  </a:solidFill>
                  <a:effectLst/>
                  <a:uLnTx/>
                  <a:uFillTx/>
                  <a:cs typeface="+mn-ea"/>
                  <a:sym typeface="+mn-lt"/>
                </a:endParaRPr>
              </a:p>
            </p:txBody>
          </p:sp>
        </p:grpSp>
        <p:sp>
          <p:nvSpPr>
            <p:cNvPr id="18" name="文本框 17"/>
            <p:cNvSpPr txBox="1"/>
            <p:nvPr/>
          </p:nvSpPr>
          <p:spPr>
            <a:xfrm>
              <a:off x="10495919" y="3486475"/>
              <a:ext cx="853441" cy="2123658"/>
            </a:xfrm>
            <a:prstGeom prst="rect">
              <a:avLst/>
            </a:prstGeom>
            <a:noFill/>
            <a:ln w="3175" cap="rnd" cmpd="sng" algn="ctr">
              <a:noFill/>
              <a:prstDash val="solid"/>
              <a:round/>
            </a:ln>
            <a:effectLst/>
          </p:spPr>
          <p:txBody>
            <a:bodyPr rot="0" spcFirstLastPara="0" vert="horz" wrap="square" lIns="91440" tIns="45720" rIns="91440" bIns="45720" numCol="1" spcCol="0" rtlCol="0" fromWordArt="0" anchor="ctr" anchorCtr="0" forceAA="0" compatLnSpc="1">
              <a:spAutoFit/>
            </a:bodyPr>
            <a:lstStyle>
              <a:defPPr>
                <a:defRPr lang="zh-CN"/>
              </a:defPPr>
              <a:lvl1pPr algn="ctr">
                <a:defRPr sz="3600" b="1">
                  <a:solidFill>
                    <a:schemeClr val="accent1"/>
                  </a:solidFill>
                  <a:latin typeface="字魂60号-梦想手札体" panose="00000500000000000000" pitchFamily="2" charset="-122"/>
                  <a:ea typeface="字魂60号-梦想手札体" panose="00000500000000000000" pitchFamily="2"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4400" b="1" i="0" u="none" strike="noStrike" kern="0" cap="none" spc="0" normalizeH="0" baseline="0" noProof="0" dirty="0">
                  <a:ln>
                    <a:noFill/>
                  </a:ln>
                  <a:solidFill>
                    <a:srgbClr val="90634C"/>
                  </a:solidFill>
                  <a:effectLst/>
                  <a:uLnTx/>
                  <a:uFillTx/>
                  <a:latin typeface="+mn-lt"/>
                  <a:ea typeface="+mn-ea"/>
                  <a:cs typeface="+mn-ea"/>
                  <a:sym typeface="+mn-lt"/>
                </a:rPr>
                <a:t>90%</a:t>
              </a:r>
              <a:endParaRPr kumimoji="0" lang="zh-CN" altLang="en-US" sz="4400" b="1" i="0" u="none" strike="noStrike" kern="0" cap="none" spc="0" normalizeH="0" baseline="0" noProof="0" dirty="0">
                <a:ln>
                  <a:noFill/>
                </a:ln>
                <a:solidFill>
                  <a:srgbClr val="90634C"/>
                </a:solidFill>
                <a:effectLst/>
                <a:uLnTx/>
                <a:uFillTx/>
                <a:latin typeface="+mn-lt"/>
                <a:ea typeface="+mn-ea"/>
                <a:cs typeface="+mn-ea"/>
                <a:sym typeface="+mn-lt"/>
              </a:endParaRPr>
            </a:p>
          </p:txBody>
        </p:sp>
      </p:grpSp>
      <p:sp>
        <p:nvSpPr>
          <p:cNvPr id="24" name="TextBox 20"/>
          <p:cNvSpPr txBox="1"/>
          <p:nvPr/>
        </p:nvSpPr>
        <p:spPr>
          <a:xfrm>
            <a:off x="1269738" y="4403769"/>
            <a:ext cx="1723573" cy="400124"/>
          </a:xfrm>
          <a:prstGeom prst="rect">
            <a:avLst/>
          </a:prstGeom>
          <a:noFill/>
        </p:spPr>
        <p:txBody>
          <a:bodyPr wrap="none" lIns="91452" tIns="45727" rIns="91452" bIns="45727" rtlCol="0">
            <a:spAutoFit/>
          </a:bodyPr>
          <a:lstStyle/>
          <a:p>
            <a:r>
              <a:rPr lang="zh-CN" altLang="en-US" sz="2000" b="1" dirty="0">
                <a:cs typeface="+mn-ea"/>
                <a:sym typeface="+mn-lt"/>
              </a:rPr>
              <a:t>添加标题文本</a:t>
            </a:r>
            <a:endParaRPr lang="en-US" sz="2000" b="1" dirty="0">
              <a:cs typeface="+mn-ea"/>
              <a:sym typeface="+mn-lt"/>
            </a:endParaRPr>
          </a:p>
        </p:txBody>
      </p:sp>
      <p:sp>
        <p:nvSpPr>
          <p:cNvPr id="25" name="21"/>
          <p:cNvSpPr/>
          <p:nvPr/>
        </p:nvSpPr>
        <p:spPr>
          <a:xfrm>
            <a:off x="1252551" y="4911993"/>
            <a:ext cx="2614651" cy="1107996"/>
          </a:xfrm>
          <a:prstGeom prst="rect">
            <a:avLst/>
          </a:prstGeom>
        </p:spPr>
        <p:txBody>
          <a:bodyPr wrap="square">
            <a:spAutoFit/>
          </a:bodyPr>
          <a:lstStyle/>
          <a:p>
            <a:pPr defTabSz="1219200" fontAlgn="base">
              <a:lnSpc>
                <a:spcPct val="150000"/>
              </a:lnSpc>
              <a:spcBef>
                <a:spcPct val="0"/>
              </a:spcBef>
              <a:spcAft>
                <a:spcPct val="0"/>
              </a:spcAft>
              <a:defRPr/>
            </a:pPr>
            <a:r>
              <a:rPr lang="zh-CN" altLang="en-US" sz="1100" kern="0" dirty="0">
                <a:solidFill>
                  <a:sysClr val="windowText" lastClr="000000">
                    <a:lumMod val="50000"/>
                    <a:lumOff val="50000"/>
                  </a:sysClr>
                </a:solidFill>
                <a:cs typeface="+mn-ea"/>
                <a:sym typeface="+mn-lt"/>
              </a:rPr>
              <a:t>此处添加详细文本描述，建议与标题相关并符合整体语言风格，语言描述尽量简洁生动。尽量将每页幻灯片的字数控制在  </a:t>
            </a:r>
            <a:r>
              <a:rPr lang="en-US" altLang="zh-CN" sz="1100" kern="0" dirty="0">
                <a:solidFill>
                  <a:sysClr val="windowText" lastClr="000000">
                    <a:lumMod val="50000"/>
                    <a:lumOff val="50000"/>
                  </a:sysClr>
                </a:solidFill>
                <a:cs typeface="+mn-ea"/>
                <a:sym typeface="+mn-lt"/>
              </a:rPr>
              <a:t>200</a:t>
            </a:r>
            <a:r>
              <a:rPr lang="zh-CN" altLang="en-US" sz="1100" kern="0" dirty="0">
                <a:solidFill>
                  <a:sysClr val="windowText" lastClr="000000">
                    <a:lumMod val="50000"/>
                    <a:lumOff val="50000"/>
                  </a:sysClr>
                </a:solidFill>
                <a:cs typeface="+mn-ea"/>
                <a:sym typeface="+mn-lt"/>
              </a:rPr>
              <a:t>字以内</a:t>
            </a:r>
            <a:endParaRPr lang="en-US" altLang="zh-CN" sz="1100" kern="0" dirty="0">
              <a:solidFill>
                <a:sysClr val="windowText" lastClr="000000">
                  <a:lumMod val="50000"/>
                  <a:lumOff val="50000"/>
                </a:sysClr>
              </a:solidFill>
              <a:cs typeface="+mn-ea"/>
              <a:sym typeface="+mn-lt"/>
            </a:endParaRPr>
          </a:p>
        </p:txBody>
      </p:sp>
      <p:sp>
        <p:nvSpPr>
          <p:cNvPr id="26" name="TextBox 22"/>
          <p:cNvSpPr txBox="1"/>
          <p:nvPr/>
        </p:nvSpPr>
        <p:spPr>
          <a:xfrm>
            <a:off x="1244606" y="2536710"/>
            <a:ext cx="2471727" cy="1569675"/>
          </a:xfrm>
          <a:prstGeom prst="rect">
            <a:avLst/>
          </a:prstGeom>
          <a:noFill/>
        </p:spPr>
        <p:txBody>
          <a:bodyPr wrap="none" lIns="91452" tIns="45727" rIns="91452" bIns="45727" rtlCol="0">
            <a:spAutoFit/>
          </a:bodyPr>
          <a:lstStyle/>
          <a:p>
            <a:r>
              <a:rPr lang="en-US" altLang="zh-CN" sz="3200" dirty="0">
                <a:cs typeface="+mn-ea"/>
                <a:sym typeface="+mn-lt"/>
              </a:rPr>
              <a:t>THE MOST </a:t>
            </a:r>
            <a:endParaRPr lang="en-US" altLang="zh-CN" sz="3200" dirty="0">
              <a:cs typeface="+mn-ea"/>
              <a:sym typeface="+mn-lt"/>
            </a:endParaRPr>
          </a:p>
          <a:p>
            <a:r>
              <a:rPr lang="en-US" altLang="zh-CN" sz="3200" dirty="0">
                <a:cs typeface="+mn-ea"/>
                <a:sym typeface="+mn-lt"/>
              </a:rPr>
              <a:t>BEAUTIFUL </a:t>
            </a:r>
            <a:endParaRPr lang="en-US" altLang="zh-CN" sz="3200" dirty="0">
              <a:cs typeface="+mn-ea"/>
              <a:sym typeface="+mn-lt"/>
            </a:endParaRPr>
          </a:p>
          <a:p>
            <a:r>
              <a:rPr lang="en-US" altLang="zh-CN" sz="3200" dirty="0">
                <a:cs typeface="+mn-ea"/>
                <a:sym typeface="+mn-lt"/>
              </a:rPr>
              <a:t>TIME</a:t>
            </a:r>
            <a:endParaRPr lang="en-US" altLang="zh-CN" sz="3200"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300" advTm="0">
        <p14:pan/>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20000" decel="8000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ppt_x"/>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1" accel="20000" decel="80000" fill="hold" grpId="0" nodeType="withEffect">
                                  <p:stCondLst>
                                    <p:cond delay="20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ppt_x"/>
                                          </p:val>
                                        </p:tav>
                                        <p:tav tm="100000">
                                          <p:val>
                                            <p:strVal val="#ppt_x"/>
                                          </p:val>
                                        </p:tav>
                                      </p:tavLst>
                                    </p:anim>
                                    <p:anim calcmode="lin" valueType="num">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42" presetClass="entr" presetSubtype="0" fill="hold" nodeType="withEffect">
                                  <p:stCondLst>
                                    <p:cond delay="20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000"/>
                                        <p:tgtEl>
                                          <p:spTgt spid="7"/>
                                        </p:tgtEl>
                                      </p:cBhvr>
                                    </p:animEffect>
                                    <p:anim calcmode="lin" valueType="num">
                                      <p:cBhvr>
                                        <p:cTn id="16" dur="1000" fill="hold"/>
                                        <p:tgtEl>
                                          <p:spTgt spid="7"/>
                                        </p:tgtEl>
                                        <p:attrNameLst>
                                          <p:attrName>ppt_x</p:attrName>
                                        </p:attrNameLst>
                                      </p:cBhvr>
                                      <p:tavLst>
                                        <p:tav tm="0">
                                          <p:val>
                                            <p:strVal val="#ppt_x"/>
                                          </p:val>
                                        </p:tav>
                                        <p:tav tm="100000">
                                          <p:val>
                                            <p:strVal val="#ppt_x"/>
                                          </p:val>
                                        </p:tav>
                                      </p:tavLst>
                                    </p:anim>
                                    <p:anim calcmode="lin" valueType="num">
                                      <p:cBhvr>
                                        <p:cTn id="17" dur="1000" fill="hold"/>
                                        <p:tgtEl>
                                          <p:spTgt spid="7"/>
                                        </p:tgtEl>
                                        <p:attrNameLst>
                                          <p:attrName>ppt_y</p:attrName>
                                        </p:attrNameLst>
                                      </p:cBhvr>
                                      <p:tavLst>
                                        <p:tav tm="0">
                                          <p:val>
                                            <p:strVal val="#ppt_y+.1"/>
                                          </p:val>
                                        </p:tav>
                                        <p:tav tm="100000">
                                          <p:val>
                                            <p:strVal val="#ppt_y"/>
                                          </p:val>
                                        </p:tav>
                                      </p:tavLst>
                                    </p:anim>
                                  </p:childTnLst>
                                </p:cTn>
                              </p:par>
                            </p:childTnLst>
                          </p:cTn>
                        </p:par>
                        <p:par>
                          <p:cTn id="18" fill="hold">
                            <p:stCondLst>
                              <p:cond delay="1000"/>
                            </p:stCondLst>
                            <p:childTnLst>
                              <p:par>
                                <p:cTn id="19" presetID="53" presetClass="entr" presetSubtype="16"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ppt_w</p:attrName>
                                        </p:attrNameLst>
                                      </p:cBhvr>
                                      <p:tavLst>
                                        <p:tav tm="0">
                                          <p:val>
                                            <p:fltVal val="0"/>
                                          </p:val>
                                        </p:tav>
                                        <p:tav tm="100000">
                                          <p:val>
                                            <p:strVal val="#ppt_w"/>
                                          </p:val>
                                        </p:tav>
                                      </p:tavLst>
                                    </p:anim>
                                    <p:anim calcmode="lin" valueType="num">
                                      <p:cBhvr>
                                        <p:cTn id="22" dur="500" fill="hold"/>
                                        <p:tgtEl>
                                          <p:spTgt spid="4"/>
                                        </p:tgtEl>
                                        <p:attrNameLst>
                                          <p:attrName>ppt_h</p:attrName>
                                        </p:attrNameLst>
                                      </p:cBhvr>
                                      <p:tavLst>
                                        <p:tav tm="0">
                                          <p:val>
                                            <p:fltVal val="0"/>
                                          </p:val>
                                        </p:tav>
                                        <p:tav tm="100000">
                                          <p:val>
                                            <p:strVal val="#ppt_h"/>
                                          </p:val>
                                        </p:tav>
                                      </p:tavLst>
                                    </p:anim>
                                    <p:animEffect transition="in" filter="fade">
                                      <p:cBhvr>
                                        <p:cTn id="23" dur="500"/>
                                        <p:tgtEl>
                                          <p:spTgt spid="4"/>
                                        </p:tgtEl>
                                      </p:cBhvr>
                                    </p:animEffect>
                                  </p:childTnLst>
                                </p:cTn>
                              </p:par>
                            </p:childTnLst>
                          </p:cTn>
                        </p:par>
                        <p:par>
                          <p:cTn id="24" fill="hold">
                            <p:stCondLst>
                              <p:cond delay="1500"/>
                            </p:stCondLst>
                            <p:childTnLst>
                              <p:par>
                                <p:cTn id="25" presetID="2" presetClass="entr" presetSubtype="12" fill="hold" grpId="0" nodeType="afterEffect">
                                  <p:stCondLst>
                                    <p:cond delay="0"/>
                                  </p:stCondLst>
                                  <p:iterate type="lt">
                                    <p:tmPct val="10000"/>
                                  </p:iterate>
                                  <p:childTnLst>
                                    <p:set>
                                      <p:cBhvr>
                                        <p:cTn id="26" dur="1" fill="hold">
                                          <p:stCondLst>
                                            <p:cond delay="0"/>
                                          </p:stCondLst>
                                        </p:cTn>
                                        <p:tgtEl>
                                          <p:spTgt spid="26"/>
                                        </p:tgtEl>
                                        <p:attrNameLst>
                                          <p:attrName>style.visibility</p:attrName>
                                        </p:attrNameLst>
                                      </p:cBhvr>
                                      <p:to>
                                        <p:strVal val="visible"/>
                                      </p:to>
                                    </p:set>
                                    <p:anim calcmode="lin" valueType="num">
                                      <p:cBhvr additive="base">
                                        <p:cTn id="27" dur="500" fill="hold"/>
                                        <p:tgtEl>
                                          <p:spTgt spid="26"/>
                                        </p:tgtEl>
                                        <p:attrNameLst>
                                          <p:attrName>ppt_x</p:attrName>
                                        </p:attrNameLst>
                                      </p:cBhvr>
                                      <p:tavLst>
                                        <p:tav tm="0">
                                          <p:val>
                                            <p:strVal val="0-#ppt_w/2"/>
                                          </p:val>
                                        </p:tav>
                                        <p:tav tm="100000">
                                          <p:val>
                                            <p:strVal val="#ppt_x"/>
                                          </p:val>
                                        </p:tav>
                                      </p:tavLst>
                                    </p:anim>
                                    <p:anim calcmode="lin" valueType="num">
                                      <p:cBhvr additive="base">
                                        <p:cTn id="28" dur="500" fill="hold"/>
                                        <p:tgtEl>
                                          <p:spTgt spid="26"/>
                                        </p:tgtEl>
                                        <p:attrNameLst>
                                          <p:attrName>ppt_y</p:attrName>
                                        </p:attrNameLst>
                                      </p:cBhvr>
                                      <p:tavLst>
                                        <p:tav tm="0">
                                          <p:val>
                                            <p:strVal val="1+#ppt_h/2"/>
                                          </p:val>
                                        </p:tav>
                                        <p:tav tm="100000">
                                          <p:val>
                                            <p:strVal val="#ppt_y"/>
                                          </p:val>
                                        </p:tav>
                                      </p:tavLst>
                                    </p:anim>
                                  </p:childTnLst>
                                </p:cTn>
                              </p:par>
                            </p:childTnLst>
                          </p:cTn>
                        </p:par>
                        <p:par>
                          <p:cTn id="29" fill="hold">
                            <p:stCondLst>
                              <p:cond delay="2099"/>
                            </p:stCondLst>
                            <p:childTnLst>
                              <p:par>
                                <p:cTn id="30" presetID="14" presetClass="entr" presetSubtype="10" fill="hold" grpId="0" nodeType="after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randombar(horizontal)">
                                      <p:cBhvr>
                                        <p:cTn id="32" dur="500"/>
                                        <p:tgtEl>
                                          <p:spTgt spid="24"/>
                                        </p:tgtEl>
                                      </p:cBhvr>
                                    </p:animEffect>
                                  </p:childTnLst>
                                </p:cTn>
                              </p:par>
                            </p:childTnLst>
                          </p:cTn>
                        </p:par>
                        <p:par>
                          <p:cTn id="33" fill="hold">
                            <p:stCondLst>
                              <p:cond delay="2599"/>
                            </p:stCondLst>
                            <p:childTnLst>
                              <p:par>
                                <p:cTn id="34" presetID="14" presetClass="entr" presetSubtype="10" fill="hold" grpId="0" nodeType="after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randombar(horizontal)">
                                      <p:cBhvr>
                                        <p:cTn id="36" dur="500"/>
                                        <p:tgtEl>
                                          <p:spTgt spid="25"/>
                                        </p:tgtEl>
                                      </p:cBhvr>
                                    </p:animEffect>
                                  </p:childTnLst>
                                </p:cTn>
                              </p:par>
                            </p:childTnLst>
                          </p:cTn>
                        </p:par>
                        <p:par>
                          <p:cTn id="37" fill="hold">
                            <p:stCondLst>
                              <p:cond delay="3099"/>
                            </p:stCondLst>
                            <p:childTnLst>
                              <p:par>
                                <p:cTn id="38" presetID="14" presetClass="entr" presetSubtype="5" fill="hold" nodeType="after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randombar(vertical)">
                                      <p:cBhvr>
                                        <p:cTn id="40" dur="500"/>
                                        <p:tgtEl>
                                          <p:spTgt spid="8"/>
                                        </p:tgtEl>
                                      </p:cBhvr>
                                    </p:animEffect>
                                  </p:childTnLst>
                                </p:cTn>
                              </p:par>
                            </p:childTnLst>
                          </p:cTn>
                        </p:par>
                        <p:par>
                          <p:cTn id="41" fill="hold">
                            <p:stCondLst>
                              <p:cond delay="3599"/>
                            </p:stCondLst>
                            <p:childTnLst>
                              <p:par>
                                <p:cTn id="42" presetID="14" presetClass="entr" presetSubtype="5" fill="hold" nodeType="afterEffect">
                                  <p:stCondLst>
                                    <p:cond delay="0"/>
                                  </p:stCondLst>
                                  <p:childTnLst>
                                    <p:set>
                                      <p:cBhvr>
                                        <p:cTn id="43" dur="1" fill="hold">
                                          <p:stCondLst>
                                            <p:cond delay="0"/>
                                          </p:stCondLst>
                                        </p:cTn>
                                        <p:tgtEl>
                                          <p:spTgt spid="16"/>
                                        </p:tgtEl>
                                        <p:attrNameLst>
                                          <p:attrName>style.visibility</p:attrName>
                                        </p:attrNameLst>
                                      </p:cBhvr>
                                      <p:to>
                                        <p:strVal val="visible"/>
                                      </p:to>
                                    </p:set>
                                    <p:animEffect transition="in" filter="randombar(vertical)">
                                      <p:cBhvr>
                                        <p:cTn id="4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4" grpId="0"/>
      <p:bldP spid="25" grpId="0"/>
      <p:bldP spid="2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104391" y="91150"/>
            <a:ext cx="3807210" cy="6675699"/>
          </a:xfrm>
          <a:prstGeom prst="rect">
            <a:avLst/>
          </a:prstGeom>
        </p:spPr>
      </p:pic>
      <p:sp>
        <p:nvSpPr>
          <p:cNvPr id="5" name="íṥļïḋé"/>
          <p:cNvSpPr/>
          <p:nvPr/>
        </p:nvSpPr>
        <p:spPr>
          <a:xfrm>
            <a:off x="4116630" y="523389"/>
            <a:ext cx="3730277" cy="646331"/>
          </a:xfrm>
          <a:prstGeom prst="rect">
            <a:avLst/>
          </a:prstGeom>
          <a:noFill/>
          <a:ln w="3175"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zh-CN" altLang="en-US" sz="3600" dirty="0">
                <a:solidFill>
                  <a:srgbClr val="C0B6B4"/>
                </a:solidFill>
                <a:cs typeface="+mn-ea"/>
                <a:sym typeface="+mn-lt"/>
              </a:rPr>
              <a:t>存在问题不足</a:t>
            </a:r>
            <a:endParaRPr lang="zh-CN" altLang="en-US" sz="3600" dirty="0">
              <a:solidFill>
                <a:srgbClr val="C0B6B4"/>
              </a:solidFill>
              <a:cs typeface="+mn-ea"/>
              <a:sym typeface="+mn-lt"/>
            </a:endParaRPr>
          </a:p>
        </p:txBody>
      </p:sp>
      <p:cxnSp>
        <p:nvCxnSpPr>
          <p:cNvPr id="6" name="直接连接符 5"/>
          <p:cNvCxnSpPr/>
          <p:nvPr/>
        </p:nvCxnSpPr>
        <p:spPr>
          <a:xfrm>
            <a:off x="5426183" y="1294770"/>
            <a:ext cx="1111170" cy="0"/>
          </a:xfrm>
          <a:prstGeom prst="line">
            <a:avLst/>
          </a:prstGeom>
          <a:ln w="19050">
            <a:solidFill>
              <a:srgbClr val="C0B6B4"/>
            </a:solidFill>
          </a:ln>
        </p:spPr>
        <p:style>
          <a:lnRef idx="1">
            <a:schemeClr val="accent1"/>
          </a:lnRef>
          <a:fillRef idx="0">
            <a:schemeClr val="accent1"/>
          </a:fillRef>
          <a:effectRef idx="0">
            <a:schemeClr val="accent1"/>
          </a:effectRef>
          <a:fontRef idx="minor">
            <a:schemeClr val="tx1"/>
          </a:fontRef>
        </p:style>
      </p:cxnSp>
      <p:pic>
        <p:nvPicPr>
          <p:cNvPr id="39" name="pasted-image.tif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899" y="1657583"/>
            <a:ext cx="8393058" cy="5864808"/>
          </a:xfrm>
          <a:prstGeom prst="rect">
            <a:avLst/>
          </a:prstGeom>
          <a:ln w="12700">
            <a:miter lim="400000"/>
            <a:headEnd/>
            <a:tailEnd/>
          </a:ln>
          <a:effectLst>
            <a:outerShdw blurRad="1270000" dist="635000" dir="3300000" rotWithShape="0">
              <a:schemeClr val="accent6">
                <a:hueOff val="-2214564"/>
                <a:satOff val="-18454"/>
                <a:lumOff val="-82929"/>
                <a:alpha val="24538"/>
              </a:schemeClr>
            </a:outerShdw>
          </a:effectLst>
        </p:spPr>
      </p:pic>
      <p:pic>
        <p:nvPicPr>
          <p:cNvPr id="40" name="图片占位符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1619250" y="2609850"/>
            <a:ext cx="4235449" cy="2762250"/>
          </a:xfrm>
          <a:prstGeom prst="rect">
            <a:avLst/>
          </a:prstGeom>
          <a:solidFill>
            <a:schemeClr val="bg1"/>
          </a:solidFill>
        </p:spPr>
      </p:pic>
      <p:sp>
        <p:nvSpPr>
          <p:cNvPr id="41" name="Rectangle: Rounded Corners 16"/>
          <p:cNvSpPr/>
          <p:nvPr/>
        </p:nvSpPr>
        <p:spPr>
          <a:xfrm>
            <a:off x="8831756" y="1768010"/>
            <a:ext cx="1276835" cy="341225"/>
          </a:xfrm>
          <a:prstGeom prst="roundRect">
            <a:avLst>
              <a:gd name="adj" fmla="val 50000"/>
            </a:avLst>
          </a:prstGeom>
          <a:solidFill>
            <a:srgbClr val="CDC5C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cs typeface="+mn-ea"/>
                <a:sym typeface="+mn-lt"/>
              </a:rPr>
              <a:t>Booking</a:t>
            </a:r>
            <a:endParaRPr lang="id-ID" sz="1200" dirty="0">
              <a:cs typeface="+mn-ea"/>
              <a:sym typeface="+mn-lt"/>
            </a:endParaRPr>
          </a:p>
        </p:txBody>
      </p:sp>
      <p:grpSp>
        <p:nvGrpSpPr>
          <p:cNvPr id="42" name="Group 13"/>
          <p:cNvGrpSpPr/>
          <p:nvPr/>
        </p:nvGrpSpPr>
        <p:grpSpPr>
          <a:xfrm>
            <a:off x="7112663" y="1544931"/>
            <a:ext cx="1435794" cy="848938"/>
            <a:chOff x="6463952" y="2415129"/>
            <a:chExt cx="1435794" cy="848938"/>
          </a:xfrm>
        </p:grpSpPr>
        <p:sp>
          <p:nvSpPr>
            <p:cNvPr id="43" name="Rectangle 14"/>
            <p:cNvSpPr/>
            <p:nvPr/>
          </p:nvSpPr>
          <p:spPr>
            <a:xfrm>
              <a:off x="6463952" y="2617736"/>
              <a:ext cx="1435794" cy="646331"/>
            </a:xfrm>
            <a:prstGeom prst="rect">
              <a:avLst/>
            </a:prstGeom>
            <a:effectLst/>
          </p:spPr>
          <p:txBody>
            <a:bodyPr wrap="square">
              <a:spAutoFit/>
            </a:bodyPr>
            <a:lstStyle/>
            <a:p>
              <a:pPr algn="ctr"/>
              <a:r>
                <a:rPr lang="en-US" sz="3600" b="1" dirty="0">
                  <a:solidFill>
                    <a:schemeClr val="tx1">
                      <a:lumMod val="95000"/>
                      <a:lumOff val="5000"/>
                    </a:schemeClr>
                  </a:solidFill>
                  <a:cs typeface="+mn-ea"/>
                  <a:sym typeface="+mn-lt"/>
                </a:rPr>
                <a:t>15$</a:t>
              </a:r>
              <a:endParaRPr lang="en-US" sz="3600" b="1" dirty="0">
                <a:solidFill>
                  <a:schemeClr val="tx1">
                    <a:lumMod val="95000"/>
                    <a:lumOff val="5000"/>
                  </a:schemeClr>
                </a:solidFill>
                <a:cs typeface="+mn-ea"/>
                <a:sym typeface="+mn-lt"/>
              </a:endParaRPr>
            </a:p>
          </p:txBody>
        </p:sp>
        <p:sp>
          <p:nvSpPr>
            <p:cNvPr id="44" name="Rectangle 15"/>
            <p:cNvSpPr/>
            <p:nvPr/>
          </p:nvSpPr>
          <p:spPr>
            <a:xfrm>
              <a:off x="6463952" y="2415129"/>
              <a:ext cx="1435794" cy="307777"/>
            </a:xfrm>
            <a:prstGeom prst="rect">
              <a:avLst/>
            </a:prstGeom>
            <a:effectLst/>
          </p:spPr>
          <p:txBody>
            <a:bodyPr wrap="square">
              <a:spAutoFit/>
            </a:bodyPr>
            <a:lstStyle/>
            <a:p>
              <a:pPr algn="ctr"/>
              <a:r>
                <a:rPr lang="en-US" sz="1400" dirty="0">
                  <a:solidFill>
                    <a:schemeClr val="tx1">
                      <a:lumMod val="95000"/>
                      <a:lumOff val="5000"/>
                    </a:schemeClr>
                  </a:solidFill>
                  <a:cs typeface="+mn-ea"/>
                  <a:sym typeface="+mn-lt"/>
                </a:rPr>
                <a:t>Special Price</a:t>
              </a:r>
              <a:endParaRPr lang="en-US" sz="1400" dirty="0">
                <a:solidFill>
                  <a:schemeClr val="tx1">
                    <a:lumMod val="95000"/>
                    <a:lumOff val="5000"/>
                  </a:schemeClr>
                </a:solidFill>
                <a:cs typeface="+mn-ea"/>
                <a:sym typeface="+mn-lt"/>
              </a:endParaRPr>
            </a:p>
          </p:txBody>
        </p:sp>
      </p:grpSp>
      <p:sp>
        <p:nvSpPr>
          <p:cNvPr id="45" name="Rectangle: Rounded Corners 16"/>
          <p:cNvSpPr/>
          <p:nvPr/>
        </p:nvSpPr>
        <p:spPr>
          <a:xfrm>
            <a:off x="8831756" y="3449271"/>
            <a:ext cx="1276835" cy="341225"/>
          </a:xfrm>
          <a:prstGeom prst="roundRect">
            <a:avLst>
              <a:gd name="adj" fmla="val 50000"/>
            </a:avLst>
          </a:prstGeom>
          <a:solidFill>
            <a:srgbClr val="CDC5C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cs typeface="+mn-ea"/>
                <a:sym typeface="+mn-lt"/>
              </a:rPr>
              <a:t>Booking</a:t>
            </a:r>
            <a:endParaRPr lang="id-ID" sz="1200" dirty="0">
              <a:cs typeface="+mn-ea"/>
              <a:sym typeface="+mn-lt"/>
            </a:endParaRPr>
          </a:p>
        </p:txBody>
      </p:sp>
      <p:grpSp>
        <p:nvGrpSpPr>
          <p:cNvPr id="46" name="Group 13"/>
          <p:cNvGrpSpPr/>
          <p:nvPr/>
        </p:nvGrpSpPr>
        <p:grpSpPr>
          <a:xfrm>
            <a:off x="7112663" y="3226192"/>
            <a:ext cx="1435794" cy="848938"/>
            <a:chOff x="6463952" y="2415129"/>
            <a:chExt cx="1435794" cy="848938"/>
          </a:xfrm>
        </p:grpSpPr>
        <p:sp>
          <p:nvSpPr>
            <p:cNvPr id="47" name="Rectangle 14"/>
            <p:cNvSpPr/>
            <p:nvPr/>
          </p:nvSpPr>
          <p:spPr>
            <a:xfrm>
              <a:off x="6463952" y="2617736"/>
              <a:ext cx="1435794" cy="646331"/>
            </a:xfrm>
            <a:prstGeom prst="rect">
              <a:avLst/>
            </a:prstGeom>
            <a:effectLst/>
          </p:spPr>
          <p:txBody>
            <a:bodyPr wrap="square">
              <a:spAutoFit/>
            </a:bodyPr>
            <a:lstStyle/>
            <a:p>
              <a:pPr algn="ctr"/>
              <a:r>
                <a:rPr lang="en-US" sz="3600" b="1" dirty="0">
                  <a:solidFill>
                    <a:schemeClr val="tx1">
                      <a:lumMod val="95000"/>
                      <a:lumOff val="5000"/>
                    </a:schemeClr>
                  </a:solidFill>
                  <a:cs typeface="+mn-ea"/>
                  <a:sym typeface="+mn-lt"/>
                </a:rPr>
                <a:t>25$</a:t>
              </a:r>
              <a:endParaRPr lang="en-US" sz="3600" b="1" dirty="0">
                <a:solidFill>
                  <a:schemeClr val="tx1">
                    <a:lumMod val="95000"/>
                    <a:lumOff val="5000"/>
                  </a:schemeClr>
                </a:solidFill>
                <a:cs typeface="+mn-ea"/>
                <a:sym typeface="+mn-lt"/>
              </a:endParaRPr>
            </a:p>
          </p:txBody>
        </p:sp>
        <p:sp>
          <p:nvSpPr>
            <p:cNvPr id="48" name="Rectangle 15"/>
            <p:cNvSpPr/>
            <p:nvPr/>
          </p:nvSpPr>
          <p:spPr>
            <a:xfrm>
              <a:off x="6463952" y="2415129"/>
              <a:ext cx="1435794" cy="307777"/>
            </a:xfrm>
            <a:prstGeom prst="rect">
              <a:avLst/>
            </a:prstGeom>
            <a:effectLst/>
          </p:spPr>
          <p:txBody>
            <a:bodyPr wrap="square">
              <a:spAutoFit/>
            </a:bodyPr>
            <a:lstStyle/>
            <a:p>
              <a:pPr algn="ctr"/>
              <a:r>
                <a:rPr lang="en-US" sz="1400" dirty="0">
                  <a:solidFill>
                    <a:schemeClr val="tx1">
                      <a:lumMod val="95000"/>
                      <a:lumOff val="5000"/>
                    </a:schemeClr>
                  </a:solidFill>
                  <a:cs typeface="+mn-ea"/>
                  <a:sym typeface="+mn-lt"/>
                </a:rPr>
                <a:t>Special Price</a:t>
              </a:r>
              <a:endParaRPr lang="en-US" sz="1400" dirty="0">
                <a:solidFill>
                  <a:schemeClr val="tx1">
                    <a:lumMod val="95000"/>
                    <a:lumOff val="5000"/>
                  </a:schemeClr>
                </a:solidFill>
                <a:cs typeface="+mn-ea"/>
                <a:sym typeface="+mn-lt"/>
              </a:endParaRPr>
            </a:p>
          </p:txBody>
        </p:sp>
      </p:grpSp>
      <p:sp>
        <p:nvSpPr>
          <p:cNvPr id="49" name="Rectangle: Rounded Corners 16"/>
          <p:cNvSpPr/>
          <p:nvPr/>
        </p:nvSpPr>
        <p:spPr>
          <a:xfrm>
            <a:off x="8831756" y="5134332"/>
            <a:ext cx="1276835" cy="341225"/>
          </a:xfrm>
          <a:prstGeom prst="roundRect">
            <a:avLst>
              <a:gd name="adj" fmla="val 50000"/>
            </a:avLst>
          </a:prstGeom>
          <a:solidFill>
            <a:srgbClr val="CDC5C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cs typeface="+mn-ea"/>
                <a:sym typeface="+mn-lt"/>
              </a:rPr>
              <a:t>Booking</a:t>
            </a:r>
            <a:endParaRPr lang="id-ID" sz="1200" dirty="0">
              <a:cs typeface="+mn-ea"/>
              <a:sym typeface="+mn-lt"/>
            </a:endParaRPr>
          </a:p>
        </p:txBody>
      </p:sp>
      <p:grpSp>
        <p:nvGrpSpPr>
          <p:cNvPr id="50" name="Group 13"/>
          <p:cNvGrpSpPr/>
          <p:nvPr/>
        </p:nvGrpSpPr>
        <p:grpSpPr>
          <a:xfrm>
            <a:off x="7112663" y="4911253"/>
            <a:ext cx="1435794" cy="848938"/>
            <a:chOff x="6463952" y="2415129"/>
            <a:chExt cx="1435794" cy="848938"/>
          </a:xfrm>
        </p:grpSpPr>
        <p:sp>
          <p:nvSpPr>
            <p:cNvPr id="51" name="Rectangle 14"/>
            <p:cNvSpPr/>
            <p:nvPr/>
          </p:nvSpPr>
          <p:spPr>
            <a:xfrm>
              <a:off x="6463952" y="2617736"/>
              <a:ext cx="1435794" cy="646331"/>
            </a:xfrm>
            <a:prstGeom prst="rect">
              <a:avLst/>
            </a:prstGeom>
            <a:effectLst/>
          </p:spPr>
          <p:txBody>
            <a:bodyPr wrap="square">
              <a:spAutoFit/>
            </a:bodyPr>
            <a:lstStyle/>
            <a:p>
              <a:pPr algn="ctr"/>
              <a:r>
                <a:rPr lang="en-US" sz="3600" b="1" dirty="0">
                  <a:solidFill>
                    <a:schemeClr val="tx1">
                      <a:lumMod val="95000"/>
                      <a:lumOff val="5000"/>
                    </a:schemeClr>
                  </a:solidFill>
                  <a:cs typeface="+mn-ea"/>
                  <a:sym typeface="+mn-lt"/>
                </a:rPr>
                <a:t>32$</a:t>
              </a:r>
              <a:endParaRPr lang="en-US" sz="3600" b="1" dirty="0">
                <a:solidFill>
                  <a:schemeClr val="tx1">
                    <a:lumMod val="95000"/>
                    <a:lumOff val="5000"/>
                  </a:schemeClr>
                </a:solidFill>
                <a:cs typeface="+mn-ea"/>
                <a:sym typeface="+mn-lt"/>
              </a:endParaRPr>
            </a:p>
          </p:txBody>
        </p:sp>
        <p:sp>
          <p:nvSpPr>
            <p:cNvPr id="52" name="Rectangle 15"/>
            <p:cNvSpPr/>
            <p:nvPr/>
          </p:nvSpPr>
          <p:spPr>
            <a:xfrm>
              <a:off x="6463952" y="2415129"/>
              <a:ext cx="1435794" cy="307777"/>
            </a:xfrm>
            <a:prstGeom prst="rect">
              <a:avLst/>
            </a:prstGeom>
            <a:effectLst/>
          </p:spPr>
          <p:txBody>
            <a:bodyPr wrap="square">
              <a:spAutoFit/>
            </a:bodyPr>
            <a:lstStyle/>
            <a:p>
              <a:pPr algn="ctr"/>
              <a:r>
                <a:rPr lang="en-US" sz="1400" dirty="0">
                  <a:solidFill>
                    <a:schemeClr val="tx1">
                      <a:lumMod val="95000"/>
                      <a:lumOff val="5000"/>
                    </a:schemeClr>
                  </a:solidFill>
                  <a:cs typeface="+mn-ea"/>
                  <a:sym typeface="+mn-lt"/>
                </a:rPr>
                <a:t>Special Price</a:t>
              </a:r>
              <a:endParaRPr lang="en-US" sz="1400" dirty="0">
                <a:solidFill>
                  <a:schemeClr val="tx1">
                    <a:lumMod val="95000"/>
                    <a:lumOff val="5000"/>
                  </a:schemeClr>
                </a:solidFill>
                <a:cs typeface="+mn-ea"/>
                <a:sym typeface="+mn-lt"/>
              </a:endParaRPr>
            </a:p>
          </p:txBody>
        </p:sp>
      </p:grpSp>
      <p:sp>
        <p:nvSpPr>
          <p:cNvPr id="53" name="Shape 992"/>
          <p:cNvSpPr/>
          <p:nvPr/>
        </p:nvSpPr>
        <p:spPr>
          <a:xfrm>
            <a:off x="7481521" y="2280219"/>
            <a:ext cx="3045162" cy="526811"/>
          </a:xfrm>
          <a:prstGeom prst="rect">
            <a:avLst/>
          </a:prstGeom>
          <a:ln w="12700">
            <a:miter lim="400000"/>
          </a:ln>
        </p:spPr>
        <p:txBody>
          <a:bodyPr wrap="square" lIns="45719" rIns="45719">
            <a:spAutoFit/>
          </a:bodyPr>
          <a:lstStyle>
            <a:lvl1pPr>
              <a:lnSpc>
                <a:spcPct val="150000"/>
              </a:lnSpc>
              <a:defRPr sz="1600">
                <a:solidFill>
                  <a:srgbClr val="FFFFFF"/>
                </a:solidFill>
              </a:defRPr>
            </a:lvl1pPr>
          </a:lstStyle>
          <a:p>
            <a:pPr fontAlgn="base">
              <a:spcBef>
                <a:spcPct val="0"/>
              </a:spcBef>
              <a:spcAft>
                <a:spcPct val="0"/>
              </a:spcAft>
            </a:pPr>
            <a:r>
              <a:rPr lang="zh-CN" altLang="en-US" sz="1000" dirty="0">
                <a:solidFill>
                  <a:schemeClr val="bg1">
                    <a:lumMod val="50000"/>
                  </a:schemeClr>
                </a:solidFill>
                <a:cs typeface="+mn-ea"/>
                <a:sym typeface="+mn-lt"/>
              </a:rPr>
              <a:t>此处添加详细文本描述，建议与标题相关并符合整体语言风格，语言描述尽量简洁生动。</a:t>
            </a:r>
            <a:endParaRPr lang="en-US" altLang="zh-CN" sz="1000" dirty="0">
              <a:solidFill>
                <a:schemeClr val="bg1">
                  <a:lumMod val="50000"/>
                </a:schemeClr>
              </a:solidFill>
              <a:cs typeface="+mn-ea"/>
              <a:sym typeface="+mn-lt"/>
            </a:endParaRPr>
          </a:p>
        </p:txBody>
      </p:sp>
      <p:sp>
        <p:nvSpPr>
          <p:cNvPr id="54" name="Shape 994"/>
          <p:cNvSpPr/>
          <p:nvPr/>
        </p:nvSpPr>
        <p:spPr>
          <a:xfrm>
            <a:off x="7481521" y="3982405"/>
            <a:ext cx="3045162" cy="526811"/>
          </a:xfrm>
          <a:prstGeom prst="rect">
            <a:avLst/>
          </a:prstGeom>
          <a:ln w="12700">
            <a:miter lim="400000"/>
          </a:ln>
        </p:spPr>
        <p:txBody>
          <a:bodyPr wrap="square" lIns="45719" rIns="45719">
            <a:spAutoFit/>
          </a:bodyPr>
          <a:lstStyle>
            <a:lvl1pPr>
              <a:lnSpc>
                <a:spcPct val="150000"/>
              </a:lnSpc>
              <a:defRPr sz="1600">
                <a:solidFill>
                  <a:srgbClr val="FFFFFF"/>
                </a:solidFill>
              </a:defRPr>
            </a:lvl1pPr>
          </a:lstStyle>
          <a:p>
            <a:pPr fontAlgn="base">
              <a:spcBef>
                <a:spcPct val="0"/>
              </a:spcBef>
              <a:spcAft>
                <a:spcPct val="0"/>
              </a:spcAft>
            </a:pPr>
            <a:r>
              <a:rPr lang="zh-CN" altLang="en-US" sz="1000" dirty="0">
                <a:solidFill>
                  <a:schemeClr val="bg1">
                    <a:lumMod val="50000"/>
                  </a:schemeClr>
                </a:solidFill>
                <a:cs typeface="+mn-ea"/>
                <a:sym typeface="+mn-lt"/>
              </a:rPr>
              <a:t>此处添加详细文本描述，建议与标题相关并符合整体语言风格，语言描述尽量简洁生动。</a:t>
            </a:r>
            <a:endParaRPr lang="en-US" altLang="zh-CN" sz="1000" dirty="0">
              <a:solidFill>
                <a:schemeClr val="bg1">
                  <a:lumMod val="50000"/>
                </a:schemeClr>
              </a:solidFill>
              <a:cs typeface="+mn-ea"/>
              <a:sym typeface="+mn-lt"/>
            </a:endParaRPr>
          </a:p>
        </p:txBody>
      </p:sp>
      <p:sp>
        <p:nvSpPr>
          <p:cNvPr id="55" name="Shape 996"/>
          <p:cNvSpPr/>
          <p:nvPr/>
        </p:nvSpPr>
        <p:spPr>
          <a:xfrm>
            <a:off x="7481521" y="5684591"/>
            <a:ext cx="3045162" cy="526811"/>
          </a:xfrm>
          <a:prstGeom prst="rect">
            <a:avLst/>
          </a:prstGeom>
          <a:ln w="12700">
            <a:miter lim="400000"/>
          </a:ln>
        </p:spPr>
        <p:txBody>
          <a:bodyPr wrap="square" lIns="45719" rIns="45719">
            <a:spAutoFit/>
          </a:bodyPr>
          <a:lstStyle>
            <a:lvl1pPr>
              <a:lnSpc>
                <a:spcPct val="150000"/>
              </a:lnSpc>
              <a:defRPr sz="1600">
                <a:solidFill>
                  <a:srgbClr val="FFFFFF"/>
                </a:solidFill>
              </a:defRPr>
            </a:lvl1pPr>
          </a:lstStyle>
          <a:p>
            <a:pPr fontAlgn="base">
              <a:spcBef>
                <a:spcPct val="0"/>
              </a:spcBef>
              <a:spcAft>
                <a:spcPct val="0"/>
              </a:spcAft>
            </a:pPr>
            <a:r>
              <a:rPr lang="zh-CN" altLang="en-US" sz="1000" dirty="0">
                <a:solidFill>
                  <a:schemeClr val="bg1">
                    <a:lumMod val="50000"/>
                  </a:schemeClr>
                </a:solidFill>
                <a:cs typeface="+mn-ea"/>
                <a:sym typeface="+mn-lt"/>
              </a:rPr>
              <a:t>此处添加详细文本描述，建议与标题相关并符合整体语言风格，语言描述尽量简洁生动。</a:t>
            </a:r>
            <a:endParaRPr lang="en-US" altLang="zh-CN" sz="1000" dirty="0">
              <a:solidFill>
                <a:schemeClr val="bg1">
                  <a:lumMod val="50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300" advTm="0">
        <p14:pan/>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20000" decel="8000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ppt_x"/>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1" accel="20000" decel="80000" fill="hold" grpId="0" nodeType="withEffect">
                                  <p:stCondLst>
                                    <p:cond delay="20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ppt_x"/>
                                          </p:val>
                                        </p:tav>
                                        <p:tav tm="100000">
                                          <p:val>
                                            <p:strVal val="#ppt_x"/>
                                          </p:val>
                                        </p:tav>
                                      </p:tavLst>
                                    </p:anim>
                                    <p:anim calcmode="lin" valueType="num">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8" decel="100000" fill="hold" nodeType="withEffect">
                                  <p:stCondLst>
                                    <p:cond delay="2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1500" fill="hold"/>
                                        <p:tgtEl>
                                          <p:spTgt spid="3"/>
                                        </p:tgtEl>
                                        <p:attrNameLst>
                                          <p:attrName>ppt_x</p:attrName>
                                        </p:attrNameLst>
                                      </p:cBhvr>
                                      <p:tavLst>
                                        <p:tav tm="0">
                                          <p:val>
                                            <p:strVal val="0-#ppt_w/2"/>
                                          </p:val>
                                        </p:tav>
                                        <p:tav tm="100000">
                                          <p:val>
                                            <p:strVal val="#ppt_x"/>
                                          </p:val>
                                        </p:tav>
                                      </p:tavLst>
                                    </p:anim>
                                    <p:anim calcmode="lin" valueType="num">
                                      <p:cBhvr additive="base">
                                        <p:cTn id="16" dur="1500" fill="hold"/>
                                        <p:tgtEl>
                                          <p:spTgt spid="3"/>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1000"/>
                                  </p:stCondLst>
                                  <p:childTnLst>
                                    <p:set>
                                      <p:cBhvr>
                                        <p:cTn id="18" dur="1" fill="hold">
                                          <p:stCondLst>
                                            <p:cond delay="0"/>
                                          </p:stCondLst>
                                        </p:cTn>
                                        <p:tgtEl>
                                          <p:spTgt spid="42"/>
                                        </p:tgtEl>
                                        <p:attrNameLst>
                                          <p:attrName>style.visibility</p:attrName>
                                        </p:attrNameLst>
                                      </p:cBhvr>
                                      <p:to>
                                        <p:strVal val="visible"/>
                                      </p:to>
                                    </p:set>
                                    <p:anim calcmode="lin" valueType="num">
                                      <p:cBhvr additive="base">
                                        <p:cTn id="19" dur="750" fill="hold"/>
                                        <p:tgtEl>
                                          <p:spTgt spid="42"/>
                                        </p:tgtEl>
                                        <p:attrNameLst>
                                          <p:attrName>ppt_x</p:attrName>
                                        </p:attrNameLst>
                                      </p:cBhvr>
                                      <p:tavLst>
                                        <p:tav tm="0">
                                          <p:val>
                                            <p:strVal val="1+#ppt_w/2"/>
                                          </p:val>
                                        </p:tav>
                                        <p:tav tm="100000">
                                          <p:val>
                                            <p:strVal val="#ppt_x"/>
                                          </p:val>
                                        </p:tav>
                                      </p:tavLst>
                                    </p:anim>
                                    <p:anim calcmode="lin" valueType="num">
                                      <p:cBhvr additive="base">
                                        <p:cTn id="20" dur="750" fill="hold"/>
                                        <p:tgtEl>
                                          <p:spTgt spid="42"/>
                                        </p:tgtEl>
                                        <p:attrNameLst>
                                          <p:attrName>ppt_y</p:attrName>
                                        </p:attrNameLst>
                                      </p:cBhvr>
                                      <p:tavLst>
                                        <p:tav tm="0">
                                          <p:val>
                                            <p:strVal val="#ppt_y"/>
                                          </p:val>
                                        </p:tav>
                                        <p:tav tm="100000">
                                          <p:val>
                                            <p:strVal val="#ppt_y"/>
                                          </p:val>
                                        </p:tav>
                                      </p:tavLst>
                                    </p:anim>
                                  </p:childTnLst>
                                </p:cTn>
                              </p:par>
                              <p:par>
                                <p:cTn id="21" presetID="53" presetClass="entr" presetSubtype="16" fill="hold" grpId="0" nodeType="withEffect">
                                  <p:stCondLst>
                                    <p:cond delay="1500"/>
                                  </p:stCondLst>
                                  <p:childTnLst>
                                    <p:set>
                                      <p:cBhvr>
                                        <p:cTn id="22" dur="1" fill="hold">
                                          <p:stCondLst>
                                            <p:cond delay="0"/>
                                          </p:stCondLst>
                                        </p:cTn>
                                        <p:tgtEl>
                                          <p:spTgt spid="41"/>
                                        </p:tgtEl>
                                        <p:attrNameLst>
                                          <p:attrName>style.visibility</p:attrName>
                                        </p:attrNameLst>
                                      </p:cBhvr>
                                      <p:to>
                                        <p:strVal val="visible"/>
                                      </p:to>
                                    </p:set>
                                    <p:anim calcmode="lin" valueType="num">
                                      <p:cBhvr>
                                        <p:cTn id="23" dur="500" fill="hold"/>
                                        <p:tgtEl>
                                          <p:spTgt spid="41"/>
                                        </p:tgtEl>
                                        <p:attrNameLst>
                                          <p:attrName>ppt_w</p:attrName>
                                        </p:attrNameLst>
                                      </p:cBhvr>
                                      <p:tavLst>
                                        <p:tav tm="0">
                                          <p:val>
                                            <p:fltVal val="0"/>
                                          </p:val>
                                        </p:tav>
                                        <p:tav tm="100000">
                                          <p:val>
                                            <p:strVal val="#ppt_w"/>
                                          </p:val>
                                        </p:tav>
                                      </p:tavLst>
                                    </p:anim>
                                    <p:anim calcmode="lin" valueType="num">
                                      <p:cBhvr>
                                        <p:cTn id="24" dur="500" fill="hold"/>
                                        <p:tgtEl>
                                          <p:spTgt spid="41"/>
                                        </p:tgtEl>
                                        <p:attrNameLst>
                                          <p:attrName>ppt_h</p:attrName>
                                        </p:attrNameLst>
                                      </p:cBhvr>
                                      <p:tavLst>
                                        <p:tav tm="0">
                                          <p:val>
                                            <p:fltVal val="0"/>
                                          </p:val>
                                        </p:tav>
                                        <p:tav tm="100000">
                                          <p:val>
                                            <p:strVal val="#ppt_h"/>
                                          </p:val>
                                        </p:tav>
                                      </p:tavLst>
                                    </p:anim>
                                    <p:animEffect transition="in" filter="fade">
                                      <p:cBhvr>
                                        <p:cTn id="25" dur="500"/>
                                        <p:tgtEl>
                                          <p:spTgt spid="41"/>
                                        </p:tgtEl>
                                      </p:cBhvr>
                                    </p:animEffect>
                                  </p:childTnLst>
                                </p:cTn>
                              </p:par>
                              <p:par>
                                <p:cTn id="26" presetID="2" presetClass="entr" presetSubtype="2" decel="100000" fill="hold" nodeType="withEffect">
                                  <p:stCondLst>
                                    <p:cond delay="1000"/>
                                  </p:stCondLst>
                                  <p:childTnLst>
                                    <p:set>
                                      <p:cBhvr>
                                        <p:cTn id="27" dur="1" fill="hold">
                                          <p:stCondLst>
                                            <p:cond delay="0"/>
                                          </p:stCondLst>
                                        </p:cTn>
                                        <p:tgtEl>
                                          <p:spTgt spid="46"/>
                                        </p:tgtEl>
                                        <p:attrNameLst>
                                          <p:attrName>style.visibility</p:attrName>
                                        </p:attrNameLst>
                                      </p:cBhvr>
                                      <p:to>
                                        <p:strVal val="visible"/>
                                      </p:to>
                                    </p:set>
                                    <p:anim calcmode="lin" valueType="num">
                                      <p:cBhvr additive="base">
                                        <p:cTn id="28" dur="750" fill="hold"/>
                                        <p:tgtEl>
                                          <p:spTgt spid="46"/>
                                        </p:tgtEl>
                                        <p:attrNameLst>
                                          <p:attrName>ppt_x</p:attrName>
                                        </p:attrNameLst>
                                      </p:cBhvr>
                                      <p:tavLst>
                                        <p:tav tm="0">
                                          <p:val>
                                            <p:strVal val="1+#ppt_w/2"/>
                                          </p:val>
                                        </p:tav>
                                        <p:tav tm="100000">
                                          <p:val>
                                            <p:strVal val="#ppt_x"/>
                                          </p:val>
                                        </p:tav>
                                      </p:tavLst>
                                    </p:anim>
                                    <p:anim calcmode="lin" valueType="num">
                                      <p:cBhvr additive="base">
                                        <p:cTn id="29" dur="750" fill="hold"/>
                                        <p:tgtEl>
                                          <p:spTgt spid="46"/>
                                        </p:tgtEl>
                                        <p:attrNameLst>
                                          <p:attrName>ppt_y</p:attrName>
                                        </p:attrNameLst>
                                      </p:cBhvr>
                                      <p:tavLst>
                                        <p:tav tm="0">
                                          <p:val>
                                            <p:strVal val="#ppt_y"/>
                                          </p:val>
                                        </p:tav>
                                        <p:tav tm="100000">
                                          <p:val>
                                            <p:strVal val="#ppt_y"/>
                                          </p:val>
                                        </p:tav>
                                      </p:tavLst>
                                    </p:anim>
                                  </p:childTnLst>
                                </p:cTn>
                              </p:par>
                              <p:par>
                                <p:cTn id="30" presetID="53" presetClass="entr" presetSubtype="16" fill="hold" grpId="0" nodeType="withEffect">
                                  <p:stCondLst>
                                    <p:cond delay="1500"/>
                                  </p:stCondLst>
                                  <p:childTnLst>
                                    <p:set>
                                      <p:cBhvr>
                                        <p:cTn id="31" dur="1" fill="hold">
                                          <p:stCondLst>
                                            <p:cond delay="0"/>
                                          </p:stCondLst>
                                        </p:cTn>
                                        <p:tgtEl>
                                          <p:spTgt spid="45"/>
                                        </p:tgtEl>
                                        <p:attrNameLst>
                                          <p:attrName>style.visibility</p:attrName>
                                        </p:attrNameLst>
                                      </p:cBhvr>
                                      <p:to>
                                        <p:strVal val="visible"/>
                                      </p:to>
                                    </p:set>
                                    <p:anim calcmode="lin" valueType="num">
                                      <p:cBhvr>
                                        <p:cTn id="32" dur="500" fill="hold"/>
                                        <p:tgtEl>
                                          <p:spTgt spid="45"/>
                                        </p:tgtEl>
                                        <p:attrNameLst>
                                          <p:attrName>ppt_w</p:attrName>
                                        </p:attrNameLst>
                                      </p:cBhvr>
                                      <p:tavLst>
                                        <p:tav tm="0">
                                          <p:val>
                                            <p:fltVal val="0"/>
                                          </p:val>
                                        </p:tav>
                                        <p:tav tm="100000">
                                          <p:val>
                                            <p:strVal val="#ppt_w"/>
                                          </p:val>
                                        </p:tav>
                                      </p:tavLst>
                                    </p:anim>
                                    <p:anim calcmode="lin" valueType="num">
                                      <p:cBhvr>
                                        <p:cTn id="33" dur="500" fill="hold"/>
                                        <p:tgtEl>
                                          <p:spTgt spid="45"/>
                                        </p:tgtEl>
                                        <p:attrNameLst>
                                          <p:attrName>ppt_h</p:attrName>
                                        </p:attrNameLst>
                                      </p:cBhvr>
                                      <p:tavLst>
                                        <p:tav tm="0">
                                          <p:val>
                                            <p:fltVal val="0"/>
                                          </p:val>
                                        </p:tav>
                                        <p:tav tm="100000">
                                          <p:val>
                                            <p:strVal val="#ppt_h"/>
                                          </p:val>
                                        </p:tav>
                                      </p:tavLst>
                                    </p:anim>
                                    <p:animEffect transition="in" filter="fade">
                                      <p:cBhvr>
                                        <p:cTn id="34" dur="500"/>
                                        <p:tgtEl>
                                          <p:spTgt spid="45"/>
                                        </p:tgtEl>
                                      </p:cBhvr>
                                    </p:animEffect>
                                  </p:childTnLst>
                                </p:cTn>
                              </p:par>
                              <p:par>
                                <p:cTn id="35" presetID="2" presetClass="entr" presetSubtype="2" decel="100000" fill="hold" nodeType="withEffect">
                                  <p:stCondLst>
                                    <p:cond delay="1000"/>
                                  </p:stCondLst>
                                  <p:childTnLst>
                                    <p:set>
                                      <p:cBhvr>
                                        <p:cTn id="36" dur="1" fill="hold">
                                          <p:stCondLst>
                                            <p:cond delay="0"/>
                                          </p:stCondLst>
                                        </p:cTn>
                                        <p:tgtEl>
                                          <p:spTgt spid="50"/>
                                        </p:tgtEl>
                                        <p:attrNameLst>
                                          <p:attrName>style.visibility</p:attrName>
                                        </p:attrNameLst>
                                      </p:cBhvr>
                                      <p:to>
                                        <p:strVal val="visible"/>
                                      </p:to>
                                    </p:set>
                                    <p:anim calcmode="lin" valueType="num">
                                      <p:cBhvr additive="base">
                                        <p:cTn id="37" dur="750" fill="hold"/>
                                        <p:tgtEl>
                                          <p:spTgt spid="50"/>
                                        </p:tgtEl>
                                        <p:attrNameLst>
                                          <p:attrName>ppt_x</p:attrName>
                                        </p:attrNameLst>
                                      </p:cBhvr>
                                      <p:tavLst>
                                        <p:tav tm="0">
                                          <p:val>
                                            <p:strVal val="1+#ppt_w/2"/>
                                          </p:val>
                                        </p:tav>
                                        <p:tav tm="100000">
                                          <p:val>
                                            <p:strVal val="#ppt_x"/>
                                          </p:val>
                                        </p:tav>
                                      </p:tavLst>
                                    </p:anim>
                                    <p:anim calcmode="lin" valueType="num">
                                      <p:cBhvr additive="base">
                                        <p:cTn id="38" dur="750" fill="hold"/>
                                        <p:tgtEl>
                                          <p:spTgt spid="50"/>
                                        </p:tgtEl>
                                        <p:attrNameLst>
                                          <p:attrName>ppt_y</p:attrName>
                                        </p:attrNameLst>
                                      </p:cBhvr>
                                      <p:tavLst>
                                        <p:tav tm="0">
                                          <p:val>
                                            <p:strVal val="#ppt_y"/>
                                          </p:val>
                                        </p:tav>
                                        <p:tav tm="100000">
                                          <p:val>
                                            <p:strVal val="#ppt_y"/>
                                          </p:val>
                                        </p:tav>
                                      </p:tavLst>
                                    </p:anim>
                                  </p:childTnLst>
                                </p:cTn>
                              </p:par>
                              <p:par>
                                <p:cTn id="39" presetID="53" presetClass="entr" presetSubtype="16" fill="hold" grpId="0" nodeType="withEffect">
                                  <p:stCondLst>
                                    <p:cond delay="1500"/>
                                  </p:stCondLst>
                                  <p:childTnLst>
                                    <p:set>
                                      <p:cBhvr>
                                        <p:cTn id="40" dur="1" fill="hold">
                                          <p:stCondLst>
                                            <p:cond delay="0"/>
                                          </p:stCondLst>
                                        </p:cTn>
                                        <p:tgtEl>
                                          <p:spTgt spid="49"/>
                                        </p:tgtEl>
                                        <p:attrNameLst>
                                          <p:attrName>style.visibility</p:attrName>
                                        </p:attrNameLst>
                                      </p:cBhvr>
                                      <p:to>
                                        <p:strVal val="visible"/>
                                      </p:to>
                                    </p:set>
                                    <p:anim calcmode="lin" valueType="num">
                                      <p:cBhvr>
                                        <p:cTn id="41" dur="500" fill="hold"/>
                                        <p:tgtEl>
                                          <p:spTgt spid="49"/>
                                        </p:tgtEl>
                                        <p:attrNameLst>
                                          <p:attrName>ppt_w</p:attrName>
                                        </p:attrNameLst>
                                      </p:cBhvr>
                                      <p:tavLst>
                                        <p:tav tm="0">
                                          <p:val>
                                            <p:fltVal val="0"/>
                                          </p:val>
                                        </p:tav>
                                        <p:tav tm="100000">
                                          <p:val>
                                            <p:strVal val="#ppt_w"/>
                                          </p:val>
                                        </p:tav>
                                      </p:tavLst>
                                    </p:anim>
                                    <p:anim calcmode="lin" valueType="num">
                                      <p:cBhvr>
                                        <p:cTn id="42" dur="500" fill="hold"/>
                                        <p:tgtEl>
                                          <p:spTgt spid="49"/>
                                        </p:tgtEl>
                                        <p:attrNameLst>
                                          <p:attrName>ppt_h</p:attrName>
                                        </p:attrNameLst>
                                      </p:cBhvr>
                                      <p:tavLst>
                                        <p:tav tm="0">
                                          <p:val>
                                            <p:fltVal val="0"/>
                                          </p:val>
                                        </p:tav>
                                        <p:tav tm="100000">
                                          <p:val>
                                            <p:strVal val="#ppt_h"/>
                                          </p:val>
                                        </p:tav>
                                      </p:tavLst>
                                    </p:anim>
                                    <p:animEffect transition="in" filter="fade">
                                      <p:cBhvr>
                                        <p:cTn id="43" dur="500"/>
                                        <p:tgtEl>
                                          <p:spTgt spid="49"/>
                                        </p:tgtEl>
                                      </p:cBhvr>
                                    </p:animEffect>
                                  </p:childTnLst>
                                </p:cTn>
                              </p:par>
                            </p:childTnLst>
                          </p:cTn>
                        </p:par>
                        <p:par>
                          <p:cTn id="44" fill="hold">
                            <p:stCondLst>
                              <p:cond delay="1000"/>
                            </p:stCondLst>
                            <p:childTnLst>
                              <p:par>
                                <p:cTn id="45" presetID="9" presetClass="entr" presetSubtype="0" fill="hold" grpId="0" nodeType="afterEffect">
                                  <p:stCondLst>
                                    <p:cond delay="0"/>
                                  </p:stCondLst>
                                  <p:childTnLst>
                                    <p:set>
                                      <p:cBhvr>
                                        <p:cTn id="46" dur="indefinite" fill="hold"/>
                                        <p:tgtEl>
                                          <p:spTgt spid="53"/>
                                        </p:tgtEl>
                                        <p:attrNameLst>
                                          <p:attrName>style.visibility</p:attrName>
                                        </p:attrNameLst>
                                      </p:cBhvr>
                                      <p:to>
                                        <p:strVal val="visible"/>
                                      </p:to>
                                    </p:set>
                                    <p:animEffect transition="in" filter="dissolve">
                                      <p:cBhvr>
                                        <p:cTn id="47" dur="500"/>
                                        <p:tgtEl>
                                          <p:spTgt spid="53"/>
                                        </p:tgtEl>
                                      </p:cBhvr>
                                    </p:animEffect>
                                  </p:childTnLst>
                                </p:cTn>
                              </p:par>
                            </p:childTnLst>
                          </p:cTn>
                        </p:par>
                        <p:par>
                          <p:cTn id="48" fill="hold">
                            <p:stCondLst>
                              <p:cond delay="1500"/>
                            </p:stCondLst>
                            <p:childTnLst>
                              <p:par>
                                <p:cTn id="49" presetID="9" presetClass="entr" presetSubtype="0" fill="hold" grpId="0" nodeType="afterEffect">
                                  <p:stCondLst>
                                    <p:cond delay="0"/>
                                  </p:stCondLst>
                                  <p:childTnLst>
                                    <p:set>
                                      <p:cBhvr>
                                        <p:cTn id="50" dur="indefinite" fill="hold"/>
                                        <p:tgtEl>
                                          <p:spTgt spid="54"/>
                                        </p:tgtEl>
                                        <p:attrNameLst>
                                          <p:attrName>style.visibility</p:attrName>
                                        </p:attrNameLst>
                                      </p:cBhvr>
                                      <p:to>
                                        <p:strVal val="visible"/>
                                      </p:to>
                                    </p:set>
                                    <p:animEffect transition="in" filter="dissolve">
                                      <p:cBhvr>
                                        <p:cTn id="51" dur="500"/>
                                        <p:tgtEl>
                                          <p:spTgt spid="54"/>
                                        </p:tgtEl>
                                      </p:cBhvr>
                                    </p:animEffect>
                                  </p:childTnLst>
                                </p:cTn>
                              </p:par>
                            </p:childTnLst>
                          </p:cTn>
                        </p:par>
                        <p:par>
                          <p:cTn id="52" fill="hold">
                            <p:stCondLst>
                              <p:cond delay="2000"/>
                            </p:stCondLst>
                            <p:childTnLst>
                              <p:par>
                                <p:cTn id="53" presetID="9" presetClass="entr" presetSubtype="0" fill="hold" grpId="0" nodeType="afterEffect">
                                  <p:stCondLst>
                                    <p:cond delay="0"/>
                                  </p:stCondLst>
                                  <p:childTnLst>
                                    <p:set>
                                      <p:cBhvr>
                                        <p:cTn id="54" dur="indefinite" fill="hold"/>
                                        <p:tgtEl>
                                          <p:spTgt spid="55"/>
                                        </p:tgtEl>
                                        <p:attrNameLst>
                                          <p:attrName>style.visibility</p:attrName>
                                        </p:attrNameLst>
                                      </p:cBhvr>
                                      <p:to>
                                        <p:strVal val="visible"/>
                                      </p:to>
                                    </p:set>
                                    <p:animEffect transition="in" filter="dissolve">
                                      <p:cBhvr>
                                        <p:cTn id="55"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1" grpId="0" animBg="1"/>
      <p:bldP spid="45" grpId="0" animBg="1"/>
      <p:bldP spid="49" grpId="0" animBg="1"/>
      <p:bldP spid="53" grpId="0" animBg="1" advAuto="0"/>
      <p:bldP spid="54" grpId="0" animBg="1" advAuto="0"/>
      <p:bldP spid="55" grpId="0" animBg="1" advAuto="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 2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96932" y="603096"/>
            <a:ext cx="5918124" cy="5651808"/>
          </a:xfrm>
          <a:prstGeom prst="rect">
            <a:avLst/>
          </a:prstGeom>
        </p:spPr>
      </p:pic>
      <p:sp>
        <p:nvSpPr>
          <p:cNvPr id="11" name="文本框 10"/>
          <p:cNvSpPr txBox="1"/>
          <p:nvPr/>
        </p:nvSpPr>
        <p:spPr>
          <a:xfrm>
            <a:off x="9784517" y="1226611"/>
            <a:ext cx="1484539" cy="707886"/>
          </a:xfrm>
          <a:prstGeom prst="rect">
            <a:avLst/>
          </a:prstGeom>
          <a:noFill/>
          <a:ln>
            <a:noFill/>
          </a:ln>
        </p:spPr>
        <p:txBody>
          <a:bodyPr wrap="square" rtlCol="0">
            <a:spAutoFit/>
          </a:bodyPr>
          <a:lstStyle/>
          <a:p>
            <a:pPr defTabSz="914400"/>
            <a:r>
              <a:rPr lang="zh-CN" altLang="en-US" sz="4000" spc="300" dirty="0">
                <a:ln w="9525">
                  <a:noFill/>
                </a:ln>
                <a:solidFill>
                  <a:srgbClr val="CDC5C3"/>
                </a:solidFill>
                <a:cs typeface="+mn-ea"/>
                <a:sym typeface="+mn-lt"/>
              </a:rPr>
              <a:t>目录</a:t>
            </a:r>
            <a:endParaRPr lang="zh-CN" altLang="en-US" sz="4000" spc="300" dirty="0">
              <a:ln w="9525">
                <a:noFill/>
              </a:ln>
              <a:solidFill>
                <a:srgbClr val="CDC5C3"/>
              </a:solidFill>
              <a:cs typeface="+mn-ea"/>
              <a:sym typeface="+mn-lt"/>
            </a:endParaRPr>
          </a:p>
        </p:txBody>
      </p:sp>
      <p:sp>
        <p:nvSpPr>
          <p:cNvPr id="12" name="矩形 11"/>
          <p:cNvSpPr/>
          <p:nvPr/>
        </p:nvSpPr>
        <p:spPr>
          <a:xfrm>
            <a:off x="6096000" y="868775"/>
            <a:ext cx="4072825" cy="923330"/>
          </a:xfrm>
          <a:prstGeom prst="rect">
            <a:avLst/>
          </a:prstGeom>
        </p:spPr>
        <p:txBody>
          <a:bodyPr wrap="square">
            <a:spAutoFit/>
          </a:bodyPr>
          <a:lstStyle/>
          <a:p>
            <a:pPr lvl="1">
              <a:spcBef>
                <a:spcPct val="0"/>
              </a:spcBef>
            </a:pPr>
            <a:r>
              <a:rPr lang="en-US" altLang="zh-CN" sz="5400" b="1" dirty="0">
                <a:solidFill>
                  <a:srgbClr val="A3C8BD"/>
                </a:solidFill>
                <a:cs typeface="+mn-ea"/>
                <a:sym typeface="+mn-lt"/>
              </a:rPr>
              <a:t>Contents/</a:t>
            </a:r>
            <a:endParaRPr lang="en-US" altLang="zh-CN" sz="5400" b="1" dirty="0">
              <a:solidFill>
                <a:srgbClr val="A3C8BD"/>
              </a:solidFill>
              <a:cs typeface="+mn-ea"/>
              <a:sym typeface="+mn-lt"/>
            </a:endParaRPr>
          </a:p>
        </p:txBody>
      </p:sp>
      <p:sp>
        <p:nvSpPr>
          <p:cNvPr id="19" name="文本框 18"/>
          <p:cNvSpPr txBox="1"/>
          <p:nvPr/>
        </p:nvSpPr>
        <p:spPr>
          <a:xfrm>
            <a:off x="8569254" y="2624843"/>
            <a:ext cx="2372708" cy="461665"/>
          </a:xfrm>
          <a:prstGeom prst="rect">
            <a:avLst/>
          </a:prstGeom>
          <a:noFill/>
        </p:spPr>
        <p:txBody>
          <a:bodyPr wrap="square" rtlCol="0">
            <a:spAutoFit/>
          </a:bodyPr>
          <a:lstStyle/>
          <a:p>
            <a:r>
              <a:rPr lang="zh-CN" altLang="en-US" sz="2400" dirty="0">
                <a:solidFill>
                  <a:srgbClr val="A3C8BD"/>
                </a:solidFill>
                <a:cs typeface="+mn-ea"/>
                <a:sym typeface="+mn-lt"/>
              </a:rPr>
              <a:t>基本工作概述</a:t>
            </a:r>
            <a:endParaRPr lang="zh-CN" altLang="en-US" sz="2400" dirty="0">
              <a:solidFill>
                <a:srgbClr val="A3C8BD"/>
              </a:solidFill>
              <a:cs typeface="+mn-ea"/>
              <a:sym typeface="+mn-lt"/>
            </a:endParaRPr>
          </a:p>
        </p:txBody>
      </p:sp>
      <p:sp>
        <p:nvSpPr>
          <p:cNvPr id="20" name="文本框 19"/>
          <p:cNvSpPr txBox="1"/>
          <p:nvPr/>
        </p:nvSpPr>
        <p:spPr>
          <a:xfrm>
            <a:off x="8569254" y="3500566"/>
            <a:ext cx="2372708" cy="461665"/>
          </a:xfrm>
          <a:prstGeom prst="rect">
            <a:avLst/>
          </a:prstGeom>
          <a:noFill/>
        </p:spPr>
        <p:txBody>
          <a:bodyPr wrap="square" rtlCol="0">
            <a:spAutoFit/>
          </a:bodyPr>
          <a:lstStyle/>
          <a:p>
            <a:r>
              <a:rPr lang="zh-CN" altLang="en-US" sz="2400" dirty="0">
                <a:solidFill>
                  <a:srgbClr val="A3C8BD"/>
                </a:solidFill>
                <a:cs typeface="+mn-ea"/>
                <a:sym typeface="+mn-lt"/>
              </a:rPr>
              <a:t>工作完成情况</a:t>
            </a:r>
            <a:endParaRPr lang="zh-CN" altLang="en-US" sz="2400" dirty="0">
              <a:solidFill>
                <a:srgbClr val="A3C8BD"/>
              </a:solidFill>
              <a:cs typeface="+mn-ea"/>
              <a:sym typeface="+mn-lt"/>
            </a:endParaRPr>
          </a:p>
        </p:txBody>
      </p:sp>
      <p:sp>
        <p:nvSpPr>
          <p:cNvPr id="21" name="文本框 20"/>
          <p:cNvSpPr txBox="1"/>
          <p:nvPr/>
        </p:nvSpPr>
        <p:spPr>
          <a:xfrm>
            <a:off x="8569254" y="4376289"/>
            <a:ext cx="2372708" cy="461665"/>
          </a:xfrm>
          <a:prstGeom prst="rect">
            <a:avLst/>
          </a:prstGeom>
          <a:noFill/>
        </p:spPr>
        <p:txBody>
          <a:bodyPr wrap="square" rtlCol="0">
            <a:spAutoFit/>
          </a:bodyPr>
          <a:lstStyle/>
          <a:p>
            <a:r>
              <a:rPr lang="zh-CN" altLang="en-US" sz="2400" dirty="0">
                <a:solidFill>
                  <a:srgbClr val="A3C8BD"/>
                </a:solidFill>
                <a:cs typeface="+mn-ea"/>
                <a:sym typeface="+mn-lt"/>
              </a:rPr>
              <a:t>存在问题不足</a:t>
            </a:r>
            <a:endParaRPr lang="zh-CN" altLang="en-US" sz="2400" dirty="0">
              <a:solidFill>
                <a:srgbClr val="A3C8BD"/>
              </a:solidFill>
              <a:cs typeface="+mn-ea"/>
              <a:sym typeface="+mn-lt"/>
            </a:endParaRPr>
          </a:p>
        </p:txBody>
      </p:sp>
      <p:sp>
        <p:nvSpPr>
          <p:cNvPr id="22" name="文本框 21"/>
          <p:cNvSpPr txBox="1"/>
          <p:nvPr/>
        </p:nvSpPr>
        <p:spPr>
          <a:xfrm>
            <a:off x="8569254" y="5252013"/>
            <a:ext cx="2372708" cy="461665"/>
          </a:xfrm>
          <a:prstGeom prst="rect">
            <a:avLst/>
          </a:prstGeom>
          <a:noFill/>
        </p:spPr>
        <p:txBody>
          <a:bodyPr wrap="square" rtlCol="0">
            <a:spAutoFit/>
          </a:bodyPr>
          <a:lstStyle/>
          <a:p>
            <a:r>
              <a:rPr lang="zh-CN" altLang="en-US" sz="2400" dirty="0">
                <a:solidFill>
                  <a:srgbClr val="A3C8BD"/>
                </a:solidFill>
                <a:cs typeface="+mn-ea"/>
                <a:sym typeface="+mn-lt"/>
              </a:rPr>
              <a:t>未来发展前景</a:t>
            </a:r>
            <a:endParaRPr lang="zh-CN" altLang="en-US" sz="2400" dirty="0">
              <a:solidFill>
                <a:srgbClr val="A3C8BD"/>
              </a:solidFill>
              <a:cs typeface="+mn-ea"/>
              <a:sym typeface="+mn-lt"/>
            </a:endParaRPr>
          </a:p>
        </p:txBody>
      </p:sp>
      <p:cxnSp>
        <p:nvCxnSpPr>
          <p:cNvPr id="30" name="直接连接符 29"/>
          <p:cNvCxnSpPr/>
          <p:nvPr/>
        </p:nvCxnSpPr>
        <p:spPr>
          <a:xfrm>
            <a:off x="7884057" y="2341022"/>
            <a:ext cx="793" cy="3700030"/>
          </a:xfrm>
          <a:prstGeom prst="line">
            <a:avLst/>
          </a:prstGeom>
          <a:ln>
            <a:solidFill>
              <a:srgbClr val="CDC5C3"/>
            </a:solidFill>
          </a:ln>
        </p:spPr>
        <p:style>
          <a:lnRef idx="1">
            <a:schemeClr val="accent1"/>
          </a:lnRef>
          <a:fillRef idx="0">
            <a:schemeClr val="accent1"/>
          </a:fillRef>
          <a:effectRef idx="0">
            <a:schemeClr val="accent1"/>
          </a:effectRef>
          <a:fontRef idx="minor">
            <a:schemeClr val="tx1"/>
          </a:fontRef>
        </p:style>
      </p:cxnSp>
      <p:grpSp>
        <p:nvGrpSpPr>
          <p:cNvPr id="31" name="组合 30"/>
          <p:cNvGrpSpPr/>
          <p:nvPr/>
        </p:nvGrpSpPr>
        <p:grpSpPr>
          <a:xfrm>
            <a:off x="7647121" y="5252013"/>
            <a:ext cx="474664" cy="474664"/>
            <a:chOff x="5859461" y="5268185"/>
            <a:chExt cx="474664" cy="474664"/>
          </a:xfrm>
        </p:grpSpPr>
        <p:sp>
          <p:nvSpPr>
            <p:cNvPr id="32" name="îşlïḓe"/>
            <p:cNvSpPr/>
            <p:nvPr/>
          </p:nvSpPr>
          <p:spPr>
            <a:xfrm>
              <a:off x="5859461" y="5268185"/>
              <a:ext cx="474664" cy="474664"/>
            </a:xfrm>
            <a:prstGeom prst="ellipse">
              <a:avLst/>
            </a:prstGeom>
            <a:solidFill>
              <a:srgbClr val="CDC5C3"/>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2500" lnSpcReduction="20000"/>
            </a:bodyPr>
            <a:lstStyle/>
            <a:p>
              <a:pPr algn="ctr" defTabSz="914400"/>
              <a:endParaRPr lang="zh-CN" altLang="en-US" sz="2000" b="1" dirty="0">
                <a:solidFill>
                  <a:schemeClr val="bg1"/>
                </a:solidFill>
                <a:cs typeface="+mn-ea"/>
                <a:sym typeface="+mn-lt"/>
              </a:endParaRPr>
            </a:p>
          </p:txBody>
        </p:sp>
        <p:sp>
          <p:nvSpPr>
            <p:cNvPr id="33" name="tree-leaf_13600"/>
            <p:cNvSpPr>
              <a:spLocks noChangeAspect="1"/>
            </p:cNvSpPr>
            <p:nvPr/>
          </p:nvSpPr>
          <p:spPr bwMode="auto">
            <a:xfrm>
              <a:off x="5976163" y="5353096"/>
              <a:ext cx="216868" cy="304842"/>
            </a:xfrm>
            <a:custGeom>
              <a:avLst/>
              <a:gdLst>
                <a:gd name="T0" fmla="*/ 372171 w 604011"/>
                <a:gd name="T1" fmla="*/ 372171 w 604011"/>
                <a:gd name="T2" fmla="*/ 372171 w 604011"/>
                <a:gd name="T3" fmla="*/ 372171 w 604011"/>
                <a:gd name="T4" fmla="*/ 372171 w 604011"/>
                <a:gd name="T5" fmla="*/ 372171 w 604011"/>
                <a:gd name="T6" fmla="*/ 372171 w 604011"/>
                <a:gd name="T7" fmla="*/ 372171 w 604011"/>
                <a:gd name="T8" fmla="*/ 372171 w 604011"/>
                <a:gd name="T9" fmla="*/ 372171 w 604011"/>
                <a:gd name="T10" fmla="*/ 372171 w 604011"/>
                <a:gd name="T11" fmla="*/ 372171 w 604011"/>
                <a:gd name="T12" fmla="*/ 372171 w 604011"/>
                <a:gd name="T13" fmla="*/ 372171 w 604011"/>
                <a:gd name="T14" fmla="*/ 372171 w 604011"/>
                <a:gd name="T15" fmla="*/ 372171 w 604011"/>
                <a:gd name="T16" fmla="*/ 372171 w 604011"/>
                <a:gd name="T17" fmla="*/ 372171 w 604011"/>
                <a:gd name="T18" fmla="*/ 372171 w 604011"/>
                <a:gd name="T19" fmla="*/ 372171 w 604011"/>
                <a:gd name="T20" fmla="*/ 372171 w 604011"/>
                <a:gd name="T21" fmla="*/ 372171 w 604011"/>
                <a:gd name="T22" fmla="*/ 372171 w 604011"/>
                <a:gd name="T23" fmla="*/ 372171 w 604011"/>
                <a:gd name="T24" fmla="*/ 372171 w 604011"/>
                <a:gd name="T25" fmla="*/ 372171 w 604011"/>
                <a:gd name="T26" fmla="*/ 372171 w 604011"/>
                <a:gd name="T27" fmla="*/ 372171 w 604011"/>
                <a:gd name="T28" fmla="*/ 372171 w 604011"/>
                <a:gd name="T29" fmla="*/ 372171 w 604011"/>
                <a:gd name="T30" fmla="*/ 372171 w 604011"/>
                <a:gd name="T31" fmla="*/ 372171 w 604011"/>
                <a:gd name="T32" fmla="*/ 372171 w 604011"/>
                <a:gd name="T33" fmla="*/ 372171 w 604011"/>
                <a:gd name="T34" fmla="*/ 372171 w 604011"/>
                <a:gd name="T35" fmla="*/ 372171 w 604011"/>
                <a:gd name="T36" fmla="*/ 372171 w 604011"/>
                <a:gd name="T37" fmla="*/ 372171 w 604011"/>
                <a:gd name="T38" fmla="*/ 372171 w 604011"/>
                <a:gd name="T39" fmla="*/ 372171 w 604011"/>
                <a:gd name="T40" fmla="*/ 372171 w 604011"/>
                <a:gd name="T41" fmla="*/ 372171 w 604011"/>
                <a:gd name="T42" fmla="*/ 372171 w 604011"/>
                <a:gd name="T43" fmla="*/ 372171 w 604011"/>
                <a:gd name="T44" fmla="*/ 372171 w 604011"/>
                <a:gd name="T45" fmla="*/ 372171 w 604011"/>
                <a:gd name="T46" fmla="*/ 372171 w 604011"/>
                <a:gd name="T47" fmla="*/ 372171 w 604011"/>
                <a:gd name="T48" fmla="*/ 372171 w 604011"/>
                <a:gd name="T49" fmla="*/ 372171 w 604011"/>
                <a:gd name="T50" fmla="*/ 372171 w 604011"/>
                <a:gd name="T51" fmla="*/ 372171 w 604011"/>
                <a:gd name="T52" fmla="*/ 372171 w 604011"/>
                <a:gd name="T53" fmla="*/ 372171 w 604011"/>
                <a:gd name="T54" fmla="*/ 372171 w 604011"/>
                <a:gd name="T55" fmla="*/ 372171 w 604011"/>
                <a:gd name="T56" fmla="*/ 372171 w 604011"/>
                <a:gd name="T57" fmla="*/ 372171 w 604011"/>
                <a:gd name="T58" fmla="*/ 372171 w 604011"/>
                <a:gd name="T59" fmla="*/ 372171 w 604011"/>
                <a:gd name="T60" fmla="*/ 372171 w 604011"/>
                <a:gd name="T61" fmla="*/ 372171 w 604011"/>
                <a:gd name="T62" fmla="*/ 372171 w 604011"/>
                <a:gd name="T63" fmla="*/ 372171 w 604011"/>
                <a:gd name="T64" fmla="*/ 372171 w 604011"/>
                <a:gd name="T65" fmla="*/ 372171 w 604011"/>
                <a:gd name="T66" fmla="*/ 372171 w 604011"/>
                <a:gd name="T67" fmla="*/ 372171 w 604011"/>
                <a:gd name="T68" fmla="*/ 372171 w 604011"/>
                <a:gd name="T69" fmla="*/ 372171 w 604011"/>
                <a:gd name="T70" fmla="*/ 372171 w 604011"/>
                <a:gd name="T71" fmla="*/ 372171 w 604011"/>
                <a:gd name="T72" fmla="*/ 372171 w 604011"/>
                <a:gd name="T73" fmla="*/ 372171 w 604011"/>
                <a:gd name="T74" fmla="*/ 372171 w 604011"/>
                <a:gd name="T75" fmla="*/ 372171 w 604011"/>
                <a:gd name="T76" fmla="*/ 372171 w 604011"/>
                <a:gd name="T77" fmla="*/ 372171 w 604011"/>
                <a:gd name="T78" fmla="*/ 372171 w 604011"/>
                <a:gd name="T79" fmla="*/ 372171 w 604011"/>
                <a:gd name="T80" fmla="*/ 372171 w 604011"/>
                <a:gd name="T81" fmla="*/ 372171 w 604011"/>
                <a:gd name="T82" fmla="*/ 372171 w 604011"/>
                <a:gd name="T83" fmla="*/ 372171 w 604011"/>
                <a:gd name="T84" fmla="*/ 372171 w 604011"/>
                <a:gd name="T85" fmla="*/ 372171 w 604011"/>
                <a:gd name="T86" fmla="*/ 372171 w 604011"/>
                <a:gd name="T87" fmla="*/ 372171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71" h="663">
                  <a:moveTo>
                    <a:pt x="364" y="192"/>
                  </a:moveTo>
                  <a:cubicBezTo>
                    <a:pt x="354" y="179"/>
                    <a:pt x="345" y="166"/>
                    <a:pt x="338" y="154"/>
                  </a:cubicBezTo>
                  <a:cubicBezTo>
                    <a:pt x="317" y="121"/>
                    <a:pt x="313" y="80"/>
                    <a:pt x="313" y="51"/>
                  </a:cubicBezTo>
                  <a:cubicBezTo>
                    <a:pt x="313" y="33"/>
                    <a:pt x="309" y="20"/>
                    <a:pt x="301" y="12"/>
                  </a:cubicBezTo>
                  <a:cubicBezTo>
                    <a:pt x="289" y="0"/>
                    <a:pt x="270" y="2"/>
                    <a:pt x="250" y="16"/>
                  </a:cubicBezTo>
                  <a:cubicBezTo>
                    <a:pt x="197" y="55"/>
                    <a:pt x="126" y="113"/>
                    <a:pt x="91" y="164"/>
                  </a:cubicBezTo>
                  <a:cubicBezTo>
                    <a:pt x="22" y="263"/>
                    <a:pt x="0" y="375"/>
                    <a:pt x="26" y="486"/>
                  </a:cubicBezTo>
                  <a:cubicBezTo>
                    <a:pt x="43" y="558"/>
                    <a:pt x="101" y="607"/>
                    <a:pt x="146" y="636"/>
                  </a:cubicBezTo>
                  <a:cubicBezTo>
                    <a:pt x="169" y="651"/>
                    <a:pt x="196" y="663"/>
                    <a:pt x="205" y="663"/>
                  </a:cubicBezTo>
                  <a:lnTo>
                    <a:pt x="205" y="663"/>
                  </a:lnTo>
                  <a:lnTo>
                    <a:pt x="212" y="663"/>
                  </a:lnTo>
                  <a:lnTo>
                    <a:pt x="218" y="655"/>
                  </a:lnTo>
                  <a:lnTo>
                    <a:pt x="217" y="645"/>
                  </a:lnTo>
                  <a:cubicBezTo>
                    <a:pt x="213" y="627"/>
                    <a:pt x="206" y="605"/>
                    <a:pt x="199" y="582"/>
                  </a:cubicBezTo>
                  <a:cubicBezTo>
                    <a:pt x="154" y="438"/>
                    <a:pt x="169" y="323"/>
                    <a:pt x="200" y="257"/>
                  </a:cubicBezTo>
                  <a:cubicBezTo>
                    <a:pt x="185" y="324"/>
                    <a:pt x="179" y="444"/>
                    <a:pt x="225" y="574"/>
                  </a:cubicBezTo>
                  <a:cubicBezTo>
                    <a:pt x="233" y="596"/>
                    <a:pt x="239" y="618"/>
                    <a:pt x="243" y="639"/>
                  </a:cubicBezTo>
                  <a:lnTo>
                    <a:pt x="245" y="647"/>
                  </a:lnTo>
                  <a:cubicBezTo>
                    <a:pt x="245" y="650"/>
                    <a:pt x="248" y="659"/>
                    <a:pt x="261" y="659"/>
                  </a:cubicBezTo>
                  <a:cubicBezTo>
                    <a:pt x="272" y="659"/>
                    <a:pt x="295" y="653"/>
                    <a:pt x="320" y="639"/>
                  </a:cubicBezTo>
                  <a:cubicBezTo>
                    <a:pt x="389" y="603"/>
                    <a:pt x="431" y="552"/>
                    <a:pt x="442" y="492"/>
                  </a:cubicBezTo>
                  <a:cubicBezTo>
                    <a:pt x="471" y="339"/>
                    <a:pt x="412" y="258"/>
                    <a:pt x="364" y="192"/>
                  </a:cubicBezTo>
                  <a:close/>
                  <a:moveTo>
                    <a:pt x="420" y="487"/>
                  </a:moveTo>
                  <a:cubicBezTo>
                    <a:pt x="407" y="554"/>
                    <a:pt x="353" y="596"/>
                    <a:pt x="309" y="619"/>
                  </a:cubicBezTo>
                  <a:cubicBezTo>
                    <a:pt x="291" y="629"/>
                    <a:pt x="275" y="634"/>
                    <a:pt x="266" y="635"/>
                  </a:cubicBezTo>
                  <a:lnTo>
                    <a:pt x="266" y="635"/>
                  </a:lnTo>
                  <a:cubicBezTo>
                    <a:pt x="261" y="613"/>
                    <a:pt x="255" y="590"/>
                    <a:pt x="246" y="566"/>
                  </a:cubicBezTo>
                  <a:cubicBezTo>
                    <a:pt x="189" y="403"/>
                    <a:pt x="214" y="254"/>
                    <a:pt x="240" y="210"/>
                  </a:cubicBezTo>
                  <a:cubicBezTo>
                    <a:pt x="242" y="207"/>
                    <a:pt x="246" y="199"/>
                    <a:pt x="242" y="191"/>
                  </a:cubicBezTo>
                  <a:lnTo>
                    <a:pt x="238" y="185"/>
                  </a:lnTo>
                  <a:lnTo>
                    <a:pt x="231" y="185"/>
                  </a:lnTo>
                  <a:cubicBezTo>
                    <a:pt x="227" y="185"/>
                    <a:pt x="224" y="187"/>
                    <a:pt x="219" y="191"/>
                  </a:cubicBezTo>
                  <a:cubicBezTo>
                    <a:pt x="177" y="224"/>
                    <a:pt x="109" y="370"/>
                    <a:pt x="177" y="588"/>
                  </a:cubicBezTo>
                  <a:cubicBezTo>
                    <a:pt x="182" y="604"/>
                    <a:pt x="187" y="620"/>
                    <a:pt x="191" y="634"/>
                  </a:cubicBezTo>
                  <a:cubicBezTo>
                    <a:pt x="183" y="631"/>
                    <a:pt x="171" y="625"/>
                    <a:pt x="158" y="617"/>
                  </a:cubicBezTo>
                  <a:cubicBezTo>
                    <a:pt x="117" y="590"/>
                    <a:pt x="64" y="545"/>
                    <a:pt x="49" y="481"/>
                  </a:cubicBezTo>
                  <a:cubicBezTo>
                    <a:pt x="24" y="376"/>
                    <a:pt x="45" y="271"/>
                    <a:pt x="110" y="177"/>
                  </a:cubicBezTo>
                  <a:cubicBezTo>
                    <a:pt x="144" y="129"/>
                    <a:pt x="212" y="73"/>
                    <a:pt x="264" y="34"/>
                  </a:cubicBezTo>
                  <a:cubicBezTo>
                    <a:pt x="273" y="28"/>
                    <a:pt x="279" y="27"/>
                    <a:pt x="281" y="27"/>
                  </a:cubicBezTo>
                  <a:cubicBezTo>
                    <a:pt x="283" y="27"/>
                    <a:pt x="284" y="27"/>
                    <a:pt x="285" y="28"/>
                  </a:cubicBezTo>
                  <a:cubicBezTo>
                    <a:pt x="286" y="30"/>
                    <a:pt x="290" y="35"/>
                    <a:pt x="290" y="51"/>
                  </a:cubicBezTo>
                  <a:cubicBezTo>
                    <a:pt x="290" y="97"/>
                    <a:pt x="299" y="136"/>
                    <a:pt x="318" y="166"/>
                  </a:cubicBezTo>
                  <a:cubicBezTo>
                    <a:pt x="326" y="179"/>
                    <a:pt x="336" y="192"/>
                    <a:pt x="346" y="206"/>
                  </a:cubicBezTo>
                  <a:cubicBezTo>
                    <a:pt x="390" y="268"/>
                    <a:pt x="446" y="345"/>
                    <a:pt x="420" y="487"/>
                  </a:cubicBezTo>
                  <a:close/>
                </a:path>
              </a:pathLst>
            </a:custGeom>
            <a:solidFill>
              <a:schemeClr val="bg1"/>
            </a:solidFill>
            <a:ln>
              <a:noFill/>
            </a:ln>
          </p:spPr>
          <p:txBody>
            <a:bodyPr/>
            <a:lstStyle/>
            <a:p>
              <a:endParaRPr lang="zh-CN" altLang="en-US">
                <a:cs typeface="+mn-ea"/>
                <a:sym typeface="+mn-lt"/>
              </a:endParaRPr>
            </a:p>
          </p:txBody>
        </p:sp>
      </p:grpSp>
      <p:grpSp>
        <p:nvGrpSpPr>
          <p:cNvPr id="34" name="组合 33"/>
          <p:cNvGrpSpPr/>
          <p:nvPr/>
        </p:nvGrpSpPr>
        <p:grpSpPr>
          <a:xfrm>
            <a:off x="7647121" y="2614741"/>
            <a:ext cx="474664" cy="474664"/>
            <a:chOff x="5859461" y="5268185"/>
            <a:chExt cx="474664" cy="474664"/>
          </a:xfrm>
        </p:grpSpPr>
        <p:sp>
          <p:nvSpPr>
            <p:cNvPr id="35" name="îşlïḓe"/>
            <p:cNvSpPr/>
            <p:nvPr/>
          </p:nvSpPr>
          <p:spPr>
            <a:xfrm>
              <a:off x="5859461" y="5268185"/>
              <a:ext cx="474664" cy="474664"/>
            </a:xfrm>
            <a:prstGeom prst="ellipse">
              <a:avLst/>
            </a:prstGeom>
            <a:solidFill>
              <a:srgbClr val="CDC5C3"/>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2500" lnSpcReduction="20000"/>
            </a:bodyPr>
            <a:lstStyle/>
            <a:p>
              <a:pPr algn="ctr" defTabSz="914400"/>
              <a:endParaRPr lang="zh-CN" altLang="en-US" sz="2000" b="1" dirty="0">
                <a:solidFill>
                  <a:schemeClr val="bg1"/>
                </a:solidFill>
                <a:cs typeface="+mn-ea"/>
                <a:sym typeface="+mn-lt"/>
              </a:endParaRPr>
            </a:p>
          </p:txBody>
        </p:sp>
        <p:sp>
          <p:nvSpPr>
            <p:cNvPr id="36" name="tree-leaf_13600"/>
            <p:cNvSpPr>
              <a:spLocks noChangeAspect="1"/>
            </p:cNvSpPr>
            <p:nvPr/>
          </p:nvSpPr>
          <p:spPr bwMode="auto">
            <a:xfrm>
              <a:off x="5976163" y="5353096"/>
              <a:ext cx="216868" cy="304842"/>
            </a:xfrm>
            <a:custGeom>
              <a:avLst/>
              <a:gdLst>
                <a:gd name="T0" fmla="*/ 372171 w 604011"/>
                <a:gd name="T1" fmla="*/ 372171 w 604011"/>
                <a:gd name="T2" fmla="*/ 372171 w 604011"/>
                <a:gd name="T3" fmla="*/ 372171 w 604011"/>
                <a:gd name="T4" fmla="*/ 372171 w 604011"/>
                <a:gd name="T5" fmla="*/ 372171 w 604011"/>
                <a:gd name="T6" fmla="*/ 372171 w 604011"/>
                <a:gd name="T7" fmla="*/ 372171 w 604011"/>
                <a:gd name="T8" fmla="*/ 372171 w 604011"/>
                <a:gd name="T9" fmla="*/ 372171 w 604011"/>
                <a:gd name="T10" fmla="*/ 372171 w 604011"/>
                <a:gd name="T11" fmla="*/ 372171 w 604011"/>
                <a:gd name="T12" fmla="*/ 372171 w 604011"/>
                <a:gd name="T13" fmla="*/ 372171 w 604011"/>
                <a:gd name="T14" fmla="*/ 372171 w 604011"/>
                <a:gd name="T15" fmla="*/ 372171 w 604011"/>
                <a:gd name="T16" fmla="*/ 372171 w 604011"/>
                <a:gd name="T17" fmla="*/ 372171 w 604011"/>
                <a:gd name="T18" fmla="*/ 372171 w 604011"/>
                <a:gd name="T19" fmla="*/ 372171 w 604011"/>
                <a:gd name="T20" fmla="*/ 372171 w 604011"/>
                <a:gd name="T21" fmla="*/ 372171 w 604011"/>
                <a:gd name="T22" fmla="*/ 372171 w 604011"/>
                <a:gd name="T23" fmla="*/ 372171 w 604011"/>
                <a:gd name="T24" fmla="*/ 372171 w 604011"/>
                <a:gd name="T25" fmla="*/ 372171 w 604011"/>
                <a:gd name="T26" fmla="*/ 372171 w 604011"/>
                <a:gd name="T27" fmla="*/ 372171 w 604011"/>
                <a:gd name="T28" fmla="*/ 372171 w 604011"/>
                <a:gd name="T29" fmla="*/ 372171 w 604011"/>
                <a:gd name="T30" fmla="*/ 372171 w 604011"/>
                <a:gd name="T31" fmla="*/ 372171 w 604011"/>
                <a:gd name="T32" fmla="*/ 372171 w 604011"/>
                <a:gd name="T33" fmla="*/ 372171 w 604011"/>
                <a:gd name="T34" fmla="*/ 372171 w 604011"/>
                <a:gd name="T35" fmla="*/ 372171 w 604011"/>
                <a:gd name="T36" fmla="*/ 372171 w 604011"/>
                <a:gd name="T37" fmla="*/ 372171 w 604011"/>
                <a:gd name="T38" fmla="*/ 372171 w 604011"/>
                <a:gd name="T39" fmla="*/ 372171 w 604011"/>
                <a:gd name="T40" fmla="*/ 372171 w 604011"/>
                <a:gd name="T41" fmla="*/ 372171 w 604011"/>
                <a:gd name="T42" fmla="*/ 372171 w 604011"/>
                <a:gd name="T43" fmla="*/ 372171 w 604011"/>
                <a:gd name="T44" fmla="*/ 372171 w 604011"/>
                <a:gd name="T45" fmla="*/ 372171 w 604011"/>
                <a:gd name="T46" fmla="*/ 372171 w 604011"/>
                <a:gd name="T47" fmla="*/ 372171 w 604011"/>
                <a:gd name="T48" fmla="*/ 372171 w 604011"/>
                <a:gd name="T49" fmla="*/ 372171 w 604011"/>
                <a:gd name="T50" fmla="*/ 372171 w 604011"/>
                <a:gd name="T51" fmla="*/ 372171 w 604011"/>
                <a:gd name="T52" fmla="*/ 372171 w 604011"/>
                <a:gd name="T53" fmla="*/ 372171 w 604011"/>
                <a:gd name="T54" fmla="*/ 372171 w 604011"/>
                <a:gd name="T55" fmla="*/ 372171 w 604011"/>
                <a:gd name="T56" fmla="*/ 372171 w 604011"/>
                <a:gd name="T57" fmla="*/ 372171 w 604011"/>
                <a:gd name="T58" fmla="*/ 372171 w 604011"/>
                <a:gd name="T59" fmla="*/ 372171 w 604011"/>
                <a:gd name="T60" fmla="*/ 372171 w 604011"/>
                <a:gd name="T61" fmla="*/ 372171 w 604011"/>
                <a:gd name="T62" fmla="*/ 372171 w 604011"/>
                <a:gd name="T63" fmla="*/ 372171 w 604011"/>
                <a:gd name="T64" fmla="*/ 372171 w 604011"/>
                <a:gd name="T65" fmla="*/ 372171 w 604011"/>
                <a:gd name="T66" fmla="*/ 372171 w 604011"/>
                <a:gd name="T67" fmla="*/ 372171 w 604011"/>
                <a:gd name="T68" fmla="*/ 372171 w 604011"/>
                <a:gd name="T69" fmla="*/ 372171 w 604011"/>
                <a:gd name="T70" fmla="*/ 372171 w 604011"/>
                <a:gd name="T71" fmla="*/ 372171 w 604011"/>
                <a:gd name="T72" fmla="*/ 372171 w 604011"/>
                <a:gd name="T73" fmla="*/ 372171 w 604011"/>
                <a:gd name="T74" fmla="*/ 372171 w 604011"/>
                <a:gd name="T75" fmla="*/ 372171 w 604011"/>
                <a:gd name="T76" fmla="*/ 372171 w 604011"/>
                <a:gd name="T77" fmla="*/ 372171 w 604011"/>
                <a:gd name="T78" fmla="*/ 372171 w 604011"/>
                <a:gd name="T79" fmla="*/ 372171 w 604011"/>
                <a:gd name="T80" fmla="*/ 372171 w 604011"/>
                <a:gd name="T81" fmla="*/ 372171 w 604011"/>
                <a:gd name="T82" fmla="*/ 372171 w 604011"/>
                <a:gd name="T83" fmla="*/ 372171 w 604011"/>
                <a:gd name="T84" fmla="*/ 372171 w 604011"/>
                <a:gd name="T85" fmla="*/ 372171 w 604011"/>
                <a:gd name="T86" fmla="*/ 372171 w 604011"/>
                <a:gd name="T87" fmla="*/ 372171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71" h="663">
                  <a:moveTo>
                    <a:pt x="364" y="192"/>
                  </a:moveTo>
                  <a:cubicBezTo>
                    <a:pt x="354" y="179"/>
                    <a:pt x="345" y="166"/>
                    <a:pt x="338" y="154"/>
                  </a:cubicBezTo>
                  <a:cubicBezTo>
                    <a:pt x="317" y="121"/>
                    <a:pt x="313" y="80"/>
                    <a:pt x="313" y="51"/>
                  </a:cubicBezTo>
                  <a:cubicBezTo>
                    <a:pt x="313" y="33"/>
                    <a:pt x="309" y="20"/>
                    <a:pt x="301" y="12"/>
                  </a:cubicBezTo>
                  <a:cubicBezTo>
                    <a:pt x="289" y="0"/>
                    <a:pt x="270" y="2"/>
                    <a:pt x="250" y="16"/>
                  </a:cubicBezTo>
                  <a:cubicBezTo>
                    <a:pt x="197" y="55"/>
                    <a:pt x="126" y="113"/>
                    <a:pt x="91" y="164"/>
                  </a:cubicBezTo>
                  <a:cubicBezTo>
                    <a:pt x="22" y="263"/>
                    <a:pt x="0" y="375"/>
                    <a:pt x="26" y="486"/>
                  </a:cubicBezTo>
                  <a:cubicBezTo>
                    <a:pt x="43" y="558"/>
                    <a:pt x="101" y="607"/>
                    <a:pt x="146" y="636"/>
                  </a:cubicBezTo>
                  <a:cubicBezTo>
                    <a:pt x="169" y="651"/>
                    <a:pt x="196" y="663"/>
                    <a:pt x="205" y="663"/>
                  </a:cubicBezTo>
                  <a:lnTo>
                    <a:pt x="205" y="663"/>
                  </a:lnTo>
                  <a:lnTo>
                    <a:pt x="212" y="663"/>
                  </a:lnTo>
                  <a:lnTo>
                    <a:pt x="218" y="655"/>
                  </a:lnTo>
                  <a:lnTo>
                    <a:pt x="217" y="645"/>
                  </a:lnTo>
                  <a:cubicBezTo>
                    <a:pt x="213" y="627"/>
                    <a:pt x="206" y="605"/>
                    <a:pt x="199" y="582"/>
                  </a:cubicBezTo>
                  <a:cubicBezTo>
                    <a:pt x="154" y="438"/>
                    <a:pt x="169" y="323"/>
                    <a:pt x="200" y="257"/>
                  </a:cubicBezTo>
                  <a:cubicBezTo>
                    <a:pt x="185" y="324"/>
                    <a:pt x="179" y="444"/>
                    <a:pt x="225" y="574"/>
                  </a:cubicBezTo>
                  <a:cubicBezTo>
                    <a:pt x="233" y="596"/>
                    <a:pt x="239" y="618"/>
                    <a:pt x="243" y="639"/>
                  </a:cubicBezTo>
                  <a:lnTo>
                    <a:pt x="245" y="647"/>
                  </a:lnTo>
                  <a:cubicBezTo>
                    <a:pt x="245" y="650"/>
                    <a:pt x="248" y="659"/>
                    <a:pt x="261" y="659"/>
                  </a:cubicBezTo>
                  <a:cubicBezTo>
                    <a:pt x="272" y="659"/>
                    <a:pt x="295" y="653"/>
                    <a:pt x="320" y="639"/>
                  </a:cubicBezTo>
                  <a:cubicBezTo>
                    <a:pt x="389" y="603"/>
                    <a:pt x="431" y="552"/>
                    <a:pt x="442" y="492"/>
                  </a:cubicBezTo>
                  <a:cubicBezTo>
                    <a:pt x="471" y="339"/>
                    <a:pt x="412" y="258"/>
                    <a:pt x="364" y="192"/>
                  </a:cubicBezTo>
                  <a:close/>
                  <a:moveTo>
                    <a:pt x="420" y="487"/>
                  </a:moveTo>
                  <a:cubicBezTo>
                    <a:pt x="407" y="554"/>
                    <a:pt x="353" y="596"/>
                    <a:pt x="309" y="619"/>
                  </a:cubicBezTo>
                  <a:cubicBezTo>
                    <a:pt x="291" y="629"/>
                    <a:pt x="275" y="634"/>
                    <a:pt x="266" y="635"/>
                  </a:cubicBezTo>
                  <a:lnTo>
                    <a:pt x="266" y="635"/>
                  </a:lnTo>
                  <a:cubicBezTo>
                    <a:pt x="261" y="613"/>
                    <a:pt x="255" y="590"/>
                    <a:pt x="246" y="566"/>
                  </a:cubicBezTo>
                  <a:cubicBezTo>
                    <a:pt x="189" y="403"/>
                    <a:pt x="214" y="254"/>
                    <a:pt x="240" y="210"/>
                  </a:cubicBezTo>
                  <a:cubicBezTo>
                    <a:pt x="242" y="207"/>
                    <a:pt x="246" y="199"/>
                    <a:pt x="242" y="191"/>
                  </a:cubicBezTo>
                  <a:lnTo>
                    <a:pt x="238" y="185"/>
                  </a:lnTo>
                  <a:lnTo>
                    <a:pt x="231" y="185"/>
                  </a:lnTo>
                  <a:cubicBezTo>
                    <a:pt x="227" y="185"/>
                    <a:pt x="224" y="187"/>
                    <a:pt x="219" y="191"/>
                  </a:cubicBezTo>
                  <a:cubicBezTo>
                    <a:pt x="177" y="224"/>
                    <a:pt x="109" y="370"/>
                    <a:pt x="177" y="588"/>
                  </a:cubicBezTo>
                  <a:cubicBezTo>
                    <a:pt x="182" y="604"/>
                    <a:pt x="187" y="620"/>
                    <a:pt x="191" y="634"/>
                  </a:cubicBezTo>
                  <a:cubicBezTo>
                    <a:pt x="183" y="631"/>
                    <a:pt x="171" y="625"/>
                    <a:pt x="158" y="617"/>
                  </a:cubicBezTo>
                  <a:cubicBezTo>
                    <a:pt x="117" y="590"/>
                    <a:pt x="64" y="545"/>
                    <a:pt x="49" y="481"/>
                  </a:cubicBezTo>
                  <a:cubicBezTo>
                    <a:pt x="24" y="376"/>
                    <a:pt x="45" y="271"/>
                    <a:pt x="110" y="177"/>
                  </a:cubicBezTo>
                  <a:cubicBezTo>
                    <a:pt x="144" y="129"/>
                    <a:pt x="212" y="73"/>
                    <a:pt x="264" y="34"/>
                  </a:cubicBezTo>
                  <a:cubicBezTo>
                    <a:pt x="273" y="28"/>
                    <a:pt x="279" y="27"/>
                    <a:pt x="281" y="27"/>
                  </a:cubicBezTo>
                  <a:cubicBezTo>
                    <a:pt x="283" y="27"/>
                    <a:pt x="284" y="27"/>
                    <a:pt x="285" y="28"/>
                  </a:cubicBezTo>
                  <a:cubicBezTo>
                    <a:pt x="286" y="30"/>
                    <a:pt x="290" y="35"/>
                    <a:pt x="290" y="51"/>
                  </a:cubicBezTo>
                  <a:cubicBezTo>
                    <a:pt x="290" y="97"/>
                    <a:pt x="299" y="136"/>
                    <a:pt x="318" y="166"/>
                  </a:cubicBezTo>
                  <a:cubicBezTo>
                    <a:pt x="326" y="179"/>
                    <a:pt x="336" y="192"/>
                    <a:pt x="346" y="206"/>
                  </a:cubicBezTo>
                  <a:cubicBezTo>
                    <a:pt x="390" y="268"/>
                    <a:pt x="446" y="345"/>
                    <a:pt x="420" y="487"/>
                  </a:cubicBezTo>
                  <a:close/>
                </a:path>
              </a:pathLst>
            </a:custGeom>
            <a:solidFill>
              <a:schemeClr val="bg1"/>
            </a:solidFill>
            <a:ln>
              <a:noFill/>
            </a:ln>
          </p:spPr>
          <p:txBody>
            <a:bodyPr/>
            <a:lstStyle/>
            <a:p>
              <a:endParaRPr lang="zh-CN" altLang="en-US">
                <a:cs typeface="+mn-ea"/>
                <a:sym typeface="+mn-lt"/>
              </a:endParaRPr>
            </a:p>
          </p:txBody>
        </p:sp>
      </p:grpSp>
      <p:grpSp>
        <p:nvGrpSpPr>
          <p:cNvPr id="37" name="组合 36"/>
          <p:cNvGrpSpPr/>
          <p:nvPr/>
        </p:nvGrpSpPr>
        <p:grpSpPr>
          <a:xfrm>
            <a:off x="7647121" y="3493832"/>
            <a:ext cx="474664" cy="474664"/>
            <a:chOff x="5859461" y="5268185"/>
            <a:chExt cx="474664" cy="474664"/>
          </a:xfrm>
        </p:grpSpPr>
        <p:sp>
          <p:nvSpPr>
            <p:cNvPr id="38" name="îşlïḓe"/>
            <p:cNvSpPr/>
            <p:nvPr/>
          </p:nvSpPr>
          <p:spPr>
            <a:xfrm>
              <a:off x="5859461" y="5268185"/>
              <a:ext cx="474664" cy="474664"/>
            </a:xfrm>
            <a:prstGeom prst="ellipse">
              <a:avLst/>
            </a:prstGeom>
            <a:solidFill>
              <a:srgbClr val="CDC5C3"/>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2500" lnSpcReduction="20000"/>
            </a:bodyPr>
            <a:lstStyle/>
            <a:p>
              <a:pPr algn="ctr" defTabSz="914400"/>
              <a:endParaRPr lang="zh-CN" altLang="en-US" sz="2000" b="1" dirty="0">
                <a:solidFill>
                  <a:schemeClr val="bg1"/>
                </a:solidFill>
                <a:cs typeface="+mn-ea"/>
                <a:sym typeface="+mn-lt"/>
              </a:endParaRPr>
            </a:p>
          </p:txBody>
        </p:sp>
        <p:sp>
          <p:nvSpPr>
            <p:cNvPr id="39" name="tree-leaf_13600"/>
            <p:cNvSpPr>
              <a:spLocks noChangeAspect="1"/>
            </p:cNvSpPr>
            <p:nvPr/>
          </p:nvSpPr>
          <p:spPr bwMode="auto">
            <a:xfrm>
              <a:off x="5976163" y="5353096"/>
              <a:ext cx="216868" cy="304842"/>
            </a:xfrm>
            <a:custGeom>
              <a:avLst/>
              <a:gdLst>
                <a:gd name="T0" fmla="*/ 372171 w 604011"/>
                <a:gd name="T1" fmla="*/ 372171 w 604011"/>
                <a:gd name="T2" fmla="*/ 372171 w 604011"/>
                <a:gd name="T3" fmla="*/ 372171 w 604011"/>
                <a:gd name="T4" fmla="*/ 372171 w 604011"/>
                <a:gd name="T5" fmla="*/ 372171 w 604011"/>
                <a:gd name="T6" fmla="*/ 372171 w 604011"/>
                <a:gd name="T7" fmla="*/ 372171 w 604011"/>
                <a:gd name="T8" fmla="*/ 372171 w 604011"/>
                <a:gd name="T9" fmla="*/ 372171 w 604011"/>
                <a:gd name="T10" fmla="*/ 372171 w 604011"/>
                <a:gd name="T11" fmla="*/ 372171 w 604011"/>
                <a:gd name="T12" fmla="*/ 372171 w 604011"/>
                <a:gd name="T13" fmla="*/ 372171 w 604011"/>
                <a:gd name="T14" fmla="*/ 372171 w 604011"/>
                <a:gd name="T15" fmla="*/ 372171 w 604011"/>
                <a:gd name="T16" fmla="*/ 372171 w 604011"/>
                <a:gd name="T17" fmla="*/ 372171 w 604011"/>
                <a:gd name="T18" fmla="*/ 372171 w 604011"/>
                <a:gd name="T19" fmla="*/ 372171 w 604011"/>
                <a:gd name="T20" fmla="*/ 372171 w 604011"/>
                <a:gd name="T21" fmla="*/ 372171 w 604011"/>
                <a:gd name="T22" fmla="*/ 372171 w 604011"/>
                <a:gd name="T23" fmla="*/ 372171 w 604011"/>
                <a:gd name="T24" fmla="*/ 372171 w 604011"/>
                <a:gd name="T25" fmla="*/ 372171 w 604011"/>
                <a:gd name="T26" fmla="*/ 372171 w 604011"/>
                <a:gd name="T27" fmla="*/ 372171 w 604011"/>
                <a:gd name="T28" fmla="*/ 372171 w 604011"/>
                <a:gd name="T29" fmla="*/ 372171 w 604011"/>
                <a:gd name="T30" fmla="*/ 372171 w 604011"/>
                <a:gd name="T31" fmla="*/ 372171 w 604011"/>
                <a:gd name="T32" fmla="*/ 372171 w 604011"/>
                <a:gd name="T33" fmla="*/ 372171 w 604011"/>
                <a:gd name="T34" fmla="*/ 372171 w 604011"/>
                <a:gd name="T35" fmla="*/ 372171 w 604011"/>
                <a:gd name="T36" fmla="*/ 372171 w 604011"/>
                <a:gd name="T37" fmla="*/ 372171 w 604011"/>
                <a:gd name="T38" fmla="*/ 372171 w 604011"/>
                <a:gd name="T39" fmla="*/ 372171 w 604011"/>
                <a:gd name="T40" fmla="*/ 372171 w 604011"/>
                <a:gd name="T41" fmla="*/ 372171 w 604011"/>
                <a:gd name="T42" fmla="*/ 372171 w 604011"/>
                <a:gd name="T43" fmla="*/ 372171 w 604011"/>
                <a:gd name="T44" fmla="*/ 372171 w 604011"/>
                <a:gd name="T45" fmla="*/ 372171 w 604011"/>
                <a:gd name="T46" fmla="*/ 372171 w 604011"/>
                <a:gd name="T47" fmla="*/ 372171 w 604011"/>
                <a:gd name="T48" fmla="*/ 372171 w 604011"/>
                <a:gd name="T49" fmla="*/ 372171 w 604011"/>
                <a:gd name="T50" fmla="*/ 372171 w 604011"/>
                <a:gd name="T51" fmla="*/ 372171 w 604011"/>
                <a:gd name="T52" fmla="*/ 372171 w 604011"/>
                <a:gd name="T53" fmla="*/ 372171 w 604011"/>
                <a:gd name="T54" fmla="*/ 372171 w 604011"/>
                <a:gd name="T55" fmla="*/ 372171 w 604011"/>
                <a:gd name="T56" fmla="*/ 372171 w 604011"/>
                <a:gd name="T57" fmla="*/ 372171 w 604011"/>
                <a:gd name="T58" fmla="*/ 372171 w 604011"/>
                <a:gd name="T59" fmla="*/ 372171 w 604011"/>
                <a:gd name="T60" fmla="*/ 372171 w 604011"/>
                <a:gd name="T61" fmla="*/ 372171 w 604011"/>
                <a:gd name="T62" fmla="*/ 372171 w 604011"/>
                <a:gd name="T63" fmla="*/ 372171 w 604011"/>
                <a:gd name="T64" fmla="*/ 372171 w 604011"/>
                <a:gd name="T65" fmla="*/ 372171 w 604011"/>
                <a:gd name="T66" fmla="*/ 372171 w 604011"/>
                <a:gd name="T67" fmla="*/ 372171 w 604011"/>
                <a:gd name="T68" fmla="*/ 372171 w 604011"/>
                <a:gd name="T69" fmla="*/ 372171 w 604011"/>
                <a:gd name="T70" fmla="*/ 372171 w 604011"/>
                <a:gd name="T71" fmla="*/ 372171 w 604011"/>
                <a:gd name="T72" fmla="*/ 372171 w 604011"/>
                <a:gd name="T73" fmla="*/ 372171 w 604011"/>
                <a:gd name="T74" fmla="*/ 372171 w 604011"/>
                <a:gd name="T75" fmla="*/ 372171 w 604011"/>
                <a:gd name="T76" fmla="*/ 372171 w 604011"/>
                <a:gd name="T77" fmla="*/ 372171 w 604011"/>
                <a:gd name="T78" fmla="*/ 372171 w 604011"/>
                <a:gd name="T79" fmla="*/ 372171 w 604011"/>
                <a:gd name="T80" fmla="*/ 372171 w 604011"/>
                <a:gd name="T81" fmla="*/ 372171 w 604011"/>
                <a:gd name="T82" fmla="*/ 372171 w 604011"/>
                <a:gd name="T83" fmla="*/ 372171 w 604011"/>
                <a:gd name="T84" fmla="*/ 372171 w 604011"/>
                <a:gd name="T85" fmla="*/ 372171 w 604011"/>
                <a:gd name="T86" fmla="*/ 372171 w 604011"/>
                <a:gd name="T87" fmla="*/ 372171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71" h="663">
                  <a:moveTo>
                    <a:pt x="364" y="192"/>
                  </a:moveTo>
                  <a:cubicBezTo>
                    <a:pt x="354" y="179"/>
                    <a:pt x="345" y="166"/>
                    <a:pt x="338" y="154"/>
                  </a:cubicBezTo>
                  <a:cubicBezTo>
                    <a:pt x="317" y="121"/>
                    <a:pt x="313" y="80"/>
                    <a:pt x="313" y="51"/>
                  </a:cubicBezTo>
                  <a:cubicBezTo>
                    <a:pt x="313" y="33"/>
                    <a:pt x="309" y="20"/>
                    <a:pt x="301" y="12"/>
                  </a:cubicBezTo>
                  <a:cubicBezTo>
                    <a:pt x="289" y="0"/>
                    <a:pt x="270" y="2"/>
                    <a:pt x="250" y="16"/>
                  </a:cubicBezTo>
                  <a:cubicBezTo>
                    <a:pt x="197" y="55"/>
                    <a:pt x="126" y="113"/>
                    <a:pt x="91" y="164"/>
                  </a:cubicBezTo>
                  <a:cubicBezTo>
                    <a:pt x="22" y="263"/>
                    <a:pt x="0" y="375"/>
                    <a:pt x="26" y="486"/>
                  </a:cubicBezTo>
                  <a:cubicBezTo>
                    <a:pt x="43" y="558"/>
                    <a:pt x="101" y="607"/>
                    <a:pt x="146" y="636"/>
                  </a:cubicBezTo>
                  <a:cubicBezTo>
                    <a:pt x="169" y="651"/>
                    <a:pt x="196" y="663"/>
                    <a:pt x="205" y="663"/>
                  </a:cubicBezTo>
                  <a:lnTo>
                    <a:pt x="205" y="663"/>
                  </a:lnTo>
                  <a:lnTo>
                    <a:pt x="212" y="663"/>
                  </a:lnTo>
                  <a:lnTo>
                    <a:pt x="218" y="655"/>
                  </a:lnTo>
                  <a:lnTo>
                    <a:pt x="217" y="645"/>
                  </a:lnTo>
                  <a:cubicBezTo>
                    <a:pt x="213" y="627"/>
                    <a:pt x="206" y="605"/>
                    <a:pt x="199" y="582"/>
                  </a:cubicBezTo>
                  <a:cubicBezTo>
                    <a:pt x="154" y="438"/>
                    <a:pt x="169" y="323"/>
                    <a:pt x="200" y="257"/>
                  </a:cubicBezTo>
                  <a:cubicBezTo>
                    <a:pt x="185" y="324"/>
                    <a:pt x="179" y="444"/>
                    <a:pt x="225" y="574"/>
                  </a:cubicBezTo>
                  <a:cubicBezTo>
                    <a:pt x="233" y="596"/>
                    <a:pt x="239" y="618"/>
                    <a:pt x="243" y="639"/>
                  </a:cubicBezTo>
                  <a:lnTo>
                    <a:pt x="245" y="647"/>
                  </a:lnTo>
                  <a:cubicBezTo>
                    <a:pt x="245" y="650"/>
                    <a:pt x="248" y="659"/>
                    <a:pt x="261" y="659"/>
                  </a:cubicBezTo>
                  <a:cubicBezTo>
                    <a:pt x="272" y="659"/>
                    <a:pt x="295" y="653"/>
                    <a:pt x="320" y="639"/>
                  </a:cubicBezTo>
                  <a:cubicBezTo>
                    <a:pt x="389" y="603"/>
                    <a:pt x="431" y="552"/>
                    <a:pt x="442" y="492"/>
                  </a:cubicBezTo>
                  <a:cubicBezTo>
                    <a:pt x="471" y="339"/>
                    <a:pt x="412" y="258"/>
                    <a:pt x="364" y="192"/>
                  </a:cubicBezTo>
                  <a:close/>
                  <a:moveTo>
                    <a:pt x="420" y="487"/>
                  </a:moveTo>
                  <a:cubicBezTo>
                    <a:pt x="407" y="554"/>
                    <a:pt x="353" y="596"/>
                    <a:pt x="309" y="619"/>
                  </a:cubicBezTo>
                  <a:cubicBezTo>
                    <a:pt x="291" y="629"/>
                    <a:pt x="275" y="634"/>
                    <a:pt x="266" y="635"/>
                  </a:cubicBezTo>
                  <a:lnTo>
                    <a:pt x="266" y="635"/>
                  </a:lnTo>
                  <a:cubicBezTo>
                    <a:pt x="261" y="613"/>
                    <a:pt x="255" y="590"/>
                    <a:pt x="246" y="566"/>
                  </a:cubicBezTo>
                  <a:cubicBezTo>
                    <a:pt x="189" y="403"/>
                    <a:pt x="214" y="254"/>
                    <a:pt x="240" y="210"/>
                  </a:cubicBezTo>
                  <a:cubicBezTo>
                    <a:pt x="242" y="207"/>
                    <a:pt x="246" y="199"/>
                    <a:pt x="242" y="191"/>
                  </a:cubicBezTo>
                  <a:lnTo>
                    <a:pt x="238" y="185"/>
                  </a:lnTo>
                  <a:lnTo>
                    <a:pt x="231" y="185"/>
                  </a:lnTo>
                  <a:cubicBezTo>
                    <a:pt x="227" y="185"/>
                    <a:pt x="224" y="187"/>
                    <a:pt x="219" y="191"/>
                  </a:cubicBezTo>
                  <a:cubicBezTo>
                    <a:pt x="177" y="224"/>
                    <a:pt x="109" y="370"/>
                    <a:pt x="177" y="588"/>
                  </a:cubicBezTo>
                  <a:cubicBezTo>
                    <a:pt x="182" y="604"/>
                    <a:pt x="187" y="620"/>
                    <a:pt x="191" y="634"/>
                  </a:cubicBezTo>
                  <a:cubicBezTo>
                    <a:pt x="183" y="631"/>
                    <a:pt x="171" y="625"/>
                    <a:pt x="158" y="617"/>
                  </a:cubicBezTo>
                  <a:cubicBezTo>
                    <a:pt x="117" y="590"/>
                    <a:pt x="64" y="545"/>
                    <a:pt x="49" y="481"/>
                  </a:cubicBezTo>
                  <a:cubicBezTo>
                    <a:pt x="24" y="376"/>
                    <a:pt x="45" y="271"/>
                    <a:pt x="110" y="177"/>
                  </a:cubicBezTo>
                  <a:cubicBezTo>
                    <a:pt x="144" y="129"/>
                    <a:pt x="212" y="73"/>
                    <a:pt x="264" y="34"/>
                  </a:cubicBezTo>
                  <a:cubicBezTo>
                    <a:pt x="273" y="28"/>
                    <a:pt x="279" y="27"/>
                    <a:pt x="281" y="27"/>
                  </a:cubicBezTo>
                  <a:cubicBezTo>
                    <a:pt x="283" y="27"/>
                    <a:pt x="284" y="27"/>
                    <a:pt x="285" y="28"/>
                  </a:cubicBezTo>
                  <a:cubicBezTo>
                    <a:pt x="286" y="30"/>
                    <a:pt x="290" y="35"/>
                    <a:pt x="290" y="51"/>
                  </a:cubicBezTo>
                  <a:cubicBezTo>
                    <a:pt x="290" y="97"/>
                    <a:pt x="299" y="136"/>
                    <a:pt x="318" y="166"/>
                  </a:cubicBezTo>
                  <a:cubicBezTo>
                    <a:pt x="326" y="179"/>
                    <a:pt x="336" y="192"/>
                    <a:pt x="346" y="206"/>
                  </a:cubicBezTo>
                  <a:cubicBezTo>
                    <a:pt x="390" y="268"/>
                    <a:pt x="446" y="345"/>
                    <a:pt x="420" y="487"/>
                  </a:cubicBezTo>
                  <a:close/>
                </a:path>
              </a:pathLst>
            </a:custGeom>
            <a:solidFill>
              <a:schemeClr val="bg1"/>
            </a:solidFill>
            <a:ln>
              <a:noFill/>
            </a:ln>
          </p:spPr>
          <p:txBody>
            <a:bodyPr/>
            <a:lstStyle/>
            <a:p>
              <a:endParaRPr lang="zh-CN" altLang="en-US">
                <a:cs typeface="+mn-ea"/>
                <a:sym typeface="+mn-lt"/>
              </a:endParaRPr>
            </a:p>
          </p:txBody>
        </p:sp>
      </p:grpSp>
      <p:grpSp>
        <p:nvGrpSpPr>
          <p:cNvPr id="40" name="组合 39"/>
          <p:cNvGrpSpPr/>
          <p:nvPr/>
        </p:nvGrpSpPr>
        <p:grpSpPr>
          <a:xfrm>
            <a:off x="7647121" y="4372923"/>
            <a:ext cx="474664" cy="474664"/>
            <a:chOff x="5859461" y="5268185"/>
            <a:chExt cx="474664" cy="474664"/>
          </a:xfrm>
        </p:grpSpPr>
        <p:sp>
          <p:nvSpPr>
            <p:cNvPr id="41" name="îşlïḓe"/>
            <p:cNvSpPr/>
            <p:nvPr/>
          </p:nvSpPr>
          <p:spPr>
            <a:xfrm>
              <a:off x="5859461" y="5268185"/>
              <a:ext cx="474664" cy="474664"/>
            </a:xfrm>
            <a:prstGeom prst="ellipse">
              <a:avLst/>
            </a:prstGeom>
            <a:solidFill>
              <a:srgbClr val="CDC5C3"/>
            </a:solidFill>
            <a:ln w="19050" cap="rnd">
              <a:solidFill>
                <a:schemeClr val="bg1"/>
              </a:solid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rmAutofit fontScale="92500" lnSpcReduction="20000"/>
            </a:bodyPr>
            <a:lstStyle/>
            <a:p>
              <a:pPr algn="ctr" defTabSz="914400"/>
              <a:endParaRPr lang="zh-CN" altLang="en-US" sz="2000" b="1" dirty="0">
                <a:solidFill>
                  <a:schemeClr val="bg1"/>
                </a:solidFill>
                <a:cs typeface="+mn-ea"/>
                <a:sym typeface="+mn-lt"/>
              </a:endParaRPr>
            </a:p>
          </p:txBody>
        </p:sp>
        <p:sp>
          <p:nvSpPr>
            <p:cNvPr id="42" name="tree-leaf_13600"/>
            <p:cNvSpPr>
              <a:spLocks noChangeAspect="1"/>
            </p:cNvSpPr>
            <p:nvPr/>
          </p:nvSpPr>
          <p:spPr bwMode="auto">
            <a:xfrm>
              <a:off x="5976163" y="5353096"/>
              <a:ext cx="216868" cy="304842"/>
            </a:xfrm>
            <a:custGeom>
              <a:avLst/>
              <a:gdLst>
                <a:gd name="T0" fmla="*/ 372171 w 604011"/>
                <a:gd name="T1" fmla="*/ 372171 w 604011"/>
                <a:gd name="T2" fmla="*/ 372171 w 604011"/>
                <a:gd name="T3" fmla="*/ 372171 w 604011"/>
                <a:gd name="T4" fmla="*/ 372171 w 604011"/>
                <a:gd name="T5" fmla="*/ 372171 w 604011"/>
                <a:gd name="T6" fmla="*/ 372171 w 604011"/>
                <a:gd name="T7" fmla="*/ 372171 w 604011"/>
                <a:gd name="T8" fmla="*/ 372171 w 604011"/>
                <a:gd name="T9" fmla="*/ 372171 w 604011"/>
                <a:gd name="T10" fmla="*/ 372171 w 604011"/>
                <a:gd name="T11" fmla="*/ 372171 w 604011"/>
                <a:gd name="T12" fmla="*/ 372171 w 604011"/>
                <a:gd name="T13" fmla="*/ 372171 w 604011"/>
                <a:gd name="T14" fmla="*/ 372171 w 604011"/>
                <a:gd name="T15" fmla="*/ 372171 w 604011"/>
                <a:gd name="T16" fmla="*/ 372171 w 604011"/>
                <a:gd name="T17" fmla="*/ 372171 w 604011"/>
                <a:gd name="T18" fmla="*/ 372171 w 604011"/>
                <a:gd name="T19" fmla="*/ 372171 w 604011"/>
                <a:gd name="T20" fmla="*/ 372171 w 604011"/>
                <a:gd name="T21" fmla="*/ 372171 w 604011"/>
                <a:gd name="T22" fmla="*/ 372171 w 604011"/>
                <a:gd name="T23" fmla="*/ 372171 w 604011"/>
                <a:gd name="T24" fmla="*/ 372171 w 604011"/>
                <a:gd name="T25" fmla="*/ 372171 w 604011"/>
                <a:gd name="T26" fmla="*/ 372171 w 604011"/>
                <a:gd name="T27" fmla="*/ 372171 w 604011"/>
                <a:gd name="T28" fmla="*/ 372171 w 604011"/>
                <a:gd name="T29" fmla="*/ 372171 w 604011"/>
                <a:gd name="T30" fmla="*/ 372171 w 604011"/>
                <a:gd name="T31" fmla="*/ 372171 w 604011"/>
                <a:gd name="T32" fmla="*/ 372171 w 604011"/>
                <a:gd name="T33" fmla="*/ 372171 w 604011"/>
                <a:gd name="T34" fmla="*/ 372171 w 604011"/>
                <a:gd name="T35" fmla="*/ 372171 w 604011"/>
                <a:gd name="T36" fmla="*/ 372171 w 604011"/>
                <a:gd name="T37" fmla="*/ 372171 w 604011"/>
                <a:gd name="T38" fmla="*/ 372171 w 604011"/>
                <a:gd name="T39" fmla="*/ 372171 w 604011"/>
                <a:gd name="T40" fmla="*/ 372171 w 604011"/>
                <a:gd name="T41" fmla="*/ 372171 w 604011"/>
                <a:gd name="T42" fmla="*/ 372171 w 604011"/>
                <a:gd name="T43" fmla="*/ 372171 w 604011"/>
                <a:gd name="T44" fmla="*/ 372171 w 604011"/>
                <a:gd name="T45" fmla="*/ 372171 w 604011"/>
                <a:gd name="T46" fmla="*/ 372171 w 604011"/>
                <a:gd name="T47" fmla="*/ 372171 w 604011"/>
                <a:gd name="T48" fmla="*/ 372171 w 604011"/>
                <a:gd name="T49" fmla="*/ 372171 w 604011"/>
                <a:gd name="T50" fmla="*/ 372171 w 604011"/>
                <a:gd name="T51" fmla="*/ 372171 w 604011"/>
                <a:gd name="T52" fmla="*/ 372171 w 604011"/>
                <a:gd name="T53" fmla="*/ 372171 w 604011"/>
                <a:gd name="T54" fmla="*/ 372171 w 604011"/>
                <a:gd name="T55" fmla="*/ 372171 w 604011"/>
                <a:gd name="T56" fmla="*/ 372171 w 604011"/>
                <a:gd name="T57" fmla="*/ 372171 w 604011"/>
                <a:gd name="T58" fmla="*/ 372171 w 604011"/>
                <a:gd name="T59" fmla="*/ 372171 w 604011"/>
                <a:gd name="T60" fmla="*/ 372171 w 604011"/>
                <a:gd name="T61" fmla="*/ 372171 w 604011"/>
                <a:gd name="T62" fmla="*/ 372171 w 604011"/>
                <a:gd name="T63" fmla="*/ 372171 w 604011"/>
                <a:gd name="T64" fmla="*/ 372171 w 604011"/>
                <a:gd name="T65" fmla="*/ 372171 w 604011"/>
                <a:gd name="T66" fmla="*/ 372171 w 604011"/>
                <a:gd name="T67" fmla="*/ 372171 w 604011"/>
                <a:gd name="T68" fmla="*/ 372171 w 604011"/>
                <a:gd name="T69" fmla="*/ 372171 w 604011"/>
                <a:gd name="T70" fmla="*/ 372171 w 604011"/>
                <a:gd name="T71" fmla="*/ 372171 w 604011"/>
                <a:gd name="T72" fmla="*/ 372171 w 604011"/>
                <a:gd name="T73" fmla="*/ 372171 w 604011"/>
                <a:gd name="T74" fmla="*/ 372171 w 604011"/>
                <a:gd name="T75" fmla="*/ 372171 w 604011"/>
                <a:gd name="T76" fmla="*/ 372171 w 604011"/>
                <a:gd name="T77" fmla="*/ 372171 w 604011"/>
                <a:gd name="T78" fmla="*/ 372171 w 604011"/>
                <a:gd name="T79" fmla="*/ 372171 w 604011"/>
                <a:gd name="T80" fmla="*/ 372171 w 604011"/>
                <a:gd name="T81" fmla="*/ 372171 w 604011"/>
                <a:gd name="T82" fmla="*/ 372171 w 604011"/>
                <a:gd name="T83" fmla="*/ 372171 w 604011"/>
                <a:gd name="T84" fmla="*/ 372171 w 604011"/>
                <a:gd name="T85" fmla="*/ 372171 w 604011"/>
                <a:gd name="T86" fmla="*/ 372171 w 604011"/>
                <a:gd name="T87" fmla="*/ 372171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71" h="663">
                  <a:moveTo>
                    <a:pt x="364" y="192"/>
                  </a:moveTo>
                  <a:cubicBezTo>
                    <a:pt x="354" y="179"/>
                    <a:pt x="345" y="166"/>
                    <a:pt x="338" y="154"/>
                  </a:cubicBezTo>
                  <a:cubicBezTo>
                    <a:pt x="317" y="121"/>
                    <a:pt x="313" y="80"/>
                    <a:pt x="313" y="51"/>
                  </a:cubicBezTo>
                  <a:cubicBezTo>
                    <a:pt x="313" y="33"/>
                    <a:pt x="309" y="20"/>
                    <a:pt x="301" y="12"/>
                  </a:cubicBezTo>
                  <a:cubicBezTo>
                    <a:pt x="289" y="0"/>
                    <a:pt x="270" y="2"/>
                    <a:pt x="250" y="16"/>
                  </a:cubicBezTo>
                  <a:cubicBezTo>
                    <a:pt x="197" y="55"/>
                    <a:pt x="126" y="113"/>
                    <a:pt x="91" y="164"/>
                  </a:cubicBezTo>
                  <a:cubicBezTo>
                    <a:pt x="22" y="263"/>
                    <a:pt x="0" y="375"/>
                    <a:pt x="26" y="486"/>
                  </a:cubicBezTo>
                  <a:cubicBezTo>
                    <a:pt x="43" y="558"/>
                    <a:pt x="101" y="607"/>
                    <a:pt x="146" y="636"/>
                  </a:cubicBezTo>
                  <a:cubicBezTo>
                    <a:pt x="169" y="651"/>
                    <a:pt x="196" y="663"/>
                    <a:pt x="205" y="663"/>
                  </a:cubicBezTo>
                  <a:lnTo>
                    <a:pt x="205" y="663"/>
                  </a:lnTo>
                  <a:lnTo>
                    <a:pt x="212" y="663"/>
                  </a:lnTo>
                  <a:lnTo>
                    <a:pt x="218" y="655"/>
                  </a:lnTo>
                  <a:lnTo>
                    <a:pt x="217" y="645"/>
                  </a:lnTo>
                  <a:cubicBezTo>
                    <a:pt x="213" y="627"/>
                    <a:pt x="206" y="605"/>
                    <a:pt x="199" y="582"/>
                  </a:cubicBezTo>
                  <a:cubicBezTo>
                    <a:pt x="154" y="438"/>
                    <a:pt x="169" y="323"/>
                    <a:pt x="200" y="257"/>
                  </a:cubicBezTo>
                  <a:cubicBezTo>
                    <a:pt x="185" y="324"/>
                    <a:pt x="179" y="444"/>
                    <a:pt x="225" y="574"/>
                  </a:cubicBezTo>
                  <a:cubicBezTo>
                    <a:pt x="233" y="596"/>
                    <a:pt x="239" y="618"/>
                    <a:pt x="243" y="639"/>
                  </a:cubicBezTo>
                  <a:lnTo>
                    <a:pt x="245" y="647"/>
                  </a:lnTo>
                  <a:cubicBezTo>
                    <a:pt x="245" y="650"/>
                    <a:pt x="248" y="659"/>
                    <a:pt x="261" y="659"/>
                  </a:cubicBezTo>
                  <a:cubicBezTo>
                    <a:pt x="272" y="659"/>
                    <a:pt x="295" y="653"/>
                    <a:pt x="320" y="639"/>
                  </a:cubicBezTo>
                  <a:cubicBezTo>
                    <a:pt x="389" y="603"/>
                    <a:pt x="431" y="552"/>
                    <a:pt x="442" y="492"/>
                  </a:cubicBezTo>
                  <a:cubicBezTo>
                    <a:pt x="471" y="339"/>
                    <a:pt x="412" y="258"/>
                    <a:pt x="364" y="192"/>
                  </a:cubicBezTo>
                  <a:close/>
                  <a:moveTo>
                    <a:pt x="420" y="487"/>
                  </a:moveTo>
                  <a:cubicBezTo>
                    <a:pt x="407" y="554"/>
                    <a:pt x="353" y="596"/>
                    <a:pt x="309" y="619"/>
                  </a:cubicBezTo>
                  <a:cubicBezTo>
                    <a:pt x="291" y="629"/>
                    <a:pt x="275" y="634"/>
                    <a:pt x="266" y="635"/>
                  </a:cubicBezTo>
                  <a:lnTo>
                    <a:pt x="266" y="635"/>
                  </a:lnTo>
                  <a:cubicBezTo>
                    <a:pt x="261" y="613"/>
                    <a:pt x="255" y="590"/>
                    <a:pt x="246" y="566"/>
                  </a:cubicBezTo>
                  <a:cubicBezTo>
                    <a:pt x="189" y="403"/>
                    <a:pt x="214" y="254"/>
                    <a:pt x="240" y="210"/>
                  </a:cubicBezTo>
                  <a:cubicBezTo>
                    <a:pt x="242" y="207"/>
                    <a:pt x="246" y="199"/>
                    <a:pt x="242" y="191"/>
                  </a:cubicBezTo>
                  <a:lnTo>
                    <a:pt x="238" y="185"/>
                  </a:lnTo>
                  <a:lnTo>
                    <a:pt x="231" y="185"/>
                  </a:lnTo>
                  <a:cubicBezTo>
                    <a:pt x="227" y="185"/>
                    <a:pt x="224" y="187"/>
                    <a:pt x="219" y="191"/>
                  </a:cubicBezTo>
                  <a:cubicBezTo>
                    <a:pt x="177" y="224"/>
                    <a:pt x="109" y="370"/>
                    <a:pt x="177" y="588"/>
                  </a:cubicBezTo>
                  <a:cubicBezTo>
                    <a:pt x="182" y="604"/>
                    <a:pt x="187" y="620"/>
                    <a:pt x="191" y="634"/>
                  </a:cubicBezTo>
                  <a:cubicBezTo>
                    <a:pt x="183" y="631"/>
                    <a:pt x="171" y="625"/>
                    <a:pt x="158" y="617"/>
                  </a:cubicBezTo>
                  <a:cubicBezTo>
                    <a:pt x="117" y="590"/>
                    <a:pt x="64" y="545"/>
                    <a:pt x="49" y="481"/>
                  </a:cubicBezTo>
                  <a:cubicBezTo>
                    <a:pt x="24" y="376"/>
                    <a:pt x="45" y="271"/>
                    <a:pt x="110" y="177"/>
                  </a:cubicBezTo>
                  <a:cubicBezTo>
                    <a:pt x="144" y="129"/>
                    <a:pt x="212" y="73"/>
                    <a:pt x="264" y="34"/>
                  </a:cubicBezTo>
                  <a:cubicBezTo>
                    <a:pt x="273" y="28"/>
                    <a:pt x="279" y="27"/>
                    <a:pt x="281" y="27"/>
                  </a:cubicBezTo>
                  <a:cubicBezTo>
                    <a:pt x="283" y="27"/>
                    <a:pt x="284" y="27"/>
                    <a:pt x="285" y="28"/>
                  </a:cubicBezTo>
                  <a:cubicBezTo>
                    <a:pt x="286" y="30"/>
                    <a:pt x="290" y="35"/>
                    <a:pt x="290" y="51"/>
                  </a:cubicBezTo>
                  <a:cubicBezTo>
                    <a:pt x="290" y="97"/>
                    <a:pt x="299" y="136"/>
                    <a:pt x="318" y="166"/>
                  </a:cubicBezTo>
                  <a:cubicBezTo>
                    <a:pt x="326" y="179"/>
                    <a:pt x="336" y="192"/>
                    <a:pt x="346" y="206"/>
                  </a:cubicBezTo>
                  <a:cubicBezTo>
                    <a:pt x="390" y="268"/>
                    <a:pt x="446" y="345"/>
                    <a:pt x="420" y="487"/>
                  </a:cubicBezTo>
                  <a:close/>
                </a:path>
              </a:pathLst>
            </a:custGeom>
            <a:solidFill>
              <a:schemeClr val="bg1"/>
            </a:solidFill>
            <a:ln>
              <a:noFill/>
            </a:ln>
          </p:spPr>
          <p:txBody>
            <a:bodyPr/>
            <a:lstStyle/>
            <a:p>
              <a:endParaRPr lang="zh-CN" altLang="en-US">
                <a:cs typeface="+mn-ea"/>
                <a:sym typeface="+mn-lt"/>
              </a:endParaRPr>
            </a:p>
          </p:txBody>
        </p:sp>
      </p:grpSp>
      <p:pic>
        <p:nvPicPr>
          <p:cNvPr id="44" name="图片 43"/>
          <p:cNvPicPr>
            <a:picLocks noChangeAspect="1"/>
          </p:cNvPicPr>
          <p:nvPr/>
        </p:nvPicPr>
        <p:blipFill>
          <a:blip r:embed="rId2"/>
          <a:stretch>
            <a:fillRect/>
          </a:stretch>
        </p:blipFill>
        <p:spPr>
          <a:xfrm flipH="1">
            <a:off x="4158319" y="717060"/>
            <a:ext cx="1877564" cy="1897681"/>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1000" fill="hold"/>
                                        <p:tgtEl>
                                          <p:spTgt spid="2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3" presetClass="entr" presetSubtype="528" fill="hold" grpId="0" nodeType="afterEffect">
                                  <p:stCondLst>
                                    <p:cond delay="0"/>
                                  </p:stCondLst>
                                  <p:iterate type="lt">
                                    <p:tmPct val="15000"/>
                                  </p:iterate>
                                  <p:childTnLst>
                                    <p:set>
                                      <p:cBhvr>
                                        <p:cTn id="12" dur="1" fill="hold">
                                          <p:stCondLst>
                                            <p:cond delay="0"/>
                                          </p:stCondLst>
                                        </p:cTn>
                                        <p:tgtEl>
                                          <p:spTgt spid="12"/>
                                        </p:tgtEl>
                                        <p:attrNameLst>
                                          <p:attrName>style.visibility</p:attrName>
                                        </p:attrNameLst>
                                      </p:cBhvr>
                                      <p:to>
                                        <p:strVal val="visible"/>
                                      </p:to>
                                    </p:set>
                                    <p:anim calcmode="lin" valueType="num">
                                      <p:cBhvr>
                                        <p:cTn id="13" dur="500" fill="hold"/>
                                        <p:tgtEl>
                                          <p:spTgt spid="12"/>
                                        </p:tgtEl>
                                        <p:attrNameLst>
                                          <p:attrName>ppt_w</p:attrName>
                                        </p:attrNameLst>
                                      </p:cBhvr>
                                      <p:tavLst>
                                        <p:tav tm="0">
                                          <p:val>
                                            <p:fltVal val="0"/>
                                          </p:val>
                                        </p:tav>
                                        <p:tav tm="100000">
                                          <p:val>
                                            <p:strVal val="#ppt_w"/>
                                          </p:val>
                                        </p:tav>
                                      </p:tavLst>
                                    </p:anim>
                                    <p:anim calcmode="lin" valueType="num">
                                      <p:cBhvr>
                                        <p:cTn id="14" dur="500" fill="hold"/>
                                        <p:tgtEl>
                                          <p:spTgt spid="12"/>
                                        </p:tgtEl>
                                        <p:attrNameLst>
                                          <p:attrName>ppt_h</p:attrName>
                                        </p:attrNameLst>
                                      </p:cBhvr>
                                      <p:tavLst>
                                        <p:tav tm="0">
                                          <p:val>
                                            <p:fltVal val="0"/>
                                          </p:val>
                                        </p:tav>
                                        <p:tav tm="100000">
                                          <p:val>
                                            <p:strVal val="#ppt_h"/>
                                          </p:val>
                                        </p:tav>
                                      </p:tavLst>
                                    </p:anim>
                                    <p:anim calcmode="lin" valueType="num">
                                      <p:cBhvr>
                                        <p:cTn id="15" dur="500" fill="hold"/>
                                        <p:tgtEl>
                                          <p:spTgt spid="12"/>
                                        </p:tgtEl>
                                        <p:attrNameLst>
                                          <p:attrName>ppt_x</p:attrName>
                                        </p:attrNameLst>
                                      </p:cBhvr>
                                      <p:tavLst>
                                        <p:tav tm="0">
                                          <p:val>
                                            <p:fltVal val="0.5"/>
                                          </p:val>
                                        </p:tav>
                                        <p:tav tm="100000">
                                          <p:val>
                                            <p:strVal val="#ppt_x"/>
                                          </p:val>
                                        </p:tav>
                                      </p:tavLst>
                                    </p:anim>
                                    <p:anim calcmode="lin" valueType="num">
                                      <p:cBhvr>
                                        <p:cTn id="16" dur="500" fill="hold"/>
                                        <p:tgtEl>
                                          <p:spTgt spid="12"/>
                                        </p:tgtEl>
                                        <p:attrNameLst>
                                          <p:attrName>ppt_y</p:attrName>
                                        </p:attrNameLst>
                                      </p:cBhvr>
                                      <p:tavLst>
                                        <p:tav tm="0">
                                          <p:val>
                                            <p:fltVal val="0.5"/>
                                          </p:val>
                                        </p:tav>
                                        <p:tav tm="100000">
                                          <p:val>
                                            <p:strVal val="#ppt_y"/>
                                          </p:val>
                                        </p:tav>
                                      </p:tavLst>
                                    </p:anim>
                                  </p:childTnLst>
                                </p:cTn>
                              </p:par>
                            </p:childTnLst>
                          </p:cTn>
                        </p:par>
                        <p:par>
                          <p:cTn id="17" fill="hold">
                            <p:stCondLst>
                              <p:cond delay="1100"/>
                            </p:stCondLst>
                            <p:childTnLst>
                              <p:par>
                                <p:cTn id="18" presetID="2" presetClass="entr" presetSubtype="1" fill="hold" grpId="0" nodeType="afterEffect">
                                  <p:stCondLst>
                                    <p:cond delay="0"/>
                                  </p:stCondLst>
                                  <p:iterate type="lt">
                                    <p:tmPct val="10000"/>
                                  </p:iterate>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fill="hold"/>
                                        <p:tgtEl>
                                          <p:spTgt spid="11"/>
                                        </p:tgtEl>
                                        <p:attrNameLst>
                                          <p:attrName>ppt_x</p:attrName>
                                        </p:attrNameLst>
                                      </p:cBhvr>
                                      <p:tavLst>
                                        <p:tav tm="0">
                                          <p:val>
                                            <p:strVal val="#ppt_x"/>
                                          </p:val>
                                        </p:tav>
                                        <p:tav tm="100000">
                                          <p:val>
                                            <p:strVal val="#ppt_x"/>
                                          </p:val>
                                        </p:tav>
                                      </p:tavLst>
                                    </p:anim>
                                    <p:anim calcmode="lin" valueType="num">
                                      <p:cBhvr additive="base">
                                        <p:cTn id="21" dur="500" fill="hold"/>
                                        <p:tgtEl>
                                          <p:spTgt spid="11"/>
                                        </p:tgtEl>
                                        <p:attrNameLst>
                                          <p:attrName>ppt_y</p:attrName>
                                        </p:attrNameLst>
                                      </p:cBhvr>
                                      <p:tavLst>
                                        <p:tav tm="0">
                                          <p:val>
                                            <p:strVal val="0-#ppt_h/2"/>
                                          </p:val>
                                        </p:tav>
                                        <p:tav tm="100000">
                                          <p:val>
                                            <p:strVal val="#ppt_y"/>
                                          </p:val>
                                        </p:tav>
                                      </p:tavLst>
                                    </p:anim>
                                  </p:childTnLst>
                                </p:cTn>
                              </p:par>
                              <p:par>
                                <p:cTn id="22" presetID="26" presetClass="emph" presetSubtype="0" fill="hold" grpId="1" nodeType="withEffect">
                                  <p:stCondLst>
                                    <p:cond delay="500"/>
                                  </p:stCondLst>
                                  <p:iterate type="lt">
                                    <p:tmPct val="10000"/>
                                  </p:iterate>
                                  <p:childTnLst>
                                    <p:animEffect transition="out" filter="fade">
                                      <p:cBhvr>
                                        <p:cTn id="23" dur="500" tmFilter="0, 0; .2, .5; .8, .5; 1, 0"/>
                                        <p:tgtEl>
                                          <p:spTgt spid="11"/>
                                        </p:tgtEl>
                                      </p:cBhvr>
                                    </p:animEffect>
                                    <p:animScale>
                                      <p:cBhvr>
                                        <p:cTn id="24" dur="250" autoRev="1" fill="hold"/>
                                        <p:tgtEl>
                                          <p:spTgt spid="11"/>
                                        </p:tgtEl>
                                      </p:cBhvr>
                                      <p:by x="105000" y="105000"/>
                                    </p:animScale>
                                  </p:childTnLst>
                                </p:cTn>
                              </p:par>
                            </p:childTnLst>
                          </p:cTn>
                        </p:par>
                        <p:par>
                          <p:cTn id="25" fill="hold">
                            <p:stCondLst>
                              <p:cond delay="2150"/>
                            </p:stCondLst>
                            <p:childTnLst>
                              <p:par>
                                <p:cTn id="26" presetID="2" presetClass="entr" presetSubtype="4" accel="20000" decel="80000" fill="hold" nodeType="afterEffect">
                                  <p:stCondLst>
                                    <p:cond delay="0"/>
                                  </p:stCondLst>
                                  <p:childTnLst>
                                    <p:set>
                                      <p:cBhvr>
                                        <p:cTn id="27" dur="1" fill="hold">
                                          <p:stCondLst>
                                            <p:cond delay="0"/>
                                          </p:stCondLst>
                                        </p:cTn>
                                        <p:tgtEl>
                                          <p:spTgt spid="34"/>
                                        </p:tgtEl>
                                        <p:attrNameLst>
                                          <p:attrName>style.visibility</p:attrName>
                                        </p:attrNameLst>
                                      </p:cBhvr>
                                      <p:to>
                                        <p:strVal val="visible"/>
                                      </p:to>
                                    </p:set>
                                    <p:anim calcmode="lin" valueType="num">
                                      <p:cBhvr additive="base">
                                        <p:cTn id="28" dur="1000" fill="hold"/>
                                        <p:tgtEl>
                                          <p:spTgt spid="34"/>
                                        </p:tgtEl>
                                        <p:attrNameLst>
                                          <p:attrName>ppt_x</p:attrName>
                                        </p:attrNameLst>
                                      </p:cBhvr>
                                      <p:tavLst>
                                        <p:tav tm="0">
                                          <p:val>
                                            <p:strVal val="#ppt_x"/>
                                          </p:val>
                                        </p:tav>
                                        <p:tav tm="100000">
                                          <p:val>
                                            <p:strVal val="#ppt_x"/>
                                          </p:val>
                                        </p:tav>
                                      </p:tavLst>
                                    </p:anim>
                                    <p:anim calcmode="lin" valueType="num">
                                      <p:cBhvr additive="base">
                                        <p:cTn id="29" dur="1000" fill="hold"/>
                                        <p:tgtEl>
                                          <p:spTgt spid="34"/>
                                        </p:tgtEl>
                                        <p:attrNameLst>
                                          <p:attrName>ppt_y</p:attrName>
                                        </p:attrNameLst>
                                      </p:cBhvr>
                                      <p:tavLst>
                                        <p:tav tm="0">
                                          <p:val>
                                            <p:strVal val="1+#ppt_h/2"/>
                                          </p:val>
                                        </p:tav>
                                        <p:tav tm="100000">
                                          <p:val>
                                            <p:strVal val="#ppt_y"/>
                                          </p:val>
                                        </p:tav>
                                      </p:tavLst>
                                    </p:anim>
                                  </p:childTnLst>
                                </p:cTn>
                              </p:par>
                              <p:par>
                                <p:cTn id="30" presetID="2" presetClass="entr" presetSubtype="4" accel="20000" decel="80000" fill="hold" nodeType="withEffect">
                                  <p:stCondLst>
                                    <p:cond delay="0"/>
                                  </p:stCondLst>
                                  <p:childTnLst>
                                    <p:set>
                                      <p:cBhvr>
                                        <p:cTn id="31" dur="1" fill="hold">
                                          <p:stCondLst>
                                            <p:cond delay="0"/>
                                          </p:stCondLst>
                                        </p:cTn>
                                        <p:tgtEl>
                                          <p:spTgt spid="37"/>
                                        </p:tgtEl>
                                        <p:attrNameLst>
                                          <p:attrName>style.visibility</p:attrName>
                                        </p:attrNameLst>
                                      </p:cBhvr>
                                      <p:to>
                                        <p:strVal val="visible"/>
                                      </p:to>
                                    </p:set>
                                    <p:anim calcmode="lin" valueType="num">
                                      <p:cBhvr additive="base">
                                        <p:cTn id="32" dur="1000" fill="hold"/>
                                        <p:tgtEl>
                                          <p:spTgt spid="37"/>
                                        </p:tgtEl>
                                        <p:attrNameLst>
                                          <p:attrName>ppt_x</p:attrName>
                                        </p:attrNameLst>
                                      </p:cBhvr>
                                      <p:tavLst>
                                        <p:tav tm="0">
                                          <p:val>
                                            <p:strVal val="#ppt_x"/>
                                          </p:val>
                                        </p:tav>
                                        <p:tav tm="100000">
                                          <p:val>
                                            <p:strVal val="#ppt_x"/>
                                          </p:val>
                                        </p:tav>
                                      </p:tavLst>
                                    </p:anim>
                                    <p:anim calcmode="lin" valueType="num">
                                      <p:cBhvr additive="base">
                                        <p:cTn id="33" dur="1000" fill="hold"/>
                                        <p:tgtEl>
                                          <p:spTgt spid="37"/>
                                        </p:tgtEl>
                                        <p:attrNameLst>
                                          <p:attrName>ppt_y</p:attrName>
                                        </p:attrNameLst>
                                      </p:cBhvr>
                                      <p:tavLst>
                                        <p:tav tm="0">
                                          <p:val>
                                            <p:strVal val="1+#ppt_h/2"/>
                                          </p:val>
                                        </p:tav>
                                        <p:tav tm="100000">
                                          <p:val>
                                            <p:strVal val="#ppt_y"/>
                                          </p:val>
                                        </p:tav>
                                      </p:tavLst>
                                    </p:anim>
                                  </p:childTnLst>
                                </p:cTn>
                              </p:par>
                              <p:par>
                                <p:cTn id="34" presetID="2" presetClass="entr" presetSubtype="4" accel="20000" decel="80000" fill="hold" nodeType="withEffect">
                                  <p:stCondLst>
                                    <p:cond delay="0"/>
                                  </p:stCondLst>
                                  <p:childTnLst>
                                    <p:set>
                                      <p:cBhvr>
                                        <p:cTn id="35" dur="1" fill="hold">
                                          <p:stCondLst>
                                            <p:cond delay="0"/>
                                          </p:stCondLst>
                                        </p:cTn>
                                        <p:tgtEl>
                                          <p:spTgt spid="40"/>
                                        </p:tgtEl>
                                        <p:attrNameLst>
                                          <p:attrName>style.visibility</p:attrName>
                                        </p:attrNameLst>
                                      </p:cBhvr>
                                      <p:to>
                                        <p:strVal val="visible"/>
                                      </p:to>
                                    </p:set>
                                    <p:anim calcmode="lin" valueType="num">
                                      <p:cBhvr additive="base">
                                        <p:cTn id="36" dur="1000" fill="hold"/>
                                        <p:tgtEl>
                                          <p:spTgt spid="40"/>
                                        </p:tgtEl>
                                        <p:attrNameLst>
                                          <p:attrName>ppt_x</p:attrName>
                                        </p:attrNameLst>
                                      </p:cBhvr>
                                      <p:tavLst>
                                        <p:tav tm="0">
                                          <p:val>
                                            <p:strVal val="#ppt_x"/>
                                          </p:val>
                                        </p:tav>
                                        <p:tav tm="100000">
                                          <p:val>
                                            <p:strVal val="#ppt_x"/>
                                          </p:val>
                                        </p:tav>
                                      </p:tavLst>
                                    </p:anim>
                                    <p:anim calcmode="lin" valueType="num">
                                      <p:cBhvr additive="base">
                                        <p:cTn id="37" dur="1000" fill="hold"/>
                                        <p:tgtEl>
                                          <p:spTgt spid="40"/>
                                        </p:tgtEl>
                                        <p:attrNameLst>
                                          <p:attrName>ppt_y</p:attrName>
                                        </p:attrNameLst>
                                      </p:cBhvr>
                                      <p:tavLst>
                                        <p:tav tm="0">
                                          <p:val>
                                            <p:strVal val="1+#ppt_h/2"/>
                                          </p:val>
                                        </p:tav>
                                        <p:tav tm="100000">
                                          <p:val>
                                            <p:strVal val="#ppt_y"/>
                                          </p:val>
                                        </p:tav>
                                      </p:tavLst>
                                    </p:anim>
                                  </p:childTnLst>
                                </p:cTn>
                              </p:par>
                              <p:par>
                                <p:cTn id="38" presetID="2" presetClass="entr" presetSubtype="4" accel="20000" decel="80000" fill="hold" nodeType="withEffect">
                                  <p:stCondLst>
                                    <p:cond delay="0"/>
                                  </p:stCondLst>
                                  <p:childTnLst>
                                    <p:set>
                                      <p:cBhvr>
                                        <p:cTn id="39" dur="1" fill="hold">
                                          <p:stCondLst>
                                            <p:cond delay="0"/>
                                          </p:stCondLst>
                                        </p:cTn>
                                        <p:tgtEl>
                                          <p:spTgt spid="31"/>
                                        </p:tgtEl>
                                        <p:attrNameLst>
                                          <p:attrName>style.visibility</p:attrName>
                                        </p:attrNameLst>
                                      </p:cBhvr>
                                      <p:to>
                                        <p:strVal val="visible"/>
                                      </p:to>
                                    </p:set>
                                    <p:anim calcmode="lin" valueType="num">
                                      <p:cBhvr additive="base">
                                        <p:cTn id="40" dur="1000" fill="hold"/>
                                        <p:tgtEl>
                                          <p:spTgt spid="31"/>
                                        </p:tgtEl>
                                        <p:attrNameLst>
                                          <p:attrName>ppt_x</p:attrName>
                                        </p:attrNameLst>
                                      </p:cBhvr>
                                      <p:tavLst>
                                        <p:tav tm="0">
                                          <p:val>
                                            <p:strVal val="#ppt_x"/>
                                          </p:val>
                                        </p:tav>
                                        <p:tav tm="100000">
                                          <p:val>
                                            <p:strVal val="#ppt_x"/>
                                          </p:val>
                                        </p:tav>
                                      </p:tavLst>
                                    </p:anim>
                                    <p:anim calcmode="lin" valueType="num">
                                      <p:cBhvr additive="base">
                                        <p:cTn id="41" dur="1000" fill="hold"/>
                                        <p:tgtEl>
                                          <p:spTgt spid="31"/>
                                        </p:tgtEl>
                                        <p:attrNameLst>
                                          <p:attrName>ppt_y</p:attrName>
                                        </p:attrNameLst>
                                      </p:cBhvr>
                                      <p:tavLst>
                                        <p:tav tm="0">
                                          <p:val>
                                            <p:strVal val="1+#ppt_h/2"/>
                                          </p:val>
                                        </p:tav>
                                        <p:tav tm="100000">
                                          <p:val>
                                            <p:strVal val="#ppt_y"/>
                                          </p:val>
                                        </p:tav>
                                      </p:tavLst>
                                    </p:anim>
                                  </p:childTnLst>
                                </p:cTn>
                              </p:par>
                            </p:childTnLst>
                          </p:cTn>
                        </p:par>
                        <p:par>
                          <p:cTn id="42" fill="hold">
                            <p:stCondLst>
                              <p:cond delay="3150"/>
                            </p:stCondLst>
                            <p:childTnLst>
                              <p:par>
                                <p:cTn id="43" presetID="22" presetClass="entr" presetSubtype="1" fill="hold" nodeType="afterEffect">
                                  <p:stCondLst>
                                    <p:cond delay="0"/>
                                  </p:stCondLst>
                                  <p:childTnLst>
                                    <p:set>
                                      <p:cBhvr>
                                        <p:cTn id="44" dur="1" fill="hold">
                                          <p:stCondLst>
                                            <p:cond delay="0"/>
                                          </p:stCondLst>
                                        </p:cTn>
                                        <p:tgtEl>
                                          <p:spTgt spid="30"/>
                                        </p:tgtEl>
                                        <p:attrNameLst>
                                          <p:attrName>style.visibility</p:attrName>
                                        </p:attrNameLst>
                                      </p:cBhvr>
                                      <p:to>
                                        <p:strVal val="visible"/>
                                      </p:to>
                                    </p:set>
                                    <p:animEffect transition="in" filter="wipe(up)">
                                      <p:cBhvr>
                                        <p:cTn id="45" dur="500"/>
                                        <p:tgtEl>
                                          <p:spTgt spid="30"/>
                                        </p:tgtEl>
                                      </p:cBhvr>
                                    </p:animEffect>
                                  </p:childTnLst>
                                </p:cTn>
                              </p:par>
                            </p:childTnLst>
                          </p:cTn>
                        </p:par>
                        <p:par>
                          <p:cTn id="46" fill="hold">
                            <p:stCondLst>
                              <p:cond delay="3650"/>
                            </p:stCondLst>
                            <p:childTnLst>
                              <p:par>
                                <p:cTn id="47" presetID="14" presetClass="entr" presetSubtype="10" fill="hold" grpId="0" nodeType="afterEffect">
                                  <p:stCondLst>
                                    <p:cond delay="0"/>
                                  </p:stCondLst>
                                  <p:iterate type="lt">
                                    <p:tmPct val="10000"/>
                                  </p:iterate>
                                  <p:childTnLst>
                                    <p:set>
                                      <p:cBhvr>
                                        <p:cTn id="48" dur="1" fill="hold">
                                          <p:stCondLst>
                                            <p:cond delay="0"/>
                                          </p:stCondLst>
                                        </p:cTn>
                                        <p:tgtEl>
                                          <p:spTgt spid="19"/>
                                        </p:tgtEl>
                                        <p:attrNameLst>
                                          <p:attrName>style.visibility</p:attrName>
                                        </p:attrNameLst>
                                      </p:cBhvr>
                                      <p:to>
                                        <p:strVal val="visible"/>
                                      </p:to>
                                    </p:set>
                                    <p:animEffect transition="in" filter="randombar(horizontal)">
                                      <p:cBhvr>
                                        <p:cTn id="49" dur="500"/>
                                        <p:tgtEl>
                                          <p:spTgt spid="19"/>
                                        </p:tgtEl>
                                      </p:cBhvr>
                                    </p:animEffect>
                                  </p:childTnLst>
                                </p:cTn>
                              </p:par>
                            </p:childTnLst>
                          </p:cTn>
                        </p:par>
                        <p:par>
                          <p:cTn id="50" fill="hold">
                            <p:stCondLst>
                              <p:cond delay="4400"/>
                            </p:stCondLst>
                            <p:childTnLst>
                              <p:par>
                                <p:cTn id="51" presetID="14" presetClass="entr" presetSubtype="10" fill="hold" grpId="0" nodeType="afterEffect">
                                  <p:stCondLst>
                                    <p:cond delay="0"/>
                                  </p:stCondLst>
                                  <p:iterate type="lt">
                                    <p:tmPct val="10000"/>
                                  </p:iterate>
                                  <p:childTnLst>
                                    <p:set>
                                      <p:cBhvr>
                                        <p:cTn id="52" dur="1" fill="hold">
                                          <p:stCondLst>
                                            <p:cond delay="0"/>
                                          </p:stCondLst>
                                        </p:cTn>
                                        <p:tgtEl>
                                          <p:spTgt spid="20"/>
                                        </p:tgtEl>
                                        <p:attrNameLst>
                                          <p:attrName>style.visibility</p:attrName>
                                        </p:attrNameLst>
                                      </p:cBhvr>
                                      <p:to>
                                        <p:strVal val="visible"/>
                                      </p:to>
                                    </p:set>
                                    <p:animEffect transition="in" filter="randombar(horizontal)">
                                      <p:cBhvr>
                                        <p:cTn id="53" dur="500"/>
                                        <p:tgtEl>
                                          <p:spTgt spid="20"/>
                                        </p:tgtEl>
                                      </p:cBhvr>
                                    </p:animEffect>
                                  </p:childTnLst>
                                </p:cTn>
                              </p:par>
                            </p:childTnLst>
                          </p:cTn>
                        </p:par>
                        <p:par>
                          <p:cTn id="54" fill="hold">
                            <p:stCondLst>
                              <p:cond delay="5150"/>
                            </p:stCondLst>
                            <p:childTnLst>
                              <p:par>
                                <p:cTn id="55" presetID="14" presetClass="entr" presetSubtype="10" fill="hold" grpId="0" nodeType="afterEffect">
                                  <p:stCondLst>
                                    <p:cond delay="0"/>
                                  </p:stCondLst>
                                  <p:iterate type="lt">
                                    <p:tmPct val="10000"/>
                                  </p:iterate>
                                  <p:childTnLst>
                                    <p:set>
                                      <p:cBhvr>
                                        <p:cTn id="56" dur="1" fill="hold">
                                          <p:stCondLst>
                                            <p:cond delay="0"/>
                                          </p:stCondLst>
                                        </p:cTn>
                                        <p:tgtEl>
                                          <p:spTgt spid="21"/>
                                        </p:tgtEl>
                                        <p:attrNameLst>
                                          <p:attrName>style.visibility</p:attrName>
                                        </p:attrNameLst>
                                      </p:cBhvr>
                                      <p:to>
                                        <p:strVal val="visible"/>
                                      </p:to>
                                    </p:set>
                                    <p:animEffect transition="in" filter="randombar(horizontal)">
                                      <p:cBhvr>
                                        <p:cTn id="57" dur="500"/>
                                        <p:tgtEl>
                                          <p:spTgt spid="21"/>
                                        </p:tgtEl>
                                      </p:cBhvr>
                                    </p:animEffect>
                                  </p:childTnLst>
                                </p:cTn>
                              </p:par>
                            </p:childTnLst>
                          </p:cTn>
                        </p:par>
                        <p:par>
                          <p:cTn id="58" fill="hold">
                            <p:stCondLst>
                              <p:cond delay="5900"/>
                            </p:stCondLst>
                            <p:childTnLst>
                              <p:par>
                                <p:cTn id="59" presetID="14" presetClass="entr" presetSubtype="10" fill="hold" grpId="0" nodeType="afterEffect">
                                  <p:stCondLst>
                                    <p:cond delay="0"/>
                                  </p:stCondLst>
                                  <p:iterate type="lt">
                                    <p:tmPct val="10000"/>
                                  </p:iterate>
                                  <p:childTnLst>
                                    <p:set>
                                      <p:cBhvr>
                                        <p:cTn id="60" dur="1" fill="hold">
                                          <p:stCondLst>
                                            <p:cond delay="0"/>
                                          </p:stCondLst>
                                        </p:cTn>
                                        <p:tgtEl>
                                          <p:spTgt spid="22"/>
                                        </p:tgtEl>
                                        <p:attrNameLst>
                                          <p:attrName>style.visibility</p:attrName>
                                        </p:attrNameLst>
                                      </p:cBhvr>
                                      <p:to>
                                        <p:strVal val="visible"/>
                                      </p:to>
                                    </p:set>
                                    <p:animEffect transition="in" filter="randombar(horizontal)">
                                      <p:cBhvr>
                                        <p:cTn id="61" dur="500"/>
                                        <p:tgtEl>
                                          <p:spTgt spid="22"/>
                                        </p:tgtEl>
                                      </p:cBhvr>
                                    </p:animEffect>
                                  </p:childTnLst>
                                </p:cTn>
                              </p:par>
                            </p:childTnLst>
                          </p:cTn>
                        </p:par>
                        <p:par>
                          <p:cTn id="62" fill="hold">
                            <p:stCondLst>
                              <p:cond delay="6650"/>
                            </p:stCondLst>
                            <p:childTnLst>
                              <p:par>
                                <p:cTn id="63" presetID="2" presetClass="entr" presetSubtype="12" decel="100000" fill="hold" nodeType="afterEffect">
                                  <p:stCondLst>
                                    <p:cond delay="0"/>
                                  </p:stCondLst>
                                  <p:childTnLst>
                                    <p:set>
                                      <p:cBhvr>
                                        <p:cTn id="64" dur="1" fill="hold">
                                          <p:stCondLst>
                                            <p:cond delay="0"/>
                                          </p:stCondLst>
                                        </p:cTn>
                                        <p:tgtEl>
                                          <p:spTgt spid="44"/>
                                        </p:tgtEl>
                                        <p:attrNameLst>
                                          <p:attrName>style.visibility</p:attrName>
                                        </p:attrNameLst>
                                      </p:cBhvr>
                                      <p:to>
                                        <p:strVal val="visible"/>
                                      </p:to>
                                    </p:set>
                                    <p:anim calcmode="lin" valueType="num">
                                      <p:cBhvr additive="base">
                                        <p:cTn id="65" dur="1500" fill="hold"/>
                                        <p:tgtEl>
                                          <p:spTgt spid="44"/>
                                        </p:tgtEl>
                                        <p:attrNameLst>
                                          <p:attrName>ppt_x</p:attrName>
                                        </p:attrNameLst>
                                      </p:cBhvr>
                                      <p:tavLst>
                                        <p:tav tm="0">
                                          <p:val>
                                            <p:strVal val="0-#ppt_w/2"/>
                                          </p:val>
                                        </p:tav>
                                        <p:tav tm="100000">
                                          <p:val>
                                            <p:strVal val="#ppt_x"/>
                                          </p:val>
                                        </p:tav>
                                      </p:tavLst>
                                    </p:anim>
                                    <p:anim calcmode="lin" valueType="num">
                                      <p:cBhvr additive="base">
                                        <p:cTn id="66" dur="1500" fill="hold"/>
                                        <p:tgtEl>
                                          <p:spTgt spid="4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1" grpId="1"/>
      <p:bldP spid="12" grpId="0"/>
      <p:bldP spid="19" grpId="0"/>
      <p:bldP spid="20" grpId="0"/>
      <p:bldP spid="21" grpId="0"/>
      <p:bldP spid="2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íṥļïḋé"/>
          <p:cNvSpPr/>
          <p:nvPr/>
        </p:nvSpPr>
        <p:spPr>
          <a:xfrm>
            <a:off x="4116630" y="523389"/>
            <a:ext cx="3730277" cy="646331"/>
          </a:xfrm>
          <a:prstGeom prst="rect">
            <a:avLst/>
          </a:prstGeom>
          <a:noFill/>
          <a:ln w="3175"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zh-CN" altLang="en-US" sz="3600" dirty="0">
                <a:solidFill>
                  <a:srgbClr val="C0B6B4"/>
                </a:solidFill>
                <a:cs typeface="+mn-ea"/>
                <a:sym typeface="+mn-lt"/>
              </a:rPr>
              <a:t>存在问题不足</a:t>
            </a:r>
            <a:endParaRPr lang="zh-CN" altLang="en-US" sz="3600" dirty="0">
              <a:solidFill>
                <a:srgbClr val="C0B6B4"/>
              </a:solidFill>
              <a:cs typeface="+mn-ea"/>
              <a:sym typeface="+mn-lt"/>
            </a:endParaRPr>
          </a:p>
        </p:txBody>
      </p:sp>
      <p:cxnSp>
        <p:nvCxnSpPr>
          <p:cNvPr id="6" name="直接连接符 5"/>
          <p:cNvCxnSpPr/>
          <p:nvPr/>
        </p:nvCxnSpPr>
        <p:spPr>
          <a:xfrm>
            <a:off x="5426183" y="1294770"/>
            <a:ext cx="1111170" cy="0"/>
          </a:xfrm>
          <a:prstGeom prst="line">
            <a:avLst/>
          </a:prstGeom>
          <a:ln w="19050">
            <a:solidFill>
              <a:srgbClr val="C0B6B4"/>
            </a:solidFill>
          </a:ln>
        </p:spPr>
        <p:style>
          <a:lnRef idx="1">
            <a:schemeClr val="accent1"/>
          </a:lnRef>
          <a:fillRef idx="0">
            <a:schemeClr val="accent1"/>
          </a:fillRef>
          <a:effectRef idx="0">
            <a:schemeClr val="accent1"/>
          </a:effectRef>
          <a:fontRef idx="minor">
            <a:schemeClr val="tx1"/>
          </a:fontRef>
        </p:style>
      </p:cxnSp>
      <p:pic>
        <p:nvPicPr>
          <p:cNvPr id="4" name="图片 3"/>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a:xfrm rot="18099139">
            <a:off x="4215983" y="2127799"/>
            <a:ext cx="4123616" cy="3672594"/>
          </a:xfrm>
          <a:prstGeom prst="rect">
            <a:avLst/>
          </a:prstGeom>
        </p:spPr>
      </p:pic>
      <p:grpSp>
        <p:nvGrpSpPr>
          <p:cNvPr id="7" name="Group 26"/>
          <p:cNvGrpSpPr/>
          <p:nvPr/>
        </p:nvGrpSpPr>
        <p:grpSpPr>
          <a:xfrm>
            <a:off x="2526147" y="2947469"/>
            <a:ext cx="2413174" cy="393197"/>
            <a:chOff x="1741845" y="2481978"/>
            <a:chExt cx="2880221" cy="393197"/>
          </a:xfrm>
        </p:grpSpPr>
        <p:cxnSp>
          <p:nvCxnSpPr>
            <p:cNvPr id="8" name="Straight Connector 27"/>
            <p:cNvCxnSpPr/>
            <p:nvPr/>
          </p:nvCxnSpPr>
          <p:spPr>
            <a:xfrm flipH="1" flipV="1">
              <a:off x="3555062" y="2481978"/>
              <a:ext cx="1067004" cy="3931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28"/>
            <p:cNvCxnSpPr/>
            <p:nvPr/>
          </p:nvCxnSpPr>
          <p:spPr>
            <a:xfrm flipH="1">
              <a:off x="1741845" y="2481978"/>
              <a:ext cx="1813218" cy="0"/>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10" name="Title 20"/>
          <p:cNvSpPr txBox="1"/>
          <p:nvPr/>
        </p:nvSpPr>
        <p:spPr>
          <a:xfrm>
            <a:off x="2526147" y="2576116"/>
            <a:ext cx="1323439" cy="269304"/>
          </a:xfrm>
          <a:prstGeom prst="rect">
            <a:avLst/>
          </a:prstGeom>
        </p:spPr>
        <p:txBody>
          <a:bodyPr vert="horz" wrap="none" lIns="45720" tIns="0" rIns="45720" bIns="22860" rtlCol="0" anchor="t" anchorCtr="0">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r>
              <a:rPr lang="zh-CN" altLang="en-US" sz="1600" b="1" dirty="0">
                <a:solidFill>
                  <a:schemeClr val="tx1"/>
                </a:solidFill>
                <a:latin typeface="+mn-lt"/>
                <a:ea typeface="+mn-ea"/>
                <a:cs typeface="+mn-ea"/>
                <a:sym typeface="+mn-lt"/>
              </a:rPr>
              <a:t>填写段落标题</a:t>
            </a:r>
            <a:endParaRPr lang="zh-CN" altLang="en-US" sz="1600" b="1" dirty="0">
              <a:solidFill>
                <a:schemeClr val="tx1"/>
              </a:solidFill>
              <a:latin typeface="+mn-lt"/>
              <a:ea typeface="+mn-ea"/>
              <a:cs typeface="+mn-ea"/>
              <a:sym typeface="+mn-lt"/>
            </a:endParaRPr>
          </a:p>
        </p:txBody>
      </p:sp>
      <p:sp>
        <p:nvSpPr>
          <p:cNvPr id="11" name="Title 20"/>
          <p:cNvSpPr txBox="1"/>
          <p:nvPr/>
        </p:nvSpPr>
        <p:spPr>
          <a:xfrm>
            <a:off x="2532417" y="3213466"/>
            <a:ext cx="1871927" cy="609398"/>
          </a:xfrm>
          <a:prstGeom prst="rect">
            <a:avLst/>
          </a:prstGeom>
        </p:spPr>
        <p:txBody>
          <a:bodyPr vert="horz" wrap="square" lIns="45720" tIns="0" rIns="0" bIns="0" rtlCol="0" anchor="t">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20000"/>
              </a:lnSpc>
            </a:pPr>
            <a:r>
              <a:rPr lang="zh-CN" altLang="en-US" sz="1100" dirty="0">
                <a:solidFill>
                  <a:schemeClr val="bg1">
                    <a:lumMod val="50000"/>
                  </a:schemeClr>
                </a:solidFill>
                <a:latin typeface="+mn-lt"/>
                <a:ea typeface="+mn-ea"/>
                <a:cs typeface="+mn-ea"/>
                <a:sym typeface="+mn-lt"/>
              </a:rPr>
              <a:t>您的内容打在这里，或者通过复制您的文本后，在此框中选择粘贴，并选择只保留文字</a:t>
            </a:r>
            <a:endParaRPr lang="en-US" sz="1100" dirty="0">
              <a:solidFill>
                <a:schemeClr val="bg1">
                  <a:lumMod val="50000"/>
                </a:schemeClr>
              </a:solidFill>
              <a:latin typeface="+mn-lt"/>
              <a:ea typeface="+mn-ea"/>
              <a:cs typeface="+mn-ea"/>
              <a:sym typeface="+mn-lt"/>
            </a:endParaRPr>
          </a:p>
        </p:txBody>
      </p:sp>
      <p:grpSp>
        <p:nvGrpSpPr>
          <p:cNvPr id="12" name="Group 26"/>
          <p:cNvGrpSpPr/>
          <p:nvPr/>
        </p:nvGrpSpPr>
        <p:grpSpPr>
          <a:xfrm>
            <a:off x="2885178" y="5172167"/>
            <a:ext cx="2413174" cy="393197"/>
            <a:chOff x="1741845" y="2481978"/>
            <a:chExt cx="2880221" cy="393197"/>
          </a:xfrm>
        </p:grpSpPr>
        <p:cxnSp>
          <p:nvCxnSpPr>
            <p:cNvPr id="13" name="Straight Connector 27"/>
            <p:cNvCxnSpPr/>
            <p:nvPr/>
          </p:nvCxnSpPr>
          <p:spPr>
            <a:xfrm flipH="1" flipV="1">
              <a:off x="3555062" y="2481978"/>
              <a:ext cx="1067004" cy="3931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28"/>
            <p:cNvCxnSpPr/>
            <p:nvPr/>
          </p:nvCxnSpPr>
          <p:spPr>
            <a:xfrm flipH="1">
              <a:off x="1741845" y="2481978"/>
              <a:ext cx="1813218" cy="0"/>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15" name="Title 20"/>
          <p:cNvSpPr txBox="1"/>
          <p:nvPr/>
        </p:nvSpPr>
        <p:spPr>
          <a:xfrm>
            <a:off x="2885178" y="4800814"/>
            <a:ext cx="1323439" cy="269304"/>
          </a:xfrm>
          <a:prstGeom prst="rect">
            <a:avLst/>
          </a:prstGeom>
        </p:spPr>
        <p:txBody>
          <a:bodyPr vert="horz" wrap="none" lIns="45720" tIns="0" rIns="45720" bIns="22860" rtlCol="0" anchor="t" anchorCtr="0">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r>
              <a:rPr lang="zh-CN" altLang="en-US" sz="1600" b="1" dirty="0">
                <a:solidFill>
                  <a:schemeClr val="tx1"/>
                </a:solidFill>
                <a:latin typeface="+mn-lt"/>
                <a:ea typeface="+mn-ea"/>
                <a:cs typeface="+mn-ea"/>
                <a:sym typeface="+mn-lt"/>
              </a:rPr>
              <a:t>填写段落标题</a:t>
            </a:r>
            <a:endParaRPr lang="zh-CN" altLang="en-US" sz="1600" b="1" dirty="0">
              <a:solidFill>
                <a:schemeClr val="tx1"/>
              </a:solidFill>
              <a:latin typeface="+mn-lt"/>
              <a:ea typeface="+mn-ea"/>
              <a:cs typeface="+mn-ea"/>
              <a:sym typeface="+mn-lt"/>
            </a:endParaRPr>
          </a:p>
        </p:txBody>
      </p:sp>
      <p:sp>
        <p:nvSpPr>
          <p:cNvPr id="16" name="Title 20"/>
          <p:cNvSpPr txBox="1"/>
          <p:nvPr/>
        </p:nvSpPr>
        <p:spPr>
          <a:xfrm>
            <a:off x="2871057" y="5428308"/>
            <a:ext cx="1871927" cy="609398"/>
          </a:xfrm>
          <a:prstGeom prst="rect">
            <a:avLst/>
          </a:prstGeom>
        </p:spPr>
        <p:txBody>
          <a:bodyPr vert="horz" wrap="square" lIns="45720" tIns="0" rIns="0" bIns="0" rtlCol="0" anchor="t">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20000"/>
              </a:lnSpc>
            </a:pPr>
            <a:r>
              <a:rPr lang="zh-CN" altLang="en-US" sz="1100" dirty="0">
                <a:solidFill>
                  <a:schemeClr val="bg1">
                    <a:lumMod val="50000"/>
                  </a:schemeClr>
                </a:solidFill>
                <a:latin typeface="+mn-lt"/>
                <a:ea typeface="+mn-ea"/>
                <a:cs typeface="+mn-ea"/>
                <a:sym typeface="+mn-lt"/>
              </a:rPr>
              <a:t>您的内容打在这里，或者通过复制您的文本后，在此框中选择粘贴，并选择只保留文字</a:t>
            </a:r>
            <a:endParaRPr lang="en-US" sz="1100" dirty="0">
              <a:solidFill>
                <a:schemeClr val="bg1">
                  <a:lumMod val="50000"/>
                </a:schemeClr>
              </a:solidFill>
              <a:latin typeface="+mn-lt"/>
              <a:ea typeface="+mn-ea"/>
              <a:cs typeface="+mn-ea"/>
              <a:sym typeface="+mn-lt"/>
            </a:endParaRPr>
          </a:p>
        </p:txBody>
      </p:sp>
      <p:grpSp>
        <p:nvGrpSpPr>
          <p:cNvPr id="17" name="Group 26"/>
          <p:cNvGrpSpPr/>
          <p:nvPr/>
        </p:nvGrpSpPr>
        <p:grpSpPr>
          <a:xfrm flipH="1">
            <a:off x="7022445" y="1794538"/>
            <a:ext cx="2322245" cy="477636"/>
            <a:chOff x="1741845" y="2481978"/>
            <a:chExt cx="2880221" cy="393197"/>
          </a:xfrm>
        </p:grpSpPr>
        <p:cxnSp>
          <p:nvCxnSpPr>
            <p:cNvPr id="18" name="Straight Connector 27"/>
            <p:cNvCxnSpPr/>
            <p:nvPr/>
          </p:nvCxnSpPr>
          <p:spPr>
            <a:xfrm flipH="1" flipV="1">
              <a:off x="3555062" y="2481978"/>
              <a:ext cx="1067004" cy="3931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28"/>
            <p:cNvCxnSpPr/>
            <p:nvPr/>
          </p:nvCxnSpPr>
          <p:spPr>
            <a:xfrm flipH="1">
              <a:off x="1741845" y="2481978"/>
              <a:ext cx="1813218" cy="0"/>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20" name="Title 20"/>
          <p:cNvSpPr txBox="1"/>
          <p:nvPr/>
        </p:nvSpPr>
        <p:spPr>
          <a:xfrm>
            <a:off x="7833316" y="1383610"/>
            <a:ext cx="1323439" cy="269304"/>
          </a:xfrm>
          <a:prstGeom prst="rect">
            <a:avLst/>
          </a:prstGeom>
        </p:spPr>
        <p:txBody>
          <a:bodyPr vert="horz" wrap="none" lIns="45720" tIns="0" rIns="45720" bIns="22860" rtlCol="0" anchor="t" anchorCtr="0">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r>
              <a:rPr lang="zh-CN" altLang="en-US" sz="1600" b="1" dirty="0">
                <a:solidFill>
                  <a:schemeClr val="tx1"/>
                </a:solidFill>
                <a:latin typeface="+mn-lt"/>
                <a:ea typeface="+mn-ea"/>
                <a:cs typeface="+mn-ea"/>
                <a:sym typeface="+mn-lt"/>
              </a:rPr>
              <a:t>填写段落标题</a:t>
            </a:r>
            <a:endParaRPr lang="zh-CN" altLang="en-US" sz="1600" b="1" dirty="0">
              <a:solidFill>
                <a:schemeClr val="tx1"/>
              </a:solidFill>
              <a:latin typeface="+mn-lt"/>
              <a:ea typeface="+mn-ea"/>
              <a:cs typeface="+mn-ea"/>
              <a:sym typeface="+mn-lt"/>
            </a:endParaRPr>
          </a:p>
        </p:txBody>
      </p:sp>
      <p:sp>
        <p:nvSpPr>
          <p:cNvPr id="21" name="Title 20"/>
          <p:cNvSpPr txBox="1"/>
          <p:nvPr/>
        </p:nvSpPr>
        <p:spPr>
          <a:xfrm>
            <a:off x="7766472" y="2079953"/>
            <a:ext cx="1871927" cy="609398"/>
          </a:xfrm>
          <a:prstGeom prst="rect">
            <a:avLst/>
          </a:prstGeom>
        </p:spPr>
        <p:txBody>
          <a:bodyPr vert="horz" wrap="square" lIns="45720" tIns="0" rIns="0" bIns="0" rtlCol="0" anchor="t">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20000"/>
              </a:lnSpc>
            </a:pPr>
            <a:r>
              <a:rPr lang="zh-CN" altLang="en-US" sz="1100" dirty="0">
                <a:solidFill>
                  <a:schemeClr val="bg1">
                    <a:lumMod val="50000"/>
                  </a:schemeClr>
                </a:solidFill>
                <a:latin typeface="+mn-lt"/>
                <a:ea typeface="+mn-ea"/>
                <a:cs typeface="+mn-ea"/>
                <a:sym typeface="+mn-lt"/>
              </a:rPr>
              <a:t>您的内容打在这里，或者通过复制您的文本后，在此框中选择粘贴，并选择只保留文字</a:t>
            </a:r>
            <a:endParaRPr lang="en-US" sz="1100" dirty="0">
              <a:solidFill>
                <a:schemeClr val="bg1">
                  <a:lumMod val="50000"/>
                </a:schemeClr>
              </a:solidFill>
              <a:latin typeface="+mn-lt"/>
              <a:ea typeface="+mn-ea"/>
              <a:cs typeface="+mn-ea"/>
              <a:sym typeface="+mn-lt"/>
            </a:endParaRPr>
          </a:p>
        </p:txBody>
      </p:sp>
      <p:grpSp>
        <p:nvGrpSpPr>
          <p:cNvPr id="22" name="Group 26"/>
          <p:cNvGrpSpPr/>
          <p:nvPr/>
        </p:nvGrpSpPr>
        <p:grpSpPr>
          <a:xfrm flipH="1">
            <a:off x="7097352" y="4210082"/>
            <a:ext cx="2932083" cy="618827"/>
            <a:chOff x="1741845" y="2481978"/>
            <a:chExt cx="2880221" cy="393197"/>
          </a:xfrm>
        </p:grpSpPr>
        <p:cxnSp>
          <p:nvCxnSpPr>
            <p:cNvPr id="23" name="Straight Connector 27"/>
            <p:cNvCxnSpPr/>
            <p:nvPr/>
          </p:nvCxnSpPr>
          <p:spPr>
            <a:xfrm flipH="1" flipV="1">
              <a:off x="3555062" y="2481978"/>
              <a:ext cx="1067004" cy="39319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8"/>
            <p:cNvCxnSpPr/>
            <p:nvPr/>
          </p:nvCxnSpPr>
          <p:spPr>
            <a:xfrm flipH="1">
              <a:off x="1741845" y="2481978"/>
              <a:ext cx="1813218" cy="0"/>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25" name="Title 20"/>
          <p:cNvSpPr txBox="1"/>
          <p:nvPr/>
        </p:nvSpPr>
        <p:spPr>
          <a:xfrm>
            <a:off x="8518060" y="3799155"/>
            <a:ext cx="1323439" cy="269304"/>
          </a:xfrm>
          <a:prstGeom prst="rect">
            <a:avLst/>
          </a:prstGeom>
        </p:spPr>
        <p:txBody>
          <a:bodyPr vert="horz" wrap="none" lIns="45720" tIns="0" rIns="45720" bIns="22860" rtlCol="0" anchor="t" anchorCtr="0">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r>
              <a:rPr lang="zh-CN" altLang="en-US" sz="1600" b="1" dirty="0">
                <a:solidFill>
                  <a:schemeClr val="tx1"/>
                </a:solidFill>
                <a:latin typeface="+mn-lt"/>
                <a:ea typeface="+mn-ea"/>
                <a:cs typeface="+mn-ea"/>
                <a:sym typeface="+mn-lt"/>
              </a:rPr>
              <a:t>填写段落标题</a:t>
            </a:r>
            <a:endParaRPr lang="zh-CN" altLang="en-US" sz="1600" b="1" dirty="0">
              <a:solidFill>
                <a:schemeClr val="tx1"/>
              </a:solidFill>
              <a:latin typeface="+mn-lt"/>
              <a:ea typeface="+mn-ea"/>
              <a:cs typeface="+mn-ea"/>
              <a:sym typeface="+mn-lt"/>
            </a:endParaRPr>
          </a:p>
        </p:txBody>
      </p:sp>
      <p:sp>
        <p:nvSpPr>
          <p:cNvPr id="26" name="Title 20"/>
          <p:cNvSpPr txBox="1"/>
          <p:nvPr/>
        </p:nvSpPr>
        <p:spPr>
          <a:xfrm>
            <a:off x="8248817" y="4517845"/>
            <a:ext cx="1871927" cy="609398"/>
          </a:xfrm>
          <a:prstGeom prst="rect">
            <a:avLst/>
          </a:prstGeom>
        </p:spPr>
        <p:txBody>
          <a:bodyPr vert="horz" wrap="square" lIns="45720" tIns="0" rIns="0" bIns="0" rtlCol="0" anchor="t">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algn="l">
              <a:lnSpc>
                <a:spcPct val="120000"/>
              </a:lnSpc>
            </a:pPr>
            <a:r>
              <a:rPr lang="zh-CN" altLang="en-US" sz="1100" dirty="0">
                <a:solidFill>
                  <a:schemeClr val="bg1">
                    <a:lumMod val="50000"/>
                  </a:schemeClr>
                </a:solidFill>
                <a:latin typeface="+mn-lt"/>
                <a:ea typeface="+mn-ea"/>
                <a:cs typeface="+mn-ea"/>
                <a:sym typeface="+mn-lt"/>
              </a:rPr>
              <a:t>您的内容打在这里，或者通过复制您的文本后，在此框中选择粘贴，并选择只保留文字</a:t>
            </a:r>
            <a:endParaRPr lang="en-US" sz="1100" dirty="0">
              <a:solidFill>
                <a:schemeClr val="bg1">
                  <a:lumMod val="50000"/>
                </a:schemeClr>
              </a:solidFill>
              <a:latin typeface="+mn-lt"/>
              <a:ea typeface="+mn-ea"/>
              <a:cs typeface="+mn-ea"/>
              <a:sym typeface="+mn-lt"/>
            </a:endParaRPr>
          </a:p>
        </p:txBody>
      </p:sp>
      <p:grpSp>
        <p:nvGrpSpPr>
          <p:cNvPr id="27" name="组合 26"/>
          <p:cNvGrpSpPr/>
          <p:nvPr/>
        </p:nvGrpSpPr>
        <p:grpSpPr>
          <a:xfrm>
            <a:off x="1241116" y="2424330"/>
            <a:ext cx="903409" cy="903736"/>
            <a:chOff x="6970643" y="1699165"/>
            <a:chExt cx="903409" cy="903736"/>
          </a:xfrm>
          <a:solidFill>
            <a:srgbClr val="CDC5C3"/>
          </a:solidFill>
        </p:grpSpPr>
        <p:sp>
          <p:nvSpPr>
            <p:cNvPr id="28" name="椭圆 27"/>
            <p:cNvSpPr/>
            <p:nvPr/>
          </p:nvSpPr>
          <p:spPr>
            <a:xfrm>
              <a:off x="6970643" y="1699165"/>
              <a:ext cx="903409" cy="903736"/>
            </a:xfrm>
            <a:prstGeom prst="ellipse">
              <a:avLst/>
            </a:prstGeom>
            <a:grpFill/>
            <a:ln w="1905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prstClr val="white"/>
                </a:solidFill>
                <a:effectLst/>
                <a:uLnTx/>
                <a:uFillTx/>
                <a:cs typeface="+mn-ea"/>
                <a:sym typeface="+mn-lt"/>
              </a:endParaRPr>
            </a:p>
          </p:txBody>
        </p:sp>
        <p:sp>
          <p:nvSpPr>
            <p:cNvPr id="29" name="TextBox 39"/>
            <p:cNvSpPr txBox="1"/>
            <p:nvPr/>
          </p:nvSpPr>
          <p:spPr>
            <a:xfrm>
              <a:off x="7166337" y="1797090"/>
              <a:ext cx="545342" cy="707886"/>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lang="en-US" altLang="zh-CN" sz="4000" kern="0" dirty="0">
                  <a:solidFill>
                    <a:srgbClr val="FFFFFF"/>
                  </a:solidFill>
                  <a:cs typeface="+mn-ea"/>
                  <a:sym typeface="+mn-lt"/>
                </a:rPr>
                <a:t>A</a:t>
              </a:r>
              <a:endParaRPr kumimoji="0" lang="zh-CN" altLang="en-US" sz="4000" i="0" u="none" strike="noStrike" kern="0" cap="none" spc="0" normalizeH="0" baseline="0" noProof="0" dirty="0">
                <a:ln>
                  <a:noFill/>
                </a:ln>
                <a:solidFill>
                  <a:srgbClr val="FFFFFF"/>
                </a:solidFill>
                <a:effectLst/>
                <a:uLnTx/>
                <a:uFillTx/>
                <a:cs typeface="+mn-ea"/>
                <a:sym typeface="+mn-lt"/>
              </a:endParaRPr>
            </a:p>
          </p:txBody>
        </p:sp>
      </p:grpSp>
      <p:grpSp>
        <p:nvGrpSpPr>
          <p:cNvPr id="30" name="组合 29"/>
          <p:cNvGrpSpPr/>
          <p:nvPr/>
        </p:nvGrpSpPr>
        <p:grpSpPr>
          <a:xfrm>
            <a:off x="1401151" y="4766544"/>
            <a:ext cx="903409" cy="903736"/>
            <a:chOff x="6970643" y="1699165"/>
            <a:chExt cx="903409" cy="903736"/>
          </a:xfrm>
          <a:solidFill>
            <a:srgbClr val="CDC5C3"/>
          </a:solidFill>
        </p:grpSpPr>
        <p:sp>
          <p:nvSpPr>
            <p:cNvPr id="31" name="椭圆 30"/>
            <p:cNvSpPr/>
            <p:nvPr/>
          </p:nvSpPr>
          <p:spPr>
            <a:xfrm>
              <a:off x="6970643" y="1699165"/>
              <a:ext cx="903409" cy="903736"/>
            </a:xfrm>
            <a:prstGeom prst="ellipse">
              <a:avLst/>
            </a:prstGeom>
            <a:grpFill/>
            <a:ln w="1905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prstClr val="white"/>
                </a:solidFill>
                <a:effectLst/>
                <a:uLnTx/>
                <a:uFillTx/>
                <a:cs typeface="+mn-ea"/>
                <a:sym typeface="+mn-lt"/>
              </a:endParaRPr>
            </a:p>
          </p:txBody>
        </p:sp>
        <p:sp>
          <p:nvSpPr>
            <p:cNvPr id="32" name="TextBox 39"/>
            <p:cNvSpPr txBox="1"/>
            <p:nvPr/>
          </p:nvSpPr>
          <p:spPr>
            <a:xfrm>
              <a:off x="7187911" y="1790099"/>
              <a:ext cx="526106" cy="707886"/>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lang="en-US" altLang="zh-CN" sz="4000" kern="0" dirty="0">
                  <a:solidFill>
                    <a:srgbClr val="FFFFFF"/>
                  </a:solidFill>
                  <a:cs typeface="+mn-ea"/>
                  <a:sym typeface="+mn-lt"/>
                </a:rPr>
                <a:t>B</a:t>
              </a:r>
              <a:endParaRPr kumimoji="0" lang="zh-CN" altLang="en-US" sz="4000" i="0" u="none" strike="noStrike" kern="0" cap="none" spc="0" normalizeH="0" baseline="0" noProof="0" dirty="0">
                <a:ln>
                  <a:noFill/>
                </a:ln>
                <a:solidFill>
                  <a:srgbClr val="FFFFFF"/>
                </a:solidFill>
                <a:effectLst/>
                <a:uLnTx/>
                <a:uFillTx/>
                <a:cs typeface="+mn-ea"/>
                <a:sym typeface="+mn-lt"/>
              </a:endParaRPr>
            </a:p>
          </p:txBody>
        </p:sp>
      </p:grpSp>
      <p:grpSp>
        <p:nvGrpSpPr>
          <p:cNvPr id="33" name="组合 32"/>
          <p:cNvGrpSpPr/>
          <p:nvPr/>
        </p:nvGrpSpPr>
        <p:grpSpPr>
          <a:xfrm>
            <a:off x="9937037" y="1342670"/>
            <a:ext cx="903409" cy="903736"/>
            <a:chOff x="6970643" y="1699165"/>
            <a:chExt cx="903409" cy="903736"/>
          </a:xfrm>
          <a:solidFill>
            <a:srgbClr val="CDC5C3"/>
          </a:solidFill>
        </p:grpSpPr>
        <p:sp>
          <p:nvSpPr>
            <p:cNvPr id="34" name="椭圆 33"/>
            <p:cNvSpPr/>
            <p:nvPr/>
          </p:nvSpPr>
          <p:spPr>
            <a:xfrm>
              <a:off x="6970643" y="1699165"/>
              <a:ext cx="903409" cy="903736"/>
            </a:xfrm>
            <a:prstGeom prst="ellipse">
              <a:avLst/>
            </a:prstGeom>
            <a:grpFill/>
            <a:ln w="1905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prstClr val="white"/>
                </a:solidFill>
                <a:effectLst/>
                <a:uLnTx/>
                <a:uFillTx/>
                <a:cs typeface="+mn-ea"/>
                <a:sym typeface="+mn-lt"/>
              </a:endParaRPr>
            </a:p>
          </p:txBody>
        </p:sp>
        <p:sp>
          <p:nvSpPr>
            <p:cNvPr id="35" name="TextBox 39"/>
            <p:cNvSpPr txBox="1"/>
            <p:nvPr/>
          </p:nvSpPr>
          <p:spPr>
            <a:xfrm>
              <a:off x="7145239" y="1797090"/>
              <a:ext cx="527709" cy="707886"/>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lang="en-US" altLang="zh-CN" sz="4000" kern="0" dirty="0">
                  <a:solidFill>
                    <a:srgbClr val="FFFFFF"/>
                  </a:solidFill>
                  <a:cs typeface="+mn-ea"/>
                  <a:sym typeface="+mn-lt"/>
                </a:rPr>
                <a:t>C</a:t>
              </a:r>
              <a:endParaRPr kumimoji="0" lang="zh-CN" altLang="en-US" sz="4000" i="0" u="none" strike="noStrike" kern="0" cap="none" spc="0" normalizeH="0" baseline="0" noProof="0" dirty="0">
                <a:ln>
                  <a:noFill/>
                </a:ln>
                <a:solidFill>
                  <a:srgbClr val="FFFFFF"/>
                </a:solidFill>
                <a:effectLst/>
                <a:uLnTx/>
                <a:uFillTx/>
                <a:cs typeface="+mn-ea"/>
                <a:sym typeface="+mn-lt"/>
              </a:endParaRPr>
            </a:p>
          </p:txBody>
        </p:sp>
      </p:grpSp>
      <p:grpSp>
        <p:nvGrpSpPr>
          <p:cNvPr id="36" name="组合 35"/>
          <p:cNvGrpSpPr/>
          <p:nvPr/>
        </p:nvGrpSpPr>
        <p:grpSpPr>
          <a:xfrm>
            <a:off x="10447092" y="3753224"/>
            <a:ext cx="903409" cy="903736"/>
            <a:chOff x="6970643" y="1699165"/>
            <a:chExt cx="903409" cy="903736"/>
          </a:xfrm>
          <a:solidFill>
            <a:srgbClr val="CDC5C3"/>
          </a:solidFill>
        </p:grpSpPr>
        <p:sp>
          <p:nvSpPr>
            <p:cNvPr id="37" name="椭圆 36"/>
            <p:cNvSpPr/>
            <p:nvPr/>
          </p:nvSpPr>
          <p:spPr>
            <a:xfrm>
              <a:off x="6970643" y="1699165"/>
              <a:ext cx="903409" cy="903736"/>
            </a:xfrm>
            <a:prstGeom prst="ellipse">
              <a:avLst/>
            </a:prstGeom>
            <a:grpFill/>
            <a:ln w="19050" cap="flat" cmpd="sng" algn="ctr">
              <a:noFill/>
              <a:prstDash val="solid"/>
              <a:miter lim="800000"/>
            </a:ln>
            <a:effectLst/>
          </p:spPr>
          <p:txBody>
            <a:bodyPr rot="0" spcFirstLastPara="0" vertOverflow="overflow" horzOverflow="overflow" vert="horz" wrap="square" lIns="0" tIns="0" rIns="0" bIns="0" numCol="1" spcCol="0" rtlCol="0" fromWordArt="0" anchor="ctr" anchorCtr="0" forceAA="0" compatLnSpc="1">
              <a:noAutofit/>
            </a:bodyP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200" b="0" i="0" u="none" strike="noStrike" kern="0" cap="none" spc="0" normalizeH="0" baseline="0" noProof="0">
                <a:ln>
                  <a:noFill/>
                </a:ln>
                <a:solidFill>
                  <a:prstClr val="white"/>
                </a:solidFill>
                <a:effectLst/>
                <a:uLnTx/>
                <a:uFillTx/>
                <a:cs typeface="+mn-ea"/>
                <a:sym typeface="+mn-lt"/>
              </a:endParaRPr>
            </a:p>
          </p:txBody>
        </p:sp>
        <p:sp>
          <p:nvSpPr>
            <p:cNvPr id="38" name="TextBox 39"/>
            <p:cNvSpPr txBox="1"/>
            <p:nvPr/>
          </p:nvSpPr>
          <p:spPr>
            <a:xfrm>
              <a:off x="7158579" y="1797090"/>
              <a:ext cx="575799" cy="707886"/>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lang="en-US" altLang="zh-CN" sz="4000" kern="0" dirty="0">
                  <a:solidFill>
                    <a:srgbClr val="FFFFFF"/>
                  </a:solidFill>
                  <a:cs typeface="+mn-ea"/>
                  <a:sym typeface="+mn-lt"/>
                </a:rPr>
                <a:t>D</a:t>
              </a:r>
              <a:endParaRPr kumimoji="0" lang="zh-CN" altLang="en-US" sz="4000" i="0" u="none" strike="noStrike" kern="0" cap="none" spc="0" normalizeH="0" baseline="0" noProof="0" dirty="0">
                <a:ln>
                  <a:noFill/>
                </a:ln>
                <a:solidFill>
                  <a:srgbClr val="FFFFFF"/>
                </a:solidFill>
                <a:effectLst/>
                <a:uLnTx/>
                <a:uFillTx/>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300" advTm="0">
        <p14:pan/>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20000" decel="8000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ppt_x"/>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1" accel="20000" decel="80000" fill="hold" grpId="0" nodeType="withEffect">
                                  <p:stCondLst>
                                    <p:cond delay="20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ppt_x"/>
                                          </p:val>
                                        </p:tav>
                                        <p:tav tm="100000">
                                          <p:val>
                                            <p:strVal val="#ppt_x"/>
                                          </p:val>
                                        </p:tav>
                                      </p:tavLst>
                                    </p:anim>
                                    <p:anim calcmode="lin" valueType="num">
                                      <p:cBhvr additive="base">
                                        <p:cTn id="12" dur="1000" fill="hold"/>
                                        <p:tgtEl>
                                          <p:spTgt spid="5"/>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42" presetClass="entr" presetSubtype="0" fill="hold"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1000"/>
                                        <p:tgtEl>
                                          <p:spTgt spid="4"/>
                                        </p:tgtEl>
                                      </p:cBhvr>
                                    </p:animEffect>
                                    <p:anim calcmode="lin" valueType="num">
                                      <p:cBhvr>
                                        <p:cTn id="17" dur="1000" fill="hold"/>
                                        <p:tgtEl>
                                          <p:spTgt spid="4"/>
                                        </p:tgtEl>
                                        <p:attrNameLst>
                                          <p:attrName>ppt_x</p:attrName>
                                        </p:attrNameLst>
                                      </p:cBhvr>
                                      <p:tavLst>
                                        <p:tav tm="0">
                                          <p:val>
                                            <p:strVal val="#ppt_x"/>
                                          </p:val>
                                        </p:tav>
                                        <p:tav tm="100000">
                                          <p:val>
                                            <p:strVal val="#ppt_x"/>
                                          </p:val>
                                        </p:tav>
                                      </p:tavLst>
                                    </p:anim>
                                    <p:anim calcmode="lin" valueType="num">
                                      <p:cBhvr>
                                        <p:cTn id="18" dur="1000" fill="hold"/>
                                        <p:tgtEl>
                                          <p:spTgt spid="4"/>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22" presetClass="entr" presetSubtype="2"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right)">
                                      <p:cBhvr>
                                        <p:cTn id="22" dur="500"/>
                                        <p:tgtEl>
                                          <p:spTgt spid="7"/>
                                        </p:tgtEl>
                                      </p:cBhvr>
                                    </p:animEffect>
                                  </p:childTnLst>
                                </p:cTn>
                              </p:par>
                            </p:childTnLst>
                          </p:cTn>
                        </p:par>
                        <p:par>
                          <p:cTn id="23" fill="hold">
                            <p:stCondLst>
                              <p:cond delay="2500"/>
                            </p:stCondLst>
                            <p:childTnLst>
                              <p:par>
                                <p:cTn id="24" presetID="55" presetClass="entr" presetSubtype="0" fill="hold" nodeType="afterEffect">
                                  <p:stCondLst>
                                    <p:cond delay="0"/>
                                  </p:stCondLst>
                                  <p:childTnLst>
                                    <p:set>
                                      <p:cBhvr>
                                        <p:cTn id="25" dur="1" fill="hold">
                                          <p:stCondLst>
                                            <p:cond delay="0"/>
                                          </p:stCondLst>
                                        </p:cTn>
                                        <p:tgtEl>
                                          <p:spTgt spid="27"/>
                                        </p:tgtEl>
                                        <p:attrNameLst>
                                          <p:attrName>style.visibility</p:attrName>
                                        </p:attrNameLst>
                                      </p:cBhvr>
                                      <p:to>
                                        <p:strVal val="visible"/>
                                      </p:to>
                                    </p:set>
                                    <p:anim calcmode="lin" valueType="num">
                                      <p:cBhvr>
                                        <p:cTn id="26" dur="1000" fill="hold"/>
                                        <p:tgtEl>
                                          <p:spTgt spid="27"/>
                                        </p:tgtEl>
                                        <p:attrNameLst>
                                          <p:attrName>ppt_w</p:attrName>
                                        </p:attrNameLst>
                                      </p:cBhvr>
                                      <p:tavLst>
                                        <p:tav tm="0">
                                          <p:val>
                                            <p:strVal val="#ppt_w*0.70"/>
                                          </p:val>
                                        </p:tav>
                                        <p:tav tm="100000">
                                          <p:val>
                                            <p:strVal val="#ppt_w"/>
                                          </p:val>
                                        </p:tav>
                                      </p:tavLst>
                                    </p:anim>
                                    <p:anim calcmode="lin" valueType="num">
                                      <p:cBhvr>
                                        <p:cTn id="27" dur="1000" fill="hold"/>
                                        <p:tgtEl>
                                          <p:spTgt spid="27"/>
                                        </p:tgtEl>
                                        <p:attrNameLst>
                                          <p:attrName>ppt_h</p:attrName>
                                        </p:attrNameLst>
                                      </p:cBhvr>
                                      <p:tavLst>
                                        <p:tav tm="0">
                                          <p:val>
                                            <p:strVal val="#ppt_h"/>
                                          </p:val>
                                        </p:tav>
                                        <p:tav tm="100000">
                                          <p:val>
                                            <p:strVal val="#ppt_h"/>
                                          </p:val>
                                        </p:tav>
                                      </p:tavLst>
                                    </p:anim>
                                    <p:animEffect transition="in" filter="fade">
                                      <p:cBhvr>
                                        <p:cTn id="28" dur="1000"/>
                                        <p:tgtEl>
                                          <p:spTgt spid="27"/>
                                        </p:tgtEl>
                                      </p:cBhvr>
                                    </p:animEffect>
                                  </p:childTnLst>
                                </p:cTn>
                              </p:par>
                            </p:childTnLst>
                          </p:cTn>
                        </p:par>
                        <p:par>
                          <p:cTn id="29" fill="hold">
                            <p:stCondLst>
                              <p:cond delay="3500"/>
                            </p:stCondLst>
                            <p:childTnLst>
                              <p:par>
                                <p:cTn id="30" presetID="10" presetClass="entr" presetSubtype="0" fill="hold" grpId="0" nodeType="after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500"/>
                                        <p:tgtEl>
                                          <p:spTgt spid="11"/>
                                        </p:tgtEl>
                                      </p:cBhvr>
                                    </p:animEffect>
                                  </p:childTnLst>
                                </p:cTn>
                              </p:par>
                            </p:childTnLst>
                          </p:cTn>
                        </p:par>
                        <p:par>
                          <p:cTn id="36" fill="hold">
                            <p:stCondLst>
                              <p:cond delay="4000"/>
                            </p:stCondLst>
                            <p:childTnLst>
                              <p:par>
                                <p:cTn id="37" presetID="22" presetClass="entr" presetSubtype="2" fill="hold" nodeType="after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wipe(right)">
                                      <p:cBhvr>
                                        <p:cTn id="39" dur="500"/>
                                        <p:tgtEl>
                                          <p:spTgt spid="12"/>
                                        </p:tgtEl>
                                      </p:cBhvr>
                                    </p:animEffect>
                                  </p:childTnLst>
                                </p:cTn>
                              </p:par>
                            </p:childTnLst>
                          </p:cTn>
                        </p:par>
                        <p:par>
                          <p:cTn id="40" fill="hold">
                            <p:stCondLst>
                              <p:cond delay="4500"/>
                            </p:stCondLst>
                            <p:childTnLst>
                              <p:par>
                                <p:cTn id="41" presetID="55" presetClass="entr" presetSubtype="0" fill="hold" nodeType="afterEffect">
                                  <p:stCondLst>
                                    <p:cond delay="0"/>
                                  </p:stCondLst>
                                  <p:childTnLst>
                                    <p:set>
                                      <p:cBhvr>
                                        <p:cTn id="42" dur="1" fill="hold">
                                          <p:stCondLst>
                                            <p:cond delay="0"/>
                                          </p:stCondLst>
                                        </p:cTn>
                                        <p:tgtEl>
                                          <p:spTgt spid="30"/>
                                        </p:tgtEl>
                                        <p:attrNameLst>
                                          <p:attrName>style.visibility</p:attrName>
                                        </p:attrNameLst>
                                      </p:cBhvr>
                                      <p:to>
                                        <p:strVal val="visible"/>
                                      </p:to>
                                    </p:set>
                                    <p:anim calcmode="lin" valueType="num">
                                      <p:cBhvr>
                                        <p:cTn id="43" dur="1000" fill="hold"/>
                                        <p:tgtEl>
                                          <p:spTgt spid="30"/>
                                        </p:tgtEl>
                                        <p:attrNameLst>
                                          <p:attrName>ppt_w</p:attrName>
                                        </p:attrNameLst>
                                      </p:cBhvr>
                                      <p:tavLst>
                                        <p:tav tm="0">
                                          <p:val>
                                            <p:strVal val="#ppt_w*0.70"/>
                                          </p:val>
                                        </p:tav>
                                        <p:tav tm="100000">
                                          <p:val>
                                            <p:strVal val="#ppt_w"/>
                                          </p:val>
                                        </p:tav>
                                      </p:tavLst>
                                    </p:anim>
                                    <p:anim calcmode="lin" valueType="num">
                                      <p:cBhvr>
                                        <p:cTn id="44" dur="1000" fill="hold"/>
                                        <p:tgtEl>
                                          <p:spTgt spid="30"/>
                                        </p:tgtEl>
                                        <p:attrNameLst>
                                          <p:attrName>ppt_h</p:attrName>
                                        </p:attrNameLst>
                                      </p:cBhvr>
                                      <p:tavLst>
                                        <p:tav tm="0">
                                          <p:val>
                                            <p:strVal val="#ppt_h"/>
                                          </p:val>
                                        </p:tav>
                                        <p:tav tm="100000">
                                          <p:val>
                                            <p:strVal val="#ppt_h"/>
                                          </p:val>
                                        </p:tav>
                                      </p:tavLst>
                                    </p:anim>
                                    <p:animEffect transition="in" filter="fade">
                                      <p:cBhvr>
                                        <p:cTn id="45" dur="1000"/>
                                        <p:tgtEl>
                                          <p:spTgt spid="30"/>
                                        </p:tgtEl>
                                      </p:cBhvr>
                                    </p:animEffect>
                                  </p:childTnLst>
                                </p:cTn>
                              </p:par>
                            </p:childTnLst>
                          </p:cTn>
                        </p:par>
                        <p:par>
                          <p:cTn id="46" fill="hold">
                            <p:stCondLst>
                              <p:cond delay="5500"/>
                            </p:stCondLst>
                            <p:childTnLst>
                              <p:par>
                                <p:cTn id="47" presetID="10" presetClass="entr" presetSubtype="0" fill="hold" grpId="0" nodeType="after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fade">
                                      <p:cBhvr>
                                        <p:cTn id="49" dur="500"/>
                                        <p:tgtEl>
                                          <p:spTgt spid="15"/>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fade">
                                      <p:cBhvr>
                                        <p:cTn id="52" dur="500"/>
                                        <p:tgtEl>
                                          <p:spTgt spid="16"/>
                                        </p:tgtEl>
                                      </p:cBhvr>
                                    </p:animEffect>
                                  </p:childTnLst>
                                </p:cTn>
                              </p:par>
                            </p:childTnLst>
                          </p:cTn>
                        </p:par>
                        <p:par>
                          <p:cTn id="53" fill="hold">
                            <p:stCondLst>
                              <p:cond delay="6000"/>
                            </p:stCondLst>
                            <p:childTnLst>
                              <p:par>
                                <p:cTn id="54" presetID="22" presetClass="entr" presetSubtype="8" fill="hold" nodeType="after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wipe(left)">
                                      <p:cBhvr>
                                        <p:cTn id="56" dur="500"/>
                                        <p:tgtEl>
                                          <p:spTgt spid="17"/>
                                        </p:tgtEl>
                                      </p:cBhvr>
                                    </p:animEffect>
                                  </p:childTnLst>
                                </p:cTn>
                              </p:par>
                            </p:childTnLst>
                          </p:cTn>
                        </p:par>
                        <p:par>
                          <p:cTn id="57" fill="hold">
                            <p:stCondLst>
                              <p:cond delay="6500"/>
                            </p:stCondLst>
                            <p:childTnLst>
                              <p:par>
                                <p:cTn id="58" presetID="55" presetClass="entr" presetSubtype="0" fill="hold" nodeType="afterEffect">
                                  <p:stCondLst>
                                    <p:cond delay="0"/>
                                  </p:stCondLst>
                                  <p:childTnLst>
                                    <p:set>
                                      <p:cBhvr>
                                        <p:cTn id="59" dur="1" fill="hold">
                                          <p:stCondLst>
                                            <p:cond delay="0"/>
                                          </p:stCondLst>
                                        </p:cTn>
                                        <p:tgtEl>
                                          <p:spTgt spid="33"/>
                                        </p:tgtEl>
                                        <p:attrNameLst>
                                          <p:attrName>style.visibility</p:attrName>
                                        </p:attrNameLst>
                                      </p:cBhvr>
                                      <p:to>
                                        <p:strVal val="visible"/>
                                      </p:to>
                                    </p:set>
                                    <p:anim calcmode="lin" valueType="num">
                                      <p:cBhvr>
                                        <p:cTn id="60" dur="1000" fill="hold"/>
                                        <p:tgtEl>
                                          <p:spTgt spid="33"/>
                                        </p:tgtEl>
                                        <p:attrNameLst>
                                          <p:attrName>ppt_w</p:attrName>
                                        </p:attrNameLst>
                                      </p:cBhvr>
                                      <p:tavLst>
                                        <p:tav tm="0">
                                          <p:val>
                                            <p:strVal val="#ppt_w*0.70"/>
                                          </p:val>
                                        </p:tav>
                                        <p:tav tm="100000">
                                          <p:val>
                                            <p:strVal val="#ppt_w"/>
                                          </p:val>
                                        </p:tav>
                                      </p:tavLst>
                                    </p:anim>
                                    <p:anim calcmode="lin" valueType="num">
                                      <p:cBhvr>
                                        <p:cTn id="61" dur="1000" fill="hold"/>
                                        <p:tgtEl>
                                          <p:spTgt spid="33"/>
                                        </p:tgtEl>
                                        <p:attrNameLst>
                                          <p:attrName>ppt_h</p:attrName>
                                        </p:attrNameLst>
                                      </p:cBhvr>
                                      <p:tavLst>
                                        <p:tav tm="0">
                                          <p:val>
                                            <p:strVal val="#ppt_h"/>
                                          </p:val>
                                        </p:tav>
                                        <p:tav tm="100000">
                                          <p:val>
                                            <p:strVal val="#ppt_h"/>
                                          </p:val>
                                        </p:tav>
                                      </p:tavLst>
                                    </p:anim>
                                    <p:animEffect transition="in" filter="fade">
                                      <p:cBhvr>
                                        <p:cTn id="62" dur="1000"/>
                                        <p:tgtEl>
                                          <p:spTgt spid="33"/>
                                        </p:tgtEl>
                                      </p:cBhvr>
                                    </p:animEffect>
                                  </p:childTnLst>
                                </p:cTn>
                              </p:par>
                            </p:childTnLst>
                          </p:cTn>
                        </p:par>
                        <p:par>
                          <p:cTn id="63" fill="hold">
                            <p:stCondLst>
                              <p:cond delay="7500"/>
                            </p:stCondLst>
                            <p:childTnLst>
                              <p:par>
                                <p:cTn id="64" presetID="10" presetClass="entr" presetSubtype="0" fill="hold" grpId="0" nodeType="afterEffect">
                                  <p:stCondLst>
                                    <p:cond delay="0"/>
                                  </p:stCondLst>
                                  <p:childTnLst>
                                    <p:set>
                                      <p:cBhvr>
                                        <p:cTn id="65" dur="1" fill="hold">
                                          <p:stCondLst>
                                            <p:cond delay="0"/>
                                          </p:stCondLst>
                                        </p:cTn>
                                        <p:tgtEl>
                                          <p:spTgt spid="20"/>
                                        </p:tgtEl>
                                        <p:attrNameLst>
                                          <p:attrName>style.visibility</p:attrName>
                                        </p:attrNameLst>
                                      </p:cBhvr>
                                      <p:to>
                                        <p:strVal val="visible"/>
                                      </p:to>
                                    </p:set>
                                    <p:animEffect transition="in" filter="fade">
                                      <p:cBhvr>
                                        <p:cTn id="66" dur="500"/>
                                        <p:tgtEl>
                                          <p:spTgt spid="20"/>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21"/>
                                        </p:tgtEl>
                                        <p:attrNameLst>
                                          <p:attrName>style.visibility</p:attrName>
                                        </p:attrNameLst>
                                      </p:cBhvr>
                                      <p:to>
                                        <p:strVal val="visible"/>
                                      </p:to>
                                    </p:set>
                                    <p:animEffect transition="in" filter="fade">
                                      <p:cBhvr>
                                        <p:cTn id="69" dur="500"/>
                                        <p:tgtEl>
                                          <p:spTgt spid="21"/>
                                        </p:tgtEl>
                                      </p:cBhvr>
                                    </p:animEffect>
                                  </p:childTnLst>
                                </p:cTn>
                              </p:par>
                            </p:childTnLst>
                          </p:cTn>
                        </p:par>
                        <p:par>
                          <p:cTn id="70" fill="hold">
                            <p:stCondLst>
                              <p:cond delay="8000"/>
                            </p:stCondLst>
                            <p:childTnLst>
                              <p:par>
                                <p:cTn id="71" presetID="22" presetClass="entr" presetSubtype="8" fill="hold" nodeType="afterEffect">
                                  <p:stCondLst>
                                    <p:cond delay="0"/>
                                  </p:stCondLst>
                                  <p:childTnLst>
                                    <p:set>
                                      <p:cBhvr>
                                        <p:cTn id="72" dur="1" fill="hold">
                                          <p:stCondLst>
                                            <p:cond delay="0"/>
                                          </p:stCondLst>
                                        </p:cTn>
                                        <p:tgtEl>
                                          <p:spTgt spid="22"/>
                                        </p:tgtEl>
                                        <p:attrNameLst>
                                          <p:attrName>style.visibility</p:attrName>
                                        </p:attrNameLst>
                                      </p:cBhvr>
                                      <p:to>
                                        <p:strVal val="visible"/>
                                      </p:to>
                                    </p:set>
                                    <p:animEffect transition="in" filter="wipe(left)">
                                      <p:cBhvr>
                                        <p:cTn id="73" dur="500"/>
                                        <p:tgtEl>
                                          <p:spTgt spid="22"/>
                                        </p:tgtEl>
                                      </p:cBhvr>
                                    </p:animEffect>
                                  </p:childTnLst>
                                </p:cTn>
                              </p:par>
                            </p:childTnLst>
                          </p:cTn>
                        </p:par>
                        <p:par>
                          <p:cTn id="74" fill="hold">
                            <p:stCondLst>
                              <p:cond delay="8500"/>
                            </p:stCondLst>
                            <p:childTnLst>
                              <p:par>
                                <p:cTn id="75" presetID="55" presetClass="entr" presetSubtype="0" fill="hold" nodeType="afterEffect">
                                  <p:stCondLst>
                                    <p:cond delay="0"/>
                                  </p:stCondLst>
                                  <p:childTnLst>
                                    <p:set>
                                      <p:cBhvr>
                                        <p:cTn id="76" dur="1" fill="hold">
                                          <p:stCondLst>
                                            <p:cond delay="0"/>
                                          </p:stCondLst>
                                        </p:cTn>
                                        <p:tgtEl>
                                          <p:spTgt spid="36"/>
                                        </p:tgtEl>
                                        <p:attrNameLst>
                                          <p:attrName>style.visibility</p:attrName>
                                        </p:attrNameLst>
                                      </p:cBhvr>
                                      <p:to>
                                        <p:strVal val="visible"/>
                                      </p:to>
                                    </p:set>
                                    <p:anim calcmode="lin" valueType="num">
                                      <p:cBhvr>
                                        <p:cTn id="77" dur="1000" fill="hold"/>
                                        <p:tgtEl>
                                          <p:spTgt spid="36"/>
                                        </p:tgtEl>
                                        <p:attrNameLst>
                                          <p:attrName>ppt_w</p:attrName>
                                        </p:attrNameLst>
                                      </p:cBhvr>
                                      <p:tavLst>
                                        <p:tav tm="0">
                                          <p:val>
                                            <p:strVal val="#ppt_w*0.70"/>
                                          </p:val>
                                        </p:tav>
                                        <p:tav tm="100000">
                                          <p:val>
                                            <p:strVal val="#ppt_w"/>
                                          </p:val>
                                        </p:tav>
                                      </p:tavLst>
                                    </p:anim>
                                    <p:anim calcmode="lin" valueType="num">
                                      <p:cBhvr>
                                        <p:cTn id="78" dur="1000" fill="hold"/>
                                        <p:tgtEl>
                                          <p:spTgt spid="36"/>
                                        </p:tgtEl>
                                        <p:attrNameLst>
                                          <p:attrName>ppt_h</p:attrName>
                                        </p:attrNameLst>
                                      </p:cBhvr>
                                      <p:tavLst>
                                        <p:tav tm="0">
                                          <p:val>
                                            <p:strVal val="#ppt_h"/>
                                          </p:val>
                                        </p:tav>
                                        <p:tav tm="100000">
                                          <p:val>
                                            <p:strVal val="#ppt_h"/>
                                          </p:val>
                                        </p:tav>
                                      </p:tavLst>
                                    </p:anim>
                                    <p:animEffect transition="in" filter="fade">
                                      <p:cBhvr>
                                        <p:cTn id="79" dur="1000"/>
                                        <p:tgtEl>
                                          <p:spTgt spid="36"/>
                                        </p:tgtEl>
                                      </p:cBhvr>
                                    </p:animEffect>
                                  </p:childTnLst>
                                </p:cTn>
                              </p:par>
                            </p:childTnLst>
                          </p:cTn>
                        </p:par>
                        <p:par>
                          <p:cTn id="80" fill="hold">
                            <p:stCondLst>
                              <p:cond delay="9500"/>
                            </p:stCondLst>
                            <p:childTnLst>
                              <p:par>
                                <p:cTn id="81" presetID="10" presetClass="entr" presetSubtype="0" fill="hold" grpId="0" nodeType="afterEffect">
                                  <p:stCondLst>
                                    <p:cond delay="0"/>
                                  </p:stCondLst>
                                  <p:childTnLst>
                                    <p:set>
                                      <p:cBhvr>
                                        <p:cTn id="82" dur="1" fill="hold">
                                          <p:stCondLst>
                                            <p:cond delay="0"/>
                                          </p:stCondLst>
                                        </p:cTn>
                                        <p:tgtEl>
                                          <p:spTgt spid="25"/>
                                        </p:tgtEl>
                                        <p:attrNameLst>
                                          <p:attrName>style.visibility</p:attrName>
                                        </p:attrNameLst>
                                      </p:cBhvr>
                                      <p:to>
                                        <p:strVal val="visible"/>
                                      </p:to>
                                    </p:set>
                                    <p:animEffect transition="in" filter="fade">
                                      <p:cBhvr>
                                        <p:cTn id="83" dur="500"/>
                                        <p:tgtEl>
                                          <p:spTgt spid="25"/>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26"/>
                                        </p:tgtEl>
                                        <p:attrNameLst>
                                          <p:attrName>style.visibility</p:attrName>
                                        </p:attrNameLst>
                                      </p:cBhvr>
                                      <p:to>
                                        <p:strVal val="visible"/>
                                      </p:to>
                                    </p:set>
                                    <p:animEffect transition="in" filter="fade">
                                      <p:cBhvr>
                                        <p:cTn id="86"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p:bldP spid="11" grpId="0"/>
      <p:bldP spid="15" grpId="0"/>
      <p:bldP spid="16" grpId="0"/>
      <p:bldP spid="20" grpId="0"/>
      <p:bldP spid="21" grpId="0"/>
      <p:bldP spid="25" grpId="0"/>
      <p:bldP spid="2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íṥļïḋé"/>
          <p:cNvSpPr/>
          <p:nvPr/>
        </p:nvSpPr>
        <p:spPr>
          <a:xfrm>
            <a:off x="4116630" y="523389"/>
            <a:ext cx="3730277" cy="646331"/>
          </a:xfrm>
          <a:prstGeom prst="rect">
            <a:avLst/>
          </a:prstGeom>
          <a:noFill/>
          <a:ln w="3175"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zh-CN" altLang="en-US" sz="3600" dirty="0">
                <a:solidFill>
                  <a:srgbClr val="C0B6B4"/>
                </a:solidFill>
                <a:cs typeface="+mn-ea"/>
                <a:sym typeface="+mn-lt"/>
              </a:rPr>
              <a:t>存在问题不足</a:t>
            </a:r>
            <a:endParaRPr lang="zh-CN" altLang="en-US" sz="3600" dirty="0">
              <a:solidFill>
                <a:srgbClr val="C0B6B4"/>
              </a:solidFill>
              <a:cs typeface="+mn-ea"/>
              <a:sym typeface="+mn-lt"/>
            </a:endParaRPr>
          </a:p>
        </p:txBody>
      </p:sp>
      <p:cxnSp>
        <p:nvCxnSpPr>
          <p:cNvPr id="6" name="直接连接符 5"/>
          <p:cNvCxnSpPr/>
          <p:nvPr/>
        </p:nvCxnSpPr>
        <p:spPr>
          <a:xfrm>
            <a:off x="5426183" y="1294770"/>
            <a:ext cx="1111170" cy="0"/>
          </a:xfrm>
          <a:prstGeom prst="line">
            <a:avLst/>
          </a:prstGeom>
          <a:ln w="19050">
            <a:solidFill>
              <a:srgbClr val="C0B6B4"/>
            </a:solidFill>
          </a:ln>
        </p:spPr>
        <p:style>
          <a:lnRef idx="1">
            <a:schemeClr val="accent1"/>
          </a:lnRef>
          <a:fillRef idx="0">
            <a:schemeClr val="accent1"/>
          </a:fillRef>
          <a:effectRef idx="0">
            <a:schemeClr val="accent1"/>
          </a:effectRef>
          <a:fontRef idx="minor">
            <a:schemeClr val="tx1"/>
          </a:fontRef>
        </p:style>
      </p:cxnSp>
      <p:sp>
        <p:nvSpPr>
          <p:cNvPr id="29" name="矩形 28"/>
          <p:cNvSpPr/>
          <p:nvPr/>
        </p:nvSpPr>
        <p:spPr>
          <a:xfrm>
            <a:off x="1429579" y="2359154"/>
            <a:ext cx="9901029" cy="3001782"/>
          </a:xfrm>
          <a:prstGeom prst="rect">
            <a:avLst/>
          </a:prstGeom>
          <a:solidFill>
            <a:srgbClr val="CDC5C3">
              <a:alpha val="30000"/>
            </a:srgbClr>
          </a:solidFill>
          <a:ln>
            <a:solidFill>
              <a:srgbClr val="C0B6B4"/>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5C906A"/>
              </a:solidFill>
              <a:cs typeface="+mn-ea"/>
              <a:sym typeface="+mn-lt"/>
            </a:endParaRPr>
          </a:p>
        </p:txBody>
      </p:sp>
      <p:pic>
        <p:nvPicPr>
          <p:cNvPr id="30" name="图片 29"/>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a:xfrm rot="20272051">
            <a:off x="2229262" y="1966042"/>
            <a:ext cx="1824149" cy="1861567"/>
          </a:xfrm>
          <a:prstGeom prst="rect">
            <a:avLst/>
          </a:prstGeom>
        </p:spPr>
      </p:pic>
      <p:pic>
        <p:nvPicPr>
          <p:cNvPr id="31" name="图片 30"/>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a:xfrm rot="20272051">
            <a:off x="8330839" y="1966042"/>
            <a:ext cx="1824149" cy="1861567"/>
          </a:xfrm>
          <a:prstGeom prst="rect">
            <a:avLst/>
          </a:prstGeom>
        </p:spPr>
      </p:pic>
      <p:pic>
        <p:nvPicPr>
          <p:cNvPr id="32" name="图片 31"/>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a:xfrm rot="20272051">
            <a:off x="5542306" y="3878744"/>
            <a:ext cx="1824149" cy="1861567"/>
          </a:xfrm>
          <a:prstGeom prst="rect">
            <a:avLst/>
          </a:prstGeom>
        </p:spPr>
      </p:pic>
      <p:sp>
        <p:nvSpPr>
          <p:cNvPr id="33" name="TextBox 29"/>
          <p:cNvSpPr txBox="1"/>
          <p:nvPr/>
        </p:nvSpPr>
        <p:spPr>
          <a:xfrm>
            <a:off x="2209758" y="4401339"/>
            <a:ext cx="2031458" cy="738920"/>
          </a:xfrm>
          <a:prstGeom prst="rect">
            <a:avLst/>
          </a:prstGeom>
          <a:noFill/>
        </p:spPr>
        <p:txBody>
          <a:bodyPr wrap="square" lIns="0" tIns="0" rIns="0" bIns="0" rtlCol="0">
            <a:spAutoFit/>
          </a:bodyPr>
          <a:lstStyle/>
          <a:p>
            <a:pPr algn="ctr" defTabSz="1219200">
              <a:lnSpc>
                <a:spcPts val="2000"/>
              </a:lnSpc>
              <a:defRPr/>
            </a:pPr>
            <a:r>
              <a:rPr lang="zh-CN" altLang="en-US" sz="1100" kern="0" dirty="0">
                <a:solidFill>
                  <a:schemeClr val="bg1">
                    <a:lumMod val="50000"/>
                  </a:schemeClr>
                </a:solidFill>
                <a:cs typeface="+mn-ea"/>
                <a:sym typeface="+mn-lt"/>
              </a:rPr>
              <a:t>请在这里输入本职位日常工作。文字内容需概括精炼，言简意赅的说明分项内容</a:t>
            </a:r>
            <a:endParaRPr lang="en-US" altLang="zh-CN" sz="1100" kern="0" dirty="0">
              <a:solidFill>
                <a:schemeClr val="bg1">
                  <a:lumMod val="50000"/>
                </a:schemeClr>
              </a:solidFill>
              <a:cs typeface="+mn-ea"/>
              <a:sym typeface="+mn-lt"/>
            </a:endParaRPr>
          </a:p>
        </p:txBody>
      </p:sp>
      <p:sp>
        <p:nvSpPr>
          <p:cNvPr id="34" name="TextBox 30"/>
          <p:cNvSpPr txBox="1"/>
          <p:nvPr/>
        </p:nvSpPr>
        <p:spPr>
          <a:xfrm>
            <a:off x="2293909" y="4102648"/>
            <a:ext cx="1863157" cy="246221"/>
          </a:xfrm>
          <a:prstGeom prst="rect">
            <a:avLst/>
          </a:prstGeom>
          <a:noFill/>
        </p:spPr>
        <p:txBody>
          <a:bodyPr wrap="square" lIns="0" tIns="0" rIns="0" bIns="0" rtlCol="0">
            <a:spAutoFit/>
          </a:bodyPr>
          <a:lstStyle/>
          <a:p>
            <a:pPr algn="ctr"/>
            <a:r>
              <a:rPr lang="zh-CN" altLang="en-US" sz="1600" b="1" dirty="0">
                <a:cs typeface="+mn-ea"/>
                <a:sym typeface="+mn-lt"/>
              </a:rPr>
              <a:t>标题关键字</a:t>
            </a:r>
            <a:endParaRPr lang="zh-CN" altLang="en-US" sz="1600" b="1" dirty="0">
              <a:cs typeface="+mn-ea"/>
              <a:sym typeface="+mn-lt"/>
            </a:endParaRPr>
          </a:p>
        </p:txBody>
      </p:sp>
      <p:sp>
        <p:nvSpPr>
          <p:cNvPr id="35" name="TextBox 29"/>
          <p:cNvSpPr txBox="1"/>
          <p:nvPr/>
        </p:nvSpPr>
        <p:spPr>
          <a:xfrm>
            <a:off x="5522802" y="2884944"/>
            <a:ext cx="2031458" cy="738920"/>
          </a:xfrm>
          <a:prstGeom prst="rect">
            <a:avLst/>
          </a:prstGeom>
          <a:noFill/>
        </p:spPr>
        <p:txBody>
          <a:bodyPr wrap="square" lIns="0" tIns="0" rIns="0" bIns="0" rtlCol="0">
            <a:spAutoFit/>
          </a:bodyPr>
          <a:lstStyle/>
          <a:p>
            <a:pPr algn="ctr" defTabSz="1219200">
              <a:lnSpc>
                <a:spcPts val="2000"/>
              </a:lnSpc>
              <a:defRPr/>
            </a:pPr>
            <a:r>
              <a:rPr lang="zh-CN" altLang="en-US" sz="1100" kern="0" dirty="0">
                <a:solidFill>
                  <a:schemeClr val="bg1">
                    <a:lumMod val="50000"/>
                  </a:schemeClr>
                </a:solidFill>
                <a:cs typeface="+mn-ea"/>
                <a:sym typeface="+mn-lt"/>
              </a:rPr>
              <a:t>请在这里输入本职位日常工作。文字内容需概括精炼，言简意赅的说明分项内容</a:t>
            </a:r>
            <a:endParaRPr lang="en-US" altLang="zh-CN" sz="1100" kern="0" dirty="0">
              <a:solidFill>
                <a:schemeClr val="bg1">
                  <a:lumMod val="50000"/>
                </a:schemeClr>
              </a:solidFill>
              <a:cs typeface="+mn-ea"/>
              <a:sym typeface="+mn-lt"/>
            </a:endParaRPr>
          </a:p>
        </p:txBody>
      </p:sp>
      <p:sp>
        <p:nvSpPr>
          <p:cNvPr id="36" name="TextBox 30"/>
          <p:cNvSpPr txBox="1"/>
          <p:nvPr/>
        </p:nvSpPr>
        <p:spPr>
          <a:xfrm>
            <a:off x="5606953" y="2586253"/>
            <a:ext cx="1863157" cy="246221"/>
          </a:xfrm>
          <a:prstGeom prst="rect">
            <a:avLst/>
          </a:prstGeom>
          <a:noFill/>
        </p:spPr>
        <p:txBody>
          <a:bodyPr wrap="square" lIns="0" tIns="0" rIns="0" bIns="0" rtlCol="0">
            <a:spAutoFit/>
          </a:bodyPr>
          <a:lstStyle/>
          <a:p>
            <a:pPr algn="ctr"/>
            <a:r>
              <a:rPr lang="zh-CN" altLang="en-US" sz="1600" b="1" dirty="0">
                <a:cs typeface="+mn-ea"/>
                <a:sym typeface="+mn-lt"/>
              </a:rPr>
              <a:t>标题关键字</a:t>
            </a:r>
            <a:endParaRPr lang="zh-CN" altLang="en-US" sz="1600" b="1" dirty="0">
              <a:cs typeface="+mn-ea"/>
              <a:sym typeface="+mn-lt"/>
            </a:endParaRPr>
          </a:p>
        </p:txBody>
      </p:sp>
      <p:sp>
        <p:nvSpPr>
          <p:cNvPr id="37" name="TextBox 29"/>
          <p:cNvSpPr txBox="1"/>
          <p:nvPr/>
        </p:nvSpPr>
        <p:spPr>
          <a:xfrm>
            <a:off x="8311335" y="4401339"/>
            <a:ext cx="2031458" cy="738920"/>
          </a:xfrm>
          <a:prstGeom prst="rect">
            <a:avLst/>
          </a:prstGeom>
          <a:noFill/>
        </p:spPr>
        <p:txBody>
          <a:bodyPr wrap="square" lIns="0" tIns="0" rIns="0" bIns="0" rtlCol="0">
            <a:spAutoFit/>
          </a:bodyPr>
          <a:lstStyle/>
          <a:p>
            <a:pPr algn="ctr" defTabSz="1219200">
              <a:lnSpc>
                <a:spcPts val="2000"/>
              </a:lnSpc>
              <a:defRPr/>
            </a:pPr>
            <a:r>
              <a:rPr lang="zh-CN" altLang="en-US" sz="1100" kern="0" dirty="0">
                <a:solidFill>
                  <a:schemeClr val="bg1">
                    <a:lumMod val="50000"/>
                  </a:schemeClr>
                </a:solidFill>
                <a:cs typeface="+mn-ea"/>
                <a:sym typeface="+mn-lt"/>
              </a:rPr>
              <a:t>请在这里输入本职位日常工作。文字内容需概括精炼，言简意赅的说明分项内容</a:t>
            </a:r>
            <a:endParaRPr lang="en-US" altLang="zh-CN" sz="1100" kern="0" dirty="0">
              <a:solidFill>
                <a:schemeClr val="bg1">
                  <a:lumMod val="50000"/>
                </a:schemeClr>
              </a:solidFill>
              <a:cs typeface="+mn-ea"/>
              <a:sym typeface="+mn-lt"/>
            </a:endParaRPr>
          </a:p>
        </p:txBody>
      </p:sp>
      <p:sp>
        <p:nvSpPr>
          <p:cNvPr id="38" name="TextBox 30"/>
          <p:cNvSpPr txBox="1"/>
          <p:nvPr/>
        </p:nvSpPr>
        <p:spPr>
          <a:xfrm>
            <a:off x="8395486" y="4102648"/>
            <a:ext cx="1863157" cy="246221"/>
          </a:xfrm>
          <a:prstGeom prst="rect">
            <a:avLst/>
          </a:prstGeom>
          <a:noFill/>
        </p:spPr>
        <p:txBody>
          <a:bodyPr wrap="square" lIns="0" tIns="0" rIns="0" bIns="0" rtlCol="0">
            <a:spAutoFit/>
          </a:bodyPr>
          <a:lstStyle/>
          <a:p>
            <a:pPr algn="ctr"/>
            <a:r>
              <a:rPr lang="zh-CN" altLang="en-US" sz="1600" b="1" dirty="0">
                <a:cs typeface="+mn-ea"/>
                <a:sym typeface="+mn-lt"/>
              </a:rPr>
              <a:t>标题关键字</a:t>
            </a:r>
            <a:endParaRPr lang="zh-CN" altLang="en-US" sz="1600" b="1"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300" advTm="0">
        <p14:pan/>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20000" decel="8000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ppt_x"/>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1" accel="20000" decel="80000" fill="hold" grpId="0" nodeType="withEffect">
                                  <p:stCondLst>
                                    <p:cond delay="20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ppt_x"/>
                                          </p:val>
                                        </p:tav>
                                        <p:tav tm="100000">
                                          <p:val>
                                            <p:strVal val="#ppt_x"/>
                                          </p:val>
                                        </p:tav>
                                      </p:tavLst>
                                    </p:anim>
                                    <p:anim calcmode="lin" valueType="num">
                                      <p:cBhvr additive="base">
                                        <p:cTn id="12" dur="1000" fill="hold"/>
                                        <p:tgtEl>
                                          <p:spTgt spid="5"/>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fade">
                                      <p:cBhvr>
                                        <p:cTn id="16" dur="1000"/>
                                        <p:tgtEl>
                                          <p:spTgt spid="29"/>
                                        </p:tgtEl>
                                      </p:cBhvr>
                                    </p:animEffect>
                                    <p:anim calcmode="lin" valueType="num">
                                      <p:cBhvr>
                                        <p:cTn id="17" dur="1000" fill="hold"/>
                                        <p:tgtEl>
                                          <p:spTgt spid="29"/>
                                        </p:tgtEl>
                                        <p:attrNameLst>
                                          <p:attrName>ppt_x</p:attrName>
                                        </p:attrNameLst>
                                      </p:cBhvr>
                                      <p:tavLst>
                                        <p:tav tm="0">
                                          <p:val>
                                            <p:strVal val="#ppt_x"/>
                                          </p:val>
                                        </p:tav>
                                        <p:tav tm="100000">
                                          <p:val>
                                            <p:strVal val="#ppt_x"/>
                                          </p:val>
                                        </p:tav>
                                      </p:tavLst>
                                    </p:anim>
                                    <p:anim calcmode="lin" valueType="num">
                                      <p:cBhvr>
                                        <p:cTn id="18" dur="1000" fill="hold"/>
                                        <p:tgtEl>
                                          <p:spTgt spid="29"/>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53" presetClass="entr" presetSubtype="16" fill="hold" nodeType="afterEffect">
                                  <p:stCondLst>
                                    <p:cond delay="0"/>
                                  </p:stCondLst>
                                  <p:childTnLst>
                                    <p:set>
                                      <p:cBhvr>
                                        <p:cTn id="21" dur="1" fill="hold">
                                          <p:stCondLst>
                                            <p:cond delay="0"/>
                                          </p:stCondLst>
                                        </p:cTn>
                                        <p:tgtEl>
                                          <p:spTgt spid="30"/>
                                        </p:tgtEl>
                                        <p:attrNameLst>
                                          <p:attrName>style.visibility</p:attrName>
                                        </p:attrNameLst>
                                      </p:cBhvr>
                                      <p:to>
                                        <p:strVal val="visible"/>
                                      </p:to>
                                    </p:set>
                                    <p:anim calcmode="lin" valueType="num">
                                      <p:cBhvr>
                                        <p:cTn id="22" dur="500" fill="hold"/>
                                        <p:tgtEl>
                                          <p:spTgt spid="30"/>
                                        </p:tgtEl>
                                        <p:attrNameLst>
                                          <p:attrName>ppt_w</p:attrName>
                                        </p:attrNameLst>
                                      </p:cBhvr>
                                      <p:tavLst>
                                        <p:tav tm="0">
                                          <p:val>
                                            <p:fltVal val="0"/>
                                          </p:val>
                                        </p:tav>
                                        <p:tav tm="100000">
                                          <p:val>
                                            <p:strVal val="#ppt_w"/>
                                          </p:val>
                                        </p:tav>
                                      </p:tavLst>
                                    </p:anim>
                                    <p:anim calcmode="lin" valueType="num">
                                      <p:cBhvr>
                                        <p:cTn id="23" dur="500" fill="hold"/>
                                        <p:tgtEl>
                                          <p:spTgt spid="30"/>
                                        </p:tgtEl>
                                        <p:attrNameLst>
                                          <p:attrName>ppt_h</p:attrName>
                                        </p:attrNameLst>
                                      </p:cBhvr>
                                      <p:tavLst>
                                        <p:tav tm="0">
                                          <p:val>
                                            <p:fltVal val="0"/>
                                          </p:val>
                                        </p:tav>
                                        <p:tav tm="100000">
                                          <p:val>
                                            <p:strVal val="#ppt_h"/>
                                          </p:val>
                                        </p:tav>
                                      </p:tavLst>
                                    </p:anim>
                                    <p:animEffect transition="in" filter="fade">
                                      <p:cBhvr>
                                        <p:cTn id="24" dur="500"/>
                                        <p:tgtEl>
                                          <p:spTgt spid="30"/>
                                        </p:tgtEl>
                                      </p:cBhvr>
                                    </p:animEffect>
                                  </p:childTnLst>
                                </p:cTn>
                              </p:par>
                            </p:childTnLst>
                          </p:cTn>
                        </p:par>
                        <p:par>
                          <p:cTn id="25" fill="hold">
                            <p:stCondLst>
                              <p:cond delay="2500"/>
                            </p:stCondLst>
                            <p:childTnLst>
                              <p:par>
                                <p:cTn id="26" presetID="53" presetClass="entr" presetSubtype="16" fill="hold" nodeType="afterEffect">
                                  <p:stCondLst>
                                    <p:cond delay="0"/>
                                  </p:stCondLst>
                                  <p:childTnLst>
                                    <p:set>
                                      <p:cBhvr>
                                        <p:cTn id="27" dur="1" fill="hold">
                                          <p:stCondLst>
                                            <p:cond delay="0"/>
                                          </p:stCondLst>
                                        </p:cTn>
                                        <p:tgtEl>
                                          <p:spTgt spid="31"/>
                                        </p:tgtEl>
                                        <p:attrNameLst>
                                          <p:attrName>style.visibility</p:attrName>
                                        </p:attrNameLst>
                                      </p:cBhvr>
                                      <p:to>
                                        <p:strVal val="visible"/>
                                      </p:to>
                                    </p:set>
                                    <p:anim calcmode="lin" valueType="num">
                                      <p:cBhvr>
                                        <p:cTn id="28" dur="500" fill="hold"/>
                                        <p:tgtEl>
                                          <p:spTgt spid="31"/>
                                        </p:tgtEl>
                                        <p:attrNameLst>
                                          <p:attrName>ppt_w</p:attrName>
                                        </p:attrNameLst>
                                      </p:cBhvr>
                                      <p:tavLst>
                                        <p:tav tm="0">
                                          <p:val>
                                            <p:fltVal val="0"/>
                                          </p:val>
                                        </p:tav>
                                        <p:tav tm="100000">
                                          <p:val>
                                            <p:strVal val="#ppt_w"/>
                                          </p:val>
                                        </p:tav>
                                      </p:tavLst>
                                    </p:anim>
                                    <p:anim calcmode="lin" valueType="num">
                                      <p:cBhvr>
                                        <p:cTn id="29" dur="500" fill="hold"/>
                                        <p:tgtEl>
                                          <p:spTgt spid="31"/>
                                        </p:tgtEl>
                                        <p:attrNameLst>
                                          <p:attrName>ppt_h</p:attrName>
                                        </p:attrNameLst>
                                      </p:cBhvr>
                                      <p:tavLst>
                                        <p:tav tm="0">
                                          <p:val>
                                            <p:fltVal val="0"/>
                                          </p:val>
                                        </p:tav>
                                        <p:tav tm="100000">
                                          <p:val>
                                            <p:strVal val="#ppt_h"/>
                                          </p:val>
                                        </p:tav>
                                      </p:tavLst>
                                    </p:anim>
                                    <p:animEffect transition="in" filter="fade">
                                      <p:cBhvr>
                                        <p:cTn id="30" dur="500"/>
                                        <p:tgtEl>
                                          <p:spTgt spid="31"/>
                                        </p:tgtEl>
                                      </p:cBhvr>
                                    </p:animEffect>
                                  </p:childTnLst>
                                </p:cTn>
                              </p:par>
                            </p:childTnLst>
                          </p:cTn>
                        </p:par>
                        <p:par>
                          <p:cTn id="31" fill="hold">
                            <p:stCondLst>
                              <p:cond delay="3000"/>
                            </p:stCondLst>
                            <p:childTnLst>
                              <p:par>
                                <p:cTn id="32" presetID="53" presetClass="entr" presetSubtype="16" fill="hold" nodeType="afterEffect">
                                  <p:stCondLst>
                                    <p:cond delay="0"/>
                                  </p:stCondLst>
                                  <p:childTnLst>
                                    <p:set>
                                      <p:cBhvr>
                                        <p:cTn id="33" dur="1" fill="hold">
                                          <p:stCondLst>
                                            <p:cond delay="0"/>
                                          </p:stCondLst>
                                        </p:cTn>
                                        <p:tgtEl>
                                          <p:spTgt spid="32"/>
                                        </p:tgtEl>
                                        <p:attrNameLst>
                                          <p:attrName>style.visibility</p:attrName>
                                        </p:attrNameLst>
                                      </p:cBhvr>
                                      <p:to>
                                        <p:strVal val="visible"/>
                                      </p:to>
                                    </p:set>
                                    <p:anim calcmode="lin" valueType="num">
                                      <p:cBhvr>
                                        <p:cTn id="34" dur="500" fill="hold"/>
                                        <p:tgtEl>
                                          <p:spTgt spid="32"/>
                                        </p:tgtEl>
                                        <p:attrNameLst>
                                          <p:attrName>ppt_w</p:attrName>
                                        </p:attrNameLst>
                                      </p:cBhvr>
                                      <p:tavLst>
                                        <p:tav tm="0">
                                          <p:val>
                                            <p:fltVal val="0"/>
                                          </p:val>
                                        </p:tav>
                                        <p:tav tm="100000">
                                          <p:val>
                                            <p:strVal val="#ppt_w"/>
                                          </p:val>
                                        </p:tav>
                                      </p:tavLst>
                                    </p:anim>
                                    <p:anim calcmode="lin" valueType="num">
                                      <p:cBhvr>
                                        <p:cTn id="35" dur="500" fill="hold"/>
                                        <p:tgtEl>
                                          <p:spTgt spid="32"/>
                                        </p:tgtEl>
                                        <p:attrNameLst>
                                          <p:attrName>ppt_h</p:attrName>
                                        </p:attrNameLst>
                                      </p:cBhvr>
                                      <p:tavLst>
                                        <p:tav tm="0">
                                          <p:val>
                                            <p:fltVal val="0"/>
                                          </p:val>
                                        </p:tav>
                                        <p:tav tm="100000">
                                          <p:val>
                                            <p:strVal val="#ppt_h"/>
                                          </p:val>
                                        </p:tav>
                                      </p:tavLst>
                                    </p:anim>
                                    <p:animEffect transition="in" filter="fade">
                                      <p:cBhvr>
                                        <p:cTn id="36" dur="500"/>
                                        <p:tgtEl>
                                          <p:spTgt spid="32"/>
                                        </p:tgtEl>
                                      </p:cBhvr>
                                    </p:animEffect>
                                  </p:childTnLst>
                                </p:cTn>
                              </p:par>
                            </p:childTnLst>
                          </p:cTn>
                        </p:par>
                        <p:par>
                          <p:cTn id="37" fill="hold">
                            <p:stCondLst>
                              <p:cond delay="3500"/>
                            </p:stCondLst>
                            <p:childTnLst>
                              <p:par>
                                <p:cTn id="38" presetID="41" presetClass="entr" presetSubtype="0" fill="hold" grpId="0" nodeType="afterEffect">
                                  <p:stCondLst>
                                    <p:cond delay="0"/>
                                  </p:stCondLst>
                                  <p:iterate type="lt">
                                    <p:tmPct val="10000"/>
                                  </p:iterate>
                                  <p:childTnLst>
                                    <p:set>
                                      <p:cBhvr>
                                        <p:cTn id="39" dur="1" fill="hold">
                                          <p:stCondLst>
                                            <p:cond delay="0"/>
                                          </p:stCondLst>
                                        </p:cTn>
                                        <p:tgtEl>
                                          <p:spTgt spid="34"/>
                                        </p:tgtEl>
                                        <p:attrNameLst>
                                          <p:attrName>style.visibility</p:attrName>
                                        </p:attrNameLst>
                                      </p:cBhvr>
                                      <p:to>
                                        <p:strVal val="visible"/>
                                      </p:to>
                                    </p:set>
                                    <p:anim calcmode="lin" valueType="num">
                                      <p:cBhvr>
                                        <p:cTn id="40" dur="5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41" dur="500" fill="hold"/>
                                        <p:tgtEl>
                                          <p:spTgt spid="34"/>
                                        </p:tgtEl>
                                        <p:attrNameLst>
                                          <p:attrName>ppt_y</p:attrName>
                                        </p:attrNameLst>
                                      </p:cBhvr>
                                      <p:tavLst>
                                        <p:tav tm="0">
                                          <p:val>
                                            <p:strVal val="#ppt_y"/>
                                          </p:val>
                                        </p:tav>
                                        <p:tav tm="100000">
                                          <p:val>
                                            <p:strVal val="#ppt_y"/>
                                          </p:val>
                                        </p:tav>
                                      </p:tavLst>
                                    </p:anim>
                                    <p:anim calcmode="lin" valueType="num">
                                      <p:cBhvr>
                                        <p:cTn id="42" dur="5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43" dur="50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44" dur="500" tmFilter="0,0; .5, 1; 1, 1"/>
                                        <p:tgtEl>
                                          <p:spTgt spid="34"/>
                                        </p:tgtEl>
                                      </p:cBhvr>
                                    </p:animEffect>
                                  </p:childTnLst>
                                </p:cTn>
                              </p:par>
                            </p:childTnLst>
                          </p:cTn>
                        </p:par>
                        <p:par>
                          <p:cTn id="45" fill="hold">
                            <p:stCondLst>
                              <p:cond delay="3200"/>
                            </p:stCondLst>
                            <p:childTnLst>
                              <p:par>
                                <p:cTn id="46" presetID="14" presetClass="entr" presetSubtype="10" fill="hold" grpId="0" nodeType="afterEffect">
                                  <p:stCondLst>
                                    <p:cond delay="0"/>
                                  </p:stCondLst>
                                  <p:childTnLst>
                                    <p:set>
                                      <p:cBhvr>
                                        <p:cTn id="47" dur="1" fill="hold">
                                          <p:stCondLst>
                                            <p:cond delay="0"/>
                                          </p:stCondLst>
                                        </p:cTn>
                                        <p:tgtEl>
                                          <p:spTgt spid="33"/>
                                        </p:tgtEl>
                                        <p:attrNameLst>
                                          <p:attrName>style.visibility</p:attrName>
                                        </p:attrNameLst>
                                      </p:cBhvr>
                                      <p:to>
                                        <p:strVal val="visible"/>
                                      </p:to>
                                    </p:set>
                                    <p:animEffect transition="in" filter="randombar(horizontal)">
                                      <p:cBhvr>
                                        <p:cTn id="48" dur="500"/>
                                        <p:tgtEl>
                                          <p:spTgt spid="33"/>
                                        </p:tgtEl>
                                      </p:cBhvr>
                                    </p:animEffect>
                                  </p:childTnLst>
                                </p:cTn>
                              </p:par>
                            </p:childTnLst>
                          </p:cTn>
                        </p:par>
                        <p:par>
                          <p:cTn id="49" fill="hold">
                            <p:stCondLst>
                              <p:cond delay="3700"/>
                            </p:stCondLst>
                            <p:childTnLst>
                              <p:par>
                                <p:cTn id="50" presetID="41" presetClass="entr" presetSubtype="0" fill="hold" grpId="0" nodeType="afterEffect">
                                  <p:stCondLst>
                                    <p:cond delay="0"/>
                                  </p:stCondLst>
                                  <p:iterate type="lt">
                                    <p:tmPct val="10000"/>
                                  </p:iterate>
                                  <p:childTnLst>
                                    <p:set>
                                      <p:cBhvr>
                                        <p:cTn id="51" dur="1" fill="hold">
                                          <p:stCondLst>
                                            <p:cond delay="0"/>
                                          </p:stCondLst>
                                        </p:cTn>
                                        <p:tgtEl>
                                          <p:spTgt spid="36"/>
                                        </p:tgtEl>
                                        <p:attrNameLst>
                                          <p:attrName>style.visibility</p:attrName>
                                        </p:attrNameLst>
                                      </p:cBhvr>
                                      <p:to>
                                        <p:strVal val="visible"/>
                                      </p:to>
                                    </p:set>
                                    <p:anim calcmode="lin" valueType="num">
                                      <p:cBhvr>
                                        <p:cTn id="52" dur="5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53" dur="500" fill="hold"/>
                                        <p:tgtEl>
                                          <p:spTgt spid="36"/>
                                        </p:tgtEl>
                                        <p:attrNameLst>
                                          <p:attrName>ppt_y</p:attrName>
                                        </p:attrNameLst>
                                      </p:cBhvr>
                                      <p:tavLst>
                                        <p:tav tm="0">
                                          <p:val>
                                            <p:strVal val="#ppt_y"/>
                                          </p:val>
                                        </p:tav>
                                        <p:tav tm="100000">
                                          <p:val>
                                            <p:strVal val="#ppt_y"/>
                                          </p:val>
                                        </p:tav>
                                      </p:tavLst>
                                    </p:anim>
                                    <p:anim calcmode="lin" valueType="num">
                                      <p:cBhvr>
                                        <p:cTn id="54" dur="5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55" dur="50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56" dur="500" tmFilter="0,0; .5, 1; 1, 1"/>
                                        <p:tgtEl>
                                          <p:spTgt spid="36"/>
                                        </p:tgtEl>
                                      </p:cBhvr>
                                    </p:animEffect>
                                  </p:childTnLst>
                                </p:cTn>
                              </p:par>
                            </p:childTnLst>
                          </p:cTn>
                        </p:par>
                        <p:par>
                          <p:cTn id="57" fill="hold">
                            <p:stCondLst>
                              <p:cond delay="4400"/>
                            </p:stCondLst>
                            <p:childTnLst>
                              <p:par>
                                <p:cTn id="58" presetID="14" presetClass="entr" presetSubtype="10" fill="hold" grpId="0" nodeType="afterEffect">
                                  <p:stCondLst>
                                    <p:cond delay="0"/>
                                  </p:stCondLst>
                                  <p:childTnLst>
                                    <p:set>
                                      <p:cBhvr>
                                        <p:cTn id="59" dur="1" fill="hold">
                                          <p:stCondLst>
                                            <p:cond delay="0"/>
                                          </p:stCondLst>
                                        </p:cTn>
                                        <p:tgtEl>
                                          <p:spTgt spid="35"/>
                                        </p:tgtEl>
                                        <p:attrNameLst>
                                          <p:attrName>style.visibility</p:attrName>
                                        </p:attrNameLst>
                                      </p:cBhvr>
                                      <p:to>
                                        <p:strVal val="visible"/>
                                      </p:to>
                                    </p:set>
                                    <p:animEffect transition="in" filter="randombar(horizontal)">
                                      <p:cBhvr>
                                        <p:cTn id="60" dur="500"/>
                                        <p:tgtEl>
                                          <p:spTgt spid="35"/>
                                        </p:tgtEl>
                                      </p:cBhvr>
                                    </p:animEffect>
                                  </p:childTnLst>
                                </p:cTn>
                              </p:par>
                            </p:childTnLst>
                          </p:cTn>
                        </p:par>
                        <p:par>
                          <p:cTn id="61" fill="hold">
                            <p:stCondLst>
                              <p:cond delay="4900"/>
                            </p:stCondLst>
                            <p:childTnLst>
                              <p:par>
                                <p:cTn id="62" presetID="41" presetClass="entr" presetSubtype="0" fill="hold" grpId="0" nodeType="afterEffect">
                                  <p:stCondLst>
                                    <p:cond delay="0"/>
                                  </p:stCondLst>
                                  <p:iterate type="lt">
                                    <p:tmPct val="10000"/>
                                  </p:iterate>
                                  <p:childTnLst>
                                    <p:set>
                                      <p:cBhvr>
                                        <p:cTn id="63" dur="1" fill="hold">
                                          <p:stCondLst>
                                            <p:cond delay="0"/>
                                          </p:stCondLst>
                                        </p:cTn>
                                        <p:tgtEl>
                                          <p:spTgt spid="38"/>
                                        </p:tgtEl>
                                        <p:attrNameLst>
                                          <p:attrName>style.visibility</p:attrName>
                                        </p:attrNameLst>
                                      </p:cBhvr>
                                      <p:to>
                                        <p:strVal val="visible"/>
                                      </p:to>
                                    </p:set>
                                    <p:anim calcmode="lin" valueType="num">
                                      <p:cBhvr>
                                        <p:cTn id="64" dur="5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65" dur="500" fill="hold"/>
                                        <p:tgtEl>
                                          <p:spTgt spid="38"/>
                                        </p:tgtEl>
                                        <p:attrNameLst>
                                          <p:attrName>ppt_y</p:attrName>
                                        </p:attrNameLst>
                                      </p:cBhvr>
                                      <p:tavLst>
                                        <p:tav tm="0">
                                          <p:val>
                                            <p:strVal val="#ppt_y"/>
                                          </p:val>
                                        </p:tav>
                                        <p:tav tm="100000">
                                          <p:val>
                                            <p:strVal val="#ppt_y"/>
                                          </p:val>
                                        </p:tav>
                                      </p:tavLst>
                                    </p:anim>
                                    <p:anim calcmode="lin" valueType="num">
                                      <p:cBhvr>
                                        <p:cTn id="66" dur="5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67" dur="50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68" dur="500" tmFilter="0,0; .5, 1; 1, 1"/>
                                        <p:tgtEl>
                                          <p:spTgt spid="38"/>
                                        </p:tgtEl>
                                      </p:cBhvr>
                                    </p:animEffect>
                                  </p:childTnLst>
                                </p:cTn>
                              </p:par>
                            </p:childTnLst>
                          </p:cTn>
                        </p:par>
                        <p:par>
                          <p:cTn id="69" fill="hold">
                            <p:stCondLst>
                              <p:cond delay="5600"/>
                            </p:stCondLst>
                            <p:childTnLst>
                              <p:par>
                                <p:cTn id="70" presetID="14" presetClass="entr" presetSubtype="10" fill="hold" grpId="0" nodeType="afterEffect">
                                  <p:stCondLst>
                                    <p:cond delay="0"/>
                                  </p:stCondLst>
                                  <p:childTnLst>
                                    <p:set>
                                      <p:cBhvr>
                                        <p:cTn id="71" dur="1" fill="hold">
                                          <p:stCondLst>
                                            <p:cond delay="0"/>
                                          </p:stCondLst>
                                        </p:cTn>
                                        <p:tgtEl>
                                          <p:spTgt spid="37"/>
                                        </p:tgtEl>
                                        <p:attrNameLst>
                                          <p:attrName>style.visibility</p:attrName>
                                        </p:attrNameLst>
                                      </p:cBhvr>
                                      <p:to>
                                        <p:strVal val="visible"/>
                                      </p:to>
                                    </p:set>
                                    <p:animEffect transition="in" filter="randombar(horizontal)">
                                      <p:cBhvr>
                                        <p:cTn id="72"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9" grpId="0" animBg="1"/>
      <p:bldP spid="33" grpId="0"/>
      <p:bldP spid="34" grpId="0"/>
      <p:bldP spid="35" grpId="0"/>
      <p:bldP spid="36" grpId="0"/>
      <p:bldP spid="37" grpId="0"/>
      <p:bldP spid="3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790372" y="1319893"/>
            <a:ext cx="6433457" cy="1200329"/>
          </a:xfrm>
          <a:prstGeom prst="rect">
            <a:avLst/>
          </a:prstGeom>
          <a:noFill/>
          <a:ln>
            <a:noFill/>
          </a:ln>
        </p:spPr>
        <p:txBody>
          <a:bodyPr wrap="square" rtlCol="0">
            <a:spAutoFit/>
          </a:bodyPr>
          <a:lstStyle>
            <a:defPPr>
              <a:defRPr lang="zh-CN"/>
            </a:defPPr>
            <a:lvl1pPr algn="ctr" defTabSz="914400">
              <a:defRPr sz="7200">
                <a:ln w="9525">
                  <a:noFill/>
                </a:ln>
                <a:solidFill>
                  <a:srgbClr val="A3C8BD"/>
                </a:solidFill>
                <a:latin typeface="方正正黑简体" panose="02000000000000000000" pitchFamily="2" charset="-122"/>
                <a:ea typeface="方正正黑简体" panose="02000000000000000000" pitchFamily="2" charset="-122"/>
                <a:cs typeface="+mn-ea"/>
              </a:defRPr>
            </a:lvl1pPr>
          </a:lstStyle>
          <a:p>
            <a:r>
              <a:rPr lang="zh-CN" altLang="en-US" dirty="0">
                <a:sym typeface="+mn-lt"/>
              </a:rPr>
              <a:t>未来发展前景</a:t>
            </a:r>
            <a:endParaRPr lang="zh-CN" altLang="en-US" dirty="0">
              <a:sym typeface="+mn-lt"/>
            </a:endParaRPr>
          </a:p>
        </p:txBody>
      </p:sp>
      <p:sp>
        <p:nvSpPr>
          <p:cNvPr id="5" name="矩形 4"/>
          <p:cNvSpPr/>
          <p:nvPr/>
        </p:nvSpPr>
        <p:spPr>
          <a:xfrm>
            <a:off x="2633644" y="2435217"/>
            <a:ext cx="6023013" cy="830997"/>
          </a:xfrm>
          <a:prstGeom prst="rect">
            <a:avLst/>
          </a:prstGeom>
        </p:spPr>
        <p:txBody>
          <a:bodyPr wrap="square">
            <a:spAutoFit/>
          </a:bodyPr>
          <a:lstStyle/>
          <a:p>
            <a:pPr lvl="1" algn="ctr">
              <a:spcBef>
                <a:spcPct val="0"/>
              </a:spcBef>
            </a:pPr>
            <a:r>
              <a:rPr lang="en-US" altLang="zh-CN" sz="4800" dirty="0" smtClean="0">
                <a:solidFill>
                  <a:srgbClr val="CDC5C3"/>
                </a:solidFill>
                <a:cs typeface="+mn-ea"/>
                <a:sym typeface="+mn-lt"/>
              </a:rPr>
              <a:t>THE PART 04</a:t>
            </a:r>
            <a:endParaRPr lang="zh-CN" altLang="en-US" sz="4800" dirty="0">
              <a:solidFill>
                <a:srgbClr val="CDC5C3"/>
              </a:solidFill>
              <a:cs typeface="+mn-ea"/>
              <a:sym typeface="+mn-lt"/>
            </a:endParaRPr>
          </a:p>
        </p:txBody>
      </p:sp>
      <p:pic>
        <p:nvPicPr>
          <p:cNvPr id="7" name="图片 6"/>
          <p:cNvPicPr>
            <a:picLocks noChangeAspect="1"/>
          </p:cNvPicPr>
          <p:nvPr/>
        </p:nvPicPr>
        <p:blipFill rotWithShape="1">
          <a:blip r:embed="rId1">
            <a:extLst>
              <a:ext uri="{28A0092B-C50C-407E-A947-70E740481C1C}">
                <a14:useLocalDpi xmlns:a14="http://schemas.microsoft.com/office/drawing/2010/main" val="0"/>
              </a:ext>
            </a:extLst>
          </a:blip>
          <a:srcRect l="13038" t="12407" r="75113" b="72037"/>
          <a:stretch>
            <a:fillRect/>
          </a:stretch>
        </p:blipFill>
        <p:spPr>
          <a:xfrm rot="20820866">
            <a:off x="10033000" y="804394"/>
            <a:ext cx="1092200" cy="1369325"/>
          </a:xfrm>
          <a:custGeom>
            <a:avLst/>
            <a:gdLst>
              <a:gd name="connsiteX0" fmla="*/ 0 w 1092200"/>
              <a:gd name="connsiteY0" fmla="*/ 0 h 1369325"/>
              <a:gd name="connsiteX1" fmla="*/ 1092200 w 1092200"/>
              <a:gd name="connsiteY1" fmla="*/ 0 h 1369325"/>
              <a:gd name="connsiteX2" fmla="*/ 1092200 w 1092200"/>
              <a:gd name="connsiteY2" fmla="*/ 1073151 h 1369325"/>
              <a:gd name="connsiteX3" fmla="*/ 914400 w 1092200"/>
              <a:gd name="connsiteY3" fmla="*/ 1225551 h 1369325"/>
              <a:gd name="connsiteX4" fmla="*/ 514350 w 1092200"/>
              <a:gd name="connsiteY4" fmla="*/ 1295401 h 1369325"/>
              <a:gd name="connsiteX5" fmla="*/ 469900 w 1092200"/>
              <a:gd name="connsiteY5" fmla="*/ 1352551 h 1369325"/>
              <a:gd name="connsiteX6" fmla="*/ 476807 w 1092200"/>
              <a:gd name="connsiteY6" fmla="*/ 1369325 h 1369325"/>
              <a:gd name="connsiteX7" fmla="*/ 0 w 1092200"/>
              <a:gd name="connsiteY7" fmla="*/ 1369325 h 1369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92200" h="1369325">
                <a:moveTo>
                  <a:pt x="0" y="0"/>
                </a:moveTo>
                <a:lnTo>
                  <a:pt x="1092200" y="0"/>
                </a:lnTo>
                <a:lnTo>
                  <a:pt x="1092200" y="1073151"/>
                </a:lnTo>
                <a:lnTo>
                  <a:pt x="914400" y="1225551"/>
                </a:lnTo>
                <a:lnTo>
                  <a:pt x="514350" y="1295401"/>
                </a:lnTo>
                <a:lnTo>
                  <a:pt x="469900" y="1352551"/>
                </a:lnTo>
                <a:lnTo>
                  <a:pt x="476807" y="1369325"/>
                </a:lnTo>
                <a:lnTo>
                  <a:pt x="0" y="1369325"/>
                </a:lnTo>
                <a:close/>
              </a:path>
            </a:pathLst>
          </a:custGeom>
        </p:spPr>
      </p:pic>
      <p:pic>
        <p:nvPicPr>
          <p:cNvPr id="8" name="图片 7"/>
          <p:cNvPicPr>
            <a:picLocks noChangeAspect="1"/>
          </p:cNvPicPr>
          <p:nvPr/>
        </p:nvPicPr>
        <p:blipFill>
          <a:blip r:embed="rId2"/>
          <a:stretch>
            <a:fillRect/>
          </a:stretch>
        </p:blipFill>
        <p:spPr>
          <a:xfrm flipH="1">
            <a:off x="4844375" y="-347294"/>
            <a:ext cx="1877564" cy="1897681"/>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6" presetClass="emph" presetSubtype="0" fill="hold" grpId="1" nodeType="withEffect">
                                  <p:stCondLst>
                                    <p:cond delay="500"/>
                                  </p:stCondLst>
                                  <p:iterate type="lt">
                                    <p:tmPct val="10000"/>
                                  </p:iterate>
                                  <p:childTnLst>
                                    <p:animEffect transition="out" filter="fade">
                                      <p:cBhvr>
                                        <p:cTn id="10" dur="500" tmFilter="0, 0; .2, .5; .8, .5; 1, 0"/>
                                        <p:tgtEl>
                                          <p:spTgt spid="4"/>
                                        </p:tgtEl>
                                      </p:cBhvr>
                                    </p:animEffect>
                                    <p:animScale>
                                      <p:cBhvr>
                                        <p:cTn id="11" dur="250" autoRev="1" fill="hold"/>
                                        <p:tgtEl>
                                          <p:spTgt spid="4"/>
                                        </p:tgtEl>
                                      </p:cBhvr>
                                      <p:by x="105000" y="105000"/>
                                    </p:animScale>
                                  </p:childTnLst>
                                </p:cTn>
                              </p:par>
                            </p:childTnLst>
                          </p:cTn>
                        </p:par>
                        <p:par>
                          <p:cTn id="12" fill="hold">
                            <p:stCondLst>
                              <p:cond delay="0"/>
                            </p:stCondLst>
                            <p:childTnLst>
                              <p:par>
                                <p:cTn id="13" presetID="23" presetClass="entr" presetSubtype="528" fill="hold" grpId="0" nodeType="afterEffect">
                                  <p:stCondLst>
                                    <p:cond delay="0"/>
                                  </p:stCondLst>
                                  <p:iterate type="lt">
                                    <p:tmPct val="15000"/>
                                  </p:iterate>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fltVal val="0"/>
                                          </p:val>
                                        </p:tav>
                                        <p:tav tm="100000">
                                          <p:val>
                                            <p:strVal val="#ppt_h"/>
                                          </p:val>
                                        </p:tav>
                                      </p:tavLst>
                                    </p:anim>
                                    <p:anim calcmode="lin" valueType="num">
                                      <p:cBhvr>
                                        <p:cTn id="17" dur="500" fill="hold"/>
                                        <p:tgtEl>
                                          <p:spTgt spid="5"/>
                                        </p:tgtEl>
                                        <p:attrNameLst>
                                          <p:attrName>ppt_x</p:attrName>
                                        </p:attrNameLst>
                                      </p:cBhvr>
                                      <p:tavLst>
                                        <p:tav tm="0">
                                          <p:val>
                                            <p:fltVal val="0.5"/>
                                          </p:val>
                                        </p:tav>
                                        <p:tav tm="100000">
                                          <p:val>
                                            <p:strVal val="#ppt_x"/>
                                          </p:val>
                                        </p:tav>
                                      </p:tavLst>
                                    </p:anim>
                                    <p:anim calcmode="lin" valueType="num">
                                      <p:cBhvr>
                                        <p:cTn id="18" dur="500" fill="hold"/>
                                        <p:tgtEl>
                                          <p:spTgt spid="5"/>
                                        </p:tgtEl>
                                        <p:attrNameLst>
                                          <p:attrName>ppt_y</p:attrName>
                                        </p:attrNameLst>
                                      </p:cBhvr>
                                      <p:tavLst>
                                        <p:tav tm="0">
                                          <p:val>
                                            <p:fltVal val="0.5"/>
                                          </p:val>
                                        </p:tav>
                                        <p:tav tm="100000">
                                          <p:val>
                                            <p:strVal val="#ppt_y"/>
                                          </p:val>
                                        </p:tav>
                                      </p:tavLst>
                                    </p:anim>
                                  </p:childTnLst>
                                </p:cTn>
                              </p:par>
                            </p:childTnLst>
                          </p:cTn>
                        </p:par>
                        <p:par>
                          <p:cTn id="19" fill="hold">
                            <p:stCondLst>
                              <p:cond delay="1250"/>
                            </p:stCondLst>
                            <p:childTnLst>
                              <p:par>
                                <p:cTn id="20" presetID="2" presetClass="entr" presetSubtype="3" decel="100000"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1000" fill="hold"/>
                                        <p:tgtEl>
                                          <p:spTgt spid="7"/>
                                        </p:tgtEl>
                                        <p:attrNameLst>
                                          <p:attrName>ppt_x</p:attrName>
                                        </p:attrNameLst>
                                      </p:cBhvr>
                                      <p:tavLst>
                                        <p:tav tm="0">
                                          <p:val>
                                            <p:strVal val="1+#ppt_w/2"/>
                                          </p:val>
                                        </p:tav>
                                        <p:tav tm="100000">
                                          <p:val>
                                            <p:strVal val="#ppt_x"/>
                                          </p:val>
                                        </p:tav>
                                      </p:tavLst>
                                    </p:anim>
                                    <p:anim calcmode="lin" valueType="num">
                                      <p:cBhvr additive="base">
                                        <p:cTn id="23" dur="1000" fill="hold"/>
                                        <p:tgtEl>
                                          <p:spTgt spid="7"/>
                                        </p:tgtEl>
                                        <p:attrNameLst>
                                          <p:attrName>ppt_y</p:attrName>
                                        </p:attrNameLst>
                                      </p:cBhvr>
                                      <p:tavLst>
                                        <p:tav tm="0">
                                          <p:val>
                                            <p:strVal val="0-#ppt_h/2"/>
                                          </p:val>
                                        </p:tav>
                                        <p:tav tm="100000">
                                          <p:val>
                                            <p:strVal val="#ppt_y"/>
                                          </p:val>
                                        </p:tav>
                                      </p:tavLst>
                                    </p:anim>
                                  </p:childTnLst>
                                </p:cTn>
                              </p:par>
                              <p:par>
                                <p:cTn id="24" presetID="2" presetClass="entr" presetSubtype="12" decel="100000" fill="hold" nodeType="with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1500" fill="hold"/>
                                        <p:tgtEl>
                                          <p:spTgt spid="8"/>
                                        </p:tgtEl>
                                        <p:attrNameLst>
                                          <p:attrName>ppt_x</p:attrName>
                                        </p:attrNameLst>
                                      </p:cBhvr>
                                      <p:tavLst>
                                        <p:tav tm="0">
                                          <p:val>
                                            <p:strVal val="0-#ppt_w/2"/>
                                          </p:val>
                                        </p:tav>
                                        <p:tav tm="100000">
                                          <p:val>
                                            <p:strVal val="#ppt_x"/>
                                          </p:val>
                                        </p:tav>
                                      </p:tavLst>
                                    </p:anim>
                                    <p:anim calcmode="lin" valueType="num">
                                      <p:cBhvr additive="base">
                                        <p:cTn id="27" dur="1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îSḷïḍé"/>
          <p:cNvSpPr/>
          <p:nvPr/>
        </p:nvSpPr>
        <p:spPr>
          <a:xfrm>
            <a:off x="95250" y="95250"/>
            <a:ext cx="5937250" cy="6675939"/>
          </a:xfrm>
          <a:prstGeom prst="rect">
            <a:avLst/>
          </a:prstGeom>
          <a:solidFill>
            <a:srgbClr val="C0B6B4">
              <a:alpha val="40000"/>
            </a:srgbClr>
          </a:solidFill>
          <a:ln w="381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defPPr>
              <a:defRPr lang="en-US"/>
            </a:defPPr>
            <a:lvl1pPr marL="0" algn="l" defTabSz="609600" rtl="0" eaLnBrk="1" latinLnBrk="0" hangingPunct="1">
              <a:defRPr sz="2400" kern="1200">
                <a:solidFill>
                  <a:schemeClr val="lt1"/>
                </a:solidFill>
              </a:defRPr>
            </a:lvl1pPr>
            <a:lvl2pPr marL="609600" algn="l" defTabSz="609600" rtl="0" eaLnBrk="1" latinLnBrk="0" hangingPunct="1">
              <a:defRPr sz="2400" kern="1200">
                <a:solidFill>
                  <a:schemeClr val="lt1"/>
                </a:solidFill>
              </a:defRPr>
            </a:lvl2pPr>
            <a:lvl3pPr marL="1219200" algn="l" defTabSz="609600" rtl="0" eaLnBrk="1" latinLnBrk="0" hangingPunct="1">
              <a:defRPr sz="2400" kern="1200">
                <a:solidFill>
                  <a:schemeClr val="lt1"/>
                </a:solidFill>
              </a:defRPr>
            </a:lvl3pPr>
            <a:lvl4pPr marL="1828800" algn="l" defTabSz="609600" rtl="0" eaLnBrk="1" latinLnBrk="0" hangingPunct="1">
              <a:defRPr sz="2400" kern="1200">
                <a:solidFill>
                  <a:schemeClr val="lt1"/>
                </a:solidFill>
              </a:defRPr>
            </a:lvl4pPr>
            <a:lvl5pPr marL="2438400" algn="l" defTabSz="609600" rtl="0" eaLnBrk="1" latinLnBrk="0" hangingPunct="1">
              <a:defRPr sz="2400" kern="1200">
                <a:solidFill>
                  <a:schemeClr val="lt1"/>
                </a:solidFill>
              </a:defRPr>
            </a:lvl5pPr>
            <a:lvl6pPr marL="3048000" algn="l" defTabSz="609600" rtl="0" eaLnBrk="1" latinLnBrk="0" hangingPunct="1">
              <a:defRPr sz="2400" kern="1200">
                <a:solidFill>
                  <a:schemeClr val="lt1"/>
                </a:solidFill>
              </a:defRPr>
            </a:lvl6pPr>
            <a:lvl7pPr marL="3657600" algn="l" defTabSz="609600" rtl="0" eaLnBrk="1" latinLnBrk="0" hangingPunct="1">
              <a:defRPr sz="2400" kern="1200">
                <a:solidFill>
                  <a:schemeClr val="lt1"/>
                </a:solidFill>
              </a:defRPr>
            </a:lvl7pPr>
            <a:lvl8pPr marL="4267200" algn="l" defTabSz="609600" rtl="0" eaLnBrk="1" latinLnBrk="0" hangingPunct="1">
              <a:defRPr sz="2400" kern="1200">
                <a:solidFill>
                  <a:schemeClr val="lt1"/>
                </a:solidFill>
              </a:defRPr>
            </a:lvl8pPr>
            <a:lvl9pPr marL="4876800" algn="l" defTabSz="609600" rtl="0" eaLnBrk="1" latinLnBrk="0" hangingPunct="1">
              <a:defRPr sz="2400" kern="1200">
                <a:solidFill>
                  <a:schemeClr val="lt1"/>
                </a:solidFill>
              </a:defRPr>
            </a:lvl9pPr>
          </a:lstStyle>
          <a:p>
            <a:pPr algn="ctr" defTabSz="914400"/>
            <a:endParaRPr lang="zh-CN" altLang="en-US" sz="1800">
              <a:cs typeface="+mn-ea"/>
              <a:sym typeface="+mn-lt"/>
            </a:endParaRPr>
          </a:p>
        </p:txBody>
      </p:sp>
      <p:sp>
        <p:nvSpPr>
          <p:cNvPr id="5" name="íṥļïḋé"/>
          <p:cNvSpPr/>
          <p:nvPr/>
        </p:nvSpPr>
        <p:spPr>
          <a:xfrm>
            <a:off x="7597249" y="766737"/>
            <a:ext cx="3730277" cy="646331"/>
          </a:xfrm>
          <a:prstGeom prst="rect">
            <a:avLst/>
          </a:prstGeom>
          <a:noFill/>
          <a:ln w="3175"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zh-CN" altLang="en-US" sz="3600" dirty="0">
                <a:solidFill>
                  <a:srgbClr val="C0B6B4"/>
                </a:solidFill>
                <a:cs typeface="+mn-ea"/>
                <a:sym typeface="+mn-lt"/>
              </a:rPr>
              <a:t>未来发展前景</a:t>
            </a:r>
            <a:endParaRPr lang="zh-CN" altLang="en-US" sz="3600" dirty="0">
              <a:solidFill>
                <a:srgbClr val="C0B6B4"/>
              </a:solidFill>
              <a:cs typeface="+mn-ea"/>
              <a:sym typeface="+mn-lt"/>
            </a:endParaRPr>
          </a:p>
        </p:txBody>
      </p:sp>
      <p:cxnSp>
        <p:nvCxnSpPr>
          <p:cNvPr id="6" name="直接连接符 5"/>
          <p:cNvCxnSpPr/>
          <p:nvPr/>
        </p:nvCxnSpPr>
        <p:spPr>
          <a:xfrm>
            <a:off x="8906802" y="1538118"/>
            <a:ext cx="1111170" cy="0"/>
          </a:xfrm>
          <a:prstGeom prst="line">
            <a:avLst/>
          </a:prstGeom>
          <a:ln w="19050">
            <a:solidFill>
              <a:srgbClr val="C0B6B4"/>
            </a:solidFill>
          </a:ln>
        </p:spPr>
        <p:style>
          <a:lnRef idx="1">
            <a:schemeClr val="accent1"/>
          </a:lnRef>
          <a:fillRef idx="0">
            <a:schemeClr val="accent1"/>
          </a:fillRef>
          <a:effectRef idx="0">
            <a:schemeClr val="accent1"/>
          </a:effectRef>
          <a:fontRef idx="minor">
            <a:schemeClr val="tx1"/>
          </a:fontRef>
        </p:style>
      </p:cxnSp>
      <p:pic>
        <p:nvPicPr>
          <p:cNvPr id="4" name="图片 3"/>
          <p:cNvPicPr>
            <a:picLocks noChangeAspect="1"/>
          </p:cNvPicPr>
          <p:nvPr/>
        </p:nvPicPr>
        <p:blipFill rotWithShape="1">
          <a:blip r:embed="rId1" cstate="print">
            <a:extLst>
              <a:ext uri="{28A0092B-C50C-407E-A947-70E740481C1C}">
                <a14:useLocalDpi xmlns:a14="http://schemas.microsoft.com/office/drawing/2010/main" val="0"/>
              </a:ext>
            </a:extLst>
          </a:blip>
          <a:srcRect l="20876" t="5377" r="24731" b="4947"/>
          <a:stretch>
            <a:fillRect/>
          </a:stretch>
        </p:blipFill>
        <p:spPr>
          <a:xfrm>
            <a:off x="3930446" y="353961"/>
            <a:ext cx="3730277" cy="6150077"/>
          </a:xfrm>
          <a:prstGeom prst="rect">
            <a:avLst/>
          </a:prstGeom>
        </p:spPr>
      </p:pic>
      <p:sp>
        <p:nvSpPr>
          <p:cNvPr id="7" name="Shape 2687"/>
          <p:cNvSpPr/>
          <p:nvPr/>
        </p:nvSpPr>
        <p:spPr>
          <a:xfrm>
            <a:off x="7966368" y="4307389"/>
            <a:ext cx="351987" cy="351987"/>
          </a:xfrm>
          <a:custGeom>
            <a:avLst/>
            <a:gdLst/>
            <a:ahLst/>
            <a:cxnLst>
              <a:cxn ang="0">
                <a:pos x="wd2" y="hd2"/>
              </a:cxn>
              <a:cxn ang="5400000">
                <a:pos x="wd2" y="hd2"/>
              </a:cxn>
              <a:cxn ang="10800000">
                <a:pos x="wd2" y="hd2"/>
              </a:cxn>
              <a:cxn ang="16200000">
                <a:pos x="wd2" y="hd2"/>
              </a:cxn>
            </a:cxnLst>
            <a:rect l="0" t="0" r="r" b="b"/>
            <a:pathLst>
              <a:path w="21600" h="21600" extrusionOk="0">
                <a:moveTo>
                  <a:pt x="18655" y="16200"/>
                </a:moveTo>
                <a:lnTo>
                  <a:pt x="15709" y="16200"/>
                </a:lnTo>
                <a:lnTo>
                  <a:pt x="15709" y="14727"/>
                </a:lnTo>
                <a:lnTo>
                  <a:pt x="18655" y="14727"/>
                </a:lnTo>
                <a:cubicBezTo>
                  <a:pt x="18655" y="14727"/>
                  <a:pt x="18655" y="16200"/>
                  <a:pt x="18655" y="16200"/>
                </a:cubicBezTo>
                <a:close/>
                <a:moveTo>
                  <a:pt x="18655" y="18655"/>
                </a:moveTo>
                <a:lnTo>
                  <a:pt x="15709" y="18655"/>
                </a:lnTo>
                <a:lnTo>
                  <a:pt x="15709" y="17182"/>
                </a:lnTo>
                <a:lnTo>
                  <a:pt x="18655" y="17182"/>
                </a:lnTo>
                <a:cubicBezTo>
                  <a:pt x="18655" y="17182"/>
                  <a:pt x="18655" y="18655"/>
                  <a:pt x="18655" y="18655"/>
                </a:cubicBezTo>
                <a:close/>
                <a:moveTo>
                  <a:pt x="17182" y="20618"/>
                </a:moveTo>
                <a:cubicBezTo>
                  <a:pt x="16542" y="20618"/>
                  <a:pt x="16002" y="20207"/>
                  <a:pt x="15799" y="19636"/>
                </a:cubicBezTo>
                <a:lnTo>
                  <a:pt x="18564" y="19636"/>
                </a:lnTo>
                <a:cubicBezTo>
                  <a:pt x="18361" y="20207"/>
                  <a:pt x="17822" y="20618"/>
                  <a:pt x="17182" y="20618"/>
                </a:cubicBezTo>
                <a:moveTo>
                  <a:pt x="17182" y="12764"/>
                </a:moveTo>
                <a:cubicBezTo>
                  <a:pt x="17822" y="12764"/>
                  <a:pt x="18361" y="13175"/>
                  <a:pt x="18564" y="13745"/>
                </a:cubicBezTo>
                <a:lnTo>
                  <a:pt x="15799" y="13745"/>
                </a:lnTo>
                <a:cubicBezTo>
                  <a:pt x="16002" y="13175"/>
                  <a:pt x="16542" y="12764"/>
                  <a:pt x="17182" y="12764"/>
                </a:cubicBezTo>
                <a:moveTo>
                  <a:pt x="5891" y="16200"/>
                </a:moveTo>
                <a:lnTo>
                  <a:pt x="2945" y="16200"/>
                </a:lnTo>
                <a:lnTo>
                  <a:pt x="2945" y="14727"/>
                </a:lnTo>
                <a:lnTo>
                  <a:pt x="5891" y="14727"/>
                </a:lnTo>
                <a:cubicBezTo>
                  <a:pt x="5891" y="14727"/>
                  <a:pt x="5891" y="16200"/>
                  <a:pt x="5891" y="16200"/>
                </a:cubicBezTo>
                <a:close/>
                <a:moveTo>
                  <a:pt x="4418" y="12764"/>
                </a:moveTo>
                <a:cubicBezTo>
                  <a:pt x="5058" y="12764"/>
                  <a:pt x="5598" y="13175"/>
                  <a:pt x="5801" y="13745"/>
                </a:cubicBezTo>
                <a:lnTo>
                  <a:pt x="3036" y="13745"/>
                </a:lnTo>
                <a:cubicBezTo>
                  <a:pt x="3239" y="13175"/>
                  <a:pt x="3778" y="12764"/>
                  <a:pt x="4418" y="12764"/>
                </a:cubicBezTo>
                <a:moveTo>
                  <a:pt x="5891" y="18655"/>
                </a:moveTo>
                <a:lnTo>
                  <a:pt x="2945" y="18655"/>
                </a:lnTo>
                <a:lnTo>
                  <a:pt x="2945" y="17182"/>
                </a:lnTo>
                <a:lnTo>
                  <a:pt x="5891" y="17182"/>
                </a:lnTo>
                <a:cubicBezTo>
                  <a:pt x="5891" y="17182"/>
                  <a:pt x="5891" y="18655"/>
                  <a:pt x="5891" y="18655"/>
                </a:cubicBezTo>
                <a:close/>
                <a:moveTo>
                  <a:pt x="4418" y="20618"/>
                </a:moveTo>
                <a:cubicBezTo>
                  <a:pt x="3778" y="20618"/>
                  <a:pt x="3239" y="20207"/>
                  <a:pt x="3036" y="19636"/>
                </a:cubicBezTo>
                <a:lnTo>
                  <a:pt x="5801" y="19636"/>
                </a:lnTo>
                <a:cubicBezTo>
                  <a:pt x="5598" y="20207"/>
                  <a:pt x="5058" y="20618"/>
                  <a:pt x="4418" y="20618"/>
                </a:cubicBezTo>
                <a:moveTo>
                  <a:pt x="19636" y="13745"/>
                </a:moveTo>
                <a:lnTo>
                  <a:pt x="19636" y="8836"/>
                </a:lnTo>
                <a:cubicBezTo>
                  <a:pt x="19636" y="3956"/>
                  <a:pt x="15680" y="0"/>
                  <a:pt x="10800" y="0"/>
                </a:cubicBezTo>
                <a:cubicBezTo>
                  <a:pt x="5920" y="0"/>
                  <a:pt x="1964" y="3956"/>
                  <a:pt x="1964" y="8836"/>
                </a:cubicBezTo>
                <a:lnTo>
                  <a:pt x="1964" y="13745"/>
                </a:lnTo>
                <a:cubicBezTo>
                  <a:pt x="879" y="13745"/>
                  <a:pt x="0" y="14625"/>
                  <a:pt x="0" y="15709"/>
                </a:cubicBezTo>
                <a:lnTo>
                  <a:pt x="0" y="17673"/>
                </a:lnTo>
                <a:cubicBezTo>
                  <a:pt x="0" y="18757"/>
                  <a:pt x="879" y="19636"/>
                  <a:pt x="1964" y="19636"/>
                </a:cubicBezTo>
                <a:lnTo>
                  <a:pt x="2013" y="19636"/>
                </a:lnTo>
                <a:cubicBezTo>
                  <a:pt x="2241" y="20757"/>
                  <a:pt x="3231" y="21600"/>
                  <a:pt x="4418" y="21600"/>
                </a:cubicBezTo>
                <a:cubicBezTo>
                  <a:pt x="5774" y="21600"/>
                  <a:pt x="6873" y="20501"/>
                  <a:pt x="6873" y="19145"/>
                </a:cubicBezTo>
                <a:lnTo>
                  <a:pt x="6873" y="14236"/>
                </a:lnTo>
                <a:cubicBezTo>
                  <a:pt x="6873" y="12881"/>
                  <a:pt x="5774" y="11782"/>
                  <a:pt x="4418" y="11782"/>
                </a:cubicBezTo>
                <a:cubicBezTo>
                  <a:pt x="3864" y="11782"/>
                  <a:pt x="3356" y="11971"/>
                  <a:pt x="2945" y="12282"/>
                </a:cubicBezTo>
                <a:lnTo>
                  <a:pt x="2945" y="8836"/>
                </a:lnTo>
                <a:cubicBezTo>
                  <a:pt x="2945" y="4499"/>
                  <a:pt x="6462" y="982"/>
                  <a:pt x="10800" y="982"/>
                </a:cubicBezTo>
                <a:cubicBezTo>
                  <a:pt x="15138" y="982"/>
                  <a:pt x="18655" y="4499"/>
                  <a:pt x="18655" y="8836"/>
                </a:cubicBezTo>
                <a:lnTo>
                  <a:pt x="18655" y="12282"/>
                </a:lnTo>
                <a:cubicBezTo>
                  <a:pt x="18244" y="11971"/>
                  <a:pt x="17736" y="11782"/>
                  <a:pt x="17182" y="11782"/>
                </a:cubicBezTo>
                <a:cubicBezTo>
                  <a:pt x="15826" y="11782"/>
                  <a:pt x="14727" y="12881"/>
                  <a:pt x="14727" y="14236"/>
                </a:cubicBezTo>
                <a:lnTo>
                  <a:pt x="14727" y="19145"/>
                </a:lnTo>
                <a:cubicBezTo>
                  <a:pt x="14727" y="20501"/>
                  <a:pt x="15826" y="21600"/>
                  <a:pt x="17182" y="21600"/>
                </a:cubicBezTo>
                <a:cubicBezTo>
                  <a:pt x="18369" y="21600"/>
                  <a:pt x="19360" y="20757"/>
                  <a:pt x="19587" y="19636"/>
                </a:cubicBezTo>
                <a:lnTo>
                  <a:pt x="19636" y="19636"/>
                </a:lnTo>
                <a:cubicBezTo>
                  <a:pt x="20721" y="19636"/>
                  <a:pt x="21600" y="18757"/>
                  <a:pt x="21600" y="17673"/>
                </a:cubicBezTo>
                <a:lnTo>
                  <a:pt x="21600" y="15709"/>
                </a:lnTo>
                <a:cubicBezTo>
                  <a:pt x="21600" y="14625"/>
                  <a:pt x="20721" y="13745"/>
                  <a:pt x="19636" y="13745"/>
                </a:cubicBezTo>
              </a:path>
            </a:pathLst>
          </a:custGeom>
          <a:solidFill>
            <a:schemeClr val="tx1"/>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solidFill>
                <a:schemeClr val="tx1">
                  <a:lumMod val="75000"/>
                  <a:lumOff val="25000"/>
                </a:schemeClr>
              </a:solidFill>
              <a:cs typeface="+mn-ea"/>
              <a:sym typeface="+mn-lt"/>
            </a:endParaRPr>
          </a:p>
        </p:txBody>
      </p:sp>
      <p:sp>
        <p:nvSpPr>
          <p:cNvPr id="8" name="Shape 2645"/>
          <p:cNvSpPr/>
          <p:nvPr/>
        </p:nvSpPr>
        <p:spPr>
          <a:xfrm>
            <a:off x="7966368" y="3365207"/>
            <a:ext cx="351987" cy="255991"/>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chemeClr val="tx1"/>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solidFill>
                <a:schemeClr val="tx1">
                  <a:lumMod val="75000"/>
                  <a:lumOff val="25000"/>
                </a:schemeClr>
              </a:solidFill>
              <a:cs typeface="+mn-ea"/>
              <a:sym typeface="+mn-lt"/>
            </a:endParaRPr>
          </a:p>
        </p:txBody>
      </p:sp>
      <p:sp>
        <p:nvSpPr>
          <p:cNvPr id="9" name="Shape 2562"/>
          <p:cNvSpPr>
            <a:spLocks noChangeAspect="1"/>
          </p:cNvSpPr>
          <p:nvPr/>
        </p:nvSpPr>
        <p:spPr>
          <a:xfrm>
            <a:off x="7966368" y="5273508"/>
            <a:ext cx="298540" cy="298540"/>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9"/>
                  <a:pt x="20178" y="20619"/>
                  <a:pt x="19636" y="20619"/>
                </a:cubicBezTo>
                <a:lnTo>
                  <a:pt x="1964" y="20619"/>
                </a:lnTo>
                <a:cubicBezTo>
                  <a:pt x="1421" y="20619"/>
                  <a:pt x="982" y="20179"/>
                  <a:pt x="982" y="19636"/>
                </a:cubicBezTo>
                <a:lnTo>
                  <a:pt x="982" y="1964"/>
                </a:lnTo>
                <a:cubicBezTo>
                  <a:pt x="982" y="1422"/>
                  <a:pt x="1421"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4294" y="17673"/>
                </a:moveTo>
                <a:lnTo>
                  <a:pt x="8376" y="10732"/>
                </a:lnTo>
                <a:lnTo>
                  <a:pt x="10838" y="14425"/>
                </a:lnTo>
                <a:cubicBezTo>
                  <a:pt x="10862" y="14484"/>
                  <a:pt x="10898" y="14536"/>
                  <a:pt x="10942" y="14581"/>
                </a:cubicBezTo>
                <a:lnTo>
                  <a:pt x="10944" y="14583"/>
                </a:lnTo>
                <a:cubicBezTo>
                  <a:pt x="11033" y="14673"/>
                  <a:pt x="11155" y="14727"/>
                  <a:pt x="11291" y="14727"/>
                </a:cubicBezTo>
                <a:cubicBezTo>
                  <a:pt x="11427" y="14727"/>
                  <a:pt x="11549" y="14673"/>
                  <a:pt x="11638" y="14583"/>
                </a:cubicBezTo>
                <a:lnTo>
                  <a:pt x="13686" y="12536"/>
                </a:lnTo>
                <a:lnTo>
                  <a:pt x="17242" y="17673"/>
                </a:lnTo>
                <a:cubicBezTo>
                  <a:pt x="17242" y="17673"/>
                  <a:pt x="4294" y="17673"/>
                  <a:pt x="4294" y="17673"/>
                </a:cubicBezTo>
                <a:close/>
                <a:moveTo>
                  <a:pt x="18620" y="17982"/>
                </a:moveTo>
                <a:lnTo>
                  <a:pt x="18617" y="17978"/>
                </a:lnTo>
                <a:cubicBezTo>
                  <a:pt x="18590" y="17913"/>
                  <a:pt x="18551" y="17858"/>
                  <a:pt x="18501" y="17810"/>
                </a:cubicBezTo>
                <a:lnTo>
                  <a:pt x="14201" y="11600"/>
                </a:lnTo>
                <a:lnTo>
                  <a:pt x="14200" y="11601"/>
                </a:lnTo>
                <a:cubicBezTo>
                  <a:pt x="14127" y="11420"/>
                  <a:pt x="13952" y="11291"/>
                  <a:pt x="13745" y="11291"/>
                </a:cubicBezTo>
                <a:cubicBezTo>
                  <a:pt x="13610" y="11291"/>
                  <a:pt x="13488" y="11346"/>
                  <a:pt x="13398" y="11435"/>
                </a:cubicBezTo>
                <a:lnTo>
                  <a:pt x="11360" y="13473"/>
                </a:lnTo>
                <a:lnTo>
                  <a:pt x="8798" y="9630"/>
                </a:lnTo>
                <a:cubicBezTo>
                  <a:pt x="8724" y="9453"/>
                  <a:pt x="8550" y="9327"/>
                  <a:pt x="8345" y="9327"/>
                </a:cubicBezTo>
                <a:cubicBezTo>
                  <a:pt x="8175" y="9327"/>
                  <a:pt x="8033" y="9420"/>
                  <a:pt x="7945" y="9551"/>
                </a:cubicBezTo>
                <a:lnTo>
                  <a:pt x="7937" y="9546"/>
                </a:lnTo>
                <a:lnTo>
                  <a:pt x="3028" y="17891"/>
                </a:lnTo>
                <a:lnTo>
                  <a:pt x="3036" y="17897"/>
                </a:lnTo>
                <a:cubicBezTo>
                  <a:pt x="2983" y="17974"/>
                  <a:pt x="2945" y="18063"/>
                  <a:pt x="2945" y="18164"/>
                </a:cubicBezTo>
                <a:cubicBezTo>
                  <a:pt x="2945" y="18435"/>
                  <a:pt x="3165" y="18655"/>
                  <a:pt x="3436" y="18655"/>
                </a:cubicBezTo>
                <a:lnTo>
                  <a:pt x="18164" y="18655"/>
                </a:lnTo>
                <a:cubicBezTo>
                  <a:pt x="18435" y="18655"/>
                  <a:pt x="18655" y="18435"/>
                  <a:pt x="18655" y="18164"/>
                </a:cubicBezTo>
                <a:cubicBezTo>
                  <a:pt x="18655" y="18099"/>
                  <a:pt x="18640" y="18039"/>
                  <a:pt x="18618" y="17983"/>
                </a:cubicBezTo>
                <a:cubicBezTo>
                  <a:pt x="18618" y="17983"/>
                  <a:pt x="18620" y="17982"/>
                  <a:pt x="18620" y="17982"/>
                </a:cubicBezTo>
                <a:close/>
                <a:moveTo>
                  <a:pt x="5400" y="3927"/>
                </a:moveTo>
                <a:cubicBezTo>
                  <a:pt x="6213" y="3927"/>
                  <a:pt x="6873" y="4587"/>
                  <a:pt x="6873" y="5400"/>
                </a:cubicBezTo>
                <a:cubicBezTo>
                  <a:pt x="6873" y="6214"/>
                  <a:pt x="6213" y="6873"/>
                  <a:pt x="5400" y="6873"/>
                </a:cubicBezTo>
                <a:cubicBezTo>
                  <a:pt x="4587" y="6873"/>
                  <a:pt x="3927" y="6214"/>
                  <a:pt x="3927" y="5400"/>
                </a:cubicBezTo>
                <a:cubicBezTo>
                  <a:pt x="3927" y="4587"/>
                  <a:pt x="4587" y="3927"/>
                  <a:pt x="5400" y="3927"/>
                </a:cubicBezTo>
                <a:moveTo>
                  <a:pt x="5400" y="7855"/>
                </a:moveTo>
                <a:cubicBezTo>
                  <a:pt x="6756" y="7855"/>
                  <a:pt x="7855" y="6756"/>
                  <a:pt x="7855" y="5400"/>
                </a:cubicBezTo>
                <a:cubicBezTo>
                  <a:pt x="7855" y="4045"/>
                  <a:pt x="6756" y="2945"/>
                  <a:pt x="5400" y="2945"/>
                </a:cubicBezTo>
                <a:cubicBezTo>
                  <a:pt x="4044" y="2945"/>
                  <a:pt x="2945" y="4045"/>
                  <a:pt x="2945" y="5400"/>
                </a:cubicBezTo>
                <a:cubicBezTo>
                  <a:pt x="2945" y="6756"/>
                  <a:pt x="4044" y="7855"/>
                  <a:pt x="5400" y="7855"/>
                </a:cubicBezTo>
              </a:path>
            </a:pathLst>
          </a:custGeom>
          <a:solidFill>
            <a:schemeClr val="tx1"/>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solidFill>
                <a:schemeClr val="tx1">
                  <a:lumMod val="75000"/>
                  <a:lumOff val="25000"/>
                </a:schemeClr>
              </a:solidFill>
              <a:cs typeface="+mn-ea"/>
              <a:sym typeface="+mn-lt"/>
            </a:endParaRPr>
          </a:p>
        </p:txBody>
      </p:sp>
      <p:sp>
        <p:nvSpPr>
          <p:cNvPr id="10" name="Rectangle 23"/>
          <p:cNvSpPr/>
          <p:nvPr/>
        </p:nvSpPr>
        <p:spPr>
          <a:xfrm>
            <a:off x="8433819" y="3205880"/>
            <a:ext cx="2764216" cy="526811"/>
          </a:xfrm>
          <a:prstGeom prst="rect">
            <a:avLst/>
          </a:prstGeom>
        </p:spPr>
        <p:txBody>
          <a:bodyPr wrap="square">
            <a:spAutoFit/>
          </a:bodyPr>
          <a:lstStyle/>
          <a:p>
            <a:pPr algn="just">
              <a:lnSpc>
                <a:spcPct val="150000"/>
              </a:lnSpc>
              <a:defRPr/>
            </a:pPr>
            <a:r>
              <a:rPr lang="zh-CN" altLang="en-US" sz="1000" noProof="1">
                <a:solidFill>
                  <a:schemeClr val="bg1">
                    <a:lumMod val="50000"/>
                  </a:schemeClr>
                </a:solidFill>
                <a:cs typeface="+mn-ea"/>
                <a:sym typeface="+mn-lt"/>
              </a:rPr>
              <a:t>您的内容打在这里，或者通过复制您的文本后，在此框中选择粘贴，并选择只保留文字。</a:t>
            </a:r>
            <a:endParaRPr lang="zh-CN" altLang="en-US" sz="1000" noProof="1">
              <a:solidFill>
                <a:schemeClr val="bg1">
                  <a:lumMod val="50000"/>
                </a:schemeClr>
              </a:solidFill>
              <a:cs typeface="+mn-ea"/>
              <a:sym typeface="+mn-lt"/>
            </a:endParaRPr>
          </a:p>
        </p:txBody>
      </p:sp>
      <p:sp>
        <p:nvSpPr>
          <p:cNvPr id="11" name="Rectangle 23"/>
          <p:cNvSpPr/>
          <p:nvPr/>
        </p:nvSpPr>
        <p:spPr>
          <a:xfrm>
            <a:off x="8433819" y="4220122"/>
            <a:ext cx="2764216" cy="526811"/>
          </a:xfrm>
          <a:prstGeom prst="rect">
            <a:avLst/>
          </a:prstGeom>
        </p:spPr>
        <p:txBody>
          <a:bodyPr wrap="square">
            <a:spAutoFit/>
          </a:bodyPr>
          <a:lstStyle/>
          <a:p>
            <a:pPr algn="just">
              <a:lnSpc>
                <a:spcPct val="150000"/>
              </a:lnSpc>
              <a:defRPr/>
            </a:pPr>
            <a:r>
              <a:rPr lang="zh-CN" altLang="en-US" sz="1000" noProof="1">
                <a:solidFill>
                  <a:schemeClr val="bg1">
                    <a:lumMod val="50000"/>
                  </a:schemeClr>
                </a:solidFill>
                <a:cs typeface="+mn-ea"/>
                <a:sym typeface="+mn-lt"/>
              </a:rPr>
              <a:t>您的内容打在这里，或者通过复制您的文本后，在此框中选择粘贴，并选择只保留文字。</a:t>
            </a:r>
            <a:endParaRPr lang="zh-CN" altLang="en-US" sz="1000" noProof="1">
              <a:solidFill>
                <a:schemeClr val="bg1">
                  <a:lumMod val="50000"/>
                </a:schemeClr>
              </a:solidFill>
              <a:cs typeface="+mn-ea"/>
              <a:sym typeface="+mn-lt"/>
            </a:endParaRPr>
          </a:p>
        </p:txBody>
      </p:sp>
      <p:sp>
        <p:nvSpPr>
          <p:cNvPr id="12" name="Rectangle 23"/>
          <p:cNvSpPr/>
          <p:nvPr/>
        </p:nvSpPr>
        <p:spPr>
          <a:xfrm>
            <a:off x="8433819" y="5144622"/>
            <a:ext cx="2764216" cy="526811"/>
          </a:xfrm>
          <a:prstGeom prst="rect">
            <a:avLst/>
          </a:prstGeom>
        </p:spPr>
        <p:txBody>
          <a:bodyPr wrap="square">
            <a:spAutoFit/>
          </a:bodyPr>
          <a:lstStyle/>
          <a:p>
            <a:pPr algn="just">
              <a:lnSpc>
                <a:spcPct val="150000"/>
              </a:lnSpc>
              <a:defRPr/>
            </a:pPr>
            <a:r>
              <a:rPr lang="zh-CN" altLang="en-US" sz="1000" noProof="1">
                <a:solidFill>
                  <a:schemeClr val="bg1">
                    <a:lumMod val="50000"/>
                  </a:schemeClr>
                </a:solidFill>
                <a:cs typeface="+mn-ea"/>
                <a:sym typeface="+mn-lt"/>
              </a:rPr>
              <a:t>您的内容打在这里，或者通过复制您的文本后，在此框中选择粘贴，并选择只保留文字。</a:t>
            </a:r>
            <a:endParaRPr lang="zh-CN" altLang="en-US" sz="1000" noProof="1">
              <a:solidFill>
                <a:schemeClr val="bg1">
                  <a:lumMod val="50000"/>
                </a:schemeClr>
              </a:solidFill>
              <a:cs typeface="+mn-ea"/>
              <a:sym typeface="+mn-lt"/>
            </a:endParaRPr>
          </a:p>
        </p:txBody>
      </p:sp>
      <p:sp>
        <p:nvSpPr>
          <p:cNvPr id="13" name="Shape 2783"/>
          <p:cNvSpPr/>
          <p:nvPr/>
        </p:nvSpPr>
        <p:spPr>
          <a:xfrm>
            <a:off x="7997589" y="2362206"/>
            <a:ext cx="362452" cy="313027"/>
          </a:xfrm>
          <a:custGeom>
            <a:avLst/>
            <a:gdLst/>
            <a:ahLst/>
            <a:cxnLst>
              <a:cxn ang="0">
                <a:pos x="wd2" y="hd2"/>
              </a:cxn>
              <a:cxn ang="5400000">
                <a:pos x="wd2" y="hd2"/>
              </a:cxn>
              <a:cxn ang="10800000">
                <a:pos x="wd2" y="hd2"/>
              </a:cxn>
              <a:cxn ang="16200000">
                <a:pos x="wd2" y="hd2"/>
              </a:cxn>
            </a:cxnLst>
            <a:rect l="0" t="0" r="r" b="b"/>
            <a:pathLst>
              <a:path w="21600" h="21600" extrusionOk="0">
                <a:moveTo>
                  <a:pt x="10800" y="15855"/>
                </a:moveTo>
                <a:lnTo>
                  <a:pt x="1633" y="10800"/>
                </a:lnTo>
                <a:lnTo>
                  <a:pt x="4615" y="9156"/>
                </a:lnTo>
                <a:lnTo>
                  <a:pt x="10589" y="12450"/>
                </a:lnTo>
                <a:lnTo>
                  <a:pt x="10591" y="12446"/>
                </a:lnTo>
                <a:cubicBezTo>
                  <a:pt x="10654" y="12482"/>
                  <a:pt x="10724" y="12505"/>
                  <a:pt x="10800" y="12505"/>
                </a:cubicBezTo>
                <a:cubicBezTo>
                  <a:pt x="10876" y="12505"/>
                  <a:pt x="10946" y="12482"/>
                  <a:pt x="11009" y="12446"/>
                </a:cubicBezTo>
                <a:lnTo>
                  <a:pt x="11011" y="12450"/>
                </a:lnTo>
                <a:lnTo>
                  <a:pt x="16985" y="9156"/>
                </a:lnTo>
                <a:lnTo>
                  <a:pt x="19967" y="10800"/>
                </a:lnTo>
                <a:cubicBezTo>
                  <a:pt x="19967" y="10800"/>
                  <a:pt x="10800" y="15855"/>
                  <a:pt x="10800" y="15855"/>
                </a:cubicBezTo>
                <a:close/>
                <a:moveTo>
                  <a:pt x="19967" y="15347"/>
                </a:moveTo>
                <a:lnTo>
                  <a:pt x="10800" y="20402"/>
                </a:lnTo>
                <a:lnTo>
                  <a:pt x="1633" y="15347"/>
                </a:lnTo>
                <a:lnTo>
                  <a:pt x="4615" y="13703"/>
                </a:lnTo>
                <a:lnTo>
                  <a:pt x="10589" y="16997"/>
                </a:lnTo>
                <a:lnTo>
                  <a:pt x="10591" y="16994"/>
                </a:lnTo>
                <a:cubicBezTo>
                  <a:pt x="10654" y="17029"/>
                  <a:pt x="10724" y="17053"/>
                  <a:pt x="10800" y="17053"/>
                </a:cubicBezTo>
                <a:cubicBezTo>
                  <a:pt x="10876" y="17053"/>
                  <a:pt x="10946" y="17029"/>
                  <a:pt x="11009" y="16994"/>
                </a:cubicBezTo>
                <a:lnTo>
                  <a:pt x="11011" y="16997"/>
                </a:lnTo>
                <a:lnTo>
                  <a:pt x="16985" y="13703"/>
                </a:lnTo>
                <a:cubicBezTo>
                  <a:pt x="16985" y="13703"/>
                  <a:pt x="19967" y="15347"/>
                  <a:pt x="19967" y="15347"/>
                </a:cubicBezTo>
                <a:close/>
                <a:moveTo>
                  <a:pt x="1633" y="6253"/>
                </a:moveTo>
                <a:lnTo>
                  <a:pt x="10800" y="1198"/>
                </a:lnTo>
                <a:lnTo>
                  <a:pt x="19967" y="6253"/>
                </a:lnTo>
                <a:lnTo>
                  <a:pt x="10800" y="11307"/>
                </a:lnTo>
                <a:cubicBezTo>
                  <a:pt x="10800" y="11307"/>
                  <a:pt x="1633" y="6253"/>
                  <a:pt x="1633" y="6253"/>
                </a:cubicBezTo>
                <a:close/>
                <a:moveTo>
                  <a:pt x="21600" y="10800"/>
                </a:moveTo>
                <a:cubicBezTo>
                  <a:pt x="21600" y="10574"/>
                  <a:pt x="21484" y="10383"/>
                  <a:pt x="21319" y="10290"/>
                </a:cubicBezTo>
                <a:lnTo>
                  <a:pt x="21320" y="10287"/>
                </a:lnTo>
                <a:lnTo>
                  <a:pt x="18127" y="8526"/>
                </a:lnTo>
                <a:lnTo>
                  <a:pt x="21320" y="6766"/>
                </a:lnTo>
                <a:lnTo>
                  <a:pt x="21319" y="6762"/>
                </a:lnTo>
                <a:cubicBezTo>
                  <a:pt x="21484" y="6671"/>
                  <a:pt x="21600" y="6479"/>
                  <a:pt x="21600" y="6253"/>
                </a:cubicBezTo>
                <a:cubicBezTo>
                  <a:pt x="21600" y="6027"/>
                  <a:pt x="21484" y="5835"/>
                  <a:pt x="21319" y="5743"/>
                </a:cubicBezTo>
                <a:lnTo>
                  <a:pt x="21320" y="5740"/>
                </a:lnTo>
                <a:lnTo>
                  <a:pt x="11011" y="56"/>
                </a:lnTo>
                <a:lnTo>
                  <a:pt x="11009" y="59"/>
                </a:lnTo>
                <a:cubicBezTo>
                  <a:pt x="10946" y="23"/>
                  <a:pt x="10876" y="0"/>
                  <a:pt x="10800" y="0"/>
                </a:cubicBezTo>
                <a:cubicBezTo>
                  <a:pt x="10724" y="0"/>
                  <a:pt x="10654" y="23"/>
                  <a:pt x="10591" y="59"/>
                </a:cubicBezTo>
                <a:lnTo>
                  <a:pt x="10589" y="56"/>
                </a:lnTo>
                <a:lnTo>
                  <a:pt x="280" y="5740"/>
                </a:lnTo>
                <a:lnTo>
                  <a:pt x="281" y="5743"/>
                </a:lnTo>
                <a:cubicBezTo>
                  <a:pt x="116" y="5835"/>
                  <a:pt x="0" y="6027"/>
                  <a:pt x="0" y="6253"/>
                </a:cubicBezTo>
                <a:cubicBezTo>
                  <a:pt x="0" y="6479"/>
                  <a:pt x="116" y="6671"/>
                  <a:pt x="281" y="6762"/>
                </a:cubicBezTo>
                <a:lnTo>
                  <a:pt x="280" y="6766"/>
                </a:lnTo>
                <a:lnTo>
                  <a:pt x="3473" y="8526"/>
                </a:lnTo>
                <a:lnTo>
                  <a:pt x="280" y="10287"/>
                </a:lnTo>
                <a:lnTo>
                  <a:pt x="281" y="10290"/>
                </a:lnTo>
                <a:cubicBezTo>
                  <a:pt x="116" y="10383"/>
                  <a:pt x="0" y="10574"/>
                  <a:pt x="0" y="10800"/>
                </a:cubicBezTo>
                <a:cubicBezTo>
                  <a:pt x="0" y="11026"/>
                  <a:pt x="116" y="11218"/>
                  <a:pt x="281" y="11310"/>
                </a:cubicBezTo>
                <a:lnTo>
                  <a:pt x="280" y="11313"/>
                </a:lnTo>
                <a:lnTo>
                  <a:pt x="3473" y="13074"/>
                </a:lnTo>
                <a:lnTo>
                  <a:pt x="280" y="14834"/>
                </a:lnTo>
                <a:lnTo>
                  <a:pt x="281" y="14838"/>
                </a:lnTo>
                <a:cubicBezTo>
                  <a:pt x="116" y="14930"/>
                  <a:pt x="0" y="15121"/>
                  <a:pt x="0" y="15347"/>
                </a:cubicBezTo>
                <a:cubicBezTo>
                  <a:pt x="0" y="15574"/>
                  <a:pt x="116" y="15765"/>
                  <a:pt x="281" y="15857"/>
                </a:cubicBezTo>
                <a:lnTo>
                  <a:pt x="280" y="15860"/>
                </a:lnTo>
                <a:lnTo>
                  <a:pt x="10589" y="21544"/>
                </a:lnTo>
                <a:lnTo>
                  <a:pt x="10591" y="21541"/>
                </a:lnTo>
                <a:cubicBezTo>
                  <a:pt x="10654" y="21577"/>
                  <a:pt x="10724" y="21600"/>
                  <a:pt x="10800" y="21600"/>
                </a:cubicBezTo>
                <a:cubicBezTo>
                  <a:pt x="10876" y="21600"/>
                  <a:pt x="10946" y="21577"/>
                  <a:pt x="11009" y="21541"/>
                </a:cubicBezTo>
                <a:lnTo>
                  <a:pt x="11011" y="21544"/>
                </a:lnTo>
                <a:lnTo>
                  <a:pt x="21320" y="15860"/>
                </a:lnTo>
                <a:lnTo>
                  <a:pt x="21319" y="15857"/>
                </a:lnTo>
                <a:cubicBezTo>
                  <a:pt x="21484" y="15765"/>
                  <a:pt x="21600" y="15574"/>
                  <a:pt x="21600" y="15347"/>
                </a:cubicBezTo>
                <a:cubicBezTo>
                  <a:pt x="21600" y="15121"/>
                  <a:pt x="21484" y="14930"/>
                  <a:pt x="21319" y="14838"/>
                </a:cubicBezTo>
                <a:lnTo>
                  <a:pt x="21320" y="14834"/>
                </a:lnTo>
                <a:lnTo>
                  <a:pt x="18127" y="13074"/>
                </a:lnTo>
                <a:lnTo>
                  <a:pt x="21320" y="11313"/>
                </a:lnTo>
                <a:lnTo>
                  <a:pt x="21319" y="11310"/>
                </a:lnTo>
                <a:cubicBezTo>
                  <a:pt x="21484" y="11218"/>
                  <a:pt x="21600" y="11026"/>
                  <a:pt x="21600" y="10800"/>
                </a:cubicBezTo>
              </a:path>
            </a:pathLst>
          </a:custGeom>
          <a:solidFill>
            <a:schemeClr val="tx1"/>
          </a:solidFill>
          <a:ln w="12700">
            <a:miter lim="400000"/>
          </a:ln>
        </p:spPr>
        <p:txBody>
          <a:bodyPr lIns="38090" tIns="38090" rIns="38090" bIns="38090" anchor="ctr"/>
          <a:lstStyle/>
          <a:p>
            <a:pPr defTabSz="456565">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3000">
              <a:solidFill>
                <a:schemeClr val="tx1">
                  <a:lumMod val="75000"/>
                  <a:lumOff val="25000"/>
                </a:schemeClr>
              </a:solidFill>
              <a:cs typeface="+mn-ea"/>
              <a:sym typeface="+mn-lt"/>
            </a:endParaRPr>
          </a:p>
        </p:txBody>
      </p:sp>
      <p:sp>
        <p:nvSpPr>
          <p:cNvPr id="14" name="Rectangle 23"/>
          <p:cNvSpPr/>
          <p:nvPr/>
        </p:nvSpPr>
        <p:spPr>
          <a:xfrm>
            <a:off x="8433818" y="2245673"/>
            <a:ext cx="2764216" cy="526811"/>
          </a:xfrm>
          <a:prstGeom prst="rect">
            <a:avLst/>
          </a:prstGeom>
        </p:spPr>
        <p:txBody>
          <a:bodyPr wrap="square">
            <a:spAutoFit/>
          </a:bodyPr>
          <a:lstStyle/>
          <a:p>
            <a:pPr algn="just">
              <a:lnSpc>
                <a:spcPct val="150000"/>
              </a:lnSpc>
              <a:defRPr/>
            </a:pPr>
            <a:r>
              <a:rPr lang="zh-CN" altLang="en-US" sz="1000" noProof="1">
                <a:solidFill>
                  <a:schemeClr val="bg1">
                    <a:lumMod val="50000"/>
                  </a:schemeClr>
                </a:solidFill>
                <a:cs typeface="+mn-ea"/>
                <a:sym typeface="+mn-lt"/>
              </a:rPr>
              <a:t>您的内容打在这里，或者通过复制您的文本后，在此框中选择粘贴，并选择只保留文字。</a:t>
            </a:r>
            <a:endParaRPr lang="zh-CN" altLang="en-US" sz="1000" noProof="1">
              <a:solidFill>
                <a:schemeClr val="bg1">
                  <a:lumMod val="50000"/>
                </a:schemeClr>
              </a:solidFill>
              <a:cs typeface="+mn-ea"/>
              <a:sym typeface="+mn-lt"/>
            </a:endParaRPr>
          </a:p>
        </p:txBody>
      </p:sp>
      <p:sp>
        <p:nvSpPr>
          <p:cNvPr id="22" name="Shape 3155"/>
          <p:cNvSpPr txBox="1"/>
          <p:nvPr/>
        </p:nvSpPr>
        <p:spPr>
          <a:xfrm>
            <a:off x="1229184" y="2935717"/>
            <a:ext cx="3048001" cy="498598"/>
          </a:xfrm>
          <a:prstGeom prst="rect">
            <a:avLst/>
          </a:prstGeom>
        </p:spPr>
        <p:txBody>
          <a:bodyPr numCol="1" spcCol="38100">
            <a:spAutoFit/>
          </a:bodyPr>
          <a:lstStyle>
            <a:lvl1pPr marL="0" marR="0" indent="0" algn="l" defTabSz="410845" rtl="0" latinLnBrk="0">
              <a:lnSpc>
                <a:spcPct val="110000"/>
              </a:lnSpc>
              <a:spcBef>
                <a:spcPts val="0"/>
              </a:spcBef>
              <a:spcAft>
                <a:spcPts val="0"/>
              </a:spcAft>
              <a:buClrTx/>
              <a:buSzTx/>
              <a:buFontTx/>
              <a:buNone/>
              <a:defRPr sz="1200" b="0" i="0" u="none" strike="noStrike" cap="none" spc="0" baseline="0">
                <a:ln>
                  <a:noFill/>
                </a:ln>
                <a:solidFill>
                  <a:schemeClr val="tx1">
                    <a:alpha val="35000"/>
                  </a:schemeClr>
                </a:solidFill>
                <a:uFillTx/>
                <a:latin typeface="+mn-lt"/>
                <a:ea typeface="+mn-ea"/>
                <a:cs typeface="+mn-cs"/>
                <a:sym typeface="Titillium Web"/>
              </a:defRPr>
            </a:lvl1pPr>
            <a:lvl2pPr marL="0" marR="0" indent="114300" algn="l" defTabSz="410845" rtl="0" latinLnBrk="0">
              <a:lnSpc>
                <a:spcPct val="100000"/>
              </a:lnSpc>
              <a:spcBef>
                <a:spcPts val="0"/>
              </a:spcBef>
              <a:spcAft>
                <a:spcPts val="0"/>
              </a:spcAft>
              <a:buClrTx/>
              <a:buSzTx/>
              <a:buFontTx/>
              <a:buNone/>
              <a:defRPr sz="1500" b="0" i="0" u="none" strike="noStrike" cap="none" spc="0" baseline="0">
                <a:ln>
                  <a:noFill/>
                </a:ln>
                <a:solidFill>
                  <a:schemeClr val="accent6">
                    <a:hueOff val="-2214564"/>
                    <a:satOff val="-18454"/>
                    <a:lumOff val="-82929"/>
                    <a:alpha val="70145"/>
                  </a:schemeClr>
                </a:solidFill>
                <a:uFillTx/>
                <a:latin typeface="+mn-lt"/>
                <a:ea typeface="+mn-ea"/>
                <a:cs typeface="+mn-cs"/>
                <a:sym typeface="Titillium Web"/>
              </a:defRPr>
            </a:lvl2pPr>
            <a:lvl3pPr marL="0" marR="0" indent="228600" algn="l" defTabSz="410845" rtl="0" latinLnBrk="0">
              <a:lnSpc>
                <a:spcPct val="100000"/>
              </a:lnSpc>
              <a:spcBef>
                <a:spcPts val="0"/>
              </a:spcBef>
              <a:spcAft>
                <a:spcPts val="0"/>
              </a:spcAft>
              <a:buClrTx/>
              <a:buSzTx/>
              <a:buFontTx/>
              <a:buNone/>
              <a:defRPr sz="1500" b="0" i="0" u="none" strike="noStrike" cap="none" spc="0" baseline="0">
                <a:ln>
                  <a:noFill/>
                </a:ln>
                <a:solidFill>
                  <a:schemeClr val="accent6">
                    <a:hueOff val="-2214564"/>
                    <a:satOff val="-18454"/>
                    <a:lumOff val="-82929"/>
                    <a:alpha val="70145"/>
                  </a:schemeClr>
                </a:solidFill>
                <a:uFillTx/>
                <a:latin typeface="+mn-lt"/>
                <a:ea typeface="+mn-ea"/>
                <a:cs typeface="+mn-cs"/>
                <a:sym typeface="Titillium Web"/>
              </a:defRPr>
            </a:lvl3pPr>
            <a:lvl4pPr marL="0" marR="0" indent="342900" algn="l" defTabSz="410845" rtl="0" latinLnBrk="0">
              <a:lnSpc>
                <a:spcPct val="100000"/>
              </a:lnSpc>
              <a:spcBef>
                <a:spcPts val="0"/>
              </a:spcBef>
              <a:spcAft>
                <a:spcPts val="0"/>
              </a:spcAft>
              <a:buClrTx/>
              <a:buSzTx/>
              <a:buFontTx/>
              <a:buNone/>
              <a:defRPr sz="1500" b="0" i="0" u="none" strike="noStrike" cap="none" spc="0" baseline="0">
                <a:ln>
                  <a:noFill/>
                </a:ln>
                <a:solidFill>
                  <a:schemeClr val="accent6">
                    <a:hueOff val="-2214564"/>
                    <a:satOff val="-18454"/>
                    <a:lumOff val="-82929"/>
                    <a:alpha val="70145"/>
                  </a:schemeClr>
                </a:solidFill>
                <a:uFillTx/>
                <a:latin typeface="+mn-lt"/>
                <a:ea typeface="+mn-ea"/>
                <a:cs typeface="+mn-cs"/>
                <a:sym typeface="Titillium Web"/>
              </a:defRPr>
            </a:lvl4pPr>
            <a:lvl5pPr marL="0" marR="0" indent="457200" algn="l" defTabSz="410845" rtl="0" latinLnBrk="0">
              <a:lnSpc>
                <a:spcPct val="100000"/>
              </a:lnSpc>
              <a:spcBef>
                <a:spcPts val="0"/>
              </a:spcBef>
              <a:spcAft>
                <a:spcPts val="0"/>
              </a:spcAft>
              <a:buClrTx/>
              <a:buSzTx/>
              <a:buFontTx/>
              <a:buNone/>
              <a:defRPr sz="1500" b="0" i="0" u="none" strike="noStrike" cap="none" spc="0" baseline="0">
                <a:ln>
                  <a:noFill/>
                </a:ln>
                <a:solidFill>
                  <a:schemeClr val="accent6">
                    <a:hueOff val="-2214564"/>
                    <a:satOff val="-18454"/>
                    <a:lumOff val="-82929"/>
                    <a:alpha val="70145"/>
                  </a:schemeClr>
                </a:solidFill>
                <a:uFillTx/>
                <a:latin typeface="+mn-lt"/>
                <a:ea typeface="+mn-ea"/>
                <a:cs typeface="+mn-cs"/>
                <a:sym typeface="Titillium Web"/>
              </a:defRPr>
            </a:lvl5pPr>
            <a:lvl6pPr marL="0" marR="0" indent="571500" algn="l" defTabSz="410845" rtl="0" latinLnBrk="0">
              <a:lnSpc>
                <a:spcPct val="100000"/>
              </a:lnSpc>
              <a:spcBef>
                <a:spcPts val="0"/>
              </a:spcBef>
              <a:spcAft>
                <a:spcPts val="0"/>
              </a:spcAft>
              <a:buClrTx/>
              <a:buSzTx/>
              <a:buFontTx/>
              <a:buNone/>
              <a:defRPr sz="1500" b="0" i="0" u="none" strike="noStrike" cap="none" spc="0" baseline="0">
                <a:ln>
                  <a:noFill/>
                </a:ln>
                <a:solidFill>
                  <a:schemeClr val="accent6">
                    <a:hueOff val="-2214564"/>
                    <a:satOff val="-18454"/>
                    <a:lumOff val="-82929"/>
                    <a:alpha val="70145"/>
                  </a:schemeClr>
                </a:solidFill>
                <a:uFillTx/>
                <a:latin typeface="+mn-lt"/>
                <a:ea typeface="+mn-ea"/>
                <a:cs typeface="+mn-cs"/>
                <a:sym typeface="Titillium Web"/>
              </a:defRPr>
            </a:lvl6pPr>
            <a:lvl7pPr marL="0" marR="0" indent="685800" algn="l" defTabSz="410845" rtl="0" latinLnBrk="0">
              <a:lnSpc>
                <a:spcPct val="100000"/>
              </a:lnSpc>
              <a:spcBef>
                <a:spcPts val="0"/>
              </a:spcBef>
              <a:spcAft>
                <a:spcPts val="0"/>
              </a:spcAft>
              <a:buClrTx/>
              <a:buSzTx/>
              <a:buFontTx/>
              <a:buNone/>
              <a:defRPr sz="1500" b="0" i="0" u="none" strike="noStrike" cap="none" spc="0" baseline="0">
                <a:ln>
                  <a:noFill/>
                </a:ln>
                <a:solidFill>
                  <a:schemeClr val="accent6">
                    <a:hueOff val="-2214564"/>
                    <a:satOff val="-18454"/>
                    <a:lumOff val="-82929"/>
                    <a:alpha val="70145"/>
                  </a:schemeClr>
                </a:solidFill>
                <a:uFillTx/>
                <a:latin typeface="+mn-lt"/>
                <a:ea typeface="+mn-ea"/>
                <a:cs typeface="+mn-cs"/>
                <a:sym typeface="Titillium Web"/>
              </a:defRPr>
            </a:lvl7pPr>
            <a:lvl8pPr marL="0" marR="0" indent="800100" algn="l" defTabSz="410845" rtl="0" latinLnBrk="0">
              <a:lnSpc>
                <a:spcPct val="100000"/>
              </a:lnSpc>
              <a:spcBef>
                <a:spcPts val="0"/>
              </a:spcBef>
              <a:spcAft>
                <a:spcPts val="0"/>
              </a:spcAft>
              <a:buClrTx/>
              <a:buSzTx/>
              <a:buFontTx/>
              <a:buNone/>
              <a:defRPr sz="1500" b="0" i="0" u="none" strike="noStrike" cap="none" spc="0" baseline="0">
                <a:ln>
                  <a:noFill/>
                </a:ln>
                <a:solidFill>
                  <a:schemeClr val="accent6">
                    <a:hueOff val="-2214564"/>
                    <a:satOff val="-18454"/>
                    <a:lumOff val="-82929"/>
                    <a:alpha val="70145"/>
                  </a:schemeClr>
                </a:solidFill>
                <a:uFillTx/>
                <a:latin typeface="+mn-lt"/>
                <a:ea typeface="+mn-ea"/>
                <a:cs typeface="+mn-cs"/>
                <a:sym typeface="Titillium Web"/>
              </a:defRPr>
            </a:lvl8pPr>
            <a:lvl9pPr marL="0" marR="0" indent="914400" algn="l" defTabSz="410845" rtl="0" latinLnBrk="0">
              <a:lnSpc>
                <a:spcPct val="100000"/>
              </a:lnSpc>
              <a:spcBef>
                <a:spcPts val="0"/>
              </a:spcBef>
              <a:spcAft>
                <a:spcPts val="0"/>
              </a:spcAft>
              <a:buClrTx/>
              <a:buSzTx/>
              <a:buFontTx/>
              <a:buNone/>
              <a:defRPr sz="1500" b="0" i="0" u="none" strike="noStrike" cap="none" spc="0" baseline="0">
                <a:ln>
                  <a:noFill/>
                </a:ln>
                <a:solidFill>
                  <a:schemeClr val="accent6">
                    <a:hueOff val="-2214564"/>
                    <a:satOff val="-18454"/>
                    <a:lumOff val="-82929"/>
                    <a:alpha val="70145"/>
                  </a:schemeClr>
                </a:solidFill>
                <a:uFillTx/>
                <a:latin typeface="+mn-lt"/>
                <a:ea typeface="+mn-ea"/>
                <a:cs typeface="+mn-cs"/>
                <a:sym typeface="Titillium Web"/>
              </a:defRPr>
            </a:lvl9pPr>
          </a:lstStyle>
          <a:p>
            <a:pPr marL="0" marR="0" lvl="0" indent="0" algn="l" defTabSz="410845" rtl="0" eaLnBrk="1" fontAlgn="auto" latinLnBrk="0" hangingPunct="1">
              <a:lnSpc>
                <a:spcPct val="110000"/>
              </a:lnSpc>
              <a:spcBef>
                <a:spcPts val="0"/>
              </a:spcBef>
              <a:spcAft>
                <a:spcPts val="0"/>
              </a:spcAft>
              <a:buClrTx/>
              <a:buSzTx/>
              <a:buFontTx/>
              <a:buNone/>
              <a:defRPr/>
            </a:pPr>
            <a:r>
              <a:rPr kumimoji="0" lang="en-US" sz="1200" b="0" i="0" u="none" strike="noStrike" kern="0" cap="none" spc="0" normalizeH="0" baseline="0" noProof="0" dirty="0">
                <a:ln>
                  <a:noFill/>
                </a:ln>
                <a:solidFill>
                  <a:srgbClr val="000000">
                    <a:alpha val="34675"/>
                    <a:alpha val="35000"/>
                  </a:srgbClr>
                </a:solidFill>
                <a:effectLst/>
                <a:uLnTx/>
                <a:uFillTx/>
                <a:cs typeface="+mn-ea"/>
                <a:sym typeface="+mn-lt"/>
              </a:rPr>
              <a:t>/ This is the place</a:t>
            </a:r>
            <a:br>
              <a:rPr kumimoji="0" lang="en-US" sz="1200" b="0" i="0" u="none" strike="noStrike" kern="0" cap="none" spc="0" normalizeH="0" baseline="0" noProof="0" dirty="0">
                <a:ln>
                  <a:noFill/>
                </a:ln>
                <a:solidFill>
                  <a:srgbClr val="000000">
                    <a:alpha val="34675"/>
                    <a:alpha val="35000"/>
                  </a:srgbClr>
                </a:solidFill>
                <a:effectLst/>
                <a:uLnTx/>
                <a:uFillTx/>
                <a:cs typeface="+mn-ea"/>
                <a:sym typeface="+mn-lt"/>
              </a:rPr>
            </a:br>
            <a:r>
              <a:rPr kumimoji="0" lang="en-US" sz="1200" b="0" i="0" u="none" strike="noStrike" kern="0" cap="none" spc="0" normalizeH="0" baseline="0" noProof="0" dirty="0">
                <a:ln>
                  <a:noFill/>
                </a:ln>
                <a:solidFill>
                  <a:srgbClr val="000000">
                    <a:alpha val="34675"/>
                    <a:alpha val="35000"/>
                  </a:srgbClr>
                </a:solidFill>
                <a:effectLst/>
                <a:uLnTx/>
                <a:uFillTx/>
                <a:cs typeface="+mn-ea"/>
                <a:sym typeface="+mn-lt"/>
              </a:rPr>
              <a:t>for subtitle /</a:t>
            </a:r>
            <a:endParaRPr kumimoji="0" lang="en-US" sz="1200" b="0" i="0" u="none" strike="noStrike" kern="0" cap="none" spc="0" normalizeH="0" baseline="0" noProof="0" dirty="0">
              <a:ln>
                <a:noFill/>
              </a:ln>
              <a:solidFill>
                <a:srgbClr val="000000">
                  <a:alpha val="34675"/>
                  <a:alpha val="35000"/>
                </a:srgbClr>
              </a:solidFill>
              <a:effectLst/>
              <a:uLnTx/>
              <a:uFillTx/>
              <a:cs typeface="+mn-ea"/>
              <a:sym typeface="+mn-lt"/>
            </a:endParaRPr>
          </a:p>
        </p:txBody>
      </p:sp>
      <p:sp>
        <p:nvSpPr>
          <p:cNvPr id="23" name="Shape 3157"/>
          <p:cNvSpPr txBox="1"/>
          <p:nvPr/>
        </p:nvSpPr>
        <p:spPr>
          <a:xfrm>
            <a:off x="1229184" y="1761223"/>
            <a:ext cx="2592418" cy="1174493"/>
          </a:xfrm>
          <a:prstGeom prst="rect">
            <a:avLst/>
          </a:prstGeom>
          <a:ln w="12700">
            <a:miter lim="400000"/>
          </a:ln>
        </p:spPr>
        <p:txBody>
          <a:bodyPr lIns="50800" tIns="50800" rIns="50800" bIns="50800" anchor="b">
            <a:normAutofit/>
          </a:bodyPr>
          <a:lstStyle>
            <a:lvl1pPr marL="0" marR="0" indent="0" algn="l" defTabSz="410845" latinLnBrk="0">
              <a:lnSpc>
                <a:spcPct val="100000"/>
              </a:lnSpc>
              <a:spcBef>
                <a:spcPts val="0"/>
              </a:spcBef>
              <a:spcAft>
                <a:spcPts val="0"/>
              </a:spcAft>
              <a:buClrTx/>
              <a:buSzTx/>
              <a:buFontTx/>
              <a:buNone/>
              <a:defRPr sz="4000" b="0" i="0" u="none" strike="noStrike" cap="none" spc="0" baseline="0">
                <a:ln>
                  <a:noFill/>
                </a:ln>
                <a:solidFill>
                  <a:schemeClr val="accent6">
                    <a:hueOff val="-2214564"/>
                    <a:satOff val="-18454"/>
                    <a:lumOff val="-82929"/>
                  </a:schemeClr>
                </a:solidFill>
                <a:uFillTx/>
                <a:latin typeface="+mn-lt"/>
                <a:ea typeface="+mn-ea"/>
                <a:cs typeface="+mn-cs"/>
                <a:sym typeface="Titillium Web"/>
              </a:defRPr>
            </a:lvl1pPr>
            <a:lvl2pPr marL="0" marR="0" indent="114300" algn="ctr" defTabSz="410845" latinLnBrk="0">
              <a:lnSpc>
                <a:spcPct val="80000"/>
              </a:lnSpc>
              <a:spcBef>
                <a:spcPts val="0"/>
              </a:spcBef>
              <a:spcAft>
                <a:spcPts val="0"/>
              </a:spcAft>
              <a:buClrTx/>
              <a:buSzTx/>
              <a:buFontTx/>
              <a:buNone/>
              <a:defRPr sz="4000" b="0" i="0" u="none" strike="noStrike" cap="none" spc="0" baseline="0">
                <a:ln>
                  <a:noFill/>
                </a:ln>
                <a:solidFill>
                  <a:schemeClr val="accent6">
                    <a:hueOff val="-2214564"/>
                    <a:satOff val="-18454"/>
                    <a:lumOff val="-82929"/>
                  </a:schemeClr>
                </a:solidFill>
                <a:uFillTx/>
                <a:latin typeface="+mn-lt"/>
                <a:ea typeface="+mn-ea"/>
                <a:cs typeface="+mn-cs"/>
                <a:sym typeface="Titillium Web"/>
              </a:defRPr>
            </a:lvl2pPr>
            <a:lvl3pPr marL="0" marR="0" indent="228600" algn="ctr" defTabSz="410845" latinLnBrk="0">
              <a:lnSpc>
                <a:spcPct val="80000"/>
              </a:lnSpc>
              <a:spcBef>
                <a:spcPts val="0"/>
              </a:spcBef>
              <a:spcAft>
                <a:spcPts val="0"/>
              </a:spcAft>
              <a:buClrTx/>
              <a:buSzTx/>
              <a:buFontTx/>
              <a:buNone/>
              <a:defRPr sz="4000" b="0" i="0" u="none" strike="noStrike" cap="none" spc="0" baseline="0">
                <a:ln>
                  <a:noFill/>
                </a:ln>
                <a:solidFill>
                  <a:schemeClr val="accent6">
                    <a:hueOff val="-2214564"/>
                    <a:satOff val="-18454"/>
                    <a:lumOff val="-82929"/>
                  </a:schemeClr>
                </a:solidFill>
                <a:uFillTx/>
                <a:latin typeface="+mn-lt"/>
                <a:ea typeface="+mn-ea"/>
                <a:cs typeface="+mn-cs"/>
                <a:sym typeface="Titillium Web"/>
              </a:defRPr>
            </a:lvl3pPr>
            <a:lvl4pPr marL="0" marR="0" indent="342900" algn="ctr" defTabSz="410845" latinLnBrk="0">
              <a:lnSpc>
                <a:spcPct val="80000"/>
              </a:lnSpc>
              <a:spcBef>
                <a:spcPts val="0"/>
              </a:spcBef>
              <a:spcAft>
                <a:spcPts val="0"/>
              </a:spcAft>
              <a:buClrTx/>
              <a:buSzTx/>
              <a:buFontTx/>
              <a:buNone/>
              <a:defRPr sz="4000" b="0" i="0" u="none" strike="noStrike" cap="none" spc="0" baseline="0">
                <a:ln>
                  <a:noFill/>
                </a:ln>
                <a:solidFill>
                  <a:schemeClr val="accent6">
                    <a:hueOff val="-2214564"/>
                    <a:satOff val="-18454"/>
                    <a:lumOff val="-82929"/>
                  </a:schemeClr>
                </a:solidFill>
                <a:uFillTx/>
                <a:latin typeface="+mn-lt"/>
                <a:ea typeface="+mn-ea"/>
                <a:cs typeface="+mn-cs"/>
                <a:sym typeface="Titillium Web"/>
              </a:defRPr>
            </a:lvl4pPr>
            <a:lvl5pPr marL="0" marR="0" indent="457200" algn="ctr" defTabSz="410845" latinLnBrk="0">
              <a:lnSpc>
                <a:spcPct val="80000"/>
              </a:lnSpc>
              <a:spcBef>
                <a:spcPts val="0"/>
              </a:spcBef>
              <a:spcAft>
                <a:spcPts val="0"/>
              </a:spcAft>
              <a:buClrTx/>
              <a:buSzTx/>
              <a:buFontTx/>
              <a:buNone/>
              <a:defRPr sz="4000" b="0" i="0" u="none" strike="noStrike" cap="none" spc="0" baseline="0">
                <a:ln>
                  <a:noFill/>
                </a:ln>
                <a:solidFill>
                  <a:schemeClr val="accent6">
                    <a:hueOff val="-2214564"/>
                    <a:satOff val="-18454"/>
                    <a:lumOff val="-82929"/>
                  </a:schemeClr>
                </a:solidFill>
                <a:uFillTx/>
                <a:latin typeface="+mn-lt"/>
                <a:ea typeface="+mn-ea"/>
                <a:cs typeface="+mn-cs"/>
                <a:sym typeface="Titillium Web"/>
              </a:defRPr>
            </a:lvl5pPr>
            <a:lvl6pPr marL="0" marR="0" indent="571500" algn="ctr" defTabSz="410845" latinLnBrk="0">
              <a:lnSpc>
                <a:spcPct val="80000"/>
              </a:lnSpc>
              <a:spcBef>
                <a:spcPts val="0"/>
              </a:spcBef>
              <a:spcAft>
                <a:spcPts val="0"/>
              </a:spcAft>
              <a:buClrTx/>
              <a:buSzTx/>
              <a:buFontTx/>
              <a:buNone/>
              <a:defRPr sz="4000" b="0" i="0" u="none" strike="noStrike" cap="none" spc="0" baseline="0">
                <a:ln>
                  <a:noFill/>
                </a:ln>
                <a:solidFill>
                  <a:schemeClr val="accent6">
                    <a:hueOff val="-2214564"/>
                    <a:satOff val="-18454"/>
                    <a:lumOff val="-82929"/>
                  </a:schemeClr>
                </a:solidFill>
                <a:uFillTx/>
                <a:latin typeface="+mn-lt"/>
                <a:ea typeface="+mn-ea"/>
                <a:cs typeface="+mn-cs"/>
                <a:sym typeface="Titillium Web"/>
              </a:defRPr>
            </a:lvl6pPr>
            <a:lvl7pPr marL="0" marR="0" indent="685800" algn="ctr" defTabSz="410845" latinLnBrk="0">
              <a:lnSpc>
                <a:spcPct val="80000"/>
              </a:lnSpc>
              <a:spcBef>
                <a:spcPts val="0"/>
              </a:spcBef>
              <a:spcAft>
                <a:spcPts val="0"/>
              </a:spcAft>
              <a:buClrTx/>
              <a:buSzTx/>
              <a:buFontTx/>
              <a:buNone/>
              <a:defRPr sz="4000" b="0" i="0" u="none" strike="noStrike" cap="none" spc="0" baseline="0">
                <a:ln>
                  <a:noFill/>
                </a:ln>
                <a:solidFill>
                  <a:schemeClr val="accent6">
                    <a:hueOff val="-2214564"/>
                    <a:satOff val="-18454"/>
                    <a:lumOff val="-82929"/>
                  </a:schemeClr>
                </a:solidFill>
                <a:uFillTx/>
                <a:latin typeface="+mn-lt"/>
                <a:ea typeface="+mn-ea"/>
                <a:cs typeface="+mn-cs"/>
                <a:sym typeface="Titillium Web"/>
              </a:defRPr>
            </a:lvl7pPr>
            <a:lvl8pPr marL="0" marR="0" indent="800100" algn="ctr" defTabSz="410845" latinLnBrk="0">
              <a:lnSpc>
                <a:spcPct val="80000"/>
              </a:lnSpc>
              <a:spcBef>
                <a:spcPts val="0"/>
              </a:spcBef>
              <a:spcAft>
                <a:spcPts val="0"/>
              </a:spcAft>
              <a:buClrTx/>
              <a:buSzTx/>
              <a:buFontTx/>
              <a:buNone/>
              <a:defRPr sz="4000" b="0" i="0" u="none" strike="noStrike" cap="none" spc="0" baseline="0">
                <a:ln>
                  <a:noFill/>
                </a:ln>
                <a:solidFill>
                  <a:schemeClr val="accent6">
                    <a:hueOff val="-2214564"/>
                    <a:satOff val="-18454"/>
                    <a:lumOff val="-82929"/>
                  </a:schemeClr>
                </a:solidFill>
                <a:uFillTx/>
                <a:latin typeface="+mn-lt"/>
                <a:ea typeface="+mn-ea"/>
                <a:cs typeface="+mn-cs"/>
                <a:sym typeface="Titillium Web"/>
              </a:defRPr>
            </a:lvl8pPr>
            <a:lvl9pPr marL="0" marR="0" indent="914400" algn="ctr" defTabSz="410845" latinLnBrk="0">
              <a:lnSpc>
                <a:spcPct val="80000"/>
              </a:lnSpc>
              <a:spcBef>
                <a:spcPts val="0"/>
              </a:spcBef>
              <a:spcAft>
                <a:spcPts val="0"/>
              </a:spcAft>
              <a:buClrTx/>
              <a:buSzTx/>
              <a:buFontTx/>
              <a:buNone/>
              <a:defRPr sz="4000" b="0" i="0" u="none" strike="noStrike" cap="none" spc="0" baseline="0">
                <a:ln>
                  <a:noFill/>
                </a:ln>
                <a:solidFill>
                  <a:schemeClr val="accent6">
                    <a:hueOff val="-2214564"/>
                    <a:satOff val="-18454"/>
                    <a:lumOff val="-82929"/>
                  </a:schemeClr>
                </a:solidFill>
                <a:uFillTx/>
                <a:latin typeface="+mn-lt"/>
                <a:ea typeface="+mn-ea"/>
                <a:cs typeface="+mn-cs"/>
                <a:sym typeface="Titillium Web"/>
              </a:defRPr>
            </a:lvl9pPr>
          </a:lstStyle>
          <a:p>
            <a:pPr lvl="0"/>
            <a:r>
              <a:rPr lang="en-US" sz="3200" kern="0" dirty="0">
                <a:solidFill>
                  <a:srgbClr val="DCD5CB">
                    <a:hueOff val="-2214564"/>
                    <a:satOff val="-18454"/>
                    <a:lumOff val="-82929"/>
                  </a:srgbClr>
                </a:solidFill>
                <a:cs typeface="+mn-ea"/>
                <a:sym typeface="+mn-lt"/>
              </a:rPr>
              <a:t>ADD YOUR HERE</a:t>
            </a:r>
            <a:endParaRPr lang="en-US" sz="3200" kern="0" dirty="0">
              <a:solidFill>
                <a:srgbClr val="DCD5CB">
                  <a:hueOff val="-2214564"/>
                  <a:satOff val="-18454"/>
                  <a:lumOff val="-82929"/>
                </a:srgbClr>
              </a:solidFill>
              <a:cs typeface="+mn-ea"/>
              <a:sym typeface="+mn-lt"/>
            </a:endParaRPr>
          </a:p>
        </p:txBody>
      </p:sp>
      <p:sp>
        <p:nvSpPr>
          <p:cNvPr id="24" name="Shape 3158"/>
          <p:cNvSpPr txBox="1"/>
          <p:nvPr/>
        </p:nvSpPr>
        <p:spPr>
          <a:xfrm>
            <a:off x="1229184" y="3660427"/>
            <a:ext cx="3048000" cy="1727697"/>
          </a:xfrm>
          <a:prstGeom prst="rect">
            <a:avLst/>
          </a:prstGeom>
        </p:spPr>
        <p:txBody>
          <a:bodyPr numCol="1" spcCol="38100"/>
          <a:lstStyle>
            <a:lvl1pPr marL="0" marR="0" indent="0" algn="l" defTabSz="410845" rtl="0" latinLnBrk="0">
              <a:lnSpc>
                <a:spcPct val="130000"/>
              </a:lnSpc>
              <a:spcBef>
                <a:spcPts val="0"/>
              </a:spcBef>
              <a:spcAft>
                <a:spcPts val="0"/>
              </a:spcAft>
              <a:buClrTx/>
              <a:buSzTx/>
              <a:buFontTx/>
              <a:buNone/>
              <a:defRPr sz="1500" b="0" i="0" u="none" strike="noStrike" cap="none" spc="0" baseline="0">
                <a:ln>
                  <a:noFill/>
                </a:ln>
                <a:solidFill>
                  <a:srgbClr val="1C1E21"/>
                </a:solidFill>
                <a:uFillTx/>
                <a:latin typeface="+mn-lt"/>
                <a:ea typeface="+mn-ea"/>
                <a:cs typeface="+mn-cs"/>
                <a:sym typeface="Titillium Web"/>
              </a:defRPr>
            </a:lvl1pPr>
            <a:lvl2pPr marL="0" marR="0" indent="114300" algn="l" defTabSz="410845" rtl="0" latinLnBrk="0">
              <a:lnSpc>
                <a:spcPct val="130000"/>
              </a:lnSpc>
              <a:spcBef>
                <a:spcPts val="0"/>
              </a:spcBef>
              <a:spcAft>
                <a:spcPts val="0"/>
              </a:spcAft>
              <a:buClrTx/>
              <a:buSzTx/>
              <a:buFontTx/>
              <a:buNone/>
              <a:defRPr sz="1500" b="0" i="0" u="none" strike="noStrike" cap="none" spc="0" baseline="0">
                <a:ln>
                  <a:noFill/>
                </a:ln>
                <a:solidFill>
                  <a:schemeClr val="accent6">
                    <a:hueOff val="-2214564"/>
                    <a:satOff val="-18454"/>
                    <a:lumOff val="-82929"/>
                    <a:alpha val="70145"/>
                  </a:schemeClr>
                </a:solidFill>
                <a:uFillTx/>
                <a:latin typeface="+mn-lt"/>
                <a:ea typeface="+mn-ea"/>
                <a:cs typeface="+mn-cs"/>
                <a:sym typeface="Titillium Web"/>
              </a:defRPr>
            </a:lvl2pPr>
            <a:lvl3pPr marL="0" marR="0" indent="228600" algn="l" defTabSz="410845" rtl="0" latinLnBrk="0">
              <a:lnSpc>
                <a:spcPct val="130000"/>
              </a:lnSpc>
              <a:spcBef>
                <a:spcPts val="0"/>
              </a:spcBef>
              <a:spcAft>
                <a:spcPts val="0"/>
              </a:spcAft>
              <a:buClrTx/>
              <a:buSzTx/>
              <a:buFontTx/>
              <a:buNone/>
              <a:defRPr sz="1500" b="0" i="0" u="none" strike="noStrike" cap="none" spc="0" baseline="0">
                <a:ln>
                  <a:noFill/>
                </a:ln>
                <a:solidFill>
                  <a:schemeClr val="accent6">
                    <a:hueOff val="-2214564"/>
                    <a:satOff val="-18454"/>
                    <a:lumOff val="-82929"/>
                    <a:alpha val="70145"/>
                  </a:schemeClr>
                </a:solidFill>
                <a:uFillTx/>
                <a:latin typeface="+mn-lt"/>
                <a:ea typeface="+mn-ea"/>
                <a:cs typeface="+mn-cs"/>
                <a:sym typeface="Titillium Web"/>
              </a:defRPr>
            </a:lvl3pPr>
            <a:lvl4pPr marL="0" marR="0" indent="342900" algn="l" defTabSz="410845" rtl="0" latinLnBrk="0">
              <a:lnSpc>
                <a:spcPct val="130000"/>
              </a:lnSpc>
              <a:spcBef>
                <a:spcPts val="0"/>
              </a:spcBef>
              <a:spcAft>
                <a:spcPts val="0"/>
              </a:spcAft>
              <a:buClrTx/>
              <a:buSzTx/>
              <a:buFontTx/>
              <a:buNone/>
              <a:defRPr sz="1500" b="0" i="0" u="none" strike="noStrike" cap="none" spc="0" baseline="0">
                <a:ln>
                  <a:noFill/>
                </a:ln>
                <a:solidFill>
                  <a:schemeClr val="accent6">
                    <a:hueOff val="-2214564"/>
                    <a:satOff val="-18454"/>
                    <a:lumOff val="-82929"/>
                    <a:alpha val="70145"/>
                  </a:schemeClr>
                </a:solidFill>
                <a:uFillTx/>
                <a:latin typeface="+mn-lt"/>
                <a:ea typeface="+mn-ea"/>
                <a:cs typeface="+mn-cs"/>
                <a:sym typeface="Titillium Web"/>
              </a:defRPr>
            </a:lvl4pPr>
            <a:lvl5pPr marL="0" marR="0" indent="457200" algn="l" defTabSz="410845" rtl="0" latinLnBrk="0">
              <a:lnSpc>
                <a:spcPct val="130000"/>
              </a:lnSpc>
              <a:spcBef>
                <a:spcPts val="0"/>
              </a:spcBef>
              <a:spcAft>
                <a:spcPts val="0"/>
              </a:spcAft>
              <a:buClrTx/>
              <a:buSzTx/>
              <a:buFontTx/>
              <a:buNone/>
              <a:defRPr sz="1500" b="0" i="0" u="none" strike="noStrike" cap="none" spc="0" baseline="0">
                <a:ln>
                  <a:noFill/>
                </a:ln>
                <a:solidFill>
                  <a:schemeClr val="accent6">
                    <a:hueOff val="-2214564"/>
                    <a:satOff val="-18454"/>
                    <a:lumOff val="-82929"/>
                    <a:alpha val="70145"/>
                  </a:schemeClr>
                </a:solidFill>
                <a:uFillTx/>
                <a:latin typeface="+mn-lt"/>
                <a:ea typeface="+mn-ea"/>
                <a:cs typeface="+mn-cs"/>
                <a:sym typeface="Titillium Web"/>
              </a:defRPr>
            </a:lvl5pPr>
            <a:lvl6pPr marL="0" marR="0" indent="571500" algn="l" defTabSz="410845" rtl="0" latinLnBrk="0">
              <a:lnSpc>
                <a:spcPct val="100000"/>
              </a:lnSpc>
              <a:spcBef>
                <a:spcPts val="0"/>
              </a:spcBef>
              <a:spcAft>
                <a:spcPts val="0"/>
              </a:spcAft>
              <a:buClrTx/>
              <a:buSzTx/>
              <a:buFontTx/>
              <a:buNone/>
              <a:defRPr sz="1500" b="0" i="0" u="none" strike="noStrike" cap="none" spc="0" baseline="0">
                <a:ln>
                  <a:noFill/>
                </a:ln>
                <a:solidFill>
                  <a:schemeClr val="accent6">
                    <a:hueOff val="-2214564"/>
                    <a:satOff val="-18454"/>
                    <a:lumOff val="-82929"/>
                    <a:alpha val="70145"/>
                  </a:schemeClr>
                </a:solidFill>
                <a:uFillTx/>
                <a:latin typeface="+mn-lt"/>
                <a:ea typeface="+mn-ea"/>
                <a:cs typeface="+mn-cs"/>
                <a:sym typeface="Titillium Web"/>
              </a:defRPr>
            </a:lvl6pPr>
            <a:lvl7pPr marL="0" marR="0" indent="685800" algn="l" defTabSz="410845" rtl="0" latinLnBrk="0">
              <a:lnSpc>
                <a:spcPct val="100000"/>
              </a:lnSpc>
              <a:spcBef>
                <a:spcPts val="0"/>
              </a:spcBef>
              <a:spcAft>
                <a:spcPts val="0"/>
              </a:spcAft>
              <a:buClrTx/>
              <a:buSzTx/>
              <a:buFontTx/>
              <a:buNone/>
              <a:defRPr sz="1500" b="0" i="0" u="none" strike="noStrike" cap="none" spc="0" baseline="0">
                <a:ln>
                  <a:noFill/>
                </a:ln>
                <a:solidFill>
                  <a:schemeClr val="accent6">
                    <a:hueOff val="-2214564"/>
                    <a:satOff val="-18454"/>
                    <a:lumOff val="-82929"/>
                    <a:alpha val="70145"/>
                  </a:schemeClr>
                </a:solidFill>
                <a:uFillTx/>
                <a:latin typeface="+mn-lt"/>
                <a:ea typeface="+mn-ea"/>
                <a:cs typeface="+mn-cs"/>
                <a:sym typeface="Titillium Web"/>
              </a:defRPr>
            </a:lvl7pPr>
            <a:lvl8pPr marL="0" marR="0" indent="800100" algn="l" defTabSz="410845" rtl="0" latinLnBrk="0">
              <a:lnSpc>
                <a:spcPct val="100000"/>
              </a:lnSpc>
              <a:spcBef>
                <a:spcPts val="0"/>
              </a:spcBef>
              <a:spcAft>
                <a:spcPts val="0"/>
              </a:spcAft>
              <a:buClrTx/>
              <a:buSzTx/>
              <a:buFontTx/>
              <a:buNone/>
              <a:defRPr sz="1500" b="0" i="0" u="none" strike="noStrike" cap="none" spc="0" baseline="0">
                <a:ln>
                  <a:noFill/>
                </a:ln>
                <a:solidFill>
                  <a:schemeClr val="accent6">
                    <a:hueOff val="-2214564"/>
                    <a:satOff val="-18454"/>
                    <a:lumOff val="-82929"/>
                    <a:alpha val="70145"/>
                  </a:schemeClr>
                </a:solidFill>
                <a:uFillTx/>
                <a:latin typeface="+mn-lt"/>
                <a:ea typeface="+mn-ea"/>
                <a:cs typeface="+mn-cs"/>
                <a:sym typeface="Titillium Web"/>
              </a:defRPr>
            </a:lvl8pPr>
            <a:lvl9pPr marL="0" marR="0" indent="914400" algn="l" defTabSz="410845" rtl="0" latinLnBrk="0">
              <a:lnSpc>
                <a:spcPct val="100000"/>
              </a:lnSpc>
              <a:spcBef>
                <a:spcPts val="0"/>
              </a:spcBef>
              <a:spcAft>
                <a:spcPts val="0"/>
              </a:spcAft>
              <a:buClrTx/>
              <a:buSzTx/>
              <a:buFontTx/>
              <a:buNone/>
              <a:defRPr sz="1500" b="0" i="0" u="none" strike="noStrike" cap="none" spc="0" baseline="0">
                <a:ln>
                  <a:noFill/>
                </a:ln>
                <a:solidFill>
                  <a:schemeClr val="accent6">
                    <a:hueOff val="-2214564"/>
                    <a:satOff val="-18454"/>
                    <a:lumOff val="-82929"/>
                    <a:alpha val="70145"/>
                  </a:schemeClr>
                </a:solidFill>
                <a:uFillTx/>
                <a:latin typeface="+mn-lt"/>
                <a:ea typeface="+mn-ea"/>
                <a:cs typeface="+mn-cs"/>
                <a:sym typeface="Titillium Web"/>
              </a:defRPr>
            </a:lvl9pPr>
          </a:lstStyle>
          <a:p>
            <a:pPr lvl="0"/>
            <a:r>
              <a:rPr lang="zh-CN" altLang="en-US" sz="1000" kern="0" dirty="0">
                <a:solidFill>
                  <a:schemeClr val="bg1">
                    <a:lumMod val="50000"/>
                  </a:schemeClr>
                </a:solidFill>
                <a:cs typeface="+mn-ea"/>
                <a:sym typeface="+mn-lt"/>
              </a:rPr>
              <a:t>单击添加详细文字说明，或复制文本黏贴自此右键只保留文字单击添加详细文字说明，或复制文本黏贴自此单击添加详细文字说明，或复制文本黏贴自此右键只保留文字单击添加详细文字说明，或复制文本黏贴自此单击添加详细文字说明，或复制文本黏贴自此单击添加详细文字说明，或复制文本黏贴自此右键只保留文字单击添加详细文字说明，或复制文本黏贴自此单击添加</a:t>
            </a:r>
            <a:endParaRPr lang="zh-CN" altLang="en-US" sz="1000" kern="0" dirty="0">
              <a:solidFill>
                <a:schemeClr val="bg1">
                  <a:lumMod val="50000"/>
                </a:schemeClr>
              </a:solidFill>
              <a:cs typeface="+mn-ea"/>
              <a:sym typeface="+mn-lt"/>
            </a:endParaRPr>
          </a:p>
        </p:txBody>
      </p:sp>
      <p:sp>
        <p:nvSpPr>
          <p:cNvPr id="25" name="Shape 2413"/>
          <p:cNvSpPr/>
          <p:nvPr/>
        </p:nvSpPr>
        <p:spPr>
          <a:xfrm>
            <a:off x="1337710" y="5629659"/>
            <a:ext cx="346684" cy="338782"/>
          </a:xfrm>
          <a:custGeom>
            <a:avLst/>
            <a:gdLst/>
            <a:ahLst/>
            <a:cxnLst>
              <a:cxn ang="0">
                <a:pos x="wd2" y="hd2"/>
              </a:cxn>
              <a:cxn ang="5400000">
                <a:pos x="wd2" y="hd2"/>
              </a:cxn>
              <a:cxn ang="10800000">
                <a:pos x="wd2" y="hd2"/>
              </a:cxn>
              <a:cxn ang="16200000">
                <a:pos x="wd2" y="hd2"/>
              </a:cxn>
            </a:cxnLst>
            <a:rect l="0" t="0" r="r" b="b"/>
            <a:pathLst>
              <a:path w="21600" h="21319" extrusionOk="0">
                <a:moveTo>
                  <a:pt x="7530" y="4197"/>
                </a:moveTo>
                <a:lnTo>
                  <a:pt x="6680" y="3701"/>
                </a:lnTo>
                <a:lnTo>
                  <a:pt x="6189" y="4560"/>
                </a:lnTo>
                <a:lnTo>
                  <a:pt x="7040" y="5056"/>
                </a:lnTo>
                <a:cubicBezTo>
                  <a:pt x="7040" y="5056"/>
                  <a:pt x="7530" y="4197"/>
                  <a:pt x="7530" y="4197"/>
                </a:cubicBezTo>
                <a:close/>
                <a:moveTo>
                  <a:pt x="8512" y="2479"/>
                </a:moveTo>
                <a:lnTo>
                  <a:pt x="7662" y="1984"/>
                </a:lnTo>
                <a:lnTo>
                  <a:pt x="7171" y="2843"/>
                </a:lnTo>
                <a:lnTo>
                  <a:pt x="8021" y="3339"/>
                </a:lnTo>
                <a:cubicBezTo>
                  <a:pt x="8021" y="3339"/>
                  <a:pt x="8512" y="2479"/>
                  <a:pt x="8512" y="2479"/>
                </a:cubicBezTo>
                <a:close/>
                <a:moveTo>
                  <a:pt x="20618" y="8428"/>
                </a:moveTo>
                <a:lnTo>
                  <a:pt x="982" y="8428"/>
                </a:lnTo>
                <a:lnTo>
                  <a:pt x="982" y="6445"/>
                </a:lnTo>
                <a:lnTo>
                  <a:pt x="20618" y="6445"/>
                </a:lnTo>
                <a:cubicBezTo>
                  <a:pt x="20618" y="6445"/>
                  <a:pt x="20618" y="8428"/>
                  <a:pt x="20618" y="8428"/>
                </a:cubicBezTo>
                <a:close/>
                <a:moveTo>
                  <a:pt x="18655" y="20327"/>
                </a:moveTo>
                <a:lnTo>
                  <a:pt x="2945" y="20327"/>
                </a:lnTo>
                <a:lnTo>
                  <a:pt x="2945" y="9420"/>
                </a:lnTo>
                <a:lnTo>
                  <a:pt x="18655" y="9420"/>
                </a:lnTo>
                <a:cubicBezTo>
                  <a:pt x="18655" y="9420"/>
                  <a:pt x="18655" y="20327"/>
                  <a:pt x="18655" y="20327"/>
                </a:cubicBezTo>
                <a:close/>
                <a:moveTo>
                  <a:pt x="6811" y="1488"/>
                </a:moveTo>
                <a:cubicBezTo>
                  <a:pt x="7083" y="1014"/>
                  <a:pt x="7683" y="851"/>
                  <a:pt x="8153" y="1125"/>
                </a:cubicBezTo>
                <a:lnTo>
                  <a:pt x="9854" y="2117"/>
                </a:lnTo>
                <a:lnTo>
                  <a:pt x="7946" y="5454"/>
                </a:lnTo>
                <a:lnTo>
                  <a:pt x="5759" y="5454"/>
                </a:lnTo>
                <a:lnTo>
                  <a:pt x="5698" y="5419"/>
                </a:lnTo>
                <a:lnTo>
                  <a:pt x="5678" y="5454"/>
                </a:lnTo>
                <a:lnTo>
                  <a:pt x="4545" y="5454"/>
                </a:lnTo>
                <a:cubicBezTo>
                  <a:pt x="4545" y="5454"/>
                  <a:pt x="6811" y="1488"/>
                  <a:pt x="6811" y="1488"/>
                </a:cubicBezTo>
                <a:close/>
                <a:moveTo>
                  <a:pt x="15577" y="5454"/>
                </a:moveTo>
                <a:lnTo>
                  <a:pt x="9079" y="5454"/>
                </a:lnTo>
                <a:lnTo>
                  <a:pt x="10704" y="2612"/>
                </a:lnTo>
                <a:cubicBezTo>
                  <a:pt x="10704" y="2612"/>
                  <a:pt x="15577" y="5454"/>
                  <a:pt x="15577" y="5454"/>
                </a:cubicBezTo>
                <a:close/>
                <a:moveTo>
                  <a:pt x="15930" y="2759"/>
                </a:moveTo>
                <a:cubicBezTo>
                  <a:pt x="16454" y="2617"/>
                  <a:pt x="16991" y="2931"/>
                  <a:pt x="17132" y="3460"/>
                </a:cubicBezTo>
                <a:lnTo>
                  <a:pt x="17661" y="5454"/>
                </a:lnTo>
                <a:lnTo>
                  <a:pt x="17540" y="5454"/>
                </a:lnTo>
                <a:lnTo>
                  <a:pt x="16279" y="4718"/>
                </a:lnTo>
                <a:lnTo>
                  <a:pt x="16438" y="4674"/>
                </a:lnTo>
                <a:lnTo>
                  <a:pt x="16184" y="3716"/>
                </a:lnTo>
                <a:lnTo>
                  <a:pt x="15236" y="3973"/>
                </a:lnTo>
                <a:lnTo>
                  <a:pt x="15279" y="4135"/>
                </a:lnTo>
                <a:lnTo>
                  <a:pt x="14076" y="3434"/>
                </a:lnTo>
                <a:lnTo>
                  <a:pt x="14033" y="3272"/>
                </a:lnTo>
                <a:cubicBezTo>
                  <a:pt x="14033" y="3272"/>
                  <a:pt x="15930" y="2759"/>
                  <a:pt x="15930" y="2759"/>
                </a:cubicBezTo>
                <a:close/>
                <a:moveTo>
                  <a:pt x="20618" y="5454"/>
                </a:moveTo>
                <a:lnTo>
                  <a:pt x="18678" y="5454"/>
                </a:lnTo>
                <a:lnTo>
                  <a:pt x="18081" y="3203"/>
                </a:lnTo>
                <a:cubicBezTo>
                  <a:pt x="17800" y="2145"/>
                  <a:pt x="16724" y="1518"/>
                  <a:pt x="15676" y="1801"/>
                </a:cubicBezTo>
                <a:lnTo>
                  <a:pt x="12671" y="2615"/>
                </a:lnTo>
                <a:lnTo>
                  <a:pt x="8644" y="266"/>
                </a:lnTo>
                <a:cubicBezTo>
                  <a:pt x="7704" y="-281"/>
                  <a:pt x="6504" y="44"/>
                  <a:pt x="5961" y="992"/>
                </a:cubicBezTo>
                <a:lnTo>
                  <a:pt x="3410" y="5454"/>
                </a:lnTo>
                <a:lnTo>
                  <a:pt x="982" y="5454"/>
                </a:lnTo>
                <a:cubicBezTo>
                  <a:pt x="440" y="5454"/>
                  <a:pt x="0" y="5898"/>
                  <a:pt x="0" y="6445"/>
                </a:cubicBezTo>
                <a:lnTo>
                  <a:pt x="0" y="8428"/>
                </a:lnTo>
                <a:cubicBezTo>
                  <a:pt x="0" y="8977"/>
                  <a:pt x="440" y="9420"/>
                  <a:pt x="982" y="9420"/>
                </a:cubicBezTo>
                <a:lnTo>
                  <a:pt x="1964" y="9420"/>
                </a:lnTo>
                <a:lnTo>
                  <a:pt x="1964" y="20327"/>
                </a:lnTo>
                <a:cubicBezTo>
                  <a:pt x="1964" y="20875"/>
                  <a:pt x="2403" y="21319"/>
                  <a:pt x="2945" y="21319"/>
                </a:cubicBezTo>
                <a:lnTo>
                  <a:pt x="18655" y="21319"/>
                </a:lnTo>
                <a:cubicBezTo>
                  <a:pt x="19197" y="21319"/>
                  <a:pt x="19636" y="20875"/>
                  <a:pt x="19636" y="20327"/>
                </a:cubicBezTo>
                <a:lnTo>
                  <a:pt x="19636" y="9420"/>
                </a:lnTo>
                <a:lnTo>
                  <a:pt x="20618" y="9420"/>
                </a:lnTo>
                <a:cubicBezTo>
                  <a:pt x="21160" y="9420"/>
                  <a:pt x="21600" y="8977"/>
                  <a:pt x="21600" y="8428"/>
                </a:cubicBezTo>
                <a:lnTo>
                  <a:pt x="21600" y="6445"/>
                </a:lnTo>
                <a:cubicBezTo>
                  <a:pt x="21600" y="5898"/>
                  <a:pt x="21160" y="5454"/>
                  <a:pt x="20618" y="5454"/>
                </a:cubicBezTo>
                <a:moveTo>
                  <a:pt x="7855" y="12395"/>
                </a:moveTo>
                <a:lnTo>
                  <a:pt x="13745" y="12395"/>
                </a:lnTo>
                <a:lnTo>
                  <a:pt x="13745" y="13386"/>
                </a:lnTo>
                <a:lnTo>
                  <a:pt x="7855" y="13386"/>
                </a:lnTo>
                <a:cubicBezTo>
                  <a:pt x="7855" y="13386"/>
                  <a:pt x="7855" y="12395"/>
                  <a:pt x="7855" y="12395"/>
                </a:cubicBezTo>
                <a:close/>
                <a:moveTo>
                  <a:pt x="7855" y="14378"/>
                </a:moveTo>
                <a:lnTo>
                  <a:pt x="13745" y="14378"/>
                </a:lnTo>
                <a:cubicBezTo>
                  <a:pt x="14288" y="14378"/>
                  <a:pt x="14727" y="13934"/>
                  <a:pt x="14727" y="13386"/>
                </a:cubicBezTo>
                <a:lnTo>
                  <a:pt x="14727" y="12395"/>
                </a:lnTo>
                <a:cubicBezTo>
                  <a:pt x="14727" y="11847"/>
                  <a:pt x="14288" y="11403"/>
                  <a:pt x="13745" y="11403"/>
                </a:cubicBezTo>
                <a:lnTo>
                  <a:pt x="7855" y="11403"/>
                </a:lnTo>
                <a:cubicBezTo>
                  <a:pt x="7312" y="11403"/>
                  <a:pt x="6873" y="11847"/>
                  <a:pt x="6873" y="12395"/>
                </a:cubicBezTo>
                <a:lnTo>
                  <a:pt x="6873" y="13386"/>
                </a:lnTo>
                <a:cubicBezTo>
                  <a:pt x="6873" y="13934"/>
                  <a:pt x="7312" y="14378"/>
                  <a:pt x="7855" y="14378"/>
                </a:cubicBezTo>
              </a:path>
            </a:pathLst>
          </a:custGeom>
          <a:solidFill>
            <a:schemeClr val="bg1"/>
          </a:solidFill>
          <a:ln w="12700">
            <a:miter lim="400000"/>
          </a:ln>
        </p:spPr>
        <p:txBody>
          <a:bodyPr lIns="19507" tIns="19507" rIns="19507" bIns="19507" anchor="ctr"/>
          <a:lstStyle/>
          <a:p>
            <a:pPr algn="ctr" defTabSz="234315">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600">
              <a:solidFill>
                <a:srgbClr val="FFFFFF"/>
              </a:solidFill>
              <a:effectLst>
                <a:outerShdw blurRad="38100" dist="12700" dir="5400000" rotWithShape="0">
                  <a:srgbClr val="000000">
                    <a:alpha val="50000"/>
                  </a:srgbClr>
                </a:outerShdw>
              </a:effectLst>
              <a:cs typeface="+mn-ea"/>
              <a:sym typeface="+mn-lt"/>
            </a:endParaRPr>
          </a:p>
        </p:txBody>
      </p:sp>
      <p:sp>
        <p:nvSpPr>
          <p:cNvPr id="26" name="Shape 2430"/>
          <p:cNvSpPr/>
          <p:nvPr/>
        </p:nvSpPr>
        <p:spPr>
          <a:xfrm>
            <a:off x="3012862" y="5639209"/>
            <a:ext cx="346685" cy="346658"/>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chemeClr val="bg1"/>
          </a:solidFill>
          <a:ln w="12700">
            <a:miter lim="400000"/>
          </a:ln>
        </p:spPr>
        <p:txBody>
          <a:bodyPr lIns="19507" tIns="19507" rIns="19507" bIns="19507" anchor="ctr"/>
          <a:lstStyle/>
          <a:p>
            <a:pPr algn="ctr" defTabSz="234315">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600">
              <a:solidFill>
                <a:srgbClr val="FFFFFF"/>
              </a:solidFill>
              <a:effectLst>
                <a:outerShdw blurRad="38100" dist="12700" dir="5400000" rotWithShape="0">
                  <a:srgbClr val="000000">
                    <a:alpha val="50000"/>
                  </a:srgbClr>
                </a:outerShdw>
              </a:effectLst>
              <a:cs typeface="+mn-ea"/>
              <a:sym typeface="+mn-lt"/>
            </a:endParaRPr>
          </a:p>
        </p:txBody>
      </p:sp>
      <p:sp>
        <p:nvSpPr>
          <p:cNvPr id="27" name="Shape 2465"/>
          <p:cNvSpPr/>
          <p:nvPr/>
        </p:nvSpPr>
        <p:spPr>
          <a:xfrm>
            <a:off x="2175286" y="5629659"/>
            <a:ext cx="346685" cy="346658"/>
          </a:xfrm>
          <a:custGeom>
            <a:avLst/>
            <a:gdLst/>
            <a:ahLst/>
            <a:cxnLst>
              <a:cxn ang="0">
                <a:pos x="wd2" y="hd2"/>
              </a:cxn>
              <a:cxn ang="5400000">
                <a:pos x="wd2" y="hd2"/>
              </a:cxn>
              <a:cxn ang="10800000">
                <a:pos x="wd2" y="hd2"/>
              </a:cxn>
              <a:cxn ang="16200000">
                <a:pos x="wd2" y="hd2"/>
              </a:cxn>
            </a:cxnLst>
            <a:rect l="0" t="0" r="r" b="b"/>
            <a:pathLst>
              <a:path w="21600" h="21600" extrusionOk="0">
                <a:moveTo>
                  <a:pt x="9579" y="17044"/>
                </a:moveTo>
                <a:cubicBezTo>
                  <a:pt x="9428" y="17174"/>
                  <a:pt x="9252" y="17274"/>
                  <a:pt x="9050" y="17344"/>
                </a:cubicBezTo>
                <a:cubicBezTo>
                  <a:pt x="8849" y="17415"/>
                  <a:pt x="8636" y="17450"/>
                  <a:pt x="8413" y="17450"/>
                </a:cubicBezTo>
                <a:cubicBezTo>
                  <a:pt x="7887" y="17450"/>
                  <a:pt x="7488" y="17288"/>
                  <a:pt x="7214" y="16966"/>
                </a:cubicBezTo>
                <a:cubicBezTo>
                  <a:pt x="6941" y="16644"/>
                  <a:pt x="6797" y="16226"/>
                  <a:pt x="6782" y="15715"/>
                </a:cubicBezTo>
                <a:lnTo>
                  <a:pt x="5864" y="15715"/>
                </a:lnTo>
                <a:cubicBezTo>
                  <a:pt x="5857" y="16122"/>
                  <a:pt x="5913" y="16486"/>
                  <a:pt x="6032" y="16805"/>
                </a:cubicBezTo>
                <a:cubicBezTo>
                  <a:pt x="6151" y="17123"/>
                  <a:pt x="6321" y="17393"/>
                  <a:pt x="6545" y="17611"/>
                </a:cubicBezTo>
                <a:cubicBezTo>
                  <a:pt x="6767" y="17830"/>
                  <a:pt x="7038" y="17995"/>
                  <a:pt x="7355" y="18106"/>
                </a:cubicBezTo>
                <a:cubicBezTo>
                  <a:pt x="7671" y="18218"/>
                  <a:pt x="8024" y="18273"/>
                  <a:pt x="8413" y="18273"/>
                </a:cubicBezTo>
                <a:cubicBezTo>
                  <a:pt x="8773" y="18273"/>
                  <a:pt x="9113" y="18223"/>
                  <a:pt x="9434" y="18123"/>
                </a:cubicBezTo>
                <a:cubicBezTo>
                  <a:pt x="9754" y="18023"/>
                  <a:pt x="10033" y="17873"/>
                  <a:pt x="10271" y="17672"/>
                </a:cubicBezTo>
                <a:cubicBezTo>
                  <a:pt x="10509" y="17472"/>
                  <a:pt x="10697" y="17222"/>
                  <a:pt x="10837" y="16922"/>
                </a:cubicBezTo>
                <a:cubicBezTo>
                  <a:pt x="10978" y="16621"/>
                  <a:pt x="11048" y="16275"/>
                  <a:pt x="11048" y="15881"/>
                </a:cubicBezTo>
                <a:cubicBezTo>
                  <a:pt x="11048" y="15407"/>
                  <a:pt x="10935" y="14995"/>
                  <a:pt x="10708" y="14646"/>
                </a:cubicBezTo>
                <a:cubicBezTo>
                  <a:pt x="10481" y="14298"/>
                  <a:pt x="10134" y="14072"/>
                  <a:pt x="9666" y="13968"/>
                </a:cubicBezTo>
                <a:lnTo>
                  <a:pt x="9666" y="13946"/>
                </a:lnTo>
                <a:cubicBezTo>
                  <a:pt x="9968" y="13805"/>
                  <a:pt x="10220" y="13597"/>
                  <a:pt x="10422" y="13323"/>
                </a:cubicBezTo>
                <a:cubicBezTo>
                  <a:pt x="10624" y="13048"/>
                  <a:pt x="10724" y="12734"/>
                  <a:pt x="10724" y="12377"/>
                </a:cubicBezTo>
                <a:cubicBezTo>
                  <a:pt x="10724" y="12014"/>
                  <a:pt x="10665" y="11698"/>
                  <a:pt x="10546" y="11432"/>
                </a:cubicBezTo>
                <a:cubicBezTo>
                  <a:pt x="10427" y="11165"/>
                  <a:pt x="10263" y="10946"/>
                  <a:pt x="10055" y="10776"/>
                </a:cubicBezTo>
                <a:cubicBezTo>
                  <a:pt x="9846" y="10605"/>
                  <a:pt x="9599" y="10477"/>
                  <a:pt x="9315" y="10392"/>
                </a:cubicBezTo>
                <a:cubicBezTo>
                  <a:pt x="9030" y="10306"/>
                  <a:pt x="8722" y="10264"/>
                  <a:pt x="8391" y="10264"/>
                </a:cubicBezTo>
                <a:cubicBezTo>
                  <a:pt x="8010" y="10264"/>
                  <a:pt x="7673" y="10326"/>
                  <a:pt x="7382" y="10453"/>
                </a:cubicBezTo>
                <a:cubicBezTo>
                  <a:pt x="7090" y="10579"/>
                  <a:pt x="6847" y="10753"/>
                  <a:pt x="6653" y="10976"/>
                </a:cubicBezTo>
                <a:cubicBezTo>
                  <a:pt x="6459" y="11198"/>
                  <a:pt x="6309" y="11466"/>
                  <a:pt x="6204" y="11777"/>
                </a:cubicBezTo>
                <a:cubicBezTo>
                  <a:pt x="6100" y="12088"/>
                  <a:pt x="6040" y="12433"/>
                  <a:pt x="6026" y="12811"/>
                </a:cubicBezTo>
                <a:lnTo>
                  <a:pt x="6944" y="12811"/>
                </a:lnTo>
                <a:cubicBezTo>
                  <a:pt x="6944" y="12581"/>
                  <a:pt x="6972" y="12363"/>
                  <a:pt x="7031" y="12155"/>
                </a:cubicBezTo>
                <a:cubicBezTo>
                  <a:pt x="7088" y="11947"/>
                  <a:pt x="7177" y="11766"/>
                  <a:pt x="7296" y="11610"/>
                </a:cubicBezTo>
                <a:cubicBezTo>
                  <a:pt x="7414" y="11454"/>
                  <a:pt x="7565" y="11330"/>
                  <a:pt x="7749" y="11237"/>
                </a:cubicBezTo>
                <a:cubicBezTo>
                  <a:pt x="7932" y="11144"/>
                  <a:pt x="8147" y="11098"/>
                  <a:pt x="8391" y="11098"/>
                </a:cubicBezTo>
                <a:cubicBezTo>
                  <a:pt x="8780" y="11098"/>
                  <a:pt x="9104" y="11204"/>
                  <a:pt x="9364" y="11415"/>
                </a:cubicBezTo>
                <a:cubicBezTo>
                  <a:pt x="9623" y="11627"/>
                  <a:pt x="9752" y="11943"/>
                  <a:pt x="9752" y="12366"/>
                </a:cubicBezTo>
                <a:cubicBezTo>
                  <a:pt x="9752" y="12574"/>
                  <a:pt x="9713" y="12759"/>
                  <a:pt x="9634" y="12922"/>
                </a:cubicBezTo>
                <a:cubicBezTo>
                  <a:pt x="9554" y="13086"/>
                  <a:pt x="9448" y="13221"/>
                  <a:pt x="9315" y="13329"/>
                </a:cubicBezTo>
                <a:cubicBezTo>
                  <a:pt x="9182" y="13436"/>
                  <a:pt x="9027" y="13517"/>
                  <a:pt x="8851" y="13574"/>
                </a:cubicBezTo>
                <a:cubicBezTo>
                  <a:pt x="8674" y="13629"/>
                  <a:pt x="8488" y="13657"/>
                  <a:pt x="8294" y="13657"/>
                </a:cubicBezTo>
                <a:lnTo>
                  <a:pt x="7992" y="13657"/>
                </a:lnTo>
                <a:cubicBezTo>
                  <a:pt x="7963" y="13657"/>
                  <a:pt x="7930" y="13653"/>
                  <a:pt x="7895" y="13645"/>
                </a:cubicBezTo>
                <a:lnTo>
                  <a:pt x="7895" y="14447"/>
                </a:lnTo>
                <a:cubicBezTo>
                  <a:pt x="8067" y="14424"/>
                  <a:pt x="8251" y="14413"/>
                  <a:pt x="8445" y="14413"/>
                </a:cubicBezTo>
                <a:cubicBezTo>
                  <a:pt x="8676" y="14413"/>
                  <a:pt x="8890" y="14444"/>
                  <a:pt x="9088" y="14507"/>
                </a:cubicBezTo>
                <a:cubicBezTo>
                  <a:pt x="9286" y="14571"/>
                  <a:pt x="9457" y="14667"/>
                  <a:pt x="9601" y="14797"/>
                </a:cubicBezTo>
                <a:cubicBezTo>
                  <a:pt x="9745" y="14927"/>
                  <a:pt x="9860" y="15086"/>
                  <a:pt x="9947" y="15275"/>
                </a:cubicBezTo>
                <a:cubicBezTo>
                  <a:pt x="10033" y="15464"/>
                  <a:pt x="10076" y="15682"/>
                  <a:pt x="10076" y="15926"/>
                </a:cubicBezTo>
                <a:cubicBezTo>
                  <a:pt x="10076" y="16163"/>
                  <a:pt x="10031" y="16377"/>
                  <a:pt x="9941" y="16565"/>
                </a:cubicBezTo>
                <a:cubicBezTo>
                  <a:pt x="9851" y="16754"/>
                  <a:pt x="9731" y="16914"/>
                  <a:pt x="9579" y="17044"/>
                </a:cubicBezTo>
                <a:moveTo>
                  <a:pt x="14257" y="18151"/>
                </a:moveTo>
                <a:lnTo>
                  <a:pt x="15175" y="18151"/>
                </a:lnTo>
                <a:lnTo>
                  <a:pt x="15175" y="10264"/>
                </a:lnTo>
                <a:lnTo>
                  <a:pt x="14473" y="10264"/>
                </a:lnTo>
                <a:cubicBezTo>
                  <a:pt x="14422" y="10561"/>
                  <a:pt x="14329" y="10805"/>
                  <a:pt x="14192" y="10998"/>
                </a:cubicBezTo>
                <a:cubicBezTo>
                  <a:pt x="14055" y="11191"/>
                  <a:pt x="13888" y="11343"/>
                  <a:pt x="13690" y="11454"/>
                </a:cubicBezTo>
                <a:cubicBezTo>
                  <a:pt x="13492" y="11565"/>
                  <a:pt x="13271" y="11641"/>
                  <a:pt x="13026" y="11682"/>
                </a:cubicBezTo>
                <a:cubicBezTo>
                  <a:pt x="12781" y="11723"/>
                  <a:pt x="12529" y="11743"/>
                  <a:pt x="12270" y="11743"/>
                </a:cubicBezTo>
                <a:lnTo>
                  <a:pt x="12270" y="12499"/>
                </a:lnTo>
                <a:lnTo>
                  <a:pt x="14257" y="12499"/>
                </a:lnTo>
                <a:cubicBezTo>
                  <a:pt x="14257" y="12499"/>
                  <a:pt x="14257" y="18151"/>
                  <a:pt x="14257" y="18151"/>
                </a:cubicBezTo>
                <a:close/>
                <a:moveTo>
                  <a:pt x="20618" y="6873"/>
                </a:moveTo>
                <a:lnTo>
                  <a:pt x="982" y="6873"/>
                </a:lnTo>
                <a:lnTo>
                  <a:pt x="982" y="3928"/>
                </a:lnTo>
                <a:cubicBezTo>
                  <a:pt x="982" y="3385"/>
                  <a:pt x="1421" y="2945"/>
                  <a:pt x="1964" y="2945"/>
                </a:cubicBezTo>
                <a:lnTo>
                  <a:pt x="3927" y="2945"/>
                </a:lnTo>
                <a:lnTo>
                  <a:pt x="3927" y="4418"/>
                </a:lnTo>
                <a:cubicBezTo>
                  <a:pt x="3927" y="4690"/>
                  <a:pt x="4147" y="4909"/>
                  <a:pt x="4418" y="4909"/>
                </a:cubicBezTo>
                <a:cubicBezTo>
                  <a:pt x="4690" y="4909"/>
                  <a:pt x="4909" y="4690"/>
                  <a:pt x="4909" y="4418"/>
                </a:cubicBezTo>
                <a:lnTo>
                  <a:pt x="4909" y="2945"/>
                </a:lnTo>
                <a:lnTo>
                  <a:pt x="16691" y="2945"/>
                </a:lnTo>
                <a:lnTo>
                  <a:pt x="16691" y="4418"/>
                </a:lnTo>
                <a:cubicBezTo>
                  <a:pt x="16691" y="4690"/>
                  <a:pt x="16910" y="4909"/>
                  <a:pt x="17182" y="4909"/>
                </a:cubicBezTo>
                <a:cubicBezTo>
                  <a:pt x="17453" y="4909"/>
                  <a:pt x="17673" y="4690"/>
                  <a:pt x="17673" y="4418"/>
                </a:cubicBezTo>
                <a:lnTo>
                  <a:pt x="17673" y="2945"/>
                </a:lnTo>
                <a:lnTo>
                  <a:pt x="19636" y="2945"/>
                </a:lnTo>
                <a:cubicBezTo>
                  <a:pt x="20179" y="2945"/>
                  <a:pt x="20618" y="3385"/>
                  <a:pt x="20618" y="3928"/>
                </a:cubicBezTo>
                <a:cubicBezTo>
                  <a:pt x="20618" y="3928"/>
                  <a:pt x="20618" y="6873"/>
                  <a:pt x="20618" y="6873"/>
                </a:cubicBezTo>
                <a:close/>
                <a:moveTo>
                  <a:pt x="20618" y="19636"/>
                </a:moveTo>
                <a:cubicBezTo>
                  <a:pt x="20618" y="20179"/>
                  <a:pt x="20179" y="20618"/>
                  <a:pt x="19636" y="20618"/>
                </a:cubicBezTo>
                <a:lnTo>
                  <a:pt x="1964" y="20618"/>
                </a:lnTo>
                <a:cubicBezTo>
                  <a:pt x="1421" y="20618"/>
                  <a:pt x="982" y="20179"/>
                  <a:pt x="982" y="19636"/>
                </a:cubicBezTo>
                <a:lnTo>
                  <a:pt x="982" y="7855"/>
                </a:lnTo>
                <a:lnTo>
                  <a:pt x="20618" y="7855"/>
                </a:lnTo>
                <a:cubicBezTo>
                  <a:pt x="20618" y="7855"/>
                  <a:pt x="20618" y="19636"/>
                  <a:pt x="20618" y="19636"/>
                </a:cubicBezTo>
                <a:close/>
                <a:moveTo>
                  <a:pt x="19636" y="1964"/>
                </a:moveTo>
                <a:lnTo>
                  <a:pt x="17673" y="1964"/>
                </a:lnTo>
                <a:lnTo>
                  <a:pt x="17673" y="491"/>
                </a:lnTo>
                <a:cubicBezTo>
                  <a:pt x="17673" y="220"/>
                  <a:pt x="17453" y="0"/>
                  <a:pt x="17182" y="0"/>
                </a:cubicBezTo>
                <a:cubicBezTo>
                  <a:pt x="16910" y="0"/>
                  <a:pt x="16691" y="220"/>
                  <a:pt x="16691" y="491"/>
                </a:cubicBezTo>
                <a:lnTo>
                  <a:pt x="16691" y="1964"/>
                </a:lnTo>
                <a:lnTo>
                  <a:pt x="4909" y="1964"/>
                </a:lnTo>
                <a:lnTo>
                  <a:pt x="4909" y="491"/>
                </a:lnTo>
                <a:cubicBezTo>
                  <a:pt x="4909" y="220"/>
                  <a:pt x="4690" y="0"/>
                  <a:pt x="4418" y="0"/>
                </a:cubicBezTo>
                <a:cubicBezTo>
                  <a:pt x="4147" y="0"/>
                  <a:pt x="3927" y="220"/>
                  <a:pt x="3927" y="491"/>
                </a:cubicBezTo>
                <a:lnTo>
                  <a:pt x="3927" y="1964"/>
                </a:lnTo>
                <a:lnTo>
                  <a:pt x="1964" y="1964"/>
                </a:lnTo>
                <a:cubicBezTo>
                  <a:pt x="879" y="1964"/>
                  <a:pt x="0" y="2843"/>
                  <a:pt x="0" y="3928"/>
                </a:cubicBezTo>
                <a:lnTo>
                  <a:pt x="0" y="19636"/>
                </a:lnTo>
                <a:cubicBezTo>
                  <a:pt x="0" y="20721"/>
                  <a:pt x="879" y="21600"/>
                  <a:pt x="1964" y="21600"/>
                </a:cubicBezTo>
                <a:lnTo>
                  <a:pt x="19636" y="21600"/>
                </a:lnTo>
                <a:cubicBezTo>
                  <a:pt x="20721" y="21600"/>
                  <a:pt x="21600" y="20721"/>
                  <a:pt x="21600" y="19636"/>
                </a:cubicBezTo>
                <a:lnTo>
                  <a:pt x="21600" y="3928"/>
                </a:lnTo>
                <a:cubicBezTo>
                  <a:pt x="21600" y="2843"/>
                  <a:pt x="20721" y="1964"/>
                  <a:pt x="19636" y="1964"/>
                </a:cubicBezTo>
              </a:path>
            </a:pathLst>
          </a:custGeom>
          <a:solidFill>
            <a:schemeClr val="bg1"/>
          </a:solidFill>
          <a:ln w="12700">
            <a:miter lim="400000"/>
          </a:ln>
        </p:spPr>
        <p:txBody>
          <a:bodyPr lIns="19507" tIns="19507" rIns="19507" bIns="19507" anchor="ctr"/>
          <a:lstStyle/>
          <a:p>
            <a:pPr algn="ctr" defTabSz="234315">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600">
              <a:solidFill>
                <a:srgbClr val="FFFFFF"/>
              </a:solidFill>
              <a:effectLst>
                <a:outerShdw blurRad="38100" dist="12700" dir="5400000" rotWithShape="0">
                  <a:srgbClr val="000000">
                    <a:alpha val="50000"/>
                  </a:srgbClr>
                </a:outerShdw>
              </a:effectLst>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20000" decel="8000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ppt_x"/>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1" accel="20000" decel="80000" fill="hold" grpId="0" nodeType="withEffect">
                                  <p:stCondLst>
                                    <p:cond delay="20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ppt_x"/>
                                          </p:val>
                                        </p:tav>
                                        <p:tav tm="100000">
                                          <p:val>
                                            <p:strVal val="#ppt_x"/>
                                          </p:val>
                                        </p:tav>
                                      </p:tavLst>
                                    </p:anim>
                                    <p:anim calcmode="lin" valueType="num">
                                      <p:cBhvr additive="base">
                                        <p:cTn id="12" dur="1000" fill="hold"/>
                                        <p:tgtEl>
                                          <p:spTgt spid="5"/>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49" presetClass="entr" presetSubtype="0" decel="100000"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cBhvr>
                                        <p:cTn id="16" dur="500" fill="hold"/>
                                        <p:tgtEl>
                                          <p:spTgt spid="13"/>
                                        </p:tgtEl>
                                        <p:attrNameLst>
                                          <p:attrName>ppt_w</p:attrName>
                                        </p:attrNameLst>
                                      </p:cBhvr>
                                      <p:tavLst>
                                        <p:tav tm="0">
                                          <p:val>
                                            <p:fltVal val="0"/>
                                          </p:val>
                                        </p:tav>
                                        <p:tav tm="100000">
                                          <p:val>
                                            <p:strVal val="#ppt_w"/>
                                          </p:val>
                                        </p:tav>
                                      </p:tavLst>
                                    </p:anim>
                                    <p:anim calcmode="lin" valueType="num">
                                      <p:cBhvr>
                                        <p:cTn id="17" dur="500" fill="hold"/>
                                        <p:tgtEl>
                                          <p:spTgt spid="13"/>
                                        </p:tgtEl>
                                        <p:attrNameLst>
                                          <p:attrName>ppt_h</p:attrName>
                                        </p:attrNameLst>
                                      </p:cBhvr>
                                      <p:tavLst>
                                        <p:tav tm="0">
                                          <p:val>
                                            <p:fltVal val="0"/>
                                          </p:val>
                                        </p:tav>
                                        <p:tav tm="100000">
                                          <p:val>
                                            <p:strVal val="#ppt_h"/>
                                          </p:val>
                                        </p:tav>
                                      </p:tavLst>
                                    </p:anim>
                                    <p:anim calcmode="lin" valueType="num">
                                      <p:cBhvr>
                                        <p:cTn id="18" dur="500" fill="hold"/>
                                        <p:tgtEl>
                                          <p:spTgt spid="13"/>
                                        </p:tgtEl>
                                        <p:attrNameLst>
                                          <p:attrName>style.rotation</p:attrName>
                                        </p:attrNameLst>
                                      </p:cBhvr>
                                      <p:tavLst>
                                        <p:tav tm="0">
                                          <p:val>
                                            <p:fltVal val="360"/>
                                          </p:val>
                                        </p:tav>
                                        <p:tav tm="100000">
                                          <p:val>
                                            <p:fltVal val="0"/>
                                          </p:val>
                                        </p:tav>
                                      </p:tavLst>
                                    </p:anim>
                                    <p:animEffect transition="in" filter="fade">
                                      <p:cBhvr>
                                        <p:cTn id="19" dur="500"/>
                                        <p:tgtEl>
                                          <p:spTgt spid="13"/>
                                        </p:tgtEl>
                                      </p:cBhvr>
                                    </p:animEffect>
                                  </p:childTnLst>
                                </p:cTn>
                              </p:par>
                            </p:childTnLst>
                          </p:cTn>
                        </p:par>
                        <p:par>
                          <p:cTn id="20" fill="hold">
                            <p:stCondLst>
                              <p:cond delay="1500"/>
                            </p:stCondLst>
                            <p:childTnLst>
                              <p:par>
                                <p:cTn id="21" presetID="49" presetClass="entr" presetSubtype="0" decel="10000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ppt_w</p:attrName>
                                        </p:attrNameLst>
                                      </p:cBhvr>
                                      <p:tavLst>
                                        <p:tav tm="0">
                                          <p:val>
                                            <p:fltVal val="0"/>
                                          </p:val>
                                        </p:tav>
                                        <p:tav tm="100000">
                                          <p:val>
                                            <p:strVal val="#ppt_w"/>
                                          </p:val>
                                        </p:tav>
                                      </p:tavLst>
                                    </p:anim>
                                    <p:anim calcmode="lin" valueType="num">
                                      <p:cBhvr>
                                        <p:cTn id="24" dur="500" fill="hold"/>
                                        <p:tgtEl>
                                          <p:spTgt spid="8"/>
                                        </p:tgtEl>
                                        <p:attrNameLst>
                                          <p:attrName>ppt_h</p:attrName>
                                        </p:attrNameLst>
                                      </p:cBhvr>
                                      <p:tavLst>
                                        <p:tav tm="0">
                                          <p:val>
                                            <p:fltVal val="0"/>
                                          </p:val>
                                        </p:tav>
                                        <p:tav tm="100000">
                                          <p:val>
                                            <p:strVal val="#ppt_h"/>
                                          </p:val>
                                        </p:tav>
                                      </p:tavLst>
                                    </p:anim>
                                    <p:anim calcmode="lin" valueType="num">
                                      <p:cBhvr>
                                        <p:cTn id="25" dur="500" fill="hold"/>
                                        <p:tgtEl>
                                          <p:spTgt spid="8"/>
                                        </p:tgtEl>
                                        <p:attrNameLst>
                                          <p:attrName>style.rotation</p:attrName>
                                        </p:attrNameLst>
                                      </p:cBhvr>
                                      <p:tavLst>
                                        <p:tav tm="0">
                                          <p:val>
                                            <p:fltVal val="360"/>
                                          </p:val>
                                        </p:tav>
                                        <p:tav tm="100000">
                                          <p:val>
                                            <p:fltVal val="0"/>
                                          </p:val>
                                        </p:tav>
                                      </p:tavLst>
                                    </p:anim>
                                    <p:animEffect transition="in" filter="fade">
                                      <p:cBhvr>
                                        <p:cTn id="26" dur="500"/>
                                        <p:tgtEl>
                                          <p:spTgt spid="8"/>
                                        </p:tgtEl>
                                      </p:cBhvr>
                                    </p:animEffect>
                                  </p:childTnLst>
                                </p:cTn>
                              </p:par>
                            </p:childTnLst>
                          </p:cTn>
                        </p:par>
                        <p:par>
                          <p:cTn id="27" fill="hold">
                            <p:stCondLst>
                              <p:cond delay="2000"/>
                            </p:stCondLst>
                            <p:childTnLst>
                              <p:par>
                                <p:cTn id="28" presetID="49" presetClass="entr" presetSubtype="0" decel="100000" fill="hold" grpId="0" nodeType="after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p:cTn id="30" dur="500" fill="hold"/>
                                        <p:tgtEl>
                                          <p:spTgt spid="7"/>
                                        </p:tgtEl>
                                        <p:attrNameLst>
                                          <p:attrName>ppt_w</p:attrName>
                                        </p:attrNameLst>
                                      </p:cBhvr>
                                      <p:tavLst>
                                        <p:tav tm="0">
                                          <p:val>
                                            <p:fltVal val="0"/>
                                          </p:val>
                                        </p:tav>
                                        <p:tav tm="100000">
                                          <p:val>
                                            <p:strVal val="#ppt_w"/>
                                          </p:val>
                                        </p:tav>
                                      </p:tavLst>
                                    </p:anim>
                                    <p:anim calcmode="lin" valueType="num">
                                      <p:cBhvr>
                                        <p:cTn id="31" dur="500" fill="hold"/>
                                        <p:tgtEl>
                                          <p:spTgt spid="7"/>
                                        </p:tgtEl>
                                        <p:attrNameLst>
                                          <p:attrName>ppt_h</p:attrName>
                                        </p:attrNameLst>
                                      </p:cBhvr>
                                      <p:tavLst>
                                        <p:tav tm="0">
                                          <p:val>
                                            <p:fltVal val="0"/>
                                          </p:val>
                                        </p:tav>
                                        <p:tav tm="100000">
                                          <p:val>
                                            <p:strVal val="#ppt_h"/>
                                          </p:val>
                                        </p:tav>
                                      </p:tavLst>
                                    </p:anim>
                                    <p:anim calcmode="lin" valueType="num">
                                      <p:cBhvr>
                                        <p:cTn id="32" dur="500" fill="hold"/>
                                        <p:tgtEl>
                                          <p:spTgt spid="7"/>
                                        </p:tgtEl>
                                        <p:attrNameLst>
                                          <p:attrName>style.rotation</p:attrName>
                                        </p:attrNameLst>
                                      </p:cBhvr>
                                      <p:tavLst>
                                        <p:tav tm="0">
                                          <p:val>
                                            <p:fltVal val="360"/>
                                          </p:val>
                                        </p:tav>
                                        <p:tav tm="100000">
                                          <p:val>
                                            <p:fltVal val="0"/>
                                          </p:val>
                                        </p:tav>
                                      </p:tavLst>
                                    </p:anim>
                                    <p:animEffect transition="in" filter="fade">
                                      <p:cBhvr>
                                        <p:cTn id="33" dur="500"/>
                                        <p:tgtEl>
                                          <p:spTgt spid="7"/>
                                        </p:tgtEl>
                                      </p:cBhvr>
                                    </p:animEffect>
                                  </p:childTnLst>
                                </p:cTn>
                              </p:par>
                            </p:childTnLst>
                          </p:cTn>
                        </p:par>
                        <p:par>
                          <p:cTn id="34" fill="hold">
                            <p:stCondLst>
                              <p:cond delay="2500"/>
                            </p:stCondLst>
                            <p:childTnLst>
                              <p:par>
                                <p:cTn id="35" presetID="49" presetClass="entr" presetSubtype="0" decel="100000"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p:cTn id="37" dur="500" fill="hold"/>
                                        <p:tgtEl>
                                          <p:spTgt spid="9"/>
                                        </p:tgtEl>
                                        <p:attrNameLst>
                                          <p:attrName>ppt_w</p:attrName>
                                        </p:attrNameLst>
                                      </p:cBhvr>
                                      <p:tavLst>
                                        <p:tav tm="0">
                                          <p:val>
                                            <p:fltVal val="0"/>
                                          </p:val>
                                        </p:tav>
                                        <p:tav tm="100000">
                                          <p:val>
                                            <p:strVal val="#ppt_w"/>
                                          </p:val>
                                        </p:tav>
                                      </p:tavLst>
                                    </p:anim>
                                    <p:anim calcmode="lin" valueType="num">
                                      <p:cBhvr>
                                        <p:cTn id="38" dur="500" fill="hold"/>
                                        <p:tgtEl>
                                          <p:spTgt spid="9"/>
                                        </p:tgtEl>
                                        <p:attrNameLst>
                                          <p:attrName>ppt_h</p:attrName>
                                        </p:attrNameLst>
                                      </p:cBhvr>
                                      <p:tavLst>
                                        <p:tav tm="0">
                                          <p:val>
                                            <p:fltVal val="0"/>
                                          </p:val>
                                        </p:tav>
                                        <p:tav tm="100000">
                                          <p:val>
                                            <p:strVal val="#ppt_h"/>
                                          </p:val>
                                        </p:tav>
                                      </p:tavLst>
                                    </p:anim>
                                    <p:anim calcmode="lin" valueType="num">
                                      <p:cBhvr>
                                        <p:cTn id="39" dur="500" fill="hold"/>
                                        <p:tgtEl>
                                          <p:spTgt spid="9"/>
                                        </p:tgtEl>
                                        <p:attrNameLst>
                                          <p:attrName>style.rotation</p:attrName>
                                        </p:attrNameLst>
                                      </p:cBhvr>
                                      <p:tavLst>
                                        <p:tav tm="0">
                                          <p:val>
                                            <p:fltVal val="360"/>
                                          </p:val>
                                        </p:tav>
                                        <p:tav tm="100000">
                                          <p:val>
                                            <p:fltVal val="0"/>
                                          </p:val>
                                        </p:tav>
                                      </p:tavLst>
                                    </p:anim>
                                    <p:animEffect transition="in" filter="fade">
                                      <p:cBhvr>
                                        <p:cTn id="40" dur="500"/>
                                        <p:tgtEl>
                                          <p:spTgt spid="9"/>
                                        </p:tgtEl>
                                      </p:cBhvr>
                                    </p:animEffect>
                                  </p:childTnLst>
                                </p:cTn>
                              </p:par>
                            </p:childTnLst>
                          </p:cTn>
                        </p:par>
                        <p:par>
                          <p:cTn id="41" fill="hold">
                            <p:stCondLst>
                              <p:cond delay="3000"/>
                            </p:stCondLst>
                            <p:childTnLst>
                              <p:par>
                                <p:cTn id="42" presetID="2" presetClass="entr" presetSubtype="2" fill="hold" grpId="0" nodeType="afterEffect">
                                  <p:stCondLst>
                                    <p:cond delay="0"/>
                                  </p:stCondLst>
                                  <p:childTnLst>
                                    <p:set>
                                      <p:cBhvr>
                                        <p:cTn id="43" dur="1" fill="hold">
                                          <p:stCondLst>
                                            <p:cond delay="0"/>
                                          </p:stCondLst>
                                        </p:cTn>
                                        <p:tgtEl>
                                          <p:spTgt spid="14"/>
                                        </p:tgtEl>
                                        <p:attrNameLst>
                                          <p:attrName>style.visibility</p:attrName>
                                        </p:attrNameLst>
                                      </p:cBhvr>
                                      <p:to>
                                        <p:strVal val="visible"/>
                                      </p:to>
                                    </p:set>
                                    <p:anim calcmode="lin" valueType="num">
                                      <p:cBhvr additive="base">
                                        <p:cTn id="44" dur="1000" fill="hold"/>
                                        <p:tgtEl>
                                          <p:spTgt spid="14"/>
                                        </p:tgtEl>
                                        <p:attrNameLst>
                                          <p:attrName>ppt_x</p:attrName>
                                        </p:attrNameLst>
                                      </p:cBhvr>
                                      <p:tavLst>
                                        <p:tav tm="0">
                                          <p:val>
                                            <p:strVal val="1+#ppt_w/2"/>
                                          </p:val>
                                        </p:tav>
                                        <p:tav tm="100000">
                                          <p:val>
                                            <p:strVal val="#ppt_x"/>
                                          </p:val>
                                        </p:tav>
                                      </p:tavLst>
                                    </p:anim>
                                    <p:anim calcmode="lin" valueType="num">
                                      <p:cBhvr additive="base">
                                        <p:cTn id="45" dur="1000" fill="hold"/>
                                        <p:tgtEl>
                                          <p:spTgt spid="14"/>
                                        </p:tgtEl>
                                        <p:attrNameLst>
                                          <p:attrName>ppt_y</p:attrName>
                                        </p:attrNameLst>
                                      </p:cBhvr>
                                      <p:tavLst>
                                        <p:tav tm="0">
                                          <p:val>
                                            <p:strVal val="#ppt_y"/>
                                          </p:val>
                                        </p:tav>
                                        <p:tav tm="100000">
                                          <p:val>
                                            <p:strVal val="#ppt_y"/>
                                          </p:val>
                                        </p:tav>
                                      </p:tavLst>
                                    </p:anim>
                                  </p:childTnLst>
                                </p:cTn>
                              </p:par>
                              <p:par>
                                <p:cTn id="46" presetID="2" presetClass="entr" presetSubtype="2" fill="hold" grpId="0" nodeType="withEffect">
                                  <p:stCondLst>
                                    <p:cond delay="300"/>
                                  </p:stCondLst>
                                  <p:childTnLst>
                                    <p:set>
                                      <p:cBhvr>
                                        <p:cTn id="47" dur="1" fill="hold">
                                          <p:stCondLst>
                                            <p:cond delay="0"/>
                                          </p:stCondLst>
                                        </p:cTn>
                                        <p:tgtEl>
                                          <p:spTgt spid="10"/>
                                        </p:tgtEl>
                                        <p:attrNameLst>
                                          <p:attrName>style.visibility</p:attrName>
                                        </p:attrNameLst>
                                      </p:cBhvr>
                                      <p:to>
                                        <p:strVal val="visible"/>
                                      </p:to>
                                    </p:set>
                                    <p:anim calcmode="lin" valueType="num">
                                      <p:cBhvr additive="base">
                                        <p:cTn id="48" dur="1000" fill="hold"/>
                                        <p:tgtEl>
                                          <p:spTgt spid="10"/>
                                        </p:tgtEl>
                                        <p:attrNameLst>
                                          <p:attrName>ppt_x</p:attrName>
                                        </p:attrNameLst>
                                      </p:cBhvr>
                                      <p:tavLst>
                                        <p:tav tm="0">
                                          <p:val>
                                            <p:strVal val="1+#ppt_w/2"/>
                                          </p:val>
                                        </p:tav>
                                        <p:tav tm="100000">
                                          <p:val>
                                            <p:strVal val="#ppt_x"/>
                                          </p:val>
                                        </p:tav>
                                      </p:tavLst>
                                    </p:anim>
                                    <p:anim calcmode="lin" valueType="num">
                                      <p:cBhvr additive="base">
                                        <p:cTn id="49" dur="1000" fill="hold"/>
                                        <p:tgtEl>
                                          <p:spTgt spid="10"/>
                                        </p:tgtEl>
                                        <p:attrNameLst>
                                          <p:attrName>ppt_y</p:attrName>
                                        </p:attrNameLst>
                                      </p:cBhvr>
                                      <p:tavLst>
                                        <p:tav tm="0">
                                          <p:val>
                                            <p:strVal val="#ppt_y"/>
                                          </p:val>
                                        </p:tav>
                                        <p:tav tm="100000">
                                          <p:val>
                                            <p:strVal val="#ppt_y"/>
                                          </p:val>
                                        </p:tav>
                                      </p:tavLst>
                                    </p:anim>
                                  </p:childTnLst>
                                </p:cTn>
                              </p:par>
                              <p:par>
                                <p:cTn id="50" presetID="2" presetClass="entr" presetSubtype="2" fill="hold" grpId="0" nodeType="withEffect">
                                  <p:stCondLst>
                                    <p:cond delay="500"/>
                                  </p:stCondLst>
                                  <p:childTnLst>
                                    <p:set>
                                      <p:cBhvr>
                                        <p:cTn id="51" dur="1" fill="hold">
                                          <p:stCondLst>
                                            <p:cond delay="0"/>
                                          </p:stCondLst>
                                        </p:cTn>
                                        <p:tgtEl>
                                          <p:spTgt spid="11"/>
                                        </p:tgtEl>
                                        <p:attrNameLst>
                                          <p:attrName>style.visibility</p:attrName>
                                        </p:attrNameLst>
                                      </p:cBhvr>
                                      <p:to>
                                        <p:strVal val="visible"/>
                                      </p:to>
                                    </p:set>
                                    <p:anim calcmode="lin" valueType="num">
                                      <p:cBhvr additive="base">
                                        <p:cTn id="52" dur="1000" fill="hold"/>
                                        <p:tgtEl>
                                          <p:spTgt spid="11"/>
                                        </p:tgtEl>
                                        <p:attrNameLst>
                                          <p:attrName>ppt_x</p:attrName>
                                        </p:attrNameLst>
                                      </p:cBhvr>
                                      <p:tavLst>
                                        <p:tav tm="0">
                                          <p:val>
                                            <p:strVal val="1+#ppt_w/2"/>
                                          </p:val>
                                        </p:tav>
                                        <p:tav tm="100000">
                                          <p:val>
                                            <p:strVal val="#ppt_x"/>
                                          </p:val>
                                        </p:tav>
                                      </p:tavLst>
                                    </p:anim>
                                    <p:anim calcmode="lin" valueType="num">
                                      <p:cBhvr additive="base">
                                        <p:cTn id="53" dur="1000" fill="hold"/>
                                        <p:tgtEl>
                                          <p:spTgt spid="11"/>
                                        </p:tgtEl>
                                        <p:attrNameLst>
                                          <p:attrName>ppt_y</p:attrName>
                                        </p:attrNameLst>
                                      </p:cBhvr>
                                      <p:tavLst>
                                        <p:tav tm="0">
                                          <p:val>
                                            <p:strVal val="#ppt_y"/>
                                          </p:val>
                                        </p:tav>
                                        <p:tav tm="100000">
                                          <p:val>
                                            <p:strVal val="#ppt_y"/>
                                          </p:val>
                                        </p:tav>
                                      </p:tavLst>
                                    </p:anim>
                                  </p:childTnLst>
                                </p:cTn>
                              </p:par>
                              <p:par>
                                <p:cTn id="54" presetID="2" presetClass="entr" presetSubtype="2" fill="hold" grpId="0" nodeType="withEffect">
                                  <p:stCondLst>
                                    <p:cond delay="800"/>
                                  </p:stCondLst>
                                  <p:childTnLst>
                                    <p:set>
                                      <p:cBhvr>
                                        <p:cTn id="55" dur="1" fill="hold">
                                          <p:stCondLst>
                                            <p:cond delay="0"/>
                                          </p:stCondLst>
                                        </p:cTn>
                                        <p:tgtEl>
                                          <p:spTgt spid="12"/>
                                        </p:tgtEl>
                                        <p:attrNameLst>
                                          <p:attrName>style.visibility</p:attrName>
                                        </p:attrNameLst>
                                      </p:cBhvr>
                                      <p:to>
                                        <p:strVal val="visible"/>
                                      </p:to>
                                    </p:set>
                                    <p:anim calcmode="lin" valueType="num">
                                      <p:cBhvr additive="base">
                                        <p:cTn id="56" dur="1000" fill="hold"/>
                                        <p:tgtEl>
                                          <p:spTgt spid="12"/>
                                        </p:tgtEl>
                                        <p:attrNameLst>
                                          <p:attrName>ppt_x</p:attrName>
                                        </p:attrNameLst>
                                      </p:cBhvr>
                                      <p:tavLst>
                                        <p:tav tm="0">
                                          <p:val>
                                            <p:strVal val="1+#ppt_w/2"/>
                                          </p:val>
                                        </p:tav>
                                        <p:tav tm="100000">
                                          <p:val>
                                            <p:strVal val="#ppt_x"/>
                                          </p:val>
                                        </p:tav>
                                      </p:tavLst>
                                    </p:anim>
                                    <p:anim calcmode="lin" valueType="num">
                                      <p:cBhvr additive="base">
                                        <p:cTn id="57" dur="1000" fill="hold"/>
                                        <p:tgtEl>
                                          <p:spTgt spid="12"/>
                                        </p:tgtEl>
                                        <p:attrNameLst>
                                          <p:attrName>ppt_y</p:attrName>
                                        </p:attrNameLst>
                                      </p:cBhvr>
                                      <p:tavLst>
                                        <p:tav tm="0">
                                          <p:val>
                                            <p:strVal val="#ppt_y"/>
                                          </p:val>
                                        </p:tav>
                                        <p:tav tm="100000">
                                          <p:val>
                                            <p:strVal val="#ppt_y"/>
                                          </p:val>
                                        </p:tav>
                                      </p:tavLst>
                                    </p:anim>
                                  </p:childTnLst>
                                </p:cTn>
                              </p:par>
                            </p:childTnLst>
                          </p:cTn>
                        </p:par>
                        <p:par>
                          <p:cTn id="58" fill="hold">
                            <p:stCondLst>
                              <p:cond delay="4000"/>
                            </p:stCondLst>
                            <p:childTnLst>
                              <p:par>
                                <p:cTn id="59" presetID="2" presetClass="entr" presetSubtype="8" decel="100000" fill="hold" nodeType="afterEffect">
                                  <p:stCondLst>
                                    <p:cond delay="0"/>
                                  </p:stCondLst>
                                  <p:childTnLst>
                                    <p:set>
                                      <p:cBhvr>
                                        <p:cTn id="60" dur="1" fill="hold">
                                          <p:stCondLst>
                                            <p:cond delay="0"/>
                                          </p:stCondLst>
                                        </p:cTn>
                                        <p:tgtEl>
                                          <p:spTgt spid="4"/>
                                        </p:tgtEl>
                                        <p:attrNameLst>
                                          <p:attrName>style.visibility</p:attrName>
                                        </p:attrNameLst>
                                      </p:cBhvr>
                                      <p:to>
                                        <p:strVal val="visible"/>
                                      </p:to>
                                    </p:set>
                                    <p:anim calcmode="lin" valueType="num">
                                      <p:cBhvr additive="base">
                                        <p:cTn id="61" dur="1500" fill="hold"/>
                                        <p:tgtEl>
                                          <p:spTgt spid="4"/>
                                        </p:tgtEl>
                                        <p:attrNameLst>
                                          <p:attrName>ppt_x</p:attrName>
                                        </p:attrNameLst>
                                      </p:cBhvr>
                                      <p:tavLst>
                                        <p:tav tm="0">
                                          <p:val>
                                            <p:strVal val="0-#ppt_w/2"/>
                                          </p:val>
                                        </p:tav>
                                        <p:tav tm="100000">
                                          <p:val>
                                            <p:strVal val="#ppt_x"/>
                                          </p:val>
                                        </p:tav>
                                      </p:tavLst>
                                    </p:anim>
                                    <p:anim calcmode="lin" valueType="num">
                                      <p:cBhvr additive="base">
                                        <p:cTn id="62" dur="1500" fill="hold"/>
                                        <p:tgtEl>
                                          <p:spTgt spid="4"/>
                                        </p:tgtEl>
                                        <p:attrNameLst>
                                          <p:attrName>ppt_y</p:attrName>
                                        </p:attrNameLst>
                                      </p:cBhvr>
                                      <p:tavLst>
                                        <p:tav tm="0">
                                          <p:val>
                                            <p:strVal val="#ppt_y"/>
                                          </p:val>
                                        </p:tav>
                                        <p:tav tm="100000">
                                          <p:val>
                                            <p:strVal val="#ppt_y"/>
                                          </p:val>
                                        </p:tav>
                                      </p:tavLst>
                                    </p:anim>
                                  </p:childTnLst>
                                </p:cTn>
                              </p:par>
                              <p:par>
                                <p:cTn id="63" presetID="2" presetClass="entr" presetSubtype="8" decel="100000" fill="hold" grpId="0" nodeType="withEffect">
                                  <p:stCondLst>
                                    <p:cond delay="200"/>
                                  </p:stCondLst>
                                  <p:childTnLst>
                                    <p:set>
                                      <p:cBhvr>
                                        <p:cTn id="64" dur="1" fill="hold">
                                          <p:stCondLst>
                                            <p:cond delay="0"/>
                                          </p:stCondLst>
                                        </p:cTn>
                                        <p:tgtEl>
                                          <p:spTgt spid="2"/>
                                        </p:tgtEl>
                                        <p:attrNameLst>
                                          <p:attrName>style.visibility</p:attrName>
                                        </p:attrNameLst>
                                      </p:cBhvr>
                                      <p:to>
                                        <p:strVal val="visible"/>
                                      </p:to>
                                    </p:set>
                                    <p:anim calcmode="lin" valueType="num">
                                      <p:cBhvr additive="base">
                                        <p:cTn id="65" dur="1500" fill="hold"/>
                                        <p:tgtEl>
                                          <p:spTgt spid="2"/>
                                        </p:tgtEl>
                                        <p:attrNameLst>
                                          <p:attrName>ppt_x</p:attrName>
                                        </p:attrNameLst>
                                      </p:cBhvr>
                                      <p:tavLst>
                                        <p:tav tm="0">
                                          <p:val>
                                            <p:strVal val="0-#ppt_w/2"/>
                                          </p:val>
                                        </p:tav>
                                        <p:tav tm="100000">
                                          <p:val>
                                            <p:strVal val="#ppt_x"/>
                                          </p:val>
                                        </p:tav>
                                      </p:tavLst>
                                    </p:anim>
                                    <p:anim calcmode="lin" valueType="num">
                                      <p:cBhvr additive="base">
                                        <p:cTn id="66" dur="1500" fill="hold"/>
                                        <p:tgtEl>
                                          <p:spTgt spid="2"/>
                                        </p:tgtEl>
                                        <p:attrNameLst>
                                          <p:attrName>ppt_y</p:attrName>
                                        </p:attrNameLst>
                                      </p:cBhvr>
                                      <p:tavLst>
                                        <p:tav tm="0">
                                          <p:val>
                                            <p:strVal val="#ppt_y"/>
                                          </p:val>
                                        </p:tav>
                                        <p:tav tm="100000">
                                          <p:val>
                                            <p:strVal val="#ppt_y"/>
                                          </p:val>
                                        </p:tav>
                                      </p:tavLst>
                                    </p:anim>
                                  </p:childTnLst>
                                </p:cTn>
                              </p:par>
                            </p:childTnLst>
                          </p:cTn>
                        </p:par>
                        <p:par>
                          <p:cTn id="67" fill="hold">
                            <p:stCondLst>
                              <p:cond delay="5500"/>
                            </p:stCondLst>
                            <p:childTnLst>
                              <p:par>
                                <p:cTn id="68" presetID="42" presetClass="entr" presetSubtype="0" fill="hold" grpId="0" nodeType="afterEffect">
                                  <p:stCondLst>
                                    <p:cond delay="0"/>
                                  </p:stCondLst>
                                  <p:iterate type="lt">
                                    <p:tmPct val="10000"/>
                                  </p:iterate>
                                  <p:childTnLst>
                                    <p:set>
                                      <p:cBhvr>
                                        <p:cTn id="69" dur="1" fill="hold">
                                          <p:stCondLst>
                                            <p:cond delay="0"/>
                                          </p:stCondLst>
                                        </p:cTn>
                                        <p:tgtEl>
                                          <p:spTgt spid="23"/>
                                        </p:tgtEl>
                                        <p:attrNameLst>
                                          <p:attrName>style.visibility</p:attrName>
                                        </p:attrNameLst>
                                      </p:cBhvr>
                                      <p:to>
                                        <p:strVal val="visible"/>
                                      </p:to>
                                    </p:set>
                                    <p:animEffect transition="in" filter="fade">
                                      <p:cBhvr>
                                        <p:cTn id="70" dur="1000"/>
                                        <p:tgtEl>
                                          <p:spTgt spid="23"/>
                                        </p:tgtEl>
                                      </p:cBhvr>
                                    </p:animEffect>
                                    <p:anim calcmode="lin" valueType="num">
                                      <p:cBhvr>
                                        <p:cTn id="71" dur="1000" fill="hold"/>
                                        <p:tgtEl>
                                          <p:spTgt spid="23"/>
                                        </p:tgtEl>
                                        <p:attrNameLst>
                                          <p:attrName>ppt_x</p:attrName>
                                        </p:attrNameLst>
                                      </p:cBhvr>
                                      <p:tavLst>
                                        <p:tav tm="0">
                                          <p:val>
                                            <p:strVal val="#ppt_x"/>
                                          </p:val>
                                        </p:tav>
                                        <p:tav tm="100000">
                                          <p:val>
                                            <p:strVal val="#ppt_x"/>
                                          </p:val>
                                        </p:tav>
                                      </p:tavLst>
                                    </p:anim>
                                    <p:anim calcmode="lin" valueType="num">
                                      <p:cBhvr>
                                        <p:cTn id="72" dur="1000" fill="hold"/>
                                        <p:tgtEl>
                                          <p:spTgt spid="23"/>
                                        </p:tgtEl>
                                        <p:attrNameLst>
                                          <p:attrName>ppt_y</p:attrName>
                                        </p:attrNameLst>
                                      </p:cBhvr>
                                      <p:tavLst>
                                        <p:tav tm="0">
                                          <p:val>
                                            <p:strVal val="#ppt_y+.1"/>
                                          </p:val>
                                        </p:tav>
                                        <p:tav tm="100000">
                                          <p:val>
                                            <p:strVal val="#ppt_y"/>
                                          </p:val>
                                        </p:tav>
                                      </p:tavLst>
                                    </p:anim>
                                  </p:childTnLst>
                                </p:cTn>
                              </p:par>
                            </p:childTnLst>
                          </p:cTn>
                        </p:par>
                        <p:par>
                          <p:cTn id="73" fill="hold">
                            <p:stCondLst>
                              <p:cond delay="7699"/>
                            </p:stCondLst>
                            <p:childTnLst>
                              <p:par>
                                <p:cTn id="74" presetID="14" presetClass="entr" presetSubtype="10" fill="hold" grpId="0" nodeType="afterEffect">
                                  <p:stCondLst>
                                    <p:cond delay="0"/>
                                  </p:stCondLst>
                                  <p:iterate type="lt">
                                    <p:tmPct val="10000"/>
                                  </p:iterate>
                                  <p:childTnLst>
                                    <p:set>
                                      <p:cBhvr>
                                        <p:cTn id="75" dur="1" fill="hold">
                                          <p:stCondLst>
                                            <p:cond delay="0"/>
                                          </p:stCondLst>
                                        </p:cTn>
                                        <p:tgtEl>
                                          <p:spTgt spid="22"/>
                                        </p:tgtEl>
                                        <p:attrNameLst>
                                          <p:attrName>style.visibility</p:attrName>
                                        </p:attrNameLst>
                                      </p:cBhvr>
                                      <p:to>
                                        <p:strVal val="visible"/>
                                      </p:to>
                                    </p:set>
                                    <p:animEffect transition="in" filter="randombar(horizontal)">
                                      <p:cBhvr>
                                        <p:cTn id="76" dur="500"/>
                                        <p:tgtEl>
                                          <p:spTgt spid="22"/>
                                        </p:tgtEl>
                                      </p:cBhvr>
                                    </p:animEffect>
                                  </p:childTnLst>
                                </p:cTn>
                              </p:par>
                            </p:childTnLst>
                          </p:cTn>
                        </p:par>
                        <p:par>
                          <p:cTn id="77" fill="hold">
                            <p:stCondLst>
                              <p:cond delay="9800"/>
                            </p:stCondLst>
                            <p:childTnLst>
                              <p:par>
                                <p:cTn id="78" presetID="14" presetClass="entr" presetSubtype="10" fill="hold" grpId="0" nodeType="afterEffect">
                                  <p:stCondLst>
                                    <p:cond delay="0"/>
                                  </p:stCondLst>
                                  <p:childTnLst>
                                    <p:set>
                                      <p:cBhvr>
                                        <p:cTn id="79" dur="1" fill="hold">
                                          <p:stCondLst>
                                            <p:cond delay="0"/>
                                          </p:stCondLst>
                                        </p:cTn>
                                        <p:tgtEl>
                                          <p:spTgt spid="24"/>
                                        </p:tgtEl>
                                        <p:attrNameLst>
                                          <p:attrName>style.visibility</p:attrName>
                                        </p:attrNameLst>
                                      </p:cBhvr>
                                      <p:to>
                                        <p:strVal val="visible"/>
                                      </p:to>
                                    </p:set>
                                    <p:animEffect transition="in" filter="randombar(horizontal)">
                                      <p:cBhvr>
                                        <p:cTn id="80" dur="500"/>
                                        <p:tgtEl>
                                          <p:spTgt spid="24"/>
                                        </p:tgtEl>
                                      </p:cBhvr>
                                    </p:animEffect>
                                  </p:childTnLst>
                                </p:cTn>
                              </p:par>
                            </p:childTnLst>
                          </p:cTn>
                        </p:par>
                        <p:par>
                          <p:cTn id="81" fill="hold">
                            <p:stCondLst>
                              <p:cond delay="10300"/>
                            </p:stCondLst>
                            <p:childTnLst>
                              <p:par>
                                <p:cTn id="82" presetID="49" presetClass="entr" presetSubtype="0" decel="100000" fill="hold" grpId="0" nodeType="afterEffect">
                                  <p:stCondLst>
                                    <p:cond delay="0"/>
                                  </p:stCondLst>
                                  <p:childTnLst>
                                    <p:set>
                                      <p:cBhvr>
                                        <p:cTn id="83" dur="1" fill="hold">
                                          <p:stCondLst>
                                            <p:cond delay="0"/>
                                          </p:stCondLst>
                                        </p:cTn>
                                        <p:tgtEl>
                                          <p:spTgt spid="25"/>
                                        </p:tgtEl>
                                        <p:attrNameLst>
                                          <p:attrName>style.visibility</p:attrName>
                                        </p:attrNameLst>
                                      </p:cBhvr>
                                      <p:to>
                                        <p:strVal val="visible"/>
                                      </p:to>
                                    </p:set>
                                    <p:anim calcmode="lin" valueType="num">
                                      <p:cBhvr>
                                        <p:cTn id="84" dur="500" fill="hold"/>
                                        <p:tgtEl>
                                          <p:spTgt spid="25"/>
                                        </p:tgtEl>
                                        <p:attrNameLst>
                                          <p:attrName>ppt_w</p:attrName>
                                        </p:attrNameLst>
                                      </p:cBhvr>
                                      <p:tavLst>
                                        <p:tav tm="0">
                                          <p:val>
                                            <p:fltVal val="0"/>
                                          </p:val>
                                        </p:tav>
                                        <p:tav tm="100000">
                                          <p:val>
                                            <p:strVal val="#ppt_w"/>
                                          </p:val>
                                        </p:tav>
                                      </p:tavLst>
                                    </p:anim>
                                    <p:anim calcmode="lin" valueType="num">
                                      <p:cBhvr>
                                        <p:cTn id="85" dur="500" fill="hold"/>
                                        <p:tgtEl>
                                          <p:spTgt spid="25"/>
                                        </p:tgtEl>
                                        <p:attrNameLst>
                                          <p:attrName>ppt_h</p:attrName>
                                        </p:attrNameLst>
                                      </p:cBhvr>
                                      <p:tavLst>
                                        <p:tav tm="0">
                                          <p:val>
                                            <p:fltVal val="0"/>
                                          </p:val>
                                        </p:tav>
                                        <p:tav tm="100000">
                                          <p:val>
                                            <p:strVal val="#ppt_h"/>
                                          </p:val>
                                        </p:tav>
                                      </p:tavLst>
                                    </p:anim>
                                    <p:anim calcmode="lin" valueType="num">
                                      <p:cBhvr>
                                        <p:cTn id="86" dur="500" fill="hold"/>
                                        <p:tgtEl>
                                          <p:spTgt spid="25"/>
                                        </p:tgtEl>
                                        <p:attrNameLst>
                                          <p:attrName>style.rotation</p:attrName>
                                        </p:attrNameLst>
                                      </p:cBhvr>
                                      <p:tavLst>
                                        <p:tav tm="0">
                                          <p:val>
                                            <p:fltVal val="360"/>
                                          </p:val>
                                        </p:tav>
                                        <p:tav tm="100000">
                                          <p:val>
                                            <p:fltVal val="0"/>
                                          </p:val>
                                        </p:tav>
                                      </p:tavLst>
                                    </p:anim>
                                    <p:animEffect transition="in" filter="fade">
                                      <p:cBhvr>
                                        <p:cTn id="87" dur="500"/>
                                        <p:tgtEl>
                                          <p:spTgt spid="25"/>
                                        </p:tgtEl>
                                      </p:cBhvr>
                                    </p:animEffect>
                                  </p:childTnLst>
                                </p:cTn>
                              </p:par>
                              <p:par>
                                <p:cTn id="88" presetID="49" presetClass="entr" presetSubtype="0" decel="100000" fill="hold" grpId="0" nodeType="withEffect">
                                  <p:stCondLst>
                                    <p:cond delay="500"/>
                                  </p:stCondLst>
                                  <p:childTnLst>
                                    <p:set>
                                      <p:cBhvr>
                                        <p:cTn id="89" dur="1" fill="hold">
                                          <p:stCondLst>
                                            <p:cond delay="0"/>
                                          </p:stCondLst>
                                        </p:cTn>
                                        <p:tgtEl>
                                          <p:spTgt spid="27"/>
                                        </p:tgtEl>
                                        <p:attrNameLst>
                                          <p:attrName>style.visibility</p:attrName>
                                        </p:attrNameLst>
                                      </p:cBhvr>
                                      <p:to>
                                        <p:strVal val="visible"/>
                                      </p:to>
                                    </p:set>
                                    <p:anim calcmode="lin" valueType="num">
                                      <p:cBhvr>
                                        <p:cTn id="90" dur="500" fill="hold"/>
                                        <p:tgtEl>
                                          <p:spTgt spid="27"/>
                                        </p:tgtEl>
                                        <p:attrNameLst>
                                          <p:attrName>ppt_w</p:attrName>
                                        </p:attrNameLst>
                                      </p:cBhvr>
                                      <p:tavLst>
                                        <p:tav tm="0">
                                          <p:val>
                                            <p:fltVal val="0"/>
                                          </p:val>
                                        </p:tav>
                                        <p:tav tm="100000">
                                          <p:val>
                                            <p:strVal val="#ppt_w"/>
                                          </p:val>
                                        </p:tav>
                                      </p:tavLst>
                                    </p:anim>
                                    <p:anim calcmode="lin" valueType="num">
                                      <p:cBhvr>
                                        <p:cTn id="91" dur="500" fill="hold"/>
                                        <p:tgtEl>
                                          <p:spTgt spid="27"/>
                                        </p:tgtEl>
                                        <p:attrNameLst>
                                          <p:attrName>ppt_h</p:attrName>
                                        </p:attrNameLst>
                                      </p:cBhvr>
                                      <p:tavLst>
                                        <p:tav tm="0">
                                          <p:val>
                                            <p:fltVal val="0"/>
                                          </p:val>
                                        </p:tav>
                                        <p:tav tm="100000">
                                          <p:val>
                                            <p:strVal val="#ppt_h"/>
                                          </p:val>
                                        </p:tav>
                                      </p:tavLst>
                                    </p:anim>
                                    <p:anim calcmode="lin" valueType="num">
                                      <p:cBhvr>
                                        <p:cTn id="92" dur="500" fill="hold"/>
                                        <p:tgtEl>
                                          <p:spTgt spid="27"/>
                                        </p:tgtEl>
                                        <p:attrNameLst>
                                          <p:attrName>style.rotation</p:attrName>
                                        </p:attrNameLst>
                                      </p:cBhvr>
                                      <p:tavLst>
                                        <p:tav tm="0">
                                          <p:val>
                                            <p:fltVal val="360"/>
                                          </p:val>
                                        </p:tav>
                                        <p:tav tm="100000">
                                          <p:val>
                                            <p:fltVal val="0"/>
                                          </p:val>
                                        </p:tav>
                                      </p:tavLst>
                                    </p:anim>
                                    <p:animEffect transition="in" filter="fade">
                                      <p:cBhvr>
                                        <p:cTn id="93" dur="500"/>
                                        <p:tgtEl>
                                          <p:spTgt spid="27"/>
                                        </p:tgtEl>
                                      </p:cBhvr>
                                    </p:animEffect>
                                  </p:childTnLst>
                                </p:cTn>
                              </p:par>
                              <p:par>
                                <p:cTn id="94" presetID="49" presetClass="entr" presetSubtype="0" decel="100000" fill="hold" grpId="0" nodeType="withEffect">
                                  <p:stCondLst>
                                    <p:cond delay="1000"/>
                                  </p:stCondLst>
                                  <p:childTnLst>
                                    <p:set>
                                      <p:cBhvr>
                                        <p:cTn id="95" dur="1" fill="hold">
                                          <p:stCondLst>
                                            <p:cond delay="0"/>
                                          </p:stCondLst>
                                        </p:cTn>
                                        <p:tgtEl>
                                          <p:spTgt spid="26"/>
                                        </p:tgtEl>
                                        <p:attrNameLst>
                                          <p:attrName>style.visibility</p:attrName>
                                        </p:attrNameLst>
                                      </p:cBhvr>
                                      <p:to>
                                        <p:strVal val="visible"/>
                                      </p:to>
                                    </p:set>
                                    <p:anim calcmode="lin" valueType="num">
                                      <p:cBhvr>
                                        <p:cTn id="96" dur="500" fill="hold"/>
                                        <p:tgtEl>
                                          <p:spTgt spid="26"/>
                                        </p:tgtEl>
                                        <p:attrNameLst>
                                          <p:attrName>ppt_w</p:attrName>
                                        </p:attrNameLst>
                                      </p:cBhvr>
                                      <p:tavLst>
                                        <p:tav tm="0">
                                          <p:val>
                                            <p:fltVal val="0"/>
                                          </p:val>
                                        </p:tav>
                                        <p:tav tm="100000">
                                          <p:val>
                                            <p:strVal val="#ppt_w"/>
                                          </p:val>
                                        </p:tav>
                                      </p:tavLst>
                                    </p:anim>
                                    <p:anim calcmode="lin" valueType="num">
                                      <p:cBhvr>
                                        <p:cTn id="97" dur="500" fill="hold"/>
                                        <p:tgtEl>
                                          <p:spTgt spid="26"/>
                                        </p:tgtEl>
                                        <p:attrNameLst>
                                          <p:attrName>ppt_h</p:attrName>
                                        </p:attrNameLst>
                                      </p:cBhvr>
                                      <p:tavLst>
                                        <p:tav tm="0">
                                          <p:val>
                                            <p:fltVal val="0"/>
                                          </p:val>
                                        </p:tav>
                                        <p:tav tm="100000">
                                          <p:val>
                                            <p:strVal val="#ppt_h"/>
                                          </p:val>
                                        </p:tav>
                                      </p:tavLst>
                                    </p:anim>
                                    <p:anim calcmode="lin" valueType="num">
                                      <p:cBhvr>
                                        <p:cTn id="98" dur="500" fill="hold"/>
                                        <p:tgtEl>
                                          <p:spTgt spid="26"/>
                                        </p:tgtEl>
                                        <p:attrNameLst>
                                          <p:attrName>style.rotation</p:attrName>
                                        </p:attrNameLst>
                                      </p:cBhvr>
                                      <p:tavLst>
                                        <p:tav tm="0">
                                          <p:val>
                                            <p:fltVal val="360"/>
                                          </p:val>
                                        </p:tav>
                                        <p:tav tm="100000">
                                          <p:val>
                                            <p:fltVal val="0"/>
                                          </p:val>
                                        </p:tav>
                                      </p:tavLst>
                                    </p:anim>
                                    <p:animEffect transition="in" filter="fade">
                                      <p:cBhvr>
                                        <p:cTn id="9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p:bldP spid="7" grpId="0" animBg="1"/>
      <p:bldP spid="8" grpId="0" animBg="1"/>
      <p:bldP spid="9" grpId="0" animBg="1"/>
      <p:bldP spid="10" grpId="0"/>
      <p:bldP spid="11" grpId="0"/>
      <p:bldP spid="12" grpId="0"/>
      <p:bldP spid="13" grpId="0" animBg="1"/>
      <p:bldP spid="14" grpId="0"/>
      <p:bldP spid="22" grpId="0"/>
      <p:bldP spid="23" grpId="0" animBg="1"/>
      <p:bldP spid="24" grpId="0"/>
      <p:bldP spid="25" grpId="0" animBg="1"/>
      <p:bldP spid="26" grpId="0" animBg="1"/>
      <p:bldP spid="2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íṥļïḋé"/>
          <p:cNvSpPr/>
          <p:nvPr/>
        </p:nvSpPr>
        <p:spPr>
          <a:xfrm>
            <a:off x="1583039" y="688489"/>
            <a:ext cx="3730277" cy="646331"/>
          </a:xfrm>
          <a:prstGeom prst="rect">
            <a:avLst/>
          </a:prstGeom>
          <a:noFill/>
          <a:ln w="3175"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zh-CN" altLang="en-US" sz="3600" dirty="0">
                <a:solidFill>
                  <a:srgbClr val="C0B6B4"/>
                </a:solidFill>
                <a:cs typeface="+mn-ea"/>
                <a:sym typeface="+mn-lt"/>
              </a:rPr>
              <a:t>未来发展前景</a:t>
            </a:r>
            <a:endParaRPr lang="zh-CN" altLang="en-US" sz="3600" dirty="0">
              <a:solidFill>
                <a:srgbClr val="C0B6B4"/>
              </a:solidFill>
              <a:cs typeface="+mn-ea"/>
              <a:sym typeface="+mn-lt"/>
            </a:endParaRPr>
          </a:p>
        </p:txBody>
      </p:sp>
      <p:cxnSp>
        <p:nvCxnSpPr>
          <p:cNvPr id="6" name="直接连接符 5"/>
          <p:cNvCxnSpPr/>
          <p:nvPr/>
        </p:nvCxnSpPr>
        <p:spPr>
          <a:xfrm>
            <a:off x="2892592" y="1459870"/>
            <a:ext cx="1111170" cy="0"/>
          </a:xfrm>
          <a:prstGeom prst="line">
            <a:avLst/>
          </a:prstGeom>
          <a:ln w="19050">
            <a:solidFill>
              <a:srgbClr val="C0B6B4"/>
            </a:solidFill>
          </a:ln>
        </p:spPr>
        <p:style>
          <a:lnRef idx="1">
            <a:schemeClr val="accent1"/>
          </a:lnRef>
          <a:fillRef idx="0">
            <a:schemeClr val="accent1"/>
          </a:fillRef>
          <a:effectRef idx="0">
            <a:schemeClr val="accent1"/>
          </a:effectRef>
          <a:fontRef idx="minor">
            <a:schemeClr val="tx1"/>
          </a:fontRef>
        </p:style>
      </p:cxnSp>
      <p:pic>
        <p:nvPicPr>
          <p:cNvPr id="4" name="图片占位符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465670" y="3364597"/>
            <a:ext cx="5076184" cy="1736749"/>
          </a:xfrm>
          <a:prstGeom prst="rect">
            <a:avLst/>
          </a:prstGeom>
        </p:spPr>
      </p:pic>
      <p:sp>
        <p:nvSpPr>
          <p:cNvPr id="7" name="矩形 6"/>
          <p:cNvSpPr/>
          <p:nvPr/>
        </p:nvSpPr>
        <p:spPr>
          <a:xfrm>
            <a:off x="1417292" y="2144318"/>
            <a:ext cx="4575523" cy="1015663"/>
          </a:xfrm>
          <a:prstGeom prst="rect">
            <a:avLst/>
          </a:prstGeom>
        </p:spPr>
        <p:txBody>
          <a:bodyPr wrap="square">
            <a:spAutoFit/>
          </a:bodyPr>
          <a:lstStyle/>
          <a:p>
            <a:pPr algn="just">
              <a:lnSpc>
                <a:spcPct val="150000"/>
              </a:lnSpc>
              <a:buClr>
                <a:srgbClr val="E24848"/>
              </a:buClr>
            </a:pPr>
            <a:r>
              <a:rPr lang="zh-CN" altLang="en-US" sz="1000" noProof="1">
                <a:solidFill>
                  <a:schemeClr val="tx1">
                    <a:lumMod val="50000"/>
                    <a:lumOff val="50000"/>
                  </a:schemeClr>
                </a:solidFill>
                <a:cs typeface="+mn-ea"/>
                <a:sym typeface="+mn-lt"/>
              </a:rPr>
              <a:t>单击添加详细文字说明，或复制文本黏贴自此右键只保留文字单击添加详细文字说明，或复制文本黏贴自此单击添加详细文字说明，或复制文本黏贴自此右键只保留文字单击添加详细文字说明，或复制文本黏贴自此单击添加详细文字说明，或复制文本黏贴自此单击添加详细文字说明</a:t>
            </a:r>
            <a:endParaRPr lang="zh-CN" altLang="en-US" sz="1000" noProof="1">
              <a:solidFill>
                <a:schemeClr val="tx1">
                  <a:lumMod val="50000"/>
                  <a:lumOff val="50000"/>
                </a:schemeClr>
              </a:solidFill>
              <a:cs typeface="+mn-ea"/>
              <a:sym typeface="+mn-lt"/>
            </a:endParaRPr>
          </a:p>
        </p:txBody>
      </p:sp>
      <p:grpSp>
        <p:nvGrpSpPr>
          <p:cNvPr id="8" name="组 12"/>
          <p:cNvGrpSpPr/>
          <p:nvPr/>
        </p:nvGrpSpPr>
        <p:grpSpPr>
          <a:xfrm>
            <a:off x="1533962" y="5304751"/>
            <a:ext cx="2076628" cy="304402"/>
            <a:chOff x="1506361" y="5550641"/>
            <a:chExt cx="2076628" cy="304402"/>
          </a:xfrm>
        </p:grpSpPr>
        <p:sp>
          <p:nvSpPr>
            <p:cNvPr id="9" name="Shape 2637"/>
            <p:cNvSpPr/>
            <p:nvPr/>
          </p:nvSpPr>
          <p:spPr>
            <a:xfrm>
              <a:off x="1506361" y="5550641"/>
              <a:ext cx="166039" cy="304402"/>
            </a:xfrm>
            <a:custGeom>
              <a:avLst/>
              <a:gdLst/>
              <a:ahLst/>
              <a:cxnLst>
                <a:cxn ang="0">
                  <a:pos x="wd2" y="hd2"/>
                </a:cxn>
                <a:cxn ang="5400000">
                  <a:pos x="wd2" y="hd2"/>
                </a:cxn>
                <a:cxn ang="10800000">
                  <a:pos x="wd2" y="hd2"/>
                </a:cxn>
                <a:cxn ang="16200000">
                  <a:pos x="wd2" y="hd2"/>
                </a:cxn>
              </a:cxnLst>
              <a:rect l="0" t="0" r="r" b="b"/>
              <a:pathLst>
                <a:path w="21600" h="21600" extrusionOk="0">
                  <a:moveTo>
                    <a:pt x="5400" y="8836"/>
                  </a:moveTo>
                  <a:lnTo>
                    <a:pt x="16200" y="8836"/>
                  </a:lnTo>
                  <a:lnTo>
                    <a:pt x="16200" y="11782"/>
                  </a:lnTo>
                  <a:cubicBezTo>
                    <a:pt x="16200" y="13409"/>
                    <a:pt x="13783" y="14727"/>
                    <a:pt x="10800" y="14727"/>
                  </a:cubicBezTo>
                  <a:cubicBezTo>
                    <a:pt x="7817" y="14727"/>
                    <a:pt x="5400" y="13409"/>
                    <a:pt x="5400" y="11782"/>
                  </a:cubicBezTo>
                  <a:cubicBezTo>
                    <a:pt x="5400" y="11782"/>
                    <a:pt x="5400" y="8836"/>
                    <a:pt x="5400" y="8836"/>
                  </a:cubicBezTo>
                  <a:close/>
                  <a:moveTo>
                    <a:pt x="5400" y="3927"/>
                  </a:moveTo>
                  <a:cubicBezTo>
                    <a:pt x="5400" y="2301"/>
                    <a:pt x="7817" y="982"/>
                    <a:pt x="10800" y="982"/>
                  </a:cubicBezTo>
                  <a:cubicBezTo>
                    <a:pt x="13783" y="982"/>
                    <a:pt x="16200" y="2301"/>
                    <a:pt x="16200" y="3927"/>
                  </a:cubicBezTo>
                  <a:lnTo>
                    <a:pt x="16200" y="7855"/>
                  </a:lnTo>
                  <a:lnTo>
                    <a:pt x="5400" y="7855"/>
                  </a:lnTo>
                  <a:cubicBezTo>
                    <a:pt x="5400" y="7855"/>
                    <a:pt x="5400" y="3927"/>
                    <a:pt x="5400" y="3927"/>
                  </a:cubicBezTo>
                  <a:close/>
                  <a:moveTo>
                    <a:pt x="10800" y="15709"/>
                  </a:moveTo>
                  <a:cubicBezTo>
                    <a:pt x="14777" y="15709"/>
                    <a:pt x="18000" y="13951"/>
                    <a:pt x="18000" y="11782"/>
                  </a:cubicBezTo>
                  <a:lnTo>
                    <a:pt x="18000" y="3927"/>
                  </a:lnTo>
                  <a:cubicBezTo>
                    <a:pt x="18000" y="1758"/>
                    <a:pt x="14777" y="0"/>
                    <a:pt x="10800" y="0"/>
                  </a:cubicBezTo>
                  <a:cubicBezTo>
                    <a:pt x="6823" y="0"/>
                    <a:pt x="3600" y="1758"/>
                    <a:pt x="3600" y="3927"/>
                  </a:cubicBezTo>
                  <a:lnTo>
                    <a:pt x="3600" y="11782"/>
                  </a:lnTo>
                  <a:cubicBezTo>
                    <a:pt x="3600" y="13951"/>
                    <a:pt x="6823" y="15709"/>
                    <a:pt x="10800" y="15709"/>
                  </a:cubicBezTo>
                  <a:moveTo>
                    <a:pt x="21600" y="11782"/>
                  </a:moveTo>
                  <a:lnTo>
                    <a:pt x="21600" y="10309"/>
                  </a:lnTo>
                  <a:cubicBezTo>
                    <a:pt x="21600" y="10038"/>
                    <a:pt x="21197" y="9818"/>
                    <a:pt x="20700" y="9818"/>
                  </a:cubicBezTo>
                  <a:cubicBezTo>
                    <a:pt x="20203" y="9818"/>
                    <a:pt x="19800" y="10038"/>
                    <a:pt x="19800" y="10309"/>
                  </a:cubicBezTo>
                  <a:lnTo>
                    <a:pt x="19800" y="11782"/>
                  </a:lnTo>
                  <a:cubicBezTo>
                    <a:pt x="19800" y="14493"/>
                    <a:pt x="15771" y="16691"/>
                    <a:pt x="10800" y="16691"/>
                  </a:cubicBezTo>
                  <a:cubicBezTo>
                    <a:pt x="5829" y="16691"/>
                    <a:pt x="1800" y="14493"/>
                    <a:pt x="1800" y="11782"/>
                  </a:cubicBezTo>
                  <a:lnTo>
                    <a:pt x="1800" y="10309"/>
                  </a:lnTo>
                  <a:cubicBezTo>
                    <a:pt x="1800" y="10038"/>
                    <a:pt x="1397" y="9818"/>
                    <a:pt x="900" y="9818"/>
                  </a:cubicBezTo>
                  <a:cubicBezTo>
                    <a:pt x="403" y="9818"/>
                    <a:pt x="0" y="10038"/>
                    <a:pt x="0" y="10309"/>
                  </a:cubicBezTo>
                  <a:lnTo>
                    <a:pt x="0" y="11782"/>
                  </a:lnTo>
                  <a:cubicBezTo>
                    <a:pt x="0" y="14870"/>
                    <a:pt x="4358" y="17398"/>
                    <a:pt x="9900" y="17648"/>
                  </a:cubicBezTo>
                  <a:lnTo>
                    <a:pt x="9900" y="20618"/>
                  </a:lnTo>
                  <a:lnTo>
                    <a:pt x="3600" y="20618"/>
                  </a:lnTo>
                  <a:cubicBezTo>
                    <a:pt x="3103" y="20618"/>
                    <a:pt x="2700" y="20838"/>
                    <a:pt x="2700" y="21110"/>
                  </a:cubicBezTo>
                  <a:cubicBezTo>
                    <a:pt x="2700" y="21381"/>
                    <a:pt x="3103" y="21600"/>
                    <a:pt x="3600" y="21600"/>
                  </a:cubicBezTo>
                  <a:lnTo>
                    <a:pt x="18000" y="21600"/>
                  </a:lnTo>
                  <a:cubicBezTo>
                    <a:pt x="18497" y="21600"/>
                    <a:pt x="18900" y="21381"/>
                    <a:pt x="18900" y="21110"/>
                  </a:cubicBezTo>
                  <a:cubicBezTo>
                    <a:pt x="18900" y="20838"/>
                    <a:pt x="18497" y="20618"/>
                    <a:pt x="18000" y="20618"/>
                  </a:cubicBezTo>
                  <a:lnTo>
                    <a:pt x="11700" y="20618"/>
                  </a:lnTo>
                  <a:lnTo>
                    <a:pt x="11700" y="17648"/>
                  </a:lnTo>
                  <a:cubicBezTo>
                    <a:pt x="17243" y="17398"/>
                    <a:pt x="21600" y="14870"/>
                    <a:pt x="21600" y="11782"/>
                  </a:cubicBezTo>
                </a:path>
              </a:pathLst>
            </a:custGeom>
            <a:solidFill>
              <a:schemeClr val="tx1">
                <a:lumMod val="50000"/>
                <a:lumOff val="50000"/>
              </a:schemeClr>
            </a:solidFill>
            <a:ln w="12700">
              <a:miter lim="400000"/>
            </a:ln>
          </p:spPr>
          <p:txBody>
            <a:bodyPr lIns="19045" tIns="19045" rIns="19045" bIns="19045"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cs typeface="+mn-ea"/>
                <a:sym typeface="+mn-lt"/>
              </a:endParaRPr>
            </a:p>
          </p:txBody>
        </p:sp>
        <p:sp>
          <p:nvSpPr>
            <p:cNvPr id="10" name="Shape 2639"/>
            <p:cNvSpPr/>
            <p:nvPr/>
          </p:nvSpPr>
          <p:spPr>
            <a:xfrm>
              <a:off x="2336984" y="5650189"/>
              <a:ext cx="292567" cy="186179"/>
            </a:xfrm>
            <a:custGeom>
              <a:avLst/>
              <a:gdLst/>
              <a:ahLst/>
              <a:cxnLst>
                <a:cxn ang="0">
                  <a:pos x="wd2" y="hd2"/>
                </a:cxn>
                <a:cxn ang="5400000">
                  <a:pos x="wd2" y="hd2"/>
                </a:cxn>
                <a:cxn ang="10800000">
                  <a:pos x="wd2" y="hd2"/>
                </a:cxn>
                <a:cxn ang="16200000">
                  <a:pos x="wd2" y="hd2"/>
                </a:cxn>
              </a:cxnLst>
              <a:rect l="0" t="0" r="r" b="b"/>
              <a:pathLst>
                <a:path w="21600" h="21600" extrusionOk="0">
                  <a:moveTo>
                    <a:pt x="13255" y="3086"/>
                  </a:moveTo>
                  <a:cubicBezTo>
                    <a:pt x="12984" y="3086"/>
                    <a:pt x="12764" y="3432"/>
                    <a:pt x="12764" y="3857"/>
                  </a:cubicBezTo>
                  <a:cubicBezTo>
                    <a:pt x="12764" y="4284"/>
                    <a:pt x="12984" y="4629"/>
                    <a:pt x="13255" y="4629"/>
                  </a:cubicBezTo>
                  <a:cubicBezTo>
                    <a:pt x="13525" y="4629"/>
                    <a:pt x="13745" y="4284"/>
                    <a:pt x="13745" y="3857"/>
                  </a:cubicBezTo>
                  <a:cubicBezTo>
                    <a:pt x="13745" y="3432"/>
                    <a:pt x="13525" y="3086"/>
                    <a:pt x="13255" y="3086"/>
                  </a:cubicBezTo>
                  <a:moveTo>
                    <a:pt x="20618" y="16495"/>
                  </a:moveTo>
                  <a:lnTo>
                    <a:pt x="15709" y="12638"/>
                  </a:lnTo>
                  <a:lnTo>
                    <a:pt x="15709" y="8963"/>
                  </a:lnTo>
                  <a:lnTo>
                    <a:pt x="20618" y="5105"/>
                  </a:lnTo>
                  <a:cubicBezTo>
                    <a:pt x="20618" y="5105"/>
                    <a:pt x="20618" y="16495"/>
                    <a:pt x="20618" y="16495"/>
                  </a:cubicBezTo>
                  <a:close/>
                  <a:moveTo>
                    <a:pt x="14727" y="16971"/>
                  </a:moveTo>
                  <a:lnTo>
                    <a:pt x="982" y="16971"/>
                  </a:lnTo>
                  <a:lnTo>
                    <a:pt x="982" y="3086"/>
                  </a:lnTo>
                  <a:cubicBezTo>
                    <a:pt x="982" y="2234"/>
                    <a:pt x="1422" y="1543"/>
                    <a:pt x="1964" y="1543"/>
                  </a:cubicBezTo>
                  <a:lnTo>
                    <a:pt x="13745" y="1543"/>
                  </a:lnTo>
                  <a:cubicBezTo>
                    <a:pt x="14287" y="1543"/>
                    <a:pt x="14727" y="2234"/>
                    <a:pt x="14727" y="3086"/>
                  </a:cubicBezTo>
                  <a:cubicBezTo>
                    <a:pt x="14727" y="3086"/>
                    <a:pt x="14727" y="16971"/>
                    <a:pt x="14727" y="16971"/>
                  </a:cubicBezTo>
                  <a:close/>
                  <a:moveTo>
                    <a:pt x="13745" y="20057"/>
                  </a:moveTo>
                  <a:lnTo>
                    <a:pt x="1964" y="20057"/>
                  </a:lnTo>
                  <a:cubicBezTo>
                    <a:pt x="1422" y="20057"/>
                    <a:pt x="982" y="19367"/>
                    <a:pt x="982" y="18514"/>
                  </a:cubicBezTo>
                  <a:lnTo>
                    <a:pt x="14727" y="18514"/>
                  </a:lnTo>
                  <a:cubicBezTo>
                    <a:pt x="14727" y="19367"/>
                    <a:pt x="14287" y="20057"/>
                    <a:pt x="13745" y="20057"/>
                  </a:cubicBezTo>
                  <a:moveTo>
                    <a:pt x="21109" y="3086"/>
                  </a:moveTo>
                  <a:cubicBezTo>
                    <a:pt x="21030" y="3086"/>
                    <a:pt x="20958" y="3122"/>
                    <a:pt x="20892" y="3175"/>
                  </a:cubicBezTo>
                  <a:lnTo>
                    <a:pt x="20890" y="3167"/>
                  </a:lnTo>
                  <a:lnTo>
                    <a:pt x="15709" y="7237"/>
                  </a:lnTo>
                  <a:lnTo>
                    <a:pt x="15709" y="3086"/>
                  </a:lnTo>
                  <a:cubicBezTo>
                    <a:pt x="15709" y="1382"/>
                    <a:pt x="14830" y="0"/>
                    <a:pt x="13745" y="0"/>
                  </a:cubicBezTo>
                  <a:lnTo>
                    <a:pt x="1964" y="0"/>
                  </a:lnTo>
                  <a:cubicBezTo>
                    <a:pt x="879" y="0"/>
                    <a:pt x="0" y="1382"/>
                    <a:pt x="0" y="3086"/>
                  </a:cubicBezTo>
                  <a:lnTo>
                    <a:pt x="0" y="18514"/>
                  </a:lnTo>
                  <a:cubicBezTo>
                    <a:pt x="0" y="20219"/>
                    <a:pt x="879" y="21600"/>
                    <a:pt x="1964" y="21600"/>
                  </a:cubicBezTo>
                  <a:lnTo>
                    <a:pt x="13745" y="21600"/>
                  </a:lnTo>
                  <a:cubicBezTo>
                    <a:pt x="14830" y="21600"/>
                    <a:pt x="15709" y="20219"/>
                    <a:pt x="15709" y="18514"/>
                  </a:cubicBezTo>
                  <a:lnTo>
                    <a:pt x="15709" y="14363"/>
                  </a:lnTo>
                  <a:lnTo>
                    <a:pt x="20890" y="18433"/>
                  </a:lnTo>
                  <a:lnTo>
                    <a:pt x="20892" y="18427"/>
                  </a:lnTo>
                  <a:cubicBezTo>
                    <a:pt x="20958" y="18478"/>
                    <a:pt x="21030" y="18514"/>
                    <a:pt x="21109" y="18514"/>
                  </a:cubicBezTo>
                  <a:cubicBezTo>
                    <a:pt x="21380" y="18514"/>
                    <a:pt x="21600" y="18170"/>
                    <a:pt x="21600" y="17743"/>
                  </a:cubicBezTo>
                  <a:lnTo>
                    <a:pt x="21600" y="3857"/>
                  </a:lnTo>
                  <a:cubicBezTo>
                    <a:pt x="21600" y="3432"/>
                    <a:pt x="21380" y="3086"/>
                    <a:pt x="21109" y="3086"/>
                  </a:cubicBezTo>
                  <a:moveTo>
                    <a:pt x="10309" y="6171"/>
                  </a:moveTo>
                  <a:cubicBezTo>
                    <a:pt x="10038" y="6171"/>
                    <a:pt x="9818" y="5827"/>
                    <a:pt x="9818" y="5400"/>
                  </a:cubicBezTo>
                  <a:cubicBezTo>
                    <a:pt x="9818" y="4974"/>
                    <a:pt x="10038" y="4629"/>
                    <a:pt x="10309" y="4629"/>
                  </a:cubicBezTo>
                  <a:cubicBezTo>
                    <a:pt x="10580" y="4629"/>
                    <a:pt x="10800" y="4974"/>
                    <a:pt x="10800" y="5400"/>
                  </a:cubicBezTo>
                  <a:cubicBezTo>
                    <a:pt x="10800" y="5827"/>
                    <a:pt x="10580" y="6171"/>
                    <a:pt x="10309" y="6171"/>
                  </a:cubicBezTo>
                  <a:moveTo>
                    <a:pt x="10309" y="3086"/>
                  </a:moveTo>
                  <a:cubicBezTo>
                    <a:pt x="9496" y="3086"/>
                    <a:pt x="8836" y="4123"/>
                    <a:pt x="8836" y="5400"/>
                  </a:cubicBezTo>
                  <a:cubicBezTo>
                    <a:pt x="8836" y="6678"/>
                    <a:pt x="9496" y="7714"/>
                    <a:pt x="10309" y="7714"/>
                  </a:cubicBezTo>
                  <a:cubicBezTo>
                    <a:pt x="11123" y="7714"/>
                    <a:pt x="11782" y="6678"/>
                    <a:pt x="11782" y="5400"/>
                  </a:cubicBezTo>
                  <a:cubicBezTo>
                    <a:pt x="11782" y="4123"/>
                    <a:pt x="11123" y="3086"/>
                    <a:pt x="10309" y="3086"/>
                  </a:cubicBezTo>
                </a:path>
              </a:pathLst>
            </a:custGeom>
            <a:solidFill>
              <a:schemeClr val="tx1">
                <a:lumMod val="50000"/>
                <a:lumOff val="50000"/>
              </a:schemeClr>
            </a:solidFill>
            <a:ln w="12700">
              <a:miter lim="400000"/>
            </a:ln>
          </p:spPr>
          <p:txBody>
            <a:bodyPr lIns="19045" tIns="19045" rIns="19045" bIns="19045"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cs typeface="+mn-ea"/>
                <a:sym typeface="+mn-lt"/>
              </a:endParaRPr>
            </a:p>
          </p:txBody>
        </p:sp>
        <p:sp>
          <p:nvSpPr>
            <p:cNvPr id="11" name="Shape 2645"/>
            <p:cNvSpPr/>
            <p:nvPr/>
          </p:nvSpPr>
          <p:spPr>
            <a:xfrm>
              <a:off x="3294135" y="5632781"/>
              <a:ext cx="288854" cy="210076"/>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chemeClr val="tx1">
                <a:lumMod val="50000"/>
                <a:lumOff val="50000"/>
              </a:schemeClr>
            </a:solidFill>
            <a:ln w="12700">
              <a:miter lim="400000"/>
            </a:ln>
          </p:spPr>
          <p:txBody>
            <a:bodyPr lIns="19045" tIns="19045" rIns="19045" bIns="19045" anchor="ctr"/>
            <a:lstStyle/>
            <a:p>
              <a:pPr defTabSz="2286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500">
                <a:cs typeface="+mn-ea"/>
                <a:sym typeface="+mn-lt"/>
              </a:endParaRPr>
            </a:p>
          </p:txBody>
        </p:sp>
      </p:grpSp>
      <p:pic>
        <p:nvPicPr>
          <p:cNvPr id="12" name="图片 11"/>
          <p:cNvPicPr>
            <a:picLocks noChangeAspect="1"/>
          </p:cNvPicPr>
          <p:nvPr/>
        </p:nvPicPr>
        <p:blipFill rotWithShape="1">
          <a:blip r:embed="rId2" cstate="email"/>
          <a:srcRect t="-1614"/>
          <a:stretch>
            <a:fillRect/>
          </a:stretch>
        </p:blipFill>
        <p:spPr>
          <a:xfrm>
            <a:off x="7460074" y="388345"/>
            <a:ext cx="3983913" cy="620543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advTm="0">
        <p14:pan/>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20000" decel="8000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ppt_x"/>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1" accel="20000" decel="80000" fill="hold" grpId="0" nodeType="withEffect">
                                  <p:stCondLst>
                                    <p:cond delay="20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ppt_x"/>
                                          </p:val>
                                        </p:tav>
                                        <p:tav tm="100000">
                                          <p:val>
                                            <p:strVal val="#ppt_x"/>
                                          </p:val>
                                        </p:tav>
                                      </p:tavLst>
                                    </p:anim>
                                    <p:anim calcmode="lin" valueType="num">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42" presetClass="entr" presetSubtype="0" fill="hold" nodeType="withEffect">
                                  <p:stCondLst>
                                    <p:cond delay="20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1000"/>
                                        <p:tgtEl>
                                          <p:spTgt spid="12"/>
                                        </p:tgtEl>
                                      </p:cBhvr>
                                    </p:animEffect>
                                    <p:anim calcmode="lin" valueType="num">
                                      <p:cBhvr>
                                        <p:cTn id="16" dur="1000" fill="hold"/>
                                        <p:tgtEl>
                                          <p:spTgt spid="12"/>
                                        </p:tgtEl>
                                        <p:attrNameLst>
                                          <p:attrName>ppt_x</p:attrName>
                                        </p:attrNameLst>
                                      </p:cBhvr>
                                      <p:tavLst>
                                        <p:tav tm="0">
                                          <p:val>
                                            <p:strVal val="#ppt_x"/>
                                          </p:val>
                                        </p:tav>
                                        <p:tav tm="100000">
                                          <p:val>
                                            <p:strVal val="#ppt_x"/>
                                          </p:val>
                                        </p:tav>
                                      </p:tavLst>
                                    </p:anim>
                                    <p:anim calcmode="lin" valueType="num">
                                      <p:cBhvr>
                                        <p:cTn id="17" dur="1000" fill="hold"/>
                                        <p:tgtEl>
                                          <p:spTgt spid="12"/>
                                        </p:tgtEl>
                                        <p:attrNameLst>
                                          <p:attrName>ppt_y</p:attrName>
                                        </p:attrNameLst>
                                      </p:cBhvr>
                                      <p:tavLst>
                                        <p:tav tm="0">
                                          <p:val>
                                            <p:strVal val="#ppt_y+.1"/>
                                          </p:val>
                                        </p:tav>
                                        <p:tav tm="100000">
                                          <p:val>
                                            <p:strVal val="#ppt_y"/>
                                          </p:val>
                                        </p:tav>
                                      </p:tavLst>
                                    </p:anim>
                                  </p:childTnLst>
                                </p:cTn>
                              </p:par>
                            </p:childTnLst>
                          </p:cTn>
                        </p:par>
                        <p:par>
                          <p:cTn id="18" fill="hold">
                            <p:stCondLst>
                              <p:cond delay="1000"/>
                            </p:stCondLst>
                            <p:childTnLst>
                              <p:par>
                                <p:cTn id="19" presetID="42" presetClass="entr" presetSubtype="0"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anim calcmode="lin" valueType="num">
                                      <p:cBhvr>
                                        <p:cTn id="22" dur="500" fill="hold"/>
                                        <p:tgtEl>
                                          <p:spTgt spid="7"/>
                                        </p:tgtEl>
                                        <p:attrNameLst>
                                          <p:attrName>ppt_x</p:attrName>
                                        </p:attrNameLst>
                                      </p:cBhvr>
                                      <p:tavLst>
                                        <p:tav tm="0">
                                          <p:val>
                                            <p:strVal val="#ppt_x"/>
                                          </p:val>
                                        </p:tav>
                                        <p:tav tm="100000">
                                          <p:val>
                                            <p:strVal val="#ppt_x"/>
                                          </p:val>
                                        </p:tav>
                                      </p:tavLst>
                                    </p:anim>
                                    <p:anim calcmode="lin" valueType="num">
                                      <p:cBhvr>
                                        <p:cTn id="23" dur="500" fill="hold"/>
                                        <p:tgtEl>
                                          <p:spTgt spid="7"/>
                                        </p:tgtEl>
                                        <p:attrNameLst>
                                          <p:attrName>ppt_y</p:attrName>
                                        </p:attrNameLst>
                                      </p:cBhvr>
                                      <p:tavLst>
                                        <p:tav tm="0">
                                          <p:val>
                                            <p:strVal val="#ppt_y+.1"/>
                                          </p:val>
                                        </p:tav>
                                        <p:tav tm="100000">
                                          <p:val>
                                            <p:strVal val="#ppt_y"/>
                                          </p:val>
                                        </p:tav>
                                      </p:tavLst>
                                    </p:anim>
                                  </p:childTnLst>
                                </p:cTn>
                              </p:par>
                            </p:childTnLst>
                          </p:cTn>
                        </p:par>
                        <p:par>
                          <p:cTn id="24" fill="hold">
                            <p:stCondLst>
                              <p:cond delay="1500"/>
                            </p:stCondLst>
                            <p:childTnLst>
                              <p:par>
                                <p:cTn id="25" presetID="23" presetClass="entr" presetSubtype="528" fill="hold" nodeType="afterEffect">
                                  <p:stCondLst>
                                    <p:cond delay="0"/>
                                  </p:stCondLst>
                                  <p:iterate type="lt">
                                    <p:tmPct val="5000"/>
                                  </p:iterate>
                                  <p:childTnLst>
                                    <p:set>
                                      <p:cBhvr>
                                        <p:cTn id="26" dur="1" fill="hold">
                                          <p:stCondLst>
                                            <p:cond delay="0"/>
                                          </p:stCondLst>
                                        </p:cTn>
                                        <p:tgtEl>
                                          <p:spTgt spid="4"/>
                                        </p:tgtEl>
                                        <p:attrNameLst>
                                          <p:attrName>style.visibility</p:attrName>
                                        </p:attrNameLst>
                                      </p:cBhvr>
                                      <p:to>
                                        <p:strVal val="visible"/>
                                      </p:to>
                                    </p:set>
                                    <p:anim to="" calcmode="lin" valueType="num">
                                      <p:cBhvr>
                                        <p:cTn id="27" dur="1000" fill="hold">
                                          <p:stCondLst>
                                            <p:cond delay="0"/>
                                          </p:stCondLst>
                                        </p:cTn>
                                        <p:tgtEl>
                                          <p:spTgt spid="4"/>
                                        </p:tgtEl>
                                        <p:attrNameLst>
                                          <p:attrName>ppt_x</p:attrName>
                                        </p:attrNameLst>
                                      </p:cBhvr>
                                      <p:tavLst>
                                        <p:tav tm="0" fmla="#ppt_x+(8/9)*(#ppt_x-(#ppt_x-#ppt_w/2))*((1.5-1.5*$)^2-(1.5-1.5*$)^3)">
                                          <p:val>
                                            <p:fltVal val="0"/>
                                          </p:val>
                                        </p:tav>
                                        <p:tav tm="100000">
                                          <p:val>
                                            <p:fltVal val="1"/>
                                          </p:val>
                                        </p:tav>
                                      </p:tavLst>
                                    </p:anim>
                                    <p:anim to="" calcmode="lin" valueType="num">
                                      <p:cBhvr>
                                        <p:cTn id="28" dur="1000" fill="hold">
                                          <p:stCondLst>
                                            <p:cond delay="0"/>
                                          </p:stCondLst>
                                        </p:cTn>
                                        <p:tgtEl>
                                          <p:spTgt spid="4"/>
                                        </p:tgtEl>
                                        <p:attrNameLst>
                                          <p:attrName>ppt_y</p:attrName>
                                        </p:attrNameLst>
                                      </p:cBhvr>
                                      <p:tavLst>
                                        <p:tav tm="0" fmla="#ppt_y+(8/9)*(#ppt_y-(#ppt_y+#ppt_h/2))*((1.5-1.5*$)^2-(1.5-1.5*$)^3)">
                                          <p:val>
                                            <p:fltVal val="0"/>
                                          </p:val>
                                        </p:tav>
                                        <p:tav tm="100000">
                                          <p:val>
                                            <p:fltVal val="1"/>
                                          </p:val>
                                        </p:tav>
                                      </p:tavLst>
                                    </p:anim>
                                    <p:anim to="" calcmode="lin" valueType="num">
                                      <p:cBhvr>
                                        <p:cTn id="29" dur="1000" fill="hold">
                                          <p:stCondLst>
                                            <p:cond delay="0"/>
                                          </p:stCondLst>
                                        </p:cTn>
                                        <p:tgtEl>
                                          <p:spTgt spid="4"/>
                                        </p:tgtEl>
                                        <p:attrNameLst>
                                          <p:attrName>ppt_w</p:attrName>
                                        </p:attrNameLst>
                                      </p:cBhvr>
                                      <p:tavLst>
                                        <p:tav tm="0" fmla="#ppt_w+(8/9)*(#ppt_w-0)*((1.5-1.5*$)^2-(1.5-1.5*$)^3)">
                                          <p:val>
                                            <p:fltVal val="0"/>
                                          </p:val>
                                        </p:tav>
                                        <p:tav tm="100000">
                                          <p:val>
                                            <p:fltVal val="1"/>
                                          </p:val>
                                        </p:tav>
                                      </p:tavLst>
                                    </p:anim>
                                    <p:anim to="" calcmode="lin" valueType="num">
                                      <p:cBhvr>
                                        <p:cTn id="30" dur="1000" fill="hold">
                                          <p:stCondLst>
                                            <p:cond delay="0"/>
                                          </p:stCondLst>
                                        </p:cTn>
                                        <p:tgtEl>
                                          <p:spTgt spid="4"/>
                                        </p:tgtEl>
                                        <p:attrNameLst>
                                          <p:attrName>ppt_h</p:attrName>
                                        </p:attrNameLst>
                                      </p:cBhvr>
                                      <p:tavLst>
                                        <p:tav tm="0" fmla="#ppt_h+(8/9)*(#ppt_h-0)*((1.5-1.5*$)^2-(1.5-1.5*$)^3)">
                                          <p:val>
                                            <p:fltVal val="0"/>
                                          </p:val>
                                        </p:tav>
                                        <p:tav tm="100000">
                                          <p:val>
                                            <p:fltVal val="1"/>
                                          </p:val>
                                        </p:tav>
                                      </p:tavLst>
                                    </p:anim>
                                  </p:childTnLst>
                                </p:cTn>
                              </p:par>
                            </p:childTnLst>
                          </p:cTn>
                        </p:par>
                        <p:par>
                          <p:cTn id="31" fill="hold">
                            <p:stCondLst>
                              <p:cond delay="1500"/>
                            </p:stCondLst>
                            <p:childTnLst>
                              <p:par>
                                <p:cTn id="32" presetID="42" presetClass="entr" presetSubtype="0" fill="hold" nodeType="after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1000"/>
                                        <p:tgtEl>
                                          <p:spTgt spid="8"/>
                                        </p:tgtEl>
                                      </p:cBhvr>
                                    </p:animEffect>
                                    <p:anim calcmode="lin" valueType="num">
                                      <p:cBhvr>
                                        <p:cTn id="35" dur="1000" fill="hold"/>
                                        <p:tgtEl>
                                          <p:spTgt spid="8"/>
                                        </p:tgtEl>
                                        <p:attrNameLst>
                                          <p:attrName>ppt_x</p:attrName>
                                        </p:attrNameLst>
                                      </p:cBhvr>
                                      <p:tavLst>
                                        <p:tav tm="0">
                                          <p:val>
                                            <p:strVal val="#ppt_x"/>
                                          </p:val>
                                        </p:tav>
                                        <p:tav tm="100000">
                                          <p:val>
                                            <p:strVal val="#ppt_x"/>
                                          </p:val>
                                        </p:tav>
                                      </p:tavLst>
                                    </p:anim>
                                    <p:anim calcmode="lin" valueType="num">
                                      <p:cBhvr>
                                        <p:cTn id="3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íṥļïḋé"/>
          <p:cNvSpPr/>
          <p:nvPr/>
        </p:nvSpPr>
        <p:spPr>
          <a:xfrm>
            <a:off x="1837039" y="764689"/>
            <a:ext cx="3730277" cy="646331"/>
          </a:xfrm>
          <a:prstGeom prst="rect">
            <a:avLst/>
          </a:prstGeom>
          <a:noFill/>
          <a:ln w="3175"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zh-CN" altLang="en-US" sz="3600" dirty="0">
                <a:solidFill>
                  <a:srgbClr val="C0B6B4"/>
                </a:solidFill>
                <a:cs typeface="+mn-ea"/>
                <a:sym typeface="+mn-lt"/>
              </a:rPr>
              <a:t>未来发展前景</a:t>
            </a:r>
            <a:endParaRPr lang="zh-CN" altLang="en-US" sz="3600" dirty="0">
              <a:solidFill>
                <a:srgbClr val="C0B6B4"/>
              </a:solidFill>
              <a:cs typeface="+mn-ea"/>
              <a:sym typeface="+mn-lt"/>
            </a:endParaRPr>
          </a:p>
        </p:txBody>
      </p:sp>
      <p:cxnSp>
        <p:nvCxnSpPr>
          <p:cNvPr id="6" name="直接连接符 5"/>
          <p:cNvCxnSpPr/>
          <p:nvPr/>
        </p:nvCxnSpPr>
        <p:spPr>
          <a:xfrm>
            <a:off x="3146592" y="1536070"/>
            <a:ext cx="1111170" cy="0"/>
          </a:xfrm>
          <a:prstGeom prst="line">
            <a:avLst/>
          </a:prstGeom>
          <a:ln w="19050">
            <a:solidFill>
              <a:srgbClr val="C0B6B4"/>
            </a:solidFill>
          </a:ln>
        </p:spPr>
        <p:style>
          <a:lnRef idx="1">
            <a:schemeClr val="accent1"/>
          </a:lnRef>
          <a:fillRef idx="0">
            <a:schemeClr val="accent1"/>
          </a:fillRef>
          <a:effectRef idx="0">
            <a:schemeClr val="accent1"/>
          </a:effectRef>
          <a:fontRef idx="minor">
            <a:schemeClr val="tx1"/>
          </a:fontRef>
        </p:style>
      </p:cxnSp>
      <p:sp>
        <p:nvSpPr>
          <p:cNvPr id="13" name="Freeform 6"/>
          <p:cNvSpPr/>
          <p:nvPr/>
        </p:nvSpPr>
        <p:spPr bwMode="auto">
          <a:xfrm>
            <a:off x="1504471" y="3404597"/>
            <a:ext cx="5029215" cy="423122"/>
          </a:xfrm>
          <a:custGeom>
            <a:avLst/>
            <a:gdLst>
              <a:gd name="T0" fmla="*/ 5 w 374"/>
              <a:gd name="T1" fmla="*/ 0 h 27"/>
              <a:gd name="T2" fmla="*/ 369 w 374"/>
              <a:gd name="T3" fmla="*/ 0 h 27"/>
              <a:gd name="T4" fmla="*/ 374 w 374"/>
              <a:gd name="T5" fmla="*/ 4 h 27"/>
              <a:gd name="T6" fmla="*/ 374 w 374"/>
              <a:gd name="T7" fmla="*/ 23 h 27"/>
              <a:gd name="T8" fmla="*/ 369 w 374"/>
              <a:gd name="T9" fmla="*/ 27 h 27"/>
              <a:gd name="T10" fmla="*/ 5 w 374"/>
              <a:gd name="T11" fmla="*/ 27 h 27"/>
              <a:gd name="T12" fmla="*/ 0 w 374"/>
              <a:gd name="T13" fmla="*/ 23 h 27"/>
              <a:gd name="T14" fmla="*/ 0 w 374"/>
              <a:gd name="T15" fmla="*/ 4 h 27"/>
              <a:gd name="T16" fmla="*/ 5 w 374"/>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4" h="27">
                <a:moveTo>
                  <a:pt x="5" y="0"/>
                </a:moveTo>
                <a:cubicBezTo>
                  <a:pt x="369" y="0"/>
                  <a:pt x="369" y="0"/>
                  <a:pt x="369" y="0"/>
                </a:cubicBezTo>
                <a:cubicBezTo>
                  <a:pt x="372" y="0"/>
                  <a:pt x="374" y="2"/>
                  <a:pt x="374" y="4"/>
                </a:cubicBezTo>
                <a:cubicBezTo>
                  <a:pt x="374" y="23"/>
                  <a:pt x="374" y="23"/>
                  <a:pt x="374" y="23"/>
                </a:cubicBezTo>
                <a:cubicBezTo>
                  <a:pt x="374" y="25"/>
                  <a:pt x="372" y="27"/>
                  <a:pt x="369" y="27"/>
                </a:cubicBezTo>
                <a:cubicBezTo>
                  <a:pt x="5" y="27"/>
                  <a:pt x="5" y="27"/>
                  <a:pt x="5" y="27"/>
                </a:cubicBezTo>
                <a:cubicBezTo>
                  <a:pt x="2" y="27"/>
                  <a:pt x="0" y="25"/>
                  <a:pt x="0" y="23"/>
                </a:cubicBezTo>
                <a:cubicBezTo>
                  <a:pt x="0" y="4"/>
                  <a:pt x="0" y="4"/>
                  <a:pt x="0" y="4"/>
                </a:cubicBezTo>
                <a:cubicBezTo>
                  <a:pt x="0" y="2"/>
                  <a:pt x="2" y="0"/>
                  <a:pt x="5" y="0"/>
                </a:cubicBezTo>
                <a:close/>
              </a:path>
            </a:pathLst>
          </a:custGeom>
          <a:solidFill>
            <a:srgbClr val="CDC5C3">
              <a:alpha val="40000"/>
            </a:srgbClr>
          </a:solidFill>
          <a:ln>
            <a:noFill/>
          </a:ln>
        </p:spPr>
        <p:txBody>
          <a:bodyPr vert="horz" wrap="square" lIns="68594" tIns="34297" rIns="68594" bIns="34297" numCol="1" anchor="t" anchorCtr="0" compatLnSpc="1"/>
          <a:lstStyle/>
          <a:p>
            <a:endParaRPr lang="zh-CN" altLang="en-US" sz="1000" dirty="0">
              <a:cs typeface="+mn-ea"/>
              <a:sym typeface="+mn-lt"/>
            </a:endParaRPr>
          </a:p>
        </p:txBody>
      </p:sp>
      <p:sp>
        <p:nvSpPr>
          <p:cNvPr id="14" name="Freeform 7"/>
          <p:cNvSpPr/>
          <p:nvPr/>
        </p:nvSpPr>
        <p:spPr bwMode="auto">
          <a:xfrm>
            <a:off x="1504471" y="3404597"/>
            <a:ext cx="2392960" cy="423122"/>
          </a:xfrm>
          <a:custGeom>
            <a:avLst/>
            <a:gdLst>
              <a:gd name="T0" fmla="*/ 5 w 153"/>
              <a:gd name="T1" fmla="*/ 0 h 27"/>
              <a:gd name="T2" fmla="*/ 149 w 153"/>
              <a:gd name="T3" fmla="*/ 0 h 27"/>
              <a:gd name="T4" fmla="*/ 153 w 153"/>
              <a:gd name="T5" fmla="*/ 4 h 27"/>
              <a:gd name="T6" fmla="*/ 153 w 153"/>
              <a:gd name="T7" fmla="*/ 23 h 27"/>
              <a:gd name="T8" fmla="*/ 149 w 153"/>
              <a:gd name="T9" fmla="*/ 27 h 27"/>
              <a:gd name="T10" fmla="*/ 5 w 153"/>
              <a:gd name="T11" fmla="*/ 27 h 27"/>
              <a:gd name="T12" fmla="*/ 0 w 153"/>
              <a:gd name="T13" fmla="*/ 23 h 27"/>
              <a:gd name="T14" fmla="*/ 0 w 153"/>
              <a:gd name="T15" fmla="*/ 4 h 27"/>
              <a:gd name="T16" fmla="*/ 5 w 153"/>
              <a:gd name="T17"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3" h="27">
                <a:moveTo>
                  <a:pt x="5" y="0"/>
                </a:moveTo>
                <a:cubicBezTo>
                  <a:pt x="149" y="0"/>
                  <a:pt x="149" y="0"/>
                  <a:pt x="149" y="0"/>
                </a:cubicBezTo>
                <a:cubicBezTo>
                  <a:pt x="151" y="0"/>
                  <a:pt x="153" y="2"/>
                  <a:pt x="153" y="4"/>
                </a:cubicBezTo>
                <a:cubicBezTo>
                  <a:pt x="153" y="23"/>
                  <a:pt x="153" y="23"/>
                  <a:pt x="153" y="23"/>
                </a:cubicBezTo>
                <a:cubicBezTo>
                  <a:pt x="153" y="25"/>
                  <a:pt x="151" y="27"/>
                  <a:pt x="149" y="27"/>
                </a:cubicBezTo>
                <a:cubicBezTo>
                  <a:pt x="5" y="27"/>
                  <a:pt x="5" y="27"/>
                  <a:pt x="5" y="27"/>
                </a:cubicBezTo>
                <a:cubicBezTo>
                  <a:pt x="2" y="27"/>
                  <a:pt x="0" y="25"/>
                  <a:pt x="0" y="23"/>
                </a:cubicBezTo>
                <a:cubicBezTo>
                  <a:pt x="0" y="4"/>
                  <a:pt x="0" y="4"/>
                  <a:pt x="0" y="4"/>
                </a:cubicBezTo>
                <a:cubicBezTo>
                  <a:pt x="0" y="2"/>
                  <a:pt x="2" y="0"/>
                  <a:pt x="5" y="0"/>
                </a:cubicBezTo>
                <a:close/>
              </a:path>
            </a:pathLst>
          </a:custGeom>
          <a:solidFill>
            <a:srgbClr val="A3C8BD"/>
          </a:solidFill>
          <a:ln>
            <a:noFill/>
          </a:ln>
        </p:spPr>
        <p:txBody>
          <a:bodyPr vert="horz" wrap="square" lIns="68594" tIns="34297" rIns="68594" bIns="34297" numCol="1" anchor="ctr" anchorCtr="0" compatLnSpc="1"/>
          <a:lstStyle/>
          <a:p>
            <a:pPr algn="r"/>
            <a:r>
              <a:rPr lang="en-US" altLang="zh-CN" sz="1200" dirty="0">
                <a:solidFill>
                  <a:schemeClr val="bg1"/>
                </a:solidFill>
                <a:cs typeface="+mn-ea"/>
                <a:sym typeface="+mn-lt"/>
              </a:rPr>
              <a:t>28743.76</a:t>
            </a:r>
            <a:endParaRPr lang="zh-CN" altLang="en-US" sz="1200" dirty="0">
              <a:solidFill>
                <a:schemeClr val="bg1"/>
              </a:solidFill>
              <a:cs typeface="+mn-ea"/>
              <a:sym typeface="+mn-lt"/>
            </a:endParaRPr>
          </a:p>
        </p:txBody>
      </p:sp>
      <p:sp>
        <p:nvSpPr>
          <p:cNvPr id="15" name="Freeform 8"/>
          <p:cNvSpPr/>
          <p:nvPr/>
        </p:nvSpPr>
        <p:spPr bwMode="auto">
          <a:xfrm>
            <a:off x="1504471" y="4310343"/>
            <a:ext cx="5029215" cy="436344"/>
          </a:xfrm>
          <a:custGeom>
            <a:avLst/>
            <a:gdLst>
              <a:gd name="T0" fmla="*/ 5 w 374"/>
              <a:gd name="T1" fmla="*/ 0 h 28"/>
              <a:gd name="T2" fmla="*/ 369 w 374"/>
              <a:gd name="T3" fmla="*/ 0 h 28"/>
              <a:gd name="T4" fmla="*/ 374 w 374"/>
              <a:gd name="T5" fmla="*/ 5 h 28"/>
              <a:gd name="T6" fmla="*/ 374 w 374"/>
              <a:gd name="T7" fmla="*/ 23 h 28"/>
              <a:gd name="T8" fmla="*/ 369 w 374"/>
              <a:gd name="T9" fmla="*/ 28 h 28"/>
              <a:gd name="T10" fmla="*/ 5 w 374"/>
              <a:gd name="T11" fmla="*/ 28 h 28"/>
              <a:gd name="T12" fmla="*/ 0 w 374"/>
              <a:gd name="T13" fmla="*/ 23 h 28"/>
              <a:gd name="T14" fmla="*/ 0 w 374"/>
              <a:gd name="T15" fmla="*/ 5 h 28"/>
              <a:gd name="T16" fmla="*/ 5 w 374"/>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4" h="28">
                <a:moveTo>
                  <a:pt x="5" y="0"/>
                </a:moveTo>
                <a:cubicBezTo>
                  <a:pt x="369" y="0"/>
                  <a:pt x="369" y="0"/>
                  <a:pt x="369" y="0"/>
                </a:cubicBezTo>
                <a:cubicBezTo>
                  <a:pt x="372" y="0"/>
                  <a:pt x="374" y="2"/>
                  <a:pt x="374" y="5"/>
                </a:cubicBezTo>
                <a:cubicBezTo>
                  <a:pt x="374" y="23"/>
                  <a:pt x="374" y="23"/>
                  <a:pt x="374" y="23"/>
                </a:cubicBezTo>
                <a:cubicBezTo>
                  <a:pt x="374" y="25"/>
                  <a:pt x="372" y="28"/>
                  <a:pt x="369" y="28"/>
                </a:cubicBezTo>
                <a:cubicBezTo>
                  <a:pt x="5" y="28"/>
                  <a:pt x="5" y="28"/>
                  <a:pt x="5" y="28"/>
                </a:cubicBezTo>
                <a:cubicBezTo>
                  <a:pt x="2" y="28"/>
                  <a:pt x="0" y="25"/>
                  <a:pt x="0" y="23"/>
                </a:cubicBezTo>
                <a:cubicBezTo>
                  <a:pt x="0" y="5"/>
                  <a:pt x="0" y="5"/>
                  <a:pt x="0" y="5"/>
                </a:cubicBezTo>
                <a:cubicBezTo>
                  <a:pt x="0" y="2"/>
                  <a:pt x="2" y="0"/>
                  <a:pt x="5" y="0"/>
                </a:cubicBezTo>
                <a:close/>
              </a:path>
            </a:pathLst>
          </a:custGeom>
          <a:solidFill>
            <a:srgbClr val="CDC5C3">
              <a:alpha val="40000"/>
            </a:srgbClr>
          </a:solidFill>
          <a:ln>
            <a:noFill/>
          </a:ln>
        </p:spPr>
        <p:txBody>
          <a:bodyPr vert="horz" wrap="square" lIns="68594" tIns="34297" rIns="68594" bIns="34297" numCol="1" anchor="t" anchorCtr="0" compatLnSpc="1"/>
          <a:lstStyle/>
          <a:p>
            <a:endParaRPr lang="zh-CN" altLang="en-US" sz="1000" dirty="0">
              <a:cs typeface="+mn-ea"/>
              <a:sym typeface="+mn-lt"/>
            </a:endParaRPr>
          </a:p>
        </p:txBody>
      </p:sp>
      <p:sp>
        <p:nvSpPr>
          <p:cNvPr id="16" name="Freeform 9"/>
          <p:cNvSpPr/>
          <p:nvPr/>
        </p:nvSpPr>
        <p:spPr bwMode="auto">
          <a:xfrm>
            <a:off x="1504471" y="5216089"/>
            <a:ext cx="5029215" cy="436344"/>
          </a:xfrm>
          <a:custGeom>
            <a:avLst/>
            <a:gdLst>
              <a:gd name="T0" fmla="*/ 5 w 374"/>
              <a:gd name="T1" fmla="*/ 0 h 28"/>
              <a:gd name="T2" fmla="*/ 369 w 374"/>
              <a:gd name="T3" fmla="*/ 0 h 28"/>
              <a:gd name="T4" fmla="*/ 374 w 374"/>
              <a:gd name="T5" fmla="*/ 5 h 28"/>
              <a:gd name="T6" fmla="*/ 374 w 374"/>
              <a:gd name="T7" fmla="*/ 23 h 28"/>
              <a:gd name="T8" fmla="*/ 369 w 374"/>
              <a:gd name="T9" fmla="*/ 28 h 28"/>
              <a:gd name="T10" fmla="*/ 5 w 374"/>
              <a:gd name="T11" fmla="*/ 28 h 28"/>
              <a:gd name="T12" fmla="*/ 0 w 374"/>
              <a:gd name="T13" fmla="*/ 23 h 28"/>
              <a:gd name="T14" fmla="*/ 0 w 374"/>
              <a:gd name="T15" fmla="*/ 5 h 28"/>
              <a:gd name="T16" fmla="*/ 5 w 374"/>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4" h="28">
                <a:moveTo>
                  <a:pt x="5" y="0"/>
                </a:moveTo>
                <a:cubicBezTo>
                  <a:pt x="369" y="0"/>
                  <a:pt x="369" y="0"/>
                  <a:pt x="369" y="0"/>
                </a:cubicBezTo>
                <a:cubicBezTo>
                  <a:pt x="372" y="0"/>
                  <a:pt x="374" y="2"/>
                  <a:pt x="374" y="5"/>
                </a:cubicBezTo>
                <a:cubicBezTo>
                  <a:pt x="374" y="23"/>
                  <a:pt x="374" y="23"/>
                  <a:pt x="374" y="23"/>
                </a:cubicBezTo>
                <a:cubicBezTo>
                  <a:pt x="374" y="26"/>
                  <a:pt x="372" y="28"/>
                  <a:pt x="369" y="28"/>
                </a:cubicBezTo>
                <a:cubicBezTo>
                  <a:pt x="5" y="28"/>
                  <a:pt x="5" y="28"/>
                  <a:pt x="5" y="28"/>
                </a:cubicBezTo>
                <a:cubicBezTo>
                  <a:pt x="2" y="28"/>
                  <a:pt x="0" y="26"/>
                  <a:pt x="0" y="23"/>
                </a:cubicBezTo>
                <a:cubicBezTo>
                  <a:pt x="0" y="5"/>
                  <a:pt x="0" y="5"/>
                  <a:pt x="0" y="5"/>
                </a:cubicBezTo>
                <a:cubicBezTo>
                  <a:pt x="0" y="2"/>
                  <a:pt x="2" y="0"/>
                  <a:pt x="5" y="0"/>
                </a:cubicBezTo>
                <a:close/>
              </a:path>
            </a:pathLst>
          </a:custGeom>
          <a:solidFill>
            <a:srgbClr val="CDC5C3">
              <a:alpha val="40000"/>
            </a:srgbClr>
          </a:solidFill>
          <a:ln>
            <a:noFill/>
          </a:ln>
        </p:spPr>
        <p:txBody>
          <a:bodyPr vert="horz" wrap="square" lIns="68594" tIns="34297" rIns="68594" bIns="34297" numCol="1" anchor="t" anchorCtr="0" compatLnSpc="1"/>
          <a:lstStyle/>
          <a:p>
            <a:endParaRPr lang="zh-CN" altLang="en-US" sz="1000" dirty="0">
              <a:cs typeface="+mn-ea"/>
              <a:sym typeface="+mn-lt"/>
            </a:endParaRPr>
          </a:p>
        </p:txBody>
      </p:sp>
      <p:sp>
        <p:nvSpPr>
          <p:cNvPr id="17" name="Freeform 10"/>
          <p:cNvSpPr/>
          <p:nvPr/>
        </p:nvSpPr>
        <p:spPr bwMode="auto">
          <a:xfrm>
            <a:off x="1504471" y="4310343"/>
            <a:ext cx="4409131" cy="436344"/>
          </a:xfrm>
          <a:custGeom>
            <a:avLst/>
            <a:gdLst>
              <a:gd name="T0" fmla="*/ 5 w 282"/>
              <a:gd name="T1" fmla="*/ 0 h 28"/>
              <a:gd name="T2" fmla="*/ 277 w 282"/>
              <a:gd name="T3" fmla="*/ 0 h 28"/>
              <a:gd name="T4" fmla="*/ 282 w 282"/>
              <a:gd name="T5" fmla="*/ 4 h 28"/>
              <a:gd name="T6" fmla="*/ 282 w 282"/>
              <a:gd name="T7" fmla="*/ 23 h 28"/>
              <a:gd name="T8" fmla="*/ 277 w 282"/>
              <a:gd name="T9" fmla="*/ 28 h 28"/>
              <a:gd name="T10" fmla="*/ 5 w 282"/>
              <a:gd name="T11" fmla="*/ 28 h 28"/>
              <a:gd name="T12" fmla="*/ 0 w 282"/>
              <a:gd name="T13" fmla="*/ 23 h 28"/>
              <a:gd name="T14" fmla="*/ 0 w 282"/>
              <a:gd name="T15" fmla="*/ 4 h 28"/>
              <a:gd name="T16" fmla="*/ 5 w 282"/>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2" h="28">
                <a:moveTo>
                  <a:pt x="5" y="0"/>
                </a:moveTo>
                <a:cubicBezTo>
                  <a:pt x="277" y="0"/>
                  <a:pt x="277" y="0"/>
                  <a:pt x="277" y="0"/>
                </a:cubicBezTo>
                <a:cubicBezTo>
                  <a:pt x="279" y="0"/>
                  <a:pt x="282" y="2"/>
                  <a:pt x="282" y="4"/>
                </a:cubicBezTo>
                <a:cubicBezTo>
                  <a:pt x="282" y="23"/>
                  <a:pt x="282" y="23"/>
                  <a:pt x="282" y="23"/>
                </a:cubicBezTo>
                <a:cubicBezTo>
                  <a:pt x="282" y="25"/>
                  <a:pt x="279" y="28"/>
                  <a:pt x="277" y="28"/>
                </a:cubicBezTo>
                <a:cubicBezTo>
                  <a:pt x="5" y="28"/>
                  <a:pt x="5" y="28"/>
                  <a:pt x="5" y="28"/>
                </a:cubicBezTo>
                <a:cubicBezTo>
                  <a:pt x="2" y="28"/>
                  <a:pt x="0" y="25"/>
                  <a:pt x="0" y="23"/>
                </a:cubicBezTo>
                <a:cubicBezTo>
                  <a:pt x="0" y="4"/>
                  <a:pt x="0" y="4"/>
                  <a:pt x="0" y="4"/>
                </a:cubicBezTo>
                <a:cubicBezTo>
                  <a:pt x="0" y="2"/>
                  <a:pt x="2" y="0"/>
                  <a:pt x="5" y="0"/>
                </a:cubicBezTo>
                <a:close/>
              </a:path>
            </a:pathLst>
          </a:custGeom>
          <a:solidFill>
            <a:srgbClr val="A3C8BD"/>
          </a:solidFill>
          <a:ln>
            <a:noFill/>
          </a:ln>
        </p:spPr>
        <p:txBody>
          <a:bodyPr vert="horz" wrap="square" lIns="68594" tIns="34297" rIns="68594" bIns="34297" numCol="1" anchor="ctr" anchorCtr="0" compatLnSpc="1"/>
          <a:lstStyle/>
          <a:p>
            <a:pPr algn="r"/>
            <a:r>
              <a:rPr lang="en-US" altLang="zh-CN" sz="1200" dirty="0">
                <a:solidFill>
                  <a:schemeClr val="bg1"/>
                </a:solidFill>
                <a:cs typeface="+mn-ea"/>
                <a:sym typeface="+mn-lt"/>
              </a:rPr>
              <a:t>51443.98</a:t>
            </a:r>
            <a:endParaRPr lang="zh-CN" altLang="en-US" sz="1200" dirty="0">
              <a:solidFill>
                <a:schemeClr val="bg1"/>
              </a:solidFill>
              <a:cs typeface="+mn-ea"/>
              <a:sym typeface="+mn-lt"/>
            </a:endParaRPr>
          </a:p>
        </p:txBody>
      </p:sp>
      <p:sp>
        <p:nvSpPr>
          <p:cNvPr id="18" name="Freeform 11"/>
          <p:cNvSpPr/>
          <p:nvPr/>
        </p:nvSpPr>
        <p:spPr bwMode="auto">
          <a:xfrm>
            <a:off x="1504471" y="5216089"/>
            <a:ext cx="3252311" cy="436344"/>
          </a:xfrm>
          <a:custGeom>
            <a:avLst/>
            <a:gdLst>
              <a:gd name="T0" fmla="*/ 5 w 208"/>
              <a:gd name="T1" fmla="*/ 0 h 28"/>
              <a:gd name="T2" fmla="*/ 204 w 208"/>
              <a:gd name="T3" fmla="*/ 0 h 28"/>
              <a:gd name="T4" fmla="*/ 208 w 208"/>
              <a:gd name="T5" fmla="*/ 5 h 28"/>
              <a:gd name="T6" fmla="*/ 208 w 208"/>
              <a:gd name="T7" fmla="*/ 23 h 28"/>
              <a:gd name="T8" fmla="*/ 204 w 208"/>
              <a:gd name="T9" fmla="*/ 28 h 28"/>
              <a:gd name="T10" fmla="*/ 5 w 208"/>
              <a:gd name="T11" fmla="*/ 28 h 28"/>
              <a:gd name="T12" fmla="*/ 0 w 208"/>
              <a:gd name="T13" fmla="*/ 23 h 28"/>
              <a:gd name="T14" fmla="*/ 0 w 208"/>
              <a:gd name="T15" fmla="*/ 5 h 28"/>
              <a:gd name="T16" fmla="*/ 5 w 208"/>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8" h="28">
                <a:moveTo>
                  <a:pt x="5" y="0"/>
                </a:moveTo>
                <a:cubicBezTo>
                  <a:pt x="204" y="0"/>
                  <a:pt x="204" y="0"/>
                  <a:pt x="204" y="0"/>
                </a:cubicBezTo>
                <a:cubicBezTo>
                  <a:pt x="206" y="0"/>
                  <a:pt x="208" y="2"/>
                  <a:pt x="208" y="5"/>
                </a:cubicBezTo>
                <a:cubicBezTo>
                  <a:pt x="208" y="23"/>
                  <a:pt x="208" y="23"/>
                  <a:pt x="208" y="23"/>
                </a:cubicBezTo>
                <a:cubicBezTo>
                  <a:pt x="208" y="26"/>
                  <a:pt x="206" y="28"/>
                  <a:pt x="204" y="28"/>
                </a:cubicBezTo>
                <a:cubicBezTo>
                  <a:pt x="5" y="28"/>
                  <a:pt x="5" y="28"/>
                  <a:pt x="5" y="28"/>
                </a:cubicBezTo>
                <a:cubicBezTo>
                  <a:pt x="2" y="28"/>
                  <a:pt x="0" y="26"/>
                  <a:pt x="0" y="23"/>
                </a:cubicBezTo>
                <a:cubicBezTo>
                  <a:pt x="0" y="5"/>
                  <a:pt x="0" y="5"/>
                  <a:pt x="0" y="5"/>
                </a:cubicBezTo>
                <a:cubicBezTo>
                  <a:pt x="0" y="2"/>
                  <a:pt x="2" y="0"/>
                  <a:pt x="5" y="0"/>
                </a:cubicBezTo>
                <a:close/>
              </a:path>
            </a:pathLst>
          </a:custGeom>
          <a:solidFill>
            <a:srgbClr val="A3C8BD"/>
          </a:solidFill>
          <a:ln>
            <a:noFill/>
          </a:ln>
        </p:spPr>
        <p:txBody>
          <a:bodyPr vert="horz" wrap="square" lIns="68594" tIns="34297" rIns="68594" bIns="34297" numCol="1" anchor="ctr" anchorCtr="0" compatLnSpc="1"/>
          <a:lstStyle/>
          <a:p>
            <a:pPr algn="r"/>
            <a:r>
              <a:rPr lang="en-US" altLang="zh-CN" sz="1200" dirty="0">
                <a:solidFill>
                  <a:schemeClr val="bg1"/>
                </a:solidFill>
                <a:cs typeface="+mn-ea"/>
                <a:sym typeface="+mn-lt"/>
              </a:rPr>
              <a:t>36618.46</a:t>
            </a:r>
            <a:endParaRPr lang="zh-CN" altLang="en-US" sz="1200" dirty="0">
              <a:solidFill>
                <a:schemeClr val="bg1"/>
              </a:solidFill>
              <a:cs typeface="+mn-ea"/>
              <a:sym typeface="+mn-lt"/>
            </a:endParaRPr>
          </a:p>
        </p:txBody>
      </p:sp>
      <p:sp>
        <p:nvSpPr>
          <p:cNvPr id="19" name="TextBox 18"/>
          <p:cNvSpPr txBox="1"/>
          <p:nvPr/>
        </p:nvSpPr>
        <p:spPr>
          <a:xfrm>
            <a:off x="1504471" y="3028276"/>
            <a:ext cx="1394513" cy="213585"/>
          </a:xfrm>
          <a:prstGeom prst="rect">
            <a:avLst/>
          </a:prstGeom>
          <a:noFill/>
        </p:spPr>
        <p:txBody>
          <a:bodyPr wrap="square" lIns="91458" tIns="0" rIns="91458" bIns="0" rtlCol="0" anchor="t">
            <a:spAutoFit/>
          </a:bodyPr>
          <a:lstStyle/>
          <a:p>
            <a:pPr>
              <a:lnSpc>
                <a:spcPct val="150000"/>
              </a:lnSpc>
            </a:pPr>
            <a:r>
              <a:rPr lang="zh-CN" altLang="en-US" sz="1050" dirty="0">
                <a:solidFill>
                  <a:srgbClr val="0C0104"/>
                </a:solidFill>
                <a:cs typeface="+mn-ea"/>
                <a:sym typeface="+mn-lt"/>
              </a:rPr>
              <a:t>添加标题内容</a:t>
            </a:r>
            <a:endParaRPr lang="zh-CN" altLang="en-US" sz="1050" dirty="0">
              <a:solidFill>
                <a:srgbClr val="0C0104"/>
              </a:solidFill>
              <a:cs typeface="+mn-ea"/>
              <a:sym typeface="+mn-lt"/>
            </a:endParaRPr>
          </a:p>
        </p:txBody>
      </p:sp>
      <p:sp>
        <p:nvSpPr>
          <p:cNvPr id="20" name="TextBox 19"/>
          <p:cNvSpPr txBox="1"/>
          <p:nvPr/>
        </p:nvSpPr>
        <p:spPr>
          <a:xfrm>
            <a:off x="1504471" y="3944540"/>
            <a:ext cx="1938925" cy="213585"/>
          </a:xfrm>
          <a:prstGeom prst="rect">
            <a:avLst/>
          </a:prstGeom>
          <a:noFill/>
        </p:spPr>
        <p:txBody>
          <a:bodyPr wrap="square" lIns="91458" tIns="0" rIns="91458" bIns="0" rtlCol="0" anchor="t">
            <a:spAutoFit/>
          </a:bodyPr>
          <a:lstStyle/>
          <a:p>
            <a:pPr>
              <a:lnSpc>
                <a:spcPct val="150000"/>
              </a:lnSpc>
            </a:pPr>
            <a:r>
              <a:rPr lang="zh-CN" altLang="en-US" sz="1050" dirty="0">
                <a:solidFill>
                  <a:srgbClr val="0C0104"/>
                </a:solidFill>
                <a:cs typeface="+mn-ea"/>
                <a:sym typeface="+mn-lt"/>
              </a:rPr>
              <a:t>添加标题内容</a:t>
            </a:r>
            <a:endParaRPr lang="zh-CN" altLang="en-US" sz="1050" dirty="0">
              <a:solidFill>
                <a:srgbClr val="0C0104"/>
              </a:solidFill>
              <a:cs typeface="+mn-ea"/>
              <a:sym typeface="+mn-lt"/>
            </a:endParaRPr>
          </a:p>
        </p:txBody>
      </p:sp>
      <p:sp>
        <p:nvSpPr>
          <p:cNvPr id="21" name="TextBox 20"/>
          <p:cNvSpPr txBox="1"/>
          <p:nvPr/>
        </p:nvSpPr>
        <p:spPr>
          <a:xfrm>
            <a:off x="1504471" y="4870124"/>
            <a:ext cx="1394513" cy="213585"/>
          </a:xfrm>
          <a:prstGeom prst="rect">
            <a:avLst/>
          </a:prstGeom>
          <a:noFill/>
        </p:spPr>
        <p:txBody>
          <a:bodyPr wrap="square" lIns="91458" tIns="0" rIns="91458" bIns="0" rtlCol="0" anchor="t">
            <a:spAutoFit/>
          </a:bodyPr>
          <a:lstStyle/>
          <a:p>
            <a:pPr>
              <a:lnSpc>
                <a:spcPct val="150000"/>
              </a:lnSpc>
            </a:pPr>
            <a:r>
              <a:rPr lang="zh-CN" altLang="en-US" sz="1050" dirty="0">
                <a:solidFill>
                  <a:srgbClr val="0C0104"/>
                </a:solidFill>
                <a:cs typeface="+mn-ea"/>
                <a:sym typeface="+mn-lt"/>
              </a:rPr>
              <a:t>添加标题内容</a:t>
            </a:r>
            <a:endParaRPr lang="zh-CN" altLang="en-US" sz="1050" dirty="0">
              <a:solidFill>
                <a:srgbClr val="0C0104"/>
              </a:solidFill>
              <a:cs typeface="+mn-ea"/>
              <a:sym typeface="+mn-lt"/>
            </a:endParaRPr>
          </a:p>
        </p:txBody>
      </p:sp>
      <p:sp>
        <p:nvSpPr>
          <p:cNvPr id="22" name="矩形 21"/>
          <p:cNvSpPr/>
          <p:nvPr/>
        </p:nvSpPr>
        <p:spPr>
          <a:xfrm>
            <a:off x="1504471" y="2147195"/>
            <a:ext cx="4880975" cy="743986"/>
          </a:xfrm>
          <a:prstGeom prst="rect">
            <a:avLst/>
          </a:prstGeom>
        </p:spPr>
        <p:txBody>
          <a:bodyPr wrap="square">
            <a:spAutoFit/>
          </a:bodyPr>
          <a:lstStyle/>
          <a:p>
            <a:pPr>
              <a:lnSpc>
                <a:spcPct val="150000"/>
              </a:lnSpc>
            </a:pPr>
            <a:r>
              <a:rPr lang="en-US" altLang="zh-CN" sz="3200" b="1" dirty="0">
                <a:cs typeface="+mn-ea"/>
                <a:sym typeface="+mn-lt"/>
              </a:rPr>
              <a:t>Picture on slide </a:t>
            </a:r>
            <a:endParaRPr lang="en-US" altLang="zh-CN" sz="3200" b="1" dirty="0">
              <a:cs typeface="+mn-ea"/>
              <a:sym typeface="+mn-lt"/>
            </a:endParaRPr>
          </a:p>
        </p:txBody>
      </p:sp>
      <p:pic>
        <p:nvPicPr>
          <p:cNvPr id="24" name="Picture 7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337318" y="278630"/>
            <a:ext cx="4057927" cy="6763213"/>
          </a:xfrm>
          <a:prstGeom prst="rect">
            <a:avLst/>
          </a:prstGeom>
        </p:spPr>
      </p:pic>
      <p:pic>
        <p:nvPicPr>
          <p:cNvPr id="25" name="图片占位符 12" descr="图片包含 室内, 墙壁, 餐桌&#10;&#10;已生成极高可信度的说明"/>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8281287" y="1528008"/>
            <a:ext cx="2162086" cy="382869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300" advTm="0">
        <p14:pan/>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20000" decel="8000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ppt_x"/>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1" accel="20000" decel="80000" fill="hold" grpId="0" nodeType="withEffect">
                                  <p:stCondLst>
                                    <p:cond delay="20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ppt_x"/>
                                          </p:val>
                                        </p:tav>
                                        <p:tav tm="100000">
                                          <p:val>
                                            <p:strVal val="#ppt_x"/>
                                          </p:val>
                                        </p:tav>
                                      </p:tavLst>
                                    </p:anim>
                                    <p:anim calcmode="lin" valueType="num">
                                      <p:cBhvr additive="base">
                                        <p:cTn id="12" dur="1000" fill="hold"/>
                                        <p:tgtEl>
                                          <p:spTgt spid="5"/>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53" presetClass="entr" presetSubtype="16" fill="hold" grpId="0" nodeType="afterEffect">
                                  <p:stCondLst>
                                    <p:cond delay="0"/>
                                  </p:stCondLst>
                                  <p:iterate type="lt">
                                    <p:tmPct val="10000"/>
                                  </p:iterate>
                                  <p:childTnLst>
                                    <p:set>
                                      <p:cBhvr>
                                        <p:cTn id="15" dur="1" fill="hold">
                                          <p:stCondLst>
                                            <p:cond delay="0"/>
                                          </p:stCondLst>
                                        </p:cTn>
                                        <p:tgtEl>
                                          <p:spTgt spid="22"/>
                                        </p:tgtEl>
                                        <p:attrNameLst>
                                          <p:attrName>style.visibility</p:attrName>
                                        </p:attrNameLst>
                                      </p:cBhvr>
                                      <p:to>
                                        <p:strVal val="visible"/>
                                      </p:to>
                                    </p:set>
                                    <p:anim calcmode="lin" valueType="num">
                                      <p:cBhvr>
                                        <p:cTn id="16" dur="500" fill="hold"/>
                                        <p:tgtEl>
                                          <p:spTgt spid="22"/>
                                        </p:tgtEl>
                                        <p:attrNameLst>
                                          <p:attrName>ppt_w</p:attrName>
                                        </p:attrNameLst>
                                      </p:cBhvr>
                                      <p:tavLst>
                                        <p:tav tm="0">
                                          <p:val>
                                            <p:fltVal val="0"/>
                                          </p:val>
                                        </p:tav>
                                        <p:tav tm="100000">
                                          <p:val>
                                            <p:strVal val="#ppt_w"/>
                                          </p:val>
                                        </p:tav>
                                      </p:tavLst>
                                    </p:anim>
                                    <p:anim calcmode="lin" valueType="num">
                                      <p:cBhvr>
                                        <p:cTn id="17" dur="500" fill="hold"/>
                                        <p:tgtEl>
                                          <p:spTgt spid="22"/>
                                        </p:tgtEl>
                                        <p:attrNameLst>
                                          <p:attrName>ppt_h</p:attrName>
                                        </p:attrNameLst>
                                      </p:cBhvr>
                                      <p:tavLst>
                                        <p:tav tm="0">
                                          <p:val>
                                            <p:fltVal val="0"/>
                                          </p:val>
                                        </p:tav>
                                        <p:tav tm="100000">
                                          <p:val>
                                            <p:strVal val="#ppt_h"/>
                                          </p:val>
                                        </p:tav>
                                      </p:tavLst>
                                    </p:anim>
                                    <p:animEffect transition="in" filter="fade">
                                      <p:cBhvr>
                                        <p:cTn id="18" dur="500"/>
                                        <p:tgtEl>
                                          <p:spTgt spid="22"/>
                                        </p:tgtEl>
                                      </p:cBhvr>
                                    </p:animEffect>
                                  </p:childTnLst>
                                </p:cTn>
                              </p:par>
                            </p:childTnLst>
                          </p:cTn>
                        </p:par>
                        <p:par>
                          <p:cTn id="19" fill="hold">
                            <p:stCondLst>
                              <p:cond delay="1299"/>
                            </p:stCondLst>
                            <p:childTnLst>
                              <p:par>
                                <p:cTn id="20" presetID="2" presetClass="entr" presetSubtype="4" fill="hold" grpId="0" nodeType="after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additive="base">
                                        <p:cTn id="22" dur="500" fill="hold"/>
                                        <p:tgtEl>
                                          <p:spTgt spid="19"/>
                                        </p:tgtEl>
                                        <p:attrNameLst>
                                          <p:attrName>ppt_x</p:attrName>
                                        </p:attrNameLst>
                                      </p:cBhvr>
                                      <p:tavLst>
                                        <p:tav tm="0">
                                          <p:val>
                                            <p:strVal val="#ppt_x"/>
                                          </p:val>
                                        </p:tav>
                                        <p:tav tm="100000">
                                          <p:val>
                                            <p:strVal val="#ppt_x"/>
                                          </p:val>
                                        </p:tav>
                                      </p:tavLst>
                                    </p:anim>
                                    <p:anim calcmode="lin" valueType="num">
                                      <p:cBhvr additive="base">
                                        <p:cTn id="23" dur="500" fill="hold"/>
                                        <p:tgtEl>
                                          <p:spTgt spid="19"/>
                                        </p:tgtEl>
                                        <p:attrNameLst>
                                          <p:attrName>ppt_y</p:attrName>
                                        </p:attrNameLst>
                                      </p:cBhvr>
                                      <p:tavLst>
                                        <p:tav tm="0">
                                          <p:val>
                                            <p:strVal val="1+#ppt_h/2"/>
                                          </p:val>
                                        </p:tav>
                                        <p:tav tm="100000">
                                          <p:val>
                                            <p:strVal val="#ppt_y"/>
                                          </p:val>
                                        </p:tav>
                                      </p:tavLst>
                                    </p:anim>
                                  </p:childTnLst>
                                </p:cTn>
                              </p:par>
                            </p:childTnLst>
                          </p:cTn>
                        </p:par>
                        <p:par>
                          <p:cTn id="24" fill="hold">
                            <p:stCondLst>
                              <p:cond delay="1799"/>
                            </p:stCondLst>
                            <p:childTnLst>
                              <p:par>
                                <p:cTn id="25" presetID="22" presetClass="entr" presetSubtype="8"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left)">
                                      <p:cBhvr>
                                        <p:cTn id="27" dur="500"/>
                                        <p:tgtEl>
                                          <p:spTgt spid="13"/>
                                        </p:tgtEl>
                                      </p:cBhvr>
                                    </p:animEffect>
                                  </p:childTnLst>
                                </p:cTn>
                              </p:par>
                            </p:childTnLst>
                          </p:cTn>
                        </p:par>
                        <p:par>
                          <p:cTn id="28" fill="hold">
                            <p:stCondLst>
                              <p:cond delay="2299"/>
                            </p:stCondLst>
                            <p:childTnLst>
                              <p:par>
                                <p:cTn id="29" presetID="22" presetClass="entr" presetSubtype="8"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ipe(left)">
                                      <p:cBhvr>
                                        <p:cTn id="31" dur="500"/>
                                        <p:tgtEl>
                                          <p:spTgt spid="14"/>
                                        </p:tgtEl>
                                      </p:cBhvr>
                                    </p:animEffect>
                                  </p:childTnLst>
                                </p:cTn>
                              </p:par>
                            </p:childTnLst>
                          </p:cTn>
                        </p:par>
                        <p:par>
                          <p:cTn id="32" fill="hold">
                            <p:stCondLst>
                              <p:cond delay="2799"/>
                            </p:stCondLst>
                            <p:childTnLst>
                              <p:par>
                                <p:cTn id="33" presetID="2" presetClass="entr" presetSubtype="4" fill="hold" grpId="0" nodeType="after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additive="base">
                                        <p:cTn id="35" dur="500" fill="hold"/>
                                        <p:tgtEl>
                                          <p:spTgt spid="20"/>
                                        </p:tgtEl>
                                        <p:attrNameLst>
                                          <p:attrName>ppt_x</p:attrName>
                                        </p:attrNameLst>
                                      </p:cBhvr>
                                      <p:tavLst>
                                        <p:tav tm="0">
                                          <p:val>
                                            <p:strVal val="#ppt_x"/>
                                          </p:val>
                                        </p:tav>
                                        <p:tav tm="100000">
                                          <p:val>
                                            <p:strVal val="#ppt_x"/>
                                          </p:val>
                                        </p:tav>
                                      </p:tavLst>
                                    </p:anim>
                                    <p:anim calcmode="lin" valueType="num">
                                      <p:cBhvr additive="base">
                                        <p:cTn id="36" dur="500" fill="hold"/>
                                        <p:tgtEl>
                                          <p:spTgt spid="20"/>
                                        </p:tgtEl>
                                        <p:attrNameLst>
                                          <p:attrName>ppt_y</p:attrName>
                                        </p:attrNameLst>
                                      </p:cBhvr>
                                      <p:tavLst>
                                        <p:tav tm="0">
                                          <p:val>
                                            <p:strVal val="1+#ppt_h/2"/>
                                          </p:val>
                                        </p:tav>
                                        <p:tav tm="100000">
                                          <p:val>
                                            <p:strVal val="#ppt_y"/>
                                          </p:val>
                                        </p:tav>
                                      </p:tavLst>
                                    </p:anim>
                                  </p:childTnLst>
                                </p:cTn>
                              </p:par>
                            </p:childTnLst>
                          </p:cTn>
                        </p:par>
                        <p:par>
                          <p:cTn id="37" fill="hold">
                            <p:stCondLst>
                              <p:cond delay="3299"/>
                            </p:stCondLst>
                            <p:childTnLst>
                              <p:par>
                                <p:cTn id="38" presetID="22" presetClass="entr" presetSubtype="8" fill="hold" grpId="0" nodeType="after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wipe(left)">
                                      <p:cBhvr>
                                        <p:cTn id="40" dur="500"/>
                                        <p:tgtEl>
                                          <p:spTgt spid="15"/>
                                        </p:tgtEl>
                                      </p:cBhvr>
                                    </p:animEffect>
                                  </p:childTnLst>
                                </p:cTn>
                              </p:par>
                            </p:childTnLst>
                          </p:cTn>
                        </p:par>
                        <p:par>
                          <p:cTn id="41" fill="hold">
                            <p:stCondLst>
                              <p:cond delay="3799"/>
                            </p:stCondLst>
                            <p:childTnLst>
                              <p:par>
                                <p:cTn id="42" presetID="22" presetClass="entr" presetSubtype="8" fill="hold" grpId="0" nodeType="after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wipe(left)">
                                      <p:cBhvr>
                                        <p:cTn id="44" dur="500"/>
                                        <p:tgtEl>
                                          <p:spTgt spid="17"/>
                                        </p:tgtEl>
                                      </p:cBhvr>
                                    </p:animEffect>
                                  </p:childTnLst>
                                </p:cTn>
                              </p:par>
                            </p:childTnLst>
                          </p:cTn>
                        </p:par>
                        <p:par>
                          <p:cTn id="45" fill="hold">
                            <p:stCondLst>
                              <p:cond delay="4299"/>
                            </p:stCondLst>
                            <p:childTnLst>
                              <p:par>
                                <p:cTn id="46" presetID="2" presetClass="entr" presetSubtype="4" fill="hold" grpId="0" nodeType="afterEffect">
                                  <p:stCondLst>
                                    <p:cond delay="0"/>
                                  </p:stCondLst>
                                  <p:childTnLst>
                                    <p:set>
                                      <p:cBhvr>
                                        <p:cTn id="47" dur="1" fill="hold">
                                          <p:stCondLst>
                                            <p:cond delay="0"/>
                                          </p:stCondLst>
                                        </p:cTn>
                                        <p:tgtEl>
                                          <p:spTgt spid="21"/>
                                        </p:tgtEl>
                                        <p:attrNameLst>
                                          <p:attrName>style.visibility</p:attrName>
                                        </p:attrNameLst>
                                      </p:cBhvr>
                                      <p:to>
                                        <p:strVal val="visible"/>
                                      </p:to>
                                    </p:set>
                                    <p:anim calcmode="lin" valueType="num">
                                      <p:cBhvr additive="base">
                                        <p:cTn id="48" dur="500" fill="hold"/>
                                        <p:tgtEl>
                                          <p:spTgt spid="21"/>
                                        </p:tgtEl>
                                        <p:attrNameLst>
                                          <p:attrName>ppt_x</p:attrName>
                                        </p:attrNameLst>
                                      </p:cBhvr>
                                      <p:tavLst>
                                        <p:tav tm="0">
                                          <p:val>
                                            <p:strVal val="#ppt_x"/>
                                          </p:val>
                                        </p:tav>
                                        <p:tav tm="100000">
                                          <p:val>
                                            <p:strVal val="#ppt_x"/>
                                          </p:val>
                                        </p:tav>
                                      </p:tavLst>
                                    </p:anim>
                                    <p:anim calcmode="lin" valueType="num">
                                      <p:cBhvr additive="base">
                                        <p:cTn id="49" dur="500" fill="hold"/>
                                        <p:tgtEl>
                                          <p:spTgt spid="21"/>
                                        </p:tgtEl>
                                        <p:attrNameLst>
                                          <p:attrName>ppt_y</p:attrName>
                                        </p:attrNameLst>
                                      </p:cBhvr>
                                      <p:tavLst>
                                        <p:tav tm="0">
                                          <p:val>
                                            <p:strVal val="1+#ppt_h/2"/>
                                          </p:val>
                                        </p:tav>
                                        <p:tav tm="100000">
                                          <p:val>
                                            <p:strVal val="#ppt_y"/>
                                          </p:val>
                                        </p:tav>
                                      </p:tavLst>
                                    </p:anim>
                                  </p:childTnLst>
                                </p:cTn>
                              </p:par>
                            </p:childTnLst>
                          </p:cTn>
                        </p:par>
                        <p:par>
                          <p:cTn id="50" fill="hold">
                            <p:stCondLst>
                              <p:cond delay="4799"/>
                            </p:stCondLst>
                            <p:childTnLst>
                              <p:par>
                                <p:cTn id="51" presetID="22" presetClass="entr" presetSubtype="8" fill="hold" grpId="0" nodeType="after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wipe(left)">
                                      <p:cBhvr>
                                        <p:cTn id="53" dur="500"/>
                                        <p:tgtEl>
                                          <p:spTgt spid="16"/>
                                        </p:tgtEl>
                                      </p:cBhvr>
                                    </p:animEffect>
                                  </p:childTnLst>
                                </p:cTn>
                              </p:par>
                            </p:childTnLst>
                          </p:cTn>
                        </p:par>
                        <p:par>
                          <p:cTn id="54" fill="hold">
                            <p:stCondLst>
                              <p:cond delay="5299"/>
                            </p:stCondLst>
                            <p:childTnLst>
                              <p:par>
                                <p:cTn id="55" presetID="22" presetClass="entr" presetSubtype="8" fill="hold" grpId="0" nodeType="after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wipe(left)">
                                      <p:cBhvr>
                                        <p:cTn id="5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animBg="1"/>
      <p:bldP spid="14" grpId="0" animBg="1"/>
      <p:bldP spid="15" grpId="0" animBg="1"/>
      <p:bldP spid="16" grpId="0" animBg="1"/>
      <p:bldP spid="17" grpId="0" animBg="1"/>
      <p:bldP spid="18" grpId="0" animBg="1"/>
      <p:bldP spid="19" grpId="0"/>
      <p:bldP spid="20" grpId="0"/>
      <p:bldP spid="21" grpId="0"/>
      <p:bldP spid="2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íṥļïḋé"/>
          <p:cNvSpPr/>
          <p:nvPr/>
        </p:nvSpPr>
        <p:spPr>
          <a:xfrm>
            <a:off x="4116630" y="523389"/>
            <a:ext cx="3730277" cy="646331"/>
          </a:xfrm>
          <a:prstGeom prst="rect">
            <a:avLst/>
          </a:prstGeom>
          <a:noFill/>
          <a:ln w="3175"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zh-CN" altLang="en-US" sz="3600" dirty="0">
                <a:solidFill>
                  <a:srgbClr val="C0B6B4"/>
                </a:solidFill>
                <a:cs typeface="+mn-ea"/>
                <a:sym typeface="+mn-lt"/>
              </a:rPr>
              <a:t>未来发展前景</a:t>
            </a:r>
            <a:endParaRPr lang="zh-CN" altLang="en-US" sz="3600" dirty="0">
              <a:solidFill>
                <a:srgbClr val="C0B6B4"/>
              </a:solidFill>
              <a:cs typeface="+mn-ea"/>
              <a:sym typeface="+mn-lt"/>
            </a:endParaRPr>
          </a:p>
        </p:txBody>
      </p:sp>
      <p:cxnSp>
        <p:nvCxnSpPr>
          <p:cNvPr id="6" name="直接连接符 5"/>
          <p:cNvCxnSpPr/>
          <p:nvPr/>
        </p:nvCxnSpPr>
        <p:spPr>
          <a:xfrm>
            <a:off x="5426183" y="1294770"/>
            <a:ext cx="1111170" cy="0"/>
          </a:xfrm>
          <a:prstGeom prst="line">
            <a:avLst/>
          </a:prstGeom>
          <a:ln w="19050">
            <a:solidFill>
              <a:srgbClr val="C0B6B4"/>
            </a:solidFill>
          </a:ln>
        </p:spPr>
        <p:style>
          <a:lnRef idx="1">
            <a:schemeClr val="accent1"/>
          </a:lnRef>
          <a:fillRef idx="0">
            <a:schemeClr val="accent1"/>
          </a:fillRef>
          <a:effectRef idx="0">
            <a:schemeClr val="accent1"/>
          </a:effectRef>
          <a:fontRef idx="minor">
            <a:schemeClr val="tx1"/>
          </a:fontRef>
        </p:style>
      </p:cxnSp>
      <p:pic>
        <p:nvPicPr>
          <p:cNvPr id="9" name="图片 8"/>
          <p:cNvPicPr>
            <a:picLocks noChangeAspect="1"/>
          </p:cNvPicPr>
          <p:nvPr/>
        </p:nvPicPr>
        <p:blipFill>
          <a:blip r:embed="rId1">
            <a:extLst>
              <a:ext uri="{28A0092B-C50C-407E-A947-70E740481C1C}">
                <a14:useLocalDpi xmlns:a14="http://schemas.microsoft.com/office/drawing/2010/main" val="0"/>
              </a:ext>
            </a:extLst>
          </a:blip>
          <a:srcRect/>
          <a:stretch>
            <a:fillRect/>
          </a:stretch>
        </p:blipFill>
        <p:spPr>
          <a:xfrm>
            <a:off x="650239" y="2389506"/>
            <a:ext cx="3367405" cy="3265170"/>
          </a:xfrm>
          <a:prstGeom prst="ellipse">
            <a:avLst/>
          </a:prstGeom>
          <a:blipFill dpi="0" rotWithShape="1">
            <a:blip r:embed="rId1">
              <a:extLst>
                <a:ext uri="{28A0092B-C50C-407E-A947-70E740481C1C}">
                  <a14:useLocalDpi xmlns:a14="http://schemas.microsoft.com/office/drawing/2010/main" val="0"/>
                </a:ext>
              </a:extLst>
            </a:blip>
            <a:srcRect/>
            <a:stretch>
              <a:fillRect/>
            </a:stretch>
          </a:blipFill>
        </p:spPr>
      </p:pic>
      <p:sp>
        <p:nvSpPr>
          <p:cNvPr id="10" name="弧形 9"/>
          <p:cNvSpPr/>
          <p:nvPr/>
        </p:nvSpPr>
        <p:spPr>
          <a:xfrm>
            <a:off x="3622675" y="1637030"/>
            <a:ext cx="1837690" cy="1884680"/>
          </a:xfrm>
          <a:prstGeom prst="arc">
            <a:avLst>
              <a:gd name="adj1" fmla="val 17054429"/>
              <a:gd name="adj2" fmla="val 20275382"/>
            </a:avLst>
          </a:prstGeom>
          <a:ln w="19050">
            <a:solidFill>
              <a:srgbClr val="B5D6C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sp>
        <p:nvSpPr>
          <p:cNvPr id="11" name="弧形 10"/>
          <p:cNvSpPr/>
          <p:nvPr/>
        </p:nvSpPr>
        <p:spPr>
          <a:xfrm>
            <a:off x="397510" y="1992630"/>
            <a:ext cx="3894455" cy="3856355"/>
          </a:xfrm>
          <a:prstGeom prst="arc">
            <a:avLst>
              <a:gd name="adj1" fmla="val 4288248"/>
              <a:gd name="adj2" fmla="val 9874473"/>
            </a:avLst>
          </a:prstGeom>
          <a:ln w="19050">
            <a:solidFill>
              <a:srgbClr val="B5D6C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sp>
        <p:nvSpPr>
          <p:cNvPr id="12" name="弧形 11"/>
          <p:cNvSpPr/>
          <p:nvPr/>
        </p:nvSpPr>
        <p:spPr>
          <a:xfrm>
            <a:off x="5460365" y="3921760"/>
            <a:ext cx="1602740" cy="1927225"/>
          </a:xfrm>
          <a:prstGeom prst="arc">
            <a:avLst>
              <a:gd name="adj1" fmla="val 21573443"/>
              <a:gd name="adj2" fmla="val 3902523"/>
            </a:avLst>
          </a:prstGeom>
          <a:ln w="19050">
            <a:solidFill>
              <a:srgbClr val="B5D6C5"/>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sp>
        <p:nvSpPr>
          <p:cNvPr id="13" name="椭圆 12"/>
          <p:cNvSpPr/>
          <p:nvPr/>
        </p:nvSpPr>
        <p:spPr>
          <a:xfrm>
            <a:off x="2965450" y="5698490"/>
            <a:ext cx="106680" cy="106680"/>
          </a:xfrm>
          <a:prstGeom prst="ellipse">
            <a:avLst/>
          </a:prstGeom>
          <a:solidFill>
            <a:srgbClr val="B5D6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椭圆 13"/>
          <p:cNvSpPr/>
          <p:nvPr/>
        </p:nvSpPr>
        <p:spPr>
          <a:xfrm>
            <a:off x="5353685" y="2275205"/>
            <a:ext cx="106680" cy="106680"/>
          </a:xfrm>
          <a:prstGeom prst="ellipse">
            <a:avLst/>
          </a:prstGeom>
          <a:solidFill>
            <a:srgbClr val="B5D6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椭圆 14"/>
          <p:cNvSpPr/>
          <p:nvPr/>
        </p:nvSpPr>
        <p:spPr>
          <a:xfrm>
            <a:off x="7029450" y="4759325"/>
            <a:ext cx="106680" cy="106680"/>
          </a:xfrm>
          <a:prstGeom prst="ellipse">
            <a:avLst/>
          </a:prstGeom>
          <a:solidFill>
            <a:srgbClr val="B5D6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文本框 15"/>
          <p:cNvSpPr txBox="1"/>
          <p:nvPr/>
        </p:nvSpPr>
        <p:spPr>
          <a:xfrm>
            <a:off x="4692650" y="4590415"/>
            <a:ext cx="1727835" cy="923330"/>
          </a:xfrm>
          <a:prstGeom prst="rect">
            <a:avLst/>
          </a:prstGeom>
          <a:noFill/>
        </p:spPr>
        <p:txBody>
          <a:bodyPr wrap="square" rtlCol="0">
            <a:spAutoFit/>
          </a:bodyPr>
          <a:lstStyle/>
          <a:p>
            <a:pPr algn="ctr">
              <a:lnSpc>
                <a:spcPct val="150000"/>
              </a:lnSpc>
            </a:pPr>
            <a:r>
              <a:rPr lang="zh-CN" altLang="en-US" sz="1200" dirty="0">
                <a:cs typeface="+mn-ea"/>
                <a:sym typeface="+mn-lt"/>
              </a:rPr>
              <a:t>请替换您所有需要的文本请替换您所有需要的文本</a:t>
            </a:r>
            <a:r>
              <a:rPr sz="1200" dirty="0">
                <a:cs typeface="+mn-ea"/>
                <a:sym typeface="+mn-lt"/>
              </a:rPr>
              <a:t>请替换您</a:t>
            </a:r>
            <a:r>
              <a:rPr lang="zh-CN" sz="1200" dirty="0">
                <a:cs typeface="+mn-ea"/>
                <a:sym typeface="+mn-lt"/>
              </a:rPr>
              <a:t>。</a:t>
            </a:r>
            <a:endParaRPr lang="zh-CN" sz="1200" dirty="0">
              <a:cs typeface="+mn-ea"/>
              <a:sym typeface="+mn-lt"/>
            </a:endParaRPr>
          </a:p>
        </p:txBody>
      </p:sp>
      <p:grpSp>
        <p:nvGrpSpPr>
          <p:cNvPr id="17" name="组合 16"/>
          <p:cNvGrpSpPr/>
          <p:nvPr/>
        </p:nvGrpSpPr>
        <p:grpSpPr>
          <a:xfrm>
            <a:off x="4215765" y="3296920"/>
            <a:ext cx="2681605" cy="2681605"/>
            <a:chOff x="4139565" y="3252470"/>
            <a:chExt cx="2681605" cy="2681605"/>
          </a:xfrm>
        </p:grpSpPr>
        <p:sp>
          <p:nvSpPr>
            <p:cNvPr id="18" name="椭圆 17"/>
            <p:cNvSpPr/>
            <p:nvPr/>
          </p:nvSpPr>
          <p:spPr>
            <a:xfrm>
              <a:off x="4139565" y="3252470"/>
              <a:ext cx="2681605" cy="2681605"/>
            </a:xfrm>
            <a:prstGeom prst="ellipse">
              <a:avLst/>
            </a:prstGeom>
            <a:noFill/>
            <a:ln w="25400">
              <a:solidFill>
                <a:srgbClr val="B5D6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9" name="组合 18"/>
            <p:cNvGrpSpPr/>
            <p:nvPr/>
          </p:nvGrpSpPr>
          <p:grpSpPr>
            <a:xfrm>
              <a:off x="5146675" y="3789680"/>
              <a:ext cx="711200" cy="544830"/>
              <a:chOff x="13092" y="5100"/>
              <a:chExt cx="916" cy="720"/>
            </a:xfrm>
            <a:solidFill>
              <a:srgbClr val="B5D6C5"/>
            </a:solidFill>
          </p:grpSpPr>
          <p:sp>
            <p:nvSpPr>
              <p:cNvPr id="20" name="Oval 150"/>
              <p:cNvSpPr>
                <a:spLocks noChangeArrowheads="1"/>
              </p:cNvSpPr>
              <p:nvPr/>
            </p:nvSpPr>
            <p:spPr bwMode="auto">
              <a:xfrm>
                <a:off x="13477" y="5178"/>
                <a:ext cx="148" cy="181"/>
              </a:xfrm>
              <a:prstGeom prst="ellipse">
                <a:avLst/>
              </a:prstGeom>
              <a:grpFill/>
              <a:ln>
                <a:noFill/>
              </a:ln>
            </p:spPr>
            <p:txBody>
              <a:bodyPr vert="horz" wrap="square" lIns="91440" tIns="45720" rIns="91440" bIns="45720" numCol="1" anchor="t" anchorCtr="0" compatLnSpc="1"/>
              <a:lstStyle/>
              <a:p>
                <a:endParaRPr lang="en-US">
                  <a:cs typeface="+mn-ea"/>
                  <a:sym typeface="+mn-lt"/>
                </a:endParaRPr>
              </a:p>
            </p:txBody>
          </p:sp>
          <p:sp>
            <p:nvSpPr>
              <p:cNvPr id="21" name="Freeform 151"/>
              <p:cNvSpPr/>
              <p:nvPr/>
            </p:nvSpPr>
            <p:spPr bwMode="auto">
              <a:xfrm>
                <a:off x="13394" y="5372"/>
                <a:ext cx="311" cy="189"/>
              </a:xfrm>
              <a:custGeom>
                <a:avLst/>
                <a:gdLst>
                  <a:gd name="T0" fmla="*/ 36 w 72"/>
                  <a:gd name="T1" fmla="*/ 44 h 44"/>
                  <a:gd name="T2" fmla="*/ 41 w 72"/>
                  <a:gd name="T3" fmla="*/ 44 h 44"/>
                  <a:gd name="T4" fmla="*/ 72 w 72"/>
                  <a:gd name="T5" fmla="*/ 31 h 44"/>
                  <a:gd name="T6" fmla="*/ 70 w 72"/>
                  <a:gd name="T7" fmla="*/ 12 h 44"/>
                  <a:gd name="T8" fmla="*/ 60 w 72"/>
                  <a:gd name="T9" fmla="*/ 2 h 44"/>
                  <a:gd name="T10" fmla="*/ 50 w 72"/>
                  <a:gd name="T11" fmla="*/ 1 h 44"/>
                  <a:gd name="T12" fmla="*/ 50 w 72"/>
                  <a:gd name="T13" fmla="*/ 1 h 44"/>
                  <a:gd name="T14" fmla="*/ 57 w 72"/>
                  <a:gd name="T15" fmla="*/ 7 h 44"/>
                  <a:gd name="T16" fmla="*/ 49 w 72"/>
                  <a:gd name="T17" fmla="*/ 12 h 44"/>
                  <a:gd name="T18" fmla="*/ 53 w 72"/>
                  <a:gd name="T19" fmla="*/ 19 h 44"/>
                  <a:gd name="T20" fmla="*/ 41 w 72"/>
                  <a:gd name="T21" fmla="*/ 43 h 44"/>
                  <a:gd name="T22" fmla="*/ 40 w 72"/>
                  <a:gd name="T23" fmla="*/ 9 h 44"/>
                  <a:gd name="T24" fmla="*/ 41 w 72"/>
                  <a:gd name="T25" fmla="*/ 7 h 44"/>
                  <a:gd name="T26" fmla="*/ 39 w 72"/>
                  <a:gd name="T27" fmla="*/ 0 h 44"/>
                  <a:gd name="T28" fmla="*/ 32 w 72"/>
                  <a:gd name="T29" fmla="*/ 0 h 44"/>
                  <a:gd name="T30" fmla="*/ 30 w 72"/>
                  <a:gd name="T31" fmla="*/ 7 h 44"/>
                  <a:gd name="T32" fmla="*/ 32 w 72"/>
                  <a:gd name="T33" fmla="*/ 9 h 44"/>
                  <a:gd name="T34" fmla="*/ 30 w 72"/>
                  <a:gd name="T35" fmla="*/ 43 h 44"/>
                  <a:gd name="T36" fmla="*/ 19 w 72"/>
                  <a:gd name="T37" fmla="*/ 19 h 44"/>
                  <a:gd name="T38" fmla="*/ 23 w 72"/>
                  <a:gd name="T39" fmla="*/ 12 h 44"/>
                  <a:gd name="T40" fmla="*/ 14 w 72"/>
                  <a:gd name="T41" fmla="*/ 7 h 44"/>
                  <a:gd name="T42" fmla="*/ 21 w 72"/>
                  <a:gd name="T43" fmla="*/ 1 h 44"/>
                  <a:gd name="T44" fmla="*/ 21 w 72"/>
                  <a:gd name="T45" fmla="*/ 1 h 44"/>
                  <a:gd name="T46" fmla="*/ 12 w 72"/>
                  <a:gd name="T47" fmla="*/ 2 h 44"/>
                  <a:gd name="T48" fmla="*/ 12 w 72"/>
                  <a:gd name="T49" fmla="*/ 2 h 44"/>
                  <a:gd name="T50" fmla="*/ 2 w 72"/>
                  <a:gd name="T51" fmla="*/ 12 h 44"/>
                  <a:gd name="T52" fmla="*/ 0 w 72"/>
                  <a:gd name="T53" fmla="*/ 32 h 44"/>
                  <a:gd name="T54" fmla="*/ 30 w 72"/>
                  <a:gd name="T55" fmla="*/ 44 h 44"/>
                  <a:gd name="T56" fmla="*/ 36 w 72"/>
                  <a:gd name="T57"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2" h="44">
                    <a:moveTo>
                      <a:pt x="36" y="44"/>
                    </a:moveTo>
                    <a:cubicBezTo>
                      <a:pt x="38" y="44"/>
                      <a:pt x="40" y="44"/>
                      <a:pt x="41" y="44"/>
                    </a:cubicBezTo>
                    <a:cubicBezTo>
                      <a:pt x="53" y="43"/>
                      <a:pt x="63" y="38"/>
                      <a:pt x="72" y="31"/>
                    </a:cubicBezTo>
                    <a:cubicBezTo>
                      <a:pt x="70" y="12"/>
                      <a:pt x="70" y="12"/>
                      <a:pt x="70" y="12"/>
                    </a:cubicBezTo>
                    <a:cubicBezTo>
                      <a:pt x="70" y="6"/>
                      <a:pt x="67" y="3"/>
                      <a:pt x="60" y="2"/>
                    </a:cubicBezTo>
                    <a:cubicBezTo>
                      <a:pt x="60" y="2"/>
                      <a:pt x="53" y="1"/>
                      <a:pt x="50" y="1"/>
                    </a:cubicBezTo>
                    <a:cubicBezTo>
                      <a:pt x="50" y="1"/>
                      <a:pt x="50" y="1"/>
                      <a:pt x="50" y="1"/>
                    </a:cubicBezTo>
                    <a:cubicBezTo>
                      <a:pt x="57" y="7"/>
                      <a:pt x="57" y="7"/>
                      <a:pt x="57" y="7"/>
                    </a:cubicBezTo>
                    <a:cubicBezTo>
                      <a:pt x="49" y="12"/>
                      <a:pt x="49" y="12"/>
                      <a:pt x="49" y="12"/>
                    </a:cubicBezTo>
                    <a:cubicBezTo>
                      <a:pt x="53" y="19"/>
                      <a:pt x="53" y="19"/>
                      <a:pt x="53" y="19"/>
                    </a:cubicBezTo>
                    <a:cubicBezTo>
                      <a:pt x="41" y="43"/>
                      <a:pt x="41" y="43"/>
                      <a:pt x="41" y="43"/>
                    </a:cubicBezTo>
                    <a:cubicBezTo>
                      <a:pt x="40" y="9"/>
                      <a:pt x="40" y="9"/>
                      <a:pt x="40" y="9"/>
                    </a:cubicBezTo>
                    <a:cubicBezTo>
                      <a:pt x="41" y="7"/>
                      <a:pt x="41" y="7"/>
                      <a:pt x="41" y="7"/>
                    </a:cubicBezTo>
                    <a:cubicBezTo>
                      <a:pt x="39" y="0"/>
                      <a:pt x="39" y="0"/>
                      <a:pt x="39" y="0"/>
                    </a:cubicBezTo>
                    <a:cubicBezTo>
                      <a:pt x="32" y="0"/>
                      <a:pt x="32" y="0"/>
                      <a:pt x="32" y="0"/>
                    </a:cubicBezTo>
                    <a:cubicBezTo>
                      <a:pt x="30" y="7"/>
                      <a:pt x="30" y="7"/>
                      <a:pt x="30" y="7"/>
                    </a:cubicBezTo>
                    <a:cubicBezTo>
                      <a:pt x="32" y="9"/>
                      <a:pt x="32" y="9"/>
                      <a:pt x="32" y="9"/>
                    </a:cubicBezTo>
                    <a:cubicBezTo>
                      <a:pt x="30" y="43"/>
                      <a:pt x="30" y="43"/>
                      <a:pt x="30" y="43"/>
                    </a:cubicBezTo>
                    <a:cubicBezTo>
                      <a:pt x="19" y="19"/>
                      <a:pt x="19" y="19"/>
                      <a:pt x="19" y="19"/>
                    </a:cubicBezTo>
                    <a:cubicBezTo>
                      <a:pt x="23" y="12"/>
                      <a:pt x="23" y="12"/>
                      <a:pt x="23" y="12"/>
                    </a:cubicBezTo>
                    <a:cubicBezTo>
                      <a:pt x="14" y="7"/>
                      <a:pt x="14" y="7"/>
                      <a:pt x="14" y="7"/>
                    </a:cubicBezTo>
                    <a:cubicBezTo>
                      <a:pt x="21" y="1"/>
                      <a:pt x="21" y="1"/>
                      <a:pt x="21" y="1"/>
                    </a:cubicBezTo>
                    <a:cubicBezTo>
                      <a:pt x="21" y="1"/>
                      <a:pt x="21" y="1"/>
                      <a:pt x="21" y="1"/>
                    </a:cubicBezTo>
                    <a:cubicBezTo>
                      <a:pt x="19" y="1"/>
                      <a:pt x="14" y="2"/>
                      <a:pt x="12" y="2"/>
                    </a:cubicBezTo>
                    <a:cubicBezTo>
                      <a:pt x="12" y="2"/>
                      <a:pt x="12" y="2"/>
                      <a:pt x="12" y="2"/>
                    </a:cubicBezTo>
                    <a:cubicBezTo>
                      <a:pt x="7" y="3"/>
                      <a:pt x="2" y="6"/>
                      <a:pt x="2" y="12"/>
                    </a:cubicBezTo>
                    <a:cubicBezTo>
                      <a:pt x="0" y="32"/>
                      <a:pt x="0" y="32"/>
                      <a:pt x="0" y="32"/>
                    </a:cubicBezTo>
                    <a:cubicBezTo>
                      <a:pt x="9" y="38"/>
                      <a:pt x="19" y="43"/>
                      <a:pt x="30" y="44"/>
                    </a:cubicBezTo>
                    <a:cubicBezTo>
                      <a:pt x="32" y="44"/>
                      <a:pt x="34" y="44"/>
                      <a:pt x="36" y="44"/>
                    </a:cubicBezTo>
                    <a:close/>
                  </a:path>
                </a:pathLst>
              </a:custGeom>
              <a:grpFill/>
              <a:ln>
                <a:noFill/>
              </a:ln>
            </p:spPr>
            <p:txBody>
              <a:bodyPr vert="horz" wrap="square" lIns="91440" tIns="45720" rIns="91440" bIns="45720" numCol="1" anchor="t" anchorCtr="0" compatLnSpc="1"/>
              <a:lstStyle/>
              <a:p>
                <a:endParaRPr lang="en-US">
                  <a:cs typeface="+mn-ea"/>
                  <a:sym typeface="+mn-lt"/>
                </a:endParaRPr>
              </a:p>
            </p:txBody>
          </p:sp>
          <p:sp>
            <p:nvSpPr>
              <p:cNvPr id="22" name="Freeform 152"/>
              <p:cNvSpPr>
                <a:spLocks noEditPoints="1"/>
              </p:cNvSpPr>
              <p:nvPr/>
            </p:nvSpPr>
            <p:spPr bwMode="auto">
              <a:xfrm>
                <a:off x="13092" y="5293"/>
                <a:ext cx="217" cy="144"/>
              </a:xfrm>
              <a:custGeom>
                <a:avLst/>
                <a:gdLst>
                  <a:gd name="T0" fmla="*/ 50 w 50"/>
                  <a:gd name="T1" fmla="*/ 12 h 33"/>
                  <a:gd name="T2" fmla="*/ 32 w 50"/>
                  <a:gd name="T3" fmla="*/ 12 h 33"/>
                  <a:gd name="T4" fmla="*/ 17 w 50"/>
                  <a:gd name="T5" fmla="*/ 0 h 33"/>
                  <a:gd name="T6" fmla="*/ 0 w 50"/>
                  <a:gd name="T7" fmla="*/ 16 h 33"/>
                  <a:gd name="T8" fmla="*/ 17 w 50"/>
                  <a:gd name="T9" fmla="*/ 33 h 33"/>
                  <a:gd name="T10" fmla="*/ 32 w 50"/>
                  <a:gd name="T11" fmla="*/ 20 h 33"/>
                  <a:gd name="T12" fmla="*/ 50 w 50"/>
                  <a:gd name="T13" fmla="*/ 20 h 33"/>
                  <a:gd name="T14" fmla="*/ 50 w 50"/>
                  <a:gd name="T15" fmla="*/ 12 h 33"/>
                  <a:gd name="T16" fmla="*/ 17 w 50"/>
                  <a:gd name="T17" fmla="*/ 24 h 33"/>
                  <a:gd name="T18" fmla="*/ 9 w 50"/>
                  <a:gd name="T19" fmla="*/ 16 h 33"/>
                  <a:gd name="T20" fmla="*/ 17 w 50"/>
                  <a:gd name="T21" fmla="*/ 8 h 33"/>
                  <a:gd name="T22" fmla="*/ 24 w 50"/>
                  <a:gd name="T23" fmla="*/ 16 h 33"/>
                  <a:gd name="T24" fmla="*/ 17 w 50"/>
                  <a:gd name="T25" fmla="*/ 24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0" h="33">
                    <a:moveTo>
                      <a:pt x="50" y="12"/>
                    </a:moveTo>
                    <a:cubicBezTo>
                      <a:pt x="32" y="12"/>
                      <a:pt x="32" y="12"/>
                      <a:pt x="32" y="12"/>
                    </a:cubicBezTo>
                    <a:cubicBezTo>
                      <a:pt x="30" y="5"/>
                      <a:pt x="24" y="0"/>
                      <a:pt x="17" y="0"/>
                    </a:cubicBezTo>
                    <a:cubicBezTo>
                      <a:pt x="7" y="0"/>
                      <a:pt x="0" y="7"/>
                      <a:pt x="0" y="16"/>
                    </a:cubicBezTo>
                    <a:cubicBezTo>
                      <a:pt x="0" y="25"/>
                      <a:pt x="7" y="33"/>
                      <a:pt x="17" y="33"/>
                    </a:cubicBezTo>
                    <a:cubicBezTo>
                      <a:pt x="24" y="33"/>
                      <a:pt x="31" y="27"/>
                      <a:pt x="32" y="20"/>
                    </a:cubicBezTo>
                    <a:cubicBezTo>
                      <a:pt x="50" y="20"/>
                      <a:pt x="50" y="20"/>
                      <a:pt x="50" y="20"/>
                    </a:cubicBezTo>
                    <a:lnTo>
                      <a:pt x="50" y="12"/>
                    </a:lnTo>
                    <a:close/>
                    <a:moveTo>
                      <a:pt x="17" y="24"/>
                    </a:moveTo>
                    <a:cubicBezTo>
                      <a:pt x="12" y="24"/>
                      <a:pt x="9" y="20"/>
                      <a:pt x="9" y="16"/>
                    </a:cubicBezTo>
                    <a:cubicBezTo>
                      <a:pt x="9" y="12"/>
                      <a:pt x="12" y="8"/>
                      <a:pt x="17" y="8"/>
                    </a:cubicBezTo>
                    <a:cubicBezTo>
                      <a:pt x="21" y="8"/>
                      <a:pt x="24" y="12"/>
                      <a:pt x="24" y="16"/>
                    </a:cubicBezTo>
                    <a:cubicBezTo>
                      <a:pt x="24" y="20"/>
                      <a:pt x="21" y="24"/>
                      <a:pt x="17" y="24"/>
                    </a:cubicBezTo>
                    <a:close/>
                  </a:path>
                </a:pathLst>
              </a:custGeom>
              <a:grpFill/>
              <a:ln>
                <a:noFill/>
              </a:ln>
            </p:spPr>
            <p:txBody>
              <a:bodyPr vert="horz" wrap="square" lIns="91440" tIns="45720" rIns="91440" bIns="45720" numCol="1" anchor="t" anchorCtr="0" compatLnSpc="1"/>
              <a:lstStyle/>
              <a:p>
                <a:endParaRPr lang="en-US">
                  <a:cs typeface="+mn-ea"/>
                  <a:sym typeface="+mn-lt"/>
                </a:endParaRPr>
              </a:p>
            </p:txBody>
          </p:sp>
          <p:sp>
            <p:nvSpPr>
              <p:cNvPr id="23" name="Freeform 153"/>
              <p:cNvSpPr>
                <a:spLocks noEditPoints="1"/>
              </p:cNvSpPr>
              <p:nvPr/>
            </p:nvSpPr>
            <p:spPr bwMode="auto">
              <a:xfrm>
                <a:off x="13136" y="5467"/>
                <a:ext cx="217" cy="172"/>
              </a:xfrm>
              <a:custGeom>
                <a:avLst/>
                <a:gdLst>
                  <a:gd name="T0" fmla="*/ 46 w 50"/>
                  <a:gd name="T1" fmla="*/ 0 h 40"/>
                  <a:gd name="T2" fmla="*/ 30 w 50"/>
                  <a:gd name="T3" fmla="*/ 9 h 40"/>
                  <a:gd name="T4" fmla="*/ 10 w 50"/>
                  <a:gd name="T5" fmla="*/ 6 h 40"/>
                  <a:gd name="T6" fmla="*/ 4 w 50"/>
                  <a:gd name="T7" fmla="*/ 29 h 40"/>
                  <a:gd name="T8" fmla="*/ 27 w 50"/>
                  <a:gd name="T9" fmla="*/ 35 h 40"/>
                  <a:gd name="T10" fmla="*/ 34 w 50"/>
                  <a:gd name="T11" fmla="*/ 16 h 40"/>
                  <a:gd name="T12" fmla="*/ 50 w 50"/>
                  <a:gd name="T13" fmla="*/ 7 h 40"/>
                  <a:gd name="T14" fmla="*/ 46 w 50"/>
                  <a:gd name="T15" fmla="*/ 0 h 40"/>
                  <a:gd name="T16" fmla="*/ 22 w 50"/>
                  <a:gd name="T17" fmla="*/ 27 h 40"/>
                  <a:gd name="T18" fmla="*/ 12 w 50"/>
                  <a:gd name="T19" fmla="*/ 25 h 40"/>
                  <a:gd name="T20" fmla="*/ 15 w 50"/>
                  <a:gd name="T21" fmla="*/ 14 h 40"/>
                  <a:gd name="T22" fmla="*/ 25 w 50"/>
                  <a:gd name="T23" fmla="*/ 17 h 40"/>
                  <a:gd name="T24" fmla="*/ 22 w 50"/>
                  <a:gd name="T25" fmla="*/ 2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0" h="40">
                    <a:moveTo>
                      <a:pt x="46" y="0"/>
                    </a:moveTo>
                    <a:cubicBezTo>
                      <a:pt x="30" y="9"/>
                      <a:pt x="30" y="9"/>
                      <a:pt x="30" y="9"/>
                    </a:cubicBezTo>
                    <a:cubicBezTo>
                      <a:pt x="25" y="4"/>
                      <a:pt x="17" y="3"/>
                      <a:pt x="10" y="6"/>
                    </a:cubicBezTo>
                    <a:cubicBezTo>
                      <a:pt x="2" y="11"/>
                      <a:pt x="0" y="21"/>
                      <a:pt x="4" y="29"/>
                    </a:cubicBezTo>
                    <a:cubicBezTo>
                      <a:pt x="9" y="37"/>
                      <a:pt x="19" y="40"/>
                      <a:pt x="27" y="35"/>
                    </a:cubicBezTo>
                    <a:cubicBezTo>
                      <a:pt x="33" y="31"/>
                      <a:pt x="36" y="24"/>
                      <a:pt x="34" y="16"/>
                    </a:cubicBezTo>
                    <a:cubicBezTo>
                      <a:pt x="50" y="7"/>
                      <a:pt x="50" y="7"/>
                      <a:pt x="50" y="7"/>
                    </a:cubicBezTo>
                    <a:lnTo>
                      <a:pt x="46" y="0"/>
                    </a:lnTo>
                    <a:close/>
                    <a:moveTo>
                      <a:pt x="22" y="27"/>
                    </a:moveTo>
                    <a:cubicBezTo>
                      <a:pt x="19" y="30"/>
                      <a:pt x="14" y="28"/>
                      <a:pt x="12" y="25"/>
                    </a:cubicBezTo>
                    <a:cubicBezTo>
                      <a:pt x="10" y="21"/>
                      <a:pt x="11" y="16"/>
                      <a:pt x="15" y="14"/>
                    </a:cubicBezTo>
                    <a:cubicBezTo>
                      <a:pt x="18" y="12"/>
                      <a:pt x="23" y="13"/>
                      <a:pt x="25" y="17"/>
                    </a:cubicBezTo>
                    <a:cubicBezTo>
                      <a:pt x="27" y="21"/>
                      <a:pt x="26" y="25"/>
                      <a:pt x="22" y="27"/>
                    </a:cubicBezTo>
                    <a:close/>
                  </a:path>
                </a:pathLst>
              </a:custGeom>
              <a:grpFill/>
              <a:ln>
                <a:noFill/>
              </a:ln>
            </p:spPr>
            <p:txBody>
              <a:bodyPr vert="horz" wrap="square" lIns="91440" tIns="45720" rIns="91440" bIns="45720" numCol="1" anchor="t" anchorCtr="0" compatLnSpc="1"/>
              <a:lstStyle/>
              <a:p>
                <a:endParaRPr lang="en-US">
                  <a:cs typeface="+mn-ea"/>
                  <a:sym typeface="+mn-lt"/>
                </a:endParaRPr>
              </a:p>
            </p:txBody>
          </p:sp>
          <p:sp>
            <p:nvSpPr>
              <p:cNvPr id="24" name="Freeform 154"/>
              <p:cNvSpPr>
                <a:spLocks noEditPoints="1"/>
              </p:cNvSpPr>
              <p:nvPr/>
            </p:nvSpPr>
            <p:spPr bwMode="auto">
              <a:xfrm>
                <a:off x="13275" y="5561"/>
                <a:ext cx="172" cy="217"/>
              </a:xfrm>
              <a:custGeom>
                <a:avLst/>
                <a:gdLst>
                  <a:gd name="T0" fmla="*/ 32 w 40"/>
                  <a:gd name="T1" fmla="*/ 0 h 50"/>
                  <a:gd name="T2" fmla="*/ 23 w 40"/>
                  <a:gd name="T3" fmla="*/ 16 h 50"/>
                  <a:gd name="T4" fmla="*/ 5 w 40"/>
                  <a:gd name="T5" fmla="*/ 23 h 50"/>
                  <a:gd name="T6" fmla="*/ 11 w 40"/>
                  <a:gd name="T7" fmla="*/ 46 h 50"/>
                  <a:gd name="T8" fmla="*/ 33 w 40"/>
                  <a:gd name="T9" fmla="*/ 40 h 50"/>
                  <a:gd name="T10" fmla="*/ 31 w 40"/>
                  <a:gd name="T11" fmla="*/ 20 h 50"/>
                  <a:gd name="T12" fmla="*/ 40 w 40"/>
                  <a:gd name="T13" fmla="*/ 4 h 50"/>
                  <a:gd name="T14" fmla="*/ 32 w 40"/>
                  <a:gd name="T15" fmla="*/ 0 h 50"/>
                  <a:gd name="T16" fmla="*/ 26 w 40"/>
                  <a:gd name="T17" fmla="*/ 35 h 50"/>
                  <a:gd name="T18" fmla="*/ 15 w 40"/>
                  <a:gd name="T19" fmla="*/ 38 h 50"/>
                  <a:gd name="T20" fmla="*/ 12 w 40"/>
                  <a:gd name="T21" fmla="*/ 28 h 50"/>
                  <a:gd name="T22" fmla="*/ 23 w 40"/>
                  <a:gd name="T23" fmla="*/ 25 h 50"/>
                  <a:gd name="T24" fmla="*/ 26 w 40"/>
                  <a:gd name="T25" fmla="*/ 35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50">
                    <a:moveTo>
                      <a:pt x="32" y="0"/>
                    </a:moveTo>
                    <a:cubicBezTo>
                      <a:pt x="23" y="16"/>
                      <a:pt x="23" y="16"/>
                      <a:pt x="23" y="16"/>
                    </a:cubicBezTo>
                    <a:cubicBezTo>
                      <a:pt x="16" y="14"/>
                      <a:pt x="9" y="17"/>
                      <a:pt x="5" y="23"/>
                    </a:cubicBezTo>
                    <a:cubicBezTo>
                      <a:pt x="0" y="31"/>
                      <a:pt x="3" y="41"/>
                      <a:pt x="11" y="46"/>
                    </a:cubicBezTo>
                    <a:cubicBezTo>
                      <a:pt x="19" y="50"/>
                      <a:pt x="29" y="48"/>
                      <a:pt x="33" y="40"/>
                    </a:cubicBezTo>
                    <a:cubicBezTo>
                      <a:pt x="37" y="33"/>
                      <a:pt x="36" y="25"/>
                      <a:pt x="31" y="20"/>
                    </a:cubicBezTo>
                    <a:cubicBezTo>
                      <a:pt x="40" y="4"/>
                      <a:pt x="40" y="4"/>
                      <a:pt x="40" y="4"/>
                    </a:cubicBezTo>
                    <a:lnTo>
                      <a:pt x="32" y="0"/>
                    </a:lnTo>
                    <a:close/>
                    <a:moveTo>
                      <a:pt x="26" y="35"/>
                    </a:moveTo>
                    <a:cubicBezTo>
                      <a:pt x="24" y="39"/>
                      <a:pt x="19" y="40"/>
                      <a:pt x="15" y="38"/>
                    </a:cubicBezTo>
                    <a:cubicBezTo>
                      <a:pt x="12" y="36"/>
                      <a:pt x="10" y="31"/>
                      <a:pt x="12" y="28"/>
                    </a:cubicBezTo>
                    <a:cubicBezTo>
                      <a:pt x="15" y="24"/>
                      <a:pt x="19" y="23"/>
                      <a:pt x="23" y="25"/>
                    </a:cubicBezTo>
                    <a:cubicBezTo>
                      <a:pt x="27" y="27"/>
                      <a:pt x="28" y="32"/>
                      <a:pt x="26" y="35"/>
                    </a:cubicBezTo>
                    <a:close/>
                  </a:path>
                </a:pathLst>
              </a:custGeom>
              <a:grpFill/>
              <a:ln>
                <a:noFill/>
              </a:ln>
            </p:spPr>
            <p:txBody>
              <a:bodyPr vert="horz" wrap="square" lIns="91440" tIns="45720" rIns="91440" bIns="45720" numCol="1" anchor="t" anchorCtr="0" compatLnSpc="1"/>
              <a:lstStyle/>
              <a:p>
                <a:endParaRPr lang="en-US">
                  <a:cs typeface="+mn-ea"/>
                  <a:sym typeface="+mn-lt"/>
                </a:endParaRPr>
              </a:p>
            </p:txBody>
          </p:sp>
          <p:sp>
            <p:nvSpPr>
              <p:cNvPr id="25" name="Freeform 155"/>
              <p:cNvSpPr>
                <a:spLocks noEditPoints="1"/>
              </p:cNvSpPr>
              <p:nvPr/>
            </p:nvSpPr>
            <p:spPr bwMode="auto">
              <a:xfrm>
                <a:off x="13477" y="5604"/>
                <a:ext cx="144" cy="217"/>
              </a:xfrm>
              <a:custGeom>
                <a:avLst/>
                <a:gdLst>
                  <a:gd name="T0" fmla="*/ 12 w 33"/>
                  <a:gd name="T1" fmla="*/ 0 h 50"/>
                  <a:gd name="T2" fmla="*/ 12 w 33"/>
                  <a:gd name="T3" fmla="*/ 18 h 50"/>
                  <a:gd name="T4" fmla="*/ 0 w 33"/>
                  <a:gd name="T5" fmla="*/ 34 h 50"/>
                  <a:gd name="T6" fmla="*/ 17 w 33"/>
                  <a:gd name="T7" fmla="*/ 50 h 50"/>
                  <a:gd name="T8" fmla="*/ 33 w 33"/>
                  <a:gd name="T9" fmla="*/ 34 h 50"/>
                  <a:gd name="T10" fmla="*/ 21 w 33"/>
                  <a:gd name="T11" fmla="*/ 18 h 50"/>
                  <a:gd name="T12" fmla="*/ 21 w 33"/>
                  <a:gd name="T13" fmla="*/ 0 h 50"/>
                  <a:gd name="T14" fmla="*/ 12 w 33"/>
                  <a:gd name="T15" fmla="*/ 0 h 50"/>
                  <a:gd name="T16" fmla="*/ 25 w 33"/>
                  <a:gd name="T17" fmla="*/ 34 h 50"/>
                  <a:gd name="T18" fmla="*/ 17 w 33"/>
                  <a:gd name="T19" fmla="*/ 41 h 50"/>
                  <a:gd name="T20" fmla="*/ 9 w 33"/>
                  <a:gd name="T21" fmla="*/ 34 h 50"/>
                  <a:gd name="T22" fmla="*/ 17 w 33"/>
                  <a:gd name="T23" fmla="*/ 26 h 50"/>
                  <a:gd name="T24" fmla="*/ 25 w 33"/>
                  <a:gd name="T25" fmla="*/ 34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50">
                    <a:moveTo>
                      <a:pt x="12" y="0"/>
                    </a:moveTo>
                    <a:cubicBezTo>
                      <a:pt x="12" y="18"/>
                      <a:pt x="12" y="18"/>
                      <a:pt x="12" y="18"/>
                    </a:cubicBezTo>
                    <a:cubicBezTo>
                      <a:pt x="5" y="20"/>
                      <a:pt x="0" y="26"/>
                      <a:pt x="0" y="34"/>
                    </a:cubicBezTo>
                    <a:cubicBezTo>
                      <a:pt x="0" y="43"/>
                      <a:pt x="8" y="50"/>
                      <a:pt x="17" y="50"/>
                    </a:cubicBezTo>
                    <a:cubicBezTo>
                      <a:pt x="26" y="50"/>
                      <a:pt x="33" y="43"/>
                      <a:pt x="33" y="34"/>
                    </a:cubicBezTo>
                    <a:cubicBezTo>
                      <a:pt x="33" y="26"/>
                      <a:pt x="28" y="20"/>
                      <a:pt x="21" y="18"/>
                    </a:cubicBezTo>
                    <a:cubicBezTo>
                      <a:pt x="21" y="0"/>
                      <a:pt x="21" y="0"/>
                      <a:pt x="21" y="0"/>
                    </a:cubicBezTo>
                    <a:lnTo>
                      <a:pt x="12" y="0"/>
                    </a:lnTo>
                    <a:close/>
                    <a:moveTo>
                      <a:pt x="25" y="34"/>
                    </a:moveTo>
                    <a:cubicBezTo>
                      <a:pt x="25" y="38"/>
                      <a:pt x="21" y="41"/>
                      <a:pt x="17" y="41"/>
                    </a:cubicBezTo>
                    <a:cubicBezTo>
                      <a:pt x="13" y="41"/>
                      <a:pt x="9" y="38"/>
                      <a:pt x="9" y="34"/>
                    </a:cubicBezTo>
                    <a:cubicBezTo>
                      <a:pt x="9" y="29"/>
                      <a:pt x="13" y="26"/>
                      <a:pt x="17" y="26"/>
                    </a:cubicBezTo>
                    <a:cubicBezTo>
                      <a:pt x="21" y="26"/>
                      <a:pt x="25" y="29"/>
                      <a:pt x="25" y="34"/>
                    </a:cubicBezTo>
                    <a:close/>
                  </a:path>
                </a:pathLst>
              </a:custGeom>
              <a:grpFill/>
              <a:ln>
                <a:noFill/>
              </a:ln>
            </p:spPr>
            <p:txBody>
              <a:bodyPr vert="horz" wrap="square" lIns="91440" tIns="45720" rIns="91440" bIns="45720" numCol="1" anchor="t" anchorCtr="0" compatLnSpc="1"/>
              <a:lstStyle/>
              <a:p>
                <a:endParaRPr lang="en-US">
                  <a:cs typeface="+mn-ea"/>
                  <a:sym typeface="+mn-lt"/>
                </a:endParaRPr>
              </a:p>
            </p:txBody>
          </p:sp>
          <p:sp>
            <p:nvSpPr>
              <p:cNvPr id="26" name="Freeform 156"/>
              <p:cNvSpPr>
                <a:spLocks noEditPoints="1"/>
              </p:cNvSpPr>
              <p:nvPr/>
            </p:nvSpPr>
            <p:spPr bwMode="auto">
              <a:xfrm>
                <a:off x="13655" y="5561"/>
                <a:ext cx="167" cy="222"/>
              </a:xfrm>
              <a:custGeom>
                <a:avLst/>
                <a:gdLst>
                  <a:gd name="T0" fmla="*/ 0 w 39"/>
                  <a:gd name="T1" fmla="*/ 5 h 51"/>
                  <a:gd name="T2" fmla="*/ 9 w 39"/>
                  <a:gd name="T3" fmla="*/ 20 h 51"/>
                  <a:gd name="T4" fmla="*/ 6 w 39"/>
                  <a:gd name="T5" fmla="*/ 40 h 51"/>
                  <a:gd name="T6" fmla="*/ 29 w 39"/>
                  <a:gd name="T7" fmla="*/ 46 h 51"/>
                  <a:gd name="T8" fmla="*/ 35 w 39"/>
                  <a:gd name="T9" fmla="*/ 23 h 51"/>
                  <a:gd name="T10" fmla="*/ 16 w 39"/>
                  <a:gd name="T11" fmla="*/ 16 h 51"/>
                  <a:gd name="T12" fmla="*/ 7 w 39"/>
                  <a:gd name="T13" fmla="*/ 0 h 51"/>
                  <a:gd name="T14" fmla="*/ 0 w 39"/>
                  <a:gd name="T15" fmla="*/ 5 h 51"/>
                  <a:gd name="T16" fmla="*/ 27 w 39"/>
                  <a:gd name="T17" fmla="*/ 28 h 51"/>
                  <a:gd name="T18" fmla="*/ 24 w 39"/>
                  <a:gd name="T19" fmla="*/ 38 h 51"/>
                  <a:gd name="T20" fmla="*/ 14 w 39"/>
                  <a:gd name="T21" fmla="*/ 36 h 51"/>
                  <a:gd name="T22" fmla="*/ 17 w 39"/>
                  <a:gd name="T23" fmla="*/ 25 h 51"/>
                  <a:gd name="T24" fmla="*/ 27 w 39"/>
                  <a:gd name="T25" fmla="*/ 28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51">
                    <a:moveTo>
                      <a:pt x="0" y="5"/>
                    </a:moveTo>
                    <a:cubicBezTo>
                      <a:pt x="9" y="20"/>
                      <a:pt x="9" y="20"/>
                      <a:pt x="9" y="20"/>
                    </a:cubicBezTo>
                    <a:cubicBezTo>
                      <a:pt x="4" y="25"/>
                      <a:pt x="3" y="33"/>
                      <a:pt x="6" y="40"/>
                    </a:cubicBezTo>
                    <a:cubicBezTo>
                      <a:pt x="11" y="48"/>
                      <a:pt x="21" y="51"/>
                      <a:pt x="29" y="46"/>
                    </a:cubicBezTo>
                    <a:cubicBezTo>
                      <a:pt x="37" y="41"/>
                      <a:pt x="39" y="31"/>
                      <a:pt x="35" y="23"/>
                    </a:cubicBezTo>
                    <a:cubicBezTo>
                      <a:pt x="31" y="17"/>
                      <a:pt x="23" y="14"/>
                      <a:pt x="16" y="16"/>
                    </a:cubicBezTo>
                    <a:cubicBezTo>
                      <a:pt x="7" y="0"/>
                      <a:pt x="7" y="0"/>
                      <a:pt x="7" y="0"/>
                    </a:cubicBezTo>
                    <a:lnTo>
                      <a:pt x="0" y="5"/>
                    </a:lnTo>
                    <a:close/>
                    <a:moveTo>
                      <a:pt x="27" y="28"/>
                    </a:moveTo>
                    <a:cubicBezTo>
                      <a:pt x="29" y="32"/>
                      <a:pt x="28" y="36"/>
                      <a:pt x="24" y="38"/>
                    </a:cubicBezTo>
                    <a:cubicBezTo>
                      <a:pt x="21" y="41"/>
                      <a:pt x="16" y="39"/>
                      <a:pt x="14" y="36"/>
                    </a:cubicBezTo>
                    <a:cubicBezTo>
                      <a:pt x="12" y="32"/>
                      <a:pt x="13" y="27"/>
                      <a:pt x="17" y="25"/>
                    </a:cubicBezTo>
                    <a:cubicBezTo>
                      <a:pt x="20" y="23"/>
                      <a:pt x="25" y="24"/>
                      <a:pt x="27" y="28"/>
                    </a:cubicBezTo>
                    <a:close/>
                  </a:path>
                </a:pathLst>
              </a:custGeom>
              <a:grpFill/>
              <a:ln>
                <a:noFill/>
              </a:ln>
            </p:spPr>
            <p:txBody>
              <a:bodyPr vert="horz" wrap="square" lIns="91440" tIns="45720" rIns="91440" bIns="45720" numCol="1" anchor="t" anchorCtr="0" compatLnSpc="1"/>
              <a:lstStyle/>
              <a:p>
                <a:endParaRPr lang="en-US">
                  <a:cs typeface="+mn-ea"/>
                  <a:sym typeface="+mn-lt"/>
                </a:endParaRPr>
              </a:p>
            </p:txBody>
          </p:sp>
          <p:sp>
            <p:nvSpPr>
              <p:cNvPr id="27" name="Freeform 157"/>
              <p:cNvSpPr>
                <a:spLocks noEditPoints="1"/>
              </p:cNvSpPr>
              <p:nvPr/>
            </p:nvSpPr>
            <p:spPr bwMode="auto">
              <a:xfrm>
                <a:off x="13749" y="5467"/>
                <a:ext cx="217" cy="172"/>
              </a:xfrm>
              <a:custGeom>
                <a:avLst/>
                <a:gdLst>
                  <a:gd name="T0" fmla="*/ 0 w 50"/>
                  <a:gd name="T1" fmla="*/ 8 h 40"/>
                  <a:gd name="T2" fmla="*/ 15 w 50"/>
                  <a:gd name="T3" fmla="*/ 17 h 40"/>
                  <a:gd name="T4" fmla="*/ 23 w 50"/>
                  <a:gd name="T5" fmla="*/ 35 h 40"/>
                  <a:gd name="T6" fmla="*/ 46 w 50"/>
                  <a:gd name="T7" fmla="*/ 29 h 40"/>
                  <a:gd name="T8" fmla="*/ 40 w 50"/>
                  <a:gd name="T9" fmla="*/ 7 h 40"/>
                  <a:gd name="T10" fmla="*/ 20 w 50"/>
                  <a:gd name="T11" fmla="*/ 9 h 40"/>
                  <a:gd name="T12" fmla="*/ 4 w 50"/>
                  <a:gd name="T13" fmla="*/ 0 h 40"/>
                  <a:gd name="T14" fmla="*/ 0 w 50"/>
                  <a:gd name="T15" fmla="*/ 8 h 40"/>
                  <a:gd name="T16" fmla="*/ 35 w 50"/>
                  <a:gd name="T17" fmla="*/ 14 h 40"/>
                  <a:gd name="T18" fmla="*/ 38 w 50"/>
                  <a:gd name="T19" fmla="*/ 25 h 40"/>
                  <a:gd name="T20" fmla="*/ 27 w 50"/>
                  <a:gd name="T21" fmla="*/ 28 h 40"/>
                  <a:gd name="T22" fmla="*/ 25 w 50"/>
                  <a:gd name="T23" fmla="*/ 17 h 40"/>
                  <a:gd name="T24" fmla="*/ 35 w 50"/>
                  <a:gd name="T25" fmla="*/ 1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0" h="40">
                    <a:moveTo>
                      <a:pt x="0" y="8"/>
                    </a:moveTo>
                    <a:cubicBezTo>
                      <a:pt x="15" y="17"/>
                      <a:pt x="15" y="17"/>
                      <a:pt x="15" y="17"/>
                    </a:cubicBezTo>
                    <a:cubicBezTo>
                      <a:pt x="14" y="24"/>
                      <a:pt x="17" y="32"/>
                      <a:pt x="23" y="35"/>
                    </a:cubicBezTo>
                    <a:cubicBezTo>
                      <a:pt x="31" y="40"/>
                      <a:pt x="41" y="37"/>
                      <a:pt x="46" y="29"/>
                    </a:cubicBezTo>
                    <a:cubicBezTo>
                      <a:pt x="50" y="21"/>
                      <a:pt x="48" y="11"/>
                      <a:pt x="40" y="7"/>
                    </a:cubicBezTo>
                    <a:cubicBezTo>
                      <a:pt x="33" y="3"/>
                      <a:pt x="25" y="4"/>
                      <a:pt x="20" y="9"/>
                    </a:cubicBezTo>
                    <a:cubicBezTo>
                      <a:pt x="4" y="0"/>
                      <a:pt x="4" y="0"/>
                      <a:pt x="4" y="0"/>
                    </a:cubicBezTo>
                    <a:lnTo>
                      <a:pt x="0" y="8"/>
                    </a:lnTo>
                    <a:close/>
                    <a:moveTo>
                      <a:pt x="35" y="14"/>
                    </a:moveTo>
                    <a:cubicBezTo>
                      <a:pt x="39" y="16"/>
                      <a:pt x="40" y="21"/>
                      <a:pt x="38" y="25"/>
                    </a:cubicBezTo>
                    <a:cubicBezTo>
                      <a:pt x="36" y="29"/>
                      <a:pt x="31" y="30"/>
                      <a:pt x="27" y="28"/>
                    </a:cubicBezTo>
                    <a:cubicBezTo>
                      <a:pt x="24" y="26"/>
                      <a:pt x="23" y="21"/>
                      <a:pt x="25" y="17"/>
                    </a:cubicBezTo>
                    <a:cubicBezTo>
                      <a:pt x="27" y="13"/>
                      <a:pt x="32" y="12"/>
                      <a:pt x="35" y="14"/>
                    </a:cubicBezTo>
                    <a:close/>
                  </a:path>
                </a:pathLst>
              </a:custGeom>
              <a:grpFill/>
              <a:ln>
                <a:noFill/>
              </a:ln>
            </p:spPr>
            <p:txBody>
              <a:bodyPr vert="horz" wrap="square" lIns="91440" tIns="45720" rIns="91440" bIns="45720" numCol="1" anchor="t" anchorCtr="0" compatLnSpc="1"/>
              <a:lstStyle/>
              <a:p>
                <a:endParaRPr lang="en-US">
                  <a:cs typeface="+mn-ea"/>
                  <a:sym typeface="+mn-lt"/>
                </a:endParaRPr>
              </a:p>
            </p:txBody>
          </p:sp>
          <p:sp>
            <p:nvSpPr>
              <p:cNvPr id="28" name="Freeform 158"/>
              <p:cNvSpPr>
                <a:spLocks noEditPoints="1"/>
              </p:cNvSpPr>
              <p:nvPr/>
            </p:nvSpPr>
            <p:spPr bwMode="auto">
              <a:xfrm>
                <a:off x="13788" y="5293"/>
                <a:ext cx="220" cy="144"/>
              </a:xfrm>
              <a:custGeom>
                <a:avLst/>
                <a:gdLst>
                  <a:gd name="T0" fmla="*/ 0 w 51"/>
                  <a:gd name="T1" fmla="*/ 21 h 33"/>
                  <a:gd name="T2" fmla="*/ 19 w 51"/>
                  <a:gd name="T3" fmla="*/ 21 h 33"/>
                  <a:gd name="T4" fmla="*/ 34 w 51"/>
                  <a:gd name="T5" fmla="*/ 33 h 33"/>
                  <a:gd name="T6" fmla="*/ 51 w 51"/>
                  <a:gd name="T7" fmla="*/ 16 h 33"/>
                  <a:gd name="T8" fmla="*/ 34 w 51"/>
                  <a:gd name="T9" fmla="*/ 0 h 33"/>
                  <a:gd name="T10" fmla="*/ 19 w 51"/>
                  <a:gd name="T11" fmla="*/ 12 h 33"/>
                  <a:gd name="T12" fmla="*/ 0 w 51"/>
                  <a:gd name="T13" fmla="*/ 12 h 33"/>
                  <a:gd name="T14" fmla="*/ 0 w 51"/>
                  <a:gd name="T15" fmla="*/ 21 h 33"/>
                  <a:gd name="T16" fmla="*/ 34 w 51"/>
                  <a:gd name="T17" fmla="*/ 9 h 33"/>
                  <a:gd name="T18" fmla="*/ 42 w 51"/>
                  <a:gd name="T19" fmla="*/ 16 h 33"/>
                  <a:gd name="T20" fmla="*/ 34 w 51"/>
                  <a:gd name="T21" fmla="*/ 24 h 33"/>
                  <a:gd name="T22" fmla="*/ 27 w 51"/>
                  <a:gd name="T23" fmla="*/ 16 h 33"/>
                  <a:gd name="T24" fmla="*/ 34 w 51"/>
                  <a:gd name="T25" fmla="*/ 9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1" h="33">
                    <a:moveTo>
                      <a:pt x="0" y="21"/>
                    </a:moveTo>
                    <a:cubicBezTo>
                      <a:pt x="19" y="21"/>
                      <a:pt x="19" y="21"/>
                      <a:pt x="19" y="21"/>
                    </a:cubicBezTo>
                    <a:cubicBezTo>
                      <a:pt x="21" y="28"/>
                      <a:pt x="27" y="33"/>
                      <a:pt x="34" y="33"/>
                    </a:cubicBezTo>
                    <a:cubicBezTo>
                      <a:pt x="44" y="33"/>
                      <a:pt x="51" y="25"/>
                      <a:pt x="51" y="16"/>
                    </a:cubicBezTo>
                    <a:cubicBezTo>
                      <a:pt x="51" y="7"/>
                      <a:pt x="44" y="0"/>
                      <a:pt x="34" y="0"/>
                    </a:cubicBezTo>
                    <a:cubicBezTo>
                      <a:pt x="27" y="0"/>
                      <a:pt x="20" y="5"/>
                      <a:pt x="19" y="12"/>
                    </a:cubicBezTo>
                    <a:cubicBezTo>
                      <a:pt x="0" y="12"/>
                      <a:pt x="0" y="12"/>
                      <a:pt x="0" y="12"/>
                    </a:cubicBezTo>
                    <a:lnTo>
                      <a:pt x="0" y="21"/>
                    </a:lnTo>
                    <a:close/>
                    <a:moveTo>
                      <a:pt x="34" y="9"/>
                    </a:moveTo>
                    <a:cubicBezTo>
                      <a:pt x="39" y="9"/>
                      <a:pt x="42" y="12"/>
                      <a:pt x="42" y="16"/>
                    </a:cubicBezTo>
                    <a:cubicBezTo>
                      <a:pt x="42" y="21"/>
                      <a:pt x="39" y="24"/>
                      <a:pt x="34" y="24"/>
                    </a:cubicBezTo>
                    <a:cubicBezTo>
                      <a:pt x="30" y="24"/>
                      <a:pt x="27" y="21"/>
                      <a:pt x="27" y="16"/>
                    </a:cubicBezTo>
                    <a:cubicBezTo>
                      <a:pt x="27" y="12"/>
                      <a:pt x="30" y="9"/>
                      <a:pt x="34" y="9"/>
                    </a:cubicBezTo>
                    <a:close/>
                  </a:path>
                </a:pathLst>
              </a:custGeom>
              <a:grpFill/>
              <a:ln>
                <a:noFill/>
              </a:ln>
            </p:spPr>
            <p:txBody>
              <a:bodyPr vert="horz" wrap="square" lIns="91440" tIns="45720" rIns="91440" bIns="45720" numCol="1" anchor="t" anchorCtr="0" compatLnSpc="1"/>
              <a:lstStyle/>
              <a:p>
                <a:endParaRPr lang="en-US">
                  <a:cs typeface="+mn-ea"/>
                  <a:sym typeface="+mn-lt"/>
                </a:endParaRPr>
              </a:p>
            </p:txBody>
          </p:sp>
          <p:sp>
            <p:nvSpPr>
              <p:cNvPr id="29" name="Freeform 159"/>
              <p:cNvSpPr>
                <a:spLocks noEditPoints="1"/>
              </p:cNvSpPr>
              <p:nvPr/>
            </p:nvSpPr>
            <p:spPr bwMode="auto">
              <a:xfrm>
                <a:off x="13288" y="5100"/>
                <a:ext cx="526" cy="522"/>
              </a:xfrm>
              <a:custGeom>
                <a:avLst/>
                <a:gdLst>
                  <a:gd name="T0" fmla="*/ 61 w 122"/>
                  <a:gd name="T1" fmla="*/ 121 h 121"/>
                  <a:gd name="T2" fmla="*/ 0 w 122"/>
                  <a:gd name="T3" fmla="*/ 60 h 121"/>
                  <a:gd name="T4" fmla="*/ 61 w 122"/>
                  <a:gd name="T5" fmla="*/ 0 h 121"/>
                  <a:gd name="T6" fmla="*/ 122 w 122"/>
                  <a:gd name="T7" fmla="*/ 60 h 121"/>
                  <a:gd name="T8" fmla="*/ 61 w 122"/>
                  <a:gd name="T9" fmla="*/ 121 h 121"/>
                  <a:gd name="T10" fmla="*/ 61 w 122"/>
                  <a:gd name="T11" fmla="*/ 8 h 121"/>
                  <a:gd name="T12" fmla="*/ 8 w 122"/>
                  <a:gd name="T13" fmla="*/ 60 h 121"/>
                  <a:gd name="T14" fmla="*/ 61 w 122"/>
                  <a:gd name="T15" fmla="*/ 113 h 121"/>
                  <a:gd name="T16" fmla="*/ 114 w 122"/>
                  <a:gd name="T17" fmla="*/ 60 h 121"/>
                  <a:gd name="T18" fmla="*/ 61 w 122"/>
                  <a:gd name="T19" fmla="*/ 8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 h="121">
                    <a:moveTo>
                      <a:pt x="61" y="121"/>
                    </a:moveTo>
                    <a:cubicBezTo>
                      <a:pt x="28" y="121"/>
                      <a:pt x="0" y="94"/>
                      <a:pt x="0" y="60"/>
                    </a:cubicBezTo>
                    <a:cubicBezTo>
                      <a:pt x="0" y="27"/>
                      <a:pt x="28" y="0"/>
                      <a:pt x="61" y="0"/>
                    </a:cubicBezTo>
                    <a:cubicBezTo>
                      <a:pt x="94" y="0"/>
                      <a:pt x="122" y="27"/>
                      <a:pt x="122" y="60"/>
                    </a:cubicBezTo>
                    <a:cubicBezTo>
                      <a:pt x="122" y="94"/>
                      <a:pt x="94" y="121"/>
                      <a:pt x="61" y="121"/>
                    </a:cubicBezTo>
                    <a:close/>
                    <a:moveTo>
                      <a:pt x="61" y="8"/>
                    </a:moveTo>
                    <a:cubicBezTo>
                      <a:pt x="32" y="8"/>
                      <a:pt x="8" y="31"/>
                      <a:pt x="8" y="60"/>
                    </a:cubicBezTo>
                    <a:cubicBezTo>
                      <a:pt x="8" y="89"/>
                      <a:pt x="32" y="113"/>
                      <a:pt x="61" y="113"/>
                    </a:cubicBezTo>
                    <a:cubicBezTo>
                      <a:pt x="90" y="113"/>
                      <a:pt x="114" y="89"/>
                      <a:pt x="114" y="60"/>
                    </a:cubicBezTo>
                    <a:cubicBezTo>
                      <a:pt x="114" y="31"/>
                      <a:pt x="90" y="8"/>
                      <a:pt x="61" y="8"/>
                    </a:cubicBezTo>
                    <a:close/>
                  </a:path>
                </a:pathLst>
              </a:custGeom>
              <a:grpFill/>
              <a:ln>
                <a:noFill/>
              </a:ln>
            </p:spPr>
            <p:txBody>
              <a:bodyPr vert="horz" wrap="square" lIns="91440" tIns="45720" rIns="91440" bIns="45720" numCol="1" anchor="t" anchorCtr="0" compatLnSpc="1"/>
              <a:lstStyle/>
              <a:p>
                <a:endParaRPr lang="en-US">
                  <a:cs typeface="+mn-ea"/>
                  <a:sym typeface="+mn-lt"/>
                </a:endParaRPr>
              </a:p>
            </p:txBody>
          </p:sp>
        </p:grpSp>
      </p:grpSp>
      <p:grpSp>
        <p:nvGrpSpPr>
          <p:cNvPr id="30" name="组合 29"/>
          <p:cNvGrpSpPr/>
          <p:nvPr/>
        </p:nvGrpSpPr>
        <p:grpSpPr>
          <a:xfrm>
            <a:off x="3831590" y="1905000"/>
            <a:ext cx="1391920" cy="1391920"/>
            <a:chOff x="3755390" y="1860550"/>
            <a:chExt cx="1391920" cy="1391920"/>
          </a:xfrm>
        </p:grpSpPr>
        <p:sp>
          <p:nvSpPr>
            <p:cNvPr id="31" name="椭圆 30"/>
            <p:cNvSpPr/>
            <p:nvPr/>
          </p:nvSpPr>
          <p:spPr>
            <a:xfrm>
              <a:off x="3755390" y="1860550"/>
              <a:ext cx="1391920" cy="1391920"/>
            </a:xfrm>
            <a:prstGeom prst="ellipse">
              <a:avLst/>
            </a:prstGeom>
            <a:solidFill>
              <a:srgbClr val="B5D6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32" name="组合 31"/>
            <p:cNvGrpSpPr/>
            <p:nvPr/>
          </p:nvGrpSpPr>
          <p:grpSpPr>
            <a:xfrm>
              <a:off x="4182110" y="2345055"/>
              <a:ext cx="567690" cy="521970"/>
              <a:chOff x="16737" y="4991"/>
              <a:chExt cx="894" cy="822"/>
            </a:xfrm>
            <a:solidFill>
              <a:schemeClr val="bg1"/>
            </a:solidFill>
          </p:grpSpPr>
          <p:sp>
            <p:nvSpPr>
              <p:cNvPr id="33" name="Freeform 165"/>
              <p:cNvSpPr>
                <a:spLocks noEditPoints="1"/>
              </p:cNvSpPr>
              <p:nvPr/>
            </p:nvSpPr>
            <p:spPr bwMode="auto">
              <a:xfrm>
                <a:off x="16737" y="5520"/>
                <a:ext cx="298" cy="102"/>
              </a:xfrm>
              <a:custGeom>
                <a:avLst/>
                <a:gdLst>
                  <a:gd name="T0" fmla="*/ 66 w 69"/>
                  <a:gd name="T1" fmla="*/ 10 h 24"/>
                  <a:gd name="T2" fmla="*/ 35 w 69"/>
                  <a:gd name="T3" fmla="*/ 0 h 24"/>
                  <a:gd name="T4" fmla="*/ 3 w 69"/>
                  <a:gd name="T5" fmla="*/ 10 h 24"/>
                  <a:gd name="T6" fmla="*/ 34 w 69"/>
                  <a:gd name="T7" fmla="*/ 24 h 24"/>
                  <a:gd name="T8" fmla="*/ 66 w 69"/>
                  <a:gd name="T9" fmla="*/ 10 h 24"/>
                  <a:gd name="T10" fmla="*/ 35 w 69"/>
                  <a:gd name="T11" fmla="*/ 19 h 24"/>
                  <a:gd name="T12" fmla="*/ 11 w 69"/>
                  <a:gd name="T13" fmla="*/ 9 h 24"/>
                  <a:gd name="T14" fmla="*/ 35 w 69"/>
                  <a:gd name="T15" fmla="*/ 2 h 24"/>
                  <a:gd name="T16" fmla="*/ 58 w 69"/>
                  <a:gd name="T17" fmla="*/ 9 h 24"/>
                  <a:gd name="T18" fmla="*/ 35 w 69"/>
                  <a:gd name="T19"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24">
                    <a:moveTo>
                      <a:pt x="66" y="10"/>
                    </a:moveTo>
                    <a:cubicBezTo>
                      <a:pt x="63" y="3"/>
                      <a:pt x="49" y="0"/>
                      <a:pt x="35" y="0"/>
                    </a:cubicBezTo>
                    <a:cubicBezTo>
                      <a:pt x="21" y="0"/>
                      <a:pt x="6" y="4"/>
                      <a:pt x="3" y="10"/>
                    </a:cubicBezTo>
                    <a:cubicBezTo>
                      <a:pt x="0" y="16"/>
                      <a:pt x="14" y="24"/>
                      <a:pt x="34" y="24"/>
                    </a:cubicBezTo>
                    <a:cubicBezTo>
                      <a:pt x="55" y="24"/>
                      <a:pt x="69" y="16"/>
                      <a:pt x="66" y="10"/>
                    </a:cubicBezTo>
                    <a:close/>
                    <a:moveTo>
                      <a:pt x="35" y="19"/>
                    </a:moveTo>
                    <a:cubicBezTo>
                      <a:pt x="20" y="19"/>
                      <a:pt x="9" y="13"/>
                      <a:pt x="11" y="9"/>
                    </a:cubicBezTo>
                    <a:cubicBezTo>
                      <a:pt x="13" y="5"/>
                      <a:pt x="24" y="2"/>
                      <a:pt x="35" y="2"/>
                    </a:cubicBezTo>
                    <a:cubicBezTo>
                      <a:pt x="46" y="2"/>
                      <a:pt x="57" y="5"/>
                      <a:pt x="58" y="9"/>
                    </a:cubicBezTo>
                    <a:cubicBezTo>
                      <a:pt x="60" y="13"/>
                      <a:pt x="50" y="19"/>
                      <a:pt x="35" y="19"/>
                    </a:cubicBezTo>
                    <a:close/>
                  </a:path>
                </a:pathLst>
              </a:custGeom>
              <a:grpFill/>
              <a:ln>
                <a:noFill/>
              </a:ln>
            </p:spPr>
            <p:txBody>
              <a:bodyPr vert="horz" wrap="square" lIns="91440" tIns="45720" rIns="91440" bIns="45720" numCol="1" anchor="t" anchorCtr="0" compatLnSpc="1"/>
              <a:lstStyle/>
              <a:p>
                <a:endParaRPr lang="en-US">
                  <a:cs typeface="+mn-ea"/>
                  <a:sym typeface="+mn-lt"/>
                </a:endParaRPr>
              </a:p>
            </p:txBody>
          </p:sp>
          <p:sp>
            <p:nvSpPr>
              <p:cNvPr id="34" name="Freeform 166"/>
              <p:cNvSpPr/>
              <p:nvPr/>
            </p:nvSpPr>
            <p:spPr bwMode="auto">
              <a:xfrm>
                <a:off x="16946" y="5600"/>
                <a:ext cx="76" cy="43"/>
              </a:xfrm>
              <a:custGeom>
                <a:avLst/>
                <a:gdLst>
                  <a:gd name="T0" fmla="*/ 10 w 35"/>
                  <a:gd name="T1" fmla="*/ 0 h 20"/>
                  <a:gd name="T2" fmla="*/ 35 w 35"/>
                  <a:gd name="T3" fmla="*/ 8 h 20"/>
                  <a:gd name="T4" fmla="*/ 20 w 35"/>
                  <a:gd name="T5" fmla="*/ 20 h 20"/>
                  <a:gd name="T6" fmla="*/ 0 w 35"/>
                  <a:gd name="T7" fmla="*/ 4 h 20"/>
                  <a:gd name="T8" fmla="*/ 10 w 35"/>
                  <a:gd name="T9" fmla="*/ 0 h 20"/>
                </a:gdLst>
                <a:ahLst/>
                <a:cxnLst>
                  <a:cxn ang="0">
                    <a:pos x="T0" y="T1"/>
                  </a:cxn>
                  <a:cxn ang="0">
                    <a:pos x="T2" y="T3"/>
                  </a:cxn>
                  <a:cxn ang="0">
                    <a:pos x="T4" y="T5"/>
                  </a:cxn>
                  <a:cxn ang="0">
                    <a:pos x="T6" y="T7"/>
                  </a:cxn>
                  <a:cxn ang="0">
                    <a:pos x="T8" y="T9"/>
                  </a:cxn>
                </a:cxnLst>
                <a:rect l="0" t="0" r="r" b="b"/>
                <a:pathLst>
                  <a:path w="35" h="20">
                    <a:moveTo>
                      <a:pt x="10" y="0"/>
                    </a:moveTo>
                    <a:lnTo>
                      <a:pt x="35" y="8"/>
                    </a:lnTo>
                    <a:lnTo>
                      <a:pt x="20" y="20"/>
                    </a:lnTo>
                    <a:lnTo>
                      <a:pt x="0" y="4"/>
                    </a:lnTo>
                    <a:lnTo>
                      <a:pt x="10" y="0"/>
                    </a:lnTo>
                    <a:close/>
                  </a:path>
                </a:pathLst>
              </a:custGeom>
              <a:grpFill/>
              <a:ln>
                <a:noFill/>
              </a:ln>
            </p:spPr>
            <p:txBody>
              <a:bodyPr vert="horz" wrap="square" lIns="91440" tIns="45720" rIns="91440" bIns="45720" numCol="1" anchor="t" anchorCtr="0" compatLnSpc="1"/>
              <a:lstStyle/>
              <a:p>
                <a:endParaRPr lang="en-US">
                  <a:cs typeface="+mn-ea"/>
                  <a:sym typeface="+mn-lt"/>
                </a:endParaRPr>
              </a:p>
            </p:txBody>
          </p:sp>
          <p:sp>
            <p:nvSpPr>
              <p:cNvPr id="35" name="Freeform 167"/>
              <p:cNvSpPr>
                <a:spLocks noEditPoints="1"/>
              </p:cNvSpPr>
              <p:nvPr/>
            </p:nvSpPr>
            <p:spPr bwMode="auto">
              <a:xfrm>
                <a:off x="17329" y="5520"/>
                <a:ext cx="302" cy="102"/>
              </a:xfrm>
              <a:custGeom>
                <a:avLst/>
                <a:gdLst>
                  <a:gd name="T0" fmla="*/ 66 w 70"/>
                  <a:gd name="T1" fmla="*/ 10 h 24"/>
                  <a:gd name="T2" fmla="*/ 35 w 70"/>
                  <a:gd name="T3" fmla="*/ 0 h 24"/>
                  <a:gd name="T4" fmla="*/ 3 w 70"/>
                  <a:gd name="T5" fmla="*/ 10 h 24"/>
                  <a:gd name="T6" fmla="*/ 35 w 70"/>
                  <a:gd name="T7" fmla="*/ 24 h 24"/>
                  <a:gd name="T8" fmla="*/ 66 w 70"/>
                  <a:gd name="T9" fmla="*/ 10 h 24"/>
                  <a:gd name="T10" fmla="*/ 35 w 70"/>
                  <a:gd name="T11" fmla="*/ 19 h 24"/>
                  <a:gd name="T12" fmla="*/ 11 w 70"/>
                  <a:gd name="T13" fmla="*/ 9 h 24"/>
                  <a:gd name="T14" fmla="*/ 35 w 70"/>
                  <a:gd name="T15" fmla="*/ 2 h 24"/>
                  <a:gd name="T16" fmla="*/ 58 w 70"/>
                  <a:gd name="T17" fmla="*/ 9 h 24"/>
                  <a:gd name="T18" fmla="*/ 35 w 70"/>
                  <a:gd name="T19" fmla="*/ 19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0" h="24">
                    <a:moveTo>
                      <a:pt x="66" y="10"/>
                    </a:moveTo>
                    <a:cubicBezTo>
                      <a:pt x="63" y="4"/>
                      <a:pt x="49" y="0"/>
                      <a:pt x="35" y="0"/>
                    </a:cubicBezTo>
                    <a:cubicBezTo>
                      <a:pt x="21" y="0"/>
                      <a:pt x="7" y="3"/>
                      <a:pt x="3" y="10"/>
                    </a:cubicBezTo>
                    <a:cubicBezTo>
                      <a:pt x="0" y="16"/>
                      <a:pt x="14" y="24"/>
                      <a:pt x="35" y="24"/>
                    </a:cubicBezTo>
                    <a:cubicBezTo>
                      <a:pt x="56" y="24"/>
                      <a:pt x="70" y="16"/>
                      <a:pt x="66" y="10"/>
                    </a:cubicBezTo>
                    <a:close/>
                    <a:moveTo>
                      <a:pt x="35" y="19"/>
                    </a:moveTo>
                    <a:cubicBezTo>
                      <a:pt x="20" y="19"/>
                      <a:pt x="9" y="13"/>
                      <a:pt x="11" y="9"/>
                    </a:cubicBezTo>
                    <a:cubicBezTo>
                      <a:pt x="13" y="5"/>
                      <a:pt x="23" y="2"/>
                      <a:pt x="35" y="2"/>
                    </a:cubicBezTo>
                    <a:cubicBezTo>
                      <a:pt x="46" y="2"/>
                      <a:pt x="56" y="5"/>
                      <a:pt x="58" y="9"/>
                    </a:cubicBezTo>
                    <a:cubicBezTo>
                      <a:pt x="60" y="13"/>
                      <a:pt x="50" y="19"/>
                      <a:pt x="35" y="19"/>
                    </a:cubicBezTo>
                    <a:close/>
                  </a:path>
                </a:pathLst>
              </a:custGeom>
              <a:grpFill/>
              <a:ln>
                <a:noFill/>
              </a:ln>
            </p:spPr>
            <p:txBody>
              <a:bodyPr vert="horz" wrap="square" lIns="91440" tIns="45720" rIns="91440" bIns="45720" numCol="1" anchor="t" anchorCtr="0" compatLnSpc="1"/>
              <a:lstStyle/>
              <a:p>
                <a:endParaRPr lang="en-US">
                  <a:cs typeface="+mn-ea"/>
                  <a:sym typeface="+mn-lt"/>
                </a:endParaRPr>
              </a:p>
            </p:txBody>
          </p:sp>
          <p:sp>
            <p:nvSpPr>
              <p:cNvPr id="36" name="Freeform 168"/>
              <p:cNvSpPr/>
              <p:nvPr/>
            </p:nvSpPr>
            <p:spPr bwMode="auto">
              <a:xfrm>
                <a:off x="17346" y="5600"/>
                <a:ext cx="74" cy="43"/>
              </a:xfrm>
              <a:custGeom>
                <a:avLst/>
                <a:gdLst>
                  <a:gd name="T0" fmla="*/ 24 w 34"/>
                  <a:gd name="T1" fmla="*/ 0 h 20"/>
                  <a:gd name="T2" fmla="*/ 0 w 34"/>
                  <a:gd name="T3" fmla="*/ 8 h 20"/>
                  <a:gd name="T4" fmla="*/ 14 w 34"/>
                  <a:gd name="T5" fmla="*/ 20 h 20"/>
                  <a:gd name="T6" fmla="*/ 34 w 34"/>
                  <a:gd name="T7" fmla="*/ 4 h 20"/>
                  <a:gd name="T8" fmla="*/ 24 w 34"/>
                  <a:gd name="T9" fmla="*/ 0 h 20"/>
                </a:gdLst>
                <a:ahLst/>
                <a:cxnLst>
                  <a:cxn ang="0">
                    <a:pos x="T0" y="T1"/>
                  </a:cxn>
                  <a:cxn ang="0">
                    <a:pos x="T2" y="T3"/>
                  </a:cxn>
                  <a:cxn ang="0">
                    <a:pos x="T4" y="T5"/>
                  </a:cxn>
                  <a:cxn ang="0">
                    <a:pos x="T6" y="T7"/>
                  </a:cxn>
                  <a:cxn ang="0">
                    <a:pos x="T8" y="T9"/>
                  </a:cxn>
                </a:cxnLst>
                <a:rect l="0" t="0" r="r" b="b"/>
                <a:pathLst>
                  <a:path w="34" h="20">
                    <a:moveTo>
                      <a:pt x="24" y="0"/>
                    </a:moveTo>
                    <a:lnTo>
                      <a:pt x="0" y="8"/>
                    </a:lnTo>
                    <a:lnTo>
                      <a:pt x="14" y="20"/>
                    </a:lnTo>
                    <a:lnTo>
                      <a:pt x="34" y="4"/>
                    </a:lnTo>
                    <a:lnTo>
                      <a:pt x="24" y="0"/>
                    </a:lnTo>
                    <a:close/>
                  </a:path>
                </a:pathLst>
              </a:custGeom>
              <a:grpFill/>
              <a:ln>
                <a:noFill/>
              </a:ln>
            </p:spPr>
            <p:txBody>
              <a:bodyPr vert="horz" wrap="square" lIns="91440" tIns="45720" rIns="91440" bIns="45720" numCol="1" anchor="t" anchorCtr="0" compatLnSpc="1"/>
              <a:lstStyle/>
              <a:p>
                <a:endParaRPr lang="en-US">
                  <a:cs typeface="+mn-ea"/>
                  <a:sym typeface="+mn-lt"/>
                </a:endParaRPr>
              </a:p>
            </p:txBody>
          </p:sp>
          <p:sp>
            <p:nvSpPr>
              <p:cNvPr id="37" name="Freeform 169"/>
              <p:cNvSpPr>
                <a:spLocks noEditPoints="1"/>
              </p:cNvSpPr>
              <p:nvPr/>
            </p:nvSpPr>
            <p:spPr bwMode="auto">
              <a:xfrm>
                <a:off x="16889" y="5591"/>
                <a:ext cx="587" cy="222"/>
              </a:xfrm>
              <a:custGeom>
                <a:avLst/>
                <a:gdLst>
                  <a:gd name="T0" fmla="*/ 129 w 136"/>
                  <a:gd name="T1" fmla="*/ 21 h 51"/>
                  <a:gd name="T2" fmla="*/ 69 w 136"/>
                  <a:gd name="T3" fmla="*/ 0 h 51"/>
                  <a:gd name="T4" fmla="*/ 7 w 136"/>
                  <a:gd name="T5" fmla="*/ 21 h 51"/>
                  <a:gd name="T6" fmla="*/ 68 w 136"/>
                  <a:gd name="T7" fmla="*/ 51 h 51"/>
                  <a:gd name="T8" fmla="*/ 129 w 136"/>
                  <a:gd name="T9" fmla="*/ 21 h 51"/>
                  <a:gd name="T10" fmla="*/ 68 w 136"/>
                  <a:gd name="T11" fmla="*/ 39 h 51"/>
                  <a:gd name="T12" fmla="*/ 22 w 136"/>
                  <a:gd name="T13" fmla="*/ 19 h 51"/>
                  <a:gd name="T14" fmla="*/ 69 w 136"/>
                  <a:gd name="T15" fmla="*/ 5 h 51"/>
                  <a:gd name="T16" fmla="*/ 115 w 136"/>
                  <a:gd name="T17" fmla="*/ 19 h 51"/>
                  <a:gd name="T18" fmla="*/ 68 w 136"/>
                  <a:gd name="T19" fmla="*/ 3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6" h="51">
                    <a:moveTo>
                      <a:pt x="129" y="21"/>
                    </a:moveTo>
                    <a:cubicBezTo>
                      <a:pt x="123" y="8"/>
                      <a:pt x="96" y="0"/>
                      <a:pt x="69" y="0"/>
                    </a:cubicBezTo>
                    <a:cubicBezTo>
                      <a:pt x="41" y="0"/>
                      <a:pt x="13" y="8"/>
                      <a:pt x="7" y="21"/>
                    </a:cubicBezTo>
                    <a:cubicBezTo>
                      <a:pt x="0" y="33"/>
                      <a:pt x="28" y="51"/>
                      <a:pt x="68" y="51"/>
                    </a:cubicBezTo>
                    <a:cubicBezTo>
                      <a:pt x="108" y="51"/>
                      <a:pt x="136" y="33"/>
                      <a:pt x="129" y="21"/>
                    </a:cubicBezTo>
                    <a:close/>
                    <a:moveTo>
                      <a:pt x="68" y="39"/>
                    </a:moveTo>
                    <a:cubicBezTo>
                      <a:pt x="39" y="39"/>
                      <a:pt x="19" y="28"/>
                      <a:pt x="22" y="19"/>
                    </a:cubicBezTo>
                    <a:cubicBezTo>
                      <a:pt x="26" y="10"/>
                      <a:pt x="47" y="5"/>
                      <a:pt x="69" y="5"/>
                    </a:cubicBezTo>
                    <a:cubicBezTo>
                      <a:pt x="91" y="5"/>
                      <a:pt x="111" y="10"/>
                      <a:pt x="115" y="19"/>
                    </a:cubicBezTo>
                    <a:cubicBezTo>
                      <a:pt x="118" y="28"/>
                      <a:pt x="98" y="39"/>
                      <a:pt x="68" y="39"/>
                    </a:cubicBezTo>
                    <a:close/>
                  </a:path>
                </a:pathLst>
              </a:custGeom>
              <a:grpFill/>
              <a:ln>
                <a:noFill/>
              </a:ln>
            </p:spPr>
            <p:txBody>
              <a:bodyPr vert="horz" wrap="square" lIns="91440" tIns="45720" rIns="91440" bIns="45720" numCol="1" anchor="t" anchorCtr="0" compatLnSpc="1"/>
              <a:lstStyle/>
              <a:p>
                <a:endParaRPr lang="en-US">
                  <a:cs typeface="+mn-ea"/>
                  <a:sym typeface="+mn-lt"/>
                </a:endParaRPr>
              </a:p>
            </p:txBody>
          </p:sp>
          <p:sp>
            <p:nvSpPr>
              <p:cNvPr id="38" name="Freeform 170"/>
              <p:cNvSpPr/>
              <p:nvPr/>
            </p:nvSpPr>
            <p:spPr bwMode="auto">
              <a:xfrm>
                <a:off x="17096" y="5415"/>
                <a:ext cx="87" cy="289"/>
              </a:xfrm>
              <a:custGeom>
                <a:avLst/>
                <a:gdLst>
                  <a:gd name="T0" fmla="*/ 0 w 20"/>
                  <a:gd name="T1" fmla="*/ 0 h 67"/>
                  <a:gd name="T2" fmla="*/ 2 w 20"/>
                  <a:gd name="T3" fmla="*/ 67 h 67"/>
                  <a:gd name="T4" fmla="*/ 19 w 20"/>
                  <a:gd name="T5" fmla="*/ 67 h 67"/>
                  <a:gd name="T6" fmla="*/ 19 w 20"/>
                  <a:gd name="T7" fmla="*/ 0 h 67"/>
                  <a:gd name="T8" fmla="*/ 0 w 20"/>
                  <a:gd name="T9" fmla="*/ 0 h 67"/>
                </a:gdLst>
                <a:ahLst/>
                <a:cxnLst>
                  <a:cxn ang="0">
                    <a:pos x="T0" y="T1"/>
                  </a:cxn>
                  <a:cxn ang="0">
                    <a:pos x="T2" y="T3"/>
                  </a:cxn>
                  <a:cxn ang="0">
                    <a:pos x="T4" y="T5"/>
                  </a:cxn>
                  <a:cxn ang="0">
                    <a:pos x="T6" y="T7"/>
                  </a:cxn>
                  <a:cxn ang="0">
                    <a:pos x="T8" y="T9"/>
                  </a:cxn>
                </a:cxnLst>
                <a:rect l="0" t="0" r="r" b="b"/>
                <a:pathLst>
                  <a:path w="20" h="67">
                    <a:moveTo>
                      <a:pt x="0" y="0"/>
                    </a:moveTo>
                    <a:cubicBezTo>
                      <a:pt x="2" y="67"/>
                      <a:pt x="2" y="67"/>
                      <a:pt x="2" y="67"/>
                    </a:cubicBezTo>
                    <a:cubicBezTo>
                      <a:pt x="19" y="67"/>
                      <a:pt x="19" y="67"/>
                      <a:pt x="19" y="67"/>
                    </a:cubicBezTo>
                    <a:cubicBezTo>
                      <a:pt x="20" y="44"/>
                      <a:pt x="19" y="0"/>
                      <a:pt x="19" y="0"/>
                    </a:cubicBezTo>
                    <a:cubicBezTo>
                      <a:pt x="19" y="0"/>
                      <a:pt x="7" y="0"/>
                      <a:pt x="0" y="0"/>
                    </a:cubicBezTo>
                    <a:close/>
                  </a:path>
                </a:pathLst>
              </a:custGeom>
              <a:grpFill/>
              <a:ln>
                <a:noFill/>
              </a:ln>
            </p:spPr>
            <p:txBody>
              <a:bodyPr vert="horz" wrap="square" lIns="91440" tIns="45720" rIns="91440" bIns="45720" numCol="1" anchor="t" anchorCtr="0" compatLnSpc="1"/>
              <a:lstStyle/>
              <a:p>
                <a:endParaRPr lang="en-US">
                  <a:cs typeface="+mn-ea"/>
                  <a:sym typeface="+mn-lt"/>
                </a:endParaRPr>
              </a:p>
            </p:txBody>
          </p:sp>
          <p:sp>
            <p:nvSpPr>
              <p:cNvPr id="39" name="Freeform 171"/>
              <p:cNvSpPr/>
              <p:nvPr/>
            </p:nvSpPr>
            <p:spPr bwMode="auto">
              <a:xfrm>
                <a:off x="17187" y="5415"/>
                <a:ext cx="87" cy="289"/>
              </a:xfrm>
              <a:custGeom>
                <a:avLst/>
                <a:gdLst>
                  <a:gd name="T0" fmla="*/ 0 w 20"/>
                  <a:gd name="T1" fmla="*/ 0 h 67"/>
                  <a:gd name="T2" fmla="*/ 2 w 20"/>
                  <a:gd name="T3" fmla="*/ 67 h 67"/>
                  <a:gd name="T4" fmla="*/ 19 w 20"/>
                  <a:gd name="T5" fmla="*/ 67 h 67"/>
                  <a:gd name="T6" fmla="*/ 19 w 20"/>
                  <a:gd name="T7" fmla="*/ 0 h 67"/>
                  <a:gd name="T8" fmla="*/ 0 w 20"/>
                  <a:gd name="T9" fmla="*/ 0 h 67"/>
                </a:gdLst>
                <a:ahLst/>
                <a:cxnLst>
                  <a:cxn ang="0">
                    <a:pos x="T0" y="T1"/>
                  </a:cxn>
                  <a:cxn ang="0">
                    <a:pos x="T2" y="T3"/>
                  </a:cxn>
                  <a:cxn ang="0">
                    <a:pos x="T4" y="T5"/>
                  </a:cxn>
                  <a:cxn ang="0">
                    <a:pos x="T6" y="T7"/>
                  </a:cxn>
                  <a:cxn ang="0">
                    <a:pos x="T8" y="T9"/>
                  </a:cxn>
                </a:cxnLst>
                <a:rect l="0" t="0" r="r" b="b"/>
                <a:pathLst>
                  <a:path w="20" h="67">
                    <a:moveTo>
                      <a:pt x="0" y="0"/>
                    </a:moveTo>
                    <a:cubicBezTo>
                      <a:pt x="2" y="67"/>
                      <a:pt x="2" y="67"/>
                      <a:pt x="2" y="67"/>
                    </a:cubicBezTo>
                    <a:cubicBezTo>
                      <a:pt x="19" y="67"/>
                      <a:pt x="19" y="67"/>
                      <a:pt x="19" y="67"/>
                    </a:cubicBezTo>
                    <a:cubicBezTo>
                      <a:pt x="20" y="44"/>
                      <a:pt x="19" y="0"/>
                      <a:pt x="19" y="0"/>
                    </a:cubicBezTo>
                    <a:cubicBezTo>
                      <a:pt x="19" y="0"/>
                      <a:pt x="7" y="0"/>
                      <a:pt x="0" y="0"/>
                    </a:cubicBezTo>
                    <a:close/>
                  </a:path>
                </a:pathLst>
              </a:custGeom>
              <a:grpFill/>
              <a:ln>
                <a:noFill/>
              </a:ln>
            </p:spPr>
            <p:txBody>
              <a:bodyPr vert="horz" wrap="square" lIns="91440" tIns="45720" rIns="91440" bIns="45720" numCol="1" anchor="t" anchorCtr="0" compatLnSpc="1"/>
              <a:lstStyle/>
              <a:p>
                <a:endParaRPr lang="en-US">
                  <a:cs typeface="+mn-ea"/>
                  <a:sym typeface="+mn-lt"/>
                </a:endParaRPr>
              </a:p>
            </p:txBody>
          </p:sp>
          <p:sp>
            <p:nvSpPr>
              <p:cNvPr id="40" name="Oval 172"/>
              <p:cNvSpPr>
                <a:spLocks noChangeArrowheads="1"/>
              </p:cNvSpPr>
              <p:nvPr/>
            </p:nvSpPr>
            <p:spPr bwMode="auto">
              <a:xfrm>
                <a:off x="17126" y="4991"/>
                <a:ext cx="113" cy="135"/>
              </a:xfrm>
              <a:prstGeom prst="ellipse">
                <a:avLst/>
              </a:prstGeom>
              <a:grpFill/>
              <a:ln>
                <a:noFill/>
              </a:ln>
            </p:spPr>
            <p:txBody>
              <a:bodyPr vert="horz" wrap="square" lIns="91440" tIns="45720" rIns="91440" bIns="45720" numCol="1" anchor="t" anchorCtr="0" compatLnSpc="1"/>
              <a:lstStyle/>
              <a:p>
                <a:endParaRPr lang="en-US">
                  <a:cs typeface="+mn-ea"/>
                  <a:sym typeface="+mn-lt"/>
                </a:endParaRPr>
              </a:p>
            </p:txBody>
          </p:sp>
          <p:sp>
            <p:nvSpPr>
              <p:cNvPr id="41" name="Rectangle 173"/>
              <p:cNvSpPr>
                <a:spLocks noChangeArrowheads="1"/>
              </p:cNvSpPr>
              <p:nvPr/>
            </p:nvSpPr>
            <p:spPr bwMode="auto">
              <a:xfrm>
                <a:off x="17183" y="5320"/>
                <a:ext cx="2" cy="2"/>
              </a:xfrm>
              <a:prstGeom prst="rect">
                <a:avLst/>
              </a:prstGeom>
              <a:grpFill/>
              <a:ln>
                <a:noFill/>
              </a:ln>
            </p:spPr>
            <p:txBody>
              <a:bodyPr vert="horz" wrap="square" lIns="91440" tIns="45720" rIns="91440" bIns="45720" numCol="1" anchor="t" anchorCtr="0" compatLnSpc="1"/>
              <a:lstStyle/>
              <a:p>
                <a:endParaRPr lang="en-US">
                  <a:cs typeface="+mn-ea"/>
                  <a:sym typeface="+mn-lt"/>
                </a:endParaRPr>
              </a:p>
            </p:txBody>
          </p:sp>
          <p:sp>
            <p:nvSpPr>
              <p:cNvPr id="42" name="Freeform 174"/>
              <p:cNvSpPr/>
              <p:nvPr/>
            </p:nvSpPr>
            <p:spPr bwMode="auto">
              <a:xfrm>
                <a:off x="17052" y="5143"/>
                <a:ext cx="263" cy="294"/>
              </a:xfrm>
              <a:custGeom>
                <a:avLst/>
                <a:gdLst>
                  <a:gd name="T0" fmla="*/ 56 w 61"/>
                  <a:gd name="T1" fmla="*/ 8 h 68"/>
                  <a:gd name="T2" fmla="*/ 49 w 61"/>
                  <a:gd name="T3" fmla="*/ 1 h 68"/>
                  <a:gd name="T4" fmla="*/ 41 w 61"/>
                  <a:gd name="T5" fmla="*/ 0 h 68"/>
                  <a:gd name="T6" fmla="*/ 41 w 61"/>
                  <a:gd name="T7" fmla="*/ 0 h 68"/>
                  <a:gd name="T8" fmla="*/ 46 w 61"/>
                  <a:gd name="T9" fmla="*/ 5 h 68"/>
                  <a:gd name="T10" fmla="*/ 40 w 61"/>
                  <a:gd name="T11" fmla="*/ 8 h 68"/>
                  <a:gd name="T12" fmla="*/ 43 w 61"/>
                  <a:gd name="T13" fmla="*/ 13 h 68"/>
                  <a:gd name="T14" fmla="*/ 30 w 61"/>
                  <a:gd name="T15" fmla="*/ 41 h 68"/>
                  <a:gd name="T16" fmla="*/ 30 w 61"/>
                  <a:gd name="T17" fmla="*/ 41 h 68"/>
                  <a:gd name="T18" fmla="*/ 30 w 61"/>
                  <a:gd name="T19" fmla="*/ 41 h 68"/>
                  <a:gd name="T20" fmla="*/ 30 w 61"/>
                  <a:gd name="T21" fmla="*/ 41 h 68"/>
                  <a:gd name="T22" fmla="*/ 30 w 61"/>
                  <a:gd name="T23" fmla="*/ 41 h 68"/>
                  <a:gd name="T24" fmla="*/ 17 w 61"/>
                  <a:gd name="T25" fmla="*/ 13 h 68"/>
                  <a:gd name="T26" fmla="*/ 20 w 61"/>
                  <a:gd name="T27" fmla="*/ 8 h 68"/>
                  <a:gd name="T28" fmla="*/ 14 w 61"/>
                  <a:gd name="T29" fmla="*/ 5 h 68"/>
                  <a:gd name="T30" fmla="*/ 19 w 61"/>
                  <a:gd name="T31" fmla="*/ 0 h 68"/>
                  <a:gd name="T32" fmla="*/ 19 w 61"/>
                  <a:gd name="T33" fmla="*/ 0 h 68"/>
                  <a:gd name="T34" fmla="*/ 12 w 61"/>
                  <a:gd name="T35" fmla="*/ 1 h 68"/>
                  <a:gd name="T36" fmla="*/ 12 w 61"/>
                  <a:gd name="T37" fmla="*/ 1 h 68"/>
                  <a:gd name="T38" fmla="*/ 5 w 61"/>
                  <a:gd name="T39" fmla="*/ 8 h 68"/>
                  <a:gd name="T40" fmla="*/ 0 w 61"/>
                  <a:gd name="T41" fmla="*/ 68 h 68"/>
                  <a:gd name="T42" fmla="*/ 8 w 61"/>
                  <a:gd name="T43" fmla="*/ 68 h 68"/>
                  <a:gd name="T44" fmla="*/ 8 w 61"/>
                  <a:gd name="T45" fmla="*/ 68 h 68"/>
                  <a:gd name="T46" fmla="*/ 9 w 61"/>
                  <a:gd name="T47" fmla="*/ 68 h 68"/>
                  <a:gd name="T48" fmla="*/ 18 w 61"/>
                  <a:gd name="T49" fmla="*/ 68 h 68"/>
                  <a:gd name="T50" fmla="*/ 18 w 61"/>
                  <a:gd name="T51" fmla="*/ 68 h 68"/>
                  <a:gd name="T52" fmla="*/ 43 w 61"/>
                  <a:gd name="T53" fmla="*/ 68 h 68"/>
                  <a:gd name="T54" fmla="*/ 43 w 61"/>
                  <a:gd name="T55" fmla="*/ 68 h 68"/>
                  <a:gd name="T56" fmla="*/ 52 w 61"/>
                  <a:gd name="T57" fmla="*/ 68 h 68"/>
                  <a:gd name="T58" fmla="*/ 52 w 61"/>
                  <a:gd name="T59" fmla="*/ 68 h 68"/>
                  <a:gd name="T60" fmla="*/ 52 w 61"/>
                  <a:gd name="T61" fmla="*/ 68 h 68"/>
                  <a:gd name="T62" fmla="*/ 61 w 61"/>
                  <a:gd name="T63" fmla="*/ 68 h 68"/>
                  <a:gd name="T64" fmla="*/ 56 w 61"/>
                  <a:gd name="T65" fmla="*/ 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1" h="68">
                    <a:moveTo>
                      <a:pt x="56" y="8"/>
                    </a:moveTo>
                    <a:cubicBezTo>
                      <a:pt x="56" y="4"/>
                      <a:pt x="53" y="1"/>
                      <a:pt x="49" y="1"/>
                    </a:cubicBezTo>
                    <a:cubicBezTo>
                      <a:pt x="48" y="1"/>
                      <a:pt x="43" y="0"/>
                      <a:pt x="41" y="0"/>
                    </a:cubicBezTo>
                    <a:cubicBezTo>
                      <a:pt x="41" y="0"/>
                      <a:pt x="41" y="0"/>
                      <a:pt x="41" y="0"/>
                    </a:cubicBezTo>
                    <a:cubicBezTo>
                      <a:pt x="46" y="5"/>
                      <a:pt x="46" y="5"/>
                      <a:pt x="46" y="5"/>
                    </a:cubicBezTo>
                    <a:cubicBezTo>
                      <a:pt x="40" y="8"/>
                      <a:pt x="40" y="8"/>
                      <a:pt x="40" y="8"/>
                    </a:cubicBezTo>
                    <a:cubicBezTo>
                      <a:pt x="43" y="13"/>
                      <a:pt x="43" y="13"/>
                      <a:pt x="43" y="13"/>
                    </a:cubicBezTo>
                    <a:cubicBezTo>
                      <a:pt x="30" y="41"/>
                      <a:pt x="30" y="41"/>
                      <a:pt x="30" y="41"/>
                    </a:cubicBezTo>
                    <a:cubicBezTo>
                      <a:pt x="30" y="41"/>
                      <a:pt x="30" y="41"/>
                      <a:pt x="30" y="41"/>
                    </a:cubicBezTo>
                    <a:cubicBezTo>
                      <a:pt x="30" y="41"/>
                      <a:pt x="30" y="41"/>
                      <a:pt x="30" y="41"/>
                    </a:cubicBezTo>
                    <a:cubicBezTo>
                      <a:pt x="30" y="41"/>
                      <a:pt x="30" y="41"/>
                      <a:pt x="30" y="41"/>
                    </a:cubicBezTo>
                    <a:cubicBezTo>
                      <a:pt x="30" y="41"/>
                      <a:pt x="30" y="41"/>
                      <a:pt x="30" y="41"/>
                    </a:cubicBezTo>
                    <a:cubicBezTo>
                      <a:pt x="17" y="13"/>
                      <a:pt x="17" y="13"/>
                      <a:pt x="17" y="13"/>
                    </a:cubicBezTo>
                    <a:cubicBezTo>
                      <a:pt x="20" y="8"/>
                      <a:pt x="20" y="8"/>
                      <a:pt x="20" y="8"/>
                    </a:cubicBezTo>
                    <a:cubicBezTo>
                      <a:pt x="14" y="5"/>
                      <a:pt x="14" y="5"/>
                      <a:pt x="14" y="5"/>
                    </a:cubicBezTo>
                    <a:cubicBezTo>
                      <a:pt x="19" y="0"/>
                      <a:pt x="19" y="0"/>
                      <a:pt x="19" y="0"/>
                    </a:cubicBezTo>
                    <a:cubicBezTo>
                      <a:pt x="19" y="0"/>
                      <a:pt x="19" y="0"/>
                      <a:pt x="19" y="0"/>
                    </a:cubicBezTo>
                    <a:cubicBezTo>
                      <a:pt x="17" y="0"/>
                      <a:pt x="13" y="0"/>
                      <a:pt x="12" y="1"/>
                    </a:cubicBezTo>
                    <a:cubicBezTo>
                      <a:pt x="12" y="1"/>
                      <a:pt x="12" y="1"/>
                      <a:pt x="12" y="1"/>
                    </a:cubicBezTo>
                    <a:cubicBezTo>
                      <a:pt x="8" y="1"/>
                      <a:pt x="5" y="4"/>
                      <a:pt x="5" y="8"/>
                    </a:cubicBezTo>
                    <a:cubicBezTo>
                      <a:pt x="0" y="68"/>
                      <a:pt x="0" y="68"/>
                      <a:pt x="0" y="68"/>
                    </a:cubicBezTo>
                    <a:cubicBezTo>
                      <a:pt x="3" y="68"/>
                      <a:pt x="5" y="68"/>
                      <a:pt x="8" y="68"/>
                    </a:cubicBezTo>
                    <a:cubicBezTo>
                      <a:pt x="8" y="68"/>
                      <a:pt x="8" y="68"/>
                      <a:pt x="8" y="68"/>
                    </a:cubicBezTo>
                    <a:cubicBezTo>
                      <a:pt x="8" y="68"/>
                      <a:pt x="9" y="68"/>
                      <a:pt x="9" y="68"/>
                    </a:cubicBezTo>
                    <a:cubicBezTo>
                      <a:pt x="12" y="68"/>
                      <a:pt x="15" y="68"/>
                      <a:pt x="18" y="68"/>
                    </a:cubicBezTo>
                    <a:cubicBezTo>
                      <a:pt x="18" y="68"/>
                      <a:pt x="18" y="68"/>
                      <a:pt x="18" y="68"/>
                    </a:cubicBezTo>
                    <a:cubicBezTo>
                      <a:pt x="26" y="68"/>
                      <a:pt x="35" y="68"/>
                      <a:pt x="43" y="68"/>
                    </a:cubicBezTo>
                    <a:cubicBezTo>
                      <a:pt x="43" y="68"/>
                      <a:pt x="43" y="68"/>
                      <a:pt x="43" y="68"/>
                    </a:cubicBezTo>
                    <a:cubicBezTo>
                      <a:pt x="46" y="68"/>
                      <a:pt x="49" y="68"/>
                      <a:pt x="52" y="68"/>
                    </a:cubicBezTo>
                    <a:cubicBezTo>
                      <a:pt x="52" y="68"/>
                      <a:pt x="52" y="68"/>
                      <a:pt x="52" y="68"/>
                    </a:cubicBezTo>
                    <a:cubicBezTo>
                      <a:pt x="52" y="68"/>
                      <a:pt x="52" y="68"/>
                      <a:pt x="52" y="68"/>
                    </a:cubicBezTo>
                    <a:cubicBezTo>
                      <a:pt x="55" y="68"/>
                      <a:pt x="58" y="68"/>
                      <a:pt x="61" y="68"/>
                    </a:cubicBezTo>
                    <a:lnTo>
                      <a:pt x="56" y="8"/>
                    </a:lnTo>
                    <a:close/>
                  </a:path>
                </a:pathLst>
              </a:custGeom>
              <a:grpFill/>
              <a:ln>
                <a:noFill/>
              </a:ln>
            </p:spPr>
            <p:txBody>
              <a:bodyPr vert="horz" wrap="square" lIns="91440" tIns="45720" rIns="91440" bIns="45720" numCol="1" anchor="t" anchorCtr="0" compatLnSpc="1"/>
              <a:lstStyle/>
              <a:p>
                <a:endParaRPr lang="en-US">
                  <a:cs typeface="+mn-ea"/>
                  <a:sym typeface="+mn-lt"/>
                </a:endParaRPr>
              </a:p>
            </p:txBody>
          </p:sp>
          <p:sp>
            <p:nvSpPr>
              <p:cNvPr id="43" name="Freeform 175"/>
              <p:cNvSpPr/>
              <p:nvPr/>
            </p:nvSpPr>
            <p:spPr bwMode="auto">
              <a:xfrm>
                <a:off x="17166" y="5139"/>
                <a:ext cx="35" cy="43"/>
              </a:xfrm>
              <a:custGeom>
                <a:avLst/>
                <a:gdLst>
                  <a:gd name="T0" fmla="*/ 14 w 16"/>
                  <a:gd name="T1" fmla="*/ 0 h 20"/>
                  <a:gd name="T2" fmla="*/ 16 w 16"/>
                  <a:gd name="T3" fmla="*/ 12 h 20"/>
                  <a:gd name="T4" fmla="*/ 8 w 16"/>
                  <a:gd name="T5" fmla="*/ 20 h 20"/>
                  <a:gd name="T6" fmla="*/ 0 w 16"/>
                  <a:gd name="T7" fmla="*/ 12 h 20"/>
                  <a:gd name="T8" fmla="*/ 4 w 16"/>
                  <a:gd name="T9" fmla="*/ 0 h 20"/>
                  <a:gd name="T10" fmla="*/ 14 w 16"/>
                  <a:gd name="T11" fmla="*/ 0 h 20"/>
                </a:gdLst>
                <a:ahLst/>
                <a:cxnLst>
                  <a:cxn ang="0">
                    <a:pos x="T0" y="T1"/>
                  </a:cxn>
                  <a:cxn ang="0">
                    <a:pos x="T2" y="T3"/>
                  </a:cxn>
                  <a:cxn ang="0">
                    <a:pos x="T4" y="T5"/>
                  </a:cxn>
                  <a:cxn ang="0">
                    <a:pos x="T6" y="T7"/>
                  </a:cxn>
                  <a:cxn ang="0">
                    <a:pos x="T8" y="T9"/>
                  </a:cxn>
                  <a:cxn ang="0">
                    <a:pos x="T10" y="T11"/>
                  </a:cxn>
                </a:cxnLst>
                <a:rect l="0" t="0" r="r" b="b"/>
                <a:pathLst>
                  <a:path w="16" h="20">
                    <a:moveTo>
                      <a:pt x="14" y="0"/>
                    </a:moveTo>
                    <a:lnTo>
                      <a:pt x="16" y="12"/>
                    </a:lnTo>
                    <a:lnTo>
                      <a:pt x="8" y="20"/>
                    </a:lnTo>
                    <a:lnTo>
                      <a:pt x="0" y="12"/>
                    </a:lnTo>
                    <a:lnTo>
                      <a:pt x="4" y="0"/>
                    </a:lnTo>
                    <a:lnTo>
                      <a:pt x="14" y="0"/>
                    </a:lnTo>
                    <a:close/>
                  </a:path>
                </a:pathLst>
              </a:custGeom>
              <a:grpFill/>
              <a:ln>
                <a:noFill/>
              </a:ln>
            </p:spPr>
            <p:txBody>
              <a:bodyPr vert="horz" wrap="square" lIns="91440" tIns="45720" rIns="91440" bIns="45720" numCol="1" anchor="t" anchorCtr="0" compatLnSpc="1"/>
              <a:lstStyle/>
              <a:p>
                <a:endParaRPr lang="en-US">
                  <a:cs typeface="+mn-ea"/>
                  <a:sym typeface="+mn-lt"/>
                </a:endParaRPr>
              </a:p>
            </p:txBody>
          </p:sp>
          <p:sp>
            <p:nvSpPr>
              <p:cNvPr id="44" name="Freeform 176"/>
              <p:cNvSpPr/>
              <p:nvPr/>
            </p:nvSpPr>
            <p:spPr bwMode="auto">
              <a:xfrm>
                <a:off x="17161" y="5169"/>
                <a:ext cx="43" cy="167"/>
              </a:xfrm>
              <a:custGeom>
                <a:avLst/>
                <a:gdLst>
                  <a:gd name="T0" fmla="*/ 16 w 20"/>
                  <a:gd name="T1" fmla="*/ 0 h 77"/>
                  <a:gd name="T2" fmla="*/ 20 w 20"/>
                  <a:gd name="T3" fmla="*/ 69 h 77"/>
                  <a:gd name="T4" fmla="*/ 10 w 20"/>
                  <a:gd name="T5" fmla="*/ 77 h 77"/>
                  <a:gd name="T6" fmla="*/ 0 w 20"/>
                  <a:gd name="T7" fmla="*/ 69 h 77"/>
                  <a:gd name="T8" fmla="*/ 4 w 20"/>
                  <a:gd name="T9" fmla="*/ 0 h 77"/>
                  <a:gd name="T10" fmla="*/ 16 w 20"/>
                  <a:gd name="T11" fmla="*/ 0 h 77"/>
                </a:gdLst>
                <a:ahLst/>
                <a:cxnLst>
                  <a:cxn ang="0">
                    <a:pos x="T0" y="T1"/>
                  </a:cxn>
                  <a:cxn ang="0">
                    <a:pos x="T2" y="T3"/>
                  </a:cxn>
                  <a:cxn ang="0">
                    <a:pos x="T4" y="T5"/>
                  </a:cxn>
                  <a:cxn ang="0">
                    <a:pos x="T6" y="T7"/>
                  </a:cxn>
                  <a:cxn ang="0">
                    <a:pos x="T8" y="T9"/>
                  </a:cxn>
                  <a:cxn ang="0">
                    <a:pos x="T10" y="T11"/>
                  </a:cxn>
                </a:cxnLst>
                <a:rect l="0" t="0" r="r" b="b"/>
                <a:pathLst>
                  <a:path w="20" h="77">
                    <a:moveTo>
                      <a:pt x="16" y="0"/>
                    </a:moveTo>
                    <a:lnTo>
                      <a:pt x="20" y="69"/>
                    </a:lnTo>
                    <a:lnTo>
                      <a:pt x="10" y="77"/>
                    </a:lnTo>
                    <a:lnTo>
                      <a:pt x="0" y="69"/>
                    </a:lnTo>
                    <a:lnTo>
                      <a:pt x="4" y="0"/>
                    </a:lnTo>
                    <a:lnTo>
                      <a:pt x="16" y="0"/>
                    </a:lnTo>
                    <a:close/>
                  </a:path>
                </a:pathLst>
              </a:custGeom>
              <a:grpFill/>
              <a:ln>
                <a:noFill/>
              </a:ln>
            </p:spPr>
            <p:txBody>
              <a:bodyPr vert="horz" wrap="square" lIns="91440" tIns="45720" rIns="91440" bIns="45720" numCol="1" anchor="t" anchorCtr="0" compatLnSpc="1"/>
              <a:lstStyle/>
              <a:p>
                <a:endParaRPr lang="en-US">
                  <a:cs typeface="+mn-ea"/>
                  <a:sym typeface="+mn-lt"/>
                </a:endParaRPr>
              </a:p>
            </p:txBody>
          </p:sp>
          <p:sp>
            <p:nvSpPr>
              <p:cNvPr id="45" name="Freeform 177"/>
              <p:cNvSpPr/>
              <p:nvPr/>
            </p:nvSpPr>
            <p:spPr bwMode="auto">
              <a:xfrm>
                <a:off x="16889" y="5385"/>
                <a:ext cx="57" cy="181"/>
              </a:xfrm>
              <a:custGeom>
                <a:avLst/>
                <a:gdLst>
                  <a:gd name="T0" fmla="*/ 0 w 13"/>
                  <a:gd name="T1" fmla="*/ 0 h 42"/>
                  <a:gd name="T2" fmla="*/ 1 w 13"/>
                  <a:gd name="T3" fmla="*/ 42 h 42"/>
                  <a:gd name="T4" fmla="*/ 12 w 13"/>
                  <a:gd name="T5" fmla="*/ 42 h 42"/>
                  <a:gd name="T6" fmla="*/ 12 w 13"/>
                  <a:gd name="T7" fmla="*/ 0 h 42"/>
                  <a:gd name="T8" fmla="*/ 0 w 13"/>
                  <a:gd name="T9" fmla="*/ 0 h 42"/>
                </a:gdLst>
                <a:ahLst/>
                <a:cxnLst>
                  <a:cxn ang="0">
                    <a:pos x="T0" y="T1"/>
                  </a:cxn>
                  <a:cxn ang="0">
                    <a:pos x="T2" y="T3"/>
                  </a:cxn>
                  <a:cxn ang="0">
                    <a:pos x="T4" y="T5"/>
                  </a:cxn>
                  <a:cxn ang="0">
                    <a:pos x="T6" y="T7"/>
                  </a:cxn>
                  <a:cxn ang="0">
                    <a:pos x="T8" y="T9"/>
                  </a:cxn>
                </a:cxnLst>
                <a:rect l="0" t="0" r="r" b="b"/>
                <a:pathLst>
                  <a:path w="13" h="42">
                    <a:moveTo>
                      <a:pt x="0" y="0"/>
                    </a:moveTo>
                    <a:cubicBezTo>
                      <a:pt x="1" y="42"/>
                      <a:pt x="1" y="42"/>
                      <a:pt x="1" y="42"/>
                    </a:cubicBezTo>
                    <a:cubicBezTo>
                      <a:pt x="12" y="42"/>
                      <a:pt x="12" y="42"/>
                      <a:pt x="12" y="42"/>
                    </a:cubicBezTo>
                    <a:cubicBezTo>
                      <a:pt x="13" y="28"/>
                      <a:pt x="12" y="0"/>
                      <a:pt x="12" y="0"/>
                    </a:cubicBezTo>
                    <a:cubicBezTo>
                      <a:pt x="12" y="0"/>
                      <a:pt x="5" y="0"/>
                      <a:pt x="0" y="0"/>
                    </a:cubicBezTo>
                    <a:close/>
                  </a:path>
                </a:pathLst>
              </a:custGeom>
              <a:grpFill/>
              <a:ln>
                <a:noFill/>
              </a:ln>
            </p:spPr>
            <p:txBody>
              <a:bodyPr vert="horz" wrap="square" lIns="91440" tIns="45720" rIns="91440" bIns="45720" numCol="1" anchor="t" anchorCtr="0" compatLnSpc="1"/>
              <a:lstStyle/>
              <a:p>
                <a:endParaRPr lang="en-US">
                  <a:cs typeface="+mn-ea"/>
                  <a:sym typeface="+mn-lt"/>
                </a:endParaRPr>
              </a:p>
            </p:txBody>
          </p:sp>
          <p:sp>
            <p:nvSpPr>
              <p:cNvPr id="46" name="Freeform 178"/>
              <p:cNvSpPr/>
              <p:nvPr/>
            </p:nvSpPr>
            <p:spPr bwMode="auto">
              <a:xfrm>
                <a:off x="16828" y="5385"/>
                <a:ext cx="57" cy="181"/>
              </a:xfrm>
              <a:custGeom>
                <a:avLst/>
                <a:gdLst>
                  <a:gd name="T0" fmla="*/ 0 w 13"/>
                  <a:gd name="T1" fmla="*/ 0 h 42"/>
                  <a:gd name="T2" fmla="*/ 2 w 13"/>
                  <a:gd name="T3" fmla="*/ 42 h 42"/>
                  <a:gd name="T4" fmla="*/ 13 w 13"/>
                  <a:gd name="T5" fmla="*/ 42 h 42"/>
                  <a:gd name="T6" fmla="*/ 13 w 13"/>
                  <a:gd name="T7" fmla="*/ 0 h 42"/>
                  <a:gd name="T8" fmla="*/ 0 w 13"/>
                  <a:gd name="T9" fmla="*/ 0 h 42"/>
                </a:gdLst>
                <a:ahLst/>
                <a:cxnLst>
                  <a:cxn ang="0">
                    <a:pos x="T0" y="T1"/>
                  </a:cxn>
                  <a:cxn ang="0">
                    <a:pos x="T2" y="T3"/>
                  </a:cxn>
                  <a:cxn ang="0">
                    <a:pos x="T4" y="T5"/>
                  </a:cxn>
                  <a:cxn ang="0">
                    <a:pos x="T6" y="T7"/>
                  </a:cxn>
                  <a:cxn ang="0">
                    <a:pos x="T8" y="T9"/>
                  </a:cxn>
                </a:cxnLst>
                <a:rect l="0" t="0" r="r" b="b"/>
                <a:pathLst>
                  <a:path w="13" h="42">
                    <a:moveTo>
                      <a:pt x="0" y="0"/>
                    </a:moveTo>
                    <a:cubicBezTo>
                      <a:pt x="2" y="42"/>
                      <a:pt x="2" y="42"/>
                      <a:pt x="2" y="42"/>
                    </a:cubicBezTo>
                    <a:cubicBezTo>
                      <a:pt x="13" y="42"/>
                      <a:pt x="13" y="42"/>
                      <a:pt x="13" y="42"/>
                    </a:cubicBezTo>
                    <a:cubicBezTo>
                      <a:pt x="13" y="28"/>
                      <a:pt x="13" y="0"/>
                      <a:pt x="13" y="0"/>
                    </a:cubicBezTo>
                    <a:cubicBezTo>
                      <a:pt x="13" y="0"/>
                      <a:pt x="5" y="0"/>
                      <a:pt x="0" y="0"/>
                    </a:cubicBezTo>
                    <a:close/>
                  </a:path>
                </a:pathLst>
              </a:custGeom>
              <a:grpFill/>
              <a:ln>
                <a:noFill/>
              </a:ln>
            </p:spPr>
            <p:txBody>
              <a:bodyPr vert="horz" wrap="square" lIns="91440" tIns="45720" rIns="91440" bIns="45720" numCol="1" anchor="t" anchorCtr="0" compatLnSpc="1"/>
              <a:lstStyle/>
              <a:p>
                <a:endParaRPr lang="en-US">
                  <a:cs typeface="+mn-ea"/>
                  <a:sym typeface="+mn-lt"/>
                </a:endParaRPr>
              </a:p>
            </p:txBody>
          </p:sp>
          <p:sp>
            <p:nvSpPr>
              <p:cNvPr id="47" name="Oval 179"/>
              <p:cNvSpPr>
                <a:spLocks noChangeArrowheads="1"/>
              </p:cNvSpPr>
              <p:nvPr/>
            </p:nvSpPr>
            <p:spPr bwMode="auto">
              <a:xfrm>
                <a:off x="16850" y="5117"/>
                <a:ext cx="74" cy="87"/>
              </a:xfrm>
              <a:prstGeom prst="ellipse">
                <a:avLst/>
              </a:prstGeom>
              <a:grpFill/>
              <a:ln>
                <a:noFill/>
              </a:ln>
            </p:spPr>
            <p:txBody>
              <a:bodyPr vert="horz" wrap="square" lIns="91440" tIns="45720" rIns="91440" bIns="45720" numCol="1" anchor="t" anchorCtr="0" compatLnSpc="1"/>
              <a:lstStyle/>
              <a:p>
                <a:endParaRPr lang="en-US">
                  <a:cs typeface="+mn-ea"/>
                  <a:sym typeface="+mn-lt"/>
                </a:endParaRPr>
              </a:p>
            </p:txBody>
          </p:sp>
          <p:sp>
            <p:nvSpPr>
              <p:cNvPr id="52" name="Rectangle 180"/>
              <p:cNvSpPr>
                <a:spLocks noChangeArrowheads="1"/>
              </p:cNvSpPr>
              <p:nvPr/>
            </p:nvSpPr>
            <p:spPr bwMode="auto">
              <a:xfrm>
                <a:off x="16885" y="5324"/>
                <a:ext cx="4" cy="2"/>
              </a:xfrm>
              <a:prstGeom prst="rect">
                <a:avLst/>
              </a:prstGeom>
              <a:grpFill/>
              <a:ln>
                <a:noFill/>
              </a:ln>
            </p:spPr>
            <p:txBody>
              <a:bodyPr vert="horz" wrap="square" lIns="91440" tIns="45720" rIns="91440" bIns="45720" numCol="1" anchor="t" anchorCtr="0" compatLnSpc="1"/>
              <a:lstStyle/>
              <a:p>
                <a:endParaRPr lang="en-US">
                  <a:cs typeface="+mn-ea"/>
                  <a:sym typeface="+mn-lt"/>
                </a:endParaRPr>
              </a:p>
            </p:txBody>
          </p:sp>
          <p:sp>
            <p:nvSpPr>
              <p:cNvPr id="53" name="Freeform 181"/>
              <p:cNvSpPr>
                <a:spLocks noEditPoints="1"/>
              </p:cNvSpPr>
              <p:nvPr/>
            </p:nvSpPr>
            <p:spPr bwMode="auto">
              <a:xfrm>
                <a:off x="16789" y="5213"/>
                <a:ext cx="224" cy="198"/>
              </a:xfrm>
              <a:custGeom>
                <a:avLst/>
                <a:gdLst>
                  <a:gd name="T0" fmla="*/ 51 w 52"/>
                  <a:gd name="T1" fmla="*/ 17 h 46"/>
                  <a:gd name="T2" fmla="*/ 51 w 52"/>
                  <a:gd name="T3" fmla="*/ 17 h 46"/>
                  <a:gd name="T4" fmla="*/ 51 w 52"/>
                  <a:gd name="T5" fmla="*/ 17 h 46"/>
                  <a:gd name="T6" fmla="*/ 37 w 52"/>
                  <a:gd name="T7" fmla="*/ 2 h 46"/>
                  <a:gd name="T8" fmla="*/ 34 w 52"/>
                  <a:gd name="T9" fmla="*/ 0 h 46"/>
                  <a:gd name="T10" fmla="*/ 29 w 52"/>
                  <a:gd name="T11" fmla="*/ 0 h 46"/>
                  <a:gd name="T12" fmla="*/ 29 w 52"/>
                  <a:gd name="T13" fmla="*/ 0 h 46"/>
                  <a:gd name="T14" fmla="*/ 33 w 52"/>
                  <a:gd name="T15" fmla="*/ 3 h 46"/>
                  <a:gd name="T16" fmla="*/ 29 w 52"/>
                  <a:gd name="T17" fmla="*/ 5 h 46"/>
                  <a:gd name="T18" fmla="*/ 31 w 52"/>
                  <a:gd name="T19" fmla="*/ 9 h 46"/>
                  <a:gd name="T20" fmla="*/ 23 w 52"/>
                  <a:gd name="T21" fmla="*/ 26 h 46"/>
                  <a:gd name="T22" fmla="*/ 23 w 52"/>
                  <a:gd name="T23" fmla="*/ 26 h 46"/>
                  <a:gd name="T24" fmla="*/ 22 w 52"/>
                  <a:gd name="T25" fmla="*/ 26 h 46"/>
                  <a:gd name="T26" fmla="*/ 22 w 52"/>
                  <a:gd name="T27" fmla="*/ 26 h 46"/>
                  <a:gd name="T28" fmla="*/ 22 w 52"/>
                  <a:gd name="T29" fmla="*/ 26 h 46"/>
                  <a:gd name="T30" fmla="*/ 14 w 52"/>
                  <a:gd name="T31" fmla="*/ 9 h 46"/>
                  <a:gd name="T32" fmla="*/ 16 w 52"/>
                  <a:gd name="T33" fmla="*/ 5 h 46"/>
                  <a:gd name="T34" fmla="*/ 12 w 52"/>
                  <a:gd name="T35" fmla="*/ 3 h 46"/>
                  <a:gd name="T36" fmla="*/ 16 w 52"/>
                  <a:gd name="T37" fmla="*/ 0 h 46"/>
                  <a:gd name="T38" fmla="*/ 16 w 52"/>
                  <a:gd name="T39" fmla="*/ 0 h 46"/>
                  <a:gd name="T40" fmla="*/ 11 w 52"/>
                  <a:gd name="T41" fmla="*/ 0 h 46"/>
                  <a:gd name="T42" fmla="*/ 7 w 52"/>
                  <a:gd name="T43" fmla="*/ 4 h 46"/>
                  <a:gd name="T44" fmla="*/ 0 w 52"/>
                  <a:gd name="T45" fmla="*/ 23 h 46"/>
                  <a:gd name="T46" fmla="*/ 8 w 52"/>
                  <a:gd name="T47" fmla="*/ 46 h 46"/>
                  <a:gd name="T48" fmla="*/ 13 w 52"/>
                  <a:gd name="T49" fmla="*/ 44 h 46"/>
                  <a:gd name="T50" fmla="*/ 37 w 52"/>
                  <a:gd name="T51" fmla="*/ 44 h 46"/>
                  <a:gd name="T52" fmla="*/ 37 w 52"/>
                  <a:gd name="T53" fmla="*/ 43 h 46"/>
                  <a:gd name="T54" fmla="*/ 36 w 52"/>
                  <a:gd name="T55" fmla="*/ 38 h 46"/>
                  <a:gd name="T56" fmla="*/ 43 w 52"/>
                  <a:gd name="T57" fmla="*/ 41 h 46"/>
                  <a:gd name="T58" fmla="*/ 47 w 52"/>
                  <a:gd name="T59" fmla="*/ 32 h 46"/>
                  <a:gd name="T60" fmla="*/ 49 w 52"/>
                  <a:gd name="T61" fmla="*/ 27 h 46"/>
                  <a:gd name="T62" fmla="*/ 51 w 52"/>
                  <a:gd name="T63" fmla="*/ 25 h 46"/>
                  <a:gd name="T64" fmla="*/ 51 w 52"/>
                  <a:gd name="T65" fmla="*/ 24 h 46"/>
                  <a:gd name="T66" fmla="*/ 51 w 52"/>
                  <a:gd name="T67" fmla="*/ 23 h 46"/>
                  <a:gd name="T68" fmla="*/ 52 w 52"/>
                  <a:gd name="T69" fmla="*/ 23 h 46"/>
                  <a:gd name="T70" fmla="*/ 52 w 52"/>
                  <a:gd name="T71" fmla="*/ 23 h 46"/>
                  <a:gd name="T72" fmla="*/ 52 w 52"/>
                  <a:gd name="T73" fmla="*/ 23 h 46"/>
                  <a:gd name="T74" fmla="*/ 52 w 52"/>
                  <a:gd name="T75" fmla="*/ 23 h 46"/>
                  <a:gd name="T76" fmla="*/ 51 w 52"/>
                  <a:gd name="T77" fmla="*/ 17 h 46"/>
                  <a:gd name="T78" fmla="*/ 40 w 52"/>
                  <a:gd name="T79" fmla="*/ 22 h 46"/>
                  <a:gd name="T80" fmla="*/ 38 w 52"/>
                  <a:gd name="T81" fmla="*/ 27 h 46"/>
                  <a:gd name="T82" fmla="*/ 36 w 52"/>
                  <a:gd name="T83" fmla="*/ 29 h 46"/>
                  <a:gd name="T84" fmla="*/ 36 w 52"/>
                  <a:gd name="T85" fmla="*/ 15 h 46"/>
                  <a:gd name="T86" fmla="*/ 41 w 52"/>
                  <a:gd name="T87" fmla="*/ 21 h 46"/>
                  <a:gd name="T88" fmla="*/ 40 w 52"/>
                  <a:gd name="T89" fmla="*/ 22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2" h="46">
                    <a:moveTo>
                      <a:pt x="51" y="17"/>
                    </a:moveTo>
                    <a:cubicBezTo>
                      <a:pt x="51" y="17"/>
                      <a:pt x="51" y="17"/>
                      <a:pt x="51" y="17"/>
                    </a:cubicBezTo>
                    <a:cubicBezTo>
                      <a:pt x="51" y="17"/>
                      <a:pt x="51" y="17"/>
                      <a:pt x="51" y="17"/>
                    </a:cubicBezTo>
                    <a:cubicBezTo>
                      <a:pt x="37" y="2"/>
                      <a:pt x="37" y="2"/>
                      <a:pt x="37" y="2"/>
                    </a:cubicBezTo>
                    <a:cubicBezTo>
                      <a:pt x="36" y="1"/>
                      <a:pt x="35" y="1"/>
                      <a:pt x="34" y="0"/>
                    </a:cubicBezTo>
                    <a:cubicBezTo>
                      <a:pt x="34" y="0"/>
                      <a:pt x="31" y="0"/>
                      <a:pt x="29" y="0"/>
                    </a:cubicBezTo>
                    <a:cubicBezTo>
                      <a:pt x="29" y="0"/>
                      <a:pt x="29" y="0"/>
                      <a:pt x="29" y="0"/>
                    </a:cubicBezTo>
                    <a:cubicBezTo>
                      <a:pt x="33" y="3"/>
                      <a:pt x="33" y="3"/>
                      <a:pt x="33" y="3"/>
                    </a:cubicBezTo>
                    <a:cubicBezTo>
                      <a:pt x="29" y="5"/>
                      <a:pt x="29" y="5"/>
                      <a:pt x="29" y="5"/>
                    </a:cubicBezTo>
                    <a:cubicBezTo>
                      <a:pt x="31" y="9"/>
                      <a:pt x="31" y="9"/>
                      <a:pt x="31" y="9"/>
                    </a:cubicBezTo>
                    <a:cubicBezTo>
                      <a:pt x="23" y="26"/>
                      <a:pt x="23" y="26"/>
                      <a:pt x="23" y="26"/>
                    </a:cubicBezTo>
                    <a:cubicBezTo>
                      <a:pt x="23" y="26"/>
                      <a:pt x="23" y="26"/>
                      <a:pt x="23" y="26"/>
                    </a:cubicBezTo>
                    <a:cubicBezTo>
                      <a:pt x="22" y="26"/>
                      <a:pt x="22" y="26"/>
                      <a:pt x="22" y="26"/>
                    </a:cubicBezTo>
                    <a:cubicBezTo>
                      <a:pt x="22" y="26"/>
                      <a:pt x="22" y="26"/>
                      <a:pt x="22" y="26"/>
                    </a:cubicBezTo>
                    <a:cubicBezTo>
                      <a:pt x="22" y="26"/>
                      <a:pt x="22" y="26"/>
                      <a:pt x="22" y="26"/>
                    </a:cubicBezTo>
                    <a:cubicBezTo>
                      <a:pt x="14" y="9"/>
                      <a:pt x="14" y="9"/>
                      <a:pt x="14" y="9"/>
                    </a:cubicBezTo>
                    <a:cubicBezTo>
                      <a:pt x="16" y="5"/>
                      <a:pt x="16" y="5"/>
                      <a:pt x="16" y="5"/>
                    </a:cubicBezTo>
                    <a:cubicBezTo>
                      <a:pt x="12" y="3"/>
                      <a:pt x="12" y="3"/>
                      <a:pt x="12" y="3"/>
                    </a:cubicBezTo>
                    <a:cubicBezTo>
                      <a:pt x="16" y="0"/>
                      <a:pt x="16" y="0"/>
                      <a:pt x="16" y="0"/>
                    </a:cubicBezTo>
                    <a:cubicBezTo>
                      <a:pt x="16" y="0"/>
                      <a:pt x="16" y="0"/>
                      <a:pt x="16" y="0"/>
                    </a:cubicBezTo>
                    <a:cubicBezTo>
                      <a:pt x="14" y="0"/>
                      <a:pt x="12" y="0"/>
                      <a:pt x="11" y="0"/>
                    </a:cubicBezTo>
                    <a:cubicBezTo>
                      <a:pt x="10" y="1"/>
                      <a:pt x="8" y="2"/>
                      <a:pt x="7" y="4"/>
                    </a:cubicBezTo>
                    <a:cubicBezTo>
                      <a:pt x="0" y="23"/>
                      <a:pt x="0" y="23"/>
                      <a:pt x="0" y="23"/>
                    </a:cubicBezTo>
                    <a:cubicBezTo>
                      <a:pt x="2" y="37"/>
                      <a:pt x="5" y="38"/>
                      <a:pt x="8" y="46"/>
                    </a:cubicBezTo>
                    <a:cubicBezTo>
                      <a:pt x="9" y="45"/>
                      <a:pt x="11" y="44"/>
                      <a:pt x="13" y="44"/>
                    </a:cubicBezTo>
                    <a:cubicBezTo>
                      <a:pt x="21" y="44"/>
                      <a:pt x="29" y="44"/>
                      <a:pt x="37" y="44"/>
                    </a:cubicBezTo>
                    <a:cubicBezTo>
                      <a:pt x="37" y="43"/>
                      <a:pt x="37" y="43"/>
                      <a:pt x="37" y="43"/>
                    </a:cubicBezTo>
                    <a:cubicBezTo>
                      <a:pt x="37" y="41"/>
                      <a:pt x="36" y="39"/>
                      <a:pt x="36" y="38"/>
                    </a:cubicBezTo>
                    <a:cubicBezTo>
                      <a:pt x="38" y="39"/>
                      <a:pt x="41" y="40"/>
                      <a:pt x="43" y="41"/>
                    </a:cubicBezTo>
                    <a:cubicBezTo>
                      <a:pt x="47" y="32"/>
                      <a:pt x="47" y="32"/>
                      <a:pt x="47" y="32"/>
                    </a:cubicBezTo>
                    <a:cubicBezTo>
                      <a:pt x="49" y="27"/>
                      <a:pt x="49" y="27"/>
                      <a:pt x="49" y="27"/>
                    </a:cubicBezTo>
                    <a:cubicBezTo>
                      <a:pt x="51" y="25"/>
                      <a:pt x="51" y="25"/>
                      <a:pt x="51" y="25"/>
                    </a:cubicBezTo>
                    <a:cubicBezTo>
                      <a:pt x="51" y="24"/>
                      <a:pt x="51" y="24"/>
                      <a:pt x="51" y="24"/>
                    </a:cubicBezTo>
                    <a:cubicBezTo>
                      <a:pt x="51" y="23"/>
                      <a:pt x="51" y="23"/>
                      <a:pt x="51" y="23"/>
                    </a:cubicBezTo>
                    <a:cubicBezTo>
                      <a:pt x="52" y="23"/>
                      <a:pt x="52" y="23"/>
                      <a:pt x="52" y="23"/>
                    </a:cubicBezTo>
                    <a:cubicBezTo>
                      <a:pt x="52" y="23"/>
                      <a:pt x="52" y="23"/>
                      <a:pt x="52" y="23"/>
                    </a:cubicBezTo>
                    <a:cubicBezTo>
                      <a:pt x="52" y="23"/>
                      <a:pt x="52" y="23"/>
                      <a:pt x="52" y="23"/>
                    </a:cubicBezTo>
                    <a:cubicBezTo>
                      <a:pt x="52" y="23"/>
                      <a:pt x="52" y="23"/>
                      <a:pt x="52" y="23"/>
                    </a:cubicBezTo>
                    <a:cubicBezTo>
                      <a:pt x="51" y="20"/>
                      <a:pt x="52" y="29"/>
                      <a:pt x="51" y="17"/>
                    </a:cubicBezTo>
                    <a:close/>
                    <a:moveTo>
                      <a:pt x="40" y="22"/>
                    </a:moveTo>
                    <a:cubicBezTo>
                      <a:pt x="38" y="27"/>
                      <a:pt x="38" y="27"/>
                      <a:pt x="38" y="27"/>
                    </a:cubicBezTo>
                    <a:cubicBezTo>
                      <a:pt x="36" y="29"/>
                      <a:pt x="36" y="29"/>
                      <a:pt x="36" y="29"/>
                    </a:cubicBezTo>
                    <a:cubicBezTo>
                      <a:pt x="36" y="24"/>
                      <a:pt x="36" y="20"/>
                      <a:pt x="36" y="15"/>
                    </a:cubicBezTo>
                    <a:cubicBezTo>
                      <a:pt x="41" y="21"/>
                      <a:pt x="41" y="21"/>
                      <a:pt x="41" y="21"/>
                    </a:cubicBezTo>
                    <a:lnTo>
                      <a:pt x="40" y="22"/>
                    </a:lnTo>
                    <a:close/>
                  </a:path>
                </a:pathLst>
              </a:custGeom>
              <a:grpFill/>
              <a:ln>
                <a:noFill/>
              </a:ln>
            </p:spPr>
            <p:txBody>
              <a:bodyPr vert="horz" wrap="square" lIns="91440" tIns="45720" rIns="91440" bIns="45720" numCol="1" anchor="t" anchorCtr="0" compatLnSpc="1"/>
              <a:lstStyle/>
              <a:p>
                <a:endParaRPr lang="en-US">
                  <a:cs typeface="+mn-ea"/>
                  <a:sym typeface="+mn-lt"/>
                </a:endParaRPr>
              </a:p>
            </p:txBody>
          </p:sp>
          <p:sp>
            <p:nvSpPr>
              <p:cNvPr id="54" name="Freeform 182"/>
              <p:cNvSpPr/>
              <p:nvPr/>
            </p:nvSpPr>
            <p:spPr bwMode="auto">
              <a:xfrm>
                <a:off x="16876" y="5209"/>
                <a:ext cx="22" cy="26"/>
              </a:xfrm>
              <a:custGeom>
                <a:avLst/>
                <a:gdLst>
                  <a:gd name="T0" fmla="*/ 2 w 10"/>
                  <a:gd name="T1" fmla="*/ 0 h 12"/>
                  <a:gd name="T2" fmla="*/ 0 w 10"/>
                  <a:gd name="T3" fmla="*/ 8 h 12"/>
                  <a:gd name="T4" fmla="*/ 4 w 10"/>
                  <a:gd name="T5" fmla="*/ 12 h 12"/>
                  <a:gd name="T6" fmla="*/ 10 w 10"/>
                  <a:gd name="T7" fmla="*/ 8 h 12"/>
                  <a:gd name="T8" fmla="*/ 8 w 10"/>
                  <a:gd name="T9" fmla="*/ 0 h 12"/>
                  <a:gd name="T10" fmla="*/ 2 w 10"/>
                  <a:gd name="T11" fmla="*/ 0 h 12"/>
                </a:gdLst>
                <a:ahLst/>
                <a:cxnLst>
                  <a:cxn ang="0">
                    <a:pos x="T0" y="T1"/>
                  </a:cxn>
                  <a:cxn ang="0">
                    <a:pos x="T2" y="T3"/>
                  </a:cxn>
                  <a:cxn ang="0">
                    <a:pos x="T4" y="T5"/>
                  </a:cxn>
                  <a:cxn ang="0">
                    <a:pos x="T6" y="T7"/>
                  </a:cxn>
                  <a:cxn ang="0">
                    <a:pos x="T8" y="T9"/>
                  </a:cxn>
                  <a:cxn ang="0">
                    <a:pos x="T10" y="T11"/>
                  </a:cxn>
                </a:cxnLst>
                <a:rect l="0" t="0" r="r" b="b"/>
                <a:pathLst>
                  <a:path w="10" h="12">
                    <a:moveTo>
                      <a:pt x="2" y="0"/>
                    </a:moveTo>
                    <a:lnTo>
                      <a:pt x="0" y="8"/>
                    </a:lnTo>
                    <a:lnTo>
                      <a:pt x="4" y="12"/>
                    </a:lnTo>
                    <a:lnTo>
                      <a:pt x="10" y="8"/>
                    </a:lnTo>
                    <a:lnTo>
                      <a:pt x="8" y="0"/>
                    </a:lnTo>
                    <a:lnTo>
                      <a:pt x="2" y="0"/>
                    </a:lnTo>
                    <a:close/>
                  </a:path>
                </a:pathLst>
              </a:custGeom>
              <a:grpFill/>
              <a:ln>
                <a:noFill/>
              </a:ln>
            </p:spPr>
            <p:txBody>
              <a:bodyPr vert="horz" wrap="square" lIns="91440" tIns="45720" rIns="91440" bIns="45720" numCol="1" anchor="t" anchorCtr="0" compatLnSpc="1"/>
              <a:lstStyle/>
              <a:p>
                <a:endParaRPr lang="en-US">
                  <a:cs typeface="+mn-ea"/>
                  <a:sym typeface="+mn-lt"/>
                </a:endParaRPr>
              </a:p>
            </p:txBody>
          </p:sp>
          <p:sp>
            <p:nvSpPr>
              <p:cNvPr id="55" name="Freeform 183"/>
              <p:cNvSpPr/>
              <p:nvPr/>
            </p:nvSpPr>
            <p:spPr bwMode="auto">
              <a:xfrm>
                <a:off x="16872" y="5226"/>
                <a:ext cx="30" cy="107"/>
              </a:xfrm>
              <a:custGeom>
                <a:avLst/>
                <a:gdLst>
                  <a:gd name="T0" fmla="*/ 4 w 14"/>
                  <a:gd name="T1" fmla="*/ 0 h 49"/>
                  <a:gd name="T2" fmla="*/ 0 w 14"/>
                  <a:gd name="T3" fmla="*/ 45 h 49"/>
                  <a:gd name="T4" fmla="*/ 6 w 14"/>
                  <a:gd name="T5" fmla="*/ 49 h 49"/>
                  <a:gd name="T6" fmla="*/ 14 w 14"/>
                  <a:gd name="T7" fmla="*/ 45 h 49"/>
                  <a:gd name="T8" fmla="*/ 10 w 14"/>
                  <a:gd name="T9" fmla="*/ 0 h 49"/>
                  <a:gd name="T10" fmla="*/ 4 w 14"/>
                  <a:gd name="T11" fmla="*/ 0 h 49"/>
                </a:gdLst>
                <a:ahLst/>
                <a:cxnLst>
                  <a:cxn ang="0">
                    <a:pos x="T0" y="T1"/>
                  </a:cxn>
                  <a:cxn ang="0">
                    <a:pos x="T2" y="T3"/>
                  </a:cxn>
                  <a:cxn ang="0">
                    <a:pos x="T4" y="T5"/>
                  </a:cxn>
                  <a:cxn ang="0">
                    <a:pos x="T6" y="T7"/>
                  </a:cxn>
                  <a:cxn ang="0">
                    <a:pos x="T8" y="T9"/>
                  </a:cxn>
                  <a:cxn ang="0">
                    <a:pos x="T10" y="T11"/>
                  </a:cxn>
                </a:cxnLst>
                <a:rect l="0" t="0" r="r" b="b"/>
                <a:pathLst>
                  <a:path w="14" h="49">
                    <a:moveTo>
                      <a:pt x="4" y="0"/>
                    </a:moveTo>
                    <a:lnTo>
                      <a:pt x="0" y="45"/>
                    </a:lnTo>
                    <a:lnTo>
                      <a:pt x="6" y="49"/>
                    </a:lnTo>
                    <a:lnTo>
                      <a:pt x="14" y="45"/>
                    </a:lnTo>
                    <a:lnTo>
                      <a:pt x="10" y="0"/>
                    </a:lnTo>
                    <a:lnTo>
                      <a:pt x="4" y="0"/>
                    </a:lnTo>
                    <a:close/>
                  </a:path>
                </a:pathLst>
              </a:custGeom>
              <a:grpFill/>
              <a:ln>
                <a:noFill/>
              </a:ln>
            </p:spPr>
            <p:txBody>
              <a:bodyPr vert="horz" wrap="square" lIns="91440" tIns="45720" rIns="91440" bIns="45720" numCol="1" anchor="t" anchorCtr="0" compatLnSpc="1"/>
              <a:lstStyle/>
              <a:p>
                <a:endParaRPr lang="en-US">
                  <a:cs typeface="+mn-ea"/>
                  <a:sym typeface="+mn-lt"/>
                </a:endParaRPr>
              </a:p>
            </p:txBody>
          </p:sp>
          <p:sp>
            <p:nvSpPr>
              <p:cNvPr id="56" name="Freeform 184"/>
              <p:cNvSpPr/>
              <p:nvPr/>
            </p:nvSpPr>
            <p:spPr bwMode="auto">
              <a:xfrm>
                <a:off x="17481" y="5389"/>
                <a:ext cx="52" cy="185"/>
              </a:xfrm>
              <a:custGeom>
                <a:avLst/>
                <a:gdLst>
                  <a:gd name="T0" fmla="*/ 0 w 12"/>
                  <a:gd name="T1" fmla="*/ 0 h 43"/>
                  <a:gd name="T2" fmla="*/ 1 w 12"/>
                  <a:gd name="T3" fmla="*/ 43 h 43"/>
                  <a:gd name="T4" fmla="*/ 12 w 12"/>
                  <a:gd name="T5" fmla="*/ 43 h 43"/>
                  <a:gd name="T6" fmla="*/ 12 w 12"/>
                  <a:gd name="T7" fmla="*/ 0 h 43"/>
                  <a:gd name="T8" fmla="*/ 0 w 12"/>
                  <a:gd name="T9" fmla="*/ 0 h 43"/>
                </a:gdLst>
                <a:ahLst/>
                <a:cxnLst>
                  <a:cxn ang="0">
                    <a:pos x="T0" y="T1"/>
                  </a:cxn>
                  <a:cxn ang="0">
                    <a:pos x="T2" y="T3"/>
                  </a:cxn>
                  <a:cxn ang="0">
                    <a:pos x="T4" y="T5"/>
                  </a:cxn>
                  <a:cxn ang="0">
                    <a:pos x="T6" y="T7"/>
                  </a:cxn>
                  <a:cxn ang="0">
                    <a:pos x="T8" y="T9"/>
                  </a:cxn>
                </a:cxnLst>
                <a:rect l="0" t="0" r="r" b="b"/>
                <a:pathLst>
                  <a:path w="12" h="43">
                    <a:moveTo>
                      <a:pt x="0" y="0"/>
                    </a:moveTo>
                    <a:cubicBezTo>
                      <a:pt x="1" y="43"/>
                      <a:pt x="1" y="43"/>
                      <a:pt x="1" y="43"/>
                    </a:cubicBezTo>
                    <a:cubicBezTo>
                      <a:pt x="12" y="43"/>
                      <a:pt x="12" y="43"/>
                      <a:pt x="12" y="43"/>
                    </a:cubicBezTo>
                    <a:cubicBezTo>
                      <a:pt x="12" y="28"/>
                      <a:pt x="12" y="0"/>
                      <a:pt x="12" y="0"/>
                    </a:cubicBezTo>
                    <a:cubicBezTo>
                      <a:pt x="12" y="0"/>
                      <a:pt x="4" y="0"/>
                      <a:pt x="0" y="0"/>
                    </a:cubicBezTo>
                    <a:close/>
                  </a:path>
                </a:pathLst>
              </a:custGeom>
              <a:grpFill/>
              <a:ln>
                <a:noFill/>
              </a:ln>
            </p:spPr>
            <p:txBody>
              <a:bodyPr vert="horz" wrap="square" lIns="91440" tIns="45720" rIns="91440" bIns="45720" numCol="1" anchor="t" anchorCtr="0" compatLnSpc="1"/>
              <a:lstStyle/>
              <a:p>
                <a:endParaRPr lang="en-US">
                  <a:cs typeface="+mn-ea"/>
                  <a:sym typeface="+mn-lt"/>
                </a:endParaRPr>
              </a:p>
            </p:txBody>
          </p:sp>
          <p:sp>
            <p:nvSpPr>
              <p:cNvPr id="57" name="Freeform 185"/>
              <p:cNvSpPr/>
              <p:nvPr/>
            </p:nvSpPr>
            <p:spPr bwMode="auto">
              <a:xfrm>
                <a:off x="17420" y="5389"/>
                <a:ext cx="57" cy="185"/>
              </a:xfrm>
              <a:custGeom>
                <a:avLst/>
                <a:gdLst>
                  <a:gd name="T0" fmla="*/ 0 w 13"/>
                  <a:gd name="T1" fmla="*/ 0 h 43"/>
                  <a:gd name="T2" fmla="*/ 1 w 13"/>
                  <a:gd name="T3" fmla="*/ 43 h 43"/>
                  <a:gd name="T4" fmla="*/ 13 w 13"/>
                  <a:gd name="T5" fmla="*/ 43 h 43"/>
                  <a:gd name="T6" fmla="*/ 13 w 13"/>
                  <a:gd name="T7" fmla="*/ 0 h 43"/>
                  <a:gd name="T8" fmla="*/ 0 w 13"/>
                  <a:gd name="T9" fmla="*/ 0 h 43"/>
                </a:gdLst>
                <a:ahLst/>
                <a:cxnLst>
                  <a:cxn ang="0">
                    <a:pos x="T0" y="T1"/>
                  </a:cxn>
                  <a:cxn ang="0">
                    <a:pos x="T2" y="T3"/>
                  </a:cxn>
                  <a:cxn ang="0">
                    <a:pos x="T4" y="T5"/>
                  </a:cxn>
                  <a:cxn ang="0">
                    <a:pos x="T6" y="T7"/>
                  </a:cxn>
                  <a:cxn ang="0">
                    <a:pos x="T8" y="T9"/>
                  </a:cxn>
                </a:cxnLst>
                <a:rect l="0" t="0" r="r" b="b"/>
                <a:pathLst>
                  <a:path w="13" h="43">
                    <a:moveTo>
                      <a:pt x="0" y="0"/>
                    </a:moveTo>
                    <a:cubicBezTo>
                      <a:pt x="1" y="43"/>
                      <a:pt x="1" y="43"/>
                      <a:pt x="1" y="43"/>
                    </a:cubicBezTo>
                    <a:cubicBezTo>
                      <a:pt x="13" y="43"/>
                      <a:pt x="13" y="43"/>
                      <a:pt x="13" y="43"/>
                    </a:cubicBezTo>
                    <a:cubicBezTo>
                      <a:pt x="13" y="28"/>
                      <a:pt x="13" y="0"/>
                      <a:pt x="13" y="0"/>
                    </a:cubicBezTo>
                    <a:cubicBezTo>
                      <a:pt x="13" y="0"/>
                      <a:pt x="5" y="0"/>
                      <a:pt x="0" y="0"/>
                    </a:cubicBezTo>
                    <a:close/>
                  </a:path>
                </a:pathLst>
              </a:custGeom>
              <a:grpFill/>
              <a:ln>
                <a:noFill/>
              </a:ln>
            </p:spPr>
            <p:txBody>
              <a:bodyPr vert="horz" wrap="square" lIns="91440" tIns="45720" rIns="91440" bIns="45720" numCol="1" anchor="t" anchorCtr="0" compatLnSpc="1"/>
              <a:lstStyle/>
              <a:p>
                <a:endParaRPr lang="en-US">
                  <a:cs typeface="+mn-ea"/>
                  <a:sym typeface="+mn-lt"/>
                </a:endParaRPr>
              </a:p>
            </p:txBody>
          </p:sp>
          <p:sp>
            <p:nvSpPr>
              <p:cNvPr id="58" name="Oval 186"/>
              <p:cNvSpPr>
                <a:spLocks noChangeArrowheads="1"/>
              </p:cNvSpPr>
              <p:nvPr/>
            </p:nvSpPr>
            <p:spPr bwMode="auto">
              <a:xfrm>
                <a:off x="17442" y="5122"/>
                <a:ext cx="70" cy="87"/>
              </a:xfrm>
              <a:prstGeom prst="ellipse">
                <a:avLst/>
              </a:prstGeom>
              <a:grpFill/>
              <a:ln>
                <a:noFill/>
              </a:ln>
            </p:spPr>
            <p:txBody>
              <a:bodyPr vert="horz" wrap="square" lIns="91440" tIns="45720" rIns="91440" bIns="45720" numCol="1" anchor="t" anchorCtr="0" compatLnSpc="1"/>
              <a:lstStyle/>
              <a:p>
                <a:endParaRPr lang="en-US">
                  <a:cs typeface="+mn-ea"/>
                  <a:sym typeface="+mn-lt"/>
                </a:endParaRPr>
              </a:p>
            </p:txBody>
          </p:sp>
          <p:sp>
            <p:nvSpPr>
              <p:cNvPr id="59" name="Rectangle 187"/>
              <p:cNvSpPr>
                <a:spLocks noChangeArrowheads="1"/>
              </p:cNvSpPr>
              <p:nvPr/>
            </p:nvSpPr>
            <p:spPr bwMode="auto">
              <a:xfrm>
                <a:off x="17477" y="5328"/>
                <a:ext cx="2" cy="2"/>
              </a:xfrm>
              <a:prstGeom prst="rect">
                <a:avLst/>
              </a:prstGeom>
              <a:grpFill/>
              <a:ln>
                <a:noFill/>
              </a:ln>
            </p:spPr>
            <p:txBody>
              <a:bodyPr vert="horz" wrap="square" lIns="91440" tIns="45720" rIns="91440" bIns="45720" numCol="1" anchor="t" anchorCtr="0" compatLnSpc="1"/>
              <a:lstStyle/>
              <a:p>
                <a:endParaRPr lang="en-US">
                  <a:cs typeface="+mn-ea"/>
                  <a:sym typeface="+mn-lt"/>
                </a:endParaRPr>
              </a:p>
            </p:txBody>
          </p:sp>
          <p:sp>
            <p:nvSpPr>
              <p:cNvPr id="60" name="Freeform 188"/>
              <p:cNvSpPr/>
              <p:nvPr/>
            </p:nvSpPr>
            <p:spPr bwMode="auto">
              <a:xfrm>
                <a:off x="17381" y="5217"/>
                <a:ext cx="187" cy="198"/>
              </a:xfrm>
              <a:custGeom>
                <a:avLst/>
                <a:gdLst>
                  <a:gd name="T0" fmla="*/ 42 w 43"/>
                  <a:gd name="T1" fmla="*/ 24 h 46"/>
                  <a:gd name="T2" fmla="*/ 38 w 43"/>
                  <a:gd name="T3" fmla="*/ 5 h 46"/>
                  <a:gd name="T4" fmla="*/ 34 w 43"/>
                  <a:gd name="T5" fmla="*/ 1 h 46"/>
                  <a:gd name="T6" fmla="*/ 29 w 43"/>
                  <a:gd name="T7" fmla="*/ 0 h 46"/>
                  <a:gd name="T8" fmla="*/ 29 w 43"/>
                  <a:gd name="T9" fmla="*/ 0 h 46"/>
                  <a:gd name="T10" fmla="*/ 32 w 43"/>
                  <a:gd name="T11" fmla="*/ 3 h 46"/>
                  <a:gd name="T12" fmla="*/ 28 w 43"/>
                  <a:gd name="T13" fmla="*/ 5 h 46"/>
                  <a:gd name="T14" fmla="*/ 30 w 43"/>
                  <a:gd name="T15" fmla="*/ 9 h 46"/>
                  <a:gd name="T16" fmla="*/ 22 w 43"/>
                  <a:gd name="T17" fmla="*/ 26 h 46"/>
                  <a:gd name="T18" fmla="*/ 22 w 43"/>
                  <a:gd name="T19" fmla="*/ 26 h 46"/>
                  <a:gd name="T20" fmla="*/ 22 w 43"/>
                  <a:gd name="T21" fmla="*/ 26 h 46"/>
                  <a:gd name="T22" fmla="*/ 22 w 43"/>
                  <a:gd name="T23" fmla="*/ 26 h 46"/>
                  <a:gd name="T24" fmla="*/ 22 w 43"/>
                  <a:gd name="T25" fmla="*/ 26 h 46"/>
                  <a:gd name="T26" fmla="*/ 14 w 43"/>
                  <a:gd name="T27" fmla="*/ 9 h 46"/>
                  <a:gd name="T28" fmla="*/ 16 w 43"/>
                  <a:gd name="T29" fmla="*/ 5 h 46"/>
                  <a:gd name="T30" fmla="*/ 12 w 43"/>
                  <a:gd name="T31" fmla="*/ 3 h 46"/>
                  <a:gd name="T32" fmla="*/ 15 w 43"/>
                  <a:gd name="T33" fmla="*/ 0 h 46"/>
                  <a:gd name="T34" fmla="*/ 15 w 43"/>
                  <a:gd name="T35" fmla="*/ 0 h 46"/>
                  <a:gd name="T36" fmla="*/ 11 w 43"/>
                  <a:gd name="T37" fmla="*/ 1 h 46"/>
                  <a:gd name="T38" fmla="*/ 7 w 43"/>
                  <a:gd name="T39" fmla="*/ 4 h 46"/>
                  <a:gd name="T40" fmla="*/ 0 w 43"/>
                  <a:gd name="T41" fmla="*/ 23 h 46"/>
                  <a:gd name="T42" fmla="*/ 7 w 43"/>
                  <a:gd name="T43" fmla="*/ 46 h 46"/>
                  <a:gd name="T44" fmla="*/ 12 w 43"/>
                  <a:gd name="T45" fmla="*/ 44 h 46"/>
                  <a:gd name="T46" fmla="*/ 30 w 43"/>
                  <a:gd name="T47" fmla="*/ 44 h 46"/>
                  <a:gd name="T48" fmla="*/ 30 w 43"/>
                  <a:gd name="T49" fmla="*/ 45 h 46"/>
                  <a:gd name="T50" fmla="*/ 42 w 43"/>
                  <a:gd name="T51" fmla="*/ 45 h 46"/>
                  <a:gd name="T52" fmla="*/ 42 w 43"/>
                  <a:gd name="T53" fmla="*/ 24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 h="46">
                    <a:moveTo>
                      <a:pt x="42" y="24"/>
                    </a:moveTo>
                    <a:cubicBezTo>
                      <a:pt x="38" y="5"/>
                      <a:pt x="38" y="5"/>
                      <a:pt x="38" y="5"/>
                    </a:cubicBezTo>
                    <a:cubicBezTo>
                      <a:pt x="37" y="3"/>
                      <a:pt x="36" y="1"/>
                      <a:pt x="34" y="1"/>
                    </a:cubicBezTo>
                    <a:cubicBezTo>
                      <a:pt x="34" y="1"/>
                      <a:pt x="30" y="0"/>
                      <a:pt x="29" y="0"/>
                    </a:cubicBezTo>
                    <a:cubicBezTo>
                      <a:pt x="29" y="0"/>
                      <a:pt x="29" y="0"/>
                      <a:pt x="29" y="0"/>
                    </a:cubicBezTo>
                    <a:cubicBezTo>
                      <a:pt x="32" y="3"/>
                      <a:pt x="32" y="3"/>
                      <a:pt x="32" y="3"/>
                    </a:cubicBezTo>
                    <a:cubicBezTo>
                      <a:pt x="28" y="5"/>
                      <a:pt x="28" y="5"/>
                      <a:pt x="28" y="5"/>
                    </a:cubicBezTo>
                    <a:cubicBezTo>
                      <a:pt x="30" y="9"/>
                      <a:pt x="30" y="9"/>
                      <a:pt x="30" y="9"/>
                    </a:cubicBezTo>
                    <a:cubicBezTo>
                      <a:pt x="22" y="26"/>
                      <a:pt x="22" y="26"/>
                      <a:pt x="22" y="26"/>
                    </a:cubicBezTo>
                    <a:cubicBezTo>
                      <a:pt x="22" y="26"/>
                      <a:pt x="22" y="26"/>
                      <a:pt x="22" y="26"/>
                    </a:cubicBezTo>
                    <a:cubicBezTo>
                      <a:pt x="22" y="26"/>
                      <a:pt x="22" y="26"/>
                      <a:pt x="22" y="26"/>
                    </a:cubicBezTo>
                    <a:cubicBezTo>
                      <a:pt x="22" y="26"/>
                      <a:pt x="22" y="26"/>
                      <a:pt x="22" y="26"/>
                    </a:cubicBezTo>
                    <a:cubicBezTo>
                      <a:pt x="22" y="26"/>
                      <a:pt x="22" y="26"/>
                      <a:pt x="22" y="26"/>
                    </a:cubicBezTo>
                    <a:cubicBezTo>
                      <a:pt x="14" y="9"/>
                      <a:pt x="14" y="9"/>
                      <a:pt x="14" y="9"/>
                    </a:cubicBezTo>
                    <a:cubicBezTo>
                      <a:pt x="16" y="5"/>
                      <a:pt x="16" y="5"/>
                      <a:pt x="16" y="5"/>
                    </a:cubicBezTo>
                    <a:cubicBezTo>
                      <a:pt x="12" y="3"/>
                      <a:pt x="12" y="3"/>
                      <a:pt x="12" y="3"/>
                    </a:cubicBezTo>
                    <a:cubicBezTo>
                      <a:pt x="15" y="0"/>
                      <a:pt x="15" y="0"/>
                      <a:pt x="15" y="0"/>
                    </a:cubicBezTo>
                    <a:cubicBezTo>
                      <a:pt x="15" y="0"/>
                      <a:pt x="15" y="0"/>
                      <a:pt x="15" y="0"/>
                    </a:cubicBezTo>
                    <a:cubicBezTo>
                      <a:pt x="14" y="0"/>
                      <a:pt x="11" y="0"/>
                      <a:pt x="11" y="1"/>
                    </a:cubicBezTo>
                    <a:cubicBezTo>
                      <a:pt x="9" y="1"/>
                      <a:pt x="8" y="2"/>
                      <a:pt x="7" y="4"/>
                    </a:cubicBezTo>
                    <a:cubicBezTo>
                      <a:pt x="0" y="23"/>
                      <a:pt x="0" y="23"/>
                      <a:pt x="0" y="23"/>
                    </a:cubicBezTo>
                    <a:cubicBezTo>
                      <a:pt x="1" y="37"/>
                      <a:pt x="5" y="38"/>
                      <a:pt x="7" y="46"/>
                    </a:cubicBezTo>
                    <a:cubicBezTo>
                      <a:pt x="9" y="45"/>
                      <a:pt x="11" y="44"/>
                      <a:pt x="12" y="44"/>
                    </a:cubicBezTo>
                    <a:cubicBezTo>
                      <a:pt x="18" y="44"/>
                      <a:pt x="24" y="44"/>
                      <a:pt x="30" y="44"/>
                    </a:cubicBezTo>
                    <a:cubicBezTo>
                      <a:pt x="30" y="44"/>
                      <a:pt x="30" y="44"/>
                      <a:pt x="30" y="45"/>
                    </a:cubicBezTo>
                    <a:cubicBezTo>
                      <a:pt x="34" y="45"/>
                      <a:pt x="38" y="45"/>
                      <a:pt x="42" y="45"/>
                    </a:cubicBezTo>
                    <a:cubicBezTo>
                      <a:pt x="42" y="38"/>
                      <a:pt x="43" y="33"/>
                      <a:pt x="42" y="24"/>
                    </a:cubicBezTo>
                    <a:close/>
                  </a:path>
                </a:pathLst>
              </a:custGeom>
              <a:grpFill/>
              <a:ln>
                <a:noFill/>
              </a:ln>
            </p:spPr>
            <p:txBody>
              <a:bodyPr vert="horz" wrap="square" lIns="91440" tIns="45720" rIns="91440" bIns="45720" numCol="1" anchor="t" anchorCtr="0" compatLnSpc="1"/>
              <a:lstStyle/>
              <a:p>
                <a:endParaRPr lang="en-US">
                  <a:cs typeface="+mn-ea"/>
                  <a:sym typeface="+mn-lt"/>
                </a:endParaRPr>
              </a:p>
            </p:txBody>
          </p:sp>
          <p:sp>
            <p:nvSpPr>
              <p:cNvPr id="61" name="Freeform 189"/>
              <p:cNvSpPr/>
              <p:nvPr/>
            </p:nvSpPr>
            <p:spPr bwMode="auto">
              <a:xfrm>
                <a:off x="17463" y="5217"/>
                <a:ext cx="26" cy="26"/>
              </a:xfrm>
              <a:custGeom>
                <a:avLst/>
                <a:gdLst>
                  <a:gd name="T0" fmla="*/ 2 w 12"/>
                  <a:gd name="T1" fmla="*/ 0 h 12"/>
                  <a:gd name="T2" fmla="*/ 0 w 12"/>
                  <a:gd name="T3" fmla="*/ 8 h 12"/>
                  <a:gd name="T4" fmla="*/ 6 w 12"/>
                  <a:gd name="T5" fmla="*/ 12 h 12"/>
                  <a:gd name="T6" fmla="*/ 12 w 12"/>
                  <a:gd name="T7" fmla="*/ 8 h 12"/>
                  <a:gd name="T8" fmla="*/ 10 w 12"/>
                  <a:gd name="T9" fmla="*/ 0 h 12"/>
                  <a:gd name="T10" fmla="*/ 2 w 12"/>
                  <a:gd name="T11" fmla="*/ 0 h 12"/>
                </a:gdLst>
                <a:ahLst/>
                <a:cxnLst>
                  <a:cxn ang="0">
                    <a:pos x="T0" y="T1"/>
                  </a:cxn>
                  <a:cxn ang="0">
                    <a:pos x="T2" y="T3"/>
                  </a:cxn>
                  <a:cxn ang="0">
                    <a:pos x="T4" y="T5"/>
                  </a:cxn>
                  <a:cxn ang="0">
                    <a:pos x="T6" y="T7"/>
                  </a:cxn>
                  <a:cxn ang="0">
                    <a:pos x="T8" y="T9"/>
                  </a:cxn>
                  <a:cxn ang="0">
                    <a:pos x="T10" y="T11"/>
                  </a:cxn>
                </a:cxnLst>
                <a:rect l="0" t="0" r="r" b="b"/>
                <a:pathLst>
                  <a:path w="12" h="12">
                    <a:moveTo>
                      <a:pt x="2" y="0"/>
                    </a:moveTo>
                    <a:lnTo>
                      <a:pt x="0" y="8"/>
                    </a:lnTo>
                    <a:lnTo>
                      <a:pt x="6" y="12"/>
                    </a:lnTo>
                    <a:lnTo>
                      <a:pt x="12" y="8"/>
                    </a:lnTo>
                    <a:lnTo>
                      <a:pt x="10" y="0"/>
                    </a:lnTo>
                    <a:lnTo>
                      <a:pt x="2" y="0"/>
                    </a:lnTo>
                    <a:close/>
                  </a:path>
                </a:pathLst>
              </a:custGeom>
              <a:grpFill/>
              <a:ln>
                <a:noFill/>
              </a:ln>
            </p:spPr>
            <p:txBody>
              <a:bodyPr vert="horz" wrap="square" lIns="91440" tIns="45720" rIns="91440" bIns="45720" numCol="1" anchor="t" anchorCtr="0" compatLnSpc="1"/>
              <a:lstStyle/>
              <a:p>
                <a:endParaRPr lang="en-US">
                  <a:cs typeface="+mn-ea"/>
                  <a:sym typeface="+mn-lt"/>
                </a:endParaRPr>
              </a:p>
            </p:txBody>
          </p:sp>
          <p:sp>
            <p:nvSpPr>
              <p:cNvPr id="62" name="Freeform 190"/>
              <p:cNvSpPr/>
              <p:nvPr/>
            </p:nvSpPr>
            <p:spPr bwMode="auto">
              <a:xfrm>
                <a:off x="17463" y="5235"/>
                <a:ext cx="26" cy="107"/>
              </a:xfrm>
              <a:custGeom>
                <a:avLst/>
                <a:gdLst>
                  <a:gd name="T0" fmla="*/ 2 w 12"/>
                  <a:gd name="T1" fmla="*/ 0 h 49"/>
                  <a:gd name="T2" fmla="*/ 0 w 12"/>
                  <a:gd name="T3" fmla="*/ 43 h 49"/>
                  <a:gd name="T4" fmla="*/ 6 w 12"/>
                  <a:gd name="T5" fmla="*/ 49 h 49"/>
                  <a:gd name="T6" fmla="*/ 12 w 12"/>
                  <a:gd name="T7" fmla="*/ 43 h 49"/>
                  <a:gd name="T8" fmla="*/ 10 w 12"/>
                  <a:gd name="T9" fmla="*/ 0 h 49"/>
                  <a:gd name="T10" fmla="*/ 2 w 12"/>
                  <a:gd name="T11" fmla="*/ 0 h 49"/>
                </a:gdLst>
                <a:ahLst/>
                <a:cxnLst>
                  <a:cxn ang="0">
                    <a:pos x="T0" y="T1"/>
                  </a:cxn>
                  <a:cxn ang="0">
                    <a:pos x="T2" y="T3"/>
                  </a:cxn>
                  <a:cxn ang="0">
                    <a:pos x="T4" y="T5"/>
                  </a:cxn>
                  <a:cxn ang="0">
                    <a:pos x="T6" y="T7"/>
                  </a:cxn>
                  <a:cxn ang="0">
                    <a:pos x="T8" y="T9"/>
                  </a:cxn>
                  <a:cxn ang="0">
                    <a:pos x="T10" y="T11"/>
                  </a:cxn>
                </a:cxnLst>
                <a:rect l="0" t="0" r="r" b="b"/>
                <a:pathLst>
                  <a:path w="12" h="49">
                    <a:moveTo>
                      <a:pt x="2" y="0"/>
                    </a:moveTo>
                    <a:lnTo>
                      <a:pt x="0" y="43"/>
                    </a:lnTo>
                    <a:lnTo>
                      <a:pt x="6" y="49"/>
                    </a:lnTo>
                    <a:lnTo>
                      <a:pt x="12" y="43"/>
                    </a:lnTo>
                    <a:lnTo>
                      <a:pt x="10" y="0"/>
                    </a:lnTo>
                    <a:lnTo>
                      <a:pt x="2" y="0"/>
                    </a:lnTo>
                    <a:close/>
                  </a:path>
                </a:pathLst>
              </a:custGeom>
              <a:grpFill/>
              <a:ln>
                <a:noFill/>
              </a:ln>
            </p:spPr>
            <p:txBody>
              <a:bodyPr vert="horz" wrap="square" lIns="91440" tIns="45720" rIns="91440" bIns="45720" numCol="1" anchor="t" anchorCtr="0" compatLnSpc="1"/>
              <a:lstStyle/>
              <a:p>
                <a:endParaRPr lang="en-US">
                  <a:cs typeface="+mn-ea"/>
                  <a:sym typeface="+mn-lt"/>
                </a:endParaRPr>
              </a:p>
            </p:txBody>
          </p:sp>
        </p:grpSp>
      </p:grpSp>
      <p:cxnSp>
        <p:nvCxnSpPr>
          <p:cNvPr id="63" name="直接连接符 62"/>
          <p:cNvCxnSpPr/>
          <p:nvPr/>
        </p:nvCxnSpPr>
        <p:spPr>
          <a:xfrm>
            <a:off x="5901055" y="2910840"/>
            <a:ext cx="5238115" cy="635"/>
          </a:xfrm>
          <a:prstGeom prst="line">
            <a:avLst/>
          </a:prstGeom>
          <a:ln w="12700">
            <a:solidFill>
              <a:srgbClr val="B5D6C5"/>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flipV="1">
            <a:off x="7167880" y="4228465"/>
            <a:ext cx="3927475" cy="14605"/>
          </a:xfrm>
          <a:prstGeom prst="line">
            <a:avLst/>
          </a:prstGeom>
          <a:ln w="12700">
            <a:solidFill>
              <a:srgbClr val="B5D6C5"/>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flipV="1">
            <a:off x="9538335" y="2818130"/>
            <a:ext cx="2172970" cy="6985"/>
          </a:xfrm>
          <a:prstGeom prst="line">
            <a:avLst/>
          </a:prstGeom>
          <a:ln w="12700">
            <a:solidFill>
              <a:srgbClr val="B5D6C5"/>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flipV="1">
            <a:off x="9596755" y="4300220"/>
            <a:ext cx="2172970" cy="6985"/>
          </a:xfrm>
          <a:prstGeom prst="line">
            <a:avLst/>
          </a:prstGeom>
          <a:ln w="12700">
            <a:solidFill>
              <a:srgbClr val="B5D6C5"/>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6831330" y="5840095"/>
            <a:ext cx="4191000" cy="8890"/>
          </a:xfrm>
          <a:prstGeom prst="line">
            <a:avLst/>
          </a:prstGeom>
          <a:ln w="12700">
            <a:solidFill>
              <a:srgbClr val="B5D6C5"/>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flipV="1">
            <a:off x="9596755" y="5756910"/>
            <a:ext cx="2172970" cy="6985"/>
          </a:xfrm>
          <a:prstGeom prst="line">
            <a:avLst/>
          </a:prstGeom>
          <a:ln w="12700">
            <a:solidFill>
              <a:srgbClr val="B5D6C5"/>
            </a:solidFill>
          </a:ln>
        </p:spPr>
        <p:style>
          <a:lnRef idx="1">
            <a:schemeClr val="accent1"/>
          </a:lnRef>
          <a:fillRef idx="0">
            <a:schemeClr val="accent1"/>
          </a:fillRef>
          <a:effectRef idx="0">
            <a:schemeClr val="accent1"/>
          </a:effectRef>
          <a:fontRef idx="minor">
            <a:schemeClr val="tx1"/>
          </a:fontRef>
        </p:style>
      </p:cxnSp>
      <p:sp>
        <p:nvSpPr>
          <p:cNvPr id="69" name="文本框 8"/>
          <p:cNvSpPr txBox="1"/>
          <p:nvPr/>
        </p:nvSpPr>
        <p:spPr>
          <a:xfrm>
            <a:off x="6245229" y="1725370"/>
            <a:ext cx="2796883" cy="338554"/>
          </a:xfrm>
          <a:prstGeom prst="rect">
            <a:avLst/>
          </a:prstGeom>
          <a:noFill/>
        </p:spPr>
        <p:txBody>
          <a:bodyPr wrap="square" rtlCol="0">
            <a:spAutoFit/>
          </a:bodyPr>
          <a:lstStyle/>
          <a:p>
            <a:pPr fontAlgn="auto">
              <a:spcBef>
                <a:spcPts val="0"/>
              </a:spcBef>
              <a:spcAft>
                <a:spcPts val="0"/>
              </a:spcAft>
            </a:pPr>
            <a:r>
              <a:rPr lang="zh-CN" altLang="en-US" sz="1600" b="1" dirty="0">
                <a:cs typeface="+mn-ea"/>
                <a:sym typeface="+mn-lt"/>
              </a:rPr>
              <a:t>填写段落标题</a:t>
            </a:r>
            <a:endParaRPr lang="zh-CN" altLang="en-US" sz="1600" b="1" dirty="0">
              <a:cs typeface="+mn-ea"/>
              <a:sym typeface="+mn-lt"/>
            </a:endParaRPr>
          </a:p>
        </p:txBody>
      </p:sp>
      <p:sp>
        <p:nvSpPr>
          <p:cNvPr id="70" name="矩形 69"/>
          <p:cNvSpPr/>
          <p:nvPr/>
        </p:nvSpPr>
        <p:spPr>
          <a:xfrm>
            <a:off x="6245229" y="2073287"/>
            <a:ext cx="4178769" cy="535655"/>
          </a:xfrm>
          <a:prstGeom prst="rect">
            <a:avLst/>
          </a:prstGeom>
        </p:spPr>
        <p:txBody>
          <a:bodyPr wrap="square">
            <a:spAutoFit/>
          </a:bodyPr>
          <a:lstStyle/>
          <a:p>
            <a:pPr fontAlgn="auto">
              <a:lnSpc>
                <a:spcPct val="120000"/>
              </a:lnSpc>
              <a:spcBef>
                <a:spcPts val="0"/>
              </a:spcBef>
              <a:spcAft>
                <a:spcPts val="0"/>
              </a:spcAft>
            </a:pPr>
            <a:r>
              <a:rPr lang="zh-CN" altLang="en-US" sz="1200" dirty="0">
                <a:solidFill>
                  <a:schemeClr val="bg1">
                    <a:lumMod val="50000"/>
                  </a:schemeClr>
                </a:solidFill>
                <a:cs typeface="+mn-ea"/>
                <a:sym typeface="+mn-lt"/>
              </a:rPr>
              <a:t>这里输入简单的文字概述里输入简单文字概述输入简单的文字概述里输入输入里这里输入简单的文字概述</a:t>
            </a:r>
            <a:endParaRPr lang="zh-CN" altLang="en-US" sz="1200" dirty="0">
              <a:solidFill>
                <a:schemeClr val="bg1">
                  <a:lumMod val="50000"/>
                </a:schemeClr>
              </a:solidFill>
              <a:cs typeface="+mn-ea"/>
              <a:sym typeface="+mn-lt"/>
            </a:endParaRPr>
          </a:p>
        </p:txBody>
      </p:sp>
      <p:sp>
        <p:nvSpPr>
          <p:cNvPr id="71" name="文本框 8"/>
          <p:cNvSpPr txBox="1"/>
          <p:nvPr/>
        </p:nvSpPr>
        <p:spPr>
          <a:xfrm>
            <a:off x="7366003" y="3169425"/>
            <a:ext cx="2796883" cy="338554"/>
          </a:xfrm>
          <a:prstGeom prst="rect">
            <a:avLst/>
          </a:prstGeom>
          <a:noFill/>
        </p:spPr>
        <p:txBody>
          <a:bodyPr wrap="square" rtlCol="0">
            <a:spAutoFit/>
          </a:bodyPr>
          <a:lstStyle/>
          <a:p>
            <a:pPr fontAlgn="auto">
              <a:spcBef>
                <a:spcPts val="0"/>
              </a:spcBef>
              <a:spcAft>
                <a:spcPts val="0"/>
              </a:spcAft>
            </a:pPr>
            <a:r>
              <a:rPr lang="zh-CN" altLang="en-US" sz="1600" b="1" dirty="0">
                <a:cs typeface="+mn-ea"/>
                <a:sym typeface="+mn-lt"/>
              </a:rPr>
              <a:t>填写段落标题</a:t>
            </a:r>
            <a:endParaRPr lang="zh-CN" altLang="en-US" sz="1600" b="1" dirty="0">
              <a:cs typeface="+mn-ea"/>
              <a:sym typeface="+mn-lt"/>
            </a:endParaRPr>
          </a:p>
        </p:txBody>
      </p:sp>
      <p:sp>
        <p:nvSpPr>
          <p:cNvPr id="72" name="矩形 71"/>
          <p:cNvSpPr/>
          <p:nvPr/>
        </p:nvSpPr>
        <p:spPr>
          <a:xfrm>
            <a:off x="7366003" y="3517342"/>
            <a:ext cx="4178769" cy="535655"/>
          </a:xfrm>
          <a:prstGeom prst="rect">
            <a:avLst/>
          </a:prstGeom>
        </p:spPr>
        <p:txBody>
          <a:bodyPr wrap="square">
            <a:spAutoFit/>
          </a:bodyPr>
          <a:lstStyle/>
          <a:p>
            <a:pPr fontAlgn="auto">
              <a:lnSpc>
                <a:spcPct val="120000"/>
              </a:lnSpc>
              <a:spcBef>
                <a:spcPts val="0"/>
              </a:spcBef>
              <a:spcAft>
                <a:spcPts val="0"/>
              </a:spcAft>
            </a:pPr>
            <a:r>
              <a:rPr lang="zh-CN" altLang="en-US" sz="1200" dirty="0">
                <a:solidFill>
                  <a:schemeClr val="bg1">
                    <a:lumMod val="50000"/>
                  </a:schemeClr>
                </a:solidFill>
                <a:cs typeface="+mn-ea"/>
                <a:sym typeface="+mn-lt"/>
              </a:rPr>
              <a:t>这里输入简单的文字概述里输入简单文字概述输入简单的文字概述里输入输入里这里输入简单的文字概述</a:t>
            </a:r>
            <a:endParaRPr lang="zh-CN" altLang="en-US" sz="1200" dirty="0">
              <a:solidFill>
                <a:schemeClr val="bg1">
                  <a:lumMod val="50000"/>
                </a:schemeClr>
              </a:solidFill>
              <a:cs typeface="+mn-ea"/>
              <a:sym typeface="+mn-lt"/>
            </a:endParaRPr>
          </a:p>
        </p:txBody>
      </p:sp>
      <p:sp>
        <p:nvSpPr>
          <p:cNvPr id="73" name="文本框 8"/>
          <p:cNvSpPr txBox="1"/>
          <p:nvPr/>
        </p:nvSpPr>
        <p:spPr>
          <a:xfrm>
            <a:off x="7537168" y="4740213"/>
            <a:ext cx="2796883" cy="338554"/>
          </a:xfrm>
          <a:prstGeom prst="rect">
            <a:avLst/>
          </a:prstGeom>
          <a:noFill/>
        </p:spPr>
        <p:txBody>
          <a:bodyPr wrap="square" rtlCol="0">
            <a:spAutoFit/>
          </a:bodyPr>
          <a:lstStyle/>
          <a:p>
            <a:pPr fontAlgn="auto">
              <a:spcBef>
                <a:spcPts val="0"/>
              </a:spcBef>
              <a:spcAft>
                <a:spcPts val="0"/>
              </a:spcAft>
            </a:pPr>
            <a:r>
              <a:rPr lang="zh-CN" altLang="en-US" sz="1600" b="1" dirty="0">
                <a:cs typeface="+mn-ea"/>
                <a:sym typeface="+mn-lt"/>
              </a:rPr>
              <a:t>填写段落标题</a:t>
            </a:r>
            <a:endParaRPr lang="zh-CN" altLang="en-US" sz="1600" b="1" dirty="0">
              <a:cs typeface="+mn-ea"/>
              <a:sym typeface="+mn-lt"/>
            </a:endParaRPr>
          </a:p>
        </p:txBody>
      </p:sp>
      <p:sp>
        <p:nvSpPr>
          <p:cNvPr id="74" name="矩形 73"/>
          <p:cNvSpPr/>
          <p:nvPr/>
        </p:nvSpPr>
        <p:spPr>
          <a:xfrm>
            <a:off x="7537168" y="5088130"/>
            <a:ext cx="4178769" cy="535655"/>
          </a:xfrm>
          <a:prstGeom prst="rect">
            <a:avLst/>
          </a:prstGeom>
        </p:spPr>
        <p:txBody>
          <a:bodyPr wrap="square">
            <a:spAutoFit/>
          </a:bodyPr>
          <a:lstStyle/>
          <a:p>
            <a:pPr fontAlgn="auto">
              <a:lnSpc>
                <a:spcPct val="120000"/>
              </a:lnSpc>
              <a:spcBef>
                <a:spcPts val="0"/>
              </a:spcBef>
              <a:spcAft>
                <a:spcPts val="0"/>
              </a:spcAft>
            </a:pPr>
            <a:r>
              <a:rPr lang="zh-CN" altLang="en-US" sz="1200" dirty="0">
                <a:solidFill>
                  <a:schemeClr val="bg1">
                    <a:lumMod val="50000"/>
                  </a:schemeClr>
                </a:solidFill>
                <a:cs typeface="+mn-ea"/>
                <a:sym typeface="+mn-lt"/>
              </a:rPr>
              <a:t>这里输入简单的文字概述里输入简单文字概述输入简单的文字概述里输入输入里这里输入简单的文字概述</a:t>
            </a:r>
            <a:endParaRPr lang="zh-CN" altLang="en-US" sz="1200" dirty="0">
              <a:solidFill>
                <a:schemeClr val="bg1">
                  <a:lumMod val="50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300" advTm="0">
        <p14:pan/>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20000" decel="8000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ppt_x"/>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1" accel="20000" decel="80000" fill="hold" grpId="0" nodeType="withEffect">
                                  <p:stCondLst>
                                    <p:cond delay="20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ppt_x"/>
                                          </p:val>
                                        </p:tav>
                                        <p:tav tm="100000">
                                          <p:val>
                                            <p:strVal val="#ppt_x"/>
                                          </p:val>
                                        </p:tav>
                                      </p:tavLst>
                                    </p:anim>
                                    <p:anim calcmode="lin" valueType="num">
                                      <p:cBhvr additive="base">
                                        <p:cTn id="12" dur="1000" fill="hold"/>
                                        <p:tgtEl>
                                          <p:spTgt spid="5"/>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ppt_w</p:attrName>
                                        </p:attrNameLst>
                                      </p:cBhvr>
                                      <p:tavLst>
                                        <p:tav tm="0">
                                          <p:val>
                                            <p:fltVal val="0"/>
                                          </p:val>
                                        </p:tav>
                                        <p:tav tm="100000">
                                          <p:val>
                                            <p:strVal val="#ppt_w"/>
                                          </p:val>
                                        </p:tav>
                                      </p:tavLst>
                                    </p:anim>
                                    <p:anim calcmode="lin" valueType="num">
                                      <p:cBhvr>
                                        <p:cTn id="17" dur="500" fill="hold"/>
                                        <p:tgtEl>
                                          <p:spTgt spid="9"/>
                                        </p:tgtEl>
                                        <p:attrNameLst>
                                          <p:attrName>ppt_h</p:attrName>
                                        </p:attrNameLst>
                                      </p:cBhvr>
                                      <p:tavLst>
                                        <p:tav tm="0">
                                          <p:val>
                                            <p:fltVal val="0"/>
                                          </p:val>
                                        </p:tav>
                                        <p:tav tm="100000">
                                          <p:val>
                                            <p:strVal val="#ppt_h"/>
                                          </p:val>
                                        </p:tav>
                                      </p:tavLst>
                                    </p:anim>
                                    <p:animEffect transition="in" filter="fade">
                                      <p:cBhvr>
                                        <p:cTn id="18" dur="500"/>
                                        <p:tgtEl>
                                          <p:spTgt spid="9"/>
                                        </p:tgtEl>
                                      </p:cBhvr>
                                    </p:animEffect>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30"/>
                                        </p:tgtEl>
                                        <p:attrNameLst>
                                          <p:attrName>style.visibility</p:attrName>
                                        </p:attrNameLst>
                                      </p:cBhvr>
                                      <p:to>
                                        <p:strVal val="visible"/>
                                      </p:to>
                                    </p:set>
                                    <p:anim calcmode="lin" valueType="num">
                                      <p:cBhvr>
                                        <p:cTn id="22" dur="500" fill="hold"/>
                                        <p:tgtEl>
                                          <p:spTgt spid="30"/>
                                        </p:tgtEl>
                                        <p:attrNameLst>
                                          <p:attrName>ppt_w</p:attrName>
                                        </p:attrNameLst>
                                      </p:cBhvr>
                                      <p:tavLst>
                                        <p:tav tm="0">
                                          <p:val>
                                            <p:fltVal val="0"/>
                                          </p:val>
                                        </p:tav>
                                        <p:tav tm="100000">
                                          <p:val>
                                            <p:strVal val="#ppt_w"/>
                                          </p:val>
                                        </p:tav>
                                      </p:tavLst>
                                    </p:anim>
                                    <p:anim calcmode="lin" valueType="num">
                                      <p:cBhvr>
                                        <p:cTn id="23" dur="500" fill="hold"/>
                                        <p:tgtEl>
                                          <p:spTgt spid="30"/>
                                        </p:tgtEl>
                                        <p:attrNameLst>
                                          <p:attrName>ppt_h</p:attrName>
                                        </p:attrNameLst>
                                      </p:cBhvr>
                                      <p:tavLst>
                                        <p:tav tm="0">
                                          <p:val>
                                            <p:fltVal val="0"/>
                                          </p:val>
                                        </p:tav>
                                        <p:tav tm="100000">
                                          <p:val>
                                            <p:strVal val="#ppt_h"/>
                                          </p:val>
                                        </p:tav>
                                      </p:tavLst>
                                    </p:anim>
                                    <p:animEffect transition="in" filter="fade">
                                      <p:cBhvr>
                                        <p:cTn id="24" dur="500"/>
                                        <p:tgtEl>
                                          <p:spTgt spid="30"/>
                                        </p:tgtEl>
                                      </p:cBhvr>
                                    </p:animEffect>
                                  </p:childTnLst>
                                </p:cTn>
                              </p:par>
                            </p:childTnLst>
                          </p:cTn>
                        </p:par>
                        <p:par>
                          <p:cTn id="25" fill="hold">
                            <p:stCondLst>
                              <p:cond delay="2000"/>
                            </p:stCondLst>
                            <p:childTnLst>
                              <p:par>
                                <p:cTn id="26" presetID="53" presetClass="entr" presetSubtype="16" fill="hold" nodeType="afterEffect">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cBhvr>
                                        <p:cTn id="28" dur="500" fill="hold"/>
                                        <p:tgtEl>
                                          <p:spTgt spid="17"/>
                                        </p:tgtEl>
                                        <p:attrNameLst>
                                          <p:attrName>ppt_w</p:attrName>
                                        </p:attrNameLst>
                                      </p:cBhvr>
                                      <p:tavLst>
                                        <p:tav tm="0">
                                          <p:val>
                                            <p:fltVal val="0"/>
                                          </p:val>
                                        </p:tav>
                                        <p:tav tm="100000">
                                          <p:val>
                                            <p:strVal val="#ppt_w"/>
                                          </p:val>
                                        </p:tav>
                                      </p:tavLst>
                                    </p:anim>
                                    <p:anim calcmode="lin" valueType="num">
                                      <p:cBhvr>
                                        <p:cTn id="29" dur="500" fill="hold"/>
                                        <p:tgtEl>
                                          <p:spTgt spid="17"/>
                                        </p:tgtEl>
                                        <p:attrNameLst>
                                          <p:attrName>ppt_h</p:attrName>
                                        </p:attrNameLst>
                                      </p:cBhvr>
                                      <p:tavLst>
                                        <p:tav tm="0">
                                          <p:val>
                                            <p:fltVal val="0"/>
                                          </p:val>
                                        </p:tav>
                                        <p:tav tm="100000">
                                          <p:val>
                                            <p:strVal val="#ppt_h"/>
                                          </p:val>
                                        </p:tav>
                                      </p:tavLst>
                                    </p:anim>
                                    <p:animEffect transition="in" filter="fade">
                                      <p:cBhvr>
                                        <p:cTn id="30" dur="500"/>
                                        <p:tgtEl>
                                          <p:spTgt spid="17"/>
                                        </p:tgtEl>
                                      </p:cBhvr>
                                    </p:animEffect>
                                  </p:childTnLst>
                                </p:cTn>
                              </p:par>
                            </p:childTnLst>
                          </p:cTn>
                        </p:par>
                        <p:par>
                          <p:cTn id="31" fill="hold">
                            <p:stCondLst>
                              <p:cond delay="2500"/>
                            </p:stCondLst>
                            <p:childTnLst>
                              <p:par>
                                <p:cTn id="32" presetID="22" presetClass="entr" presetSubtype="8"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wipe(left)">
                                      <p:cBhvr>
                                        <p:cTn id="34" dur="500"/>
                                        <p:tgtEl>
                                          <p:spTgt spid="11"/>
                                        </p:tgtEl>
                                      </p:cBhvr>
                                    </p:animEffect>
                                  </p:childTnLst>
                                </p:cTn>
                              </p:par>
                            </p:childTnLst>
                          </p:cTn>
                        </p:par>
                        <p:par>
                          <p:cTn id="35" fill="hold">
                            <p:stCondLst>
                              <p:cond delay="3000"/>
                            </p:stCondLst>
                            <p:childTnLst>
                              <p:par>
                                <p:cTn id="36" presetID="22" presetClass="entr" presetSubtype="4" fill="hold" grpId="0" nodeType="after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wipe(down)">
                                      <p:cBhvr>
                                        <p:cTn id="38" dur="500"/>
                                        <p:tgtEl>
                                          <p:spTgt spid="12"/>
                                        </p:tgtEl>
                                      </p:cBhvr>
                                    </p:animEffect>
                                  </p:childTnLst>
                                </p:cTn>
                              </p:par>
                            </p:childTnLst>
                          </p:cTn>
                        </p:par>
                        <p:par>
                          <p:cTn id="39" fill="hold">
                            <p:stCondLst>
                              <p:cond delay="3500"/>
                            </p:stCondLst>
                            <p:childTnLst>
                              <p:par>
                                <p:cTn id="40" presetID="22" presetClass="entr" presetSubtype="4" fill="hold" grpId="0" nodeType="after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wipe(down)">
                                      <p:cBhvr>
                                        <p:cTn id="42" dur="500"/>
                                        <p:tgtEl>
                                          <p:spTgt spid="10"/>
                                        </p:tgtEl>
                                      </p:cBhvr>
                                    </p:animEffect>
                                  </p:childTnLst>
                                </p:cTn>
                              </p:par>
                              <p:par>
                                <p:cTn id="43" presetID="14" presetClass="entr" presetSubtype="10" fill="hold" grpId="0" nodeType="with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randombar(horizontal)">
                                      <p:cBhvr>
                                        <p:cTn id="45" dur="500"/>
                                        <p:tgtEl>
                                          <p:spTgt spid="13"/>
                                        </p:tgtEl>
                                      </p:cBhvr>
                                    </p:animEffect>
                                  </p:childTnLst>
                                </p:cTn>
                              </p:par>
                              <p:par>
                                <p:cTn id="46" presetID="14" presetClass="entr" presetSubtype="10" fill="hold" grpId="0" nodeType="with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randombar(horizontal)">
                                      <p:cBhvr>
                                        <p:cTn id="48" dur="500"/>
                                        <p:tgtEl>
                                          <p:spTgt spid="14"/>
                                        </p:tgtEl>
                                      </p:cBhvr>
                                    </p:animEffect>
                                  </p:childTnLst>
                                </p:cTn>
                              </p:par>
                              <p:par>
                                <p:cTn id="49" presetID="14" presetClass="entr" presetSubtype="10" fill="hold" grpId="0" nodeType="with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randombar(horizontal)">
                                      <p:cBhvr>
                                        <p:cTn id="51" dur="500"/>
                                        <p:tgtEl>
                                          <p:spTgt spid="15"/>
                                        </p:tgtEl>
                                      </p:cBhvr>
                                    </p:animEffect>
                                  </p:childTnLst>
                                </p:cTn>
                              </p:par>
                            </p:childTnLst>
                          </p:cTn>
                        </p:par>
                        <p:par>
                          <p:cTn id="52" fill="hold">
                            <p:stCondLst>
                              <p:cond delay="4000"/>
                            </p:stCondLst>
                            <p:childTnLst>
                              <p:par>
                                <p:cTn id="53" presetID="23" presetClass="entr" presetSubtype="528" fill="hold" grpId="0" nodeType="afterEffect">
                                  <p:stCondLst>
                                    <p:cond delay="0"/>
                                  </p:stCondLst>
                                  <p:iterate type="lt">
                                    <p:tmPct val="15000"/>
                                  </p:iterate>
                                  <p:childTnLst>
                                    <p:set>
                                      <p:cBhvr>
                                        <p:cTn id="54" dur="1" fill="hold">
                                          <p:stCondLst>
                                            <p:cond delay="0"/>
                                          </p:stCondLst>
                                        </p:cTn>
                                        <p:tgtEl>
                                          <p:spTgt spid="16"/>
                                        </p:tgtEl>
                                        <p:attrNameLst>
                                          <p:attrName>style.visibility</p:attrName>
                                        </p:attrNameLst>
                                      </p:cBhvr>
                                      <p:to>
                                        <p:strVal val="visible"/>
                                      </p:to>
                                    </p:set>
                                    <p:anim calcmode="lin" valueType="num">
                                      <p:cBhvr>
                                        <p:cTn id="55" dur="500" fill="hold"/>
                                        <p:tgtEl>
                                          <p:spTgt spid="16"/>
                                        </p:tgtEl>
                                        <p:attrNameLst>
                                          <p:attrName>ppt_w</p:attrName>
                                        </p:attrNameLst>
                                      </p:cBhvr>
                                      <p:tavLst>
                                        <p:tav tm="0">
                                          <p:val>
                                            <p:fltVal val="0"/>
                                          </p:val>
                                        </p:tav>
                                        <p:tav tm="100000">
                                          <p:val>
                                            <p:strVal val="#ppt_w"/>
                                          </p:val>
                                        </p:tav>
                                      </p:tavLst>
                                    </p:anim>
                                    <p:anim calcmode="lin" valueType="num">
                                      <p:cBhvr>
                                        <p:cTn id="56" dur="500" fill="hold"/>
                                        <p:tgtEl>
                                          <p:spTgt spid="16"/>
                                        </p:tgtEl>
                                        <p:attrNameLst>
                                          <p:attrName>ppt_h</p:attrName>
                                        </p:attrNameLst>
                                      </p:cBhvr>
                                      <p:tavLst>
                                        <p:tav tm="0">
                                          <p:val>
                                            <p:fltVal val="0"/>
                                          </p:val>
                                        </p:tav>
                                        <p:tav tm="100000">
                                          <p:val>
                                            <p:strVal val="#ppt_h"/>
                                          </p:val>
                                        </p:tav>
                                      </p:tavLst>
                                    </p:anim>
                                    <p:anim calcmode="lin" valueType="num">
                                      <p:cBhvr>
                                        <p:cTn id="57" dur="500" fill="hold"/>
                                        <p:tgtEl>
                                          <p:spTgt spid="16"/>
                                        </p:tgtEl>
                                        <p:attrNameLst>
                                          <p:attrName>ppt_x</p:attrName>
                                        </p:attrNameLst>
                                      </p:cBhvr>
                                      <p:tavLst>
                                        <p:tav tm="0">
                                          <p:val>
                                            <p:fltVal val="0.5"/>
                                          </p:val>
                                        </p:tav>
                                        <p:tav tm="100000">
                                          <p:val>
                                            <p:strVal val="#ppt_x"/>
                                          </p:val>
                                        </p:tav>
                                      </p:tavLst>
                                    </p:anim>
                                    <p:anim calcmode="lin" valueType="num">
                                      <p:cBhvr>
                                        <p:cTn id="58" dur="500" fill="hold"/>
                                        <p:tgtEl>
                                          <p:spTgt spid="16"/>
                                        </p:tgtEl>
                                        <p:attrNameLst>
                                          <p:attrName>ppt_y</p:attrName>
                                        </p:attrNameLst>
                                      </p:cBhvr>
                                      <p:tavLst>
                                        <p:tav tm="0">
                                          <p:val>
                                            <p:fltVal val="0.5"/>
                                          </p:val>
                                        </p:tav>
                                        <p:tav tm="100000">
                                          <p:val>
                                            <p:strVal val="#ppt_y"/>
                                          </p:val>
                                        </p:tav>
                                      </p:tavLst>
                                    </p:anim>
                                  </p:childTnLst>
                                </p:cTn>
                              </p:par>
                            </p:childTnLst>
                          </p:cTn>
                        </p:par>
                        <p:par>
                          <p:cTn id="59" fill="hold">
                            <p:stCondLst>
                              <p:cond delay="5449"/>
                            </p:stCondLst>
                            <p:childTnLst>
                              <p:par>
                                <p:cTn id="60" presetID="22" presetClass="entr" presetSubtype="8" fill="hold" nodeType="afterEffect">
                                  <p:stCondLst>
                                    <p:cond delay="0"/>
                                  </p:stCondLst>
                                  <p:childTnLst>
                                    <p:set>
                                      <p:cBhvr>
                                        <p:cTn id="61" dur="1" fill="hold">
                                          <p:stCondLst>
                                            <p:cond delay="0"/>
                                          </p:stCondLst>
                                        </p:cTn>
                                        <p:tgtEl>
                                          <p:spTgt spid="63"/>
                                        </p:tgtEl>
                                        <p:attrNameLst>
                                          <p:attrName>style.visibility</p:attrName>
                                        </p:attrNameLst>
                                      </p:cBhvr>
                                      <p:to>
                                        <p:strVal val="visible"/>
                                      </p:to>
                                    </p:set>
                                    <p:animEffect transition="in" filter="wipe(left)">
                                      <p:cBhvr>
                                        <p:cTn id="62" dur="500"/>
                                        <p:tgtEl>
                                          <p:spTgt spid="63"/>
                                        </p:tgtEl>
                                      </p:cBhvr>
                                    </p:animEffect>
                                  </p:childTnLst>
                                </p:cTn>
                              </p:par>
                              <p:par>
                                <p:cTn id="63" presetID="22" presetClass="entr" presetSubtype="8" fill="hold" nodeType="withEffect">
                                  <p:stCondLst>
                                    <p:cond delay="0"/>
                                  </p:stCondLst>
                                  <p:childTnLst>
                                    <p:set>
                                      <p:cBhvr>
                                        <p:cTn id="64" dur="1" fill="hold">
                                          <p:stCondLst>
                                            <p:cond delay="0"/>
                                          </p:stCondLst>
                                        </p:cTn>
                                        <p:tgtEl>
                                          <p:spTgt spid="65"/>
                                        </p:tgtEl>
                                        <p:attrNameLst>
                                          <p:attrName>style.visibility</p:attrName>
                                        </p:attrNameLst>
                                      </p:cBhvr>
                                      <p:to>
                                        <p:strVal val="visible"/>
                                      </p:to>
                                    </p:set>
                                    <p:animEffect transition="in" filter="wipe(left)">
                                      <p:cBhvr>
                                        <p:cTn id="65" dur="500"/>
                                        <p:tgtEl>
                                          <p:spTgt spid="65"/>
                                        </p:tgtEl>
                                      </p:cBhvr>
                                    </p:animEffect>
                                  </p:childTnLst>
                                </p:cTn>
                              </p:par>
                              <p:par>
                                <p:cTn id="66" presetID="22" presetClass="entr" presetSubtype="8" fill="hold" nodeType="withEffect">
                                  <p:stCondLst>
                                    <p:cond delay="0"/>
                                  </p:stCondLst>
                                  <p:childTnLst>
                                    <p:set>
                                      <p:cBhvr>
                                        <p:cTn id="67" dur="1" fill="hold">
                                          <p:stCondLst>
                                            <p:cond delay="0"/>
                                          </p:stCondLst>
                                        </p:cTn>
                                        <p:tgtEl>
                                          <p:spTgt spid="64"/>
                                        </p:tgtEl>
                                        <p:attrNameLst>
                                          <p:attrName>style.visibility</p:attrName>
                                        </p:attrNameLst>
                                      </p:cBhvr>
                                      <p:to>
                                        <p:strVal val="visible"/>
                                      </p:to>
                                    </p:set>
                                    <p:animEffect transition="in" filter="wipe(left)">
                                      <p:cBhvr>
                                        <p:cTn id="68" dur="500"/>
                                        <p:tgtEl>
                                          <p:spTgt spid="64"/>
                                        </p:tgtEl>
                                      </p:cBhvr>
                                    </p:animEffect>
                                  </p:childTnLst>
                                </p:cTn>
                              </p:par>
                              <p:par>
                                <p:cTn id="69" presetID="22" presetClass="entr" presetSubtype="8" fill="hold" nodeType="withEffect">
                                  <p:stCondLst>
                                    <p:cond delay="0"/>
                                  </p:stCondLst>
                                  <p:childTnLst>
                                    <p:set>
                                      <p:cBhvr>
                                        <p:cTn id="70" dur="1" fill="hold">
                                          <p:stCondLst>
                                            <p:cond delay="0"/>
                                          </p:stCondLst>
                                        </p:cTn>
                                        <p:tgtEl>
                                          <p:spTgt spid="66"/>
                                        </p:tgtEl>
                                        <p:attrNameLst>
                                          <p:attrName>style.visibility</p:attrName>
                                        </p:attrNameLst>
                                      </p:cBhvr>
                                      <p:to>
                                        <p:strVal val="visible"/>
                                      </p:to>
                                    </p:set>
                                    <p:animEffect transition="in" filter="wipe(left)">
                                      <p:cBhvr>
                                        <p:cTn id="71" dur="500"/>
                                        <p:tgtEl>
                                          <p:spTgt spid="66"/>
                                        </p:tgtEl>
                                      </p:cBhvr>
                                    </p:animEffect>
                                  </p:childTnLst>
                                </p:cTn>
                              </p:par>
                              <p:par>
                                <p:cTn id="72" presetID="22" presetClass="entr" presetSubtype="8" fill="hold" nodeType="withEffect">
                                  <p:stCondLst>
                                    <p:cond delay="0"/>
                                  </p:stCondLst>
                                  <p:childTnLst>
                                    <p:set>
                                      <p:cBhvr>
                                        <p:cTn id="73" dur="1" fill="hold">
                                          <p:stCondLst>
                                            <p:cond delay="0"/>
                                          </p:stCondLst>
                                        </p:cTn>
                                        <p:tgtEl>
                                          <p:spTgt spid="67"/>
                                        </p:tgtEl>
                                        <p:attrNameLst>
                                          <p:attrName>style.visibility</p:attrName>
                                        </p:attrNameLst>
                                      </p:cBhvr>
                                      <p:to>
                                        <p:strVal val="visible"/>
                                      </p:to>
                                    </p:set>
                                    <p:animEffect transition="in" filter="wipe(left)">
                                      <p:cBhvr>
                                        <p:cTn id="74" dur="500"/>
                                        <p:tgtEl>
                                          <p:spTgt spid="67"/>
                                        </p:tgtEl>
                                      </p:cBhvr>
                                    </p:animEffect>
                                  </p:childTnLst>
                                </p:cTn>
                              </p:par>
                              <p:par>
                                <p:cTn id="75" presetID="22" presetClass="entr" presetSubtype="8" fill="hold" nodeType="withEffect">
                                  <p:stCondLst>
                                    <p:cond delay="0"/>
                                  </p:stCondLst>
                                  <p:childTnLst>
                                    <p:set>
                                      <p:cBhvr>
                                        <p:cTn id="76" dur="1" fill="hold">
                                          <p:stCondLst>
                                            <p:cond delay="0"/>
                                          </p:stCondLst>
                                        </p:cTn>
                                        <p:tgtEl>
                                          <p:spTgt spid="68"/>
                                        </p:tgtEl>
                                        <p:attrNameLst>
                                          <p:attrName>style.visibility</p:attrName>
                                        </p:attrNameLst>
                                      </p:cBhvr>
                                      <p:to>
                                        <p:strVal val="visible"/>
                                      </p:to>
                                    </p:set>
                                    <p:animEffect transition="in" filter="wipe(left)">
                                      <p:cBhvr>
                                        <p:cTn id="77" dur="500"/>
                                        <p:tgtEl>
                                          <p:spTgt spid="68"/>
                                        </p:tgtEl>
                                      </p:cBhvr>
                                    </p:animEffect>
                                  </p:childTnLst>
                                </p:cTn>
                              </p:par>
                            </p:childTnLst>
                          </p:cTn>
                        </p:par>
                        <p:par>
                          <p:cTn id="78" fill="hold">
                            <p:stCondLst>
                              <p:cond delay="5949"/>
                            </p:stCondLst>
                            <p:childTnLst>
                              <p:par>
                                <p:cTn id="79" presetID="22" presetClass="entr" presetSubtype="8" fill="hold" grpId="0" nodeType="afterEffect">
                                  <p:stCondLst>
                                    <p:cond delay="0"/>
                                  </p:stCondLst>
                                  <p:childTnLst>
                                    <p:set>
                                      <p:cBhvr>
                                        <p:cTn id="80" dur="1" fill="hold">
                                          <p:stCondLst>
                                            <p:cond delay="0"/>
                                          </p:stCondLst>
                                        </p:cTn>
                                        <p:tgtEl>
                                          <p:spTgt spid="69"/>
                                        </p:tgtEl>
                                        <p:attrNameLst>
                                          <p:attrName>style.visibility</p:attrName>
                                        </p:attrNameLst>
                                      </p:cBhvr>
                                      <p:to>
                                        <p:strVal val="visible"/>
                                      </p:to>
                                    </p:set>
                                    <p:animEffect transition="in" filter="wipe(left)">
                                      <p:cBhvr>
                                        <p:cTn id="81" dur="500"/>
                                        <p:tgtEl>
                                          <p:spTgt spid="69"/>
                                        </p:tgtEl>
                                      </p:cBhvr>
                                    </p:animEffect>
                                  </p:childTnLst>
                                </p:cTn>
                              </p:par>
                            </p:childTnLst>
                          </p:cTn>
                        </p:par>
                        <p:par>
                          <p:cTn id="82" fill="hold">
                            <p:stCondLst>
                              <p:cond delay="6449"/>
                            </p:stCondLst>
                            <p:childTnLst>
                              <p:par>
                                <p:cTn id="83" presetID="22" presetClass="entr" presetSubtype="8" fill="hold" grpId="0" nodeType="afterEffect">
                                  <p:stCondLst>
                                    <p:cond delay="0"/>
                                  </p:stCondLst>
                                  <p:childTnLst>
                                    <p:set>
                                      <p:cBhvr>
                                        <p:cTn id="84" dur="1" fill="hold">
                                          <p:stCondLst>
                                            <p:cond delay="0"/>
                                          </p:stCondLst>
                                        </p:cTn>
                                        <p:tgtEl>
                                          <p:spTgt spid="70"/>
                                        </p:tgtEl>
                                        <p:attrNameLst>
                                          <p:attrName>style.visibility</p:attrName>
                                        </p:attrNameLst>
                                      </p:cBhvr>
                                      <p:to>
                                        <p:strVal val="visible"/>
                                      </p:to>
                                    </p:set>
                                    <p:animEffect transition="in" filter="wipe(left)">
                                      <p:cBhvr>
                                        <p:cTn id="85" dur="1000"/>
                                        <p:tgtEl>
                                          <p:spTgt spid="70"/>
                                        </p:tgtEl>
                                      </p:cBhvr>
                                    </p:animEffect>
                                  </p:childTnLst>
                                </p:cTn>
                              </p:par>
                            </p:childTnLst>
                          </p:cTn>
                        </p:par>
                        <p:par>
                          <p:cTn id="86" fill="hold">
                            <p:stCondLst>
                              <p:cond delay="7449"/>
                            </p:stCondLst>
                            <p:childTnLst>
                              <p:par>
                                <p:cTn id="87" presetID="22" presetClass="entr" presetSubtype="8" fill="hold" grpId="0" nodeType="afterEffect">
                                  <p:stCondLst>
                                    <p:cond delay="0"/>
                                  </p:stCondLst>
                                  <p:childTnLst>
                                    <p:set>
                                      <p:cBhvr>
                                        <p:cTn id="88" dur="1" fill="hold">
                                          <p:stCondLst>
                                            <p:cond delay="0"/>
                                          </p:stCondLst>
                                        </p:cTn>
                                        <p:tgtEl>
                                          <p:spTgt spid="71"/>
                                        </p:tgtEl>
                                        <p:attrNameLst>
                                          <p:attrName>style.visibility</p:attrName>
                                        </p:attrNameLst>
                                      </p:cBhvr>
                                      <p:to>
                                        <p:strVal val="visible"/>
                                      </p:to>
                                    </p:set>
                                    <p:animEffect transition="in" filter="wipe(left)">
                                      <p:cBhvr>
                                        <p:cTn id="89" dur="500"/>
                                        <p:tgtEl>
                                          <p:spTgt spid="71"/>
                                        </p:tgtEl>
                                      </p:cBhvr>
                                    </p:animEffect>
                                  </p:childTnLst>
                                </p:cTn>
                              </p:par>
                            </p:childTnLst>
                          </p:cTn>
                        </p:par>
                        <p:par>
                          <p:cTn id="90" fill="hold">
                            <p:stCondLst>
                              <p:cond delay="7949"/>
                            </p:stCondLst>
                            <p:childTnLst>
                              <p:par>
                                <p:cTn id="91" presetID="22" presetClass="entr" presetSubtype="8" fill="hold" grpId="0" nodeType="afterEffect">
                                  <p:stCondLst>
                                    <p:cond delay="0"/>
                                  </p:stCondLst>
                                  <p:childTnLst>
                                    <p:set>
                                      <p:cBhvr>
                                        <p:cTn id="92" dur="1" fill="hold">
                                          <p:stCondLst>
                                            <p:cond delay="0"/>
                                          </p:stCondLst>
                                        </p:cTn>
                                        <p:tgtEl>
                                          <p:spTgt spid="72"/>
                                        </p:tgtEl>
                                        <p:attrNameLst>
                                          <p:attrName>style.visibility</p:attrName>
                                        </p:attrNameLst>
                                      </p:cBhvr>
                                      <p:to>
                                        <p:strVal val="visible"/>
                                      </p:to>
                                    </p:set>
                                    <p:animEffect transition="in" filter="wipe(left)">
                                      <p:cBhvr>
                                        <p:cTn id="93" dur="1000"/>
                                        <p:tgtEl>
                                          <p:spTgt spid="72"/>
                                        </p:tgtEl>
                                      </p:cBhvr>
                                    </p:animEffect>
                                  </p:childTnLst>
                                </p:cTn>
                              </p:par>
                            </p:childTnLst>
                          </p:cTn>
                        </p:par>
                        <p:par>
                          <p:cTn id="94" fill="hold">
                            <p:stCondLst>
                              <p:cond delay="8949"/>
                            </p:stCondLst>
                            <p:childTnLst>
                              <p:par>
                                <p:cTn id="95" presetID="22" presetClass="entr" presetSubtype="8" fill="hold" grpId="0" nodeType="afterEffect">
                                  <p:stCondLst>
                                    <p:cond delay="0"/>
                                  </p:stCondLst>
                                  <p:childTnLst>
                                    <p:set>
                                      <p:cBhvr>
                                        <p:cTn id="96" dur="1" fill="hold">
                                          <p:stCondLst>
                                            <p:cond delay="0"/>
                                          </p:stCondLst>
                                        </p:cTn>
                                        <p:tgtEl>
                                          <p:spTgt spid="73"/>
                                        </p:tgtEl>
                                        <p:attrNameLst>
                                          <p:attrName>style.visibility</p:attrName>
                                        </p:attrNameLst>
                                      </p:cBhvr>
                                      <p:to>
                                        <p:strVal val="visible"/>
                                      </p:to>
                                    </p:set>
                                    <p:animEffect transition="in" filter="wipe(left)">
                                      <p:cBhvr>
                                        <p:cTn id="97" dur="500"/>
                                        <p:tgtEl>
                                          <p:spTgt spid="73"/>
                                        </p:tgtEl>
                                      </p:cBhvr>
                                    </p:animEffect>
                                  </p:childTnLst>
                                </p:cTn>
                              </p:par>
                            </p:childTnLst>
                          </p:cTn>
                        </p:par>
                        <p:par>
                          <p:cTn id="98" fill="hold">
                            <p:stCondLst>
                              <p:cond delay="9449"/>
                            </p:stCondLst>
                            <p:childTnLst>
                              <p:par>
                                <p:cTn id="99" presetID="22" presetClass="entr" presetSubtype="8" fill="hold" grpId="0" nodeType="afterEffect">
                                  <p:stCondLst>
                                    <p:cond delay="0"/>
                                  </p:stCondLst>
                                  <p:childTnLst>
                                    <p:set>
                                      <p:cBhvr>
                                        <p:cTn id="100" dur="1" fill="hold">
                                          <p:stCondLst>
                                            <p:cond delay="0"/>
                                          </p:stCondLst>
                                        </p:cTn>
                                        <p:tgtEl>
                                          <p:spTgt spid="74"/>
                                        </p:tgtEl>
                                        <p:attrNameLst>
                                          <p:attrName>style.visibility</p:attrName>
                                        </p:attrNameLst>
                                      </p:cBhvr>
                                      <p:to>
                                        <p:strVal val="visible"/>
                                      </p:to>
                                    </p:set>
                                    <p:animEffect transition="in" filter="wipe(left)">
                                      <p:cBhvr>
                                        <p:cTn id="101" dur="10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0" grpId="0" animBg="1"/>
      <p:bldP spid="11" grpId="0" animBg="1"/>
      <p:bldP spid="12" grpId="0" animBg="1"/>
      <p:bldP spid="13" grpId="0" animBg="1"/>
      <p:bldP spid="14" grpId="0" animBg="1"/>
      <p:bldP spid="15" grpId="0" animBg="1"/>
      <p:bldP spid="16" grpId="0"/>
      <p:bldP spid="69" grpId="0"/>
      <p:bldP spid="70" grpId="0"/>
      <p:bldP spid="71" grpId="0"/>
      <p:bldP spid="72" grpId="0"/>
      <p:bldP spid="73" grpId="0"/>
      <p:bldP spid="7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íṥļïḋé"/>
          <p:cNvSpPr/>
          <p:nvPr/>
        </p:nvSpPr>
        <p:spPr>
          <a:xfrm>
            <a:off x="4116630" y="523389"/>
            <a:ext cx="3730277" cy="646331"/>
          </a:xfrm>
          <a:prstGeom prst="rect">
            <a:avLst/>
          </a:prstGeom>
          <a:noFill/>
          <a:ln w="3175"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zh-CN" altLang="en-US" sz="3600" dirty="0">
                <a:solidFill>
                  <a:srgbClr val="C0B6B4"/>
                </a:solidFill>
                <a:cs typeface="+mn-ea"/>
                <a:sym typeface="+mn-lt"/>
              </a:rPr>
              <a:t>未来发展前景</a:t>
            </a:r>
            <a:endParaRPr lang="zh-CN" altLang="en-US" sz="3600" dirty="0">
              <a:solidFill>
                <a:srgbClr val="C0B6B4"/>
              </a:solidFill>
              <a:cs typeface="+mn-ea"/>
              <a:sym typeface="+mn-lt"/>
            </a:endParaRPr>
          </a:p>
        </p:txBody>
      </p:sp>
      <p:cxnSp>
        <p:nvCxnSpPr>
          <p:cNvPr id="6" name="直接连接符 5"/>
          <p:cNvCxnSpPr/>
          <p:nvPr/>
        </p:nvCxnSpPr>
        <p:spPr>
          <a:xfrm>
            <a:off x="5426183" y="1294770"/>
            <a:ext cx="1111170" cy="0"/>
          </a:xfrm>
          <a:prstGeom prst="line">
            <a:avLst/>
          </a:prstGeom>
          <a:ln w="19050">
            <a:solidFill>
              <a:srgbClr val="C0B6B4"/>
            </a:solidFill>
          </a:ln>
        </p:spPr>
        <p:style>
          <a:lnRef idx="1">
            <a:schemeClr val="accent1"/>
          </a:lnRef>
          <a:fillRef idx="0">
            <a:schemeClr val="accent1"/>
          </a:fillRef>
          <a:effectRef idx="0">
            <a:schemeClr val="accent1"/>
          </a:effectRef>
          <a:fontRef idx="minor">
            <a:schemeClr val="tx1"/>
          </a:fontRef>
        </p:style>
      </p:cxnSp>
      <p:pic>
        <p:nvPicPr>
          <p:cNvPr id="75" name="图片 74"/>
          <p:cNvPicPr>
            <a:picLocks noChangeAspect="1"/>
          </p:cNvPicPr>
          <p:nvPr/>
        </p:nvPicPr>
        <p:blipFill rotWithShape="1">
          <a:blip r:embed="rId1" cstate="print">
            <a:extLst>
              <a:ext uri="{28A0092B-C50C-407E-A947-70E740481C1C}">
                <a14:useLocalDpi xmlns:a14="http://schemas.microsoft.com/office/drawing/2010/main" val="0"/>
              </a:ext>
            </a:extLst>
          </a:blip>
          <a:srcRect l="53252" t="38564" r="21931" b="24742"/>
          <a:stretch>
            <a:fillRect/>
          </a:stretch>
        </p:blipFill>
        <p:spPr>
          <a:xfrm>
            <a:off x="7452154" y="292506"/>
            <a:ext cx="2999946" cy="6272987"/>
          </a:xfrm>
          <a:custGeom>
            <a:avLst/>
            <a:gdLst>
              <a:gd name="connsiteX0" fmla="*/ 0 w 2758301"/>
              <a:gd name="connsiteY0" fmla="*/ 0 h 5767699"/>
              <a:gd name="connsiteX1" fmla="*/ 2758301 w 2758301"/>
              <a:gd name="connsiteY1" fmla="*/ 0 h 5767699"/>
              <a:gd name="connsiteX2" fmla="*/ 2758301 w 2758301"/>
              <a:gd name="connsiteY2" fmla="*/ 5767699 h 5767699"/>
              <a:gd name="connsiteX3" fmla="*/ 353890 w 2758301"/>
              <a:gd name="connsiteY3" fmla="*/ 5767699 h 5767699"/>
              <a:gd name="connsiteX4" fmla="*/ 353890 w 2758301"/>
              <a:gd name="connsiteY4" fmla="*/ 4966383 h 5767699"/>
              <a:gd name="connsiteX5" fmla="*/ 0 w 2758301"/>
              <a:gd name="connsiteY5" fmla="*/ 4966383 h 5767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58301" h="5767699">
                <a:moveTo>
                  <a:pt x="0" y="0"/>
                </a:moveTo>
                <a:lnTo>
                  <a:pt x="2758301" y="0"/>
                </a:lnTo>
                <a:lnTo>
                  <a:pt x="2758301" y="5767699"/>
                </a:lnTo>
                <a:lnTo>
                  <a:pt x="353890" y="5767699"/>
                </a:lnTo>
                <a:lnTo>
                  <a:pt x="353890" y="4966383"/>
                </a:lnTo>
                <a:lnTo>
                  <a:pt x="0" y="4966383"/>
                </a:lnTo>
                <a:close/>
              </a:path>
            </a:pathLst>
          </a:custGeom>
        </p:spPr>
      </p:pic>
      <p:sp>
        <p:nvSpPr>
          <p:cNvPr id="76" name="矩形 75"/>
          <p:cNvSpPr/>
          <p:nvPr/>
        </p:nvSpPr>
        <p:spPr>
          <a:xfrm>
            <a:off x="1655611" y="2624607"/>
            <a:ext cx="4486729" cy="1061829"/>
          </a:xfrm>
          <a:prstGeom prst="rect">
            <a:avLst/>
          </a:prstGeom>
        </p:spPr>
        <p:txBody>
          <a:bodyPr wrap="square">
            <a:spAutoFit/>
          </a:bodyPr>
          <a:lstStyle/>
          <a:p>
            <a:pPr>
              <a:lnSpc>
                <a:spcPct val="150000"/>
              </a:lnSpc>
              <a:buClr>
                <a:srgbClr val="E24848"/>
              </a:buClr>
            </a:pPr>
            <a:r>
              <a:rPr lang="zh-CN" altLang="en-US" sz="1050" noProof="1">
                <a:solidFill>
                  <a:schemeClr val="tx1">
                    <a:lumMod val="50000"/>
                    <a:lumOff val="50000"/>
                  </a:schemeClr>
                </a:solidFill>
                <a:cs typeface="+mn-ea"/>
                <a:sym typeface="+mn-lt"/>
              </a:rPr>
              <a:t>您的内容打在这里，或者通过复制您的文本后，在此框中选择粘贴，并选择只保留文字。您的内容打在这里，或者通过通过复制您的文本。您的内容打在这里，或者通过复制您的文本后，在此框中选择粘贴，并选择只保留文字。您的内容打在这里，或者通过通过复制您的文本。</a:t>
            </a:r>
            <a:endParaRPr lang="zh-CN" altLang="en-US" sz="1050" noProof="1">
              <a:solidFill>
                <a:schemeClr val="tx1">
                  <a:lumMod val="50000"/>
                  <a:lumOff val="50000"/>
                </a:schemeClr>
              </a:solidFill>
              <a:cs typeface="+mn-ea"/>
              <a:sym typeface="+mn-lt"/>
            </a:endParaRPr>
          </a:p>
        </p:txBody>
      </p:sp>
      <p:sp>
        <p:nvSpPr>
          <p:cNvPr id="77" name="矩形 76"/>
          <p:cNvSpPr/>
          <p:nvPr/>
        </p:nvSpPr>
        <p:spPr>
          <a:xfrm>
            <a:off x="1655611" y="4566641"/>
            <a:ext cx="4664572" cy="1061829"/>
          </a:xfrm>
          <a:prstGeom prst="rect">
            <a:avLst/>
          </a:prstGeom>
        </p:spPr>
        <p:txBody>
          <a:bodyPr wrap="square">
            <a:spAutoFit/>
          </a:bodyPr>
          <a:lstStyle/>
          <a:p>
            <a:pPr>
              <a:lnSpc>
                <a:spcPct val="150000"/>
              </a:lnSpc>
              <a:buClr>
                <a:srgbClr val="E24848"/>
              </a:buClr>
            </a:pPr>
            <a:r>
              <a:rPr lang="zh-CN" altLang="en-US" sz="1050" noProof="1">
                <a:solidFill>
                  <a:schemeClr val="tx1">
                    <a:lumMod val="50000"/>
                    <a:lumOff val="50000"/>
                  </a:schemeClr>
                </a:solidFill>
                <a:cs typeface="+mn-ea"/>
                <a:sym typeface="+mn-lt"/>
              </a:rPr>
              <a:t>您的内容打在这里，或者通过复制您的文本后，在此框中选择粘贴，并选择只保留文字。您的内容打在这里，或者通过通过复制您的文本。您的内容打在这里，或者通过复制您的文本后，在此框中选择粘贴，并选择只保留文字。您的内容打在这里，或者通过通过复制您的文本。</a:t>
            </a:r>
            <a:endParaRPr lang="zh-CN" altLang="en-US" sz="1050" noProof="1">
              <a:solidFill>
                <a:schemeClr val="tx1">
                  <a:lumMod val="50000"/>
                  <a:lumOff val="50000"/>
                </a:schemeClr>
              </a:solidFill>
              <a:cs typeface="+mn-ea"/>
              <a:sym typeface="+mn-lt"/>
            </a:endParaRPr>
          </a:p>
        </p:txBody>
      </p:sp>
      <p:sp>
        <p:nvSpPr>
          <p:cNvPr id="78" name="Rounded Rectangle 48"/>
          <p:cNvSpPr/>
          <p:nvPr/>
        </p:nvSpPr>
        <p:spPr>
          <a:xfrm>
            <a:off x="1655611" y="2115850"/>
            <a:ext cx="2493177" cy="404023"/>
          </a:xfrm>
          <a:prstGeom prst="roundRect">
            <a:avLst>
              <a:gd name="adj" fmla="val 0"/>
            </a:avLst>
          </a:prstGeom>
          <a:solidFill>
            <a:srgbClr val="A3C8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bg1"/>
                </a:solidFill>
                <a:cs typeface="+mn-ea"/>
                <a:sym typeface="+mn-lt"/>
              </a:rPr>
              <a:t>添加标题内容</a:t>
            </a:r>
            <a:endParaRPr lang="zh-CN" altLang="en-US" sz="2000" b="1" dirty="0">
              <a:solidFill>
                <a:schemeClr val="bg1"/>
              </a:solidFill>
              <a:cs typeface="+mn-ea"/>
              <a:sym typeface="+mn-lt"/>
            </a:endParaRPr>
          </a:p>
        </p:txBody>
      </p:sp>
      <p:sp>
        <p:nvSpPr>
          <p:cNvPr id="79" name="Rounded Rectangle 48"/>
          <p:cNvSpPr/>
          <p:nvPr/>
        </p:nvSpPr>
        <p:spPr>
          <a:xfrm>
            <a:off x="1655611" y="4062605"/>
            <a:ext cx="2592000" cy="404023"/>
          </a:xfrm>
          <a:prstGeom prst="roundRect">
            <a:avLst>
              <a:gd name="adj" fmla="val 0"/>
            </a:avLst>
          </a:prstGeom>
          <a:solidFill>
            <a:srgbClr val="A3C8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chemeClr val="bg1"/>
                </a:solidFill>
                <a:cs typeface="+mn-ea"/>
                <a:sym typeface="+mn-lt"/>
              </a:rPr>
              <a:t>添加标题内容</a:t>
            </a:r>
            <a:endParaRPr lang="zh-CN" altLang="en-US" sz="2000" b="1"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300" advTm="0">
        <p14:pan/>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20000" decel="8000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ppt_x"/>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1" accel="20000" decel="80000" fill="hold" grpId="0" nodeType="withEffect">
                                  <p:stCondLst>
                                    <p:cond delay="20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ppt_x"/>
                                          </p:val>
                                        </p:tav>
                                        <p:tav tm="100000">
                                          <p:val>
                                            <p:strVal val="#ppt_x"/>
                                          </p:val>
                                        </p:tav>
                                      </p:tavLst>
                                    </p:anim>
                                    <p:anim calcmode="lin" valueType="num">
                                      <p:cBhvr additive="base">
                                        <p:cTn id="12" dur="1000" fill="hold"/>
                                        <p:tgtEl>
                                          <p:spTgt spid="5"/>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42" presetClass="entr" presetSubtype="0" fill="hold" nodeType="afterEffect">
                                  <p:stCondLst>
                                    <p:cond delay="0"/>
                                  </p:stCondLst>
                                  <p:childTnLst>
                                    <p:set>
                                      <p:cBhvr>
                                        <p:cTn id="15" dur="1" fill="hold">
                                          <p:stCondLst>
                                            <p:cond delay="0"/>
                                          </p:stCondLst>
                                        </p:cTn>
                                        <p:tgtEl>
                                          <p:spTgt spid="75"/>
                                        </p:tgtEl>
                                        <p:attrNameLst>
                                          <p:attrName>style.visibility</p:attrName>
                                        </p:attrNameLst>
                                      </p:cBhvr>
                                      <p:to>
                                        <p:strVal val="visible"/>
                                      </p:to>
                                    </p:set>
                                    <p:animEffect transition="in" filter="fade">
                                      <p:cBhvr>
                                        <p:cTn id="16" dur="1000"/>
                                        <p:tgtEl>
                                          <p:spTgt spid="75"/>
                                        </p:tgtEl>
                                      </p:cBhvr>
                                    </p:animEffect>
                                    <p:anim calcmode="lin" valueType="num">
                                      <p:cBhvr>
                                        <p:cTn id="17" dur="1000" fill="hold"/>
                                        <p:tgtEl>
                                          <p:spTgt spid="75"/>
                                        </p:tgtEl>
                                        <p:attrNameLst>
                                          <p:attrName>ppt_x</p:attrName>
                                        </p:attrNameLst>
                                      </p:cBhvr>
                                      <p:tavLst>
                                        <p:tav tm="0">
                                          <p:val>
                                            <p:strVal val="#ppt_x"/>
                                          </p:val>
                                        </p:tav>
                                        <p:tav tm="100000">
                                          <p:val>
                                            <p:strVal val="#ppt_x"/>
                                          </p:val>
                                        </p:tav>
                                      </p:tavLst>
                                    </p:anim>
                                    <p:anim calcmode="lin" valueType="num">
                                      <p:cBhvr>
                                        <p:cTn id="18" dur="1000" fill="hold"/>
                                        <p:tgtEl>
                                          <p:spTgt spid="75"/>
                                        </p:tgtEl>
                                        <p:attrNameLst>
                                          <p:attrName>ppt_y</p:attrName>
                                        </p:attrNameLst>
                                      </p:cBhvr>
                                      <p:tavLst>
                                        <p:tav tm="0">
                                          <p:val>
                                            <p:strVal val="#ppt_y+.1"/>
                                          </p:val>
                                        </p:tav>
                                        <p:tav tm="100000">
                                          <p:val>
                                            <p:strVal val="#ppt_y"/>
                                          </p:val>
                                        </p:tav>
                                      </p:tavLst>
                                    </p:anim>
                                  </p:childTnLst>
                                </p:cTn>
                              </p:par>
                            </p:childTnLst>
                          </p:cTn>
                        </p:par>
                        <p:par>
                          <p:cTn id="19" fill="hold">
                            <p:stCondLst>
                              <p:cond delay="2000"/>
                            </p:stCondLst>
                            <p:childTnLst>
                              <p:par>
                                <p:cTn id="20" presetID="2" presetClass="entr" presetSubtype="8" accel="20000" decel="80000" fill="hold" grpId="0" nodeType="afterEffect">
                                  <p:stCondLst>
                                    <p:cond delay="0"/>
                                  </p:stCondLst>
                                  <p:childTnLst>
                                    <p:set>
                                      <p:cBhvr>
                                        <p:cTn id="21" dur="1" fill="hold">
                                          <p:stCondLst>
                                            <p:cond delay="0"/>
                                          </p:stCondLst>
                                        </p:cTn>
                                        <p:tgtEl>
                                          <p:spTgt spid="78"/>
                                        </p:tgtEl>
                                        <p:attrNameLst>
                                          <p:attrName>style.visibility</p:attrName>
                                        </p:attrNameLst>
                                      </p:cBhvr>
                                      <p:to>
                                        <p:strVal val="visible"/>
                                      </p:to>
                                    </p:set>
                                    <p:anim calcmode="lin" valueType="num">
                                      <p:cBhvr additive="base">
                                        <p:cTn id="22" dur="1000" fill="hold"/>
                                        <p:tgtEl>
                                          <p:spTgt spid="78"/>
                                        </p:tgtEl>
                                        <p:attrNameLst>
                                          <p:attrName>ppt_x</p:attrName>
                                        </p:attrNameLst>
                                      </p:cBhvr>
                                      <p:tavLst>
                                        <p:tav tm="0">
                                          <p:val>
                                            <p:strVal val="0-#ppt_w/2"/>
                                          </p:val>
                                        </p:tav>
                                        <p:tav tm="100000">
                                          <p:val>
                                            <p:strVal val="#ppt_x"/>
                                          </p:val>
                                        </p:tav>
                                      </p:tavLst>
                                    </p:anim>
                                    <p:anim calcmode="lin" valueType="num">
                                      <p:cBhvr additive="base">
                                        <p:cTn id="23" dur="1000" fill="hold"/>
                                        <p:tgtEl>
                                          <p:spTgt spid="78"/>
                                        </p:tgtEl>
                                        <p:attrNameLst>
                                          <p:attrName>ppt_y</p:attrName>
                                        </p:attrNameLst>
                                      </p:cBhvr>
                                      <p:tavLst>
                                        <p:tav tm="0">
                                          <p:val>
                                            <p:strVal val="#ppt_y"/>
                                          </p:val>
                                        </p:tav>
                                        <p:tav tm="100000">
                                          <p:val>
                                            <p:strVal val="#ppt_y"/>
                                          </p:val>
                                        </p:tav>
                                      </p:tavLst>
                                    </p:anim>
                                  </p:childTnLst>
                                </p:cTn>
                              </p:par>
                              <p:par>
                                <p:cTn id="24" presetID="2" presetClass="entr" presetSubtype="8" accel="20000" decel="80000" fill="hold" grpId="0" nodeType="withEffect">
                                  <p:stCondLst>
                                    <p:cond delay="300"/>
                                  </p:stCondLst>
                                  <p:childTnLst>
                                    <p:set>
                                      <p:cBhvr>
                                        <p:cTn id="25" dur="1" fill="hold">
                                          <p:stCondLst>
                                            <p:cond delay="0"/>
                                          </p:stCondLst>
                                        </p:cTn>
                                        <p:tgtEl>
                                          <p:spTgt spid="79"/>
                                        </p:tgtEl>
                                        <p:attrNameLst>
                                          <p:attrName>style.visibility</p:attrName>
                                        </p:attrNameLst>
                                      </p:cBhvr>
                                      <p:to>
                                        <p:strVal val="visible"/>
                                      </p:to>
                                    </p:set>
                                    <p:anim calcmode="lin" valueType="num">
                                      <p:cBhvr additive="base">
                                        <p:cTn id="26" dur="1000" fill="hold"/>
                                        <p:tgtEl>
                                          <p:spTgt spid="79"/>
                                        </p:tgtEl>
                                        <p:attrNameLst>
                                          <p:attrName>ppt_x</p:attrName>
                                        </p:attrNameLst>
                                      </p:cBhvr>
                                      <p:tavLst>
                                        <p:tav tm="0">
                                          <p:val>
                                            <p:strVal val="0-#ppt_w/2"/>
                                          </p:val>
                                        </p:tav>
                                        <p:tav tm="100000">
                                          <p:val>
                                            <p:strVal val="#ppt_x"/>
                                          </p:val>
                                        </p:tav>
                                      </p:tavLst>
                                    </p:anim>
                                    <p:anim calcmode="lin" valueType="num">
                                      <p:cBhvr additive="base">
                                        <p:cTn id="27" dur="1000" fill="hold"/>
                                        <p:tgtEl>
                                          <p:spTgt spid="79"/>
                                        </p:tgtEl>
                                        <p:attrNameLst>
                                          <p:attrName>ppt_y</p:attrName>
                                        </p:attrNameLst>
                                      </p:cBhvr>
                                      <p:tavLst>
                                        <p:tav tm="0">
                                          <p:val>
                                            <p:strVal val="#ppt_y"/>
                                          </p:val>
                                        </p:tav>
                                        <p:tav tm="100000">
                                          <p:val>
                                            <p:strVal val="#ppt_y"/>
                                          </p:val>
                                        </p:tav>
                                      </p:tavLst>
                                    </p:anim>
                                  </p:childTnLst>
                                </p:cTn>
                              </p:par>
                            </p:childTnLst>
                          </p:cTn>
                        </p:par>
                        <p:par>
                          <p:cTn id="28" fill="hold">
                            <p:stCondLst>
                              <p:cond delay="3000"/>
                            </p:stCondLst>
                            <p:childTnLst>
                              <p:par>
                                <p:cTn id="29" presetID="14" presetClass="entr" presetSubtype="10" fill="hold" grpId="0" nodeType="afterEffect">
                                  <p:stCondLst>
                                    <p:cond delay="0"/>
                                  </p:stCondLst>
                                  <p:childTnLst>
                                    <p:set>
                                      <p:cBhvr>
                                        <p:cTn id="30" dur="1" fill="hold">
                                          <p:stCondLst>
                                            <p:cond delay="0"/>
                                          </p:stCondLst>
                                        </p:cTn>
                                        <p:tgtEl>
                                          <p:spTgt spid="76"/>
                                        </p:tgtEl>
                                        <p:attrNameLst>
                                          <p:attrName>style.visibility</p:attrName>
                                        </p:attrNameLst>
                                      </p:cBhvr>
                                      <p:to>
                                        <p:strVal val="visible"/>
                                      </p:to>
                                    </p:set>
                                    <p:animEffect transition="in" filter="randombar(horizontal)">
                                      <p:cBhvr>
                                        <p:cTn id="31" dur="500"/>
                                        <p:tgtEl>
                                          <p:spTgt spid="76"/>
                                        </p:tgtEl>
                                      </p:cBhvr>
                                    </p:animEffect>
                                  </p:childTnLst>
                                </p:cTn>
                              </p:par>
                            </p:childTnLst>
                          </p:cTn>
                        </p:par>
                        <p:par>
                          <p:cTn id="32" fill="hold">
                            <p:stCondLst>
                              <p:cond delay="3500"/>
                            </p:stCondLst>
                            <p:childTnLst>
                              <p:par>
                                <p:cTn id="33" presetID="14" presetClass="entr" presetSubtype="10" fill="hold" grpId="0" nodeType="afterEffect">
                                  <p:stCondLst>
                                    <p:cond delay="0"/>
                                  </p:stCondLst>
                                  <p:childTnLst>
                                    <p:set>
                                      <p:cBhvr>
                                        <p:cTn id="34" dur="1" fill="hold">
                                          <p:stCondLst>
                                            <p:cond delay="0"/>
                                          </p:stCondLst>
                                        </p:cTn>
                                        <p:tgtEl>
                                          <p:spTgt spid="77"/>
                                        </p:tgtEl>
                                        <p:attrNameLst>
                                          <p:attrName>style.visibility</p:attrName>
                                        </p:attrNameLst>
                                      </p:cBhvr>
                                      <p:to>
                                        <p:strVal val="visible"/>
                                      </p:to>
                                    </p:set>
                                    <p:animEffect transition="in" filter="randombar(horizontal)">
                                      <p:cBhvr>
                                        <p:cTn id="35"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6" grpId="0"/>
      <p:bldP spid="77" grpId="0"/>
      <p:bldP spid="78" grpId="0" animBg="1"/>
      <p:bldP spid="79"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íṥļïḋé"/>
          <p:cNvSpPr/>
          <p:nvPr/>
        </p:nvSpPr>
        <p:spPr>
          <a:xfrm>
            <a:off x="4116630" y="523389"/>
            <a:ext cx="3730277" cy="646331"/>
          </a:xfrm>
          <a:prstGeom prst="rect">
            <a:avLst/>
          </a:prstGeom>
          <a:noFill/>
          <a:ln w="3175"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zh-CN" altLang="en-US" sz="3600" dirty="0">
                <a:solidFill>
                  <a:srgbClr val="C0B6B4"/>
                </a:solidFill>
                <a:cs typeface="+mn-ea"/>
                <a:sym typeface="+mn-lt"/>
              </a:rPr>
              <a:t>未来发展前景</a:t>
            </a:r>
            <a:endParaRPr lang="zh-CN" altLang="en-US" sz="3600" dirty="0">
              <a:solidFill>
                <a:srgbClr val="C0B6B4"/>
              </a:solidFill>
              <a:cs typeface="+mn-ea"/>
              <a:sym typeface="+mn-lt"/>
            </a:endParaRPr>
          </a:p>
        </p:txBody>
      </p:sp>
      <p:cxnSp>
        <p:nvCxnSpPr>
          <p:cNvPr id="6" name="直接连接符 5"/>
          <p:cNvCxnSpPr/>
          <p:nvPr/>
        </p:nvCxnSpPr>
        <p:spPr>
          <a:xfrm>
            <a:off x="5426183" y="1294770"/>
            <a:ext cx="1111170" cy="0"/>
          </a:xfrm>
          <a:prstGeom prst="line">
            <a:avLst/>
          </a:prstGeom>
          <a:ln w="19050">
            <a:solidFill>
              <a:srgbClr val="C0B6B4"/>
            </a:solidFill>
          </a:ln>
        </p:spPr>
        <p:style>
          <a:lnRef idx="1">
            <a:schemeClr val="accent1"/>
          </a:lnRef>
          <a:fillRef idx="0">
            <a:schemeClr val="accent1"/>
          </a:fillRef>
          <a:effectRef idx="0">
            <a:schemeClr val="accent1"/>
          </a:effectRef>
          <a:fontRef idx="minor">
            <a:schemeClr val="tx1"/>
          </a:fontRef>
        </p:style>
      </p:cxnSp>
      <p:grpSp>
        <p:nvGrpSpPr>
          <p:cNvPr id="9" name="Group 48"/>
          <p:cNvGrpSpPr/>
          <p:nvPr/>
        </p:nvGrpSpPr>
        <p:grpSpPr>
          <a:xfrm>
            <a:off x="2232325" y="3108802"/>
            <a:ext cx="2014828" cy="2016858"/>
            <a:chOff x="2100442" y="2703636"/>
            <a:chExt cx="2379753" cy="2382151"/>
          </a:xfrm>
          <a:solidFill>
            <a:srgbClr val="A3C8BD"/>
          </a:solidFill>
          <a:effectLst/>
        </p:grpSpPr>
        <p:sp>
          <p:nvSpPr>
            <p:cNvPr id="10" name="Block Arc 49"/>
            <p:cNvSpPr/>
            <p:nvPr/>
          </p:nvSpPr>
          <p:spPr>
            <a:xfrm flipH="1">
              <a:off x="2100442" y="2706034"/>
              <a:ext cx="2379753" cy="2379753"/>
            </a:xfrm>
            <a:prstGeom prst="blockArc">
              <a:avLst>
                <a:gd name="adj1" fmla="val 1507847"/>
                <a:gd name="adj2" fmla="val 16214381"/>
                <a:gd name="adj3" fmla="val 1673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866775" fontAlgn="base">
                <a:lnSpc>
                  <a:spcPct val="120000"/>
                </a:lnSpc>
                <a:spcBef>
                  <a:spcPct val="0"/>
                </a:spcBef>
                <a:spcAft>
                  <a:spcPct val="0"/>
                </a:spcAft>
              </a:pPr>
              <a:endParaRPr lang="en-US" sz="1445">
                <a:solidFill>
                  <a:prstClr val="black"/>
                </a:solidFill>
                <a:cs typeface="+mn-ea"/>
                <a:sym typeface="+mn-lt"/>
              </a:endParaRPr>
            </a:p>
          </p:txBody>
        </p:sp>
        <p:sp>
          <p:nvSpPr>
            <p:cNvPr id="11" name="Oval 50"/>
            <p:cNvSpPr/>
            <p:nvPr/>
          </p:nvSpPr>
          <p:spPr>
            <a:xfrm>
              <a:off x="3092477" y="2703636"/>
              <a:ext cx="400383" cy="40038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866775" fontAlgn="base">
                <a:lnSpc>
                  <a:spcPct val="120000"/>
                </a:lnSpc>
                <a:spcBef>
                  <a:spcPct val="0"/>
                </a:spcBef>
                <a:spcAft>
                  <a:spcPct val="0"/>
                </a:spcAft>
              </a:pPr>
              <a:r>
                <a:rPr lang="en-AU" sz="1355" dirty="0">
                  <a:solidFill>
                    <a:srgbClr val="FFFFFF"/>
                  </a:solidFill>
                  <a:cs typeface="+mn-ea"/>
                  <a:sym typeface="+mn-lt"/>
                </a:rPr>
                <a:t>03</a:t>
              </a:r>
              <a:endParaRPr lang="en-US" sz="1355" dirty="0">
                <a:solidFill>
                  <a:srgbClr val="FFFFFF"/>
                </a:solidFill>
                <a:cs typeface="+mn-ea"/>
                <a:sym typeface="+mn-lt"/>
              </a:endParaRPr>
            </a:p>
          </p:txBody>
        </p:sp>
      </p:grpSp>
      <p:grpSp>
        <p:nvGrpSpPr>
          <p:cNvPr id="12" name="Group 51"/>
          <p:cNvGrpSpPr/>
          <p:nvPr/>
        </p:nvGrpSpPr>
        <p:grpSpPr>
          <a:xfrm>
            <a:off x="2597125" y="3475631"/>
            <a:ext cx="1285228" cy="1285228"/>
            <a:chOff x="2531315" y="3136907"/>
            <a:chExt cx="1518008" cy="1518008"/>
          </a:xfrm>
          <a:solidFill>
            <a:srgbClr val="6DD1C0"/>
          </a:solidFill>
          <a:effectLst/>
        </p:grpSpPr>
        <p:sp>
          <p:nvSpPr>
            <p:cNvPr id="13" name="Block Arc 52"/>
            <p:cNvSpPr/>
            <p:nvPr/>
          </p:nvSpPr>
          <p:spPr>
            <a:xfrm flipH="1">
              <a:off x="2531315" y="3136907"/>
              <a:ext cx="1518008" cy="1518008"/>
            </a:xfrm>
            <a:prstGeom prst="blockArc">
              <a:avLst>
                <a:gd name="adj1" fmla="val 3403980"/>
                <a:gd name="adj2" fmla="val 16177562"/>
                <a:gd name="adj3" fmla="val 26403"/>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866775" fontAlgn="base">
                <a:lnSpc>
                  <a:spcPct val="120000"/>
                </a:lnSpc>
                <a:spcBef>
                  <a:spcPct val="0"/>
                </a:spcBef>
                <a:spcAft>
                  <a:spcPct val="0"/>
                </a:spcAft>
              </a:pPr>
              <a:endParaRPr lang="en-US" sz="1445">
                <a:solidFill>
                  <a:prstClr val="black"/>
                </a:solidFill>
                <a:cs typeface="+mn-ea"/>
                <a:sym typeface="+mn-lt"/>
              </a:endParaRPr>
            </a:p>
          </p:txBody>
        </p:sp>
        <p:sp>
          <p:nvSpPr>
            <p:cNvPr id="14" name="Oval 53"/>
            <p:cNvSpPr/>
            <p:nvPr/>
          </p:nvSpPr>
          <p:spPr>
            <a:xfrm>
              <a:off x="3092477" y="3136907"/>
              <a:ext cx="400383" cy="400383"/>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866775" fontAlgn="base">
                <a:lnSpc>
                  <a:spcPct val="120000"/>
                </a:lnSpc>
                <a:spcBef>
                  <a:spcPct val="0"/>
                </a:spcBef>
                <a:spcAft>
                  <a:spcPct val="0"/>
                </a:spcAft>
              </a:pPr>
              <a:r>
                <a:rPr lang="en-US" sz="1355" dirty="0">
                  <a:solidFill>
                    <a:prstClr val="white"/>
                  </a:solidFill>
                  <a:cs typeface="+mn-ea"/>
                  <a:sym typeface="+mn-lt"/>
                </a:rPr>
                <a:t>04</a:t>
              </a:r>
              <a:endParaRPr lang="en-US" sz="1355" dirty="0">
                <a:solidFill>
                  <a:prstClr val="white"/>
                </a:solidFill>
                <a:cs typeface="+mn-ea"/>
                <a:sym typeface="+mn-lt"/>
              </a:endParaRPr>
            </a:p>
          </p:txBody>
        </p:sp>
      </p:grpSp>
      <p:grpSp>
        <p:nvGrpSpPr>
          <p:cNvPr id="15" name="Group 54"/>
          <p:cNvGrpSpPr/>
          <p:nvPr/>
        </p:nvGrpSpPr>
        <p:grpSpPr>
          <a:xfrm>
            <a:off x="1865495" y="2741971"/>
            <a:ext cx="2748488" cy="2750521"/>
            <a:chOff x="1667173" y="2270364"/>
            <a:chExt cx="3246294" cy="3248695"/>
          </a:xfrm>
          <a:solidFill>
            <a:schemeClr val="accent2"/>
          </a:solidFill>
          <a:effectLst/>
        </p:grpSpPr>
        <p:sp>
          <p:nvSpPr>
            <p:cNvPr id="16" name="Block Arc 55"/>
            <p:cNvSpPr/>
            <p:nvPr/>
          </p:nvSpPr>
          <p:spPr>
            <a:xfrm flipH="1">
              <a:off x="1667173" y="2272765"/>
              <a:ext cx="3246294" cy="3246294"/>
            </a:xfrm>
            <a:prstGeom prst="blockArc">
              <a:avLst>
                <a:gd name="adj1" fmla="val 20754075"/>
                <a:gd name="adj2" fmla="val 16203514"/>
                <a:gd name="adj3" fmla="val 1231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866775" fontAlgn="base">
                <a:lnSpc>
                  <a:spcPct val="120000"/>
                </a:lnSpc>
                <a:spcBef>
                  <a:spcPct val="0"/>
                </a:spcBef>
                <a:spcAft>
                  <a:spcPct val="0"/>
                </a:spcAft>
              </a:pPr>
              <a:endParaRPr lang="en-US" sz="1445" dirty="0">
                <a:solidFill>
                  <a:prstClr val="black"/>
                </a:solidFill>
                <a:cs typeface="+mn-ea"/>
                <a:sym typeface="+mn-lt"/>
              </a:endParaRPr>
            </a:p>
          </p:txBody>
        </p:sp>
        <p:sp>
          <p:nvSpPr>
            <p:cNvPr id="17" name="Oval 56"/>
            <p:cNvSpPr/>
            <p:nvPr/>
          </p:nvSpPr>
          <p:spPr>
            <a:xfrm>
              <a:off x="3092477" y="2270364"/>
              <a:ext cx="400383" cy="400383"/>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866775" fontAlgn="base">
                <a:lnSpc>
                  <a:spcPct val="120000"/>
                </a:lnSpc>
                <a:spcBef>
                  <a:spcPct val="0"/>
                </a:spcBef>
                <a:spcAft>
                  <a:spcPct val="0"/>
                </a:spcAft>
              </a:pPr>
              <a:r>
                <a:rPr lang="en-AU" sz="1355" dirty="0">
                  <a:solidFill>
                    <a:prstClr val="white"/>
                  </a:solidFill>
                  <a:cs typeface="+mn-ea"/>
                  <a:sym typeface="+mn-lt"/>
                </a:rPr>
                <a:t>02</a:t>
              </a:r>
              <a:endParaRPr lang="en-US" sz="1355" dirty="0">
                <a:solidFill>
                  <a:prstClr val="white"/>
                </a:solidFill>
                <a:cs typeface="+mn-ea"/>
                <a:sym typeface="+mn-lt"/>
              </a:endParaRPr>
            </a:p>
          </p:txBody>
        </p:sp>
      </p:grpSp>
      <p:grpSp>
        <p:nvGrpSpPr>
          <p:cNvPr id="18" name="Group 57"/>
          <p:cNvGrpSpPr/>
          <p:nvPr/>
        </p:nvGrpSpPr>
        <p:grpSpPr>
          <a:xfrm>
            <a:off x="1501708" y="2380215"/>
            <a:ext cx="3476062" cy="3476062"/>
            <a:chOff x="1237496" y="1843088"/>
            <a:chExt cx="4105646" cy="4105646"/>
          </a:xfrm>
          <a:solidFill>
            <a:srgbClr val="118CE7"/>
          </a:solidFill>
          <a:effectLst/>
        </p:grpSpPr>
        <p:sp>
          <p:nvSpPr>
            <p:cNvPr id="19" name="Block Arc 58"/>
            <p:cNvSpPr/>
            <p:nvPr/>
          </p:nvSpPr>
          <p:spPr>
            <a:xfrm flipH="1">
              <a:off x="1237496" y="1843088"/>
              <a:ext cx="4105646" cy="4105646"/>
            </a:xfrm>
            <a:prstGeom prst="blockArc">
              <a:avLst>
                <a:gd name="adj1" fmla="val 19362231"/>
                <a:gd name="adj2" fmla="val 16212586"/>
                <a:gd name="adj3" fmla="val 9872"/>
              </a:avLst>
            </a:prstGeom>
            <a:solidFill>
              <a:srgbClr val="A3C8B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866775" fontAlgn="base">
                <a:lnSpc>
                  <a:spcPct val="120000"/>
                </a:lnSpc>
                <a:spcBef>
                  <a:spcPct val="0"/>
                </a:spcBef>
                <a:spcAft>
                  <a:spcPct val="0"/>
                </a:spcAft>
              </a:pPr>
              <a:endParaRPr lang="en-US" sz="1445" dirty="0">
                <a:solidFill>
                  <a:prstClr val="black"/>
                </a:solidFill>
                <a:cs typeface="+mn-ea"/>
                <a:sym typeface="+mn-lt"/>
              </a:endParaRPr>
            </a:p>
          </p:txBody>
        </p:sp>
        <p:sp>
          <p:nvSpPr>
            <p:cNvPr id="20" name="Oval 59"/>
            <p:cNvSpPr/>
            <p:nvPr/>
          </p:nvSpPr>
          <p:spPr>
            <a:xfrm>
              <a:off x="3092477" y="1843088"/>
              <a:ext cx="400383" cy="400383"/>
            </a:xfrm>
            <a:prstGeom prst="ellipse">
              <a:avLst/>
            </a:prstGeom>
            <a:solidFill>
              <a:srgbClr val="A3C8B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defTabSz="866775" fontAlgn="base">
                <a:lnSpc>
                  <a:spcPct val="120000"/>
                </a:lnSpc>
                <a:spcBef>
                  <a:spcPct val="0"/>
                </a:spcBef>
                <a:spcAft>
                  <a:spcPct val="0"/>
                </a:spcAft>
              </a:pPr>
              <a:r>
                <a:rPr lang="en-AU" sz="1355" dirty="0">
                  <a:solidFill>
                    <a:srgbClr val="FFFFFF"/>
                  </a:solidFill>
                  <a:cs typeface="+mn-ea"/>
                  <a:sym typeface="+mn-lt"/>
                </a:rPr>
                <a:t>01</a:t>
              </a:r>
              <a:endParaRPr lang="en-AU" sz="1355" dirty="0">
                <a:solidFill>
                  <a:srgbClr val="FFFFFF"/>
                </a:solidFill>
                <a:cs typeface="+mn-ea"/>
                <a:sym typeface="+mn-lt"/>
              </a:endParaRPr>
            </a:p>
          </p:txBody>
        </p:sp>
      </p:grpSp>
      <p:sp>
        <p:nvSpPr>
          <p:cNvPr id="21" name="Rectangle 71"/>
          <p:cNvSpPr/>
          <p:nvPr/>
        </p:nvSpPr>
        <p:spPr>
          <a:xfrm>
            <a:off x="2366006" y="2440397"/>
            <a:ext cx="615553" cy="202812"/>
          </a:xfrm>
          <a:prstGeom prst="rect">
            <a:avLst/>
          </a:prstGeom>
          <a:effectLst/>
        </p:spPr>
        <p:txBody>
          <a:bodyPr wrap="none" lIns="0" tIns="0" rIns="0" bIns="0">
            <a:spAutoFit/>
          </a:bodyPr>
          <a:lstStyle/>
          <a:p>
            <a:pPr algn="r" defTabSz="866775" fontAlgn="base">
              <a:lnSpc>
                <a:spcPct val="120000"/>
              </a:lnSpc>
              <a:spcBef>
                <a:spcPct val="0"/>
              </a:spcBef>
              <a:spcAft>
                <a:spcPct val="0"/>
              </a:spcAft>
            </a:pPr>
            <a:r>
              <a:rPr lang="zh-CN" altLang="en-US" sz="1200" b="1" dirty="0">
                <a:solidFill>
                  <a:srgbClr val="A3C8BD"/>
                </a:solidFill>
                <a:cs typeface="+mn-ea"/>
                <a:sym typeface="+mn-lt"/>
              </a:rPr>
              <a:t>文字内容</a:t>
            </a:r>
            <a:endParaRPr lang="en-US" sz="1200" b="1" dirty="0">
              <a:solidFill>
                <a:srgbClr val="A3C8BD"/>
              </a:solidFill>
              <a:cs typeface="+mn-ea"/>
              <a:sym typeface="+mn-lt"/>
            </a:endParaRPr>
          </a:p>
        </p:txBody>
      </p:sp>
      <p:sp>
        <p:nvSpPr>
          <p:cNvPr id="22" name="Rectangle 72"/>
          <p:cNvSpPr/>
          <p:nvPr/>
        </p:nvSpPr>
        <p:spPr>
          <a:xfrm>
            <a:off x="2366006" y="2788186"/>
            <a:ext cx="615553" cy="202812"/>
          </a:xfrm>
          <a:prstGeom prst="rect">
            <a:avLst/>
          </a:prstGeom>
          <a:effectLst/>
        </p:spPr>
        <p:txBody>
          <a:bodyPr wrap="none" lIns="0" tIns="0" rIns="0" bIns="0">
            <a:spAutoFit/>
          </a:bodyPr>
          <a:lstStyle/>
          <a:p>
            <a:pPr algn="r" defTabSz="866775" fontAlgn="base">
              <a:lnSpc>
                <a:spcPct val="120000"/>
              </a:lnSpc>
              <a:spcBef>
                <a:spcPct val="0"/>
              </a:spcBef>
              <a:spcAft>
                <a:spcPct val="0"/>
              </a:spcAft>
            </a:pPr>
            <a:r>
              <a:rPr lang="zh-CN" altLang="en-US" sz="1200" b="1" dirty="0">
                <a:solidFill>
                  <a:srgbClr val="A3C8BD"/>
                </a:solidFill>
                <a:cs typeface="+mn-ea"/>
                <a:sym typeface="+mn-lt"/>
              </a:rPr>
              <a:t>文字内容</a:t>
            </a:r>
            <a:endParaRPr lang="en-US" sz="1200" b="1" dirty="0">
              <a:solidFill>
                <a:srgbClr val="A3C8BD"/>
              </a:solidFill>
              <a:cs typeface="+mn-ea"/>
              <a:sym typeface="+mn-lt"/>
            </a:endParaRPr>
          </a:p>
        </p:txBody>
      </p:sp>
      <p:sp>
        <p:nvSpPr>
          <p:cNvPr id="23" name="Rectangle 73"/>
          <p:cNvSpPr/>
          <p:nvPr/>
        </p:nvSpPr>
        <p:spPr>
          <a:xfrm>
            <a:off x="2366006" y="3154447"/>
            <a:ext cx="615553" cy="202812"/>
          </a:xfrm>
          <a:prstGeom prst="rect">
            <a:avLst/>
          </a:prstGeom>
          <a:effectLst/>
        </p:spPr>
        <p:txBody>
          <a:bodyPr wrap="none" lIns="0" tIns="0" rIns="0" bIns="0">
            <a:spAutoFit/>
          </a:bodyPr>
          <a:lstStyle/>
          <a:p>
            <a:pPr algn="r" defTabSz="866775" fontAlgn="base">
              <a:lnSpc>
                <a:spcPct val="120000"/>
              </a:lnSpc>
              <a:spcBef>
                <a:spcPct val="0"/>
              </a:spcBef>
              <a:spcAft>
                <a:spcPct val="0"/>
              </a:spcAft>
            </a:pPr>
            <a:r>
              <a:rPr lang="zh-CN" altLang="en-US" sz="1200" b="1" dirty="0">
                <a:solidFill>
                  <a:srgbClr val="A3C8BD"/>
                </a:solidFill>
                <a:cs typeface="+mn-ea"/>
                <a:sym typeface="+mn-lt"/>
              </a:rPr>
              <a:t>文字内容</a:t>
            </a:r>
            <a:endParaRPr lang="en-US" sz="1200" b="1" dirty="0">
              <a:solidFill>
                <a:srgbClr val="A3C8BD"/>
              </a:solidFill>
              <a:cs typeface="+mn-ea"/>
              <a:sym typeface="+mn-lt"/>
            </a:endParaRPr>
          </a:p>
        </p:txBody>
      </p:sp>
      <p:sp>
        <p:nvSpPr>
          <p:cNvPr id="24" name="Rectangle 74"/>
          <p:cNvSpPr/>
          <p:nvPr/>
        </p:nvSpPr>
        <p:spPr>
          <a:xfrm>
            <a:off x="2366006" y="3506925"/>
            <a:ext cx="615553" cy="202812"/>
          </a:xfrm>
          <a:prstGeom prst="rect">
            <a:avLst/>
          </a:prstGeom>
          <a:effectLst/>
        </p:spPr>
        <p:txBody>
          <a:bodyPr wrap="none" lIns="0" tIns="0" rIns="0" bIns="0">
            <a:spAutoFit/>
          </a:bodyPr>
          <a:lstStyle/>
          <a:p>
            <a:pPr algn="r" defTabSz="866775" fontAlgn="base">
              <a:lnSpc>
                <a:spcPct val="120000"/>
              </a:lnSpc>
              <a:spcBef>
                <a:spcPct val="0"/>
              </a:spcBef>
              <a:spcAft>
                <a:spcPct val="0"/>
              </a:spcAft>
            </a:pPr>
            <a:r>
              <a:rPr lang="zh-CN" altLang="en-US" sz="1200" b="1" dirty="0">
                <a:solidFill>
                  <a:srgbClr val="A3C8BD"/>
                </a:solidFill>
                <a:cs typeface="+mn-ea"/>
                <a:sym typeface="+mn-lt"/>
              </a:rPr>
              <a:t>文字内容</a:t>
            </a:r>
            <a:endParaRPr lang="en-US" sz="1200" b="1" dirty="0">
              <a:solidFill>
                <a:srgbClr val="A3C8BD"/>
              </a:solidFill>
              <a:cs typeface="+mn-ea"/>
              <a:sym typeface="+mn-lt"/>
            </a:endParaRPr>
          </a:p>
        </p:txBody>
      </p:sp>
      <p:sp>
        <p:nvSpPr>
          <p:cNvPr id="25" name="矩形 24"/>
          <p:cNvSpPr/>
          <p:nvPr/>
        </p:nvSpPr>
        <p:spPr>
          <a:xfrm>
            <a:off x="6242051" y="1828556"/>
            <a:ext cx="3878302" cy="1656415"/>
          </a:xfrm>
          <a:prstGeom prst="rect">
            <a:avLst/>
          </a:prstGeom>
        </p:spPr>
        <p:txBody>
          <a:bodyPr wrap="square">
            <a:spAutoFit/>
          </a:bodyPr>
          <a:lstStyle/>
          <a:p>
            <a:pPr>
              <a:lnSpc>
                <a:spcPct val="150000"/>
              </a:lnSpc>
            </a:pPr>
            <a:r>
              <a:rPr lang="en-US" altLang="zh-CN" sz="3600" b="1" dirty="0">
                <a:solidFill>
                  <a:schemeClr val="tx1">
                    <a:lumMod val="85000"/>
                    <a:lumOff val="15000"/>
                  </a:schemeClr>
                </a:solidFill>
                <a:cs typeface="+mn-ea"/>
                <a:sym typeface="+mn-lt"/>
              </a:rPr>
              <a:t>ADD YOUR HERE</a:t>
            </a:r>
            <a:endParaRPr lang="en-US" altLang="zh-CN" sz="3600" b="1" dirty="0">
              <a:solidFill>
                <a:schemeClr val="tx1">
                  <a:lumMod val="85000"/>
                  <a:lumOff val="15000"/>
                </a:schemeClr>
              </a:solidFill>
              <a:cs typeface="+mn-ea"/>
              <a:sym typeface="+mn-lt"/>
            </a:endParaRPr>
          </a:p>
        </p:txBody>
      </p:sp>
      <p:sp>
        <p:nvSpPr>
          <p:cNvPr id="26" name="矩形 25"/>
          <p:cNvSpPr/>
          <p:nvPr/>
        </p:nvSpPr>
        <p:spPr>
          <a:xfrm>
            <a:off x="6242050" y="3761777"/>
            <a:ext cx="4880975" cy="819455"/>
          </a:xfrm>
          <a:prstGeom prst="rect">
            <a:avLst/>
          </a:prstGeom>
        </p:spPr>
        <p:txBody>
          <a:bodyPr wrap="square">
            <a:spAutoFit/>
          </a:bodyPr>
          <a:lstStyle/>
          <a:p>
            <a:pPr algn="just">
              <a:lnSpc>
                <a:spcPct val="150000"/>
              </a:lnSpc>
              <a:buClr>
                <a:srgbClr val="E24848"/>
              </a:buClr>
            </a:pPr>
            <a:r>
              <a:rPr lang="zh-CN" altLang="en-US" sz="1050" noProof="1">
                <a:solidFill>
                  <a:schemeClr val="tx1">
                    <a:lumMod val="50000"/>
                    <a:lumOff val="50000"/>
                  </a:schemeClr>
                </a:solidFill>
                <a:cs typeface="+mn-ea"/>
                <a:sym typeface="+mn-lt"/>
              </a:rPr>
              <a:t>单击添加详细文字说明，或复制文本黏贴自此右键只保留文字单击添加详细文字说明，或复制文本黏贴自此单击添加详细文字说明，或复制文本黏贴自此右键只保留文字单击添加详细文字说明，或复制文本黏贴自此</a:t>
            </a:r>
            <a:endParaRPr lang="zh-CN" altLang="en-US" sz="1050" noProof="1">
              <a:solidFill>
                <a:schemeClr val="tx1">
                  <a:lumMod val="50000"/>
                  <a:lumOff val="50000"/>
                </a:schemeClr>
              </a:solidFill>
              <a:cs typeface="+mn-ea"/>
              <a:sym typeface="+mn-lt"/>
            </a:endParaRPr>
          </a:p>
        </p:txBody>
      </p:sp>
      <p:grpSp>
        <p:nvGrpSpPr>
          <p:cNvPr id="27" name="组合 26"/>
          <p:cNvGrpSpPr/>
          <p:nvPr/>
        </p:nvGrpSpPr>
        <p:grpSpPr>
          <a:xfrm>
            <a:off x="6353496" y="5605556"/>
            <a:ext cx="3821115" cy="369332"/>
            <a:chOff x="1378271" y="5536767"/>
            <a:chExt cx="3821115" cy="369332"/>
          </a:xfrm>
        </p:grpSpPr>
        <p:sp>
          <p:nvSpPr>
            <p:cNvPr id="28" name="Shape 2645"/>
            <p:cNvSpPr/>
            <p:nvPr/>
          </p:nvSpPr>
          <p:spPr>
            <a:xfrm>
              <a:off x="1378271" y="5608827"/>
              <a:ext cx="351987" cy="255991"/>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chemeClr val="tx1">
                <a:lumMod val="85000"/>
                <a:lumOff val="15000"/>
              </a:schemeClr>
            </a:solidFill>
            <a:ln w="12700">
              <a:miter lim="400000"/>
            </a:ln>
          </p:spPr>
          <p:txBody>
            <a:bodyPr lIns="38090" tIns="38090" rIns="38090" bIns="38090" anchor="ctr"/>
            <a:lstStyle/>
            <a:p>
              <a:pPr defTabSz="4572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900">
                <a:cs typeface="+mn-ea"/>
                <a:sym typeface="+mn-lt"/>
              </a:endParaRPr>
            </a:p>
          </p:txBody>
        </p:sp>
        <p:sp>
          <p:nvSpPr>
            <p:cNvPr id="29" name="Rectangle 23"/>
            <p:cNvSpPr/>
            <p:nvPr/>
          </p:nvSpPr>
          <p:spPr>
            <a:xfrm>
              <a:off x="1837351" y="5536767"/>
              <a:ext cx="3362035" cy="369332"/>
            </a:xfrm>
            <a:prstGeom prst="rect">
              <a:avLst/>
            </a:prstGeom>
          </p:spPr>
          <p:txBody>
            <a:bodyPr wrap="square">
              <a:spAutoFit/>
            </a:bodyPr>
            <a:lstStyle/>
            <a:p>
              <a:pPr algn="just">
                <a:defRPr/>
              </a:pPr>
              <a:r>
                <a:rPr lang="zh-CN" altLang="en-US" sz="900" noProof="1">
                  <a:solidFill>
                    <a:schemeClr val="bg1">
                      <a:lumMod val="50000"/>
                    </a:schemeClr>
                  </a:solidFill>
                  <a:cs typeface="+mn-ea"/>
                  <a:sym typeface="+mn-lt"/>
                </a:rPr>
                <a:t>请替换文字内容，修改文字内容，也可以直接复制你的内容到此。请替换文字内容，修改文字内容，也可以直接复制你的</a:t>
              </a:r>
              <a:endParaRPr lang="zh-CN" altLang="en-US" sz="900" noProof="1">
                <a:solidFill>
                  <a:schemeClr val="bg1">
                    <a:lumMod val="50000"/>
                  </a:schemeClr>
                </a:solidFill>
                <a:cs typeface="+mn-ea"/>
                <a:sym typeface="+mn-lt"/>
              </a:endParaRPr>
            </a:p>
          </p:txBody>
        </p:sp>
      </p:grpSp>
      <p:grpSp>
        <p:nvGrpSpPr>
          <p:cNvPr id="30" name="组合 29"/>
          <p:cNvGrpSpPr/>
          <p:nvPr/>
        </p:nvGrpSpPr>
        <p:grpSpPr>
          <a:xfrm>
            <a:off x="6384717" y="4945740"/>
            <a:ext cx="3789893" cy="369332"/>
            <a:chOff x="1409492" y="4876951"/>
            <a:chExt cx="3789893" cy="369332"/>
          </a:xfrm>
        </p:grpSpPr>
        <p:sp>
          <p:nvSpPr>
            <p:cNvPr id="31" name="Shape 2783"/>
            <p:cNvSpPr/>
            <p:nvPr/>
          </p:nvSpPr>
          <p:spPr>
            <a:xfrm>
              <a:off x="1409492" y="4906217"/>
              <a:ext cx="362452" cy="313027"/>
            </a:xfrm>
            <a:custGeom>
              <a:avLst/>
              <a:gdLst/>
              <a:ahLst/>
              <a:cxnLst>
                <a:cxn ang="0">
                  <a:pos x="wd2" y="hd2"/>
                </a:cxn>
                <a:cxn ang="5400000">
                  <a:pos x="wd2" y="hd2"/>
                </a:cxn>
                <a:cxn ang="10800000">
                  <a:pos x="wd2" y="hd2"/>
                </a:cxn>
                <a:cxn ang="16200000">
                  <a:pos x="wd2" y="hd2"/>
                </a:cxn>
              </a:cxnLst>
              <a:rect l="0" t="0" r="r" b="b"/>
              <a:pathLst>
                <a:path w="21600" h="21600" extrusionOk="0">
                  <a:moveTo>
                    <a:pt x="10800" y="15855"/>
                  </a:moveTo>
                  <a:lnTo>
                    <a:pt x="1633" y="10800"/>
                  </a:lnTo>
                  <a:lnTo>
                    <a:pt x="4615" y="9156"/>
                  </a:lnTo>
                  <a:lnTo>
                    <a:pt x="10589" y="12450"/>
                  </a:lnTo>
                  <a:lnTo>
                    <a:pt x="10591" y="12446"/>
                  </a:lnTo>
                  <a:cubicBezTo>
                    <a:pt x="10654" y="12482"/>
                    <a:pt x="10724" y="12505"/>
                    <a:pt x="10800" y="12505"/>
                  </a:cubicBezTo>
                  <a:cubicBezTo>
                    <a:pt x="10876" y="12505"/>
                    <a:pt x="10946" y="12482"/>
                    <a:pt x="11009" y="12446"/>
                  </a:cubicBezTo>
                  <a:lnTo>
                    <a:pt x="11011" y="12450"/>
                  </a:lnTo>
                  <a:lnTo>
                    <a:pt x="16985" y="9156"/>
                  </a:lnTo>
                  <a:lnTo>
                    <a:pt x="19967" y="10800"/>
                  </a:lnTo>
                  <a:cubicBezTo>
                    <a:pt x="19967" y="10800"/>
                    <a:pt x="10800" y="15855"/>
                    <a:pt x="10800" y="15855"/>
                  </a:cubicBezTo>
                  <a:close/>
                  <a:moveTo>
                    <a:pt x="19967" y="15347"/>
                  </a:moveTo>
                  <a:lnTo>
                    <a:pt x="10800" y="20402"/>
                  </a:lnTo>
                  <a:lnTo>
                    <a:pt x="1633" y="15347"/>
                  </a:lnTo>
                  <a:lnTo>
                    <a:pt x="4615" y="13703"/>
                  </a:lnTo>
                  <a:lnTo>
                    <a:pt x="10589" y="16997"/>
                  </a:lnTo>
                  <a:lnTo>
                    <a:pt x="10591" y="16994"/>
                  </a:lnTo>
                  <a:cubicBezTo>
                    <a:pt x="10654" y="17029"/>
                    <a:pt x="10724" y="17053"/>
                    <a:pt x="10800" y="17053"/>
                  </a:cubicBezTo>
                  <a:cubicBezTo>
                    <a:pt x="10876" y="17053"/>
                    <a:pt x="10946" y="17029"/>
                    <a:pt x="11009" y="16994"/>
                  </a:cubicBezTo>
                  <a:lnTo>
                    <a:pt x="11011" y="16997"/>
                  </a:lnTo>
                  <a:lnTo>
                    <a:pt x="16985" y="13703"/>
                  </a:lnTo>
                  <a:cubicBezTo>
                    <a:pt x="16985" y="13703"/>
                    <a:pt x="19967" y="15347"/>
                    <a:pt x="19967" y="15347"/>
                  </a:cubicBezTo>
                  <a:close/>
                  <a:moveTo>
                    <a:pt x="1633" y="6253"/>
                  </a:moveTo>
                  <a:lnTo>
                    <a:pt x="10800" y="1198"/>
                  </a:lnTo>
                  <a:lnTo>
                    <a:pt x="19967" y="6253"/>
                  </a:lnTo>
                  <a:lnTo>
                    <a:pt x="10800" y="11307"/>
                  </a:lnTo>
                  <a:cubicBezTo>
                    <a:pt x="10800" y="11307"/>
                    <a:pt x="1633" y="6253"/>
                    <a:pt x="1633" y="6253"/>
                  </a:cubicBezTo>
                  <a:close/>
                  <a:moveTo>
                    <a:pt x="21600" y="10800"/>
                  </a:moveTo>
                  <a:cubicBezTo>
                    <a:pt x="21600" y="10574"/>
                    <a:pt x="21484" y="10383"/>
                    <a:pt x="21319" y="10290"/>
                  </a:cubicBezTo>
                  <a:lnTo>
                    <a:pt x="21320" y="10287"/>
                  </a:lnTo>
                  <a:lnTo>
                    <a:pt x="18127" y="8526"/>
                  </a:lnTo>
                  <a:lnTo>
                    <a:pt x="21320" y="6766"/>
                  </a:lnTo>
                  <a:lnTo>
                    <a:pt x="21319" y="6762"/>
                  </a:lnTo>
                  <a:cubicBezTo>
                    <a:pt x="21484" y="6671"/>
                    <a:pt x="21600" y="6479"/>
                    <a:pt x="21600" y="6253"/>
                  </a:cubicBezTo>
                  <a:cubicBezTo>
                    <a:pt x="21600" y="6027"/>
                    <a:pt x="21484" y="5835"/>
                    <a:pt x="21319" y="5743"/>
                  </a:cubicBezTo>
                  <a:lnTo>
                    <a:pt x="21320" y="5740"/>
                  </a:lnTo>
                  <a:lnTo>
                    <a:pt x="11011" y="56"/>
                  </a:lnTo>
                  <a:lnTo>
                    <a:pt x="11009" y="59"/>
                  </a:lnTo>
                  <a:cubicBezTo>
                    <a:pt x="10946" y="23"/>
                    <a:pt x="10876" y="0"/>
                    <a:pt x="10800" y="0"/>
                  </a:cubicBezTo>
                  <a:cubicBezTo>
                    <a:pt x="10724" y="0"/>
                    <a:pt x="10654" y="23"/>
                    <a:pt x="10591" y="59"/>
                  </a:cubicBezTo>
                  <a:lnTo>
                    <a:pt x="10589" y="56"/>
                  </a:lnTo>
                  <a:lnTo>
                    <a:pt x="280" y="5740"/>
                  </a:lnTo>
                  <a:lnTo>
                    <a:pt x="281" y="5743"/>
                  </a:lnTo>
                  <a:cubicBezTo>
                    <a:pt x="116" y="5835"/>
                    <a:pt x="0" y="6027"/>
                    <a:pt x="0" y="6253"/>
                  </a:cubicBezTo>
                  <a:cubicBezTo>
                    <a:pt x="0" y="6479"/>
                    <a:pt x="116" y="6671"/>
                    <a:pt x="281" y="6762"/>
                  </a:cubicBezTo>
                  <a:lnTo>
                    <a:pt x="280" y="6766"/>
                  </a:lnTo>
                  <a:lnTo>
                    <a:pt x="3473" y="8526"/>
                  </a:lnTo>
                  <a:lnTo>
                    <a:pt x="280" y="10287"/>
                  </a:lnTo>
                  <a:lnTo>
                    <a:pt x="281" y="10290"/>
                  </a:lnTo>
                  <a:cubicBezTo>
                    <a:pt x="116" y="10383"/>
                    <a:pt x="0" y="10574"/>
                    <a:pt x="0" y="10800"/>
                  </a:cubicBezTo>
                  <a:cubicBezTo>
                    <a:pt x="0" y="11026"/>
                    <a:pt x="116" y="11218"/>
                    <a:pt x="281" y="11310"/>
                  </a:cubicBezTo>
                  <a:lnTo>
                    <a:pt x="280" y="11313"/>
                  </a:lnTo>
                  <a:lnTo>
                    <a:pt x="3473" y="13074"/>
                  </a:lnTo>
                  <a:lnTo>
                    <a:pt x="280" y="14834"/>
                  </a:lnTo>
                  <a:lnTo>
                    <a:pt x="281" y="14838"/>
                  </a:lnTo>
                  <a:cubicBezTo>
                    <a:pt x="116" y="14930"/>
                    <a:pt x="0" y="15121"/>
                    <a:pt x="0" y="15347"/>
                  </a:cubicBezTo>
                  <a:cubicBezTo>
                    <a:pt x="0" y="15574"/>
                    <a:pt x="116" y="15765"/>
                    <a:pt x="281" y="15857"/>
                  </a:cubicBezTo>
                  <a:lnTo>
                    <a:pt x="280" y="15860"/>
                  </a:lnTo>
                  <a:lnTo>
                    <a:pt x="10589" y="21544"/>
                  </a:lnTo>
                  <a:lnTo>
                    <a:pt x="10591" y="21541"/>
                  </a:lnTo>
                  <a:cubicBezTo>
                    <a:pt x="10654" y="21577"/>
                    <a:pt x="10724" y="21600"/>
                    <a:pt x="10800" y="21600"/>
                  </a:cubicBezTo>
                  <a:cubicBezTo>
                    <a:pt x="10876" y="21600"/>
                    <a:pt x="10946" y="21577"/>
                    <a:pt x="11009" y="21541"/>
                  </a:cubicBezTo>
                  <a:lnTo>
                    <a:pt x="11011" y="21544"/>
                  </a:lnTo>
                  <a:lnTo>
                    <a:pt x="21320" y="15860"/>
                  </a:lnTo>
                  <a:lnTo>
                    <a:pt x="21319" y="15857"/>
                  </a:lnTo>
                  <a:cubicBezTo>
                    <a:pt x="21484" y="15765"/>
                    <a:pt x="21600" y="15574"/>
                    <a:pt x="21600" y="15347"/>
                  </a:cubicBezTo>
                  <a:cubicBezTo>
                    <a:pt x="21600" y="15121"/>
                    <a:pt x="21484" y="14930"/>
                    <a:pt x="21319" y="14838"/>
                  </a:cubicBezTo>
                  <a:lnTo>
                    <a:pt x="21320" y="14834"/>
                  </a:lnTo>
                  <a:lnTo>
                    <a:pt x="18127" y="13074"/>
                  </a:lnTo>
                  <a:lnTo>
                    <a:pt x="21320" y="11313"/>
                  </a:lnTo>
                  <a:lnTo>
                    <a:pt x="21319" y="11310"/>
                  </a:lnTo>
                  <a:cubicBezTo>
                    <a:pt x="21484" y="11218"/>
                    <a:pt x="21600" y="11026"/>
                    <a:pt x="21600" y="10800"/>
                  </a:cubicBezTo>
                </a:path>
              </a:pathLst>
            </a:custGeom>
            <a:solidFill>
              <a:schemeClr val="tx1"/>
            </a:solidFill>
            <a:ln w="12700">
              <a:miter lim="400000"/>
            </a:ln>
          </p:spPr>
          <p:txBody>
            <a:bodyPr lIns="38090" tIns="38090" rIns="38090" bIns="38090" anchor="ctr"/>
            <a:lstStyle/>
            <a:p>
              <a:pPr defTabSz="457200">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900">
                <a:cs typeface="+mn-ea"/>
                <a:sym typeface="+mn-lt"/>
              </a:endParaRPr>
            </a:p>
          </p:txBody>
        </p:sp>
        <p:sp>
          <p:nvSpPr>
            <p:cNvPr id="32" name="Rectangle 23"/>
            <p:cNvSpPr/>
            <p:nvPr/>
          </p:nvSpPr>
          <p:spPr>
            <a:xfrm>
              <a:off x="1837350" y="4876951"/>
              <a:ext cx="3362035" cy="369332"/>
            </a:xfrm>
            <a:prstGeom prst="rect">
              <a:avLst/>
            </a:prstGeom>
          </p:spPr>
          <p:txBody>
            <a:bodyPr wrap="square">
              <a:spAutoFit/>
            </a:bodyPr>
            <a:lstStyle/>
            <a:p>
              <a:pPr algn="just">
                <a:defRPr/>
              </a:pPr>
              <a:r>
                <a:rPr lang="zh-CN" altLang="en-US" sz="900" noProof="1">
                  <a:solidFill>
                    <a:schemeClr val="bg1">
                      <a:lumMod val="50000"/>
                    </a:schemeClr>
                  </a:solidFill>
                  <a:cs typeface="+mn-ea"/>
                  <a:sym typeface="+mn-lt"/>
                </a:rPr>
                <a:t>请替换文字内容，修改文字内容，也可以直接复制你的内容到此。请替换文字内容，修改文字内容，也可以直接复制你的</a:t>
              </a:r>
              <a:endParaRPr lang="zh-CN" altLang="en-US" sz="900" noProof="1">
                <a:solidFill>
                  <a:schemeClr val="bg1">
                    <a:lumMod val="50000"/>
                  </a:schemeClr>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300" advTm="0">
        <p14:pan/>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20000" decel="8000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ppt_x"/>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1" accel="20000" decel="80000" fill="hold" grpId="0" nodeType="withEffect">
                                  <p:stCondLst>
                                    <p:cond delay="20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ppt_x"/>
                                          </p:val>
                                        </p:tav>
                                        <p:tav tm="100000">
                                          <p:val>
                                            <p:strVal val="#ppt_x"/>
                                          </p:val>
                                        </p:tav>
                                      </p:tavLst>
                                    </p:anim>
                                    <p:anim calcmode="lin" valueType="num">
                                      <p:cBhvr additive="base">
                                        <p:cTn id="12" dur="1000" fill="hold"/>
                                        <p:tgtEl>
                                          <p:spTgt spid="5"/>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1" presetClass="entr" presetSubtype="1"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wheel(1)">
                                      <p:cBhvr>
                                        <p:cTn id="16" dur="500"/>
                                        <p:tgtEl>
                                          <p:spTgt spid="18"/>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21"/>
                                        </p:tgtEl>
                                        <p:attrNameLst>
                                          <p:attrName>style.visibility</p:attrName>
                                        </p:attrNameLst>
                                      </p:cBhvr>
                                      <p:to>
                                        <p:strVal val="visible"/>
                                      </p:to>
                                    </p:set>
                                    <p:animEffect transition="in" filter="fade">
                                      <p:cBhvr>
                                        <p:cTn id="20" dur="500"/>
                                        <p:tgtEl>
                                          <p:spTgt spid="21"/>
                                        </p:tgtEl>
                                      </p:cBhvr>
                                    </p:animEffect>
                                  </p:childTnLst>
                                </p:cTn>
                              </p:par>
                            </p:childTnLst>
                          </p:cTn>
                        </p:par>
                        <p:par>
                          <p:cTn id="21" fill="hold">
                            <p:stCondLst>
                              <p:cond delay="2000"/>
                            </p:stCondLst>
                            <p:childTnLst>
                              <p:par>
                                <p:cTn id="22" presetID="21" presetClass="entr" presetSubtype="1" fill="hold"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wheel(1)">
                                      <p:cBhvr>
                                        <p:cTn id="24" dur="500"/>
                                        <p:tgtEl>
                                          <p:spTgt spid="15"/>
                                        </p:tgtEl>
                                      </p:cBhvr>
                                    </p:animEffect>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500"/>
                                        <p:tgtEl>
                                          <p:spTgt spid="22"/>
                                        </p:tgtEl>
                                      </p:cBhvr>
                                    </p:animEffect>
                                  </p:childTnLst>
                                </p:cTn>
                              </p:par>
                            </p:childTnLst>
                          </p:cTn>
                        </p:par>
                        <p:par>
                          <p:cTn id="29" fill="hold">
                            <p:stCondLst>
                              <p:cond delay="3000"/>
                            </p:stCondLst>
                            <p:childTnLst>
                              <p:par>
                                <p:cTn id="30" presetID="21" presetClass="entr" presetSubtype="1" fill="hold"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heel(1)">
                                      <p:cBhvr>
                                        <p:cTn id="32" dur="500"/>
                                        <p:tgtEl>
                                          <p:spTgt spid="9"/>
                                        </p:tgtEl>
                                      </p:cBhvr>
                                    </p:animEffect>
                                  </p:childTnLst>
                                </p:cTn>
                              </p:par>
                            </p:childTnLst>
                          </p:cTn>
                        </p:par>
                        <p:par>
                          <p:cTn id="33" fill="hold">
                            <p:stCondLst>
                              <p:cond delay="3500"/>
                            </p:stCondLst>
                            <p:childTnLst>
                              <p:par>
                                <p:cTn id="34" presetID="10" presetClass="entr" presetSubtype="0" fill="hold" grpId="0" nodeType="after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fade">
                                      <p:cBhvr>
                                        <p:cTn id="36" dur="500"/>
                                        <p:tgtEl>
                                          <p:spTgt spid="23"/>
                                        </p:tgtEl>
                                      </p:cBhvr>
                                    </p:animEffect>
                                  </p:childTnLst>
                                </p:cTn>
                              </p:par>
                            </p:childTnLst>
                          </p:cTn>
                        </p:par>
                        <p:par>
                          <p:cTn id="37" fill="hold">
                            <p:stCondLst>
                              <p:cond delay="4000"/>
                            </p:stCondLst>
                            <p:childTnLst>
                              <p:par>
                                <p:cTn id="38" presetID="21" presetClass="entr" presetSubtype="1" fill="hold"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wheel(1)">
                                      <p:cBhvr>
                                        <p:cTn id="40" dur="500"/>
                                        <p:tgtEl>
                                          <p:spTgt spid="12"/>
                                        </p:tgtEl>
                                      </p:cBhvr>
                                    </p:animEffect>
                                  </p:childTnLst>
                                </p:cTn>
                              </p:par>
                            </p:childTnLst>
                          </p:cTn>
                        </p:par>
                        <p:par>
                          <p:cTn id="41" fill="hold">
                            <p:stCondLst>
                              <p:cond delay="4500"/>
                            </p:stCondLst>
                            <p:childTnLst>
                              <p:par>
                                <p:cTn id="42" presetID="10" presetClass="entr" presetSubtype="0" fill="hold" grpId="0" nodeType="after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fade">
                                      <p:cBhvr>
                                        <p:cTn id="44" dur="500"/>
                                        <p:tgtEl>
                                          <p:spTgt spid="24"/>
                                        </p:tgtEl>
                                      </p:cBhvr>
                                    </p:animEffect>
                                  </p:childTnLst>
                                </p:cTn>
                              </p:par>
                            </p:childTnLst>
                          </p:cTn>
                        </p:par>
                        <p:par>
                          <p:cTn id="45" fill="hold">
                            <p:stCondLst>
                              <p:cond delay="5000"/>
                            </p:stCondLst>
                            <p:childTnLst>
                              <p:par>
                                <p:cTn id="46" presetID="53" presetClass="entr" presetSubtype="16" fill="hold" grpId="0" nodeType="afterEffect">
                                  <p:stCondLst>
                                    <p:cond delay="0"/>
                                  </p:stCondLst>
                                  <p:iterate type="lt">
                                    <p:tmPct val="10000"/>
                                  </p:iterate>
                                  <p:childTnLst>
                                    <p:set>
                                      <p:cBhvr>
                                        <p:cTn id="47" dur="1" fill="hold">
                                          <p:stCondLst>
                                            <p:cond delay="0"/>
                                          </p:stCondLst>
                                        </p:cTn>
                                        <p:tgtEl>
                                          <p:spTgt spid="25"/>
                                        </p:tgtEl>
                                        <p:attrNameLst>
                                          <p:attrName>style.visibility</p:attrName>
                                        </p:attrNameLst>
                                      </p:cBhvr>
                                      <p:to>
                                        <p:strVal val="visible"/>
                                      </p:to>
                                    </p:set>
                                    <p:anim calcmode="lin" valueType="num">
                                      <p:cBhvr>
                                        <p:cTn id="48" dur="500" fill="hold"/>
                                        <p:tgtEl>
                                          <p:spTgt spid="25"/>
                                        </p:tgtEl>
                                        <p:attrNameLst>
                                          <p:attrName>ppt_w</p:attrName>
                                        </p:attrNameLst>
                                      </p:cBhvr>
                                      <p:tavLst>
                                        <p:tav tm="0">
                                          <p:val>
                                            <p:fltVal val="0"/>
                                          </p:val>
                                        </p:tav>
                                        <p:tav tm="100000">
                                          <p:val>
                                            <p:strVal val="#ppt_w"/>
                                          </p:val>
                                        </p:tav>
                                      </p:tavLst>
                                    </p:anim>
                                    <p:anim calcmode="lin" valueType="num">
                                      <p:cBhvr>
                                        <p:cTn id="49" dur="500" fill="hold"/>
                                        <p:tgtEl>
                                          <p:spTgt spid="25"/>
                                        </p:tgtEl>
                                        <p:attrNameLst>
                                          <p:attrName>ppt_h</p:attrName>
                                        </p:attrNameLst>
                                      </p:cBhvr>
                                      <p:tavLst>
                                        <p:tav tm="0">
                                          <p:val>
                                            <p:fltVal val="0"/>
                                          </p:val>
                                        </p:tav>
                                        <p:tav tm="100000">
                                          <p:val>
                                            <p:strVal val="#ppt_h"/>
                                          </p:val>
                                        </p:tav>
                                      </p:tavLst>
                                    </p:anim>
                                    <p:animEffect transition="in" filter="fade">
                                      <p:cBhvr>
                                        <p:cTn id="50" dur="500"/>
                                        <p:tgtEl>
                                          <p:spTgt spid="25"/>
                                        </p:tgtEl>
                                      </p:cBhvr>
                                    </p:animEffect>
                                  </p:childTnLst>
                                </p:cTn>
                              </p:par>
                            </p:childTnLst>
                          </p:cTn>
                        </p:par>
                        <p:par>
                          <p:cTn id="51" fill="hold">
                            <p:stCondLst>
                              <p:cond delay="5099"/>
                            </p:stCondLst>
                            <p:childTnLst>
                              <p:par>
                                <p:cTn id="52" presetID="42" presetClass="entr" presetSubtype="0" fill="hold" grpId="0" nodeType="afterEffect">
                                  <p:stCondLst>
                                    <p:cond delay="0"/>
                                  </p:stCondLst>
                                  <p:childTnLst>
                                    <p:set>
                                      <p:cBhvr>
                                        <p:cTn id="53" dur="1" fill="hold">
                                          <p:stCondLst>
                                            <p:cond delay="0"/>
                                          </p:stCondLst>
                                        </p:cTn>
                                        <p:tgtEl>
                                          <p:spTgt spid="26"/>
                                        </p:tgtEl>
                                        <p:attrNameLst>
                                          <p:attrName>style.visibility</p:attrName>
                                        </p:attrNameLst>
                                      </p:cBhvr>
                                      <p:to>
                                        <p:strVal val="visible"/>
                                      </p:to>
                                    </p:set>
                                    <p:animEffect transition="in" filter="fade">
                                      <p:cBhvr>
                                        <p:cTn id="54" dur="500"/>
                                        <p:tgtEl>
                                          <p:spTgt spid="26"/>
                                        </p:tgtEl>
                                      </p:cBhvr>
                                    </p:animEffect>
                                    <p:anim calcmode="lin" valueType="num">
                                      <p:cBhvr>
                                        <p:cTn id="55" dur="500" fill="hold"/>
                                        <p:tgtEl>
                                          <p:spTgt spid="26"/>
                                        </p:tgtEl>
                                        <p:attrNameLst>
                                          <p:attrName>ppt_x</p:attrName>
                                        </p:attrNameLst>
                                      </p:cBhvr>
                                      <p:tavLst>
                                        <p:tav tm="0">
                                          <p:val>
                                            <p:strVal val="#ppt_x"/>
                                          </p:val>
                                        </p:tav>
                                        <p:tav tm="100000">
                                          <p:val>
                                            <p:strVal val="#ppt_x"/>
                                          </p:val>
                                        </p:tav>
                                      </p:tavLst>
                                    </p:anim>
                                    <p:anim calcmode="lin" valueType="num">
                                      <p:cBhvr>
                                        <p:cTn id="56" dur="500" fill="hold"/>
                                        <p:tgtEl>
                                          <p:spTgt spid="26"/>
                                        </p:tgtEl>
                                        <p:attrNameLst>
                                          <p:attrName>ppt_y</p:attrName>
                                        </p:attrNameLst>
                                      </p:cBhvr>
                                      <p:tavLst>
                                        <p:tav tm="0">
                                          <p:val>
                                            <p:strVal val="#ppt_y+.1"/>
                                          </p:val>
                                        </p:tav>
                                        <p:tav tm="100000">
                                          <p:val>
                                            <p:strVal val="#ppt_y"/>
                                          </p:val>
                                        </p:tav>
                                      </p:tavLst>
                                    </p:anim>
                                  </p:childTnLst>
                                </p:cTn>
                              </p:par>
                            </p:childTnLst>
                          </p:cTn>
                        </p:par>
                        <p:par>
                          <p:cTn id="57" fill="hold">
                            <p:stCondLst>
                              <p:cond delay="5599"/>
                            </p:stCondLst>
                            <p:childTnLst>
                              <p:par>
                                <p:cTn id="58" presetID="14" presetClass="entr" presetSubtype="10" fill="hold" nodeType="afterEffect">
                                  <p:stCondLst>
                                    <p:cond delay="0"/>
                                  </p:stCondLst>
                                  <p:childTnLst>
                                    <p:set>
                                      <p:cBhvr>
                                        <p:cTn id="59" dur="1" fill="hold">
                                          <p:stCondLst>
                                            <p:cond delay="0"/>
                                          </p:stCondLst>
                                        </p:cTn>
                                        <p:tgtEl>
                                          <p:spTgt spid="30"/>
                                        </p:tgtEl>
                                        <p:attrNameLst>
                                          <p:attrName>style.visibility</p:attrName>
                                        </p:attrNameLst>
                                      </p:cBhvr>
                                      <p:to>
                                        <p:strVal val="visible"/>
                                      </p:to>
                                    </p:set>
                                    <p:animEffect transition="in" filter="randombar(horizontal)">
                                      <p:cBhvr>
                                        <p:cTn id="60" dur="500"/>
                                        <p:tgtEl>
                                          <p:spTgt spid="30"/>
                                        </p:tgtEl>
                                      </p:cBhvr>
                                    </p:animEffect>
                                  </p:childTnLst>
                                </p:cTn>
                              </p:par>
                            </p:childTnLst>
                          </p:cTn>
                        </p:par>
                        <p:par>
                          <p:cTn id="61" fill="hold">
                            <p:stCondLst>
                              <p:cond delay="6099"/>
                            </p:stCondLst>
                            <p:childTnLst>
                              <p:par>
                                <p:cTn id="62" presetID="14" presetClass="entr" presetSubtype="10" fill="hold" nodeType="afterEffect">
                                  <p:stCondLst>
                                    <p:cond delay="0"/>
                                  </p:stCondLst>
                                  <p:childTnLst>
                                    <p:set>
                                      <p:cBhvr>
                                        <p:cTn id="63" dur="1" fill="hold">
                                          <p:stCondLst>
                                            <p:cond delay="0"/>
                                          </p:stCondLst>
                                        </p:cTn>
                                        <p:tgtEl>
                                          <p:spTgt spid="27"/>
                                        </p:tgtEl>
                                        <p:attrNameLst>
                                          <p:attrName>style.visibility</p:attrName>
                                        </p:attrNameLst>
                                      </p:cBhvr>
                                      <p:to>
                                        <p:strVal val="visible"/>
                                      </p:to>
                                    </p:set>
                                    <p:animEffect transition="in" filter="randombar(horizontal)">
                                      <p:cBhvr>
                                        <p:cTn id="64"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1" grpId="0"/>
      <p:bldP spid="22" grpId="0"/>
      <p:bldP spid="23" grpId="0"/>
      <p:bldP spid="24" grpId="0"/>
      <p:bldP spid="25" grpId="0"/>
      <p:bldP spid="2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2179410" y="3429000"/>
            <a:ext cx="7833179" cy="1323439"/>
          </a:xfrm>
          <a:prstGeom prst="rect">
            <a:avLst/>
          </a:prstGeom>
          <a:noFill/>
          <a:ln>
            <a:noFill/>
          </a:ln>
        </p:spPr>
        <p:txBody>
          <a:bodyPr wrap="square" rtlCol="0">
            <a:spAutoFit/>
          </a:bodyPr>
          <a:lstStyle>
            <a:defPPr>
              <a:defRPr lang="zh-CN"/>
            </a:defPPr>
            <a:lvl1pPr algn="ctr" defTabSz="914400">
              <a:defRPr sz="8000">
                <a:ln w="9525">
                  <a:noFill/>
                </a:ln>
                <a:solidFill>
                  <a:srgbClr val="A3C8BD"/>
                </a:solidFill>
                <a:latin typeface="方正正黑简体" panose="02000000000000000000" pitchFamily="2" charset="-122"/>
                <a:ea typeface="方正正黑简体" panose="02000000000000000000" pitchFamily="2" charset="-122"/>
                <a:cs typeface="+mn-ea"/>
              </a:defRPr>
            </a:lvl1pPr>
          </a:lstStyle>
          <a:p>
            <a:r>
              <a:rPr lang="zh-CN" altLang="en-US" dirty="0">
                <a:sym typeface="+mn-lt"/>
              </a:rPr>
              <a:t>汇报完毕谢谢</a:t>
            </a:r>
            <a:endParaRPr lang="zh-CN" altLang="en-US" dirty="0">
              <a:sym typeface="+mn-lt"/>
            </a:endParaRPr>
          </a:p>
        </p:txBody>
      </p:sp>
      <p:sp>
        <p:nvSpPr>
          <p:cNvPr id="8" name="矩形 7"/>
          <p:cNvSpPr/>
          <p:nvPr/>
        </p:nvSpPr>
        <p:spPr>
          <a:xfrm>
            <a:off x="3084493" y="4684024"/>
            <a:ext cx="6023013" cy="830997"/>
          </a:xfrm>
          <a:prstGeom prst="rect">
            <a:avLst/>
          </a:prstGeom>
        </p:spPr>
        <p:txBody>
          <a:bodyPr wrap="square">
            <a:spAutoFit/>
          </a:bodyPr>
          <a:lstStyle/>
          <a:p>
            <a:pPr lvl="1" algn="ctr">
              <a:spcBef>
                <a:spcPct val="0"/>
              </a:spcBef>
            </a:pPr>
            <a:r>
              <a:rPr lang="en-US" altLang="zh-CN" sz="4800" spc="300" dirty="0" smtClean="0">
                <a:solidFill>
                  <a:srgbClr val="CDC5C3"/>
                </a:solidFill>
                <a:cs typeface="+mn-ea"/>
                <a:sym typeface="+mn-lt"/>
              </a:rPr>
              <a:t>THANK YOU!</a:t>
            </a:r>
            <a:endParaRPr lang="en-US" altLang="zh-CN" sz="4800" spc="300" dirty="0">
              <a:solidFill>
                <a:srgbClr val="CDC5C3"/>
              </a:solidFill>
              <a:cs typeface="+mn-ea"/>
              <a:sym typeface="+mn-lt"/>
            </a:endParaRPr>
          </a:p>
        </p:txBody>
      </p:sp>
      <p:pic>
        <p:nvPicPr>
          <p:cNvPr id="9" name="图片 8"/>
          <p:cNvPicPr>
            <a:picLocks noChangeAspect="1"/>
          </p:cNvPicPr>
          <p:nvPr/>
        </p:nvPicPr>
        <p:blipFill rotWithShape="1">
          <a:blip r:embed="rId1">
            <a:extLst>
              <a:ext uri="{28A0092B-C50C-407E-A947-70E740481C1C}">
                <a14:useLocalDpi xmlns:a14="http://schemas.microsoft.com/office/drawing/2010/main" val="0"/>
              </a:ext>
            </a:extLst>
          </a:blip>
          <a:srcRect l="13038" t="12407" r="75113" b="72037"/>
          <a:stretch>
            <a:fillRect/>
          </a:stretch>
        </p:blipFill>
        <p:spPr>
          <a:xfrm rot="20820866">
            <a:off x="8083550" y="2285589"/>
            <a:ext cx="1092200" cy="1369325"/>
          </a:xfrm>
          <a:custGeom>
            <a:avLst/>
            <a:gdLst>
              <a:gd name="connsiteX0" fmla="*/ 0 w 1092200"/>
              <a:gd name="connsiteY0" fmla="*/ 0 h 1369325"/>
              <a:gd name="connsiteX1" fmla="*/ 1092200 w 1092200"/>
              <a:gd name="connsiteY1" fmla="*/ 0 h 1369325"/>
              <a:gd name="connsiteX2" fmla="*/ 1092200 w 1092200"/>
              <a:gd name="connsiteY2" fmla="*/ 1073151 h 1369325"/>
              <a:gd name="connsiteX3" fmla="*/ 914400 w 1092200"/>
              <a:gd name="connsiteY3" fmla="*/ 1225551 h 1369325"/>
              <a:gd name="connsiteX4" fmla="*/ 514350 w 1092200"/>
              <a:gd name="connsiteY4" fmla="*/ 1295401 h 1369325"/>
              <a:gd name="connsiteX5" fmla="*/ 469900 w 1092200"/>
              <a:gd name="connsiteY5" fmla="*/ 1352551 h 1369325"/>
              <a:gd name="connsiteX6" fmla="*/ 476807 w 1092200"/>
              <a:gd name="connsiteY6" fmla="*/ 1369325 h 1369325"/>
              <a:gd name="connsiteX7" fmla="*/ 0 w 1092200"/>
              <a:gd name="connsiteY7" fmla="*/ 1369325 h 1369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92200" h="1369325">
                <a:moveTo>
                  <a:pt x="0" y="0"/>
                </a:moveTo>
                <a:lnTo>
                  <a:pt x="1092200" y="0"/>
                </a:lnTo>
                <a:lnTo>
                  <a:pt x="1092200" y="1073151"/>
                </a:lnTo>
                <a:lnTo>
                  <a:pt x="914400" y="1225551"/>
                </a:lnTo>
                <a:lnTo>
                  <a:pt x="514350" y="1295401"/>
                </a:lnTo>
                <a:lnTo>
                  <a:pt x="469900" y="1352551"/>
                </a:lnTo>
                <a:lnTo>
                  <a:pt x="476807" y="1369325"/>
                </a:lnTo>
                <a:lnTo>
                  <a:pt x="0" y="1369325"/>
                </a:lnTo>
                <a:close/>
              </a:path>
            </a:pathLst>
          </a:custGeom>
        </p:spPr>
      </p:pic>
      <p:sp>
        <p:nvSpPr>
          <p:cNvPr id="10" name="文本框 9"/>
          <p:cNvSpPr txBox="1"/>
          <p:nvPr/>
        </p:nvSpPr>
        <p:spPr>
          <a:xfrm>
            <a:off x="5165124" y="5853239"/>
            <a:ext cx="1986789" cy="373665"/>
          </a:xfrm>
          <a:prstGeom prst="roundRect">
            <a:avLst/>
          </a:prstGeom>
          <a:solidFill>
            <a:srgbClr val="CDC5C3"/>
          </a:solidFill>
        </p:spPr>
        <p:txBody>
          <a:bodyPr wrap="square" rtlCol="0">
            <a:spAutoFit/>
          </a:bodyPr>
          <a:lstStyle/>
          <a:p>
            <a:pPr algn="ctr"/>
            <a:r>
              <a:rPr lang="en-US" altLang="zh-CN" sz="1600" dirty="0" smtClean="0">
                <a:solidFill>
                  <a:schemeClr val="bg1"/>
                </a:solidFill>
                <a:cs typeface="+mn-ea"/>
                <a:sym typeface="+mn-lt"/>
              </a:rPr>
              <a:t>20XX</a:t>
            </a:r>
            <a:r>
              <a:rPr lang="zh-CN" altLang="en-US" sz="1600" dirty="0" smtClean="0">
                <a:solidFill>
                  <a:schemeClr val="bg1"/>
                </a:solidFill>
                <a:cs typeface="+mn-ea"/>
                <a:sym typeface="+mn-lt"/>
              </a:rPr>
              <a:t>年</a:t>
            </a:r>
            <a:r>
              <a:rPr lang="en-US" altLang="zh-CN" sz="1600" dirty="0" smtClean="0">
                <a:solidFill>
                  <a:schemeClr val="bg1"/>
                </a:solidFill>
                <a:cs typeface="+mn-ea"/>
                <a:sym typeface="+mn-lt"/>
              </a:rPr>
              <a:t>XX</a:t>
            </a:r>
            <a:r>
              <a:rPr lang="zh-CN" altLang="en-US" sz="1600" dirty="0" smtClean="0">
                <a:solidFill>
                  <a:schemeClr val="bg1"/>
                </a:solidFill>
                <a:cs typeface="+mn-ea"/>
                <a:sym typeface="+mn-lt"/>
              </a:rPr>
              <a:t>月</a:t>
            </a:r>
            <a:r>
              <a:rPr lang="en-US" altLang="zh-CN" sz="1600" dirty="0" smtClean="0">
                <a:solidFill>
                  <a:schemeClr val="bg1"/>
                </a:solidFill>
                <a:cs typeface="+mn-ea"/>
                <a:sym typeface="+mn-lt"/>
              </a:rPr>
              <a:t>XX</a:t>
            </a:r>
            <a:r>
              <a:rPr lang="zh-CN" altLang="en-US" sz="1600" dirty="0" smtClean="0">
                <a:solidFill>
                  <a:schemeClr val="bg1"/>
                </a:solidFill>
                <a:cs typeface="+mn-ea"/>
                <a:sym typeface="+mn-lt"/>
              </a:rPr>
              <a:t>日</a:t>
            </a:r>
            <a:endParaRPr lang="en-US" altLang="zh-CN" sz="1600" dirty="0">
              <a:solidFill>
                <a:schemeClr val="bg1"/>
              </a:solidFill>
              <a:cs typeface="+mn-ea"/>
              <a:sym typeface="+mn-lt"/>
            </a:endParaRPr>
          </a:p>
        </p:txBody>
      </p:sp>
      <p:pic>
        <p:nvPicPr>
          <p:cNvPr id="12" name="图片 11"/>
          <p:cNvPicPr>
            <a:picLocks noChangeAspect="1"/>
          </p:cNvPicPr>
          <p:nvPr/>
        </p:nvPicPr>
        <p:blipFill>
          <a:blip r:embed="rId2"/>
          <a:stretch>
            <a:fillRect/>
          </a:stretch>
        </p:blipFill>
        <p:spPr>
          <a:xfrm flipH="1">
            <a:off x="641084" y="4659783"/>
            <a:ext cx="1877564" cy="1897681"/>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6" presetClass="emph" presetSubtype="0" fill="hold" grpId="1" nodeType="withEffect">
                                  <p:stCondLst>
                                    <p:cond delay="500"/>
                                  </p:stCondLst>
                                  <p:iterate type="lt">
                                    <p:tmPct val="10000"/>
                                  </p:iterate>
                                  <p:childTnLst>
                                    <p:animEffect transition="out" filter="fade">
                                      <p:cBhvr>
                                        <p:cTn id="10" dur="500" tmFilter="0, 0; .2, .5; .8, .5; 1, 0"/>
                                        <p:tgtEl>
                                          <p:spTgt spid="5"/>
                                        </p:tgtEl>
                                      </p:cBhvr>
                                    </p:animEffect>
                                    <p:animScale>
                                      <p:cBhvr>
                                        <p:cTn id="11" dur="250" autoRev="1" fill="hold"/>
                                        <p:tgtEl>
                                          <p:spTgt spid="5"/>
                                        </p:tgtEl>
                                      </p:cBhvr>
                                      <p:by x="105000" y="105000"/>
                                    </p:animScale>
                                  </p:childTnLst>
                                </p:cTn>
                              </p:par>
                            </p:childTnLst>
                          </p:cTn>
                        </p:par>
                        <p:par>
                          <p:cTn id="12" fill="hold">
                            <p:stCondLst>
                              <p:cond delay="0"/>
                            </p:stCondLst>
                            <p:childTnLst>
                              <p:par>
                                <p:cTn id="13" presetID="23" presetClass="entr" presetSubtype="528" fill="hold" grpId="0" nodeType="afterEffect">
                                  <p:stCondLst>
                                    <p:cond delay="0"/>
                                  </p:stCondLst>
                                  <p:iterate type="lt">
                                    <p:tmPct val="15000"/>
                                  </p:iterate>
                                  <p:childTnLst>
                                    <p:set>
                                      <p:cBhvr>
                                        <p:cTn id="14" dur="1" fill="hold">
                                          <p:stCondLst>
                                            <p:cond delay="0"/>
                                          </p:stCondLst>
                                        </p:cTn>
                                        <p:tgtEl>
                                          <p:spTgt spid="8"/>
                                        </p:tgtEl>
                                        <p:attrNameLst>
                                          <p:attrName>style.visibility</p:attrName>
                                        </p:attrNameLst>
                                      </p:cBhvr>
                                      <p:to>
                                        <p:strVal val="visible"/>
                                      </p:to>
                                    </p:set>
                                    <p:anim calcmode="lin" valueType="num">
                                      <p:cBhvr>
                                        <p:cTn id="15" dur="500" fill="hold"/>
                                        <p:tgtEl>
                                          <p:spTgt spid="8"/>
                                        </p:tgtEl>
                                        <p:attrNameLst>
                                          <p:attrName>ppt_w</p:attrName>
                                        </p:attrNameLst>
                                      </p:cBhvr>
                                      <p:tavLst>
                                        <p:tav tm="0">
                                          <p:val>
                                            <p:fltVal val="0"/>
                                          </p:val>
                                        </p:tav>
                                        <p:tav tm="100000">
                                          <p:val>
                                            <p:strVal val="#ppt_w"/>
                                          </p:val>
                                        </p:tav>
                                      </p:tavLst>
                                    </p:anim>
                                    <p:anim calcmode="lin" valueType="num">
                                      <p:cBhvr>
                                        <p:cTn id="16" dur="500" fill="hold"/>
                                        <p:tgtEl>
                                          <p:spTgt spid="8"/>
                                        </p:tgtEl>
                                        <p:attrNameLst>
                                          <p:attrName>ppt_h</p:attrName>
                                        </p:attrNameLst>
                                      </p:cBhvr>
                                      <p:tavLst>
                                        <p:tav tm="0">
                                          <p:val>
                                            <p:fltVal val="0"/>
                                          </p:val>
                                        </p:tav>
                                        <p:tav tm="100000">
                                          <p:val>
                                            <p:strVal val="#ppt_h"/>
                                          </p:val>
                                        </p:tav>
                                      </p:tavLst>
                                    </p:anim>
                                    <p:anim calcmode="lin" valueType="num">
                                      <p:cBhvr>
                                        <p:cTn id="17" dur="500" fill="hold"/>
                                        <p:tgtEl>
                                          <p:spTgt spid="8"/>
                                        </p:tgtEl>
                                        <p:attrNameLst>
                                          <p:attrName>ppt_x</p:attrName>
                                        </p:attrNameLst>
                                      </p:cBhvr>
                                      <p:tavLst>
                                        <p:tav tm="0">
                                          <p:val>
                                            <p:fltVal val="0.5"/>
                                          </p:val>
                                        </p:tav>
                                        <p:tav tm="100000">
                                          <p:val>
                                            <p:strVal val="#ppt_x"/>
                                          </p:val>
                                        </p:tav>
                                      </p:tavLst>
                                    </p:anim>
                                    <p:anim calcmode="lin" valueType="num">
                                      <p:cBhvr>
                                        <p:cTn id="18" dur="500" fill="hold"/>
                                        <p:tgtEl>
                                          <p:spTgt spid="8"/>
                                        </p:tgtEl>
                                        <p:attrNameLst>
                                          <p:attrName>ppt_y</p:attrName>
                                        </p:attrNameLst>
                                      </p:cBhvr>
                                      <p:tavLst>
                                        <p:tav tm="0">
                                          <p:val>
                                            <p:fltVal val="0.5"/>
                                          </p:val>
                                        </p:tav>
                                        <p:tav tm="100000">
                                          <p:val>
                                            <p:strVal val="#ppt_y"/>
                                          </p:val>
                                        </p:tav>
                                      </p:tavLst>
                                    </p:anim>
                                  </p:childTnLst>
                                </p:cTn>
                              </p:par>
                            </p:childTnLst>
                          </p:cTn>
                        </p:par>
                        <p:par>
                          <p:cTn id="19" fill="hold">
                            <p:stCondLst>
                              <p:cond delay="1174"/>
                            </p:stCondLst>
                            <p:childTnLst>
                              <p:par>
                                <p:cTn id="20" presetID="47" presetClass="entr" presetSubtype="0"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1000" fill="hold"/>
                                        <p:tgtEl>
                                          <p:spTgt spid="9"/>
                                        </p:tgtEl>
                                        <p:attrNameLst>
                                          <p:attrName>ppt_y</p:attrName>
                                        </p:attrNameLst>
                                      </p:cBhvr>
                                      <p:tavLst>
                                        <p:tav tm="0">
                                          <p:val>
                                            <p:strVal val="#ppt_y-.1"/>
                                          </p:val>
                                        </p:tav>
                                        <p:tav tm="100000">
                                          <p:val>
                                            <p:strVal val="#ppt_y"/>
                                          </p:val>
                                        </p:tav>
                                      </p:tavLst>
                                    </p:anim>
                                  </p:childTnLst>
                                </p:cTn>
                              </p:par>
                            </p:childTnLst>
                          </p:cTn>
                        </p:par>
                        <p:par>
                          <p:cTn id="25" fill="hold">
                            <p:stCondLst>
                              <p:cond delay="2174"/>
                            </p:stCondLst>
                            <p:childTnLst>
                              <p:par>
                                <p:cTn id="26" presetID="2" presetClass="entr" presetSubtype="4" fill="hold" grpId="0" nodeType="afterEffect">
                                  <p:stCondLst>
                                    <p:cond delay="0"/>
                                  </p:stCondLst>
                                  <p:iterate type="lt">
                                    <p:tmPct val="10000"/>
                                  </p:iterate>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500" fill="hold"/>
                                        <p:tgtEl>
                                          <p:spTgt spid="10"/>
                                        </p:tgtEl>
                                        <p:attrNameLst>
                                          <p:attrName>ppt_x</p:attrName>
                                        </p:attrNameLst>
                                      </p:cBhvr>
                                      <p:tavLst>
                                        <p:tav tm="0">
                                          <p:val>
                                            <p:strVal val="#ppt_x"/>
                                          </p:val>
                                        </p:tav>
                                        <p:tav tm="100000">
                                          <p:val>
                                            <p:strVal val="#ppt_x"/>
                                          </p:val>
                                        </p:tav>
                                      </p:tavLst>
                                    </p:anim>
                                    <p:anim calcmode="lin" valueType="num">
                                      <p:cBhvr additive="base">
                                        <p:cTn id="29" dur="500" fill="hold"/>
                                        <p:tgtEl>
                                          <p:spTgt spid="10"/>
                                        </p:tgtEl>
                                        <p:attrNameLst>
                                          <p:attrName>ppt_y</p:attrName>
                                        </p:attrNameLst>
                                      </p:cBhvr>
                                      <p:tavLst>
                                        <p:tav tm="0">
                                          <p:val>
                                            <p:strVal val="1+#ppt_h/2"/>
                                          </p:val>
                                        </p:tav>
                                        <p:tav tm="100000">
                                          <p:val>
                                            <p:strVal val="#ppt_y"/>
                                          </p:val>
                                        </p:tav>
                                      </p:tavLst>
                                    </p:anim>
                                  </p:childTnLst>
                                </p:cTn>
                              </p:par>
                              <p:par>
                                <p:cTn id="30" presetID="2" presetClass="entr" presetSubtype="12" decel="100000" fill="hold" nodeType="with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additive="base">
                                        <p:cTn id="32" dur="1500" fill="hold"/>
                                        <p:tgtEl>
                                          <p:spTgt spid="12"/>
                                        </p:tgtEl>
                                        <p:attrNameLst>
                                          <p:attrName>ppt_x</p:attrName>
                                        </p:attrNameLst>
                                      </p:cBhvr>
                                      <p:tavLst>
                                        <p:tav tm="0">
                                          <p:val>
                                            <p:strVal val="0-#ppt_w/2"/>
                                          </p:val>
                                        </p:tav>
                                        <p:tav tm="100000">
                                          <p:val>
                                            <p:strVal val="#ppt_x"/>
                                          </p:val>
                                        </p:tav>
                                      </p:tavLst>
                                    </p:anim>
                                    <p:anim calcmode="lin" valueType="num">
                                      <p:cBhvr additive="base">
                                        <p:cTn id="33" dur="1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8" grpId="0"/>
      <p:bldP spid="10"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790372" y="1319893"/>
            <a:ext cx="6433457" cy="1200329"/>
          </a:xfrm>
          <a:prstGeom prst="rect">
            <a:avLst/>
          </a:prstGeom>
          <a:noFill/>
          <a:ln>
            <a:noFill/>
          </a:ln>
        </p:spPr>
        <p:txBody>
          <a:bodyPr wrap="square" rtlCol="0">
            <a:spAutoFit/>
          </a:bodyPr>
          <a:lstStyle/>
          <a:p>
            <a:pPr algn="ctr" defTabSz="914400"/>
            <a:r>
              <a:rPr lang="zh-CN" altLang="en-US" sz="7200" dirty="0">
                <a:ln w="9525">
                  <a:noFill/>
                </a:ln>
                <a:solidFill>
                  <a:srgbClr val="A3C8BD"/>
                </a:solidFill>
                <a:latin typeface="方正正黑简体" panose="02000000000000000000" pitchFamily="2" charset="-122"/>
                <a:ea typeface="方正正黑简体" panose="02000000000000000000" pitchFamily="2" charset="-122"/>
                <a:cs typeface="+mn-ea"/>
                <a:sym typeface="+mn-lt"/>
              </a:rPr>
              <a:t>基本工作概述</a:t>
            </a:r>
            <a:endParaRPr lang="zh-CN" altLang="en-US" sz="7200" dirty="0">
              <a:ln w="9525">
                <a:noFill/>
              </a:ln>
              <a:solidFill>
                <a:srgbClr val="A3C8BD"/>
              </a:solidFill>
              <a:latin typeface="方正正黑简体" panose="02000000000000000000" pitchFamily="2" charset="-122"/>
              <a:ea typeface="方正正黑简体" panose="02000000000000000000" pitchFamily="2" charset="-122"/>
              <a:cs typeface="+mn-ea"/>
              <a:sym typeface="+mn-lt"/>
            </a:endParaRPr>
          </a:p>
        </p:txBody>
      </p:sp>
      <p:sp>
        <p:nvSpPr>
          <p:cNvPr id="5" name="矩形 4"/>
          <p:cNvSpPr/>
          <p:nvPr/>
        </p:nvSpPr>
        <p:spPr>
          <a:xfrm>
            <a:off x="2633644" y="2435217"/>
            <a:ext cx="6023013" cy="830997"/>
          </a:xfrm>
          <a:prstGeom prst="rect">
            <a:avLst/>
          </a:prstGeom>
        </p:spPr>
        <p:txBody>
          <a:bodyPr wrap="square">
            <a:spAutoFit/>
          </a:bodyPr>
          <a:lstStyle/>
          <a:p>
            <a:pPr lvl="1" algn="ctr">
              <a:spcBef>
                <a:spcPct val="0"/>
              </a:spcBef>
            </a:pPr>
            <a:r>
              <a:rPr lang="en-US" altLang="zh-CN" sz="4800" spc="300" dirty="0" smtClean="0">
                <a:solidFill>
                  <a:srgbClr val="CDC5C3"/>
                </a:solidFill>
                <a:cs typeface="+mn-ea"/>
                <a:sym typeface="+mn-lt"/>
              </a:rPr>
              <a:t>THE PART 01</a:t>
            </a:r>
            <a:endParaRPr lang="zh-CN" altLang="en-US" sz="4800" spc="300" dirty="0">
              <a:solidFill>
                <a:srgbClr val="CDC5C3"/>
              </a:solidFill>
              <a:cs typeface="+mn-ea"/>
              <a:sym typeface="+mn-lt"/>
            </a:endParaRPr>
          </a:p>
        </p:txBody>
      </p:sp>
      <p:pic>
        <p:nvPicPr>
          <p:cNvPr id="7" name="图片 6"/>
          <p:cNvPicPr>
            <a:picLocks noChangeAspect="1"/>
          </p:cNvPicPr>
          <p:nvPr/>
        </p:nvPicPr>
        <p:blipFill rotWithShape="1">
          <a:blip r:embed="rId1">
            <a:extLst>
              <a:ext uri="{28A0092B-C50C-407E-A947-70E740481C1C}">
                <a14:useLocalDpi xmlns:a14="http://schemas.microsoft.com/office/drawing/2010/main" val="0"/>
              </a:ext>
            </a:extLst>
          </a:blip>
          <a:srcRect l="13038" t="12407" r="75113" b="72037"/>
          <a:stretch>
            <a:fillRect/>
          </a:stretch>
        </p:blipFill>
        <p:spPr>
          <a:xfrm rot="20820866">
            <a:off x="10033000" y="804394"/>
            <a:ext cx="1092200" cy="1369325"/>
          </a:xfrm>
          <a:custGeom>
            <a:avLst/>
            <a:gdLst>
              <a:gd name="connsiteX0" fmla="*/ 0 w 1092200"/>
              <a:gd name="connsiteY0" fmla="*/ 0 h 1369325"/>
              <a:gd name="connsiteX1" fmla="*/ 1092200 w 1092200"/>
              <a:gd name="connsiteY1" fmla="*/ 0 h 1369325"/>
              <a:gd name="connsiteX2" fmla="*/ 1092200 w 1092200"/>
              <a:gd name="connsiteY2" fmla="*/ 1073151 h 1369325"/>
              <a:gd name="connsiteX3" fmla="*/ 914400 w 1092200"/>
              <a:gd name="connsiteY3" fmla="*/ 1225551 h 1369325"/>
              <a:gd name="connsiteX4" fmla="*/ 514350 w 1092200"/>
              <a:gd name="connsiteY4" fmla="*/ 1295401 h 1369325"/>
              <a:gd name="connsiteX5" fmla="*/ 469900 w 1092200"/>
              <a:gd name="connsiteY5" fmla="*/ 1352551 h 1369325"/>
              <a:gd name="connsiteX6" fmla="*/ 476807 w 1092200"/>
              <a:gd name="connsiteY6" fmla="*/ 1369325 h 1369325"/>
              <a:gd name="connsiteX7" fmla="*/ 0 w 1092200"/>
              <a:gd name="connsiteY7" fmla="*/ 1369325 h 1369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92200" h="1369325">
                <a:moveTo>
                  <a:pt x="0" y="0"/>
                </a:moveTo>
                <a:lnTo>
                  <a:pt x="1092200" y="0"/>
                </a:lnTo>
                <a:lnTo>
                  <a:pt x="1092200" y="1073151"/>
                </a:lnTo>
                <a:lnTo>
                  <a:pt x="914400" y="1225551"/>
                </a:lnTo>
                <a:lnTo>
                  <a:pt x="514350" y="1295401"/>
                </a:lnTo>
                <a:lnTo>
                  <a:pt x="469900" y="1352551"/>
                </a:lnTo>
                <a:lnTo>
                  <a:pt x="476807" y="1369325"/>
                </a:lnTo>
                <a:lnTo>
                  <a:pt x="0" y="1369325"/>
                </a:lnTo>
                <a:close/>
              </a:path>
            </a:pathLst>
          </a:custGeom>
        </p:spPr>
      </p:pic>
      <p:pic>
        <p:nvPicPr>
          <p:cNvPr id="8" name="图片 7"/>
          <p:cNvPicPr>
            <a:picLocks noChangeAspect="1"/>
          </p:cNvPicPr>
          <p:nvPr/>
        </p:nvPicPr>
        <p:blipFill>
          <a:blip r:embed="rId2"/>
          <a:stretch>
            <a:fillRect/>
          </a:stretch>
        </p:blipFill>
        <p:spPr>
          <a:xfrm flipH="1">
            <a:off x="4844375" y="-347294"/>
            <a:ext cx="1877564" cy="1897681"/>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6" presetClass="emph" presetSubtype="0" fill="hold" grpId="1" nodeType="withEffect">
                                  <p:stCondLst>
                                    <p:cond delay="500"/>
                                  </p:stCondLst>
                                  <p:iterate type="lt">
                                    <p:tmPct val="10000"/>
                                  </p:iterate>
                                  <p:childTnLst>
                                    <p:animEffect transition="out" filter="fade">
                                      <p:cBhvr>
                                        <p:cTn id="10" dur="500" tmFilter="0, 0; .2, .5; .8, .5; 1, 0"/>
                                        <p:tgtEl>
                                          <p:spTgt spid="4"/>
                                        </p:tgtEl>
                                      </p:cBhvr>
                                    </p:animEffect>
                                    <p:animScale>
                                      <p:cBhvr>
                                        <p:cTn id="11" dur="250" autoRev="1" fill="hold"/>
                                        <p:tgtEl>
                                          <p:spTgt spid="4"/>
                                        </p:tgtEl>
                                      </p:cBhvr>
                                      <p:by x="105000" y="105000"/>
                                    </p:animScale>
                                  </p:childTnLst>
                                </p:cTn>
                              </p:par>
                            </p:childTnLst>
                          </p:cTn>
                        </p:par>
                        <p:par>
                          <p:cTn id="12" fill="hold">
                            <p:stCondLst>
                              <p:cond delay="0"/>
                            </p:stCondLst>
                            <p:childTnLst>
                              <p:par>
                                <p:cTn id="13" presetID="23" presetClass="entr" presetSubtype="528" fill="hold" grpId="0" nodeType="afterEffect">
                                  <p:stCondLst>
                                    <p:cond delay="0"/>
                                  </p:stCondLst>
                                  <p:iterate type="lt">
                                    <p:tmPct val="15000"/>
                                  </p:iterate>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fltVal val="0"/>
                                          </p:val>
                                        </p:tav>
                                        <p:tav tm="100000">
                                          <p:val>
                                            <p:strVal val="#ppt_h"/>
                                          </p:val>
                                        </p:tav>
                                      </p:tavLst>
                                    </p:anim>
                                    <p:anim calcmode="lin" valueType="num">
                                      <p:cBhvr>
                                        <p:cTn id="17" dur="500" fill="hold"/>
                                        <p:tgtEl>
                                          <p:spTgt spid="5"/>
                                        </p:tgtEl>
                                        <p:attrNameLst>
                                          <p:attrName>ppt_x</p:attrName>
                                        </p:attrNameLst>
                                      </p:cBhvr>
                                      <p:tavLst>
                                        <p:tav tm="0">
                                          <p:val>
                                            <p:fltVal val="0.5"/>
                                          </p:val>
                                        </p:tav>
                                        <p:tav tm="100000">
                                          <p:val>
                                            <p:strVal val="#ppt_x"/>
                                          </p:val>
                                        </p:tav>
                                      </p:tavLst>
                                    </p:anim>
                                    <p:anim calcmode="lin" valueType="num">
                                      <p:cBhvr>
                                        <p:cTn id="18" dur="500" fill="hold"/>
                                        <p:tgtEl>
                                          <p:spTgt spid="5"/>
                                        </p:tgtEl>
                                        <p:attrNameLst>
                                          <p:attrName>ppt_y</p:attrName>
                                        </p:attrNameLst>
                                      </p:cBhvr>
                                      <p:tavLst>
                                        <p:tav tm="0">
                                          <p:val>
                                            <p:fltVal val="0.5"/>
                                          </p:val>
                                        </p:tav>
                                        <p:tav tm="100000">
                                          <p:val>
                                            <p:strVal val="#ppt_y"/>
                                          </p:val>
                                        </p:tav>
                                      </p:tavLst>
                                    </p:anim>
                                  </p:childTnLst>
                                </p:cTn>
                              </p:par>
                            </p:childTnLst>
                          </p:cTn>
                        </p:par>
                        <p:par>
                          <p:cTn id="19" fill="hold">
                            <p:stCondLst>
                              <p:cond delay="1250"/>
                            </p:stCondLst>
                            <p:childTnLst>
                              <p:par>
                                <p:cTn id="20" presetID="2" presetClass="entr" presetSubtype="3" decel="100000"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1000" fill="hold"/>
                                        <p:tgtEl>
                                          <p:spTgt spid="7"/>
                                        </p:tgtEl>
                                        <p:attrNameLst>
                                          <p:attrName>ppt_x</p:attrName>
                                        </p:attrNameLst>
                                      </p:cBhvr>
                                      <p:tavLst>
                                        <p:tav tm="0">
                                          <p:val>
                                            <p:strVal val="1+#ppt_w/2"/>
                                          </p:val>
                                        </p:tav>
                                        <p:tav tm="100000">
                                          <p:val>
                                            <p:strVal val="#ppt_x"/>
                                          </p:val>
                                        </p:tav>
                                      </p:tavLst>
                                    </p:anim>
                                    <p:anim calcmode="lin" valueType="num">
                                      <p:cBhvr additive="base">
                                        <p:cTn id="23" dur="1000" fill="hold"/>
                                        <p:tgtEl>
                                          <p:spTgt spid="7"/>
                                        </p:tgtEl>
                                        <p:attrNameLst>
                                          <p:attrName>ppt_y</p:attrName>
                                        </p:attrNameLst>
                                      </p:cBhvr>
                                      <p:tavLst>
                                        <p:tav tm="0">
                                          <p:val>
                                            <p:strVal val="0-#ppt_h/2"/>
                                          </p:val>
                                        </p:tav>
                                        <p:tav tm="100000">
                                          <p:val>
                                            <p:strVal val="#ppt_y"/>
                                          </p:val>
                                        </p:tav>
                                      </p:tavLst>
                                    </p:anim>
                                  </p:childTnLst>
                                </p:cTn>
                              </p:par>
                              <p:par>
                                <p:cTn id="24" presetID="2" presetClass="entr" presetSubtype="12" decel="100000" fill="hold" nodeType="with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1500" fill="hold"/>
                                        <p:tgtEl>
                                          <p:spTgt spid="8"/>
                                        </p:tgtEl>
                                        <p:attrNameLst>
                                          <p:attrName>ppt_x</p:attrName>
                                        </p:attrNameLst>
                                      </p:cBhvr>
                                      <p:tavLst>
                                        <p:tav tm="0">
                                          <p:val>
                                            <p:strVal val="0-#ppt_w/2"/>
                                          </p:val>
                                        </p:tav>
                                        <p:tav tm="100000">
                                          <p:val>
                                            <p:strVal val="#ppt_x"/>
                                          </p:val>
                                        </p:tav>
                                      </p:tavLst>
                                    </p:anim>
                                    <p:anim calcmode="lin" valueType="num">
                                      <p:cBhvr additive="base">
                                        <p:cTn id="27" dur="1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1" cstate="print">
            <a:extLst>
              <a:ext uri="{28A0092B-C50C-407E-A947-70E740481C1C}">
                <a14:useLocalDpi xmlns:a14="http://schemas.microsoft.com/office/drawing/2010/main" val="0"/>
              </a:ext>
            </a:extLst>
          </a:blip>
          <a:srcRect l="33698" t="4820" r="34641" b="9893"/>
          <a:stretch>
            <a:fillRect/>
          </a:stretch>
        </p:blipFill>
        <p:spPr>
          <a:xfrm>
            <a:off x="1306286" y="574766"/>
            <a:ext cx="2090057" cy="5630091"/>
          </a:xfrm>
          <a:prstGeom prst="rect">
            <a:avLst/>
          </a:prstGeom>
        </p:spPr>
      </p:pic>
      <p:sp>
        <p:nvSpPr>
          <p:cNvPr id="5" name="íṥļïḋé"/>
          <p:cNvSpPr/>
          <p:nvPr/>
        </p:nvSpPr>
        <p:spPr>
          <a:xfrm>
            <a:off x="5272330" y="644616"/>
            <a:ext cx="3730277" cy="646331"/>
          </a:xfrm>
          <a:prstGeom prst="rect">
            <a:avLst/>
          </a:prstGeom>
          <a:noFill/>
          <a:ln w="3175"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zh-CN" altLang="en-US" sz="3600" dirty="0">
                <a:solidFill>
                  <a:srgbClr val="C0B6B4"/>
                </a:solidFill>
                <a:cs typeface="+mn-ea"/>
                <a:sym typeface="+mn-lt"/>
              </a:rPr>
              <a:t>基本工作概述</a:t>
            </a:r>
            <a:endParaRPr lang="zh-CN" altLang="en-US" sz="3600" dirty="0">
              <a:solidFill>
                <a:srgbClr val="C0B6B4"/>
              </a:solidFill>
              <a:cs typeface="+mn-ea"/>
              <a:sym typeface="+mn-lt"/>
            </a:endParaRPr>
          </a:p>
        </p:txBody>
      </p:sp>
      <p:cxnSp>
        <p:nvCxnSpPr>
          <p:cNvPr id="6" name="直接连接符 5"/>
          <p:cNvCxnSpPr/>
          <p:nvPr/>
        </p:nvCxnSpPr>
        <p:spPr>
          <a:xfrm>
            <a:off x="6581883" y="1415997"/>
            <a:ext cx="1111170" cy="0"/>
          </a:xfrm>
          <a:prstGeom prst="line">
            <a:avLst/>
          </a:prstGeom>
          <a:ln w="19050">
            <a:solidFill>
              <a:srgbClr val="C0B6B4"/>
            </a:solidFill>
          </a:ln>
        </p:spPr>
        <p:style>
          <a:lnRef idx="1">
            <a:schemeClr val="accent1"/>
          </a:lnRef>
          <a:fillRef idx="0">
            <a:schemeClr val="accent1"/>
          </a:fillRef>
          <a:effectRef idx="0">
            <a:schemeClr val="accent1"/>
          </a:effectRef>
          <a:fontRef idx="minor">
            <a:schemeClr val="tx1"/>
          </a:fontRef>
        </p:style>
      </p:cxnSp>
      <p:pic>
        <p:nvPicPr>
          <p:cNvPr id="48" name="图片 4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446992" y="2392069"/>
            <a:ext cx="3273979" cy="3771046"/>
          </a:xfrm>
          <a:prstGeom prst="rect">
            <a:avLst/>
          </a:prstGeom>
        </p:spPr>
      </p:pic>
      <p:sp>
        <p:nvSpPr>
          <p:cNvPr id="49" name="TextBox 20"/>
          <p:cNvSpPr txBox="1"/>
          <p:nvPr/>
        </p:nvSpPr>
        <p:spPr>
          <a:xfrm>
            <a:off x="4698920" y="4234056"/>
            <a:ext cx="1723573" cy="400124"/>
          </a:xfrm>
          <a:prstGeom prst="rect">
            <a:avLst/>
          </a:prstGeom>
          <a:noFill/>
        </p:spPr>
        <p:txBody>
          <a:bodyPr wrap="none" lIns="91452" tIns="45727" rIns="91452" bIns="45727" rtlCol="0">
            <a:spAutoFit/>
          </a:bodyPr>
          <a:lstStyle/>
          <a:p>
            <a:r>
              <a:rPr lang="zh-CN" altLang="en-US" sz="2000" b="1" dirty="0">
                <a:cs typeface="+mn-ea"/>
                <a:sym typeface="+mn-lt"/>
              </a:rPr>
              <a:t>添加标题文本</a:t>
            </a:r>
            <a:endParaRPr lang="en-US" sz="2000" b="1" dirty="0">
              <a:cs typeface="+mn-ea"/>
              <a:sym typeface="+mn-lt"/>
            </a:endParaRPr>
          </a:p>
        </p:txBody>
      </p:sp>
      <p:sp>
        <p:nvSpPr>
          <p:cNvPr id="50" name="21"/>
          <p:cNvSpPr/>
          <p:nvPr/>
        </p:nvSpPr>
        <p:spPr>
          <a:xfrm>
            <a:off x="4681733" y="4742280"/>
            <a:ext cx="2614651" cy="1107996"/>
          </a:xfrm>
          <a:prstGeom prst="rect">
            <a:avLst/>
          </a:prstGeom>
        </p:spPr>
        <p:txBody>
          <a:bodyPr wrap="square">
            <a:spAutoFit/>
          </a:bodyPr>
          <a:lstStyle/>
          <a:p>
            <a:pPr defTabSz="1219200" fontAlgn="base">
              <a:lnSpc>
                <a:spcPct val="150000"/>
              </a:lnSpc>
              <a:spcBef>
                <a:spcPct val="0"/>
              </a:spcBef>
              <a:spcAft>
                <a:spcPct val="0"/>
              </a:spcAft>
              <a:defRPr/>
            </a:pPr>
            <a:r>
              <a:rPr lang="zh-CN" altLang="en-US" sz="1100" kern="0" dirty="0">
                <a:solidFill>
                  <a:sysClr val="windowText" lastClr="000000">
                    <a:lumMod val="50000"/>
                    <a:lumOff val="50000"/>
                  </a:sysClr>
                </a:solidFill>
                <a:cs typeface="+mn-ea"/>
                <a:sym typeface="+mn-lt"/>
              </a:rPr>
              <a:t>此处添加详细文本描述，建议与标题相关并符合整体语言风格，语言描述尽量简洁生动。尽量将每页幻灯片的字数控制在  </a:t>
            </a:r>
            <a:r>
              <a:rPr lang="en-US" altLang="zh-CN" sz="1100" kern="0" dirty="0">
                <a:solidFill>
                  <a:sysClr val="windowText" lastClr="000000">
                    <a:lumMod val="50000"/>
                    <a:lumOff val="50000"/>
                  </a:sysClr>
                </a:solidFill>
                <a:cs typeface="+mn-ea"/>
                <a:sym typeface="+mn-lt"/>
              </a:rPr>
              <a:t>200</a:t>
            </a:r>
            <a:r>
              <a:rPr lang="zh-CN" altLang="en-US" sz="1100" kern="0" dirty="0">
                <a:solidFill>
                  <a:sysClr val="windowText" lastClr="000000">
                    <a:lumMod val="50000"/>
                    <a:lumOff val="50000"/>
                  </a:sysClr>
                </a:solidFill>
                <a:cs typeface="+mn-ea"/>
                <a:sym typeface="+mn-lt"/>
              </a:rPr>
              <a:t>字以内</a:t>
            </a:r>
            <a:endParaRPr lang="en-US" altLang="zh-CN" sz="1100" kern="0" dirty="0">
              <a:solidFill>
                <a:sysClr val="windowText" lastClr="000000">
                  <a:lumMod val="50000"/>
                  <a:lumOff val="50000"/>
                </a:sysClr>
              </a:solidFill>
              <a:cs typeface="+mn-ea"/>
              <a:sym typeface="+mn-lt"/>
            </a:endParaRPr>
          </a:p>
        </p:txBody>
      </p:sp>
      <p:sp>
        <p:nvSpPr>
          <p:cNvPr id="51" name="TextBox 22"/>
          <p:cNvSpPr txBox="1"/>
          <p:nvPr/>
        </p:nvSpPr>
        <p:spPr>
          <a:xfrm>
            <a:off x="4673788" y="2366997"/>
            <a:ext cx="2614651" cy="1569675"/>
          </a:xfrm>
          <a:prstGeom prst="rect">
            <a:avLst/>
          </a:prstGeom>
          <a:noFill/>
        </p:spPr>
        <p:txBody>
          <a:bodyPr wrap="none" lIns="91452" tIns="45727" rIns="91452" bIns="45727" rtlCol="0">
            <a:spAutoFit/>
          </a:bodyPr>
          <a:lstStyle/>
          <a:p>
            <a:r>
              <a:rPr lang="en-US" altLang="zh-CN" sz="3200" b="1" dirty="0">
                <a:solidFill>
                  <a:srgbClr val="A3C8BD"/>
                </a:solidFill>
                <a:cs typeface="+mn-ea"/>
                <a:sym typeface="+mn-lt"/>
              </a:rPr>
              <a:t>THE MOST </a:t>
            </a:r>
            <a:endParaRPr lang="en-US" altLang="zh-CN" sz="3200" b="1" dirty="0">
              <a:solidFill>
                <a:srgbClr val="A3C8BD"/>
              </a:solidFill>
              <a:cs typeface="+mn-ea"/>
              <a:sym typeface="+mn-lt"/>
            </a:endParaRPr>
          </a:p>
          <a:p>
            <a:r>
              <a:rPr lang="en-US" altLang="zh-CN" sz="3200" b="1" dirty="0">
                <a:solidFill>
                  <a:srgbClr val="A3C8BD"/>
                </a:solidFill>
                <a:cs typeface="+mn-ea"/>
                <a:sym typeface="+mn-lt"/>
              </a:rPr>
              <a:t>BEAUTIFUL </a:t>
            </a:r>
            <a:endParaRPr lang="en-US" altLang="zh-CN" sz="3200" b="1" dirty="0">
              <a:solidFill>
                <a:srgbClr val="A3C8BD"/>
              </a:solidFill>
              <a:cs typeface="+mn-ea"/>
              <a:sym typeface="+mn-lt"/>
            </a:endParaRPr>
          </a:p>
          <a:p>
            <a:r>
              <a:rPr lang="en-US" altLang="zh-CN" sz="3200" b="1" dirty="0">
                <a:solidFill>
                  <a:srgbClr val="A3C8BD"/>
                </a:solidFill>
                <a:cs typeface="+mn-ea"/>
                <a:sym typeface="+mn-lt"/>
              </a:rPr>
              <a:t>TIME</a:t>
            </a:r>
            <a:endParaRPr lang="en-US" altLang="zh-CN" sz="3200" b="1" dirty="0">
              <a:solidFill>
                <a:srgbClr val="A3C8BD"/>
              </a:solidFill>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Tm="0">
        <p15:prstTrans prst="pageCurlDoub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20000" decel="8000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ppt_x"/>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1" accel="20000" decel="80000" fill="hold" grpId="0" nodeType="withEffect">
                                  <p:stCondLst>
                                    <p:cond delay="20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ppt_x"/>
                                          </p:val>
                                        </p:tav>
                                        <p:tav tm="100000">
                                          <p:val>
                                            <p:strVal val="#ppt_x"/>
                                          </p:val>
                                        </p:tav>
                                      </p:tavLst>
                                    </p:anim>
                                    <p:anim calcmode="lin" valueType="num">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42" presetClass="entr" presetSubtype="0" fill="hold" nodeType="withEffect">
                                  <p:stCondLst>
                                    <p:cond delay="20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1000"/>
                                        <p:tgtEl>
                                          <p:spTgt spid="3"/>
                                        </p:tgtEl>
                                      </p:cBhvr>
                                    </p:animEffect>
                                    <p:anim calcmode="lin" valueType="num">
                                      <p:cBhvr>
                                        <p:cTn id="16" dur="1000" fill="hold"/>
                                        <p:tgtEl>
                                          <p:spTgt spid="3"/>
                                        </p:tgtEl>
                                        <p:attrNameLst>
                                          <p:attrName>ppt_x</p:attrName>
                                        </p:attrNameLst>
                                      </p:cBhvr>
                                      <p:tavLst>
                                        <p:tav tm="0">
                                          <p:val>
                                            <p:strVal val="#ppt_x"/>
                                          </p:val>
                                        </p:tav>
                                        <p:tav tm="100000">
                                          <p:val>
                                            <p:strVal val="#ppt_x"/>
                                          </p:val>
                                        </p:tav>
                                      </p:tavLst>
                                    </p:anim>
                                    <p:anim calcmode="lin" valueType="num">
                                      <p:cBhvr>
                                        <p:cTn id="17" dur="1000" fill="hold"/>
                                        <p:tgtEl>
                                          <p:spTgt spid="3"/>
                                        </p:tgtEl>
                                        <p:attrNameLst>
                                          <p:attrName>ppt_y</p:attrName>
                                        </p:attrNameLst>
                                      </p:cBhvr>
                                      <p:tavLst>
                                        <p:tav tm="0">
                                          <p:val>
                                            <p:strVal val="#ppt_y+.1"/>
                                          </p:val>
                                        </p:tav>
                                        <p:tav tm="100000">
                                          <p:val>
                                            <p:strVal val="#ppt_y"/>
                                          </p:val>
                                        </p:tav>
                                      </p:tavLst>
                                    </p:anim>
                                  </p:childTnLst>
                                </p:cTn>
                              </p:par>
                            </p:childTnLst>
                          </p:cTn>
                        </p:par>
                        <p:par>
                          <p:cTn id="18" fill="hold">
                            <p:stCondLst>
                              <p:cond delay="1000"/>
                            </p:stCondLst>
                            <p:childTnLst>
                              <p:par>
                                <p:cTn id="19" presetID="2" presetClass="entr" presetSubtype="4" fill="hold" grpId="0" nodeType="afterEffect">
                                  <p:stCondLst>
                                    <p:cond delay="0"/>
                                  </p:stCondLst>
                                  <p:iterate type="lt">
                                    <p:tmPct val="10000"/>
                                  </p:iterate>
                                  <p:childTnLst>
                                    <p:set>
                                      <p:cBhvr>
                                        <p:cTn id="20" dur="1" fill="hold">
                                          <p:stCondLst>
                                            <p:cond delay="0"/>
                                          </p:stCondLst>
                                        </p:cTn>
                                        <p:tgtEl>
                                          <p:spTgt spid="51"/>
                                        </p:tgtEl>
                                        <p:attrNameLst>
                                          <p:attrName>style.visibility</p:attrName>
                                        </p:attrNameLst>
                                      </p:cBhvr>
                                      <p:to>
                                        <p:strVal val="visible"/>
                                      </p:to>
                                    </p:set>
                                    <p:anim calcmode="lin" valueType="num">
                                      <p:cBhvr additive="base">
                                        <p:cTn id="21" dur="500" fill="hold"/>
                                        <p:tgtEl>
                                          <p:spTgt spid="51"/>
                                        </p:tgtEl>
                                        <p:attrNameLst>
                                          <p:attrName>ppt_x</p:attrName>
                                        </p:attrNameLst>
                                      </p:cBhvr>
                                      <p:tavLst>
                                        <p:tav tm="0">
                                          <p:val>
                                            <p:strVal val="#ppt_x"/>
                                          </p:val>
                                        </p:tav>
                                        <p:tav tm="100000">
                                          <p:val>
                                            <p:strVal val="#ppt_x"/>
                                          </p:val>
                                        </p:tav>
                                      </p:tavLst>
                                    </p:anim>
                                    <p:anim calcmode="lin" valueType="num">
                                      <p:cBhvr additive="base">
                                        <p:cTn id="22" dur="500" fill="hold"/>
                                        <p:tgtEl>
                                          <p:spTgt spid="51"/>
                                        </p:tgtEl>
                                        <p:attrNameLst>
                                          <p:attrName>ppt_y</p:attrName>
                                        </p:attrNameLst>
                                      </p:cBhvr>
                                      <p:tavLst>
                                        <p:tav tm="0">
                                          <p:val>
                                            <p:strVal val="1+#ppt_h/2"/>
                                          </p:val>
                                        </p:tav>
                                        <p:tav tm="100000">
                                          <p:val>
                                            <p:strVal val="#ppt_y"/>
                                          </p:val>
                                        </p:tav>
                                      </p:tavLst>
                                    </p:anim>
                                  </p:childTnLst>
                                </p:cTn>
                              </p:par>
                            </p:childTnLst>
                          </p:cTn>
                        </p:par>
                        <p:par>
                          <p:cTn id="23" fill="hold">
                            <p:stCondLst>
                              <p:cond delay="1600"/>
                            </p:stCondLst>
                            <p:childTnLst>
                              <p:par>
                                <p:cTn id="24" presetID="14" presetClass="entr" presetSubtype="10" fill="hold" grpId="0" nodeType="afterEffect">
                                  <p:stCondLst>
                                    <p:cond delay="0"/>
                                  </p:stCondLst>
                                  <p:childTnLst>
                                    <p:set>
                                      <p:cBhvr>
                                        <p:cTn id="25" dur="1" fill="hold">
                                          <p:stCondLst>
                                            <p:cond delay="0"/>
                                          </p:stCondLst>
                                        </p:cTn>
                                        <p:tgtEl>
                                          <p:spTgt spid="49"/>
                                        </p:tgtEl>
                                        <p:attrNameLst>
                                          <p:attrName>style.visibility</p:attrName>
                                        </p:attrNameLst>
                                      </p:cBhvr>
                                      <p:to>
                                        <p:strVal val="visible"/>
                                      </p:to>
                                    </p:set>
                                    <p:animEffect transition="in" filter="randombar(horizontal)">
                                      <p:cBhvr>
                                        <p:cTn id="26" dur="500"/>
                                        <p:tgtEl>
                                          <p:spTgt spid="49"/>
                                        </p:tgtEl>
                                      </p:cBhvr>
                                    </p:animEffect>
                                  </p:childTnLst>
                                </p:cTn>
                              </p:par>
                            </p:childTnLst>
                          </p:cTn>
                        </p:par>
                        <p:par>
                          <p:cTn id="27" fill="hold">
                            <p:stCondLst>
                              <p:cond delay="2100"/>
                            </p:stCondLst>
                            <p:childTnLst>
                              <p:par>
                                <p:cTn id="28" presetID="14" presetClass="entr" presetSubtype="10" fill="hold" grpId="0" nodeType="afterEffect">
                                  <p:stCondLst>
                                    <p:cond delay="0"/>
                                  </p:stCondLst>
                                  <p:childTnLst>
                                    <p:set>
                                      <p:cBhvr>
                                        <p:cTn id="29" dur="1" fill="hold">
                                          <p:stCondLst>
                                            <p:cond delay="0"/>
                                          </p:stCondLst>
                                        </p:cTn>
                                        <p:tgtEl>
                                          <p:spTgt spid="50"/>
                                        </p:tgtEl>
                                        <p:attrNameLst>
                                          <p:attrName>style.visibility</p:attrName>
                                        </p:attrNameLst>
                                      </p:cBhvr>
                                      <p:to>
                                        <p:strVal val="visible"/>
                                      </p:to>
                                    </p:set>
                                    <p:animEffect transition="in" filter="randombar(horizontal)">
                                      <p:cBhvr>
                                        <p:cTn id="30" dur="500"/>
                                        <p:tgtEl>
                                          <p:spTgt spid="50"/>
                                        </p:tgtEl>
                                      </p:cBhvr>
                                    </p:animEffect>
                                  </p:childTnLst>
                                </p:cTn>
                              </p:par>
                            </p:childTnLst>
                          </p:cTn>
                        </p:par>
                        <p:par>
                          <p:cTn id="31" fill="hold">
                            <p:stCondLst>
                              <p:cond delay="2600"/>
                            </p:stCondLst>
                            <p:childTnLst>
                              <p:par>
                                <p:cTn id="32" presetID="14" presetClass="entr" presetSubtype="10" fill="hold" nodeType="afterEffect">
                                  <p:stCondLst>
                                    <p:cond delay="0"/>
                                  </p:stCondLst>
                                  <p:childTnLst>
                                    <p:set>
                                      <p:cBhvr>
                                        <p:cTn id="33" dur="1" fill="hold">
                                          <p:stCondLst>
                                            <p:cond delay="0"/>
                                          </p:stCondLst>
                                        </p:cTn>
                                        <p:tgtEl>
                                          <p:spTgt spid="48"/>
                                        </p:tgtEl>
                                        <p:attrNameLst>
                                          <p:attrName>style.visibility</p:attrName>
                                        </p:attrNameLst>
                                      </p:cBhvr>
                                      <p:to>
                                        <p:strVal val="visible"/>
                                      </p:to>
                                    </p:set>
                                    <p:animEffect transition="in" filter="randombar(horizontal)">
                                      <p:cBhvr>
                                        <p:cTn id="34"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9" grpId="0"/>
      <p:bldP spid="50" grpId="0"/>
      <p:bldP spid="5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íṥļïḋé"/>
          <p:cNvSpPr/>
          <p:nvPr/>
        </p:nvSpPr>
        <p:spPr>
          <a:xfrm>
            <a:off x="4142030" y="586889"/>
            <a:ext cx="3730277" cy="646331"/>
          </a:xfrm>
          <a:prstGeom prst="rect">
            <a:avLst/>
          </a:prstGeom>
          <a:noFill/>
          <a:ln w="3175"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zh-CN" altLang="en-US" sz="3600" dirty="0">
                <a:solidFill>
                  <a:srgbClr val="C0B6B4"/>
                </a:solidFill>
                <a:cs typeface="+mn-ea"/>
                <a:sym typeface="+mn-lt"/>
              </a:rPr>
              <a:t>基本工作概述</a:t>
            </a:r>
            <a:endParaRPr lang="zh-CN" altLang="en-US" sz="3600" dirty="0">
              <a:solidFill>
                <a:srgbClr val="C0B6B4"/>
              </a:solidFill>
              <a:cs typeface="+mn-ea"/>
              <a:sym typeface="+mn-lt"/>
            </a:endParaRPr>
          </a:p>
        </p:txBody>
      </p:sp>
      <p:cxnSp>
        <p:nvCxnSpPr>
          <p:cNvPr id="6" name="直接连接符 5"/>
          <p:cNvCxnSpPr/>
          <p:nvPr/>
        </p:nvCxnSpPr>
        <p:spPr>
          <a:xfrm>
            <a:off x="5451583" y="1358270"/>
            <a:ext cx="1111170" cy="0"/>
          </a:xfrm>
          <a:prstGeom prst="line">
            <a:avLst/>
          </a:prstGeom>
          <a:ln w="19050">
            <a:solidFill>
              <a:srgbClr val="C0B6B4"/>
            </a:solidFill>
          </a:ln>
        </p:spPr>
        <p:style>
          <a:lnRef idx="1">
            <a:schemeClr val="accent1"/>
          </a:lnRef>
          <a:fillRef idx="0">
            <a:schemeClr val="accent1"/>
          </a:fillRef>
          <a:effectRef idx="0">
            <a:schemeClr val="accent1"/>
          </a:effectRef>
          <a:fontRef idx="minor">
            <a:schemeClr val="tx1"/>
          </a:fontRef>
        </p:style>
      </p:cxnSp>
      <p:pic>
        <p:nvPicPr>
          <p:cNvPr id="121" name="图片 120"/>
          <p:cNvPicPr>
            <a:picLocks noChangeAspect="1"/>
          </p:cNvPicPr>
          <p:nvPr/>
        </p:nvPicPr>
        <p:blipFill rotWithShape="1">
          <a:blip r:embed="rId1" cstate="print">
            <a:extLst>
              <a:ext uri="{28A0092B-C50C-407E-A947-70E740481C1C}">
                <a14:useLocalDpi xmlns:a14="http://schemas.microsoft.com/office/drawing/2010/main" val="0"/>
              </a:ext>
            </a:extLst>
          </a:blip>
          <a:srcRect l="25000" r="13576"/>
          <a:stretch>
            <a:fillRect/>
          </a:stretch>
        </p:blipFill>
        <p:spPr>
          <a:xfrm>
            <a:off x="4876800" y="1492045"/>
            <a:ext cx="2995508" cy="4876806"/>
          </a:xfrm>
          <a:prstGeom prst="rect">
            <a:avLst/>
          </a:prstGeom>
        </p:spPr>
      </p:pic>
      <p:sp>
        <p:nvSpPr>
          <p:cNvPr id="124" name="leaves_113860"/>
          <p:cNvSpPr>
            <a:spLocks noChangeAspect="1"/>
          </p:cNvSpPr>
          <p:nvPr/>
        </p:nvSpPr>
        <p:spPr bwMode="auto">
          <a:xfrm>
            <a:off x="3278898" y="3112224"/>
            <a:ext cx="609685" cy="468569"/>
          </a:xfrm>
          <a:custGeom>
            <a:avLst/>
            <a:gdLst>
              <a:gd name="T0" fmla="*/ 372171 w 604011"/>
              <a:gd name="T1" fmla="*/ 372171 w 604011"/>
              <a:gd name="T2" fmla="*/ 372171 w 604011"/>
              <a:gd name="T3" fmla="*/ 372171 w 604011"/>
              <a:gd name="T4" fmla="*/ 372171 w 604011"/>
              <a:gd name="T5" fmla="*/ 372171 w 604011"/>
              <a:gd name="T6" fmla="*/ 372171 w 604011"/>
              <a:gd name="T7" fmla="*/ 372171 w 604011"/>
              <a:gd name="T8" fmla="*/ 372171 w 604011"/>
              <a:gd name="T9" fmla="*/ 372171 w 604011"/>
              <a:gd name="T10" fmla="*/ 372171 w 604011"/>
              <a:gd name="T11" fmla="*/ 372171 w 604011"/>
              <a:gd name="T12" fmla="*/ 372171 w 604011"/>
              <a:gd name="T13" fmla="*/ 372171 w 604011"/>
              <a:gd name="T14" fmla="*/ 372171 w 604011"/>
              <a:gd name="T15" fmla="*/ 372171 w 604011"/>
              <a:gd name="T16" fmla="*/ 372171 w 604011"/>
              <a:gd name="T17" fmla="*/ 372171 w 604011"/>
              <a:gd name="T18" fmla="*/ 372171 w 604011"/>
              <a:gd name="T19" fmla="*/ 372171 w 604011"/>
              <a:gd name="T20" fmla="*/ 372171 w 604011"/>
              <a:gd name="T21" fmla="*/ 372171 w 604011"/>
              <a:gd name="T22" fmla="*/ 372171 w 604011"/>
              <a:gd name="T23" fmla="*/ 372171 w 604011"/>
              <a:gd name="T24" fmla="*/ 372171 w 604011"/>
              <a:gd name="T25" fmla="*/ 372171 w 604011"/>
              <a:gd name="T26" fmla="*/ 372171 w 604011"/>
              <a:gd name="T27" fmla="*/ 372171 w 604011"/>
              <a:gd name="T28" fmla="*/ 372171 w 604011"/>
              <a:gd name="T29" fmla="*/ 372171 w 604011"/>
              <a:gd name="T30" fmla="*/ 372171 w 604011"/>
              <a:gd name="T31" fmla="*/ 372171 w 604011"/>
              <a:gd name="T32" fmla="*/ 372171 w 604011"/>
              <a:gd name="T33" fmla="*/ 372171 w 604011"/>
              <a:gd name="T34" fmla="*/ 372171 w 604011"/>
              <a:gd name="T35" fmla="*/ 372171 w 604011"/>
              <a:gd name="T36" fmla="*/ 372171 w 604011"/>
              <a:gd name="T37" fmla="*/ 372171 w 604011"/>
              <a:gd name="T38" fmla="*/ 372171 w 604011"/>
              <a:gd name="T39" fmla="*/ 372171 w 604011"/>
              <a:gd name="T40" fmla="*/ 372171 w 604011"/>
              <a:gd name="T41" fmla="*/ 372171 w 604011"/>
              <a:gd name="T42" fmla="*/ 372171 w 604011"/>
              <a:gd name="T43" fmla="*/ 372171 w 604011"/>
              <a:gd name="T44" fmla="*/ 372171 w 604011"/>
              <a:gd name="T45" fmla="*/ 372171 w 604011"/>
              <a:gd name="T46" fmla="*/ 372171 w 604011"/>
              <a:gd name="T47" fmla="*/ 372171 w 604011"/>
              <a:gd name="T48" fmla="*/ 372171 w 604011"/>
              <a:gd name="T49" fmla="*/ 372171 w 604011"/>
              <a:gd name="T50" fmla="*/ 372171 w 604011"/>
              <a:gd name="T51" fmla="*/ 372171 w 604011"/>
              <a:gd name="T52" fmla="*/ 372171 w 604011"/>
              <a:gd name="T53" fmla="*/ 372171 w 604011"/>
              <a:gd name="T54" fmla="*/ 372171 w 604011"/>
              <a:gd name="T55" fmla="*/ 372171 w 604011"/>
              <a:gd name="T56" fmla="*/ 372171 w 604011"/>
              <a:gd name="T57" fmla="*/ 372171 w 604011"/>
              <a:gd name="T58" fmla="*/ 372171 w 604011"/>
              <a:gd name="T59" fmla="*/ 372171 w 604011"/>
              <a:gd name="T60" fmla="*/ 372171 w 604011"/>
              <a:gd name="T61" fmla="*/ 372171 w 604011"/>
              <a:gd name="T62" fmla="*/ 372171 w 604011"/>
              <a:gd name="T63" fmla="*/ 372171 w 604011"/>
              <a:gd name="T64" fmla="*/ 372171 w 604011"/>
              <a:gd name="T65" fmla="*/ 372171 w 604011"/>
              <a:gd name="T66" fmla="*/ 372171 w 604011"/>
              <a:gd name="T67" fmla="*/ 372171 w 604011"/>
              <a:gd name="T68" fmla="*/ 372171 w 604011"/>
              <a:gd name="T69" fmla="*/ 372171 w 604011"/>
              <a:gd name="T70" fmla="*/ 372171 w 604011"/>
              <a:gd name="T71" fmla="*/ 372171 w 604011"/>
              <a:gd name="T72" fmla="*/ 372171 w 604011"/>
              <a:gd name="T73" fmla="*/ 372171 w 604011"/>
              <a:gd name="T74" fmla="*/ 372171 w 604011"/>
              <a:gd name="T75" fmla="*/ 372171 w 604011"/>
              <a:gd name="T76" fmla="*/ 372171 w 604011"/>
              <a:gd name="T77" fmla="*/ 372171 w 604011"/>
              <a:gd name="T78" fmla="*/ 372171 w 604011"/>
              <a:gd name="T79" fmla="*/ 372171 w 604011"/>
              <a:gd name="T80" fmla="*/ 372171 w 604011"/>
              <a:gd name="T81" fmla="*/ 372171 w 604011"/>
              <a:gd name="T82" fmla="*/ 372171 w 604011"/>
              <a:gd name="T83" fmla="*/ 372171 w 604011"/>
              <a:gd name="T84" fmla="*/ 372171 w 604011"/>
              <a:gd name="T85" fmla="*/ 372171 w 604011"/>
              <a:gd name="T86" fmla="*/ 372171 w 604011"/>
              <a:gd name="T87" fmla="*/ 372171 w 604011"/>
              <a:gd name="T88" fmla="*/ 372171 w 604011"/>
              <a:gd name="T89" fmla="*/ 372171 w 604011"/>
              <a:gd name="T90" fmla="*/ 372171 w 604011"/>
              <a:gd name="T91" fmla="*/ 372171 w 604011"/>
              <a:gd name="T92" fmla="*/ 372171 w 604011"/>
              <a:gd name="T93" fmla="*/ 372171 w 604011"/>
              <a:gd name="T94" fmla="*/ 372171 w 604011"/>
              <a:gd name="T95" fmla="*/ 372171 w 604011"/>
              <a:gd name="T96" fmla="*/ 372171 w 604011"/>
              <a:gd name="T97" fmla="*/ 372171 w 604011"/>
              <a:gd name="T98" fmla="*/ 372171 w 604011"/>
              <a:gd name="T99" fmla="*/ 372171 w 604011"/>
              <a:gd name="T100" fmla="*/ 372171 w 604011"/>
              <a:gd name="T101" fmla="*/ 372171 w 604011"/>
              <a:gd name="T102" fmla="*/ 372171 w 604011"/>
              <a:gd name="T103" fmla="*/ 372171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46" h="5193">
                <a:moveTo>
                  <a:pt x="5300" y="0"/>
                </a:moveTo>
                <a:cubicBezTo>
                  <a:pt x="4802" y="0"/>
                  <a:pt x="4337" y="150"/>
                  <a:pt x="3954" y="434"/>
                </a:cubicBezTo>
                <a:cubicBezTo>
                  <a:pt x="3616" y="684"/>
                  <a:pt x="3365" y="1031"/>
                  <a:pt x="3266" y="1385"/>
                </a:cubicBezTo>
                <a:cubicBezTo>
                  <a:pt x="3152" y="1791"/>
                  <a:pt x="3244" y="2157"/>
                  <a:pt x="3511" y="2398"/>
                </a:cubicBezTo>
                <a:cubicBezTo>
                  <a:pt x="3419" y="2560"/>
                  <a:pt x="3334" y="2726"/>
                  <a:pt x="3266" y="2888"/>
                </a:cubicBezTo>
                <a:cubicBezTo>
                  <a:pt x="3204" y="2733"/>
                  <a:pt x="3122" y="2595"/>
                  <a:pt x="3028" y="2471"/>
                </a:cubicBezTo>
                <a:cubicBezTo>
                  <a:pt x="3161" y="2261"/>
                  <a:pt x="3179" y="2003"/>
                  <a:pt x="3075" y="1739"/>
                </a:cubicBezTo>
                <a:cubicBezTo>
                  <a:pt x="2977" y="1491"/>
                  <a:pt x="2778" y="1262"/>
                  <a:pt x="2515" y="1094"/>
                </a:cubicBezTo>
                <a:cubicBezTo>
                  <a:pt x="2232" y="913"/>
                  <a:pt x="1898" y="818"/>
                  <a:pt x="1550" y="818"/>
                </a:cubicBezTo>
                <a:cubicBezTo>
                  <a:pt x="1104" y="818"/>
                  <a:pt x="646" y="979"/>
                  <a:pt x="225" y="1283"/>
                </a:cubicBezTo>
                <a:lnTo>
                  <a:pt x="0" y="1447"/>
                </a:lnTo>
                <a:lnTo>
                  <a:pt x="269" y="1520"/>
                </a:lnTo>
                <a:cubicBezTo>
                  <a:pt x="712" y="1641"/>
                  <a:pt x="1066" y="1982"/>
                  <a:pt x="1378" y="2284"/>
                </a:cubicBezTo>
                <a:cubicBezTo>
                  <a:pt x="1697" y="2592"/>
                  <a:pt x="1998" y="2883"/>
                  <a:pt x="2347" y="2883"/>
                </a:cubicBezTo>
                <a:lnTo>
                  <a:pt x="2347" y="2883"/>
                </a:lnTo>
                <a:cubicBezTo>
                  <a:pt x="2519" y="2883"/>
                  <a:pt x="2683" y="2814"/>
                  <a:pt x="2847" y="2674"/>
                </a:cubicBezTo>
                <a:cubicBezTo>
                  <a:pt x="3005" y="2896"/>
                  <a:pt x="3117" y="3169"/>
                  <a:pt x="3117" y="3500"/>
                </a:cubicBezTo>
                <a:lnTo>
                  <a:pt x="3117" y="5193"/>
                </a:lnTo>
                <a:lnTo>
                  <a:pt x="3384" y="5193"/>
                </a:lnTo>
                <a:cubicBezTo>
                  <a:pt x="3384" y="5193"/>
                  <a:pt x="3384" y="3556"/>
                  <a:pt x="3384" y="3468"/>
                </a:cubicBezTo>
                <a:cubicBezTo>
                  <a:pt x="3384" y="3255"/>
                  <a:pt x="3509" y="2942"/>
                  <a:pt x="3731" y="2550"/>
                </a:cubicBezTo>
                <a:cubicBezTo>
                  <a:pt x="3896" y="2639"/>
                  <a:pt x="4051" y="2683"/>
                  <a:pt x="4201" y="2683"/>
                </a:cubicBezTo>
                <a:cubicBezTo>
                  <a:pt x="4691" y="2683"/>
                  <a:pt x="5010" y="2214"/>
                  <a:pt x="5347" y="1717"/>
                </a:cubicBezTo>
                <a:cubicBezTo>
                  <a:pt x="5649" y="1274"/>
                  <a:pt x="5990" y="772"/>
                  <a:pt x="6498" y="511"/>
                </a:cubicBezTo>
                <a:lnTo>
                  <a:pt x="6746" y="385"/>
                </a:lnTo>
                <a:lnTo>
                  <a:pt x="6492" y="271"/>
                </a:lnTo>
                <a:cubicBezTo>
                  <a:pt x="6089" y="91"/>
                  <a:pt x="5689" y="0"/>
                  <a:pt x="5300" y="0"/>
                </a:cubicBezTo>
                <a:close/>
                <a:moveTo>
                  <a:pt x="2347" y="2616"/>
                </a:moveTo>
                <a:lnTo>
                  <a:pt x="2347" y="2616"/>
                </a:lnTo>
                <a:cubicBezTo>
                  <a:pt x="2106" y="2616"/>
                  <a:pt x="1855" y="2373"/>
                  <a:pt x="1564" y="2092"/>
                </a:cubicBezTo>
                <a:cubicBezTo>
                  <a:pt x="1288" y="1826"/>
                  <a:pt x="983" y="1531"/>
                  <a:pt x="600" y="1357"/>
                </a:cubicBezTo>
                <a:cubicBezTo>
                  <a:pt x="911" y="1176"/>
                  <a:pt x="1230" y="1084"/>
                  <a:pt x="1550" y="1084"/>
                </a:cubicBezTo>
                <a:cubicBezTo>
                  <a:pt x="2193" y="1084"/>
                  <a:pt x="2679" y="1463"/>
                  <a:pt x="2827" y="1837"/>
                </a:cubicBezTo>
                <a:cubicBezTo>
                  <a:pt x="2865" y="1934"/>
                  <a:pt x="2905" y="2094"/>
                  <a:pt x="2840" y="2255"/>
                </a:cubicBezTo>
                <a:cubicBezTo>
                  <a:pt x="2601" y="2012"/>
                  <a:pt x="2337" y="1846"/>
                  <a:pt x="2174" y="1743"/>
                </a:cubicBezTo>
                <a:cubicBezTo>
                  <a:pt x="2126" y="1713"/>
                  <a:pt x="2084" y="1687"/>
                  <a:pt x="2057" y="1667"/>
                </a:cubicBezTo>
                <a:lnTo>
                  <a:pt x="1902" y="1884"/>
                </a:lnTo>
                <a:cubicBezTo>
                  <a:pt x="1936" y="1908"/>
                  <a:pt x="1980" y="1936"/>
                  <a:pt x="2031" y="1968"/>
                </a:cubicBezTo>
                <a:cubicBezTo>
                  <a:pt x="2200" y="2075"/>
                  <a:pt x="2456" y="2236"/>
                  <a:pt x="2677" y="2469"/>
                </a:cubicBezTo>
                <a:cubicBezTo>
                  <a:pt x="2562" y="2568"/>
                  <a:pt x="2454" y="2616"/>
                  <a:pt x="2347" y="2616"/>
                </a:cubicBezTo>
                <a:close/>
                <a:moveTo>
                  <a:pt x="5127" y="1567"/>
                </a:moveTo>
                <a:cubicBezTo>
                  <a:pt x="4817" y="2023"/>
                  <a:pt x="4550" y="2416"/>
                  <a:pt x="4201" y="2416"/>
                </a:cubicBezTo>
                <a:cubicBezTo>
                  <a:pt x="4099" y="2416"/>
                  <a:pt x="3989" y="2384"/>
                  <a:pt x="3868" y="2320"/>
                </a:cubicBezTo>
                <a:cubicBezTo>
                  <a:pt x="3880" y="2301"/>
                  <a:pt x="3892" y="2282"/>
                  <a:pt x="3904" y="2262"/>
                </a:cubicBezTo>
                <a:cubicBezTo>
                  <a:pt x="4168" y="1845"/>
                  <a:pt x="4437" y="1506"/>
                  <a:pt x="4439" y="1503"/>
                </a:cubicBezTo>
                <a:lnTo>
                  <a:pt x="4231" y="1337"/>
                </a:lnTo>
                <a:cubicBezTo>
                  <a:pt x="4208" y="1366"/>
                  <a:pt x="3926" y="1722"/>
                  <a:pt x="3652" y="2162"/>
                </a:cubicBezTo>
                <a:cubicBezTo>
                  <a:pt x="3491" y="1989"/>
                  <a:pt x="3443" y="1741"/>
                  <a:pt x="3522" y="1457"/>
                </a:cubicBezTo>
                <a:cubicBezTo>
                  <a:pt x="3606" y="1159"/>
                  <a:pt x="3821" y="864"/>
                  <a:pt x="4113" y="648"/>
                </a:cubicBezTo>
                <a:cubicBezTo>
                  <a:pt x="4347" y="474"/>
                  <a:pt x="4744" y="267"/>
                  <a:pt x="5300" y="267"/>
                </a:cubicBezTo>
                <a:cubicBezTo>
                  <a:pt x="5573" y="267"/>
                  <a:pt x="5854" y="317"/>
                  <a:pt x="6139" y="417"/>
                </a:cubicBezTo>
                <a:cubicBezTo>
                  <a:pt x="5702" y="720"/>
                  <a:pt x="5399" y="1167"/>
                  <a:pt x="5127" y="1567"/>
                </a:cubicBezTo>
                <a:close/>
              </a:path>
            </a:pathLst>
          </a:custGeom>
          <a:solidFill>
            <a:srgbClr val="90634C"/>
          </a:solidFill>
          <a:ln>
            <a:noFill/>
          </a:ln>
        </p:spPr>
        <p:txBody>
          <a:bodyPr/>
          <a:lstStyle/>
          <a:p>
            <a:endParaRPr lang="zh-CN" altLang="en-US">
              <a:cs typeface="+mn-ea"/>
              <a:sym typeface="+mn-lt"/>
            </a:endParaRPr>
          </a:p>
        </p:txBody>
      </p:sp>
      <p:sp>
        <p:nvSpPr>
          <p:cNvPr id="132" name="Shape 3155"/>
          <p:cNvSpPr txBox="1"/>
          <p:nvPr/>
        </p:nvSpPr>
        <p:spPr>
          <a:xfrm>
            <a:off x="1373216" y="3348467"/>
            <a:ext cx="3048001" cy="498598"/>
          </a:xfrm>
          <a:prstGeom prst="rect">
            <a:avLst/>
          </a:prstGeom>
        </p:spPr>
        <p:txBody>
          <a:bodyPr numCol="1" spcCol="38100">
            <a:spAutoFit/>
          </a:bodyPr>
          <a:lstStyle>
            <a:lvl1pPr marL="0" marR="0" indent="0" algn="l" defTabSz="410845" rtl="0" latinLnBrk="0">
              <a:lnSpc>
                <a:spcPct val="110000"/>
              </a:lnSpc>
              <a:spcBef>
                <a:spcPts val="0"/>
              </a:spcBef>
              <a:spcAft>
                <a:spcPts val="0"/>
              </a:spcAft>
              <a:buClrTx/>
              <a:buSzTx/>
              <a:buFontTx/>
              <a:buNone/>
              <a:defRPr sz="1200" b="0" i="0" u="none" strike="noStrike" cap="none" spc="0" baseline="0">
                <a:ln>
                  <a:noFill/>
                </a:ln>
                <a:solidFill>
                  <a:schemeClr val="tx1">
                    <a:alpha val="35000"/>
                  </a:schemeClr>
                </a:solidFill>
                <a:uFillTx/>
                <a:latin typeface="+mn-lt"/>
                <a:ea typeface="+mn-ea"/>
                <a:cs typeface="+mn-cs"/>
                <a:sym typeface="Titillium Web"/>
              </a:defRPr>
            </a:lvl1pPr>
            <a:lvl2pPr marL="0" marR="0" indent="114300" algn="l" defTabSz="410845" rtl="0" latinLnBrk="0">
              <a:lnSpc>
                <a:spcPct val="100000"/>
              </a:lnSpc>
              <a:spcBef>
                <a:spcPts val="0"/>
              </a:spcBef>
              <a:spcAft>
                <a:spcPts val="0"/>
              </a:spcAft>
              <a:buClrTx/>
              <a:buSzTx/>
              <a:buFontTx/>
              <a:buNone/>
              <a:defRPr sz="1500" b="0" i="0" u="none" strike="noStrike" cap="none" spc="0" baseline="0">
                <a:ln>
                  <a:noFill/>
                </a:ln>
                <a:solidFill>
                  <a:schemeClr val="accent6">
                    <a:hueOff val="-2214564"/>
                    <a:satOff val="-18454"/>
                    <a:lumOff val="-82929"/>
                    <a:alpha val="70145"/>
                  </a:schemeClr>
                </a:solidFill>
                <a:uFillTx/>
                <a:latin typeface="+mn-lt"/>
                <a:ea typeface="+mn-ea"/>
                <a:cs typeface="+mn-cs"/>
                <a:sym typeface="Titillium Web"/>
              </a:defRPr>
            </a:lvl2pPr>
            <a:lvl3pPr marL="0" marR="0" indent="228600" algn="l" defTabSz="410845" rtl="0" latinLnBrk="0">
              <a:lnSpc>
                <a:spcPct val="100000"/>
              </a:lnSpc>
              <a:spcBef>
                <a:spcPts val="0"/>
              </a:spcBef>
              <a:spcAft>
                <a:spcPts val="0"/>
              </a:spcAft>
              <a:buClrTx/>
              <a:buSzTx/>
              <a:buFontTx/>
              <a:buNone/>
              <a:defRPr sz="1500" b="0" i="0" u="none" strike="noStrike" cap="none" spc="0" baseline="0">
                <a:ln>
                  <a:noFill/>
                </a:ln>
                <a:solidFill>
                  <a:schemeClr val="accent6">
                    <a:hueOff val="-2214564"/>
                    <a:satOff val="-18454"/>
                    <a:lumOff val="-82929"/>
                    <a:alpha val="70145"/>
                  </a:schemeClr>
                </a:solidFill>
                <a:uFillTx/>
                <a:latin typeface="+mn-lt"/>
                <a:ea typeface="+mn-ea"/>
                <a:cs typeface="+mn-cs"/>
                <a:sym typeface="Titillium Web"/>
              </a:defRPr>
            </a:lvl3pPr>
            <a:lvl4pPr marL="0" marR="0" indent="342900" algn="l" defTabSz="410845" rtl="0" latinLnBrk="0">
              <a:lnSpc>
                <a:spcPct val="100000"/>
              </a:lnSpc>
              <a:spcBef>
                <a:spcPts val="0"/>
              </a:spcBef>
              <a:spcAft>
                <a:spcPts val="0"/>
              </a:spcAft>
              <a:buClrTx/>
              <a:buSzTx/>
              <a:buFontTx/>
              <a:buNone/>
              <a:defRPr sz="1500" b="0" i="0" u="none" strike="noStrike" cap="none" spc="0" baseline="0">
                <a:ln>
                  <a:noFill/>
                </a:ln>
                <a:solidFill>
                  <a:schemeClr val="accent6">
                    <a:hueOff val="-2214564"/>
                    <a:satOff val="-18454"/>
                    <a:lumOff val="-82929"/>
                    <a:alpha val="70145"/>
                  </a:schemeClr>
                </a:solidFill>
                <a:uFillTx/>
                <a:latin typeface="+mn-lt"/>
                <a:ea typeface="+mn-ea"/>
                <a:cs typeface="+mn-cs"/>
                <a:sym typeface="Titillium Web"/>
              </a:defRPr>
            </a:lvl4pPr>
            <a:lvl5pPr marL="0" marR="0" indent="457200" algn="l" defTabSz="410845" rtl="0" latinLnBrk="0">
              <a:lnSpc>
                <a:spcPct val="100000"/>
              </a:lnSpc>
              <a:spcBef>
                <a:spcPts val="0"/>
              </a:spcBef>
              <a:spcAft>
                <a:spcPts val="0"/>
              </a:spcAft>
              <a:buClrTx/>
              <a:buSzTx/>
              <a:buFontTx/>
              <a:buNone/>
              <a:defRPr sz="1500" b="0" i="0" u="none" strike="noStrike" cap="none" spc="0" baseline="0">
                <a:ln>
                  <a:noFill/>
                </a:ln>
                <a:solidFill>
                  <a:schemeClr val="accent6">
                    <a:hueOff val="-2214564"/>
                    <a:satOff val="-18454"/>
                    <a:lumOff val="-82929"/>
                    <a:alpha val="70145"/>
                  </a:schemeClr>
                </a:solidFill>
                <a:uFillTx/>
                <a:latin typeface="+mn-lt"/>
                <a:ea typeface="+mn-ea"/>
                <a:cs typeface="+mn-cs"/>
                <a:sym typeface="Titillium Web"/>
              </a:defRPr>
            </a:lvl5pPr>
            <a:lvl6pPr marL="0" marR="0" indent="571500" algn="l" defTabSz="410845" rtl="0" latinLnBrk="0">
              <a:lnSpc>
                <a:spcPct val="100000"/>
              </a:lnSpc>
              <a:spcBef>
                <a:spcPts val="0"/>
              </a:spcBef>
              <a:spcAft>
                <a:spcPts val="0"/>
              </a:spcAft>
              <a:buClrTx/>
              <a:buSzTx/>
              <a:buFontTx/>
              <a:buNone/>
              <a:defRPr sz="1500" b="0" i="0" u="none" strike="noStrike" cap="none" spc="0" baseline="0">
                <a:ln>
                  <a:noFill/>
                </a:ln>
                <a:solidFill>
                  <a:schemeClr val="accent6">
                    <a:hueOff val="-2214564"/>
                    <a:satOff val="-18454"/>
                    <a:lumOff val="-82929"/>
                    <a:alpha val="70145"/>
                  </a:schemeClr>
                </a:solidFill>
                <a:uFillTx/>
                <a:latin typeface="+mn-lt"/>
                <a:ea typeface="+mn-ea"/>
                <a:cs typeface="+mn-cs"/>
                <a:sym typeface="Titillium Web"/>
              </a:defRPr>
            </a:lvl6pPr>
            <a:lvl7pPr marL="0" marR="0" indent="685800" algn="l" defTabSz="410845" rtl="0" latinLnBrk="0">
              <a:lnSpc>
                <a:spcPct val="100000"/>
              </a:lnSpc>
              <a:spcBef>
                <a:spcPts val="0"/>
              </a:spcBef>
              <a:spcAft>
                <a:spcPts val="0"/>
              </a:spcAft>
              <a:buClrTx/>
              <a:buSzTx/>
              <a:buFontTx/>
              <a:buNone/>
              <a:defRPr sz="1500" b="0" i="0" u="none" strike="noStrike" cap="none" spc="0" baseline="0">
                <a:ln>
                  <a:noFill/>
                </a:ln>
                <a:solidFill>
                  <a:schemeClr val="accent6">
                    <a:hueOff val="-2214564"/>
                    <a:satOff val="-18454"/>
                    <a:lumOff val="-82929"/>
                    <a:alpha val="70145"/>
                  </a:schemeClr>
                </a:solidFill>
                <a:uFillTx/>
                <a:latin typeface="+mn-lt"/>
                <a:ea typeface="+mn-ea"/>
                <a:cs typeface="+mn-cs"/>
                <a:sym typeface="Titillium Web"/>
              </a:defRPr>
            </a:lvl7pPr>
            <a:lvl8pPr marL="0" marR="0" indent="800100" algn="l" defTabSz="410845" rtl="0" latinLnBrk="0">
              <a:lnSpc>
                <a:spcPct val="100000"/>
              </a:lnSpc>
              <a:spcBef>
                <a:spcPts val="0"/>
              </a:spcBef>
              <a:spcAft>
                <a:spcPts val="0"/>
              </a:spcAft>
              <a:buClrTx/>
              <a:buSzTx/>
              <a:buFontTx/>
              <a:buNone/>
              <a:defRPr sz="1500" b="0" i="0" u="none" strike="noStrike" cap="none" spc="0" baseline="0">
                <a:ln>
                  <a:noFill/>
                </a:ln>
                <a:solidFill>
                  <a:schemeClr val="accent6">
                    <a:hueOff val="-2214564"/>
                    <a:satOff val="-18454"/>
                    <a:lumOff val="-82929"/>
                    <a:alpha val="70145"/>
                  </a:schemeClr>
                </a:solidFill>
                <a:uFillTx/>
                <a:latin typeface="+mn-lt"/>
                <a:ea typeface="+mn-ea"/>
                <a:cs typeface="+mn-cs"/>
                <a:sym typeface="Titillium Web"/>
              </a:defRPr>
            </a:lvl8pPr>
            <a:lvl9pPr marL="0" marR="0" indent="914400" algn="l" defTabSz="410845" rtl="0" latinLnBrk="0">
              <a:lnSpc>
                <a:spcPct val="100000"/>
              </a:lnSpc>
              <a:spcBef>
                <a:spcPts val="0"/>
              </a:spcBef>
              <a:spcAft>
                <a:spcPts val="0"/>
              </a:spcAft>
              <a:buClrTx/>
              <a:buSzTx/>
              <a:buFontTx/>
              <a:buNone/>
              <a:defRPr sz="1500" b="0" i="0" u="none" strike="noStrike" cap="none" spc="0" baseline="0">
                <a:ln>
                  <a:noFill/>
                </a:ln>
                <a:solidFill>
                  <a:schemeClr val="accent6">
                    <a:hueOff val="-2214564"/>
                    <a:satOff val="-18454"/>
                    <a:lumOff val="-82929"/>
                    <a:alpha val="70145"/>
                  </a:schemeClr>
                </a:solidFill>
                <a:uFillTx/>
                <a:latin typeface="+mn-lt"/>
                <a:ea typeface="+mn-ea"/>
                <a:cs typeface="+mn-cs"/>
                <a:sym typeface="Titillium Web"/>
              </a:defRPr>
            </a:lvl9pPr>
          </a:lstStyle>
          <a:p>
            <a:pPr marL="0" marR="0" lvl="0" indent="0" algn="l" defTabSz="410845" rtl="0" eaLnBrk="1" fontAlgn="auto" latinLnBrk="0" hangingPunct="1">
              <a:lnSpc>
                <a:spcPct val="110000"/>
              </a:lnSpc>
              <a:spcBef>
                <a:spcPts val="0"/>
              </a:spcBef>
              <a:spcAft>
                <a:spcPts val="0"/>
              </a:spcAft>
              <a:buClrTx/>
              <a:buSzTx/>
              <a:buFontTx/>
              <a:buNone/>
              <a:defRPr/>
            </a:pPr>
            <a:r>
              <a:rPr kumimoji="0" lang="en-US" sz="1200" b="0" i="0" u="none" strike="noStrike" kern="0" cap="none" spc="0" normalizeH="0" baseline="0" noProof="0" dirty="0">
                <a:ln>
                  <a:noFill/>
                </a:ln>
                <a:solidFill>
                  <a:srgbClr val="000000">
                    <a:alpha val="34675"/>
                    <a:alpha val="35000"/>
                  </a:srgbClr>
                </a:solidFill>
                <a:effectLst/>
                <a:uLnTx/>
                <a:uFillTx/>
                <a:cs typeface="+mn-ea"/>
                <a:sym typeface="+mn-lt"/>
              </a:rPr>
              <a:t>/ This is the place</a:t>
            </a:r>
            <a:br>
              <a:rPr kumimoji="0" lang="en-US" sz="1200" b="0" i="0" u="none" strike="noStrike" kern="0" cap="none" spc="0" normalizeH="0" baseline="0" noProof="0" dirty="0">
                <a:ln>
                  <a:noFill/>
                </a:ln>
                <a:solidFill>
                  <a:srgbClr val="000000">
                    <a:alpha val="34675"/>
                    <a:alpha val="35000"/>
                  </a:srgbClr>
                </a:solidFill>
                <a:effectLst/>
                <a:uLnTx/>
                <a:uFillTx/>
                <a:cs typeface="+mn-ea"/>
                <a:sym typeface="+mn-lt"/>
              </a:rPr>
            </a:br>
            <a:r>
              <a:rPr kumimoji="0" lang="en-US" sz="1200" b="0" i="0" u="none" strike="noStrike" kern="0" cap="none" spc="0" normalizeH="0" baseline="0" noProof="0" dirty="0">
                <a:ln>
                  <a:noFill/>
                </a:ln>
                <a:solidFill>
                  <a:srgbClr val="000000">
                    <a:alpha val="34675"/>
                    <a:alpha val="35000"/>
                  </a:srgbClr>
                </a:solidFill>
                <a:effectLst/>
                <a:uLnTx/>
                <a:uFillTx/>
                <a:cs typeface="+mn-ea"/>
                <a:sym typeface="+mn-lt"/>
              </a:rPr>
              <a:t>for subtitle /</a:t>
            </a:r>
            <a:endParaRPr kumimoji="0" lang="en-US" sz="1200" b="0" i="0" u="none" strike="noStrike" kern="0" cap="none" spc="0" normalizeH="0" baseline="0" noProof="0" dirty="0">
              <a:ln>
                <a:noFill/>
              </a:ln>
              <a:solidFill>
                <a:srgbClr val="000000">
                  <a:alpha val="34675"/>
                  <a:alpha val="35000"/>
                </a:srgbClr>
              </a:solidFill>
              <a:effectLst/>
              <a:uLnTx/>
              <a:uFillTx/>
              <a:cs typeface="+mn-ea"/>
              <a:sym typeface="+mn-lt"/>
            </a:endParaRPr>
          </a:p>
        </p:txBody>
      </p:sp>
      <p:sp>
        <p:nvSpPr>
          <p:cNvPr id="133" name="Shape 3157"/>
          <p:cNvSpPr txBox="1"/>
          <p:nvPr/>
        </p:nvSpPr>
        <p:spPr>
          <a:xfrm>
            <a:off x="1373216" y="2173973"/>
            <a:ext cx="2592418" cy="1174493"/>
          </a:xfrm>
          <a:prstGeom prst="rect">
            <a:avLst/>
          </a:prstGeom>
          <a:ln w="12700">
            <a:miter lim="400000"/>
          </a:ln>
        </p:spPr>
        <p:txBody>
          <a:bodyPr lIns="50800" tIns="50800" rIns="50800" bIns="50800" anchor="b">
            <a:normAutofit/>
          </a:bodyPr>
          <a:lstStyle>
            <a:lvl1pPr marL="0" marR="0" indent="0" algn="l" defTabSz="410845" latinLnBrk="0">
              <a:lnSpc>
                <a:spcPct val="100000"/>
              </a:lnSpc>
              <a:spcBef>
                <a:spcPts val="0"/>
              </a:spcBef>
              <a:spcAft>
                <a:spcPts val="0"/>
              </a:spcAft>
              <a:buClrTx/>
              <a:buSzTx/>
              <a:buFontTx/>
              <a:buNone/>
              <a:defRPr sz="4000" b="0" i="0" u="none" strike="noStrike" cap="none" spc="0" baseline="0">
                <a:ln>
                  <a:noFill/>
                </a:ln>
                <a:solidFill>
                  <a:schemeClr val="accent6">
                    <a:hueOff val="-2214564"/>
                    <a:satOff val="-18454"/>
                    <a:lumOff val="-82929"/>
                  </a:schemeClr>
                </a:solidFill>
                <a:uFillTx/>
                <a:latin typeface="+mn-lt"/>
                <a:ea typeface="+mn-ea"/>
                <a:cs typeface="+mn-cs"/>
                <a:sym typeface="Titillium Web"/>
              </a:defRPr>
            </a:lvl1pPr>
            <a:lvl2pPr marL="0" marR="0" indent="114300" algn="ctr" defTabSz="410845" latinLnBrk="0">
              <a:lnSpc>
                <a:spcPct val="80000"/>
              </a:lnSpc>
              <a:spcBef>
                <a:spcPts val="0"/>
              </a:spcBef>
              <a:spcAft>
                <a:spcPts val="0"/>
              </a:spcAft>
              <a:buClrTx/>
              <a:buSzTx/>
              <a:buFontTx/>
              <a:buNone/>
              <a:defRPr sz="4000" b="0" i="0" u="none" strike="noStrike" cap="none" spc="0" baseline="0">
                <a:ln>
                  <a:noFill/>
                </a:ln>
                <a:solidFill>
                  <a:schemeClr val="accent6">
                    <a:hueOff val="-2214564"/>
                    <a:satOff val="-18454"/>
                    <a:lumOff val="-82929"/>
                  </a:schemeClr>
                </a:solidFill>
                <a:uFillTx/>
                <a:latin typeface="+mn-lt"/>
                <a:ea typeface="+mn-ea"/>
                <a:cs typeface="+mn-cs"/>
                <a:sym typeface="Titillium Web"/>
              </a:defRPr>
            </a:lvl2pPr>
            <a:lvl3pPr marL="0" marR="0" indent="228600" algn="ctr" defTabSz="410845" latinLnBrk="0">
              <a:lnSpc>
                <a:spcPct val="80000"/>
              </a:lnSpc>
              <a:spcBef>
                <a:spcPts val="0"/>
              </a:spcBef>
              <a:spcAft>
                <a:spcPts val="0"/>
              </a:spcAft>
              <a:buClrTx/>
              <a:buSzTx/>
              <a:buFontTx/>
              <a:buNone/>
              <a:defRPr sz="4000" b="0" i="0" u="none" strike="noStrike" cap="none" spc="0" baseline="0">
                <a:ln>
                  <a:noFill/>
                </a:ln>
                <a:solidFill>
                  <a:schemeClr val="accent6">
                    <a:hueOff val="-2214564"/>
                    <a:satOff val="-18454"/>
                    <a:lumOff val="-82929"/>
                  </a:schemeClr>
                </a:solidFill>
                <a:uFillTx/>
                <a:latin typeface="+mn-lt"/>
                <a:ea typeface="+mn-ea"/>
                <a:cs typeface="+mn-cs"/>
                <a:sym typeface="Titillium Web"/>
              </a:defRPr>
            </a:lvl3pPr>
            <a:lvl4pPr marL="0" marR="0" indent="342900" algn="ctr" defTabSz="410845" latinLnBrk="0">
              <a:lnSpc>
                <a:spcPct val="80000"/>
              </a:lnSpc>
              <a:spcBef>
                <a:spcPts val="0"/>
              </a:spcBef>
              <a:spcAft>
                <a:spcPts val="0"/>
              </a:spcAft>
              <a:buClrTx/>
              <a:buSzTx/>
              <a:buFontTx/>
              <a:buNone/>
              <a:defRPr sz="4000" b="0" i="0" u="none" strike="noStrike" cap="none" spc="0" baseline="0">
                <a:ln>
                  <a:noFill/>
                </a:ln>
                <a:solidFill>
                  <a:schemeClr val="accent6">
                    <a:hueOff val="-2214564"/>
                    <a:satOff val="-18454"/>
                    <a:lumOff val="-82929"/>
                  </a:schemeClr>
                </a:solidFill>
                <a:uFillTx/>
                <a:latin typeface="+mn-lt"/>
                <a:ea typeface="+mn-ea"/>
                <a:cs typeface="+mn-cs"/>
                <a:sym typeface="Titillium Web"/>
              </a:defRPr>
            </a:lvl4pPr>
            <a:lvl5pPr marL="0" marR="0" indent="457200" algn="ctr" defTabSz="410845" latinLnBrk="0">
              <a:lnSpc>
                <a:spcPct val="80000"/>
              </a:lnSpc>
              <a:spcBef>
                <a:spcPts val="0"/>
              </a:spcBef>
              <a:spcAft>
                <a:spcPts val="0"/>
              </a:spcAft>
              <a:buClrTx/>
              <a:buSzTx/>
              <a:buFontTx/>
              <a:buNone/>
              <a:defRPr sz="4000" b="0" i="0" u="none" strike="noStrike" cap="none" spc="0" baseline="0">
                <a:ln>
                  <a:noFill/>
                </a:ln>
                <a:solidFill>
                  <a:schemeClr val="accent6">
                    <a:hueOff val="-2214564"/>
                    <a:satOff val="-18454"/>
                    <a:lumOff val="-82929"/>
                  </a:schemeClr>
                </a:solidFill>
                <a:uFillTx/>
                <a:latin typeface="+mn-lt"/>
                <a:ea typeface="+mn-ea"/>
                <a:cs typeface="+mn-cs"/>
                <a:sym typeface="Titillium Web"/>
              </a:defRPr>
            </a:lvl5pPr>
            <a:lvl6pPr marL="0" marR="0" indent="571500" algn="ctr" defTabSz="410845" latinLnBrk="0">
              <a:lnSpc>
                <a:spcPct val="80000"/>
              </a:lnSpc>
              <a:spcBef>
                <a:spcPts val="0"/>
              </a:spcBef>
              <a:spcAft>
                <a:spcPts val="0"/>
              </a:spcAft>
              <a:buClrTx/>
              <a:buSzTx/>
              <a:buFontTx/>
              <a:buNone/>
              <a:defRPr sz="4000" b="0" i="0" u="none" strike="noStrike" cap="none" spc="0" baseline="0">
                <a:ln>
                  <a:noFill/>
                </a:ln>
                <a:solidFill>
                  <a:schemeClr val="accent6">
                    <a:hueOff val="-2214564"/>
                    <a:satOff val="-18454"/>
                    <a:lumOff val="-82929"/>
                  </a:schemeClr>
                </a:solidFill>
                <a:uFillTx/>
                <a:latin typeface="+mn-lt"/>
                <a:ea typeface="+mn-ea"/>
                <a:cs typeface="+mn-cs"/>
                <a:sym typeface="Titillium Web"/>
              </a:defRPr>
            </a:lvl6pPr>
            <a:lvl7pPr marL="0" marR="0" indent="685800" algn="ctr" defTabSz="410845" latinLnBrk="0">
              <a:lnSpc>
                <a:spcPct val="80000"/>
              </a:lnSpc>
              <a:spcBef>
                <a:spcPts val="0"/>
              </a:spcBef>
              <a:spcAft>
                <a:spcPts val="0"/>
              </a:spcAft>
              <a:buClrTx/>
              <a:buSzTx/>
              <a:buFontTx/>
              <a:buNone/>
              <a:defRPr sz="4000" b="0" i="0" u="none" strike="noStrike" cap="none" spc="0" baseline="0">
                <a:ln>
                  <a:noFill/>
                </a:ln>
                <a:solidFill>
                  <a:schemeClr val="accent6">
                    <a:hueOff val="-2214564"/>
                    <a:satOff val="-18454"/>
                    <a:lumOff val="-82929"/>
                  </a:schemeClr>
                </a:solidFill>
                <a:uFillTx/>
                <a:latin typeface="+mn-lt"/>
                <a:ea typeface="+mn-ea"/>
                <a:cs typeface="+mn-cs"/>
                <a:sym typeface="Titillium Web"/>
              </a:defRPr>
            </a:lvl7pPr>
            <a:lvl8pPr marL="0" marR="0" indent="800100" algn="ctr" defTabSz="410845" latinLnBrk="0">
              <a:lnSpc>
                <a:spcPct val="80000"/>
              </a:lnSpc>
              <a:spcBef>
                <a:spcPts val="0"/>
              </a:spcBef>
              <a:spcAft>
                <a:spcPts val="0"/>
              </a:spcAft>
              <a:buClrTx/>
              <a:buSzTx/>
              <a:buFontTx/>
              <a:buNone/>
              <a:defRPr sz="4000" b="0" i="0" u="none" strike="noStrike" cap="none" spc="0" baseline="0">
                <a:ln>
                  <a:noFill/>
                </a:ln>
                <a:solidFill>
                  <a:schemeClr val="accent6">
                    <a:hueOff val="-2214564"/>
                    <a:satOff val="-18454"/>
                    <a:lumOff val="-82929"/>
                  </a:schemeClr>
                </a:solidFill>
                <a:uFillTx/>
                <a:latin typeface="+mn-lt"/>
                <a:ea typeface="+mn-ea"/>
                <a:cs typeface="+mn-cs"/>
                <a:sym typeface="Titillium Web"/>
              </a:defRPr>
            </a:lvl8pPr>
            <a:lvl9pPr marL="0" marR="0" indent="914400" algn="ctr" defTabSz="410845" latinLnBrk="0">
              <a:lnSpc>
                <a:spcPct val="80000"/>
              </a:lnSpc>
              <a:spcBef>
                <a:spcPts val="0"/>
              </a:spcBef>
              <a:spcAft>
                <a:spcPts val="0"/>
              </a:spcAft>
              <a:buClrTx/>
              <a:buSzTx/>
              <a:buFontTx/>
              <a:buNone/>
              <a:defRPr sz="4000" b="0" i="0" u="none" strike="noStrike" cap="none" spc="0" baseline="0">
                <a:ln>
                  <a:noFill/>
                </a:ln>
                <a:solidFill>
                  <a:schemeClr val="accent6">
                    <a:hueOff val="-2214564"/>
                    <a:satOff val="-18454"/>
                    <a:lumOff val="-82929"/>
                  </a:schemeClr>
                </a:solidFill>
                <a:uFillTx/>
                <a:latin typeface="+mn-lt"/>
                <a:ea typeface="+mn-ea"/>
                <a:cs typeface="+mn-cs"/>
                <a:sym typeface="Titillium Web"/>
              </a:defRPr>
            </a:lvl9pPr>
          </a:lstStyle>
          <a:p>
            <a:pPr lvl="0"/>
            <a:r>
              <a:rPr lang="en-US" sz="3200" kern="0" dirty="0">
                <a:solidFill>
                  <a:srgbClr val="C0B6B4"/>
                </a:solidFill>
                <a:cs typeface="+mn-ea"/>
                <a:sym typeface="+mn-lt"/>
              </a:rPr>
              <a:t>ADD YOUR HERE</a:t>
            </a:r>
            <a:endParaRPr lang="en-US" sz="3200" kern="0" dirty="0">
              <a:solidFill>
                <a:srgbClr val="C0B6B4"/>
              </a:solidFill>
              <a:cs typeface="+mn-ea"/>
              <a:sym typeface="+mn-lt"/>
            </a:endParaRPr>
          </a:p>
        </p:txBody>
      </p:sp>
      <p:sp>
        <p:nvSpPr>
          <p:cNvPr id="134" name="Shape 3158"/>
          <p:cNvSpPr txBox="1"/>
          <p:nvPr/>
        </p:nvSpPr>
        <p:spPr>
          <a:xfrm>
            <a:off x="1373216" y="4073177"/>
            <a:ext cx="3048000" cy="1727697"/>
          </a:xfrm>
          <a:prstGeom prst="rect">
            <a:avLst/>
          </a:prstGeom>
        </p:spPr>
        <p:txBody>
          <a:bodyPr numCol="1" spcCol="38100"/>
          <a:lstStyle>
            <a:lvl1pPr marL="0" marR="0" indent="0" algn="l" defTabSz="410845" rtl="0" latinLnBrk="0">
              <a:lnSpc>
                <a:spcPct val="130000"/>
              </a:lnSpc>
              <a:spcBef>
                <a:spcPts val="0"/>
              </a:spcBef>
              <a:spcAft>
                <a:spcPts val="0"/>
              </a:spcAft>
              <a:buClrTx/>
              <a:buSzTx/>
              <a:buFontTx/>
              <a:buNone/>
              <a:defRPr sz="1500" b="0" i="0" u="none" strike="noStrike" cap="none" spc="0" baseline="0">
                <a:ln>
                  <a:noFill/>
                </a:ln>
                <a:solidFill>
                  <a:srgbClr val="1C1E21"/>
                </a:solidFill>
                <a:uFillTx/>
                <a:latin typeface="+mn-lt"/>
                <a:ea typeface="+mn-ea"/>
                <a:cs typeface="+mn-cs"/>
                <a:sym typeface="Titillium Web"/>
              </a:defRPr>
            </a:lvl1pPr>
            <a:lvl2pPr marL="0" marR="0" indent="114300" algn="l" defTabSz="410845" rtl="0" latinLnBrk="0">
              <a:lnSpc>
                <a:spcPct val="130000"/>
              </a:lnSpc>
              <a:spcBef>
                <a:spcPts val="0"/>
              </a:spcBef>
              <a:spcAft>
                <a:spcPts val="0"/>
              </a:spcAft>
              <a:buClrTx/>
              <a:buSzTx/>
              <a:buFontTx/>
              <a:buNone/>
              <a:defRPr sz="1500" b="0" i="0" u="none" strike="noStrike" cap="none" spc="0" baseline="0">
                <a:ln>
                  <a:noFill/>
                </a:ln>
                <a:solidFill>
                  <a:schemeClr val="accent6">
                    <a:hueOff val="-2214564"/>
                    <a:satOff val="-18454"/>
                    <a:lumOff val="-82929"/>
                    <a:alpha val="70145"/>
                  </a:schemeClr>
                </a:solidFill>
                <a:uFillTx/>
                <a:latin typeface="+mn-lt"/>
                <a:ea typeface="+mn-ea"/>
                <a:cs typeface="+mn-cs"/>
                <a:sym typeface="Titillium Web"/>
              </a:defRPr>
            </a:lvl2pPr>
            <a:lvl3pPr marL="0" marR="0" indent="228600" algn="l" defTabSz="410845" rtl="0" latinLnBrk="0">
              <a:lnSpc>
                <a:spcPct val="130000"/>
              </a:lnSpc>
              <a:spcBef>
                <a:spcPts val="0"/>
              </a:spcBef>
              <a:spcAft>
                <a:spcPts val="0"/>
              </a:spcAft>
              <a:buClrTx/>
              <a:buSzTx/>
              <a:buFontTx/>
              <a:buNone/>
              <a:defRPr sz="1500" b="0" i="0" u="none" strike="noStrike" cap="none" spc="0" baseline="0">
                <a:ln>
                  <a:noFill/>
                </a:ln>
                <a:solidFill>
                  <a:schemeClr val="accent6">
                    <a:hueOff val="-2214564"/>
                    <a:satOff val="-18454"/>
                    <a:lumOff val="-82929"/>
                    <a:alpha val="70145"/>
                  </a:schemeClr>
                </a:solidFill>
                <a:uFillTx/>
                <a:latin typeface="+mn-lt"/>
                <a:ea typeface="+mn-ea"/>
                <a:cs typeface="+mn-cs"/>
                <a:sym typeface="Titillium Web"/>
              </a:defRPr>
            </a:lvl3pPr>
            <a:lvl4pPr marL="0" marR="0" indent="342900" algn="l" defTabSz="410845" rtl="0" latinLnBrk="0">
              <a:lnSpc>
                <a:spcPct val="130000"/>
              </a:lnSpc>
              <a:spcBef>
                <a:spcPts val="0"/>
              </a:spcBef>
              <a:spcAft>
                <a:spcPts val="0"/>
              </a:spcAft>
              <a:buClrTx/>
              <a:buSzTx/>
              <a:buFontTx/>
              <a:buNone/>
              <a:defRPr sz="1500" b="0" i="0" u="none" strike="noStrike" cap="none" spc="0" baseline="0">
                <a:ln>
                  <a:noFill/>
                </a:ln>
                <a:solidFill>
                  <a:schemeClr val="accent6">
                    <a:hueOff val="-2214564"/>
                    <a:satOff val="-18454"/>
                    <a:lumOff val="-82929"/>
                    <a:alpha val="70145"/>
                  </a:schemeClr>
                </a:solidFill>
                <a:uFillTx/>
                <a:latin typeface="+mn-lt"/>
                <a:ea typeface="+mn-ea"/>
                <a:cs typeface="+mn-cs"/>
                <a:sym typeface="Titillium Web"/>
              </a:defRPr>
            </a:lvl4pPr>
            <a:lvl5pPr marL="0" marR="0" indent="457200" algn="l" defTabSz="410845" rtl="0" latinLnBrk="0">
              <a:lnSpc>
                <a:spcPct val="130000"/>
              </a:lnSpc>
              <a:spcBef>
                <a:spcPts val="0"/>
              </a:spcBef>
              <a:spcAft>
                <a:spcPts val="0"/>
              </a:spcAft>
              <a:buClrTx/>
              <a:buSzTx/>
              <a:buFontTx/>
              <a:buNone/>
              <a:defRPr sz="1500" b="0" i="0" u="none" strike="noStrike" cap="none" spc="0" baseline="0">
                <a:ln>
                  <a:noFill/>
                </a:ln>
                <a:solidFill>
                  <a:schemeClr val="accent6">
                    <a:hueOff val="-2214564"/>
                    <a:satOff val="-18454"/>
                    <a:lumOff val="-82929"/>
                    <a:alpha val="70145"/>
                  </a:schemeClr>
                </a:solidFill>
                <a:uFillTx/>
                <a:latin typeface="+mn-lt"/>
                <a:ea typeface="+mn-ea"/>
                <a:cs typeface="+mn-cs"/>
                <a:sym typeface="Titillium Web"/>
              </a:defRPr>
            </a:lvl5pPr>
            <a:lvl6pPr marL="0" marR="0" indent="571500" algn="l" defTabSz="410845" rtl="0" latinLnBrk="0">
              <a:lnSpc>
                <a:spcPct val="100000"/>
              </a:lnSpc>
              <a:spcBef>
                <a:spcPts val="0"/>
              </a:spcBef>
              <a:spcAft>
                <a:spcPts val="0"/>
              </a:spcAft>
              <a:buClrTx/>
              <a:buSzTx/>
              <a:buFontTx/>
              <a:buNone/>
              <a:defRPr sz="1500" b="0" i="0" u="none" strike="noStrike" cap="none" spc="0" baseline="0">
                <a:ln>
                  <a:noFill/>
                </a:ln>
                <a:solidFill>
                  <a:schemeClr val="accent6">
                    <a:hueOff val="-2214564"/>
                    <a:satOff val="-18454"/>
                    <a:lumOff val="-82929"/>
                    <a:alpha val="70145"/>
                  </a:schemeClr>
                </a:solidFill>
                <a:uFillTx/>
                <a:latin typeface="+mn-lt"/>
                <a:ea typeface="+mn-ea"/>
                <a:cs typeface="+mn-cs"/>
                <a:sym typeface="Titillium Web"/>
              </a:defRPr>
            </a:lvl6pPr>
            <a:lvl7pPr marL="0" marR="0" indent="685800" algn="l" defTabSz="410845" rtl="0" latinLnBrk="0">
              <a:lnSpc>
                <a:spcPct val="100000"/>
              </a:lnSpc>
              <a:spcBef>
                <a:spcPts val="0"/>
              </a:spcBef>
              <a:spcAft>
                <a:spcPts val="0"/>
              </a:spcAft>
              <a:buClrTx/>
              <a:buSzTx/>
              <a:buFontTx/>
              <a:buNone/>
              <a:defRPr sz="1500" b="0" i="0" u="none" strike="noStrike" cap="none" spc="0" baseline="0">
                <a:ln>
                  <a:noFill/>
                </a:ln>
                <a:solidFill>
                  <a:schemeClr val="accent6">
                    <a:hueOff val="-2214564"/>
                    <a:satOff val="-18454"/>
                    <a:lumOff val="-82929"/>
                    <a:alpha val="70145"/>
                  </a:schemeClr>
                </a:solidFill>
                <a:uFillTx/>
                <a:latin typeface="+mn-lt"/>
                <a:ea typeface="+mn-ea"/>
                <a:cs typeface="+mn-cs"/>
                <a:sym typeface="Titillium Web"/>
              </a:defRPr>
            </a:lvl7pPr>
            <a:lvl8pPr marL="0" marR="0" indent="800100" algn="l" defTabSz="410845" rtl="0" latinLnBrk="0">
              <a:lnSpc>
                <a:spcPct val="100000"/>
              </a:lnSpc>
              <a:spcBef>
                <a:spcPts val="0"/>
              </a:spcBef>
              <a:spcAft>
                <a:spcPts val="0"/>
              </a:spcAft>
              <a:buClrTx/>
              <a:buSzTx/>
              <a:buFontTx/>
              <a:buNone/>
              <a:defRPr sz="1500" b="0" i="0" u="none" strike="noStrike" cap="none" spc="0" baseline="0">
                <a:ln>
                  <a:noFill/>
                </a:ln>
                <a:solidFill>
                  <a:schemeClr val="accent6">
                    <a:hueOff val="-2214564"/>
                    <a:satOff val="-18454"/>
                    <a:lumOff val="-82929"/>
                    <a:alpha val="70145"/>
                  </a:schemeClr>
                </a:solidFill>
                <a:uFillTx/>
                <a:latin typeface="+mn-lt"/>
                <a:ea typeface="+mn-ea"/>
                <a:cs typeface="+mn-cs"/>
                <a:sym typeface="Titillium Web"/>
              </a:defRPr>
            </a:lvl8pPr>
            <a:lvl9pPr marL="0" marR="0" indent="914400" algn="l" defTabSz="410845" rtl="0" latinLnBrk="0">
              <a:lnSpc>
                <a:spcPct val="100000"/>
              </a:lnSpc>
              <a:spcBef>
                <a:spcPts val="0"/>
              </a:spcBef>
              <a:spcAft>
                <a:spcPts val="0"/>
              </a:spcAft>
              <a:buClrTx/>
              <a:buSzTx/>
              <a:buFontTx/>
              <a:buNone/>
              <a:defRPr sz="1500" b="0" i="0" u="none" strike="noStrike" cap="none" spc="0" baseline="0">
                <a:ln>
                  <a:noFill/>
                </a:ln>
                <a:solidFill>
                  <a:schemeClr val="accent6">
                    <a:hueOff val="-2214564"/>
                    <a:satOff val="-18454"/>
                    <a:lumOff val="-82929"/>
                    <a:alpha val="70145"/>
                  </a:schemeClr>
                </a:solidFill>
                <a:uFillTx/>
                <a:latin typeface="+mn-lt"/>
                <a:ea typeface="+mn-ea"/>
                <a:cs typeface="+mn-cs"/>
                <a:sym typeface="Titillium Web"/>
              </a:defRPr>
            </a:lvl9pPr>
          </a:lstStyle>
          <a:p>
            <a:pPr lvl="0"/>
            <a:r>
              <a:rPr lang="zh-CN" altLang="en-US" sz="1000" kern="0" dirty="0">
                <a:solidFill>
                  <a:schemeClr val="bg1">
                    <a:lumMod val="50000"/>
                  </a:schemeClr>
                </a:solidFill>
                <a:cs typeface="+mn-ea"/>
                <a:sym typeface="+mn-lt"/>
              </a:rPr>
              <a:t>单击添加详细文字说明，或复制文本黏贴自此右键只保留文字单击添加详细文字说明，或复制文本黏贴自此单击添加详细文字说明，或复制文本黏贴自此右键只保留文字单击添加详细文字说明，或复制文本黏贴自此单击添加详细文字说明，或复制文本黏贴自此单击添加详细文字说明，或复制文本黏贴自此右键只保留文字单击添加详细文字说明，或复制文本黏贴自此单击添加</a:t>
            </a:r>
            <a:endParaRPr lang="zh-CN" altLang="en-US" sz="1000" kern="0" dirty="0">
              <a:solidFill>
                <a:schemeClr val="bg1">
                  <a:lumMod val="50000"/>
                </a:schemeClr>
              </a:solidFill>
              <a:cs typeface="+mn-ea"/>
              <a:sym typeface="+mn-lt"/>
            </a:endParaRPr>
          </a:p>
        </p:txBody>
      </p:sp>
      <p:sp>
        <p:nvSpPr>
          <p:cNvPr id="138" name="leaves_113860"/>
          <p:cNvSpPr>
            <a:spLocks noChangeAspect="1"/>
          </p:cNvSpPr>
          <p:nvPr/>
        </p:nvSpPr>
        <p:spPr bwMode="auto">
          <a:xfrm>
            <a:off x="10038127" y="3112224"/>
            <a:ext cx="609685" cy="468569"/>
          </a:xfrm>
          <a:custGeom>
            <a:avLst/>
            <a:gdLst>
              <a:gd name="T0" fmla="*/ 372171 w 604011"/>
              <a:gd name="T1" fmla="*/ 372171 w 604011"/>
              <a:gd name="T2" fmla="*/ 372171 w 604011"/>
              <a:gd name="T3" fmla="*/ 372171 w 604011"/>
              <a:gd name="T4" fmla="*/ 372171 w 604011"/>
              <a:gd name="T5" fmla="*/ 372171 w 604011"/>
              <a:gd name="T6" fmla="*/ 372171 w 604011"/>
              <a:gd name="T7" fmla="*/ 372171 w 604011"/>
              <a:gd name="T8" fmla="*/ 372171 w 604011"/>
              <a:gd name="T9" fmla="*/ 372171 w 604011"/>
              <a:gd name="T10" fmla="*/ 372171 w 604011"/>
              <a:gd name="T11" fmla="*/ 372171 w 604011"/>
              <a:gd name="T12" fmla="*/ 372171 w 604011"/>
              <a:gd name="T13" fmla="*/ 372171 w 604011"/>
              <a:gd name="T14" fmla="*/ 372171 w 604011"/>
              <a:gd name="T15" fmla="*/ 372171 w 604011"/>
              <a:gd name="T16" fmla="*/ 372171 w 604011"/>
              <a:gd name="T17" fmla="*/ 372171 w 604011"/>
              <a:gd name="T18" fmla="*/ 372171 w 604011"/>
              <a:gd name="T19" fmla="*/ 372171 w 604011"/>
              <a:gd name="T20" fmla="*/ 372171 w 604011"/>
              <a:gd name="T21" fmla="*/ 372171 w 604011"/>
              <a:gd name="T22" fmla="*/ 372171 w 604011"/>
              <a:gd name="T23" fmla="*/ 372171 w 604011"/>
              <a:gd name="T24" fmla="*/ 372171 w 604011"/>
              <a:gd name="T25" fmla="*/ 372171 w 604011"/>
              <a:gd name="T26" fmla="*/ 372171 w 604011"/>
              <a:gd name="T27" fmla="*/ 372171 w 604011"/>
              <a:gd name="T28" fmla="*/ 372171 w 604011"/>
              <a:gd name="T29" fmla="*/ 372171 w 604011"/>
              <a:gd name="T30" fmla="*/ 372171 w 604011"/>
              <a:gd name="T31" fmla="*/ 372171 w 604011"/>
              <a:gd name="T32" fmla="*/ 372171 w 604011"/>
              <a:gd name="T33" fmla="*/ 372171 w 604011"/>
              <a:gd name="T34" fmla="*/ 372171 w 604011"/>
              <a:gd name="T35" fmla="*/ 372171 w 604011"/>
              <a:gd name="T36" fmla="*/ 372171 w 604011"/>
              <a:gd name="T37" fmla="*/ 372171 w 604011"/>
              <a:gd name="T38" fmla="*/ 372171 w 604011"/>
              <a:gd name="T39" fmla="*/ 372171 w 604011"/>
              <a:gd name="T40" fmla="*/ 372171 w 604011"/>
              <a:gd name="T41" fmla="*/ 372171 w 604011"/>
              <a:gd name="T42" fmla="*/ 372171 w 604011"/>
              <a:gd name="T43" fmla="*/ 372171 w 604011"/>
              <a:gd name="T44" fmla="*/ 372171 w 604011"/>
              <a:gd name="T45" fmla="*/ 372171 w 604011"/>
              <a:gd name="T46" fmla="*/ 372171 w 604011"/>
              <a:gd name="T47" fmla="*/ 372171 w 604011"/>
              <a:gd name="T48" fmla="*/ 372171 w 604011"/>
              <a:gd name="T49" fmla="*/ 372171 w 604011"/>
              <a:gd name="T50" fmla="*/ 372171 w 604011"/>
              <a:gd name="T51" fmla="*/ 372171 w 604011"/>
              <a:gd name="T52" fmla="*/ 372171 w 604011"/>
              <a:gd name="T53" fmla="*/ 372171 w 604011"/>
              <a:gd name="T54" fmla="*/ 372171 w 604011"/>
              <a:gd name="T55" fmla="*/ 372171 w 604011"/>
              <a:gd name="T56" fmla="*/ 372171 w 604011"/>
              <a:gd name="T57" fmla="*/ 372171 w 604011"/>
              <a:gd name="T58" fmla="*/ 372171 w 604011"/>
              <a:gd name="T59" fmla="*/ 372171 w 604011"/>
              <a:gd name="T60" fmla="*/ 372171 w 604011"/>
              <a:gd name="T61" fmla="*/ 372171 w 604011"/>
              <a:gd name="T62" fmla="*/ 372171 w 604011"/>
              <a:gd name="T63" fmla="*/ 372171 w 604011"/>
              <a:gd name="T64" fmla="*/ 372171 w 604011"/>
              <a:gd name="T65" fmla="*/ 372171 w 604011"/>
              <a:gd name="T66" fmla="*/ 372171 w 604011"/>
              <a:gd name="T67" fmla="*/ 372171 w 604011"/>
              <a:gd name="T68" fmla="*/ 372171 w 604011"/>
              <a:gd name="T69" fmla="*/ 372171 w 604011"/>
              <a:gd name="T70" fmla="*/ 372171 w 604011"/>
              <a:gd name="T71" fmla="*/ 372171 w 604011"/>
              <a:gd name="T72" fmla="*/ 372171 w 604011"/>
              <a:gd name="T73" fmla="*/ 372171 w 604011"/>
              <a:gd name="T74" fmla="*/ 372171 w 604011"/>
              <a:gd name="T75" fmla="*/ 372171 w 604011"/>
              <a:gd name="T76" fmla="*/ 372171 w 604011"/>
              <a:gd name="T77" fmla="*/ 372171 w 604011"/>
              <a:gd name="T78" fmla="*/ 372171 w 604011"/>
              <a:gd name="T79" fmla="*/ 372171 w 604011"/>
              <a:gd name="T80" fmla="*/ 372171 w 604011"/>
              <a:gd name="T81" fmla="*/ 372171 w 604011"/>
              <a:gd name="T82" fmla="*/ 372171 w 604011"/>
              <a:gd name="T83" fmla="*/ 372171 w 604011"/>
              <a:gd name="T84" fmla="*/ 372171 w 604011"/>
              <a:gd name="T85" fmla="*/ 372171 w 604011"/>
              <a:gd name="T86" fmla="*/ 372171 w 604011"/>
              <a:gd name="T87" fmla="*/ 372171 w 604011"/>
              <a:gd name="T88" fmla="*/ 372171 w 604011"/>
              <a:gd name="T89" fmla="*/ 372171 w 604011"/>
              <a:gd name="T90" fmla="*/ 372171 w 604011"/>
              <a:gd name="T91" fmla="*/ 372171 w 604011"/>
              <a:gd name="T92" fmla="*/ 372171 w 604011"/>
              <a:gd name="T93" fmla="*/ 372171 w 604011"/>
              <a:gd name="T94" fmla="*/ 372171 w 604011"/>
              <a:gd name="T95" fmla="*/ 372171 w 604011"/>
              <a:gd name="T96" fmla="*/ 372171 w 604011"/>
              <a:gd name="T97" fmla="*/ 372171 w 604011"/>
              <a:gd name="T98" fmla="*/ 372171 w 604011"/>
              <a:gd name="T99" fmla="*/ 372171 w 604011"/>
              <a:gd name="T100" fmla="*/ 372171 w 604011"/>
              <a:gd name="T101" fmla="*/ 372171 w 604011"/>
              <a:gd name="T102" fmla="*/ 372171 w 604011"/>
              <a:gd name="T103" fmla="*/ 372171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46" h="5193">
                <a:moveTo>
                  <a:pt x="5300" y="0"/>
                </a:moveTo>
                <a:cubicBezTo>
                  <a:pt x="4802" y="0"/>
                  <a:pt x="4337" y="150"/>
                  <a:pt x="3954" y="434"/>
                </a:cubicBezTo>
                <a:cubicBezTo>
                  <a:pt x="3616" y="684"/>
                  <a:pt x="3365" y="1031"/>
                  <a:pt x="3266" y="1385"/>
                </a:cubicBezTo>
                <a:cubicBezTo>
                  <a:pt x="3152" y="1791"/>
                  <a:pt x="3244" y="2157"/>
                  <a:pt x="3511" y="2398"/>
                </a:cubicBezTo>
                <a:cubicBezTo>
                  <a:pt x="3419" y="2560"/>
                  <a:pt x="3334" y="2726"/>
                  <a:pt x="3266" y="2888"/>
                </a:cubicBezTo>
                <a:cubicBezTo>
                  <a:pt x="3204" y="2733"/>
                  <a:pt x="3122" y="2595"/>
                  <a:pt x="3028" y="2471"/>
                </a:cubicBezTo>
                <a:cubicBezTo>
                  <a:pt x="3161" y="2261"/>
                  <a:pt x="3179" y="2003"/>
                  <a:pt x="3075" y="1739"/>
                </a:cubicBezTo>
                <a:cubicBezTo>
                  <a:pt x="2977" y="1491"/>
                  <a:pt x="2778" y="1262"/>
                  <a:pt x="2515" y="1094"/>
                </a:cubicBezTo>
                <a:cubicBezTo>
                  <a:pt x="2232" y="913"/>
                  <a:pt x="1898" y="818"/>
                  <a:pt x="1550" y="818"/>
                </a:cubicBezTo>
                <a:cubicBezTo>
                  <a:pt x="1104" y="818"/>
                  <a:pt x="646" y="979"/>
                  <a:pt x="225" y="1283"/>
                </a:cubicBezTo>
                <a:lnTo>
                  <a:pt x="0" y="1447"/>
                </a:lnTo>
                <a:lnTo>
                  <a:pt x="269" y="1520"/>
                </a:lnTo>
                <a:cubicBezTo>
                  <a:pt x="712" y="1641"/>
                  <a:pt x="1066" y="1982"/>
                  <a:pt x="1378" y="2284"/>
                </a:cubicBezTo>
                <a:cubicBezTo>
                  <a:pt x="1697" y="2592"/>
                  <a:pt x="1998" y="2883"/>
                  <a:pt x="2347" y="2883"/>
                </a:cubicBezTo>
                <a:lnTo>
                  <a:pt x="2347" y="2883"/>
                </a:lnTo>
                <a:cubicBezTo>
                  <a:pt x="2519" y="2883"/>
                  <a:pt x="2683" y="2814"/>
                  <a:pt x="2847" y="2674"/>
                </a:cubicBezTo>
                <a:cubicBezTo>
                  <a:pt x="3005" y="2896"/>
                  <a:pt x="3117" y="3169"/>
                  <a:pt x="3117" y="3500"/>
                </a:cubicBezTo>
                <a:lnTo>
                  <a:pt x="3117" y="5193"/>
                </a:lnTo>
                <a:lnTo>
                  <a:pt x="3384" y="5193"/>
                </a:lnTo>
                <a:cubicBezTo>
                  <a:pt x="3384" y="5193"/>
                  <a:pt x="3384" y="3556"/>
                  <a:pt x="3384" y="3468"/>
                </a:cubicBezTo>
                <a:cubicBezTo>
                  <a:pt x="3384" y="3255"/>
                  <a:pt x="3509" y="2942"/>
                  <a:pt x="3731" y="2550"/>
                </a:cubicBezTo>
                <a:cubicBezTo>
                  <a:pt x="3896" y="2639"/>
                  <a:pt x="4051" y="2683"/>
                  <a:pt x="4201" y="2683"/>
                </a:cubicBezTo>
                <a:cubicBezTo>
                  <a:pt x="4691" y="2683"/>
                  <a:pt x="5010" y="2214"/>
                  <a:pt x="5347" y="1717"/>
                </a:cubicBezTo>
                <a:cubicBezTo>
                  <a:pt x="5649" y="1274"/>
                  <a:pt x="5990" y="772"/>
                  <a:pt x="6498" y="511"/>
                </a:cubicBezTo>
                <a:lnTo>
                  <a:pt x="6746" y="385"/>
                </a:lnTo>
                <a:lnTo>
                  <a:pt x="6492" y="271"/>
                </a:lnTo>
                <a:cubicBezTo>
                  <a:pt x="6089" y="91"/>
                  <a:pt x="5689" y="0"/>
                  <a:pt x="5300" y="0"/>
                </a:cubicBezTo>
                <a:close/>
                <a:moveTo>
                  <a:pt x="2347" y="2616"/>
                </a:moveTo>
                <a:lnTo>
                  <a:pt x="2347" y="2616"/>
                </a:lnTo>
                <a:cubicBezTo>
                  <a:pt x="2106" y="2616"/>
                  <a:pt x="1855" y="2373"/>
                  <a:pt x="1564" y="2092"/>
                </a:cubicBezTo>
                <a:cubicBezTo>
                  <a:pt x="1288" y="1826"/>
                  <a:pt x="983" y="1531"/>
                  <a:pt x="600" y="1357"/>
                </a:cubicBezTo>
                <a:cubicBezTo>
                  <a:pt x="911" y="1176"/>
                  <a:pt x="1230" y="1084"/>
                  <a:pt x="1550" y="1084"/>
                </a:cubicBezTo>
                <a:cubicBezTo>
                  <a:pt x="2193" y="1084"/>
                  <a:pt x="2679" y="1463"/>
                  <a:pt x="2827" y="1837"/>
                </a:cubicBezTo>
                <a:cubicBezTo>
                  <a:pt x="2865" y="1934"/>
                  <a:pt x="2905" y="2094"/>
                  <a:pt x="2840" y="2255"/>
                </a:cubicBezTo>
                <a:cubicBezTo>
                  <a:pt x="2601" y="2012"/>
                  <a:pt x="2337" y="1846"/>
                  <a:pt x="2174" y="1743"/>
                </a:cubicBezTo>
                <a:cubicBezTo>
                  <a:pt x="2126" y="1713"/>
                  <a:pt x="2084" y="1687"/>
                  <a:pt x="2057" y="1667"/>
                </a:cubicBezTo>
                <a:lnTo>
                  <a:pt x="1902" y="1884"/>
                </a:lnTo>
                <a:cubicBezTo>
                  <a:pt x="1936" y="1908"/>
                  <a:pt x="1980" y="1936"/>
                  <a:pt x="2031" y="1968"/>
                </a:cubicBezTo>
                <a:cubicBezTo>
                  <a:pt x="2200" y="2075"/>
                  <a:pt x="2456" y="2236"/>
                  <a:pt x="2677" y="2469"/>
                </a:cubicBezTo>
                <a:cubicBezTo>
                  <a:pt x="2562" y="2568"/>
                  <a:pt x="2454" y="2616"/>
                  <a:pt x="2347" y="2616"/>
                </a:cubicBezTo>
                <a:close/>
                <a:moveTo>
                  <a:pt x="5127" y="1567"/>
                </a:moveTo>
                <a:cubicBezTo>
                  <a:pt x="4817" y="2023"/>
                  <a:pt x="4550" y="2416"/>
                  <a:pt x="4201" y="2416"/>
                </a:cubicBezTo>
                <a:cubicBezTo>
                  <a:pt x="4099" y="2416"/>
                  <a:pt x="3989" y="2384"/>
                  <a:pt x="3868" y="2320"/>
                </a:cubicBezTo>
                <a:cubicBezTo>
                  <a:pt x="3880" y="2301"/>
                  <a:pt x="3892" y="2282"/>
                  <a:pt x="3904" y="2262"/>
                </a:cubicBezTo>
                <a:cubicBezTo>
                  <a:pt x="4168" y="1845"/>
                  <a:pt x="4437" y="1506"/>
                  <a:pt x="4439" y="1503"/>
                </a:cubicBezTo>
                <a:lnTo>
                  <a:pt x="4231" y="1337"/>
                </a:lnTo>
                <a:cubicBezTo>
                  <a:pt x="4208" y="1366"/>
                  <a:pt x="3926" y="1722"/>
                  <a:pt x="3652" y="2162"/>
                </a:cubicBezTo>
                <a:cubicBezTo>
                  <a:pt x="3491" y="1989"/>
                  <a:pt x="3443" y="1741"/>
                  <a:pt x="3522" y="1457"/>
                </a:cubicBezTo>
                <a:cubicBezTo>
                  <a:pt x="3606" y="1159"/>
                  <a:pt x="3821" y="864"/>
                  <a:pt x="4113" y="648"/>
                </a:cubicBezTo>
                <a:cubicBezTo>
                  <a:pt x="4347" y="474"/>
                  <a:pt x="4744" y="267"/>
                  <a:pt x="5300" y="267"/>
                </a:cubicBezTo>
                <a:cubicBezTo>
                  <a:pt x="5573" y="267"/>
                  <a:pt x="5854" y="317"/>
                  <a:pt x="6139" y="417"/>
                </a:cubicBezTo>
                <a:cubicBezTo>
                  <a:pt x="5702" y="720"/>
                  <a:pt x="5399" y="1167"/>
                  <a:pt x="5127" y="1567"/>
                </a:cubicBezTo>
                <a:close/>
              </a:path>
            </a:pathLst>
          </a:custGeom>
          <a:solidFill>
            <a:srgbClr val="90634C"/>
          </a:solidFill>
          <a:ln>
            <a:noFill/>
          </a:ln>
        </p:spPr>
        <p:txBody>
          <a:bodyPr/>
          <a:lstStyle/>
          <a:p>
            <a:endParaRPr lang="zh-CN" altLang="en-US">
              <a:cs typeface="+mn-ea"/>
              <a:sym typeface="+mn-lt"/>
            </a:endParaRPr>
          </a:p>
        </p:txBody>
      </p:sp>
      <p:sp>
        <p:nvSpPr>
          <p:cNvPr id="139" name="Shape 3155"/>
          <p:cNvSpPr txBox="1"/>
          <p:nvPr/>
        </p:nvSpPr>
        <p:spPr>
          <a:xfrm>
            <a:off x="8132445" y="3348467"/>
            <a:ext cx="3048001" cy="498598"/>
          </a:xfrm>
          <a:prstGeom prst="rect">
            <a:avLst/>
          </a:prstGeom>
        </p:spPr>
        <p:txBody>
          <a:bodyPr numCol="1" spcCol="38100">
            <a:spAutoFit/>
          </a:bodyPr>
          <a:lstStyle>
            <a:lvl1pPr marL="0" marR="0" indent="0" algn="l" defTabSz="410845" rtl="0" latinLnBrk="0">
              <a:lnSpc>
                <a:spcPct val="110000"/>
              </a:lnSpc>
              <a:spcBef>
                <a:spcPts val="0"/>
              </a:spcBef>
              <a:spcAft>
                <a:spcPts val="0"/>
              </a:spcAft>
              <a:buClrTx/>
              <a:buSzTx/>
              <a:buFontTx/>
              <a:buNone/>
              <a:defRPr sz="1200" b="0" i="0" u="none" strike="noStrike" cap="none" spc="0" baseline="0">
                <a:ln>
                  <a:noFill/>
                </a:ln>
                <a:solidFill>
                  <a:schemeClr val="tx1">
                    <a:alpha val="35000"/>
                  </a:schemeClr>
                </a:solidFill>
                <a:uFillTx/>
                <a:latin typeface="+mn-lt"/>
                <a:ea typeface="+mn-ea"/>
                <a:cs typeface="+mn-cs"/>
                <a:sym typeface="Titillium Web"/>
              </a:defRPr>
            </a:lvl1pPr>
            <a:lvl2pPr marL="0" marR="0" indent="114300" algn="l" defTabSz="410845" rtl="0" latinLnBrk="0">
              <a:lnSpc>
                <a:spcPct val="100000"/>
              </a:lnSpc>
              <a:spcBef>
                <a:spcPts val="0"/>
              </a:spcBef>
              <a:spcAft>
                <a:spcPts val="0"/>
              </a:spcAft>
              <a:buClrTx/>
              <a:buSzTx/>
              <a:buFontTx/>
              <a:buNone/>
              <a:defRPr sz="1500" b="0" i="0" u="none" strike="noStrike" cap="none" spc="0" baseline="0">
                <a:ln>
                  <a:noFill/>
                </a:ln>
                <a:solidFill>
                  <a:schemeClr val="accent6">
                    <a:hueOff val="-2214564"/>
                    <a:satOff val="-18454"/>
                    <a:lumOff val="-82929"/>
                    <a:alpha val="70145"/>
                  </a:schemeClr>
                </a:solidFill>
                <a:uFillTx/>
                <a:latin typeface="+mn-lt"/>
                <a:ea typeface="+mn-ea"/>
                <a:cs typeface="+mn-cs"/>
                <a:sym typeface="Titillium Web"/>
              </a:defRPr>
            </a:lvl2pPr>
            <a:lvl3pPr marL="0" marR="0" indent="228600" algn="l" defTabSz="410845" rtl="0" latinLnBrk="0">
              <a:lnSpc>
                <a:spcPct val="100000"/>
              </a:lnSpc>
              <a:spcBef>
                <a:spcPts val="0"/>
              </a:spcBef>
              <a:spcAft>
                <a:spcPts val="0"/>
              </a:spcAft>
              <a:buClrTx/>
              <a:buSzTx/>
              <a:buFontTx/>
              <a:buNone/>
              <a:defRPr sz="1500" b="0" i="0" u="none" strike="noStrike" cap="none" spc="0" baseline="0">
                <a:ln>
                  <a:noFill/>
                </a:ln>
                <a:solidFill>
                  <a:schemeClr val="accent6">
                    <a:hueOff val="-2214564"/>
                    <a:satOff val="-18454"/>
                    <a:lumOff val="-82929"/>
                    <a:alpha val="70145"/>
                  </a:schemeClr>
                </a:solidFill>
                <a:uFillTx/>
                <a:latin typeface="+mn-lt"/>
                <a:ea typeface="+mn-ea"/>
                <a:cs typeface="+mn-cs"/>
                <a:sym typeface="Titillium Web"/>
              </a:defRPr>
            </a:lvl3pPr>
            <a:lvl4pPr marL="0" marR="0" indent="342900" algn="l" defTabSz="410845" rtl="0" latinLnBrk="0">
              <a:lnSpc>
                <a:spcPct val="100000"/>
              </a:lnSpc>
              <a:spcBef>
                <a:spcPts val="0"/>
              </a:spcBef>
              <a:spcAft>
                <a:spcPts val="0"/>
              </a:spcAft>
              <a:buClrTx/>
              <a:buSzTx/>
              <a:buFontTx/>
              <a:buNone/>
              <a:defRPr sz="1500" b="0" i="0" u="none" strike="noStrike" cap="none" spc="0" baseline="0">
                <a:ln>
                  <a:noFill/>
                </a:ln>
                <a:solidFill>
                  <a:schemeClr val="accent6">
                    <a:hueOff val="-2214564"/>
                    <a:satOff val="-18454"/>
                    <a:lumOff val="-82929"/>
                    <a:alpha val="70145"/>
                  </a:schemeClr>
                </a:solidFill>
                <a:uFillTx/>
                <a:latin typeface="+mn-lt"/>
                <a:ea typeface="+mn-ea"/>
                <a:cs typeface="+mn-cs"/>
                <a:sym typeface="Titillium Web"/>
              </a:defRPr>
            </a:lvl4pPr>
            <a:lvl5pPr marL="0" marR="0" indent="457200" algn="l" defTabSz="410845" rtl="0" latinLnBrk="0">
              <a:lnSpc>
                <a:spcPct val="100000"/>
              </a:lnSpc>
              <a:spcBef>
                <a:spcPts val="0"/>
              </a:spcBef>
              <a:spcAft>
                <a:spcPts val="0"/>
              </a:spcAft>
              <a:buClrTx/>
              <a:buSzTx/>
              <a:buFontTx/>
              <a:buNone/>
              <a:defRPr sz="1500" b="0" i="0" u="none" strike="noStrike" cap="none" spc="0" baseline="0">
                <a:ln>
                  <a:noFill/>
                </a:ln>
                <a:solidFill>
                  <a:schemeClr val="accent6">
                    <a:hueOff val="-2214564"/>
                    <a:satOff val="-18454"/>
                    <a:lumOff val="-82929"/>
                    <a:alpha val="70145"/>
                  </a:schemeClr>
                </a:solidFill>
                <a:uFillTx/>
                <a:latin typeface="+mn-lt"/>
                <a:ea typeface="+mn-ea"/>
                <a:cs typeface="+mn-cs"/>
                <a:sym typeface="Titillium Web"/>
              </a:defRPr>
            </a:lvl5pPr>
            <a:lvl6pPr marL="0" marR="0" indent="571500" algn="l" defTabSz="410845" rtl="0" latinLnBrk="0">
              <a:lnSpc>
                <a:spcPct val="100000"/>
              </a:lnSpc>
              <a:spcBef>
                <a:spcPts val="0"/>
              </a:spcBef>
              <a:spcAft>
                <a:spcPts val="0"/>
              </a:spcAft>
              <a:buClrTx/>
              <a:buSzTx/>
              <a:buFontTx/>
              <a:buNone/>
              <a:defRPr sz="1500" b="0" i="0" u="none" strike="noStrike" cap="none" spc="0" baseline="0">
                <a:ln>
                  <a:noFill/>
                </a:ln>
                <a:solidFill>
                  <a:schemeClr val="accent6">
                    <a:hueOff val="-2214564"/>
                    <a:satOff val="-18454"/>
                    <a:lumOff val="-82929"/>
                    <a:alpha val="70145"/>
                  </a:schemeClr>
                </a:solidFill>
                <a:uFillTx/>
                <a:latin typeface="+mn-lt"/>
                <a:ea typeface="+mn-ea"/>
                <a:cs typeface="+mn-cs"/>
                <a:sym typeface="Titillium Web"/>
              </a:defRPr>
            </a:lvl6pPr>
            <a:lvl7pPr marL="0" marR="0" indent="685800" algn="l" defTabSz="410845" rtl="0" latinLnBrk="0">
              <a:lnSpc>
                <a:spcPct val="100000"/>
              </a:lnSpc>
              <a:spcBef>
                <a:spcPts val="0"/>
              </a:spcBef>
              <a:spcAft>
                <a:spcPts val="0"/>
              </a:spcAft>
              <a:buClrTx/>
              <a:buSzTx/>
              <a:buFontTx/>
              <a:buNone/>
              <a:defRPr sz="1500" b="0" i="0" u="none" strike="noStrike" cap="none" spc="0" baseline="0">
                <a:ln>
                  <a:noFill/>
                </a:ln>
                <a:solidFill>
                  <a:schemeClr val="accent6">
                    <a:hueOff val="-2214564"/>
                    <a:satOff val="-18454"/>
                    <a:lumOff val="-82929"/>
                    <a:alpha val="70145"/>
                  </a:schemeClr>
                </a:solidFill>
                <a:uFillTx/>
                <a:latin typeface="+mn-lt"/>
                <a:ea typeface="+mn-ea"/>
                <a:cs typeface="+mn-cs"/>
                <a:sym typeface="Titillium Web"/>
              </a:defRPr>
            </a:lvl7pPr>
            <a:lvl8pPr marL="0" marR="0" indent="800100" algn="l" defTabSz="410845" rtl="0" latinLnBrk="0">
              <a:lnSpc>
                <a:spcPct val="100000"/>
              </a:lnSpc>
              <a:spcBef>
                <a:spcPts val="0"/>
              </a:spcBef>
              <a:spcAft>
                <a:spcPts val="0"/>
              </a:spcAft>
              <a:buClrTx/>
              <a:buSzTx/>
              <a:buFontTx/>
              <a:buNone/>
              <a:defRPr sz="1500" b="0" i="0" u="none" strike="noStrike" cap="none" spc="0" baseline="0">
                <a:ln>
                  <a:noFill/>
                </a:ln>
                <a:solidFill>
                  <a:schemeClr val="accent6">
                    <a:hueOff val="-2214564"/>
                    <a:satOff val="-18454"/>
                    <a:lumOff val="-82929"/>
                    <a:alpha val="70145"/>
                  </a:schemeClr>
                </a:solidFill>
                <a:uFillTx/>
                <a:latin typeface="+mn-lt"/>
                <a:ea typeface="+mn-ea"/>
                <a:cs typeface="+mn-cs"/>
                <a:sym typeface="Titillium Web"/>
              </a:defRPr>
            </a:lvl8pPr>
            <a:lvl9pPr marL="0" marR="0" indent="914400" algn="l" defTabSz="410845" rtl="0" latinLnBrk="0">
              <a:lnSpc>
                <a:spcPct val="100000"/>
              </a:lnSpc>
              <a:spcBef>
                <a:spcPts val="0"/>
              </a:spcBef>
              <a:spcAft>
                <a:spcPts val="0"/>
              </a:spcAft>
              <a:buClrTx/>
              <a:buSzTx/>
              <a:buFontTx/>
              <a:buNone/>
              <a:defRPr sz="1500" b="0" i="0" u="none" strike="noStrike" cap="none" spc="0" baseline="0">
                <a:ln>
                  <a:noFill/>
                </a:ln>
                <a:solidFill>
                  <a:schemeClr val="accent6">
                    <a:hueOff val="-2214564"/>
                    <a:satOff val="-18454"/>
                    <a:lumOff val="-82929"/>
                    <a:alpha val="70145"/>
                  </a:schemeClr>
                </a:solidFill>
                <a:uFillTx/>
                <a:latin typeface="+mn-lt"/>
                <a:ea typeface="+mn-ea"/>
                <a:cs typeface="+mn-cs"/>
                <a:sym typeface="Titillium Web"/>
              </a:defRPr>
            </a:lvl9pPr>
          </a:lstStyle>
          <a:p>
            <a:pPr marL="0" marR="0" lvl="0" indent="0" algn="l" defTabSz="410845" rtl="0" eaLnBrk="1" fontAlgn="auto" latinLnBrk="0" hangingPunct="1">
              <a:lnSpc>
                <a:spcPct val="110000"/>
              </a:lnSpc>
              <a:spcBef>
                <a:spcPts val="0"/>
              </a:spcBef>
              <a:spcAft>
                <a:spcPts val="0"/>
              </a:spcAft>
              <a:buClrTx/>
              <a:buSzTx/>
              <a:buFontTx/>
              <a:buNone/>
              <a:defRPr/>
            </a:pPr>
            <a:r>
              <a:rPr kumimoji="0" lang="en-US" sz="1200" b="0" i="0" u="none" strike="noStrike" kern="0" cap="none" spc="0" normalizeH="0" baseline="0" noProof="0" dirty="0">
                <a:ln>
                  <a:noFill/>
                </a:ln>
                <a:solidFill>
                  <a:srgbClr val="000000">
                    <a:alpha val="34675"/>
                    <a:alpha val="35000"/>
                  </a:srgbClr>
                </a:solidFill>
                <a:effectLst/>
                <a:uLnTx/>
                <a:uFillTx/>
                <a:cs typeface="+mn-ea"/>
                <a:sym typeface="+mn-lt"/>
              </a:rPr>
              <a:t>/ This is the place</a:t>
            </a:r>
            <a:br>
              <a:rPr kumimoji="0" lang="en-US" sz="1200" b="0" i="0" u="none" strike="noStrike" kern="0" cap="none" spc="0" normalizeH="0" baseline="0" noProof="0" dirty="0">
                <a:ln>
                  <a:noFill/>
                </a:ln>
                <a:solidFill>
                  <a:srgbClr val="000000">
                    <a:alpha val="34675"/>
                    <a:alpha val="35000"/>
                  </a:srgbClr>
                </a:solidFill>
                <a:effectLst/>
                <a:uLnTx/>
                <a:uFillTx/>
                <a:cs typeface="+mn-ea"/>
                <a:sym typeface="+mn-lt"/>
              </a:rPr>
            </a:br>
            <a:r>
              <a:rPr kumimoji="0" lang="en-US" sz="1200" b="0" i="0" u="none" strike="noStrike" kern="0" cap="none" spc="0" normalizeH="0" baseline="0" noProof="0" dirty="0">
                <a:ln>
                  <a:noFill/>
                </a:ln>
                <a:solidFill>
                  <a:srgbClr val="000000">
                    <a:alpha val="34675"/>
                    <a:alpha val="35000"/>
                  </a:srgbClr>
                </a:solidFill>
                <a:effectLst/>
                <a:uLnTx/>
                <a:uFillTx/>
                <a:cs typeface="+mn-ea"/>
                <a:sym typeface="+mn-lt"/>
              </a:rPr>
              <a:t>for subtitle /</a:t>
            </a:r>
            <a:endParaRPr kumimoji="0" lang="en-US" sz="1200" b="0" i="0" u="none" strike="noStrike" kern="0" cap="none" spc="0" normalizeH="0" baseline="0" noProof="0" dirty="0">
              <a:ln>
                <a:noFill/>
              </a:ln>
              <a:solidFill>
                <a:srgbClr val="000000">
                  <a:alpha val="34675"/>
                  <a:alpha val="35000"/>
                </a:srgbClr>
              </a:solidFill>
              <a:effectLst/>
              <a:uLnTx/>
              <a:uFillTx/>
              <a:cs typeface="+mn-ea"/>
              <a:sym typeface="+mn-lt"/>
            </a:endParaRPr>
          </a:p>
        </p:txBody>
      </p:sp>
      <p:sp>
        <p:nvSpPr>
          <p:cNvPr id="140" name="Shape 3157"/>
          <p:cNvSpPr txBox="1"/>
          <p:nvPr/>
        </p:nvSpPr>
        <p:spPr>
          <a:xfrm>
            <a:off x="8132445" y="2173973"/>
            <a:ext cx="2592418" cy="1174493"/>
          </a:xfrm>
          <a:prstGeom prst="rect">
            <a:avLst/>
          </a:prstGeom>
          <a:ln w="12700">
            <a:miter lim="400000"/>
          </a:ln>
        </p:spPr>
        <p:txBody>
          <a:bodyPr lIns="50800" tIns="50800" rIns="50800" bIns="50800" anchor="b">
            <a:normAutofit/>
          </a:bodyPr>
          <a:lstStyle>
            <a:lvl1pPr marL="0" marR="0" indent="0" algn="l" defTabSz="410845" latinLnBrk="0">
              <a:lnSpc>
                <a:spcPct val="100000"/>
              </a:lnSpc>
              <a:spcBef>
                <a:spcPts val="0"/>
              </a:spcBef>
              <a:spcAft>
                <a:spcPts val="0"/>
              </a:spcAft>
              <a:buClrTx/>
              <a:buSzTx/>
              <a:buFontTx/>
              <a:buNone/>
              <a:defRPr sz="4000" b="0" i="0" u="none" strike="noStrike" cap="none" spc="0" baseline="0">
                <a:ln>
                  <a:noFill/>
                </a:ln>
                <a:solidFill>
                  <a:schemeClr val="accent6">
                    <a:hueOff val="-2214564"/>
                    <a:satOff val="-18454"/>
                    <a:lumOff val="-82929"/>
                  </a:schemeClr>
                </a:solidFill>
                <a:uFillTx/>
                <a:latin typeface="+mn-lt"/>
                <a:ea typeface="+mn-ea"/>
                <a:cs typeface="+mn-cs"/>
                <a:sym typeface="Titillium Web"/>
              </a:defRPr>
            </a:lvl1pPr>
            <a:lvl2pPr marL="0" marR="0" indent="114300" algn="ctr" defTabSz="410845" latinLnBrk="0">
              <a:lnSpc>
                <a:spcPct val="80000"/>
              </a:lnSpc>
              <a:spcBef>
                <a:spcPts val="0"/>
              </a:spcBef>
              <a:spcAft>
                <a:spcPts val="0"/>
              </a:spcAft>
              <a:buClrTx/>
              <a:buSzTx/>
              <a:buFontTx/>
              <a:buNone/>
              <a:defRPr sz="4000" b="0" i="0" u="none" strike="noStrike" cap="none" spc="0" baseline="0">
                <a:ln>
                  <a:noFill/>
                </a:ln>
                <a:solidFill>
                  <a:schemeClr val="accent6">
                    <a:hueOff val="-2214564"/>
                    <a:satOff val="-18454"/>
                    <a:lumOff val="-82929"/>
                  </a:schemeClr>
                </a:solidFill>
                <a:uFillTx/>
                <a:latin typeface="+mn-lt"/>
                <a:ea typeface="+mn-ea"/>
                <a:cs typeface="+mn-cs"/>
                <a:sym typeface="Titillium Web"/>
              </a:defRPr>
            </a:lvl2pPr>
            <a:lvl3pPr marL="0" marR="0" indent="228600" algn="ctr" defTabSz="410845" latinLnBrk="0">
              <a:lnSpc>
                <a:spcPct val="80000"/>
              </a:lnSpc>
              <a:spcBef>
                <a:spcPts val="0"/>
              </a:spcBef>
              <a:spcAft>
                <a:spcPts val="0"/>
              </a:spcAft>
              <a:buClrTx/>
              <a:buSzTx/>
              <a:buFontTx/>
              <a:buNone/>
              <a:defRPr sz="4000" b="0" i="0" u="none" strike="noStrike" cap="none" spc="0" baseline="0">
                <a:ln>
                  <a:noFill/>
                </a:ln>
                <a:solidFill>
                  <a:schemeClr val="accent6">
                    <a:hueOff val="-2214564"/>
                    <a:satOff val="-18454"/>
                    <a:lumOff val="-82929"/>
                  </a:schemeClr>
                </a:solidFill>
                <a:uFillTx/>
                <a:latin typeface="+mn-lt"/>
                <a:ea typeface="+mn-ea"/>
                <a:cs typeface="+mn-cs"/>
                <a:sym typeface="Titillium Web"/>
              </a:defRPr>
            </a:lvl3pPr>
            <a:lvl4pPr marL="0" marR="0" indent="342900" algn="ctr" defTabSz="410845" latinLnBrk="0">
              <a:lnSpc>
                <a:spcPct val="80000"/>
              </a:lnSpc>
              <a:spcBef>
                <a:spcPts val="0"/>
              </a:spcBef>
              <a:spcAft>
                <a:spcPts val="0"/>
              </a:spcAft>
              <a:buClrTx/>
              <a:buSzTx/>
              <a:buFontTx/>
              <a:buNone/>
              <a:defRPr sz="4000" b="0" i="0" u="none" strike="noStrike" cap="none" spc="0" baseline="0">
                <a:ln>
                  <a:noFill/>
                </a:ln>
                <a:solidFill>
                  <a:schemeClr val="accent6">
                    <a:hueOff val="-2214564"/>
                    <a:satOff val="-18454"/>
                    <a:lumOff val="-82929"/>
                  </a:schemeClr>
                </a:solidFill>
                <a:uFillTx/>
                <a:latin typeface="+mn-lt"/>
                <a:ea typeface="+mn-ea"/>
                <a:cs typeface="+mn-cs"/>
                <a:sym typeface="Titillium Web"/>
              </a:defRPr>
            </a:lvl4pPr>
            <a:lvl5pPr marL="0" marR="0" indent="457200" algn="ctr" defTabSz="410845" latinLnBrk="0">
              <a:lnSpc>
                <a:spcPct val="80000"/>
              </a:lnSpc>
              <a:spcBef>
                <a:spcPts val="0"/>
              </a:spcBef>
              <a:spcAft>
                <a:spcPts val="0"/>
              </a:spcAft>
              <a:buClrTx/>
              <a:buSzTx/>
              <a:buFontTx/>
              <a:buNone/>
              <a:defRPr sz="4000" b="0" i="0" u="none" strike="noStrike" cap="none" spc="0" baseline="0">
                <a:ln>
                  <a:noFill/>
                </a:ln>
                <a:solidFill>
                  <a:schemeClr val="accent6">
                    <a:hueOff val="-2214564"/>
                    <a:satOff val="-18454"/>
                    <a:lumOff val="-82929"/>
                  </a:schemeClr>
                </a:solidFill>
                <a:uFillTx/>
                <a:latin typeface="+mn-lt"/>
                <a:ea typeface="+mn-ea"/>
                <a:cs typeface="+mn-cs"/>
                <a:sym typeface="Titillium Web"/>
              </a:defRPr>
            </a:lvl5pPr>
            <a:lvl6pPr marL="0" marR="0" indent="571500" algn="ctr" defTabSz="410845" latinLnBrk="0">
              <a:lnSpc>
                <a:spcPct val="80000"/>
              </a:lnSpc>
              <a:spcBef>
                <a:spcPts val="0"/>
              </a:spcBef>
              <a:spcAft>
                <a:spcPts val="0"/>
              </a:spcAft>
              <a:buClrTx/>
              <a:buSzTx/>
              <a:buFontTx/>
              <a:buNone/>
              <a:defRPr sz="4000" b="0" i="0" u="none" strike="noStrike" cap="none" spc="0" baseline="0">
                <a:ln>
                  <a:noFill/>
                </a:ln>
                <a:solidFill>
                  <a:schemeClr val="accent6">
                    <a:hueOff val="-2214564"/>
                    <a:satOff val="-18454"/>
                    <a:lumOff val="-82929"/>
                  </a:schemeClr>
                </a:solidFill>
                <a:uFillTx/>
                <a:latin typeface="+mn-lt"/>
                <a:ea typeface="+mn-ea"/>
                <a:cs typeface="+mn-cs"/>
                <a:sym typeface="Titillium Web"/>
              </a:defRPr>
            </a:lvl6pPr>
            <a:lvl7pPr marL="0" marR="0" indent="685800" algn="ctr" defTabSz="410845" latinLnBrk="0">
              <a:lnSpc>
                <a:spcPct val="80000"/>
              </a:lnSpc>
              <a:spcBef>
                <a:spcPts val="0"/>
              </a:spcBef>
              <a:spcAft>
                <a:spcPts val="0"/>
              </a:spcAft>
              <a:buClrTx/>
              <a:buSzTx/>
              <a:buFontTx/>
              <a:buNone/>
              <a:defRPr sz="4000" b="0" i="0" u="none" strike="noStrike" cap="none" spc="0" baseline="0">
                <a:ln>
                  <a:noFill/>
                </a:ln>
                <a:solidFill>
                  <a:schemeClr val="accent6">
                    <a:hueOff val="-2214564"/>
                    <a:satOff val="-18454"/>
                    <a:lumOff val="-82929"/>
                  </a:schemeClr>
                </a:solidFill>
                <a:uFillTx/>
                <a:latin typeface="+mn-lt"/>
                <a:ea typeface="+mn-ea"/>
                <a:cs typeface="+mn-cs"/>
                <a:sym typeface="Titillium Web"/>
              </a:defRPr>
            </a:lvl7pPr>
            <a:lvl8pPr marL="0" marR="0" indent="800100" algn="ctr" defTabSz="410845" latinLnBrk="0">
              <a:lnSpc>
                <a:spcPct val="80000"/>
              </a:lnSpc>
              <a:spcBef>
                <a:spcPts val="0"/>
              </a:spcBef>
              <a:spcAft>
                <a:spcPts val="0"/>
              </a:spcAft>
              <a:buClrTx/>
              <a:buSzTx/>
              <a:buFontTx/>
              <a:buNone/>
              <a:defRPr sz="4000" b="0" i="0" u="none" strike="noStrike" cap="none" spc="0" baseline="0">
                <a:ln>
                  <a:noFill/>
                </a:ln>
                <a:solidFill>
                  <a:schemeClr val="accent6">
                    <a:hueOff val="-2214564"/>
                    <a:satOff val="-18454"/>
                    <a:lumOff val="-82929"/>
                  </a:schemeClr>
                </a:solidFill>
                <a:uFillTx/>
                <a:latin typeface="+mn-lt"/>
                <a:ea typeface="+mn-ea"/>
                <a:cs typeface="+mn-cs"/>
                <a:sym typeface="Titillium Web"/>
              </a:defRPr>
            </a:lvl8pPr>
            <a:lvl9pPr marL="0" marR="0" indent="914400" algn="ctr" defTabSz="410845" latinLnBrk="0">
              <a:lnSpc>
                <a:spcPct val="80000"/>
              </a:lnSpc>
              <a:spcBef>
                <a:spcPts val="0"/>
              </a:spcBef>
              <a:spcAft>
                <a:spcPts val="0"/>
              </a:spcAft>
              <a:buClrTx/>
              <a:buSzTx/>
              <a:buFontTx/>
              <a:buNone/>
              <a:defRPr sz="4000" b="0" i="0" u="none" strike="noStrike" cap="none" spc="0" baseline="0">
                <a:ln>
                  <a:noFill/>
                </a:ln>
                <a:solidFill>
                  <a:schemeClr val="accent6">
                    <a:hueOff val="-2214564"/>
                    <a:satOff val="-18454"/>
                    <a:lumOff val="-82929"/>
                  </a:schemeClr>
                </a:solidFill>
                <a:uFillTx/>
                <a:latin typeface="+mn-lt"/>
                <a:ea typeface="+mn-ea"/>
                <a:cs typeface="+mn-cs"/>
                <a:sym typeface="Titillium Web"/>
              </a:defRPr>
            </a:lvl9pPr>
          </a:lstStyle>
          <a:p>
            <a:pPr lvl="0"/>
            <a:r>
              <a:rPr lang="en-US" sz="3200" kern="0" dirty="0">
                <a:solidFill>
                  <a:srgbClr val="C0B6B4"/>
                </a:solidFill>
                <a:cs typeface="+mn-ea"/>
                <a:sym typeface="+mn-lt"/>
              </a:rPr>
              <a:t>ADD YOUR HERE</a:t>
            </a:r>
            <a:endParaRPr lang="en-US" sz="3200" kern="0" dirty="0">
              <a:solidFill>
                <a:srgbClr val="C0B6B4"/>
              </a:solidFill>
              <a:cs typeface="+mn-ea"/>
              <a:sym typeface="+mn-lt"/>
            </a:endParaRPr>
          </a:p>
        </p:txBody>
      </p:sp>
      <p:sp>
        <p:nvSpPr>
          <p:cNvPr id="141" name="Shape 3158"/>
          <p:cNvSpPr txBox="1"/>
          <p:nvPr/>
        </p:nvSpPr>
        <p:spPr>
          <a:xfrm>
            <a:off x="8132445" y="4073177"/>
            <a:ext cx="3048000" cy="1727697"/>
          </a:xfrm>
          <a:prstGeom prst="rect">
            <a:avLst/>
          </a:prstGeom>
        </p:spPr>
        <p:txBody>
          <a:bodyPr numCol="1" spcCol="38100"/>
          <a:lstStyle>
            <a:lvl1pPr marL="0" marR="0" indent="0" algn="l" defTabSz="410845" rtl="0" latinLnBrk="0">
              <a:lnSpc>
                <a:spcPct val="130000"/>
              </a:lnSpc>
              <a:spcBef>
                <a:spcPts val="0"/>
              </a:spcBef>
              <a:spcAft>
                <a:spcPts val="0"/>
              </a:spcAft>
              <a:buClrTx/>
              <a:buSzTx/>
              <a:buFontTx/>
              <a:buNone/>
              <a:defRPr sz="1500" b="0" i="0" u="none" strike="noStrike" cap="none" spc="0" baseline="0">
                <a:ln>
                  <a:noFill/>
                </a:ln>
                <a:solidFill>
                  <a:srgbClr val="1C1E21"/>
                </a:solidFill>
                <a:uFillTx/>
                <a:latin typeface="+mn-lt"/>
                <a:ea typeface="+mn-ea"/>
                <a:cs typeface="+mn-cs"/>
                <a:sym typeface="Titillium Web"/>
              </a:defRPr>
            </a:lvl1pPr>
            <a:lvl2pPr marL="0" marR="0" indent="114300" algn="l" defTabSz="410845" rtl="0" latinLnBrk="0">
              <a:lnSpc>
                <a:spcPct val="130000"/>
              </a:lnSpc>
              <a:spcBef>
                <a:spcPts val="0"/>
              </a:spcBef>
              <a:spcAft>
                <a:spcPts val="0"/>
              </a:spcAft>
              <a:buClrTx/>
              <a:buSzTx/>
              <a:buFontTx/>
              <a:buNone/>
              <a:defRPr sz="1500" b="0" i="0" u="none" strike="noStrike" cap="none" spc="0" baseline="0">
                <a:ln>
                  <a:noFill/>
                </a:ln>
                <a:solidFill>
                  <a:schemeClr val="accent6">
                    <a:hueOff val="-2214564"/>
                    <a:satOff val="-18454"/>
                    <a:lumOff val="-82929"/>
                    <a:alpha val="70145"/>
                  </a:schemeClr>
                </a:solidFill>
                <a:uFillTx/>
                <a:latin typeface="+mn-lt"/>
                <a:ea typeface="+mn-ea"/>
                <a:cs typeface="+mn-cs"/>
                <a:sym typeface="Titillium Web"/>
              </a:defRPr>
            </a:lvl2pPr>
            <a:lvl3pPr marL="0" marR="0" indent="228600" algn="l" defTabSz="410845" rtl="0" latinLnBrk="0">
              <a:lnSpc>
                <a:spcPct val="130000"/>
              </a:lnSpc>
              <a:spcBef>
                <a:spcPts val="0"/>
              </a:spcBef>
              <a:spcAft>
                <a:spcPts val="0"/>
              </a:spcAft>
              <a:buClrTx/>
              <a:buSzTx/>
              <a:buFontTx/>
              <a:buNone/>
              <a:defRPr sz="1500" b="0" i="0" u="none" strike="noStrike" cap="none" spc="0" baseline="0">
                <a:ln>
                  <a:noFill/>
                </a:ln>
                <a:solidFill>
                  <a:schemeClr val="accent6">
                    <a:hueOff val="-2214564"/>
                    <a:satOff val="-18454"/>
                    <a:lumOff val="-82929"/>
                    <a:alpha val="70145"/>
                  </a:schemeClr>
                </a:solidFill>
                <a:uFillTx/>
                <a:latin typeface="+mn-lt"/>
                <a:ea typeface="+mn-ea"/>
                <a:cs typeface="+mn-cs"/>
                <a:sym typeface="Titillium Web"/>
              </a:defRPr>
            </a:lvl3pPr>
            <a:lvl4pPr marL="0" marR="0" indent="342900" algn="l" defTabSz="410845" rtl="0" latinLnBrk="0">
              <a:lnSpc>
                <a:spcPct val="130000"/>
              </a:lnSpc>
              <a:spcBef>
                <a:spcPts val="0"/>
              </a:spcBef>
              <a:spcAft>
                <a:spcPts val="0"/>
              </a:spcAft>
              <a:buClrTx/>
              <a:buSzTx/>
              <a:buFontTx/>
              <a:buNone/>
              <a:defRPr sz="1500" b="0" i="0" u="none" strike="noStrike" cap="none" spc="0" baseline="0">
                <a:ln>
                  <a:noFill/>
                </a:ln>
                <a:solidFill>
                  <a:schemeClr val="accent6">
                    <a:hueOff val="-2214564"/>
                    <a:satOff val="-18454"/>
                    <a:lumOff val="-82929"/>
                    <a:alpha val="70145"/>
                  </a:schemeClr>
                </a:solidFill>
                <a:uFillTx/>
                <a:latin typeface="+mn-lt"/>
                <a:ea typeface="+mn-ea"/>
                <a:cs typeface="+mn-cs"/>
                <a:sym typeface="Titillium Web"/>
              </a:defRPr>
            </a:lvl4pPr>
            <a:lvl5pPr marL="0" marR="0" indent="457200" algn="l" defTabSz="410845" rtl="0" latinLnBrk="0">
              <a:lnSpc>
                <a:spcPct val="130000"/>
              </a:lnSpc>
              <a:spcBef>
                <a:spcPts val="0"/>
              </a:spcBef>
              <a:spcAft>
                <a:spcPts val="0"/>
              </a:spcAft>
              <a:buClrTx/>
              <a:buSzTx/>
              <a:buFontTx/>
              <a:buNone/>
              <a:defRPr sz="1500" b="0" i="0" u="none" strike="noStrike" cap="none" spc="0" baseline="0">
                <a:ln>
                  <a:noFill/>
                </a:ln>
                <a:solidFill>
                  <a:schemeClr val="accent6">
                    <a:hueOff val="-2214564"/>
                    <a:satOff val="-18454"/>
                    <a:lumOff val="-82929"/>
                    <a:alpha val="70145"/>
                  </a:schemeClr>
                </a:solidFill>
                <a:uFillTx/>
                <a:latin typeface="+mn-lt"/>
                <a:ea typeface="+mn-ea"/>
                <a:cs typeface="+mn-cs"/>
                <a:sym typeface="Titillium Web"/>
              </a:defRPr>
            </a:lvl5pPr>
            <a:lvl6pPr marL="0" marR="0" indent="571500" algn="l" defTabSz="410845" rtl="0" latinLnBrk="0">
              <a:lnSpc>
                <a:spcPct val="100000"/>
              </a:lnSpc>
              <a:spcBef>
                <a:spcPts val="0"/>
              </a:spcBef>
              <a:spcAft>
                <a:spcPts val="0"/>
              </a:spcAft>
              <a:buClrTx/>
              <a:buSzTx/>
              <a:buFontTx/>
              <a:buNone/>
              <a:defRPr sz="1500" b="0" i="0" u="none" strike="noStrike" cap="none" spc="0" baseline="0">
                <a:ln>
                  <a:noFill/>
                </a:ln>
                <a:solidFill>
                  <a:schemeClr val="accent6">
                    <a:hueOff val="-2214564"/>
                    <a:satOff val="-18454"/>
                    <a:lumOff val="-82929"/>
                    <a:alpha val="70145"/>
                  </a:schemeClr>
                </a:solidFill>
                <a:uFillTx/>
                <a:latin typeface="+mn-lt"/>
                <a:ea typeface="+mn-ea"/>
                <a:cs typeface="+mn-cs"/>
                <a:sym typeface="Titillium Web"/>
              </a:defRPr>
            </a:lvl6pPr>
            <a:lvl7pPr marL="0" marR="0" indent="685800" algn="l" defTabSz="410845" rtl="0" latinLnBrk="0">
              <a:lnSpc>
                <a:spcPct val="100000"/>
              </a:lnSpc>
              <a:spcBef>
                <a:spcPts val="0"/>
              </a:spcBef>
              <a:spcAft>
                <a:spcPts val="0"/>
              </a:spcAft>
              <a:buClrTx/>
              <a:buSzTx/>
              <a:buFontTx/>
              <a:buNone/>
              <a:defRPr sz="1500" b="0" i="0" u="none" strike="noStrike" cap="none" spc="0" baseline="0">
                <a:ln>
                  <a:noFill/>
                </a:ln>
                <a:solidFill>
                  <a:schemeClr val="accent6">
                    <a:hueOff val="-2214564"/>
                    <a:satOff val="-18454"/>
                    <a:lumOff val="-82929"/>
                    <a:alpha val="70145"/>
                  </a:schemeClr>
                </a:solidFill>
                <a:uFillTx/>
                <a:latin typeface="+mn-lt"/>
                <a:ea typeface="+mn-ea"/>
                <a:cs typeface="+mn-cs"/>
                <a:sym typeface="Titillium Web"/>
              </a:defRPr>
            </a:lvl7pPr>
            <a:lvl8pPr marL="0" marR="0" indent="800100" algn="l" defTabSz="410845" rtl="0" latinLnBrk="0">
              <a:lnSpc>
                <a:spcPct val="100000"/>
              </a:lnSpc>
              <a:spcBef>
                <a:spcPts val="0"/>
              </a:spcBef>
              <a:spcAft>
                <a:spcPts val="0"/>
              </a:spcAft>
              <a:buClrTx/>
              <a:buSzTx/>
              <a:buFontTx/>
              <a:buNone/>
              <a:defRPr sz="1500" b="0" i="0" u="none" strike="noStrike" cap="none" spc="0" baseline="0">
                <a:ln>
                  <a:noFill/>
                </a:ln>
                <a:solidFill>
                  <a:schemeClr val="accent6">
                    <a:hueOff val="-2214564"/>
                    <a:satOff val="-18454"/>
                    <a:lumOff val="-82929"/>
                    <a:alpha val="70145"/>
                  </a:schemeClr>
                </a:solidFill>
                <a:uFillTx/>
                <a:latin typeface="+mn-lt"/>
                <a:ea typeface="+mn-ea"/>
                <a:cs typeface="+mn-cs"/>
                <a:sym typeface="Titillium Web"/>
              </a:defRPr>
            </a:lvl8pPr>
            <a:lvl9pPr marL="0" marR="0" indent="914400" algn="l" defTabSz="410845" rtl="0" latinLnBrk="0">
              <a:lnSpc>
                <a:spcPct val="100000"/>
              </a:lnSpc>
              <a:spcBef>
                <a:spcPts val="0"/>
              </a:spcBef>
              <a:spcAft>
                <a:spcPts val="0"/>
              </a:spcAft>
              <a:buClrTx/>
              <a:buSzTx/>
              <a:buFontTx/>
              <a:buNone/>
              <a:defRPr sz="1500" b="0" i="0" u="none" strike="noStrike" cap="none" spc="0" baseline="0">
                <a:ln>
                  <a:noFill/>
                </a:ln>
                <a:solidFill>
                  <a:schemeClr val="accent6">
                    <a:hueOff val="-2214564"/>
                    <a:satOff val="-18454"/>
                    <a:lumOff val="-82929"/>
                    <a:alpha val="70145"/>
                  </a:schemeClr>
                </a:solidFill>
                <a:uFillTx/>
                <a:latin typeface="+mn-lt"/>
                <a:ea typeface="+mn-ea"/>
                <a:cs typeface="+mn-cs"/>
                <a:sym typeface="Titillium Web"/>
              </a:defRPr>
            </a:lvl9pPr>
          </a:lstStyle>
          <a:p>
            <a:pPr lvl="0"/>
            <a:r>
              <a:rPr lang="zh-CN" altLang="en-US" sz="1000" kern="0" dirty="0">
                <a:solidFill>
                  <a:schemeClr val="bg1">
                    <a:lumMod val="50000"/>
                  </a:schemeClr>
                </a:solidFill>
                <a:cs typeface="+mn-ea"/>
                <a:sym typeface="+mn-lt"/>
              </a:rPr>
              <a:t>单击添加详细文字说明，或复制文本黏贴自此右键只保留文字单击添加详细文字说明，或复制文本黏贴自此单击添加详细文字说明，或复制文本黏贴自此右键只保留文字单击添加详细文字说明，或复制文本黏贴自此单击添加详细文字说明，或复制文本黏贴自此单击添加详细文字说明，或复制文本黏贴自此右键只保留文字单击添加详细文字说明，或复制文本黏贴自此单击添加</a:t>
            </a:r>
            <a:endParaRPr lang="zh-CN" altLang="en-US" sz="1000" kern="0" dirty="0">
              <a:solidFill>
                <a:schemeClr val="bg1">
                  <a:lumMod val="50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300" advTm="0">
        <p14:pan/>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20000" decel="8000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ppt_x"/>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1" accel="20000" decel="80000" fill="hold" grpId="0" nodeType="withEffect">
                                  <p:stCondLst>
                                    <p:cond delay="20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ppt_x"/>
                                          </p:val>
                                        </p:tav>
                                        <p:tav tm="100000">
                                          <p:val>
                                            <p:strVal val="#ppt_x"/>
                                          </p:val>
                                        </p:tav>
                                      </p:tavLst>
                                    </p:anim>
                                    <p:anim calcmode="lin" valueType="num">
                                      <p:cBhvr additive="base">
                                        <p:cTn id="12" dur="1000" fill="hold"/>
                                        <p:tgtEl>
                                          <p:spTgt spid="5"/>
                                        </p:tgtEl>
                                        <p:attrNameLst>
                                          <p:attrName>ppt_y</p:attrName>
                                        </p:attrNameLst>
                                      </p:cBhvr>
                                      <p:tavLst>
                                        <p:tav tm="0">
                                          <p:val>
                                            <p:strVal val="0-#ppt_h/2"/>
                                          </p:val>
                                        </p:tav>
                                        <p:tav tm="100000">
                                          <p:val>
                                            <p:strVal val="#ppt_y"/>
                                          </p:val>
                                        </p:tav>
                                      </p:tavLst>
                                    </p:anim>
                                  </p:childTnLst>
                                </p:cTn>
                              </p:par>
                              <p:par>
                                <p:cTn id="13" presetID="42" presetClass="entr" presetSubtype="0" fill="hold" nodeType="withEffect">
                                  <p:stCondLst>
                                    <p:cond delay="200"/>
                                  </p:stCondLst>
                                  <p:childTnLst>
                                    <p:set>
                                      <p:cBhvr>
                                        <p:cTn id="14" dur="1" fill="hold">
                                          <p:stCondLst>
                                            <p:cond delay="0"/>
                                          </p:stCondLst>
                                        </p:cTn>
                                        <p:tgtEl>
                                          <p:spTgt spid="121"/>
                                        </p:tgtEl>
                                        <p:attrNameLst>
                                          <p:attrName>style.visibility</p:attrName>
                                        </p:attrNameLst>
                                      </p:cBhvr>
                                      <p:to>
                                        <p:strVal val="visible"/>
                                      </p:to>
                                    </p:set>
                                    <p:animEffect transition="in" filter="fade">
                                      <p:cBhvr>
                                        <p:cTn id="15" dur="1000"/>
                                        <p:tgtEl>
                                          <p:spTgt spid="121"/>
                                        </p:tgtEl>
                                      </p:cBhvr>
                                    </p:animEffect>
                                    <p:anim calcmode="lin" valueType="num">
                                      <p:cBhvr>
                                        <p:cTn id="16" dur="1000" fill="hold"/>
                                        <p:tgtEl>
                                          <p:spTgt spid="121"/>
                                        </p:tgtEl>
                                        <p:attrNameLst>
                                          <p:attrName>ppt_x</p:attrName>
                                        </p:attrNameLst>
                                      </p:cBhvr>
                                      <p:tavLst>
                                        <p:tav tm="0">
                                          <p:val>
                                            <p:strVal val="#ppt_x"/>
                                          </p:val>
                                        </p:tav>
                                        <p:tav tm="100000">
                                          <p:val>
                                            <p:strVal val="#ppt_x"/>
                                          </p:val>
                                        </p:tav>
                                      </p:tavLst>
                                    </p:anim>
                                    <p:anim calcmode="lin" valueType="num">
                                      <p:cBhvr>
                                        <p:cTn id="17" dur="1000" fill="hold"/>
                                        <p:tgtEl>
                                          <p:spTgt spid="121"/>
                                        </p:tgtEl>
                                        <p:attrNameLst>
                                          <p:attrName>ppt_y</p:attrName>
                                        </p:attrNameLst>
                                      </p:cBhvr>
                                      <p:tavLst>
                                        <p:tav tm="0">
                                          <p:val>
                                            <p:strVal val="#ppt_y+.1"/>
                                          </p:val>
                                        </p:tav>
                                        <p:tav tm="100000">
                                          <p:val>
                                            <p:strVal val="#ppt_y"/>
                                          </p:val>
                                        </p:tav>
                                      </p:tavLst>
                                    </p:anim>
                                  </p:childTnLst>
                                </p:cTn>
                              </p:par>
                            </p:childTnLst>
                          </p:cTn>
                        </p:par>
                        <p:par>
                          <p:cTn id="18" fill="hold">
                            <p:stCondLst>
                              <p:cond delay="1000"/>
                            </p:stCondLst>
                            <p:childTnLst>
                              <p:par>
                                <p:cTn id="19" presetID="53" presetClass="entr" presetSubtype="16" fill="hold" nodeType="afterEffect">
                                  <p:stCondLst>
                                    <p:cond delay="0"/>
                                  </p:stCondLst>
                                  <p:childTnLst>
                                    <p:set>
                                      <p:cBhvr>
                                        <p:cTn id="20" dur="1" fill="hold">
                                          <p:stCondLst>
                                            <p:cond delay="0"/>
                                          </p:stCondLst>
                                        </p:cTn>
                                        <p:tgtEl>
                                          <p:spTgt spid="124"/>
                                        </p:tgtEl>
                                        <p:attrNameLst>
                                          <p:attrName>style.visibility</p:attrName>
                                        </p:attrNameLst>
                                      </p:cBhvr>
                                      <p:to>
                                        <p:strVal val="visible"/>
                                      </p:to>
                                    </p:set>
                                    <p:anim calcmode="lin" valueType="num">
                                      <p:cBhvr>
                                        <p:cTn id="21" dur="500" fill="hold"/>
                                        <p:tgtEl>
                                          <p:spTgt spid="124"/>
                                        </p:tgtEl>
                                        <p:attrNameLst>
                                          <p:attrName>ppt_w</p:attrName>
                                        </p:attrNameLst>
                                      </p:cBhvr>
                                      <p:tavLst>
                                        <p:tav tm="0">
                                          <p:val>
                                            <p:fltVal val="0"/>
                                          </p:val>
                                        </p:tav>
                                        <p:tav tm="100000">
                                          <p:val>
                                            <p:strVal val="#ppt_w"/>
                                          </p:val>
                                        </p:tav>
                                      </p:tavLst>
                                    </p:anim>
                                    <p:anim calcmode="lin" valueType="num">
                                      <p:cBhvr>
                                        <p:cTn id="22" dur="500" fill="hold"/>
                                        <p:tgtEl>
                                          <p:spTgt spid="124"/>
                                        </p:tgtEl>
                                        <p:attrNameLst>
                                          <p:attrName>ppt_h</p:attrName>
                                        </p:attrNameLst>
                                      </p:cBhvr>
                                      <p:tavLst>
                                        <p:tav tm="0">
                                          <p:val>
                                            <p:fltVal val="0"/>
                                          </p:val>
                                        </p:tav>
                                        <p:tav tm="100000">
                                          <p:val>
                                            <p:strVal val="#ppt_h"/>
                                          </p:val>
                                        </p:tav>
                                      </p:tavLst>
                                    </p:anim>
                                    <p:animEffect transition="in" filter="fade">
                                      <p:cBhvr>
                                        <p:cTn id="23" dur="500"/>
                                        <p:tgtEl>
                                          <p:spTgt spid="124"/>
                                        </p:tgtEl>
                                      </p:cBhvr>
                                    </p:animEffect>
                                  </p:childTnLst>
                                </p:cTn>
                              </p:par>
                            </p:childTnLst>
                          </p:cTn>
                        </p:par>
                        <p:par>
                          <p:cTn id="24" fill="hold">
                            <p:stCondLst>
                              <p:cond delay="1500"/>
                            </p:stCondLst>
                            <p:childTnLst>
                              <p:par>
                                <p:cTn id="25" presetID="42" presetClass="entr" presetSubtype="0" fill="hold" grpId="0" nodeType="afterEffect">
                                  <p:stCondLst>
                                    <p:cond delay="0"/>
                                  </p:stCondLst>
                                  <p:iterate type="lt">
                                    <p:tmPct val="10000"/>
                                  </p:iterate>
                                  <p:childTnLst>
                                    <p:set>
                                      <p:cBhvr>
                                        <p:cTn id="26" dur="1" fill="hold">
                                          <p:stCondLst>
                                            <p:cond delay="0"/>
                                          </p:stCondLst>
                                        </p:cTn>
                                        <p:tgtEl>
                                          <p:spTgt spid="133"/>
                                        </p:tgtEl>
                                        <p:attrNameLst>
                                          <p:attrName>style.visibility</p:attrName>
                                        </p:attrNameLst>
                                      </p:cBhvr>
                                      <p:to>
                                        <p:strVal val="visible"/>
                                      </p:to>
                                    </p:set>
                                    <p:animEffect transition="in" filter="fade">
                                      <p:cBhvr>
                                        <p:cTn id="27" dur="1000"/>
                                        <p:tgtEl>
                                          <p:spTgt spid="133"/>
                                        </p:tgtEl>
                                      </p:cBhvr>
                                    </p:animEffect>
                                    <p:anim calcmode="lin" valueType="num">
                                      <p:cBhvr>
                                        <p:cTn id="28" dur="1000" fill="hold"/>
                                        <p:tgtEl>
                                          <p:spTgt spid="133"/>
                                        </p:tgtEl>
                                        <p:attrNameLst>
                                          <p:attrName>ppt_x</p:attrName>
                                        </p:attrNameLst>
                                      </p:cBhvr>
                                      <p:tavLst>
                                        <p:tav tm="0">
                                          <p:val>
                                            <p:strVal val="#ppt_x"/>
                                          </p:val>
                                        </p:tav>
                                        <p:tav tm="100000">
                                          <p:val>
                                            <p:strVal val="#ppt_x"/>
                                          </p:val>
                                        </p:tav>
                                      </p:tavLst>
                                    </p:anim>
                                    <p:anim calcmode="lin" valueType="num">
                                      <p:cBhvr>
                                        <p:cTn id="29" dur="1000" fill="hold"/>
                                        <p:tgtEl>
                                          <p:spTgt spid="133"/>
                                        </p:tgtEl>
                                        <p:attrNameLst>
                                          <p:attrName>ppt_y</p:attrName>
                                        </p:attrNameLst>
                                      </p:cBhvr>
                                      <p:tavLst>
                                        <p:tav tm="0">
                                          <p:val>
                                            <p:strVal val="#ppt_y+.1"/>
                                          </p:val>
                                        </p:tav>
                                        <p:tav tm="100000">
                                          <p:val>
                                            <p:strVal val="#ppt_y"/>
                                          </p:val>
                                        </p:tav>
                                      </p:tavLst>
                                    </p:anim>
                                  </p:childTnLst>
                                </p:cTn>
                              </p:par>
                            </p:childTnLst>
                          </p:cTn>
                        </p:par>
                        <p:par>
                          <p:cTn id="30" fill="hold">
                            <p:stCondLst>
                              <p:cond delay="2700"/>
                            </p:stCondLst>
                            <p:childTnLst>
                              <p:par>
                                <p:cTn id="31" presetID="14" presetClass="entr" presetSubtype="10" fill="hold" grpId="0" nodeType="afterEffect">
                                  <p:stCondLst>
                                    <p:cond delay="0"/>
                                  </p:stCondLst>
                                  <p:iterate type="lt">
                                    <p:tmPct val="10000"/>
                                  </p:iterate>
                                  <p:childTnLst>
                                    <p:set>
                                      <p:cBhvr>
                                        <p:cTn id="32" dur="1" fill="hold">
                                          <p:stCondLst>
                                            <p:cond delay="0"/>
                                          </p:stCondLst>
                                        </p:cTn>
                                        <p:tgtEl>
                                          <p:spTgt spid="132"/>
                                        </p:tgtEl>
                                        <p:attrNameLst>
                                          <p:attrName>style.visibility</p:attrName>
                                        </p:attrNameLst>
                                      </p:cBhvr>
                                      <p:to>
                                        <p:strVal val="visible"/>
                                      </p:to>
                                    </p:set>
                                    <p:animEffect transition="in" filter="randombar(horizontal)">
                                      <p:cBhvr>
                                        <p:cTn id="33" dur="500"/>
                                        <p:tgtEl>
                                          <p:spTgt spid="132"/>
                                        </p:tgtEl>
                                      </p:cBhvr>
                                    </p:animEffect>
                                  </p:childTnLst>
                                </p:cTn>
                              </p:par>
                            </p:childTnLst>
                          </p:cTn>
                        </p:par>
                        <p:par>
                          <p:cTn id="34" fill="hold">
                            <p:stCondLst>
                              <p:cond delay="4800"/>
                            </p:stCondLst>
                            <p:childTnLst>
                              <p:par>
                                <p:cTn id="35" presetID="14" presetClass="entr" presetSubtype="10" fill="hold" grpId="0" nodeType="afterEffect">
                                  <p:stCondLst>
                                    <p:cond delay="0"/>
                                  </p:stCondLst>
                                  <p:childTnLst>
                                    <p:set>
                                      <p:cBhvr>
                                        <p:cTn id="36" dur="1" fill="hold">
                                          <p:stCondLst>
                                            <p:cond delay="0"/>
                                          </p:stCondLst>
                                        </p:cTn>
                                        <p:tgtEl>
                                          <p:spTgt spid="134"/>
                                        </p:tgtEl>
                                        <p:attrNameLst>
                                          <p:attrName>style.visibility</p:attrName>
                                        </p:attrNameLst>
                                      </p:cBhvr>
                                      <p:to>
                                        <p:strVal val="visible"/>
                                      </p:to>
                                    </p:set>
                                    <p:animEffect transition="in" filter="randombar(horizontal)">
                                      <p:cBhvr>
                                        <p:cTn id="37" dur="500"/>
                                        <p:tgtEl>
                                          <p:spTgt spid="134"/>
                                        </p:tgtEl>
                                      </p:cBhvr>
                                    </p:animEffect>
                                  </p:childTnLst>
                                </p:cTn>
                              </p:par>
                              <p:par>
                                <p:cTn id="38" presetID="53" presetClass="entr" presetSubtype="16" fill="hold" nodeType="withEffect">
                                  <p:stCondLst>
                                    <p:cond delay="200"/>
                                  </p:stCondLst>
                                  <p:childTnLst>
                                    <p:set>
                                      <p:cBhvr>
                                        <p:cTn id="39" dur="1" fill="hold">
                                          <p:stCondLst>
                                            <p:cond delay="0"/>
                                          </p:stCondLst>
                                        </p:cTn>
                                        <p:tgtEl>
                                          <p:spTgt spid="138"/>
                                        </p:tgtEl>
                                        <p:attrNameLst>
                                          <p:attrName>style.visibility</p:attrName>
                                        </p:attrNameLst>
                                      </p:cBhvr>
                                      <p:to>
                                        <p:strVal val="visible"/>
                                      </p:to>
                                    </p:set>
                                    <p:anim calcmode="lin" valueType="num">
                                      <p:cBhvr>
                                        <p:cTn id="40" dur="500" fill="hold"/>
                                        <p:tgtEl>
                                          <p:spTgt spid="138"/>
                                        </p:tgtEl>
                                        <p:attrNameLst>
                                          <p:attrName>ppt_w</p:attrName>
                                        </p:attrNameLst>
                                      </p:cBhvr>
                                      <p:tavLst>
                                        <p:tav tm="0">
                                          <p:val>
                                            <p:fltVal val="0"/>
                                          </p:val>
                                        </p:tav>
                                        <p:tav tm="100000">
                                          <p:val>
                                            <p:strVal val="#ppt_w"/>
                                          </p:val>
                                        </p:tav>
                                      </p:tavLst>
                                    </p:anim>
                                    <p:anim calcmode="lin" valueType="num">
                                      <p:cBhvr>
                                        <p:cTn id="41" dur="500" fill="hold"/>
                                        <p:tgtEl>
                                          <p:spTgt spid="138"/>
                                        </p:tgtEl>
                                        <p:attrNameLst>
                                          <p:attrName>ppt_h</p:attrName>
                                        </p:attrNameLst>
                                      </p:cBhvr>
                                      <p:tavLst>
                                        <p:tav tm="0">
                                          <p:val>
                                            <p:fltVal val="0"/>
                                          </p:val>
                                        </p:tav>
                                        <p:tav tm="100000">
                                          <p:val>
                                            <p:strVal val="#ppt_h"/>
                                          </p:val>
                                        </p:tav>
                                      </p:tavLst>
                                    </p:anim>
                                    <p:animEffect transition="in" filter="fade">
                                      <p:cBhvr>
                                        <p:cTn id="42" dur="500"/>
                                        <p:tgtEl>
                                          <p:spTgt spid="138"/>
                                        </p:tgtEl>
                                      </p:cBhvr>
                                    </p:animEffect>
                                  </p:childTnLst>
                                </p:cTn>
                              </p:par>
                            </p:childTnLst>
                          </p:cTn>
                        </p:par>
                        <p:par>
                          <p:cTn id="43" fill="hold">
                            <p:stCondLst>
                              <p:cond delay="5300"/>
                            </p:stCondLst>
                            <p:childTnLst>
                              <p:par>
                                <p:cTn id="44" presetID="42" presetClass="entr" presetSubtype="0" fill="hold" grpId="0" nodeType="afterEffect">
                                  <p:stCondLst>
                                    <p:cond delay="0"/>
                                  </p:stCondLst>
                                  <p:iterate type="lt">
                                    <p:tmPct val="10000"/>
                                  </p:iterate>
                                  <p:childTnLst>
                                    <p:set>
                                      <p:cBhvr>
                                        <p:cTn id="45" dur="1" fill="hold">
                                          <p:stCondLst>
                                            <p:cond delay="0"/>
                                          </p:stCondLst>
                                        </p:cTn>
                                        <p:tgtEl>
                                          <p:spTgt spid="140"/>
                                        </p:tgtEl>
                                        <p:attrNameLst>
                                          <p:attrName>style.visibility</p:attrName>
                                        </p:attrNameLst>
                                      </p:cBhvr>
                                      <p:to>
                                        <p:strVal val="visible"/>
                                      </p:to>
                                    </p:set>
                                    <p:animEffect transition="in" filter="fade">
                                      <p:cBhvr>
                                        <p:cTn id="46" dur="1000"/>
                                        <p:tgtEl>
                                          <p:spTgt spid="140"/>
                                        </p:tgtEl>
                                      </p:cBhvr>
                                    </p:animEffect>
                                    <p:anim calcmode="lin" valueType="num">
                                      <p:cBhvr>
                                        <p:cTn id="47" dur="1000" fill="hold"/>
                                        <p:tgtEl>
                                          <p:spTgt spid="140"/>
                                        </p:tgtEl>
                                        <p:attrNameLst>
                                          <p:attrName>ppt_x</p:attrName>
                                        </p:attrNameLst>
                                      </p:cBhvr>
                                      <p:tavLst>
                                        <p:tav tm="0">
                                          <p:val>
                                            <p:strVal val="#ppt_x"/>
                                          </p:val>
                                        </p:tav>
                                        <p:tav tm="100000">
                                          <p:val>
                                            <p:strVal val="#ppt_x"/>
                                          </p:val>
                                        </p:tav>
                                      </p:tavLst>
                                    </p:anim>
                                    <p:anim calcmode="lin" valueType="num">
                                      <p:cBhvr>
                                        <p:cTn id="48" dur="1000" fill="hold"/>
                                        <p:tgtEl>
                                          <p:spTgt spid="140"/>
                                        </p:tgtEl>
                                        <p:attrNameLst>
                                          <p:attrName>ppt_y</p:attrName>
                                        </p:attrNameLst>
                                      </p:cBhvr>
                                      <p:tavLst>
                                        <p:tav tm="0">
                                          <p:val>
                                            <p:strVal val="#ppt_y+.1"/>
                                          </p:val>
                                        </p:tav>
                                        <p:tav tm="100000">
                                          <p:val>
                                            <p:strVal val="#ppt_y"/>
                                          </p:val>
                                        </p:tav>
                                      </p:tavLst>
                                    </p:anim>
                                  </p:childTnLst>
                                </p:cTn>
                              </p:par>
                            </p:childTnLst>
                          </p:cTn>
                        </p:par>
                        <p:par>
                          <p:cTn id="49" fill="hold">
                            <p:stCondLst>
                              <p:cond delay="7699"/>
                            </p:stCondLst>
                            <p:childTnLst>
                              <p:par>
                                <p:cTn id="50" presetID="14" presetClass="entr" presetSubtype="10" fill="hold" grpId="0" nodeType="afterEffect">
                                  <p:stCondLst>
                                    <p:cond delay="0"/>
                                  </p:stCondLst>
                                  <p:iterate type="lt">
                                    <p:tmPct val="10000"/>
                                  </p:iterate>
                                  <p:childTnLst>
                                    <p:set>
                                      <p:cBhvr>
                                        <p:cTn id="51" dur="1" fill="hold">
                                          <p:stCondLst>
                                            <p:cond delay="0"/>
                                          </p:stCondLst>
                                        </p:cTn>
                                        <p:tgtEl>
                                          <p:spTgt spid="139"/>
                                        </p:tgtEl>
                                        <p:attrNameLst>
                                          <p:attrName>style.visibility</p:attrName>
                                        </p:attrNameLst>
                                      </p:cBhvr>
                                      <p:to>
                                        <p:strVal val="visible"/>
                                      </p:to>
                                    </p:set>
                                    <p:animEffect transition="in" filter="randombar(horizontal)">
                                      <p:cBhvr>
                                        <p:cTn id="52" dur="500"/>
                                        <p:tgtEl>
                                          <p:spTgt spid="139"/>
                                        </p:tgtEl>
                                      </p:cBhvr>
                                    </p:animEffect>
                                  </p:childTnLst>
                                </p:cTn>
                              </p:par>
                            </p:childTnLst>
                          </p:cTn>
                        </p:par>
                        <p:par>
                          <p:cTn id="53" fill="hold">
                            <p:stCondLst>
                              <p:cond delay="9800"/>
                            </p:stCondLst>
                            <p:childTnLst>
                              <p:par>
                                <p:cTn id="54" presetID="14" presetClass="entr" presetSubtype="10" fill="hold" grpId="0" nodeType="afterEffect">
                                  <p:stCondLst>
                                    <p:cond delay="0"/>
                                  </p:stCondLst>
                                  <p:childTnLst>
                                    <p:set>
                                      <p:cBhvr>
                                        <p:cTn id="55" dur="1" fill="hold">
                                          <p:stCondLst>
                                            <p:cond delay="0"/>
                                          </p:stCondLst>
                                        </p:cTn>
                                        <p:tgtEl>
                                          <p:spTgt spid="141"/>
                                        </p:tgtEl>
                                        <p:attrNameLst>
                                          <p:attrName>style.visibility</p:attrName>
                                        </p:attrNameLst>
                                      </p:cBhvr>
                                      <p:to>
                                        <p:strVal val="visible"/>
                                      </p:to>
                                    </p:set>
                                    <p:animEffect transition="in" filter="randombar(horizontal)">
                                      <p:cBhvr>
                                        <p:cTn id="56" dur="500"/>
                                        <p:tgtEl>
                                          <p:spTgt spid="1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2" grpId="0"/>
      <p:bldP spid="133" grpId="0" animBg="1"/>
      <p:bldP spid="134" grpId="0"/>
      <p:bldP spid="139" grpId="0"/>
      <p:bldP spid="140" grpId="0" animBg="1"/>
      <p:bldP spid="14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矩形 69"/>
          <p:cNvSpPr/>
          <p:nvPr/>
        </p:nvSpPr>
        <p:spPr>
          <a:xfrm>
            <a:off x="109209" y="100295"/>
            <a:ext cx="7559040" cy="4055146"/>
          </a:xfrm>
          <a:prstGeom prst="rect">
            <a:avLst/>
          </a:prstGeom>
          <a:solidFill>
            <a:srgbClr val="C0B6B4">
              <a:alpha val="4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sp>
        <p:nvSpPr>
          <p:cNvPr id="71" name="矩形 70"/>
          <p:cNvSpPr/>
          <p:nvPr/>
        </p:nvSpPr>
        <p:spPr>
          <a:xfrm>
            <a:off x="7528559" y="4272758"/>
            <a:ext cx="4376409" cy="2347782"/>
          </a:xfrm>
          <a:prstGeom prst="rect">
            <a:avLst/>
          </a:prstGeom>
          <a:solidFill>
            <a:srgbClr val="C0B6B4">
              <a:alpha val="4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prstClr val="white"/>
              </a:solidFill>
              <a:effectLst/>
              <a:uLnTx/>
              <a:uFillTx/>
              <a:cs typeface="+mn-ea"/>
              <a:sym typeface="+mn-lt"/>
            </a:endParaRPr>
          </a:p>
        </p:txBody>
      </p:sp>
      <p:grpSp>
        <p:nvGrpSpPr>
          <p:cNvPr id="72" name="组合 71"/>
          <p:cNvGrpSpPr/>
          <p:nvPr/>
        </p:nvGrpSpPr>
        <p:grpSpPr>
          <a:xfrm>
            <a:off x="738629" y="4168563"/>
            <a:ext cx="3458721" cy="1200329"/>
            <a:chOff x="3653837" y="418407"/>
            <a:chExt cx="3458721" cy="1200329"/>
          </a:xfrm>
        </p:grpSpPr>
        <p:sp>
          <p:nvSpPr>
            <p:cNvPr id="87" name="íṥļïḋé"/>
            <p:cNvSpPr/>
            <p:nvPr/>
          </p:nvSpPr>
          <p:spPr>
            <a:xfrm>
              <a:off x="3653837" y="418407"/>
              <a:ext cx="3458721" cy="1200329"/>
            </a:xfrm>
            <a:prstGeom prst="rect">
              <a:avLst/>
            </a:prstGeom>
            <a:noFill/>
            <a:ln w="3175" cap="rnd" cmpd="sng" algn="ctr">
              <a:noFill/>
              <a:prstDash val="solid"/>
              <a:round/>
            </a:ln>
            <a:effectLst/>
          </p:spPr>
          <p:txBody>
            <a:bodyPr rot="0" spcFirstLastPara="0" vert="horz" wrap="square" lIns="91440" tIns="45720" rIns="91440" bIns="45720" numCol="1" spcCol="0" rtlCol="0" fromWordArt="0" anchor="ctr" anchorCtr="0" forceAA="0" compatLnSpc="1">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600" b="1" i="0" u="none" strike="noStrike" kern="1200" cap="none" spc="0" normalizeH="0" baseline="0" noProof="0" dirty="0">
                  <a:ln>
                    <a:noFill/>
                  </a:ln>
                  <a:solidFill>
                    <a:srgbClr val="90634C"/>
                  </a:solidFill>
                  <a:effectLst/>
                  <a:uLnTx/>
                  <a:uFillTx/>
                  <a:cs typeface="+mn-ea"/>
                  <a:sym typeface="+mn-lt"/>
                </a:rPr>
                <a:t>WORK SCHEDULE</a:t>
              </a:r>
              <a:endParaRPr kumimoji="0" lang="en-US" altLang="zh-CN" sz="3600" b="1" i="0" u="none" strike="noStrike" kern="1200" cap="none" spc="0" normalizeH="0" baseline="0" noProof="0" dirty="0">
                <a:ln>
                  <a:noFill/>
                </a:ln>
                <a:solidFill>
                  <a:srgbClr val="90634C"/>
                </a:solidFill>
                <a:effectLst/>
                <a:uLnTx/>
                <a:uFillTx/>
                <a:cs typeface="+mn-ea"/>
                <a:sym typeface="+mn-lt"/>
              </a:endParaRPr>
            </a:p>
          </p:txBody>
        </p:sp>
        <p:cxnSp>
          <p:nvCxnSpPr>
            <p:cNvPr id="88" name="直接连接符 87"/>
            <p:cNvCxnSpPr/>
            <p:nvPr/>
          </p:nvCxnSpPr>
          <p:spPr>
            <a:xfrm>
              <a:off x="3765597" y="1341737"/>
              <a:ext cx="1111170" cy="0"/>
            </a:xfrm>
            <a:prstGeom prst="line">
              <a:avLst/>
            </a:prstGeom>
            <a:noFill/>
            <a:ln w="19050" cap="flat" cmpd="sng" algn="ctr">
              <a:solidFill>
                <a:srgbClr val="90634C"/>
              </a:solidFill>
              <a:prstDash val="solid"/>
              <a:miter lim="800000"/>
            </a:ln>
            <a:effectLst/>
          </p:spPr>
        </p:cxnSp>
      </p:grpSp>
      <p:cxnSp>
        <p:nvCxnSpPr>
          <p:cNvPr id="76" name="直接连接符 75"/>
          <p:cNvCxnSpPr/>
          <p:nvPr/>
        </p:nvCxnSpPr>
        <p:spPr>
          <a:xfrm>
            <a:off x="3865579" y="1368418"/>
            <a:ext cx="0" cy="2025569"/>
          </a:xfrm>
          <a:prstGeom prst="line">
            <a:avLst/>
          </a:prstGeom>
          <a:noFill/>
          <a:ln w="12700" cap="flat" cmpd="sng" algn="ctr">
            <a:solidFill>
              <a:sysClr val="window" lastClr="FFFFFF"/>
            </a:solidFill>
            <a:prstDash val="solid"/>
            <a:miter lim="800000"/>
          </a:ln>
          <a:effectLst/>
        </p:spPr>
      </p:cxnSp>
      <p:sp>
        <p:nvSpPr>
          <p:cNvPr id="77" name="leaves_272806"/>
          <p:cNvSpPr>
            <a:spLocks noChangeAspect="1"/>
          </p:cNvSpPr>
          <p:nvPr/>
        </p:nvSpPr>
        <p:spPr bwMode="auto">
          <a:xfrm>
            <a:off x="1436797" y="809771"/>
            <a:ext cx="1022008" cy="685889"/>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 name="connsiteX94" fmla="*/ 373273 h 605239"/>
              <a:gd name="connsiteY94" fmla="*/ 373273 h 605239"/>
              <a:gd name="connsiteX95" fmla="*/ 373273 h 605239"/>
              <a:gd name="connsiteY95" fmla="*/ 373273 h 605239"/>
              <a:gd name="connsiteX96" fmla="*/ 373273 h 605239"/>
              <a:gd name="connsiteY96" fmla="*/ 373273 h 605239"/>
              <a:gd name="connsiteX97" fmla="*/ 373273 h 605239"/>
              <a:gd name="connsiteY97" fmla="*/ 373273 h 605239"/>
              <a:gd name="connsiteX98" fmla="*/ 373273 h 605239"/>
              <a:gd name="connsiteY98" fmla="*/ 373273 h 605239"/>
              <a:gd name="connsiteX99" fmla="*/ 373273 h 605239"/>
              <a:gd name="connsiteY99" fmla="*/ 373273 h 605239"/>
              <a:gd name="connsiteX100" fmla="*/ 373273 h 605239"/>
              <a:gd name="connsiteY100" fmla="*/ 373273 h 605239"/>
              <a:gd name="connsiteX101" fmla="*/ 373273 h 605239"/>
              <a:gd name="connsiteY101"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607639" h="407798">
                <a:moveTo>
                  <a:pt x="56696" y="250296"/>
                </a:moveTo>
                <a:lnTo>
                  <a:pt x="73874" y="368067"/>
                </a:lnTo>
                <a:cubicBezTo>
                  <a:pt x="75120" y="376778"/>
                  <a:pt x="83932" y="383355"/>
                  <a:pt x="94257" y="383355"/>
                </a:cubicBezTo>
                <a:lnTo>
                  <a:pt x="513293" y="383355"/>
                </a:lnTo>
                <a:cubicBezTo>
                  <a:pt x="523707" y="383355"/>
                  <a:pt x="532519" y="376778"/>
                  <a:pt x="533765" y="368067"/>
                </a:cubicBezTo>
                <a:lnTo>
                  <a:pt x="550943" y="250296"/>
                </a:lnTo>
                <a:close/>
                <a:moveTo>
                  <a:pt x="24476" y="196433"/>
                </a:moveTo>
                <a:lnTo>
                  <a:pt x="24476" y="225853"/>
                </a:lnTo>
                <a:lnTo>
                  <a:pt x="583074" y="225853"/>
                </a:lnTo>
                <a:lnTo>
                  <a:pt x="583074" y="196433"/>
                </a:lnTo>
                <a:close/>
                <a:moveTo>
                  <a:pt x="510341" y="39588"/>
                </a:moveTo>
                <a:cubicBezTo>
                  <a:pt x="515144" y="34789"/>
                  <a:pt x="522882" y="34789"/>
                  <a:pt x="527684" y="39588"/>
                </a:cubicBezTo>
                <a:cubicBezTo>
                  <a:pt x="532487" y="44297"/>
                  <a:pt x="532487" y="52117"/>
                  <a:pt x="527684" y="56827"/>
                </a:cubicBezTo>
                <a:lnTo>
                  <a:pt x="524572" y="59937"/>
                </a:lnTo>
                <a:cubicBezTo>
                  <a:pt x="522170" y="62336"/>
                  <a:pt x="519057" y="63580"/>
                  <a:pt x="515856" y="63580"/>
                </a:cubicBezTo>
                <a:cubicBezTo>
                  <a:pt x="512743" y="63580"/>
                  <a:pt x="509630" y="62336"/>
                  <a:pt x="507229" y="59937"/>
                </a:cubicBezTo>
                <a:cubicBezTo>
                  <a:pt x="502426" y="55227"/>
                  <a:pt x="502426" y="47496"/>
                  <a:pt x="507229" y="42698"/>
                </a:cubicBezTo>
                <a:close/>
                <a:moveTo>
                  <a:pt x="524241" y="24443"/>
                </a:moveTo>
                <a:cubicBezTo>
                  <a:pt x="484990" y="24443"/>
                  <a:pt x="453126" y="56352"/>
                  <a:pt x="453126" y="95461"/>
                </a:cubicBezTo>
                <a:lnTo>
                  <a:pt x="453126" y="96617"/>
                </a:lnTo>
                <a:lnTo>
                  <a:pt x="479026" y="70840"/>
                </a:lnTo>
                <a:cubicBezTo>
                  <a:pt x="483833" y="66041"/>
                  <a:pt x="491576" y="66041"/>
                  <a:pt x="496382" y="70840"/>
                </a:cubicBezTo>
                <a:cubicBezTo>
                  <a:pt x="501100" y="75551"/>
                  <a:pt x="501100" y="83373"/>
                  <a:pt x="496382" y="88084"/>
                </a:cubicBezTo>
                <a:lnTo>
                  <a:pt x="470482" y="113949"/>
                </a:lnTo>
                <a:lnTo>
                  <a:pt x="471728" y="113949"/>
                </a:lnTo>
                <a:cubicBezTo>
                  <a:pt x="510890" y="113949"/>
                  <a:pt x="542754" y="82129"/>
                  <a:pt x="542754" y="43020"/>
                </a:cubicBezTo>
                <a:lnTo>
                  <a:pt x="542754" y="24443"/>
                </a:lnTo>
                <a:close/>
                <a:moveTo>
                  <a:pt x="339021" y="24443"/>
                </a:moveTo>
                <a:lnTo>
                  <a:pt x="339021" y="43020"/>
                </a:lnTo>
                <a:cubicBezTo>
                  <a:pt x="339021" y="82129"/>
                  <a:pt x="370885" y="113949"/>
                  <a:pt x="410136" y="113949"/>
                </a:cubicBezTo>
                <a:lnTo>
                  <a:pt x="411293" y="113949"/>
                </a:lnTo>
                <a:lnTo>
                  <a:pt x="354063" y="56797"/>
                </a:lnTo>
                <a:cubicBezTo>
                  <a:pt x="349346" y="52086"/>
                  <a:pt x="349346" y="44264"/>
                  <a:pt x="354063" y="39553"/>
                </a:cubicBezTo>
                <a:cubicBezTo>
                  <a:pt x="358869" y="34753"/>
                  <a:pt x="366613" y="34753"/>
                  <a:pt x="371419" y="39553"/>
                </a:cubicBezTo>
                <a:lnTo>
                  <a:pt x="428649" y="96617"/>
                </a:lnTo>
                <a:lnTo>
                  <a:pt x="428649" y="95461"/>
                </a:lnTo>
                <a:cubicBezTo>
                  <a:pt x="428649" y="56352"/>
                  <a:pt x="396785" y="24443"/>
                  <a:pt x="357623" y="24443"/>
                </a:cubicBezTo>
                <a:close/>
                <a:moveTo>
                  <a:pt x="250016" y="24443"/>
                </a:moveTo>
                <a:cubicBezTo>
                  <a:pt x="210853" y="24443"/>
                  <a:pt x="178990" y="56352"/>
                  <a:pt x="178990" y="95461"/>
                </a:cubicBezTo>
                <a:lnTo>
                  <a:pt x="178990" y="96617"/>
                </a:lnTo>
                <a:lnTo>
                  <a:pt x="236220" y="39553"/>
                </a:lnTo>
                <a:cubicBezTo>
                  <a:pt x="240937" y="34753"/>
                  <a:pt x="248770" y="34753"/>
                  <a:pt x="253487" y="39553"/>
                </a:cubicBezTo>
                <a:cubicBezTo>
                  <a:pt x="258293" y="44264"/>
                  <a:pt x="258293" y="52086"/>
                  <a:pt x="253487" y="56797"/>
                </a:cubicBezTo>
                <a:lnTo>
                  <a:pt x="196257" y="113949"/>
                </a:lnTo>
                <a:lnTo>
                  <a:pt x="197503" y="113949"/>
                </a:lnTo>
                <a:cubicBezTo>
                  <a:pt x="236665" y="113949"/>
                  <a:pt x="268529" y="82129"/>
                  <a:pt x="268529" y="43020"/>
                </a:cubicBezTo>
                <a:lnTo>
                  <a:pt x="268529" y="24443"/>
                </a:lnTo>
                <a:close/>
                <a:moveTo>
                  <a:pt x="64885" y="24443"/>
                </a:moveTo>
                <a:lnTo>
                  <a:pt x="64885" y="43020"/>
                </a:lnTo>
                <a:cubicBezTo>
                  <a:pt x="64885" y="82129"/>
                  <a:pt x="96749" y="113949"/>
                  <a:pt x="135911" y="113949"/>
                </a:cubicBezTo>
                <a:lnTo>
                  <a:pt x="137157" y="113949"/>
                </a:lnTo>
                <a:lnTo>
                  <a:pt x="79927" y="56797"/>
                </a:lnTo>
                <a:cubicBezTo>
                  <a:pt x="75120" y="52086"/>
                  <a:pt x="75120" y="44264"/>
                  <a:pt x="79927" y="39553"/>
                </a:cubicBezTo>
                <a:cubicBezTo>
                  <a:pt x="84733" y="34753"/>
                  <a:pt x="92476" y="34753"/>
                  <a:pt x="97283" y="39553"/>
                </a:cubicBezTo>
                <a:lnTo>
                  <a:pt x="154424" y="96617"/>
                </a:lnTo>
                <a:lnTo>
                  <a:pt x="154424" y="95461"/>
                </a:lnTo>
                <a:cubicBezTo>
                  <a:pt x="154424" y="56352"/>
                  <a:pt x="122560" y="24443"/>
                  <a:pt x="83398" y="24443"/>
                </a:cubicBezTo>
                <a:close/>
                <a:moveTo>
                  <a:pt x="52602" y="0"/>
                </a:moveTo>
                <a:lnTo>
                  <a:pt x="83398" y="0"/>
                </a:lnTo>
                <a:cubicBezTo>
                  <a:pt x="119178" y="0"/>
                  <a:pt x="150330" y="19732"/>
                  <a:pt x="166707" y="48797"/>
                </a:cubicBezTo>
                <a:cubicBezTo>
                  <a:pt x="183084" y="19732"/>
                  <a:pt x="214325" y="0"/>
                  <a:pt x="250016" y="0"/>
                </a:cubicBezTo>
                <a:lnTo>
                  <a:pt x="280812" y="0"/>
                </a:lnTo>
                <a:cubicBezTo>
                  <a:pt x="287576" y="0"/>
                  <a:pt x="293094" y="5511"/>
                  <a:pt x="293094" y="12266"/>
                </a:cubicBezTo>
                <a:lnTo>
                  <a:pt x="293094" y="43020"/>
                </a:lnTo>
                <a:cubicBezTo>
                  <a:pt x="293094" y="95639"/>
                  <a:pt x="250194" y="138392"/>
                  <a:pt x="197503" y="138392"/>
                </a:cubicBezTo>
                <a:lnTo>
                  <a:pt x="178990" y="138392"/>
                </a:lnTo>
                <a:lnTo>
                  <a:pt x="178990" y="171990"/>
                </a:lnTo>
                <a:lnTo>
                  <a:pt x="428649" y="171990"/>
                </a:lnTo>
                <a:lnTo>
                  <a:pt x="428649" y="138392"/>
                </a:lnTo>
                <a:lnTo>
                  <a:pt x="410136" y="138392"/>
                </a:lnTo>
                <a:cubicBezTo>
                  <a:pt x="357445" y="138392"/>
                  <a:pt x="314545" y="95639"/>
                  <a:pt x="314545" y="43020"/>
                </a:cubicBezTo>
                <a:lnTo>
                  <a:pt x="314545" y="12266"/>
                </a:lnTo>
                <a:cubicBezTo>
                  <a:pt x="314545" y="5511"/>
                  <a:pt x="320063" y="0"/>
                  <a:pt x="326827" y="0"/>
                </a:cubicBezTo>
                <a:lnTo>
                  <a:pt x="357623" y="0"/>
                </a:lnTo>
                <a:cubicBezTo>
                  <a:pt x="393314" y="0"/>
                  <a:pt x="424466" y="19732"/>
                  <a:pt x="440932" y="48797"/>
                </a:cubicBezTo>
                <a:cubicBezTo>
                  <a:pt x="457309" y="19732"/>
                  <a:pt x="488461" y="0"/>
                  <a:pt x="524152" y="0"/>
                </a:cubicBezTo>
                <a:lnTo>
                  <a:pt x="555037" y="0"/>
                </a:lnTo>
                <a:cubicBezTo>
                  <a:pt x="561801" y="0"/>
                  <a:pt x="567231" y="5511"/>
                  <a:pt x="567231" y="12266"/>
                </a:cubicBezTo>
                <a:lnTo>
                  <a:pt x="567231" y="43020"/>
                </a:lnTo>
                <a:cubicBezTo>
                  <a:pt x="567231" y="95639"/>
                  <a:pt x="524419" y="138392"/>
                  <a:pt x="471728" y="138392"/>
                </a:cubicBezTo>
                <a:lnTo>
                  <a:pt x="453126" y="138392"/>
                </a:lnTo>
                <a:lnTo>
                  <a:pt x="453126" y="171990"/>
                </a:lnTo>
                <a:lnTo>
                  <a:pt x="595356" y="171990"/>
                </a:lnTo>
                <a:cubicBezTo>
                  <a:pt x="602121" y="171990"/>
                  <a:pt x="607639" y="177412"/>
                  <a:pt x="607639" y="184167"/>
                </a:cubicBezTo>
                <a:lnTo>
                  <a:pt x="607639" y="238119"/>
                </a:lnTo>
                <a:cubicBezTo>
                  <a:pt x="607639" y="244875"/>
                  <a:pt x="602121" y="250296"/>
                  <a:pt x="595356" y="250296"/>
                </a:cubicBezTo>
                <a:lnTo>
                  <a:pt x="575686" y="250296"/>
                </a:lnTo>
                <a:lnTo>
                  <a:pt x="557974" y="371623"/>
                </a:lnTo>
                <a:cubicBezTo>
                  <a:pt x="555037" y="392244"/>
                  <a:pt x="535812" y="407798"/>
                  <a:pt x="513293" y="407798"/>
                </a:cubicBezTo>
                <a:lnTo>
                  <a:pt x="94257" y="407798"/>
                </a:lnTo>
                <a:cubicBezTo>
                  <a:pt x="71827" y="407798"/>
                  <a:pt x="52602" y="392244"/>
                  <a:pt x="49576" y="371623"/>
                </a:cubicBezTo>
                <a:lnTo>
                  <a:pt x="31864" y="250296"/>
                </a:lnTo>
                <a:lnTo>
                  <a:pt x="12283" y="250296"/>
                </a:lnTo>
                <a:cubicBezTo>
                  <a:pt x="5518" y="250296"/>
                  <a:pt x="0" y="244875"/>
                  <a:pt x="0" y="238119"/>
                </a:cubicBezTo>
                <a:lnTo>
                  <a:pt x="0" y="184167"/>
                </a:lnTo>
                <a:cubicBezTo>
                  <a:pt x="0" y="177412"/>
                  <a:pt x="5518" y="171990"/>
                  <a:pt x="12283" y="171990"/>
                </a:cubicBezTo>
                <a:lnTo>
                  <a:pt x="154424" y="171990"/>
                </a:lnTo>
                <a:lnTo>
                  <a:pt x="154424" y="138392"/>
                </a:lnTo>
                <a:lnTo>
                  <a:pt x="135911" y="138392"/>
                </a:lnTo>
                <a:cubicBezTo>
                  <a:pt x="83220" y="138392"/>
                  <a:pt x="40319" y="95639"/>
                  <a:pt x="40319" y="43020"/>
                </a:cubicBezTo>
                <a:lnTo>
                  <a:pt x="40319" y="12266"/>
                </a:lnTo>
                <a:cubicBezTo>
                  <a:pt x="40319" y="5511"/>
                  <a:pt x="45838" y="0"/>
                  <a:pt x="52602" y="0"/>
                </a:cubicBezTo>
                <a:close/>
              </a:path>
            </a:pathLst>
          </a:custGeom>
          <a:solidFill>
            <a:sysClr val="window" lastClr="FFFFFF"/>
          </a:solidFill>
          <a:ln>
            <a:noFill/>
          </a:ln>
        </p:spPr>
        <p:txBody>
          <a:bodyPr/>
          <a:lstStyle/>
          <a:p>
            <a:endParaRPr lang="zh-CN" altLang="en-US">
              <a:cs typeface="+mn-ea"/>
              <a:sym typeface="+mn-lt"/>
            </a:endParaRPr>
          </a:p>
        </p:txBody>
      </p:sp>
      <p:sp>
        <p:nvSpPr>
          <p:cNvPr id="78" name="leaves_272806"/>
          <p:cNvSpPr>
            <a:spLocks noChangeAspect="1"/>
          </p:cNvSpPr>
          <p:nvPr/>
        </p:nvSpPr>
        <p:spPr bwMode="auto">
          <a:xfrm>
            <a:off x="5097309" y="809771"/>
            <a:ext cx="1022008" cy="685889"/>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 name="connsiteX94" fmla="*/ 373273 h 605239"/>
              <a:gd name="connsiteY94" fmla="*/ 373273 h 605239"/>
              <a:gd name="connsiteX95" fmla="*/ 373273 h 605239"/>
              <a:gd name="connsiteY95" fmla="*/ 373273 h 605239"/>
              <a:gd name="connsiteX96" fmla="*/ 373273 h 605239"/>
              <a:gd name="connsiteY96" fmla="*/ 373273 h 605239"/>
              <a:gd name="connsiteX97" fmla="*/ 373273 h 605239"/>
              <a:gd name="connsiteY97" fmla="*/ 373273 h 605239"/>
              <a:gd name="connsiteX98" fmla="*/ 373273 h 605239"/>
              <a:gd name="connsiteY98" fmla="*/ 373273 h 605239"/>
              <a:gd name="connsiteX99" fmla="*/ 373273 h 605239"/>
              <a:gd name="connsiteY99" fmla="*/ 373273 h 605239"/>
              <a:gd name="connsiteX100" fmla="*/ 373273 h 605239"/>
              <a:gd name="connsiteY100" fmla="*/ 373273 h 605239"/>
              <a:gd name="connsiteX101" fmla="*/ 373273 h 605239"/>
              <a:gd name="connsiteY101"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607639" h="407798">
                <a:moveTo>
                  <a:pt x="56696" y="250296"/>
                </a:moveTo>
                <a:lnTo>
                  <a:pt x="73874" y="368067"/>
                </a:lnTo>
                <a:cubicBezTo>
                  <a:pt x="75120" y="376778"/>
                  <a:pt x="83932" y="383355"/>
                  <a:pt x="94257" y="383355"/>
                </a:cubicBezTo>
                <a:lnTo>
                  <a:pt x="513293" y="383355"/>
                </a:lnTo>
                <a:cubicBezTo>
                  <a:pt x="523707" y="383355"/>
                  <a:pt x="532519" y="376778"/>
                  <a:pt x="533765" y="368067"/>
                </a:cubicBezTo>
                <a:lnTo>
                  <a:pt x="550943" y="250296"/>
                </a:lnTo>
                <a:close/>
                <a:moveTo>
                  <a:pt x="24476" y="196433"/>
                </a:moveTo>
                <a:lnTo>
                  <a:pt x="24476" y="225853"/>
                </a:lnTo>
                <a:lnTo>
                  <a:pt x="583074" y="225853"/>
                </a:lnTo>
                <a:lnTo>
                  <a:pt x="583074" y="196433"/>
                </a:lnTo>
                <a:close/>
                <a:moveTo>
                  <a:pt x="510341" y="39588"/>
                </a:moveTo>
                <a:cubicBezTo>
                  <a:pt x="515144" y="34789"/>
                  <a:pt x="522882" y="34789"/>
                  <a:pt x="527684" y="39588"/>
                </a:cubicBezTo>
                <a:cubicBezTo>
                  <a:pt x="532487" y="44297"/>
                  <a:pt x="532487" y="52117"/>
                  <a:pt x="527684" y="56827"/>
                </a:cubicBezTo>
                <a:lnTo>
                  <a:pt x="524572" y="59937"/>
                </a:lnTo>
                <a:cubicBezTo>
                  <a:pt x="522170" y="62336"/>
                  <a:pt x="519057" y="63580"/>
                  <a:pt x="515856" y="63580"/>
                </a:cubicBezTo>
                <a:cubicBezTo>
                  <a:pt x="512743" y="63580"/>
                  <a:pt x="509630" y="62336"/>
                  <a:pt x="507229" y="59937"/>
                </a:cubicBezTo>
                <a:cubicBezTo>
                  <a:pt x="502426" y="55227"/>
                  <a:pt x="502426" y="47496"/>
                  <a:pt x="507229" y="42698"/>
                </a:cubicBezTo>
                <a:close/>
                <a:moveTo>
                  <a:pt x="524241" y="24443"/>
                </a:moveTo>
                <a:cubicBezTo>
                  <a:pt x="484990" y="24443"/>
                  <a:pt x="453126" y="56352"/>
                  <a:pt x="453126" y="95461"/>
                </a:cubicBezTo>
                <a:lnTo>
                  <a:pt x="453126" y="96617"/>
                </a:lnTo>
                <a:lnTo>
                  <a:pt x="479026" y="70840"/>
                </a:lnTo>
                <a:cubicBezTo>
                  <a:pt x="483833" y="66041"/>
                  <a:pt x="491576" y="66041"/>
                  <a:pt x="496382" y="70840"/>
                </a:cubicBezTo>
                <a:cubicBezTo>
                  <a:pt x="501100" y="75551"/>
                  <a:pt x="501100" y="83373"/>
                  <a:pt x="496382" y="88084"/>
                </a:cubicBezTo>
                <a:lnTo>
                  <a:pt x="470482" y="113949"/>
                </a:lnTo>
                <a:lnTo>
                  <a:pt x="471728" y="113949"/>
                </a:lnTo>
                <a:cubicBezTo>
                  <a:pt x="510890" y="113949"/>
                  <a:pt x="542754" y="82129"/>
                  <a:pt x="542754" y="43020"/>
                </a:cubicBezTo>
                <a:lnTo>
                  <a:pt x="542754" y="24443"/>
                </a:lnTo>
                <a:close/>
                <a:moveTo>
                  <a:pt x="339021" y="24443"/>
                </a:moveTo>
                <a:lnTo>
                  <a:pt x="339021" y="43020"/>
                </a:lnTo>
                <a:cubicBezTo>
                  <a:pt x="339021" y="82129"/>
                  <a:pt x="370885" y="113949"/>
                  <a:pt x="410136" y="113949"/>
                </a:cubicBezTo>
                <a:lnTo>
                  <a:pt x="411293" y="113949"/>
                </a:lnTo>
                <a:lnTo>
                  <a:pt x="354063" y="56797"/>
                </a:lnTo>
                <a:cubicBezTo>
                  <a:pt x="349346" y="52086"/>
                  <a:pt x="349346" y="44264"/>
                  <a:pt x="354063" y="39553"/>
                </a:cubicBezTo>
                <a:cubicBezTo>
                  <a:pt x="358869" y="34753"/>
                  <a:pt x="366613" y="34753"/>
                  <a:pt x="371419" y="39553"/>
                </a:cubicBezTo>
                <a:lnTo>
                  <a:pt x="428649" y="96617"/>
                </a:lnTo>
                <a:lnTo>
                  <a:pt x="428649" y="95461"/>
                </a:lnTo>
                <a:cubicBezTo>
                  <a:pt x="428649" y="56352"/>
                  <a:pt x="396785" y="24443"/>
                  <a:pt x="357623" y="24443"/>
                </a:cubicBezTo>
                <a:close/>
                <a:moveTo>
                  <a:pt x="250016" y="24443"/>
                </a:moveTo>
                <a:cubicBezTo>
                  <a:pt x="210853" y="24443"/>
                  <a:pt x="178990" y="56352"/>
                  <a:pt x="178990" y="95461"/>
                </a:cubicBezTo>
                <a:lnTo>
                  <a:pt x="178990" y="96617"/>
                </a:lnTo>
                <a:lnTo>
                  <a:pt x="236220" y="39553"/>
                </a:lnTo>
                <a:cubicBezTo>
                  <a:pt x="240937" y="34753"/>
                  <a:pt x="248770" y="34753"/>
                  <a:pt x="253487" y="39553"/>
                </a:cubicBezTo>
                <a:cubicBezTo>
                  <a:pt x="258293" y="44264"/>
                  <a:pt x="258293" y="52086"/>
                  <a:pt x="253487" y="56797"/>
                </a:cubicBezTo>
                <a:lnTo>
                  <a:pt x="196257" y="113949"/>
                </a:lnTo>
                <a:lnTo>
                  <a:pt x="197503" y="113949"/>
                </a:lnTo>
                <a:cubicBezTo>
                  <a:pt x="236665" y="113949"/>
                  <a:pt x="268529" y="82129"/>
                  <a:pt x="268529" y="43020"/>
                </a:cubicBezTo>
                <a:lnTo>
                  <a:pt x="268529" y="24443"/>
                </a:lnTo>
                <a:close/>
                <a:moveTo>
                  <a:pt x="64885" y="24443"/>
                </a:moveTo>
                <a:lnTo>
                  <a:pt x="64885" y="43020"/>
                </a:lnTo>
                <a:cubicBezTo>
                  <a:pt x="64885" y="82129"/>
                  <a:pt x="96749" y="113949"/>
                  <a:pt x="135911" y="113949"/>
                </a:cubicBezTo>
                <a:lnTo>
                  <a:pt x="137157" y="113949"/>
                </a:lnTo>
                <a:lnTo>
                  <a:pt x="79927" y="56797"/>
                </a:lnTo>
                <a:cubicBezTo>
                  <a:pt x="75120" y="52086"/>
                  <a:pt x="75120" y="44264"/>
                  <a:pt x="79927" y="39553"/>
                </a:cubicBezTo>
                <a:cubicBezTo>
                  <a:pt x="84733" y="34753"/>
                  <a:pt x="92476" y="34753"/>
                  <a:pt x="97283" y="39553"/>
                </a:cubicBezTo>
                <a:lnTo>
                  <a:pt x="154424" y="96617"/>
                </a:lnTo>
                <a:lnTo>
                  <a:pt x="154424" y="95461"/>
                </a:lnTo>
                <a:cubicBezTo>
                  <a:pt x="154424" y="56352"/>
                  <a:pt x="122560" y="24443"/>
                  <a:pt x="83398" y="24443"/>
                </a:cubicBezTo>
                <a:close/>
                <a:moveTo>
                  <a:pt x="52602" y="0"/>
                </a:moveTo>
                <a:lnTo>
                  <a:pt x="83398" y="0"/>
                </a:lnTo>
                <a:cubicBezTo>
                  <a:pt x="119178" y="0"/>
                  <a:pt x="150330" y="19732"/>
                  <a:pt x="166707" y="48797"/>
                </a:cubicBezTo>
                <a:cubicBezTo>
                  <a:pt x="183084" y="19732"/>
                  <a:pt x="214325" y="0"/>
                  <a:pt x="250016" y="0"/>
                </a:cubicBezTo>
                <a:lnTo>
                  <a:pt x="280812" y="0"/>
                </a:lnTo>
                <a:cubicBezTo>
                  <a:pt x="287576" y="0"/>
                  <a:pt x="293094" y="5511"/>
                  <a:pt x="293094" y="12266"/>
                </a:cubicBezTo>
                <a:lnTo>
                  <a:pt x="293094" y="43020"/>
                </a:lnTo>
                <a:cubicBezTo>
                  <a:pt x="293094" y="95639"/>
                  <a:pt x="250194" y="138392"/>
                  <a:pt x="197503" y="138392"/>
                </a:cubicBezTo>
                <a:lnTo>
                  <a:pt x="178990" y="138392"/>
                </a:lnTo>
                <a:lnTo>
                  <a:pt x="178990" y="171990"/>
                </a:lnTo>
                <a:lnTo>
                  <a:pt x="428649" y="171990"/>
                </a:lnTo>
                <a:lnTo>
                  <a:pt x="428649" y="138392"/>
                </a:lnTo>
                <a:lnTo>
                  <a:pt x="410136" y="138392"/>
                </a:lnTo>
                <a:cubicBezTo>
                  <a:pt x="357445" y="138392"/>
                  <a:pt x="314545" y="95639"/>
                  <a:pt x="314545" y="43020"/>
                </a:cubicBezTo>
                <a:lnTo>
                  <a:pt x="314545" y="12266"/>
                </a:lnTo>
                <a:cubicBezTo>
                  <a:pt x="314545" y="5511"/>
                  <a:pt x="320063" y="0"/>
                  <a:pt x="326827" y="0"/>
                </a:cubicBezTo>
                <a:lnTo>
                  <a:pt x="357623" y="0"/>
                </a:lnTo>
                <a:cubicBezTo>
                  <a:pt x="393314" y="0"/>
                  <a:pt x="424466" y="19732"/>
                  <a:pt x="440932" y="48797"/>
                </a:cubicBezTo>
                <a:cubicBezTo>
                  <a:pt x="457309" y="19732"/>
                  <a:pt x="488461" y="0"/>
                  <a:pt x="524152" y="0"/>
                </a:cubicBezTo>
                <a:lnTo>
                  <a:pt x="555037" y="0"/>
                </a:lnTo>
                <a:cubicBezTo>
                  <a:pt x="561801" y="0"/>
                  <a:pt x="567231" y="5511"/>
                  <a:pt x="567231" y="12266"/>
                </a:cubicBezTo>
                <a:lnTo>
                  <a:pt x="567231" y="43020"/>
                </a:lnTo>
                <a:cubicBezTo>
                  <a:pt x="567231" y="95639"/>
                  <a:pt x="524419" y="138392"/>
                  <a:pt x="471728" y="138392"/>
                </a:cubicBezTo>
                <a:lnTo>
                  <a:pt x="453126" y="138392"/>
                </a:lnTo>
                <a:lnTo>
                  <a:pt x="453126" y="171990"/>
                </a:lnTo>
                <a:lnTo>
                  <a:pt x="595356" y="171990"/>
                </a:lnTo>
                <a:cubicBezTo>
                  <a:pt x="602121" y="171990"/>
                  <a:pt x="607639" y="177412"/>
                  <a:pt x="607639" y="184167"/>
                </a:cubicBezTo>
                <a:lnTo>
                  <a:pt x="607639" y="238119"/>
                </a:lnTo>
                <a:cubicBezTo>
                  <a:pt x="607639" y="244875"/>
                  <a:pt x="602121" y="250296"/>
                  <a:pt x="595356" y="250296"/>
                </a:cubicBezTo>
                <a:lnTo>
                  <a:pt x="575686" y="250296"/>
                </a:lnTo>
                <a:lnTo>
                  <a:pt x="557974" y="371623"/>
                </a:lnTo>
                <a:cubicBezTo>
                  <a:pt x="555037" y="392244"/>
                  <a:pt x="535812" y="407798"/>
                  <a:pt x="513293" y="407798"/>
                </a:cubicBezTo>
                <a:lnTo>
                  <a:pt x="94257" y="407798"/>
                </a:lnTo>
                <a:cubicBezTo>
                  <a:pt x="71827" y="407798"/>
                  <a:pt x="52602" y="392244"/>
                  <a:pt x="49576" y="371623"/>
                </a:cubicBezTo>
                <a:lnTo>
                  <a:pt x="31864" y="250296"/>
                </a:lnTo>
                <a:lnTo>
                  <a:pt x="12283" y="250296"/>
                </a:lnTo>
                <a:cubicBezTo>
                  <a:pt x="5518" y="250296"/>
                  <a:pt x="0" y="244875"/>
                  <a:pt x="0" y="238119"/>
                </a:cubicBezTo>
                <a:lnTo>
                  <a:pt x="0" y="184167"/>
                </a:lnTo>
                <a:cubicBezTo>
                  <a:pt x="0" y="177412"/>
                  <a:pt x="5518" y="171990"/>
                  <a:pt x="12283" y="171990"/>
                </a:cubicBezTo>
                <a:lnTo>
                  <a:pt x="154424" y="171990"/>
                </a:lnTo>
                <a:lnTo>
                  <a:pt x="154424" y="138392"/>
                </a:lnTo>
                <a:lnTo>
                  <a:pt x="135911" y="138392"/>
                </a:lnTo>
                <a:cubicBezTo>
                  <a:pt x="83220" y="138392"/>
                  <a:pt x="40319" y="95639"/>
                  <a:pt x="40319" y="43020"/>
                </a:cubicBezTo>
                <a:lnTo>
                  <a:pt x="40319" y="12266"/>
                </a:lnTo>
                <a:cubicBezTo>
                  <a:pt x="40319" y="5511"/>
                  <a:pt x="45838" y="0"/>
                  <a:pt x="52602" y="0"/>
                </a:cubicBezTo>
                <a:close/>
              </a:path>
            </a:pathLst>
          </a:custGeom>
          <a:solidFill>
            <a:sysClr val="window" lastClr="FFFFFF"/>
          </a:solidFill>
          <a:ln>
            <a:noFill/>
          </a:ln>
        </p:spPr>
        <p:txBody>
          <a:bodyPr/>
          <a:lstStyle/>
          <a:p>
            <a:endParaRPr lang="zh-CN" altLang="en-US">
              <a:cs typeface="+mn-ea"/>
              <a:sym typeface="+mn-lt"/>
            </a:endParaRPr>
          </a:p>
        </p:txBody>
      </p:sp>
      <p:sp>
        <p:nvSpPr>
          <p:cNvPr id="82" name="leaves_272806"/>
          <p:cNvSpPr>
            <a:spLocks noChangeAspect="1"/>
          </p:cNvSpPr>
          <p:nvPr/>
        </p:nvSpPr>
        <p:spPr bwMode="auto">
          <a:xfrm>
            <a:off x="10539957" y="4968370"/>
            <a:ext cx="1022008" cy="685889"/>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 name="connsiteX94" fmla="*/ 373273 h 605239"/>
              <a:gd name="connsiteY94" fmla="*/ 373273 h 605239"/>
              <a:gd name="connsiteX95" fmla="*/ 373273 h 605239"/>
              <a:gd name="connsiteY95" fmla="*/ 373273 h 605239"/>
              <a:gd name="connsiteX96" fmla="*/ 373273 h 605239"/>
              <a:gd name="connsiteY96" fmla="*/ 373273 h 605239"/>
              <a:gd name="connsiteX97" fmla="*/ 373273 h 605239"/>
              <a:gd name="connsiteY97" fmla="*/ 373273 h 605239"/>
              <a:gd name="connsiteX98" fmla="*/ 373273 h 605239"/>
              <a:gd name="connsiteY98" fmla="*/ 373273 h 605239"/>
              <a:gd name="connsiteX99" fmla="*/ 373273 h 605239"/>
              <a:gd name="connsiteY99" fmla="*/ 373273 h 605239"/>
              <a:gd name="connsiteX100" fmla="*/ 373273 h 605239"/>
              <a:gd name="connsiteY100" fmla="*/ 373273 h 605239"/>
              <a:gd name="connsiteX101" fmla="*/ 373273 h 605239"/>
              <a:gd name="connsiteY101"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607639" h="407798">
                <a:moveTo>
                  <a:pt x="56696" y="250296"/>
                </a:moveTo>
                <a:lnTo>
                  <a:pt x="73874" y="368067"/>
                </a:lnTo>
                <a:cubicBezTo>
                  <a:pt x="75120" y="376778"/>
                  <a:pt x="83932" y="383355"/>
                  <a:pt x="94257" y="383355"/>
                </a:cubicBezTo>
                <a:lnTo>
                  <a:pt x="513293" y="383355"/>
                </a:lnTo>
                <a:cubicBezTo>
                  <a:pt x="523707" y="383355"/>
                  <a:pt x="532519" y="376778"/>
                  <a:pt x="533765" y="368067"/>
                </a:cubicBezTo>
                <a:lnTo>
                  <a:pt x="550943" y="250296"/>
                </a:lnTo>
                <a:close/>
                <a:moveTo>
                  <a:pt x="24476" y="196433"/>
                </a:moveTo>
                <a:lnTo>
                  <a:pt x="24476" y="225853"/>
                </a:lnTo>
                <a:lnTo>
                  <a:pt x="583074" y="225853"/>
                </a:lnTo>
                <a:lnTo>
                  <a:pt x="583074" y="196433"/>
                </a:lnTo>
                <a:close/>
                <a:moveTo>
                  <a:pt x="510341" y="39588"/>
                </a:moveTo>
                <a:cubicBezTo>
                  <a:pt x="515144" y="34789"/>
                  <a:pt x="522882" y="34789"/>
                  <a:pt x="527684" y="39588"/>
                </a:cubicBezTo>
                <a:cubicBezTo>
                  <a:pt x="532487" y="44297"/>
                  <a:pt x="532487" y="52117"/>
                  <a:pt x="527684" y="56827"/>
                </a:cubicBezTo>
                <a:lnTo>
                  <a:pt x="524572" y="59937"/>
                </a:lnTo>
                <a:cubicBezTo>
                  <a:pt x="522170" y="62336"/>
                  <a:pt x="519057" y="63580"/>
                  <a:pt x="515856" y="63580"/>
                </a:cubicBezTo>
                <a:cubicBezTo>
                  <a:pt x="512743" y="63580"/>
                  <a:pt x="509630" y="62336"/>
                  <a:pt x="507229" y="59937"/>
                </a:cubicBezTo>
                <a:cubicBezTo>
                  <a:pt x="502426" y="55227"/>
                  <a:pt x="502426" y="47496"/>
                  <a:pt x="507229" y="42698"/>
                </a:cubicBezTo>
                <a:close/>
                <a:moveTo>
                  <a:pt x="524241" y="24443"/>
                </a:moveTo>
                <a:cubicBezTo>
                  <a:pt x="484990" y="24443"/>
                  <a:pt x="453126" y="56352"/>
                  <a:pt x="453126" y="95461"/>
                </a:cubicBezTo>
                <a:lnTo>
                  <a:pt x="453126" y="96617"/>
                </a:lnTo>
                <a:lnTo>
                  <a:pt x="479026" y="70840"/>
                </a:lnTo>
                <a:cubicBezTo>
                  <a:pt x="483833" y="66041"/>
                  <a:pt x="491576" y="66041"/>
                  <a:pt x="496382" y="70840"/>
                </a:cubicBezTo>
                <a:cubicBezTo>
                  <a:pt x="501100" y="75551"/>
                  <a:pt x="501100" y="83373"/>
                  <a:pt x="496382" y="88084"/>
                </a:cubicBezTo>
                <a:lnTo>
                  <a:pt x="470482" y="113949"/>
                </a:lnTo>
                <a:lnTo>
                  <a:pt x="471728" y="113949"/>
                </a:lnTo>
                <a:cubicBezTo>
                  <a:pt x="510890" y="113949"/>
                  <a:pt x="542754" y="82129"/>
                  <a:pt x="542754" y="43020"/>
                </a:cubicBezTo>
                <a:lnTo>
                  <a:pt x="542754" y="24443"/>
                </a:lnTo>
                <a:close/>
                <a:moveTo>
                  <a:pt x="339021" y="24443"/>
                </a:moveTo>
                <a:lnTo>
                  <a:pt x="339021" y="43020"/>
                </a:lnTo>
                <a:cubicBezTo>
                  <a:pt x="339021" y="82129"/>
                  <a:pt x="370885" y="113949"/>
                  <a:pt x="410136" y="113949"/>
                </a:cubicBezTo>
                <a:lnTo>
                  <a:pt x="411293" y="113949"/>
                </a:lnTo>
                <a:lnTo>
                  <a:pt x="354063" y="56797"/>
                </a:lnTo>
                <a:cubicBezTo>
                  <a:pt x="349346" y="52086"/>
                  <a:pt x="349346" y="44264"/>
                  <a:pt x="354063" y="39553"/>
                </a:cubicBezTo>
                <a:cubicBezTo>
                  <a:pt x="358869" y="34753"/>
                  <a:pt x="366613" y="34753"/>
                  <a:pt x="371419" y="39553"/>
                </a:cubicBezTo>
                <a:lnTo>
                  <a:pt x="428649" y="96617"/>
                </a:lnTo>
                <a:lnTo>
                  <a:pt x="428649" y="95461"/>
                </a:lnTo>
                <a:cubicBezTo>
                  <a:pt x="428649" y="56352"/>
                  <a:pt x="396785" y="24443"/>
                  <a:pt x="357623" y="24443"/>
                </a:cubicBezTo>
                <a:close/>
                <a:moveTo>
                  <a:pt x="250016" y="24443"/>
                </a:moveTo>
                <a:cubicBezTo>
                  <a:pt x="210853" y="24443"/>
                  <a:pt x="178990" y="56352"/>
                  <a:pt x="178990" y="95461"/>
                </a:cubicBezTo>
                <a:lnTo>
                  <a:pt x="178990" y="96617"/>
                </a:lnTo>
                <a:lnTo>
                  <a:pt x="236220" y="39553"/>
                </a:lnTo>
                <a:cubicBezTo>
                  <a:pt x="240937" y="34753"/>
                  <a:pt x="248770" y="34753"/>
                  <a:pt x="253487" y="39553"/>
                </a:cubicBezTo>
                <a:cubicBezTo>
                  <a:pt x="258293" y="44264"/>
                  <a:pt x="258293" y="52086"/>
                  <a:pt x="253487" y="56797"/>
                </a:cubicBezTo>
                <a:lnTo>
                  <a:pt x="196257" y="113949"/>
                </a:lnTo>
                <a:lnTo>
                  <a:pt x="197503" y="113949"/>
                </a:lnTo>
                <a:cubicBezTo>
                  <a:pt x="236665" y="113949"/>
                  <a:pt x="268529" y="82129"/>
                  <a:pt x="268529" y="43020"/>
                </a:cubicBezTo>
                <a:lnTo>
                  <a:pt x="268529" y="24443"/>
                </a:lnTo>
                <a:close/>
                <a:moveTo>
                  <a:pt x="64885" y="24443"/>
                </a:moveTo>
                <a:lnTo>
                  <a:pt x="64885" y="43020"/>
                </a:lnTo>
                <a:cubicBezTo>
                  <a:pt x="64885" y="82129"/>
                  <a:pt x="96749" y="113949"/>
                  <a:pt x="135911" y="113949"/>
                </a:cubicBezTo>
                <a:lnTo>
                  <a:pt x="137157" y="113949"/>
                </a:lnTo>
                <a:lnTo>
                  <a:pt x="79927" y="56797"/>
                </a:lnTo>
                <a:cubicBezTo>
                  <a:pt x="75120" y="52086"/>
                  <a:pt x="75120" y="44264"/>
                  <a:pt x="79927" y="39553"/>
                </a:cubicBezTo>
                <a:cubicBezTo>
                  <a:pt x="84733" y="34753"/>
                  <a:pt x="92476" y="34753"/>
                  <a:pt x="97283" y="39553"/>
                </a:cubicBezTo>
                <a:lnTo>
                  <a:pt x="154424" y="96617"/>
                </a:lnTo>
                <a:lnTo>
                  <a:pt x="154424" y="95461"/>
                </a:lnTo>
                <a:cubicBezTo>
                  <a:pt x="154424" y="56352"/>
                  <a:pt x="122560" y="24443"/>
                  <a:pt x="83398" y="24443"/>
                </a:cubicBezTo>
                <a:close/>
                <a:moveTo>
                  <a:pt x="52602" y="0"/>
                </a:moveTo>
                <a:lnTo>
                  <a:pt x="83398" y="0"/>
                </a:lnTo>
                <a:cubicBezTo>
                  <a:pt x="119178" y="0"/>
                  <a:pt x="150330" y="19732"/>
                  <a:pt x="166707" y="48797"/>
                </a:cubicBezTo>
                <a:cubicBezTo>
                  <a:pt x="183084" y="19732"/>
                  <a:pt x="214325" y="0"/>
                  <a:pt x="250016" y="0"/>
                </a:cubicBezTo>
                <a:lnTo>
                  <a:pt x="280812" y="0"/>
                </a:lnTo>
                <a:cubicBezTo>
                  <a:pt x="287576" y="0"/>
                  <a:pt x="293094" y="5511"/>
                  <a:pt x="293094" y="12266"/>
                </a:cubicBezTo>
                <a:lnTo>
                  <a:pt x="293094" y="43020"/>
                </a:lnTo>
                <a:cubicBezTo>
                  <a:pt x="293094" y="95639"/>
                  <a:pt x="250194" y="138392"/>
                  <a:pt x="197503" y="138392"/>
                </a:cubicBezTo>
                <a:lnTo>
                  <a:pt x="178990" y="138392"/>
                </a:lnTo>
                <a:lnTo>
                  <a:pt x="178990" y="171990"/>
                </a:lnTo>
                <a:lnTo>
                  <a:pt x="428649" y="171990"/>
                </a:lnTo>
                <a:lnTo>
                  <a:pt x="428649" y="138392"/>
                </a:lnTo>
                <a:lnTo>
                  <a:pt x="410136" y="138392"/>
                </a:lnTo>
                <a:cubicBezTo>
                  <a:pt x="357445" y="138392"/>
                  <a:pt x="314545" y="95639"/>
                  <a:pt x="314545" y="43020"/>
                </a:cubicBezTo>
                <a:lnTo>
                  <a:pt x="314545" y="12266"/>
                </a:lnTo>
                <a:cubicBezTo>
                  <a:pt x="314545" y="5511"/>
                  <a:pt x="320063" y="0"/>
                  <a:pt x="326827" y="0"/>
                </a:cubicBezTo>
                <a:lnTo>
                  <a:pt x="357623" y="0"/>
                </a:lnTo>
                <a:cubicBezTo>
                  <a:pt x="393314" y="0"/>
                  <a:pt x="424466" y="19732"/>
                  <a:pt x="440932" y="48797"/>
                </a:cubicBezTo>
                <a:cubicBezTo>
                  <a:pt x="457309" y="19732"/>
                  <a:pt x="488461" y="0"/>
                  <a:pt x="524152" y="0"/>
                </a:cubicBezTo>
                <a:lnTo>
                  <a:pt x="555037" y="0"/>
                </a:lnTo>
                <a:cubicBezTo>
                  <a:pt x="561801" y="0"/>
                  <a:pt x="567231" y="5511"/>
                  <a:pt x="567231" y="12266"/>
                </a:cubicBezTo>
                <a:lnTo>
                  <a:pt x="567231" y="43020"/>
                </a:lnTo>
                <a:cubicBezTo>
                  <a:pt x="567231" y="95639"/>
                  <a:pt x="524419" y="138392"/>
                  <a:pt x="471728" y="138392"/>
                </a:cubicBezTo>
                <a:lnTo>
                  <a:pt x="453126" y="138392"/>
                </a:lnTo>
                <a:lnTo>
                  <a:pt x="453126" y="171990"/>
                </a:lnTo>
                <a:lnTo>
                  <a:pt x="595356" y="171990"/>
                </a:lnTo>
                <a:cubicBezTo>
                  <a:pt x="602121" y="171990"/>
                  <a:pt x="607639" y="177412"/>
                  <a:pt x="607639" y="184167"/>
                </a:cubicBezTo>
                <a:lnTo>
                  <a:pt x="607639" y="238119"/>
                </a:lnTo>
                <a:cubicBezTo>
                  <a:pt x="607639" y="244875"/>
                  <a:pt x="602121" y="250296"/>
                  <a:pt x="595356" y="250296"/>
                </a:cubicBezTo>
                <a:lnTo>
                  <a:pt x="575686" y="250296"/>
                </a:lnTo>
                <a:lnTo>
                  <a:pt x="557974" y="371623"/>
                </a:lnTo>
                <a:cubicBezTo>
                  <a:pt x="555037" y="392244"/>
                  <a:pt x="535812" y="407798"/>
                  <a:pt x="513293" y="407798"/>
                </a:cubicBezTo>
                <a:lnTo>
                  <a:pt x="94257" y="407798"/>
                </a:lnTo>
                <a:cubicBezTo>
                  <a:pt x="71827" y="407798"/>
                  <a:pt x="52602" y="392244"/>
                  <a:pt x="49576" y="371623"/>
                </a:cubicBezTo>
                <a:lnTo>
                  <a:pt x="31864" y="250296"/>
                </a:lnTo>
                <a:lnTo>
                  <a:pt x="12283" y="250296"/>
                </a:lnTo>
                <a:cubicBezTo>
                  <a:pt x="5518" y="250296"/>
                  <a:pt x="0" y="244875"/>
                  <a:pt x="0" y="238119"/>
                </a:cubicBezTo>
                <a:lnTo>
                  <a:pt x="0" y="184167"/>
                </a:lnTo>
                <a:cubicBezTo>
                  <a:pt x="0" y="177412"/>
                  <a:pt x="5518" y="171990"/>
                  <a:pt x="12283" y="171990"/>
                </a:cubicBezTo>
                <a:lnTo>
                  <a:pt x="154424" y="171990"/>
                </a:lnTo>
                <a:lnTo>
                  <a:pt x="154424" y="138392"/>
                </a:lnTo>
                <a:lnTo>
                  <a:pt x="135911" y="138392"/>
                </a:lnTo>
                <a:cubicBezTo>
                  <a:pt x="83220" y="138392"/>
                  <a:pt x="40319" y="95639"/>
                  <a:pt x="40319" y="43020"/>
                </a:cubicBezTo>
                <a:lnTo>
                  <a:pt x="40319" y="12266"/>
                </a:lnTo>
                <a:cubicBezTo>
                  <a:pt x="40319" y="5511"/>
                  <a:pt x="45838" y="0"/>
                  <a:pt x="52602" y="0"/>
                </a:cubicBezTo>
                <a:close/>
              </a:path>
            </a:pathLst>
          </a:custGeom>
          <a:solidFill>
            <a:srgbClr val="90634C"/>
          </a:solidFill>
          <a:ln>
            <a:noFill/>
          </a:ln>
        </p:spPr>
        <p:txBody>
          <a:bodyPr/>
          <a:lstStyle/>
          <a:p>
            <a:endParaRPr lang="zh-CN" altLang="en-US">
              <a:cs typeface="+mn-ea"/>
              <a:sym typeface="+mn-lt"/>
            </a:endParaRPr>
          </a:p>
        </p:txBody>
      </p:sp>
      <p:pic>
        <p:nvPicPr>
          <p:cNvPr id="69" name="图片 6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608314" y="2205136"/>
            <a:ext cx="4292606" cy="4652864"/>
          </a:xfrm>
          <a:prstGeom prst="rect">
            <a:avLst/>
          </a:prstGeom>
        </p:spPr>
      </p:pic>
      <p:sp>
        <p:nvSpPr>
          <p:cNvPr id="89" name="文本框 88"/>
          <p:cNvSpPr txBox="1"/>
          <p:nvPr/>
        </p:nvSpPr>
        <p:spPr>
          <a:xfrm>
            <a:off x="999429" y="1917848"/>
            <a:ext cx="1896745" cy="461665"/>
          </a:xfrm>
          <a:prstGeom prst="rect">
            <a:avLst/>
          </a:prstGeom>
          <a:noFill/>
        </p:spPr>
        <p:txBody>
          <a:bodyPr wrap="square" rtlCol="0">
            <a:spAutoFit/>
          </a:bodyPr>
          <a:lstStyle/>
          <a:p>
            <a:pPr algn="ctr" fontAlgn="auto">
              <a:lnSpc>
                <a:spcPct val="100000"/>
              </a:lnSpc>
            </a:pPr>
            <a:r>
              <a:rPr lang="en-US" altLang="zh-CN" sz="2400" dirty="0">
                <a:cs typeface="+mn-ea"/>
                <a:sym typeface="+mn-lt"/>
              </a:rPr>
              <a:t>PART ONE</a:t>
            </a:r>
            <a:endParaRPr lang="zh-CN" altLang="en-US" sz="1600" b="1" dirty="0">
              <a:solidFill>
                <a:schemeClr val="tx1">
                  <a:lumMod val="65000"/>
                  <a:lumOff val="35000"/>
                </a:schemeClr>
              </a:solidFill>
              <a:cs typeface="+mn-ea"/>
              <a:sym typeface="+mn-lt"/>
            </a:endParaRPr>
          </a:p>
        </p:txBody>
      </p:sp>
      <p:sp>
        <p:nvSpPr>
          <p:cNvPr id="90" name="Rectangle 23"/>
          <p:cNvSpPr/>
          <p:nvPr/>
        </p:nvSpPr>
        <p:spPr>
          <a:xfrm>
            <a:off x="635115" y="2405768"/>
            <a:ext cx="2625373" cy="1015663"/>
          </a:xfrm>
          <a:prstGeom prst="rect">
            <a:avLst/>
          </a:prstGeom>
        </p:spPr>
        <p:txBody>
          <a:bodyPr wrap="square">
            <a:spAutoFit/>
          </a:bodyPr>
          <a:lstStyle/>
          <a:p>
            <a:pPr algn="ctr">
              <a:lnSpc>
                <a:spcPct val="150000"/>
              </a:lnSpc>
              <a:defRPr/>
            </a:pPr>
            <a:r>
              <a:rPr lang="zh-CN" altLang="en-US" sz="1000" noProof="1">
                <a:solidFill>
                  <a:schemeClr val="bg1">
                    <a:lumMod val="50000"/>
                  </a:schemeClr>
                </a:solidFill>
                <a:cs typeface="+mn-ea"/>
                <a:sym typeface="+mn-lt"/>
              </a:rPr>
              <a:t>单击添加详细文字说明，或复制文本黏贴自此右键只保留文字单击添加详细文字说明，或复制文本黏贴自此单击添加详细文字说明，或复制文本黏贴自此右键只保留文字</a:t>
            </a:r>
            <a:endParaRPr lang="en-US" sz="1000" noProof="1">
              <a:solidFill>
                <a:schemeClr val="bg1">
                  <a:lumMod val="50000"/>
                </a:schemeClr>
              </a:solidFill>
              <a:cs typeface="+mn-ea"/>
              <a:sym typeface="+mn-lt"/>
            </a:endParaRPr>
          </a:p>
        </p:txBody>
      </p:sp>
      <p:sp>
        <p:nvSpPr>
          <p:cNvPr id="91" name="文本框 90"/>
          <p:cNvSpPr txBox="1"/>
          <p:nvPr/>
        </p:nvSpPr>
        <p:spPr>
          <a:xfrm>
            <a:off x="4659941" y="1917848"/>
            <a:ext cx="1992600" cy="461665"/>
          </a:xfrm>
          <a:prstGeom prst="rect">
            <a:avLst/>
          </a:prstGeom>
          <a:noFill/>
        </p:spPr>
        <p:txBody>
          <a:bodyPr wrap="square" rtlCol="0">
            <a:spAutoFit/>
          </a:bodyPr>
          <a:lstStyle/>
          <a:p>
            <a:pPr algn="ctr" fontAlgn="auto">
              <a:lnSpc>
                <a:spcPct val="100000"/>
              </a:lnSpc>
            </a:pPr>
            <a:r>
              <a:rPr lang="en-US" altLang="zh-CN" sz="2400" dirty="0">
                <a:cs typeface="+mn-ea"/>
                <a:sym typeface="+mn-lt"/>
              </a:rPr>
              <a:t>PART TWO</a:t>
            </a:r>
            <a:endParaRPr lang="zh-CN" altLang="en-US" sz="1600" b="1" dirty="0">
              <a:solidFill>
                <a:schemeClr val="tx1">
                  <a:lumMod val="65000"/>
                  <a:lumOff val="35000"/>
                </a:schemeClr>
              </a:solidFill>
              <a:cs typeface="+mn-ea"/>
              <a:sym typeface="+mn-lt"/>
            </a:endParaRPr>
          </a:p>
        </p:txBody>
      </p:sp>
      <p:sp>
        <p:nvSpPr>
          <p:cNvPr id="92" name="Rectangle 23"/>
          <p:cNvSpPr/>
          <p:nvPr/>
        </p:nvSpPr>
        <p:spPr>
          <a:xfrm>
            <a:off x="4295627" y="2405768"/>
            <a:ext cx="2625373" cy="1015663"/>
          </a:xfrm>
          <a:prstGeom prst="rect">
            <a:avLst/>
          </a:prstGeom>
        </p:spPr>
        <p:txBody>
          <a:bodyPr wrap="square">
            <a:spAutoFit/>
          </a:bodyPr>
          <a:lstStyle/>
          <a:p>
            <a:pPr algn="ctr">
              <a:lnSpc>
                <a:spcPct val="150000"/>
              </a:lnSpc>
              <a:defRPr/>
            </a:pPr>
            <a:r>
              <a:rPr lang="zh-CN" altLang="en-US" sz="1000" noProof="1">
                <a:solidFill>
                  <a:schemeClr val="bg1">
                    <a:lumMod val="50000"/>
                  </a:schemeClr>
                </a:solidFill>
                <a:cs typeface="+mn-ea"/>
                <a:sym typeface="+mn-lt"/>
              </a:rPr>
              <a:t>单击添加详细文字说明，或复制文本黏贴自此右键只保留文字单击添加详细文字说明，或复制文本黏贴自此单击添加详细文字说明，或复制文本黏贴自此右键只保留文字</a:t>
            </a:r>
            <a:endParaRPr lang="en-US" sz="1000" noProof="1">
              <a:solidFill>
                <a:schemeClr val="bg1">
                  <a:lumMod val="50000"/>
                </a:schemeClr>
              </a:solidFill>
              <a:cs typeface="+mn-ea"/>
              <a:sym typeface="+mn-lt"/>
            </a:endParaRPr>
          </a:p>
        </p:txBody>
      </p:sp>
      <p:sp>
        <p:nvSpPr>
          <p:cNvPr id="93" name="TextBox 20"/>
          <p:cNvSpPr txBox="1"/>
          <p:nvPr/>
        </p:nvSpPr>
        <p:spPr>
          <a:xfrm>
            <a:off x="768700" y="5355238"/>
            <a:ext cx="1723573" cy="400124"/>
          </a:xfrm>
          <a:prstGeom prst="rect">
            <a:avLst/>
          </a:prstGeom>
          <a:noFill/>
        </p:spPr>
        <p:txBody>
          <a:bodyPr wrap="none" lIns="91452" tIns="45727" rIns="91452" bIns="45727" rtlCol="0">
            <a:spAutoFit/>
          </a:bodyPr>
          <a:lstStyle/>
          <a:p>
            <a:r>
              <a:rPr lang="zh-CN" altLang="en-US" sz="2000" b="1" dirty="0">
                <a:cs typeface="+mn-ea"/>
                <a:sym typeface="+mn-lt"/>
              </a:rPr>
              <a:t>添加标题文本</a:t>
            </a:r>
            <a:endParaRPr lang="en-US" sz="2000" b="1" dirty="0">
              <a:cs typeface="+mn-ea"/>
              <a:sym typeface="+mn-lt"/>
            </a:endParaRPr>
          </a:p>
        </p:txBody>
      </p:sp>
      <p:sp>
        <p:nvSpPr>
          <p:cNvPr id="94" name="21"/>
          <p:cNvSpPr/>
          <p:nvPr/>
        </p:nvSpPr>
        <p:spPr>
          <a:xfrm>
            <a:off x="751513" y="5738224"/>
            <a:ext cx="4815841" cy="570284"/>
          </a:xfrm>
          <a:prstGeom prst="rect">
            <a:avLst/>
          </a:prstGeom>
        </p:spPr>
        <p:txBody>
          <a:bodyPr wrap="square">
            <a:spAutoFit/>
          </a:bodyPr>
          <a:lstStyle/>
          <a:p>
            <a:pPr defTabSz="1219200" fontAlgn="base">
              <a:lnSpc>
                <a:spcPct val="150000"/>
              </a:lnSpc>
              <a:spcBef>
                <a:spcPct val="0"/>
              </a:spcBef>
              <a:spcAft>
                <a:spcPct val="0"/>
              </a:spcAft>
              <a:defRPr/>
            </a:pPr>
            <a:r>
              <a:rPr lang="zh-CN" altLang="en-US" sz="1100" kern="0" dirty="0">
                <a:solidFill>
                  <a:sysClr val="windowText" lastClr="000000">
                    <a:lumMod val="50000"/>
                    <a:lumOff val="50000"/>
                  </a:sysClr>
                </a:solidFill>
                <a:cs typeface="+mn-ea"/>
                <a:sym typeface="+mn-lt"/>
              </a:rPr>
              <a:t>此处添加详细文本描述，建议与标题相关并符合整体语言风格，语言描述尽量简洁生动。尽量将每页幻灯片的字数控制在  </a:t>
            </a:r>
            <a:r>
              <a:rPr lang="en-US" altLang="zh-CN" sz="1100" kern="0" dirty="0">
                <a:solidFill>
                  <a:sysClr val="windowText" lastClr="000000">
                    <a:lumMod val="50000"/>
                    <a:lumOff val="50000"/>
                  </a:sysClr>
                </a:solidFill>
                <a:cs typeface="+mn-ea"/>
                <a:sym typeface="+mn-lt"/>
              </a:rPr>
              <a:t>200</a:t>
            </a:r>
            <a:r>
              <a:rPr lang="zh-CN" altLang="en-US" sz="1100" kern="0" dirty="0">
                <a:solidFill>
                  <a:sysClr val="windowText" lastClr="000000">
                    <a:lumMod val="50000"/>
                    <a:lumOff val="50000"/>
                  </a:sysClr>
                </a:solidFill>
                <a:cs typeface="+mn-ea"/>
                <a:sym typeface="+mn-lt"/>
              </a:rPr>
              <a:t>字以内</a:t>
            </a:r>
            <a:endParaRPr lang="en-US" altLang="zh-CN" sz="1100" kern="0" dirty="0">
              <a:solidFill>
                <a:sysClr val="windowText" lastClr="000000">
                  <a:lumMod val="50000"/>
                  <a:lumOff val="50000"/>
                </a:sysClr>
              </a:solidFill>
              <a:cs typeface="+mn-ea"/>
              <a:sym typeface="+mn-lt"/>
            </a:endParaRPr>
          </a:p>
        </p:txBody>
      </p:sp>
      <p:sp>
        <p:nvSpPr>
          <p:cNvPr id="97" name="íṧļíḍè"/>
          <p:cNvSpPr/>
          <p:nvPr/>
        </p:nvSpPr>
        <p:spPr bwMode="auto">
          <a:xfrm>
            <a:off x="8201676" y="848374"/>
            <a:ext cx="3381895" cy="9233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285750" indent="-285750">
              <a:lnSpc>
                <a:spcPct val="150000"/>
              </a:lnSpc>
              <a:buFont typeface="Arial" panose="020B0604020202020204" pitchFamily="34" charset="0"/>
              <a:buChar char="•"/>
            </a:pPr>
            <a:r>
              <a:rPr lang="zh-CN" altLang="en-US" sz="900" dirty="0">
                <a:solidFill>
                  <a:srgbClr val="C0B6B4"/>
                </a:solidFill>
                <a:cs typeface="+mn-ea"/>
                <a:sym typeface="+mn-lt"/>
              </a:rPr>
              <a:t>此处添加详细文本描述，建议与标题相关并符合整体语言风格，语言描述尽量简洁生动。尽量将每页幻灯片的字数控制在  </a:t>
            </a:r>
            <a:r>
              <a:rPr lang="en-US" altLang="zh-CN" sz="900" dirty="0">
                <a:solidFill>
                  <a:srgbClr val="C0B6B4"/>
                </a:solidFill>
                <a:cs typeface="+mn-ea"/>
                <a:sym typeface="+mn-lt"/>
              </a:rPr>
              <a:t>200</a:t>
            </a:r>
            <a:r>
              <a:rPr lang="zh-CN" altLang="en-US" sz="900" dirty="0">
                <a:solidFill>
                  <a:srgbClr val="C0B6B4"/>
                </a:solidFill>
                <a:cs typeface="+mn-ea"/>
                <a:sym typeface="+mn-lt"/>
              </a:rPr>
              <a:t>字以内此处添加详细文本描述，建议与标题相关并符合整体语言风格</a:t>
            </a:r>
            <a:endParaRPr lang="zh-CN" altLang="en-US" sz="900" dirty="0">
              <a:solidFill>
                <a:srgbClr val="C0B6B4"/>
              </a:solidFill>
              <a:cs typeface="+mn-ea"/>
              <a:sym typeface="+mn-lt"/>
            </a:endParaRPr>
          </a:p>
        </p:txBody>
      </p:sp>
      <p:sp>
        <p:nvSpPr>
          <p:cNvPr id="98" name="íṧļíḍè"/>
          <p:cNvSpPr/>
          <p:nvPr/>
        </p:nvSpPr>
        <p:spPr bwMode="auto">
          <a:xfrm>
            <a:off x="8201676" y="2000590"/>
            <a:ext cx="3381895" cy="9233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285750" indent="-285750">
              <a:lnSpc>
                <a:spcPct val="150000"/>
              </a:lnSpc>
              <a:buFont typeface="Arial" panose="020B0604020202020204" pitchFamily="34" charset="0"/>
              <a:buChar char="•"/>
            </a:pPr>
            <a:r>
              <a:rPr lang="zh-CN" altLang="en-US" sz="900" dirty="0">
                <a:solidFill>
                  <a:srgbClr val="C0B6B4"/>
                </a:solidFill>
                <a:cs typeface="+mn-ea"/>
                <a:sym typeface="+mn-lt"/>
              </a:rPr>
              <a:t>此处添加详细文本描述，建议与标题相关并符合整体语言风格，语言描述尽量简洁生动。尽量将每页幻灯片的字数控制在  </a:t>
            </a:r>
            <a:r>
              <a:rPr lang="en-US" altLang="zh-CN" sz="900" dirty="0">
                <a:solidFill>
                  <a:srgbClr val="C0B6B4"/>
                </a:solidFill>
                <a:cs typeface="+mn-ea"/>
                <a:sym typeface="+mn-lt"/>
              </a:rPr>
              <a:t>200</a:t>
            </a:r>
            <a:r>
              <a:rPr lang="zh-CN" altLang="en-US" sz="900" dirty="0">
                <a:solidFill>
                  <a:srgbClr val="C0B6B4"/>
                </a:solidFill>
                <a:cs typeface="+mn-ea"/>
                <a:sym typeface="+mn-lt"/>
              </a:rPr>
              <a:t>字以内此处添加详细文本描述，建议与标题相关并符合整体语言风格</a:t>
            </a:r>
            <a:endParaRPr lang="zh-CN" altLang="en-US" sz="900" dirty="0">
              <a:solidFill>
                <a:srgbClr val="C0B6B4"/>
              </a:solidFill>
              <a:cs typeface="+mn-ea"/>
              <a:sym typeface="+mn-lt"/>
            </a:endParaRPr>
          </a:p>
        </p:txBody>
      </p:sp>
      <p:sp>
        <p:nvSpPr>
          <p:cNvPr id="99" name="íṥļïḋé"/>
          <p:cNvSpPr/>
          <p:nvPr/>
        </p:nvSpPr>
        <p:spPr>
          <a:xfrm>
            <a:off x="8461723" y="5845903"/>
            <a:ext cx="3730277" cy="646331"/>
          </a:xfrm>
          <a:prstGeom prst="rect">
            <a:avLst/>
          </a:prstGeom>
          <a:noFill/>
          <a:ln w="3175"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zh-CN" altLang="en-US" sz="3600" dirty="0">
                <a:solidFill>
                  <a:schemeClr val="bg1"/>
                </a:solidFill>
                <a:cs typeface="+mn-ea"/>
                <a:sym typeface="+mn-lt"/>
              </a:rPr>
              <a:t>基本工作概述</a:t>
            </a:r>
            <a:endParaRPr lang="zh-CN" altLang="en-US" sz="36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300" advTm="0">
        <p14:pan/>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1000"/>
                                        <p:tgtEl>
                                          <p:spTgt spid="69"/>
                                        </p:tgtEl>
                                      </p:cBhvr>
                                    </p:animEffect>
                                    <p:anim calcmode="lin" valueType="num">
                                      <p:cBhvr>
                                        <p:cTn id="8" dur="1000" fill="hold"/>
                                        <p:tgtEl>
                                          <p:spTgt spid="69"/>
                                        </p:tgtEl>
                                        <p:attrNameLst>
                                          <p:attrName>ppt_x</p:attrName>
                                        </p:attrNameLst>
                                      </p:cBhvr>
                                      <p:tavLst>
                                        <p:tav tm="0">
                                          <p:val>
                                            <p:strVal val="#ppt_x"/>
                                          </p:val>
                                        </p:tav>
                                        <p:tav tm="100000">
                                          <p:val>
                                            <p:strVal val="#ppt_x"/>
                                          </p:val>
                                        </p:tav>
                                      </p:tavLst>
                                    </p:anim>
                                    <p:anim calcmode="lin" valueType="num">
                                      <p:cBhvr>
                                        <p:cTn id="9" dur="1000" fill="hold"/>
                                        <p:tgtEl>
                                          <p:spTgt spid="6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grpId="0" nodeType="afterEffect">
                                  <p:stCondLst>
                                    <p:cond delay="0"/>
                                  </p:stCondLst>
                                  <p:childTnLst>
                                    <p:set>
                                      <p:cBhvr>
                                        <p:cTn id="12" dur="1" fill="hold">
                                          <p:stCondLst>
                                            <p:cond delay="0"/>
                                          </p:stCondLst>
                                        </p:cTn>
                                        <p:tgtEl>
                                          <p:spTgt spid="70"/>
                                        </p:tgtEl>
                                        <p:attrNameLst>
                                          <p:attrName>style.visibility</p:attrName>
                                        </p:attrNameLst>
                                      </p:cBhvr>
                                      <p:to>
                                        <p:strVal val="visible"/>
                                      </p:to>
                                    </p:set>
                                    <p:animEffect transition="in" filter="randombar(horizontal)">
                                      <p:cBhvr>
                                        <p:cTn id="13" dur="500"/>
                                        <p:tgtEl>
                                          <p:spTgt spid="70"/>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71"/>
                                        </p:tgtEl>
                                        <p:attrNameLst>
                                          <p:attrName>style.visibility</p:attrName>
                                        </p:attrNameLst>
                                      </p:cBhvr>
                                      <p:to>
                                        <p:strVal val="visible"/>
                                      </p:to>
                                    </p:set>
                                    <p:animEffect transition="in" filter="randombar(horizontal)">
                                      <p:cBhvr>
                                        <p:cTn id="16" dur="500"/>
                                        <p:tgtEl>
                                          <p:spTgt spid="71"/>
                                        </p:tgtEl>
                                      </p:cBhvr>
                                    </p:animEffect>
                                  </p:childTnLst>
                                </p:cTn>
                              </p:par>
                            </p:childTnLst>
                          </p:cTn>
                        </p:par>
                        <p:par>
                          <p:cTn id="17" fill="hold">
                            <p:stCondLst>
                              <p:cond delay="1500"/>
                            </p:stCondLst>
                            <p:childTnLst>
                              <p:par>
                                <p:cTn id="18" presetID="42" presetClass="entr" presetSubtype="0" fill="hold" nodeType="afterEffect">
                                  <p:stCondLst>
                                    <p:cond delay="0"/>
                                  </p:stCondLst>
                                  <p:childTnLst>
                                    <p:set>
                                      <p:cBhvr>
                                        <p:cTn id="19" dur="1" fill="hold">
                                          <p:stCondLst>
                                            <p:cond delay="0"/>
                                          </p:stCondLst>
                                        </p:cTn>
                                        <p:tgtEl>
                                          <p:spTgt spid="82"/>
                                        </p:tgtEl>
                                        <p:attrNameLst>
                                          <p:attrName>style.visibility</p:attrName>
                                        </p:attrNameLst>
                                      </p:cBhvr>
                                      <p:to>
                                        <p:strVal val="visible"/>
                                      </p:to>
                                    </p:set>
                                    <p:animEffect transition="in" filter="fade">
                                      <p:cBhvr>
                                        <p:cTn id="20" dur="1000"/>
                                        <p:tgtEl>
                                          <p:spTgt spid="82"/>
                                        </p:tgtEl>
                                      </p:cBhvr>
                                    </p:animEffect>
                                    <p:anim calcmode="lin" valueType="num">
                                      <p:cBhvr>
                                        <p:cTn id="21" dur="1000" fill="hold"/>
                                        <p:tgtEl>
                                          <p:spTgt spid="82"/>
                                        </p:tgtEl>
                                        <p:attrNameLst>
                                          <p:attrName>ppt_x</p:attrName>
                                        </p:attrNameLst>
                                      </p:cBhvr>
                                      <p:tavLst>
                                        <p:tav tm="0">
                                          <p:val>
                                            <p:strVal val="#ppt_x"/>
                                          </p:val>
                                        </p:tav>
                                        <p:tav tm="100000">
                                          <p:val>
                                            <p:strVal val="#ppt_x"/>
                                          </p:val>
                                        </p:tav>
                                      </p:tavLst>
                                    </p:anim>
                                    <p:anim calcmode="lin" valueType="num">
                                      <p:cBhvr>
                                        <p:cTn id="22" dur="1000" fill="hold"/>
                                        <p:tgtEl>
                                          <p:spTgt spid="82"/>
                                        </p:tgtEl>
                                        <p:attrNameLst>
                                          <p:attrName>ppt_y</p:attrName>
                                        </p:attrNameLst>
                                      </p:cBhvr>
                                      <p:tavLst>
                                        <p:tav tm="0">
                                          <p:val>
                                            <p:strVal val="#ppt_y+.1"/>
                                          </p:val>
                                        </p:tav>
                                        <p:tav tm="100000">
                                          <p:val>
                                            <p:strVal val="#ppt_y"/>
                                          </p:val>
                                        </p:tav>
                                      </p:tavLst>
                                    </p:anim>
                                  </p:childTnLst>
                                </p:cTn>
                              </p:par>
                              <p:par>
                                <p:cTn id="23" presetID="2" presetClass="entr" presetSubtype="4" accel="20000" decel="80000" fill="hold" grpId="0" nodeType="withEffect">
                                  <p:stCondLst>
                                    <p:cond delay="200"/>
                                  </p:stCondLst>
                                  <p:childTnLst>
                                    <p:set>
                                      <p:cBhvr>
                                        <p:cTn id="24" dur="1" fill="hold">
                                          <p:stCondLst>
                                            <p:cond delay="0"/>
                                          </p:stCondLst>
                                        </p:cTn>
                                        <p:tgtEl>
                                          <p:spTgt spid="99"/>
                                        </p:tgtEl>
                                        <p:attrNameLst>
                                          <p:attrName>style.visibility</p:attrName>
                                        </p:attrNameLst>
                                      </p:cBhvr>
                                      <p:to>
                                        <p:strVal val="visible"/>
                                      </p:to>
                                    </p:set>
                                    <p:anim calcmode="lin" valueType="num">
                                      <p:cBhvr additive="base">
                                        <p:cTn id="25" dur="1000" fill="hold"/>
                                        <p:tgtEl>
                                          <p:spTgt spid="99"/>
                                        </p:tgtEl>
                                        <p:attrNameLst>
                                          <p:attrName>ppt_x</p:attrName>
                                        </p:attrNameLst>
                                      </p:cBhvr>
                                      <p:tavLst>
                                        <p:tav tm="0">
                                          <p:val>
                                            <p:strVal val="#ppt_x"/>
                                          </p:val>
                                        </p:tav>
                                        <p:tav tm="100000">
                                          <p:val>
                                            <p:strVal val="#ppt_x"/>
                                          </p:val>
                                        </p:tav>
                                      </p:tavLst>
                                    </p:anim>
                                    <p:anim calcmode="lin" valueType="num">
                                      <p:cBhvr additive="base">
                                        <p:cTn id="26" dur="1000" fill="hold"/>
                                        <p:tgtEl>
                                          <p:spTgt spid="99"/>
                                        </p:tgtEl>
                                        <p:attrNameLst>
                                          <p:attrName>ppt_y</p:attrName>
                                        </p:attrNameLst>
                                      </p:cBhvr>
                                      <p:tavLst>
                                        <p:tav tm="0">
                                          <p:val>
                                            <p:strVal val="1+#ppt_h/2"/>
                                          </p:val>
                                        </p:tav>
                                        <p:tav tm="100000">
                                          <p:val>
                                            <p:strVal val="#ppt_y"/>
                                          </p:val>
                                        </p:tav>
                                      </p:tavLst>
                                    </p:anim>
                                  </p:childTnLst>
                                </p:cTn>
                              </p:par>
                            </p:childTnLst>
                          </p:cTn>
                        </p:par>
                        <p:par>
                          <p:cTn id="27" fill="hold">
                            <p:stCondLst>
                              <p:cond delay="2500"/>
                            </p:stCondLst>
                            <p:childTnLst>
                              <p:par>
                                <p:cTn id="28" presetID="53" presetClass="entr" presetSubtype="16" fill="hold" nodeType="afterEffect">
                                  <p:stCondLst>
                                    <p:cond delay="0"/>
                                  </p:stCondLst>
                                  <p:childTnLst>
                                    <p:set>
                                      <p:cBhvr>
                                        <p:cTn id="29" dur="1" fill="hold">
                                          <p:stCondLst>
                                            <p:cond delay="0"/>
                                          </p:stCondLst>
                                        </p:cTn>
                                        <p:tgtEl>
                                          <p:spTgt spid="77"/>
                                        </p:tgtEl>
                                        <p:attrNameLst>
                                          <p:attrName>style.visibility</p:attrName>
                                        </p:attrNameLst>
                                      </p:cBhvr>
                                      <p:to>
                                        <p:strVal val="visible"/>
                                      </p:to>
                                    </p:set>
                                    <p:anim calcmode="lin" valueType="num">
                                      <p:cBhvr>
                                        <p:cTn id="30" dur="500" fill="hold"/>
                                        <p:tgtEl>
                                          <p:spTgt spid="77"/>
                                        </p:tgtEl>
                                        <p:attrNameLst>
                                          <p:attrName>ppt_w</p:attrName>
                                        </p:attrNameLst>
                                      </p:cBhvr>
                                      <p:tavLst>
                                        <p:tav tm="0">
                                          <p:val>
                                            <p:fltVal val="0"/>
                                          </p:val>
                                        </p:tav>
                                        <p:tav tm="100000">
                                          <p:val>
                                            <p:strVal val="#ppt_w"/>
                                          </p:val>
                                        </p:tav>
                                      </p:tavLst>
                                    </p:anim>
                                    <p:anim calcmode="lin" valueType="num">
                                      <p:cBhvr>
                                        <p:cTn id="31" dur="500" fill="hold"/>
                                        <p:tgtEl>
                                          <p:spTgt spid="77"/>
                                        </p:tgtEl>
                                        <p:attrNameLst>
                                          <p:attrName>ppt_h</p:attrName>
                                        </p:attrNameLst>
                                      </p:cBhvr>
                                      <p:tavLst>
                                        <p:tav tm="0">
                                          <p:val>
                                            <p:fltVal val="0"/>
                                          </p:val>
                                        </p:tav>
                                        <p:tav tm="100000">
                                          <p:val>
                                            <p:strVal val="#ppt_h"/>
                                          </p:val>
                                        </p:tav>
                                      </p:tavLst>
                                    </p:anim>
                                    <p:animEffect transition="in" filter="fade">
                                      <p:cBhvr>
                                        <p:cTn id="32" dur="500"/>
                                        <p:tgtEl>
                                          <p:spTgt spid="77"/>
                                        </p:tgtEl>
                                      </p:cBhvr>
                                    </p:animEffect>
                                  </p:childTnLst>
                                </p:cTn>
                              </p:par>
                            </p:childTnLst>
                          </p:cTn>
                        </p:par>
                        <p:par>
                          <p:cTn id="33" fill="hold">
                            <p:stCondLst>
                              <p:cond delay="3000"/>
                            </p:stCondLst>
                            <p:childTnLst>
                              <p:par>
                                <p:cTn id="34" presetID="53" presetClass="entr" presetSubtype="16" fill="hold" nodeType="afterEffect">
                                  <p:stCondLst>
                                    <p:cond delay="0"/>
                                  </p:stCondLst>
                                  <p:childTnLst>
                                    <p:set>
                                      <p:cBhvr>
                                        <p:cTn id="35" dur="1" fill="hold">
                                          <p:stCondLst>
                                            <p:cond delay="0"/>
                                          </p:stCondLst>
                                        </p:cTn>
                                        <p:tgtEl>
                                          <p:spTgt spid="78"/>
                                        </p:tgtEl>
                                        <p:attrNameLst>
                                          <p:attrName>style.visibility</p:attrName>
                                        </p:attrNameLst>
                                      </p:cBhvr>
                                      <p:to>
                                        <p:strVal val="visible"/>
                                      </p:to>
                                    </p:set>
                                    <p:anim calcmode="lin" valueType="num">
                                      <p:cBhvr>
                                        <p:cTn id="36" dur="500" fill="hold"/>
                                        <p:tgtEl>
                                          <p:spTgt spid="78"/>
                                        </p:tgtEl>
                                        <p:attrNameLst>
                                          <p:attrName>ppt_w</p:attrName>
                                        </p:attrNameLst>
                                      </p:cBhvr>
                                      <p:tavLst>
                                        <p:tav tm="0">
                                          <p:val>
                                            <p:fltVal val="0"/>
                                          </p:val>
                                        </p:tav>
                                        <p:tav tm="100000">
                                          <p:val>
                                            <p:strVal val="#ppt_w"/>
                                          </p:val>
                                        </p:tav>
                                      </p:tavLst>
                                    </p:anim>
                                    <p:anim calcmode="lin" valueType="num">
                                      <p:cBhvr>
                                        <p:cTn id="37" dur="500" fill="hold"/>
                                        <p:tgtEl>
                                          <p:spTgt spid="78"/>
                                        </p:tgtEl>
                                        <p:attrNameLst>
                                          <p:attrName>ppt_h</p:attrName>
                                        </p:attrNameLst>
                                      </p:cBhvr>
                                      <p:tavLst>
                                        <p:tav tm="0">
                                          <p:val>
                                            <p:fltVal val="0"/>
                                          </p:val>
                                        </p:tav>
                                        <p:tav tm="100000">
                                          <p:val>
                                            <p:strVal val="#ppt_h"/>
                                          </p:val>
                                        </p:tav>
                                      </p:tavLst>
                                    </p:anim>
                                    <p:animEffect transition="in" filter="fade">
                                      <p:cBhvr>
                                        <p:cTn id="38" dur="500"/>
                                        <p:tgtEl>
                                          <p:spTgt spid="78"/>
                                        </p:tgtEl>
                                      </p:cBhvr>
                                    </p:animEffect>
                                  </p:childTnLst>
                                </p:cTn>
                              </p:par>
                            </p:childTnLst>
                          </p:cTn>
                        </p:par>
                        <p:par>
                          <p:cTn id="39" fill="hold">
                            <p:stCondLst>
                              <p:cond delay="3500"/>
                            </p:stCondLst>
                            <p:childTnLst>
                              <p:par>
                                <p:cTn id="40" presetID="42" presetClass="entr" presetSubtype="0" fill="hold" nodeType="afterEffect">
                                  <p:stCondLst>
                                    <p:cond delay="0"/>
                                  </p:stCondLst>
                                  <p:childTnLst>
                                    <p:set>
                                      <p:cBhvr>
                                        <p:cTn id="41" dur="1" fill="hold">
                                          <p:stCondLst>
                                            <p:cond delay="0"/>
                                          </p:stCondLst>
                                        </p:cTn>
                                        <p:tgtEl>
                                          <p:spTgt spid="76"/>
                                        </p:tgtEl>
                                        <p:attrNameLst>
                                          <p:attrName>style.visibility</p:attrName>
                                        </p:attrNameLst>
                                      </p:cBhvr>
                                      <p:to>
                                        <p:strVal val="visible"/>
                                      </p:to>
                                    </p:set>
                                    <p:animEffect transition="in" filter="fade">
                                      <p:cBhvr>
                                        <p:cTn id="42" dur="1000"/>
                                        <p:tgtEl>
                                          <p:spTgt spid="76"/>
                                        </p:tgtEl>
                                      </p:cBhvr>
                                    </p:animEffect>
                                    <p:anim calcmode="lin" valueType="num">
                                      <p:cBhvr>
                                        <p:cTn id="43" dur="1000" fill="hold"/>
                                        <p:tgtEl>
                                          <p:spTgt spid="76"/>
                                        </p:tgtEl>
                                        <p:attrNameLst>
                                          <p:attrName>ppt_x</p:attrName>
                                        </p:attrNameLst>
                                      </p:cBhvr>
                                      <p:tavLst>
                                        <p:tav tm="0">
                                          <p:val>
                                            <p:strVal val="#ppt_x"/>
                                          </p:val>
                                        </p:tav>
                                        <p:tav tm="100000">
                                          <p:val>
                                            <p:strVal val="#ppt_x"/>
                                          </p:val>
                                        </p:tav>
                                      </p:tavLst>
                                    </p:anim>
                                    <p:anim calcmode="lin" valueType="num">
                                      <p:cBhvr>
                                        <p:cTn id="44" dur="1000" fill="hold"/>
                                        <p:tgtEl>
                                          <p:spTgt spid="76"/>
                                        </p:tgtEl>
                                        <p:attrNameLst>
                                          <p:attrName>ppt_y</p:attrName>
                                        </p:attrNameLst>
                                      </p:cBhvr>
                                      <p:tavLst>
                                        <p:tav tm="0">
                                          <p:val>
                                            <p:strVal val="#ppt_y+.1"/>
                                          </p:val>
                                        </p:tav>
                                        <p:tav tm="100000">
                                          <p:val>
                                            <p:strVal val="#ppt_y"/>
                                          </p:val>
                                        </p:tav>
                                      </p:tavLst>
                                    </p:anim>
                                  </p:childTnLst>
                                </p:cTn>
                              </p:par>
                            </p:childTnLst>
                          </p:cTn>
                        </p:par>
                        <p:par>
                          <p:cTn id="45" fill="hold">
                            <p:stCondLst>
                              <p:cond delay="4500"/>
                            </p:stCondLst>
                            <p:childTnLst>
                              <p:par>
                                <p:cTn id="46" presetID="12" presetClass="entr" presetSubtype="4" fill="hold" grpId="1" nodeType="afterEffect">
                                  <p:stCondLst>
                                    <p:cond delay="0"/>
                                  </p:stCondLst>
                                  <p:childTnLst>
                                    <p:set>
                                      <p:cBhvr>
                                        <p:cTn id="47" dur="1" fill="hold">
                                          <p:stCondLst>
                                            <p:cond delay="0"/>
                                          </p:stCondLst>
                                        </p:cTn>
                                        <p:tgtEl>
                                          <p:spTgt spid="89"/>
                                        </p:tgtEl>
                                        <p:attrNameLst>
                                          <p:attrName>style.visibility</p:attrName>
                                        </p:attrNameLst>
                                      </p:cBhvr>
                                      <p:to>
                                        <p:strVal val="visible"/>
                                      </p:to>
                                    </p:set>
                                    <p:anim calcmode="lin" valueType="num">
                                      <p:cBhvr additive="base">
                                        <p:cTn id="48" dur="500"/>
                                        <p:tgtEl>
                                          <p:spTgt spid="89"/>
                                        </p:tgtEl>
                                        <p:attrNameLst>
                                          <p:attrName>ppt_y</p:attrName>
                                        </p:attrNameLst>
                                      </p:cBhvr>
                                      <p:tavLst>
                                        <p:tav tm="0">
                                          <p:val>
                                            <p:strVal val="#ppt_y+#ppt_h*1.125000"/>
                                          </p:val>
                                        </p:tav>
                                        <p:tav tm="100000">
                                          <p:val>
                                            <p:strVal val="#ppt_y"/>
                                          </p:val>
                                        </p:tav>
                                      </p:tavLst>
                                    </p:anim>
                                    <p:animEffect transition="in" filter="wipe(up)">
                                      <p:cBhvr>
                                        <p:cTn id="49" dur="500"/>
                                        <p:tgtEl>
                                          <p:spTgt spid="89"/>
                                        </p:tgtEl>
                                      </p:cBhvr>
                                    </p:animEffect>
                                  </p:childTnLst>
                                </p:cTn>
                              </p:par>
                            </p:childTnLst>
                          </p:cTn>
                        </p:par>
                        <p:par>
                          <p:cTn id="50" fill="hold">
                            <p:stCondLst>
                              <p:cond delay="5000"/>
                            </p:stCondLst>
                            <p:childTnLst>
                              <p:par>
                                <p:cTn id="51" presetID="14" presetClass="entr" presetSubtype="10" fill="hold" grpId="0" nodeType="afterEffect">
                                  <p:stCondLst>
                                    <p:cond delay="0"/>
                                  </p:stCondLst>
                                  <p:childTnLst>
                                    <p:set>
                                      <p:cBhvr>
                                        <p:cTn id="52" dur="1" fill="hold">
                                          <p:stCondLst>
                                            <p:cond delay="0"/>
                                          </p:stCondLst>
                                        </p:cTn>
                                        <p:tgtEl>
                                          <p:spTgt spid="90"/>
                                        </p:tgtEl>
                                        <p:attrNameLst>
                                          <p:attrName>style.visibility</p:attrName>
                                        </p:attrNameLst>
                                      </p:cBhvr>
                                      <p:to>
                                        <p:strVal val="visible"/>
                                      </p:to>
                                    </p:set>
                                    <p:animEffect transition="in" filter="randombar(horizontal)">
                                      <p:cBhvr>
                                        <p:cTn id="53" dur="500"/>
                                        <p:tgtEl>
                                          <p:spTgt spid="90"/>
                                        </p:tgtEl>
                                      </p:cBhvr>
                                    </p:animEffect>
                                  </p:childTnLst>
                                </p:cTn>
                              </p:par>
                            </p:childTnLst>
                          </p:cTn>
                        </p:par>
                        <p:par>
                          <p:cTn id="54" fill="hold">
                            <p:stCondLst>
                              <p:cond delay="5500"/>
                            </p:stCondLst>
                            <p:childTnLst>
                              <p:par>
                                <p:cTn id="55" presetID="12" presetClass="entr" presetSubtype="4" fill="hold" grpId="1" nodeType="afterEffect">
                                  <p:stCondLst>
                                    <p:cond delay="0"/>
                                  </p:stCondLst>
                                  <p:childTnLst>
                                    <p:set>
                                      <p:cBhvr>
                                        <p:cTn id="56" dur="1" fill="hold">
                                          <p:stCondLst>
                                            <p:cond delay="0"/>
                                          </p:stCondLst>
                                        </p:cTn>
                                        <p:tgtEl>
                                          <p:spTgt spid="91"/>
                                        </p:tgtEl>
                                        <p:attrNameLst>
                                          <p:attrName>style.visibility</p:attrName>
                                        </p:attrNameLst>
                                      </p:cBhvr>
                                      <p:to>
                                        <p:strVal val="visible"/>
                                      </p:to>
                                    </p:set>
                                    <p:anim calcmode="lin" valueType="num">
                                      <p:cBhvr additive="base">
                                        <p:cTn id="57" dur="500"/>
                                        <p:tgtEl>
                                          <p:spTgt spid="91"/>
                                        </p:tgtEl>
                                        <p:attrNameLst>
                                          <p:attrName>ppt_y</p:attrName>
                                        </p:attrNameLst>
                                      </p:cBhvr>
                                      <p:tavLst>
                                        <p:tav tm="0">
                                          <p:val>
                                            <p:strVal val="#ppt_y+#ppt_h*1.125000"/>
                                          </p:val>
                                        </p:tav>
                                        <p:tav tm="100000">
                                          <p:val>
                                            <p:strVal val="#ppt_y"/>
                                          </p:val>
                                        </p:tav>
                                      </p:tavLst>
                                    </p:anim>
                                    <p:animEffect transition="in" filter="wipe(up)">
                                      <p:cBhvr>
                                        <p:cTn id="58" dur="500"/>
                                        <p:tgtEl>
                                          <p:spTgt spid="91"/>
                                        </p:tgtEl>
                                      </p:cBhvr>
                                    </p:animEffect>
                                  </p:childTnLst>
                                </p:cTn>
                              </p:par>
                            </p:childTnLst>
                          </p:cTn>
                        </p:par>
                        <p:par>
                          <p:cTn id="59" fill="hold">
                            <p:stCondLst>
                              <p:cond delay="6000"/>
                            </p:stCondLst>
                            <p:childTnLst>
                              <p:par>
                                <p:cTn id="60" presetID="14" presetClass="entr" presetSubtype="10" fill="hold" grpId="0" nodeType="afterEffect">
                                  <p:stCondLst>
                                    <p:cond delay="0"/>
                                  </p:stCondLst>
                                  <p:childTnLst>
                                    <p:set>
                                      <p:cBhvr>
                                        <p:cTn id="61" dur="1" fill="hold">
                                          <p:stCondLst>
                                            <p:cond delay="0"/>
                                          </p:stCondLst>
                                        </p:cTn>
                                        <p:tgtEl>
                                          <p:spTgt spid="92"/>
                                        </p:tgtEl>
                                        <p:attrNameLst>
                                          <p:attrName>style.visibility</p:attrName>
                                        </p:attrNameLst>
                                      </p:cBhvr>
                                      <p:to>
                                        <p:strVal val="visible"/>
                                      </p:to>
                                    </p:set>
                                    <p:animEffect transition="in" filter="randombar(horizontal)">
                                      <p:cBhvr>
                                        <p:cTn id="62" dur="500"/>
                                        <p:tgtEl>
                                          <p:spTgt spid="92"/>
                                        </p:tgtEl>
                                      </p:cBhvr>
                                    </p:animEffect>
                                  </p:childTnLst>
                                </p:cTn>
                              </p:par>
                            </p:childTnLst>
                          </p:cTn>
                        </p:par>
                        <p:par>
                          <p:cTn id="63" fill="hold">
                            <p:stCondLst>
                              <p:cond delay="6500"/>
                            </p:stCondLst>
                            <p:childTnLst>
                              <p:par>
                                <p:cTn id="64" presetID="14" presetClass="entr" presetSubtype="10" fill="hold" nodeType="afterEffect">
                                  <p:stCondLst>
                                    <p:cond delay="0"/>
                                  </p:stCondLst>
                                  <p:childTnLst>
                                    <p:set>
                                      <p:cBhvr>
                                        <p:cTn id="65" dur="1" fill="hold">
                                          <p:stCondLst>
                                            <p:cond delay="0"/>
                                          </p:stCondLst>
                                        </p:cTn>
                                        <p:tgtEl>
                                          <p:spTgt spid="72"/>
                                        </p:tgtEl>
                                        <p:attrNameLst>
                                          <p:attrName>style.visibility</p:attrName>
                                        </p:attrNameLst>
                                      </p:cBhvr>
                                      <p:to>
                                        <p:strVal val="visible"/>
                                      </p:to>
                                    </p:set>
                                    <p:animEffect transition="in" filter="randombar(horizontal)">
                                      <p:cBhvr>
                                        <p:cTn id="66" dur="500"/>
                                        <p:tgtEl>
                                          <p:spTgt spid="72"/>
                                        </p:tgtEl>
                                      </p:cBhvr>
                                    </p:animEffect>
                                  </p:childTnLst>
                                </p:cTn>
                              </p:par>
                            </p:childTnLst>
                          </p:cTn>
                        </p:par>
                        <p:par>
                          <p:cTn id="67" fill="hold">
                            <p:stCondLst>
                              <p:cond delay="7000"/>
                            </p:stCondLst>
                            <p:childTnLst>
                              <p:par>
                                <p:cTn id="68" presetID="14" presetClass="entr" presetSubtype="10" fill="hold" grpId="0" nodeType="afterEffect">
                                  <p:stCondLst>
                                    <p:cond delay="0"/>
                                  </p:stCondLst>
                                  <p:childTnLst>
                                    <p:set>
                                      <p:cBhvr>
                                        <p:cTn id="69" dur="1" fill="hold">
                                          <p:stCondLst>
                                            <p:cond delay="0"/>
                                          </p:stCondLst>
                                        </p:cTn>
                                        <p:tgtEl>
                                          <p:spTgt spid="93"/>
                                        </p:tgtEl>
                                        <p:attrNameLst>
                                          <p:attrName>style.visibility</p:attrName>
                                        </p:attrNameLst>
                                      </p:cBhvr>
                                      <p:to>
                                        <p:strVal val="visible"/>
                                      </p:to>
                                    </p:set>
                                    <p:animEffect transition="in" filter="randombar(horizontal)">
                                      <p:cBhvr>
                                        <p:cTn id="70" dur="500"/>
                                        <p:tgtEl>
                                          <p:spTgt spid="93"/>
                                        </p:tgtEl>
                                      </p:cBhvr>
                                    </p:animEffect>
                                  </p:childTnLst>
                                </p:cTn>
                              </p:par>
                            </p:childTnLst>
                          </p:cTn>
                        </p:par>
                        <p:par>
                          <p:cTn id="71" fill="hold">
                            <p:stCondLst>
                              <p:cond delay="7500"/>
                            </p:stCondLst>
                            <p:childTnLst>
                              <p:par>
                                <p:cTn id="72" presetID="14" presetClass="entr" presetSubtype="10" fill="hold" grpId="0" nodeType="afterEffect">
                                  <p:stCondLst>
                                    <p:cond delay="0"/>
                                  </p:stCondLst>
                                  <p:childTnLst>
                                    <p:set>
                                      <p:cBhvr>
                                        <p:cTn id="73" dur="1" fill="hold">
                                          <p:stCondLst>
                                            <p:cond delay="0"/>
                                          </p:stCondLst>
                                        </p:cTn>
                                        <p:tgtEl>
                                          <p:spTgt spid="94"/>
                                        </p:tgtEl>
                                        <p:attrNameLst>
                                          <p:attrName>style.visibility</p:attrName>
                                        </p:attrNameLst>
                                      </p:cBhvr>
                                      <p:to>
                                        <p:strVal val="visible"/>
                                      </p:to>
                                    </p:set>
                                    <p:animEffect transition="in" filter="randombar(horizontal)">
                                      <p:cBhvr>
                                        <p:cTn id="74" dur="500"/>
                                        <p:tgtEl>
                                          <p:spTgt spid="94"/>
                                        </p:tgtEl>
                                      </p:cBhvr>
                                    </p:animEffect>
                                  </p:childTnLst>
                                </p:cTn>
                              </p:par>
                            </p:childTnLst>
                          </p:cTn>
                        </p:par>
                        <p:par>
                          <p:cTn id="75" fill="hold">
                            <p:stCondLst>
                              <p:cond delay="8000"/>
                            </p:stCondLst>
                            <p:childTnLst>
                              <p:par>
                                <p:cTn id="76" presetID="14" presetClass="entr" presetSubtype="10" fill="hold" grpId="0" nodeType="afterEffect">
                                  <p:stCondLst>
                                    <p:cond delay="0"/>
                                  </p:stCondLst>
                                  <p:childTnLst>
                                    <p:set>
                                      <p:cBhvr>
                                        <p:cTn id="77" dur="1" fill="hold">
                                          <p:stCondLst>
                                            <p:cond delay="0"/>
                                          </p:stCondLst>
                                        </p:cTn>
                                        <p:tgtEl>
                                          <p:spTgt spid="97"/>
                                        </p:tgtEl>
                                        <p:attrNameLst>
                                          <p:attrName>style.visibility</p:attrName>
                                        </p:attrNameLst>
                                      </p:cBhvr>
                                      <p:to>
                                        <p:strVal val="visible"/>
                                      </p:to>
                                    </p:set>
                                    <p:animEffect transition="in" filter="randombar(horizontal)">
                                      <p:cBhvr>
                                        <p:cTn id="78" dur="500"/>
                                        <p:tgtEl>
                                          <p:spTgt spid="97"/>
                                        </p:tgtEl>
                                      </p:cBhvr>
                                    </p:animEffect>
                                  </p:childTnLst>
                                </p:cTn>
                              </p:par>
                            </p:childTnLst>
                          </p:cTn>
                        </p:par>
                        <p:par>
                          <p:cTn id="79" fill="hold">
                            <p:stCondLst>
                              <p:cond delay="8500"/>
                            </p:stCondLst>
                            <p:childTnLst>
                              <p:par>
                                <p:cTn id="80" presetID="14" presetClass="entr" presetSubtype="10" fill="hold" grpId="0" nodeType="afterEffect">
                                  <p:stCondLst>
                                    <p:cond delay="0"/>
                                  </p:stCondLst>
                                  <p:childTnLst>
                                    <p:set>
                                      <p:cBhvr>
                                        <p:cTn id="81" dur="1" fill="hold">
                                          <p:stCondLst>
                                            <p:cond delay="0"/>
                                          </p:stCondLst>
                                        </p:cTn>
                                        <p:tgtEl>
                                          <p:spTgt spid="98"/>
                                        </p:tgtEl>
                                        <p:attrNameLst>
                                          <p:attrName>style.visibility</p:attrName>
                                        </p:attrNameLst>
                                      </p:cBhvr>
                                      <p:to>
                                        <p:strVal val="visible"/>
                                      </p:to>
                                    </p:set>
                                    <p:animEffect transition="in" filter="randombar(horizontal)">
                                      <p:cBhvr>
                                        <p:cTn id="82" dur="500"/>
                                        <p:tgtEl>
                                          <p:spTgt spid="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animBg="1"/>
      <p:bldP spid="71" grpId="0" animBg="1"/>
      <p:bldP spid="89" grpId="0"/>
      <p:bldP spid="89" grpId="1"/>
      <p:bldP spid="90" grpId="0"/>
      <p:bldP spid="91" grpId="0"/>
      <p:bldP spid="91" grpId="1"/>
      <p:bldP spid="92" grpId="0"/>
      <p:bldP spid="93" grpId="0"/>
      <p:bldP spid="94" grpId="0"/>
      <p:bldP spid="97" grpId="0"/>
      <p:bldP spid="98" grpId="0"/>
      <p:bldP spid="9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íṥļïḋé"/>
          <p:cNvSpPr/>
          <p:nvPr/>
        </p:nvSpPr>
        <p:spPr>
          <a:xfrm>
            <a:off x="1492388" y="586889"/>
            <a:ext cx="3730277" cy="646331"/>
          </a:xfrm>
          <a:prstGeom prst="rect">
            <a:avLst/>
          </a:prstGeom>
          <a:noFill/>
          <a:ln w="3175"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zh-CN" altLang="en-US" sz="3600" dirty="0">
                <a:solidFill>
                  <a:srgbClr val="C0B6B4"/>
                </a:solidFill>
                <a:cs typeface="+mn-ea"/>
                <a:sym typeface="+mn-lt"/>
              </a:rPr>
              <a:t>基本工作概述</a:t>
            </a:r>
            <a:endParaRPr lang="zh-CN" altLang="en-US" sz="3600" dirty="0">
              <a:solidFill>
                <a:srgbClr val="C0B6B4"/>
              </a:solidFill>
              <a:cs typeface="+mn-ea"/>
              <a:sym typeface="+mn-lt"/>
            </a:endParaRPr>
          </a:p>
        </p:txBody>
      </p:sp>
      <p:cxnSp>
        <p:nvCxnSpPr>
          <p:cNvPr id="6" name="直接连接符 5"/>
          <p:cNvCxnSpPr/>
          <p:nvPr/>
        </p:nvCxnSpPr>
        <p:spPr>
          <a:xfrm>
            <a:off x="2801941" y="1358270"/>
            <a:ext cx="1111170" cy="0"/>
          </a:xfrm>
          <a:prstGeom prst="line">
            <a:avLst/>
          </a:prstGeom>
          <a:ln w="19050">
            <a:solidFill>
              <a:srgbClr val="C0B6B4"/>
            </a:solidFill>
          </a:ln>
        </p:spPr>
        <p:style>
          <a:lnRef idx="1">
            <a:schemeClr val="accent1"/>
          </a:lnRef>
          <a:fillRef idx="0">
            <a:schemeClr val="accent1"/>
          </a:fillRef>
          <a:effectRef idx="0">
            <a:schemeClr val="accent1"/>
          </a:effectRef>
          <a:fontRef idx="minor">
            <a:schemeClr val="tx1"/>
          </a:fontRef>
        </p:style>
      </p:cxnSp>
      <p:sp>
        <p:nvSpPr>
          <p:cNvPr id="13" name="矩形 12"/>
          <p:cNvSpPr/>
          <p:nvPr/>
        </p:nvSpPr>
        <p:spPr>
          <a:xfrm>
            <a:off x="6897885" y="586889"/>
            <a:ext cx="4689117" cy="5515067"/>
          </a:xfrm>
          <a:prstGeom prst="rect">
            <a:avLst/>
          </a:prstGeom>
          <a:blipFill rotWithShape="0">
            <a:blip r:embed="rId2"/>
            <a:stretch>
              <a:fillRect/>
            </a:stretch>
          </a:blip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4" name="组合 13"/>
          <p:cNvGrpSpPr/>
          <p:nvPr/>
        </p:nvGrpSpPr>
        <p:grpSpPr>
          <a:xfrm>
            <a:off x="286947" y="1235204"/>
            <a:ext cx="6610242" cy="2902492"/>
            <a:chOff x="2301421" y="3525988"/>
            <a:chExt cx="19774808" cy="8139580"/>
          </a:xfrm>
        </p:grpSpPr>
        <p:graphicFrame>
          <p:nvGraphicFramePr>
            <p:cNvPr id="15" name="Chart 1"/>
            <p:cNvGraphicFramePr/>
            <p:nvPr/>
          </p:nvGraphicFramePr>
          <p:xfrm>
            <a:off x="2301421" y="3525988"/>
            <a:ext cx="19774808" cy="7692857"/>
          </p:xfrm>
          <a:graphic>
            <a:graphicData uri="http://schemas.openxmlformats.org/drawingml/2006/chart">
              <c:chart xmlns:c="http://schemas.openxmlformats.org/drawingml/2006/chart" xmlns:r="http://schemas.openxmlformats.org/officeDocument/2006/relationships" r:id="rId1"/>
            </a:graphicData>
          </a:graphic>
        </p:graphicFrame>
        <p:sp>
          <p:nvSpPr>
            <p:cNvPr id="16" name="TextBox 22"/>
            <p:cNvSpPr txBox="1"/>
            <p:nvPr/>
          </p:nvSpPr>
          <p:spPr>
            <a:xfrm>
              <a:off x="6011213" y="10839319"/>
              <a:ext cx="4365929" cy="826249"/>
            </a:xfrm>
            <a:prstGeom prst="rect">
              <a:avLst/>
            </a:prstGeom>
            <a:noFill/>
          </p:spPr>
          <p:txBody>
            <a:bodyPr wrap="square" rtlCol="0">
              <a:spAutoFit/>
            </a:bodyPr>
            <a:lstStyle/>
            <a:p>
              <a:pPr>
                <a:lnSpc>
                  <a:spcPct val="150000"/>
                </a:lnSpc>
              </a:pPr>
              <a:r>
                <a:rPr lang="en-US" sz="1000" spc="300">
                  <a:solidFill>
                    <a:schemeClr val="tx2"/>
                  </a:solidFill>
                  <a:cs typeface="+mn-ea"/>
                  <a:sym typeface="+mn-lt"/>
                </a:rPr>
                <a:t>YOUR TITLE</a:t>
              </a:r>
              <a:endParaRPr lang="en-US" sz="1000" spc="300" dirty="0">
                <a:solidFill>
                  <a:schemeClr val="tx2"/>
                </a:solidFill>
                <a:cs typeface="+mn-ea"/>
                <a:sym typeface="+mn-lt"/>
              </a:endParaRPr>
            </a:p>
          </p:txBody>
        </p:sp>
        <p:sp>
          <p:nvSpPr>
            <p:cNvPr id="17" name="TextBox 26"/>
            <p:cNvSpPr txBox="1"/>
            <p:nvPr/>
          </p:nvSpPr>
          <p:spPr>
            <a:xfrm>
              <a:off x="11082610" y="10830793"/>
              <a:ext cx="4365929" cy="826249"/>
            </a:xfrm>
            <a:prstGeom prst="rect">
              <a:avLst/>
            </a:prstGeom>
            <a:noFill/>
          </p:spPr>
          <p:txBody>
            <a:bodyPr wrap="square" rtlCol="0">
              <a:spAutoFit/>
            </a:bodyPr>
            <a:lstStyle/>
            <a:p>
              <a:pPr>
                <a:lnSpc>
                  <a:spcPct val="150000"/>
                </a:lnSpc>
              </a:pPr>
              <a:r>
                <a:rPr lang="en-US" sz="1000" spc="300" dirty="0">
                  <a:solidFill>
                    <a:schemeClr val="tx2"/>
                  </a:solidFill>
                  <a:cs typeface="+mn-ea"/>
                  <a:sym typeface="+mn-lt"/>
                </a:rPr>
                <a:t>SOMETHING</a:t>
              </a:r>
              <a:endParaRPr lang="en-US" sz="1000" spc="300" dirty="0">
                <a:solidFill>
                  <a:schemeClr val="tx2"/>
                </a:solidFill>
                <a:cs typeface="+mn-ea"/>
                <a:sym typeface="+mn-lt"/>
              </a:endParaRPr>
            </a:p>
          </p:txBody>
        </p:sp>
        <p:sp>
          <p:nvSpPr>
            <p:cNvPr id="18" name="TextBox 30"/>
            <p:cNvSpPr txBox="1"/>
            <p:nvPr/>
          </p:nvSpPr>
          <p:spPr>
            <a:xfrm>
              <a:off x="16443080" y="10835796"/>
              <a:ext cx="4365929" cy="826249"/>
            </a:xfrm>
            <a:prstGeom prst="rect">
              <a:avLst/>
            </a:prstGeom>
            <a:noFill/>
          </p:spPr>
          <p:txBody>
            <a:bodyPr wrap="square" rtlCol="0">
              <a:spAutoFit/>
            </a:bodyPr>
            <a:lstStyle/>
            <a:p>
              <a:pPr>
                <a:lnSpc>
                  <a:spcPct val="150000"/>
                </a:lnSpc>
              </a:pPr>
              <a:r>
                <a:rPr lang="en-US" sz="1000" spc="300" dirty="0">
                  <a:solidFill>
                    <a:schemeClr val="tx2"/>
                  </a:solidFill>
                  <a:cs typeface="+mn-ea"/>
                  <a:sym typeface="+mn-lt"/>
                </a:rPr>
                <a:t>AWESOME</a:t>
              </a:r>
              <a:endParaRPr lang="en-US" sz="1000" spc="300" dirty="0">
                <a:solidFill>
                  <a:schemeClr val="tx2"/>
                </a:solidFill>
                <a:cs typeface="+mn-ea"/>
                <a:sym typeface="+mn-lt"/>
              </a:endParaRPr>
            </a:p>
          </p:txBody>
        </p:sp>
        <p:sp>
          <p:nvSpPr>
            <p:cNvPr id="19" name="Rectangle 2"/>
            <p:cNvSpPr/>
            <p:nvPr/>
          </p:nvSpPr>
          <p:spPr>
            <a:xfrm>
              <a:off x="5684042" y="11078316"/>
              <a:ext cx="260669" cy="260669"/>
            </a:xfrm>
            <a:prstGeom prst="rect">
              <a:avLst/>
            </a:pr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0" name="Rectangle 31"/>
            <p:cNvSpPr/>
            <p:nvPr/>
          </p:nvSpPr>
          <p:spPr>
            <a:xfrm>
              <a:off x="10760148" y="11069927"/>
              <a:ext cx="260669" cy="260669"/>
            </a:xfrm>
            <a:prstGeom prst="rect">
              <a:avLst/>
            </a:prstGeom>
            <a:solidFill>
              <a:srgbClr val="BFBFBF"/>
            </a:solidFill>
            <a:ln>
              <a:solidFill>
                <a:srgbClr val="BFBFB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21" name="Rectangle 32"/>
            <p:cNvSpPr/>
            <p:nvPr/>
          </p:nvSpPr>
          <p:spPr>
            <a:xfrm>
              <a:off x="16096350" y="11069927"/>
              <a:ext cx="260669" cy="260669"/>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sp>
        <p:nvSpPr>
          <p:cNvPr id="22" name="矩形 21"/>
          <p:cNvSpPr/>
          <p:nvPr/>
        </p:nvSpPr>
        <p:spPr>
          <a:xfrm>
            <a:off x="1406249" y="5175855"/>
            <a:ext cx="4689117" cy="1015663"/>
          </a:xfrm>
          <a:prstGeom prst="rect">
            <a:avLst/>
          </a:prstGeom>
        </p:spPr>
        <p:txBody>
          <a:bodyPr wrap="square">
            <a:spAutoFit/>
          </a:bodyPr>
          <a:lstStyle/>
          <a:p>
            <a:pPr>
              <a:lnSpc>
                <a:spcPct val="150000"/>
              </a:lnSpc>
            </a:pPr>
            <a:r>
              <a:rPr lang="zh-CN" altLang="en-US" sz="1000" dirty="0">
                <a:solidFill>
                  <a:schemeClr val="bg1">
                    <a:lumMod val="50000"/>
                  </a:schemeClr>
                </a:solidFill>
                <a:cs typeface="+mn-ea"/>
                <a:sym typeface="+mn-lt"/>
              </a:rPr>
              <a:t>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a:t>
            </a:r>
            <a:endParaRPr lang="zh-CN" altLang="en-US" sz="1000" dirty="0">
              <a:solidFill>
                <a:schemeClr val="bg1">
                  <a:lumMod val="50000"/>
                </a:schemeClr>
              </a:solidFill>
              <a:cs typeface="+mn-ea"/>
              <a:sym typeface="+mn-lt"/>
            </a:endParaRPr>
          </a:p>
        </p:txBody>
      </p:sp>
      <p:sp>
        <p:nvSpPr>
          <p:cNvPr id="23" name="Shape 2413"/>
          <p:cNvSpPr/>
          <p:nvPr/>
        </p:nvSpPr>
        <p:spPr>
          <a:xfrm>
            <a:off x="1492388" y="4660394"/>
            <a:ext cx="346684" cy="338782"/>
          </a:xfrm>
          <a:custGeom>
            <a:avLst/>
            <a:gdLst/>
            <a:ahLst/>
            <a:cxnLst>
              <a:cxn ang="0">
                <a:pos x="wd2" y="hd2"/>
              </a:cxn>
              <a:cxn ang="5400000">
                <a:pos x="wd2" y="hd2"/>
              </a:cxn>
              <a:cxn ang="10800000">
                <a:pos x="wd2" y="hd2"/>
              </a:cxn>
              <a:cxn ang="16200000">
                <a:pos x="wd2" y="hd2"/>
              </a:cxn>
            </a:cxnLst>
            <a:rect l="0" t="0" r="r" b="b"/>
            <a:pathLst>
              <a:path w="21600" h="21319" extrusionOk="0">
                <a:moveTo>
                  <a:pt x="7530" y="4197"/>
                </a:moveTo>
                <a:lnTo>
                  <a:pt x="6680" y="3701"/>
                </a:lnTo>
                <a:lnTo>
                  <a:pt x="6189" y="4560"/>
                </a:lnTo>
                <a:lnTo>
                  <a:pt x="7040" y="5056"/>
                </a:lnTo>
                <a:cubicBezTo>
                  <a:pt x="7040" y="5056"/>
                  <a:pt x="7530" y="4197"/>
                  <a:pt x="7530" y="4197"/>
                </a:cubicBezTo>
                <a:close/>
                <a:moveTo>
                  <a:pt x="8512" y="2479"/>
                </a:moveTo>
                <a:lnTo>
                  <a:pt x="7662" y="1984"/>
                </a:lnTo>
                <a:lnTo>
                  <a:pt x="7171" y="2843"/>
                </a:lnTo>
                <a:lnTo>
                  <a:pt x="8021" y="3339"/>
                </a:lnTo>
                <a:cubicBezTo>
                  <a:pt x="8021" y="3339"/>
                  <a:pt x="8512" y="2479"/>
                  <a:pt x="8512" y="2479"/>
                </a:cubicBezTo>
                <a:close/>
                <a:moveTo>
                  <a:pt x="20618" y="8428"/>
                </a:moveTo>
                <a:lnTo>
                  <a:pt x="982" y="8428"/>
                </a:lnTo>
                <a:lnTo>
                  <a:pt x="982" y="6445"/>
                </a:lnTo>
                <a:lnTo>
                  <a:pt x="20618" y="6445"/>
                </a:lnTo>
                <a:cubicBezTo>
                  <a:pt x="20618" y="6445"/>
                  <a:pt x="20618" y="8428"/>
                  <a:pt x="20618" y="8428"/>
                </a:cubicBezTo>
                <a:close/>
                <a:moveTo>
                  <a:pt x="18655" y="20327"/>
                </a:moveTo>
                <a:lnTo>
                  <a:pt x="2945" y="20327"/>
                </a:lnTo>
                <a:lnTo>
                  <a:pt x="2945" y="9420"/>
                </a:lnTo>
                <a:lnTo>
                  <a:pt x="18655" y="9420"/>
                </a:lnTo>
                <a:cubicBezTo>
                  <a:pt x="18655" y="9420"/>
                  <a:pt x="18655" y="20327"/>
                  <a:pt x="18655" y="20327"/>
                </a:cubicBezTo>
                <a:close/>
                <a:moveTo>
                  <a:pt x="6811" y="1488"/>
                </a:moveTo>
                <a:cubicBezTo>
                  <a:pt x="7083" y="1014"/>
                  <a:pt x="7683" y="851"/>
                  <a:pt x="8153" y="1125"/>
                </a:cubicBezTo>
                <a:lnTo>
                  <a:pt x="9854" y="2117"/>
                </a:lnTo>
                <a:lnTo>
                  <a:pt x="7946" y="5454"/>
                </a:lnTo>
                <a:lnTo>
                  <a:pt x="5759" y="5454"/>
                </a:lnTo>
                <a:lnTo>
                  <a:pt x="5698" y="5419"/>
                </a:lnTo>
                <a:lnTo>
                  <a:pt x="5678" y="5454"/>
                </a:lnTo>
                <a:lnTo>
                  <a:pt x="4545" y="5454"/>
                </a:lnTo>
                <a:cubicBezTo>
                  <a:pt x="4545" y="5454"/>
                  <a:pt x="6811" y="1488"/>
                  <a:pt x="6811" y="1488"/>
                </a:cubicBezTo>
                <a:close/>
                <a:moveTo>
                  <a:pt x="15577" y="5454"/>
                </a:moveTo>
                <a:lnTo>
                  <a:pt x="9079" y="5454"/>
                </a:lnTo>
                <a:lnTo>
                  <a:pt x="10704" y="2612"/>
                </a:lnTo>
                <a:cubicBezTo>
                  <a:pt x="10704" y="2612"/>
                  <a:pt x="15577" y="5454"/>
                  <a:pt x="15577" y="5454"/>
                </a:cubicBezTo>
                <a:close/>
                <a:moveTo>
                  <a:pt x="15930" y="2759"/>
                </a:moveTo>
                <a:cubicBezTo>
                  <a:pt x="16454" y="2617"/>
                  <a:pt x="16991" y="2931"/>
                  <a:pt x="17132" y="3460"/>
                </a:cubicBezTo>
                <a:lnTo>
                  <a:pt x="17661" y="5454"/>
                </a:lnTo>
                <a:lnTo>
                  <a:pt x="17540" y="5454"/>
                </a:lnTo>
                <a:lnTo>
                  <a:pt x="16279" y="4718"/>
                </a:lnTo>
                <a:lnTo>
                  <a:pt x="16438" y="4674"/>
                </a:lnTo>
                <a:lnTo>
                  <a:pt x="16184" y="3716"/>
                </a:lnTo>
                <a:lnTo>
                  <a:pt x="15236" y="3973"/>
                </a:lnTo>
                <a:lnTo>
                  <a:pt x="15279" y="4135"/>
                </a:lnTo>
                <a:lnTo>
                  <a:pt x="14076" y="3434"/>
                </a:lnTo>
                <a:lnTo>
                  <a:pt x="14033" y="3272"/>
                </a:lnTo>
                <a:cubicBezTo>
                  <a:pt x="14033" y="3272"/>
                  <a:pt x="15930" y="2759"/>
                  <a:pt x="15930" y="2759"/>
                </a:cubicBezTo>
                <a:close/>
                <a:moveTo>
                  <a:pt x="20618" y="5454"/>
                </a:moveTo>
                <a:lnTo>
                  <a:pt x="18678" y="5454"/>
                </a:lnTo>
                <a:lnTo>
                  <a:pt x="18081" y="3203"/>
                </a:lnTo>
                <a:cubicBezTo>
                  <a:pt x="17800" y="2145"/>
                  <a:pt x="16724" y="1518"/>
                  <a:pt x="15676" y="1801"/>
                </a:cubicBezTo>
                <a:lnTo>
                  <a:pt x="12671" y="2615"/>
                </a:lnTo>
                <a:lnTo>
                  <a:pt x="8644" y="266"/>
                </a:lnTo>
                <a:cubicBezTo>
                  <a:pt x="7704" y="-281"/>
                  <a:pt x="6504" y="44"/>
                  <a:pt x="5961" y="992"/>
                </a:cubicBezTo>
                <a:lnTo>
                  <a:pt x="3410" y="5454"/>
                </a:lnTo>
                <a:lnTo>
                  <a:pt x="982" y="5454"/>
                </a:lnTo>
                <a:cubicBezTo>
                  <a:pt x="440" y="5454"/>
                  <a:pt x="0" y="5898"/>
                  <a:pt x="0" y="6445"/>
                </a:cubicBezTo>
                <a:lnTo>
                  <a:pt x="0" y="8428"/>
                </a:lnTo>
                <a:cubicBezTo>
                  <a:pt x="0" y="8977"/>
                  <a:pt x="440" y="9420"/>
                  <a:pt x="982" y="9420"/>
                </a:cubicBezTo>
                <a:lnTo>
                  <a:pt x="1964" y="9420"/>
                </a:lnTo>
                <a:lnTo>
                  <a:pt x="1964" y="20327"/>
                </a:lnTo>
                <a:cubicBezTo>
                  <a:pt x="1964" y="20875"/>
                  <a:pt x="2403" y="21319"/>
                  <a:pt x="2945" y="21319"/>
                </a:cubicBezTo>
                <a:lnTo>
                  <a:pt x="18655" y="21319"/>
                </a:lnTo>
                <a:cubicBezTo>
                  <a:pt x="19197" y="21319"/>
                  <a:pt x="19636" y="20875"/>
                  <a:pt x="19636" y="20327"/>
                </a:cubicBezTo>
                <a:lnTo>
                  <a:pt x="19636" y="9420"/>
                </a:lnTo>
                <a:lnTo>
                  <a:pt x="20618" y="9420"/>
                </a:lnTo>
                <a:cubicBezTo>
                  <a:pt x="21160" y="9420"/>
                  <a:pt x="21600" y="8977"/>
                  <a:pt x="21600" y="8428"/>
                </a:cubicBezTo>
                <a:lnTo>
                  <a:pt x="21600" y="6445"/>
                </a:lnTo>
                <a:cubicBezTo>
                  <a:pt x="21600" y="5898"/>
                  <a:pt x="21160" y="5454"/>
                  <a:pt x="20618" y="5454"/>
                </a:cubicBezTo>
                <a:moveTo>
                  <a:pt x="7855" y="12395"/>
                </a:moveTo>
                <a:lnTo>
                  <a:pt x="13745" y="12395"/>
                </a:lnTo>
                <a:lnTo>
                  <a:pt x="13745" y="13386"/>
                </a:lnTo>
                <a:lnTo>
                  <a:pt x="7855" y="13386"/>
                </a:lnTo>
                <a:cubicBezTo>
                  <a:pt x="7855" y="13386"/>
                  <a:pt x="7855" y="12395"/>
                  <a:pt x="7855" y="12395"/>
                </a:cubicBezTo>
                <a:close/>
                <a:moveTo>
                  <a:pt x="7855" y="14378"/>
                </a:moveTo>
                <a:lnTo>
                  <a:pt x="13745" y="14378"/>
                </a:lnTo>
                <a:cubicBezTo>
                  <a:pt x="14288" y="14378"/>
                  <a:pt x="14727" y="13934"/>
                  <a:pt x="14727" y="13386"/>
                </a:cubicBezTo>
                <a:lnTo>
                  <a:pt x="14727" y="12395"/>
                </a:lnTo>
                <a:cubicBezTo>
                  <a:pt x="14727" y="11847"/>
                  <a:pt x="14288" y="11403"/>
                  <a:pt x="13745" y="11403"/>
                </a:cubicBezTo>
                <a:lnTo>
                  <a:pt x="7855" y="11403"/>
                </a:lnTo>
                <a:cubicBezTo>
                  <a:pt x="7312" y="11403"/>
                  <a:pt x="6873" y="11847"/>
                  <a:pt x="6873" y="12395"/>
                </a:cubicBezTo>
                <a:lnTo>
                  <a:pt x="6873" y="13386"/>
                </a:lnTo>
                <a:cubicBezTo>
                  <a:pt x="6873" y="13934"/>
                  <a:pt x="7312" y="14378"/>
                  <a:pt x="7855" y="14378"/>
                </a:cubicBezTo>
              </a:path>
            </a:pathLst>
          </a:custGeom>
          <a:solidFill>
            <a:srgbClr val="CDC5C3"/>
          </a:solidFill>
          <a:ln w="12700">
            <a:miter lim="400000"/>
          </a:ln>
        </p:spPr>
        <p:txBody>
          <a:bodyPr lIns="19507" tIns="19507" rIns="19507" bIns="19507" anchor="ctr"/>
          <a:lstStyle/>
          <a:p>
            <a:pPr algn="ctr" defTabSz="234315">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600">
              <a:solidFill>
                <a:srgbClr val="FFFFFF"/>
              </a:solidFill>
              <a:effectLst>
                <a:outerShdw blurRad="38100" dist="12700" dir="5400000" rotWithShape="0">
                  <a:srgbClr val="000000">
                    <a:alpha val="50000"/>
                  </a:srgbClr>
                </a:outerShdw>
              </a:effectLst>
              <a:cs typeface="+mn-ea"/>
              <a:sym typeface="+mn-lt"/>
            </a:endParaRPr>
          </a:p>
        </p:txBody>
      </p:sp>
      <p:sp>
        <p:nvSpPr>
          <p:cNvPr id="24" name="Shape 2430"/>
          <p:cNvSpPr/>
          <p:nvPr/>
        </p:nvSpPr>
        <p:spPr>
          <a:xfrm>
            <a:off x="3167540" y="4669944"/>
            <a:ext cx="346685" cy="346658"/>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rgbClr val="CDC5C3"/>
          </a:solidFill>
          <a:ln w="12700">
            <a:miter lim="400000"/>
          </a:ln>
        </p:spPr>
        <p:txBody>
          <a:bodyPr lIns="19507" tIns="19507" rIns="19507" bIns="19507" anchor="ctr"/>
          <a:lstStyle/>
          <a:p>
            <a:pPr algn="ctr" defTabSz="234315">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600">
              <a:solidFill>
                <a:srgbClr val="FFFFFF"/>
              </a:solidFill>
              <a:effectLst>
                <a:outerShdw blurRad="38100" dist="12700" dir="5400000" rotWithShape="0">
                  <a:srgbClr val="000000">
                    <a:alpha val="50000"/>
                  </a:srgbClr>
                </a:outerShdw>
              </a:effectLst>
              <a:cs typeface="+mn-ea"/>
              <a:sym typeface="+mn-lt"/>
            </a:endParaRPr>
          </a:p>
        </p:txBody>
      </p:sp>
      <p:sp>
        <p:nvSpPr>
          <p:cNvPr id="25" name="Shape 2465"/>
          <p:cNvSpPr/>
          <p:nvPr/>
        </p:nvSpPr>
        <p:spPr>
          <a:xfrm>
            <a:off x="2329964" y="4660394"/>
            <a:ext cx="346685" cy="346658"/>
          </a:xfrm>
          <a:custGeom>
            <a:avLst/>
            <a:gdLst/>
            <a:ahLst/>
            <a:cxnLst>
              <a:cxn ang="0">
                <a:pos x="wd2" y="hd2"/>
              </a:cxn>
              <a:cxn ang="5400000">
                <a:pos x="wd2" y="hd2"/>
              </a:cxn>
              <a:cxn ang="10800000">
                <a:pos x="wd2" y="hd2"/>
              </a:cxn>
              <a:cxn ang="16200000">
                <a:pos x="wd2" y="hd2"/>
              </a:cxn>
            </a:cxnLst>
            <a:rect l="0" t="0" r="r" b="b"/>
            <a:pathLst>
              <a:path w="21600" h="21600" extrusionOk="0">
                <a:moveTo>
                  <a:pt x="9579" y="17044"/>
                </a:moveTo>
                <a:cubicBezTo>
                  <a:pt x="9428" y="17174"/>
                  <a:pt x="9252" y="17274"/>
                  <a:pt x="9050" y="17344"/>
                </a:cubicBezTo>
                <a:cubicBezTo>
                  <a:pt x="8849" y="17415"/>
                  <a:pt x="8636" y="17450"/>
                  <a:pt x="8413" y="17450"/>
                </a:cubicBezTo>
                <a:cubicBezTo>
                  <a:pt x="7887" y="17450"/>
                  <a:pt x="7488" y="17288"/>
                  <a:pt x="7214" y="16966"/>
                </a:cubicBezTo>
                <a:cubicBezTo>
                  <a:pt x="6941" y="16644"/>
                  <a:pt x="6797" y="16226"/>
                  <a:pt x="6782" y="15715"/>
                </a:cubicBezTo>
                <a:lnTo>
                  <a:pt x="5864" y="15715"/>
                </a:lnTo>
                <a:cubicBezTo>
                  <a:pt x="5857" y="16122"/>
                  <a:pt x="5913" y="16486"/>
                  <a:pt x="6032" y="16805"/>
                </a:cubicBezTo>
                <a:cubicBezTo>
                  <a:pt x="6151" y="17123"/>
                  <a:pt x="6321" y="17393"/>
                  <a:pt x="6545" y="17611"/>
                </a:cubicBezTo>
                <a:cubicBezTo>
                  <a:pt x="6767" y="17830"/>
                  <a:pt x="7038" y="17995"/>
                  <a:pt x="7355" y="18106"/>
                </a:cubicBezTo>
                <a:cubicBezTo>
                  <a:pt x="7671" y="18218"/>
                  <a:pt x="8024" y="18273"/>
                  <a:pt x="8413" y="18273"/>
                </a:cubicBezTo>
                <a:cubicBezTo>
                  <a:pt x="8773" y="18273"/>
                  <a:pt x="9113" y="18223"/>
                  <a:pt x="9434" y="18123"/>
                </a:cubicBezTo>
                <a:cubicBezTo>
                  <a:pt x="9754" y="18023"/>
                  <a:pt x="10033" y="17873"/>
                  <a:pt x="10271" y="17672"/>
                </a:cubicBezTo>
                <a:cubicBezTo>
                  <a:pt x="10509" y="17472"/>
                  <a:pt x="10697" y="17222"/>
                  <a:pt x="10837" y="16922"/>
                </a:cubicBezTo>
                <a:cubicBezTo>
                  <a:pt x="10978" y="16621"/>
                  <a:pt x="11048" y="16275"/>
                  <a:pt x="11048" y="15881"/>
                </a:cubicBezTo>
                <a:cubicBezTo>
                  <a:pt x="11048" y="15407"/>
                  <a:pt x="10935" y="14995"/>
                  <a:pt x="10708" y="14646"/>
                </a:cubicBezTo>
                <a:cubicBezTo>
                  <a:pt x="10481" y="14298"/>
                  <a:pt x="10134" y="14072"/>
                  <a:pt x="9666" y="13968"/>
                </a:cubicBezTo>
                <a:lnTo>
                  <a:pt x="9666" y="13946"/>
                </a:lnTo>
                <a:cubicBezTo>
                  <a:pt x="9968" y="13805"/>
                  <a:pt x="10220" y="13597"/>
                  <a:pt x="10422" y="13323"/>
                </a:cubicBezTo>
                <a:cubicBezTo>
                  <a:pt x="10624" y="13048"/>
                  <a:pt x="10724" y="12734"/>
                  <a:pt x="10724" y="12377"/>
                </a:cubicBezTo>
                <a:cubicBezTo>
                  <a:pt x="10724" y="12014"/>
                  <a:pt x="10665" y="11698"/>
                  <a:pt x="10546" y="11432"/>
                </a:cubicBezTo>
                <a:cubicBezTo>
                  <a:pt x="10427" y="11165"/>
                  <a:pt x="10263" y="10946"/>
                  <a:pt x="10055" y="10776"/>
                </a:cubicBezTo>
                <a:cubicBezTo>
                  <a:pt x="9846" y="10605"/>
                  <a:pt x="9599" y="10477"/>
                  <a:pt x="9315" y="10392"/>
                </a:cubicBezTo>
                <a:cubicBezTo>
                  <a:pt x="9030" y="10306"/>
                  <a:pt x="8722" y="10264"/>
                  <a:pt x="8391" y="10264"/>
                </a:cubicBezTo>
                <a:cubicBezTo>
                  <a:pt x="8010" y="10264"/>
                  <a:pt x="7673" y="10326"/>
                  <a:pt x="7382" y="10453"/>
                </a:cubicBezTo>
                <a:cubicBezTo>
                  <a:pt x="7090" y="10579"/>
                  <a:pt x="6847" y="10753"/>
                  <a:pt x="6653" y="10976"/>
                </a:cubicBezTo>
                <a:cubicBezTo>
                  <a:pt x="6459" y="11198"/>
                  <a:pt x="6309" y="11466"/>
                  <a:pt x="6204" y="11777"/>
                </a:cubicBezTo>
                <a:cubicBezTo>
                  <a:pt x="6100" y="12088"/>
                  <a:pt x="6040" y="12433"/>
                  <a:pt x="6026" y="12811"/>
                </a:cubicBezTo>
                <a:lnTo>
                  <a:pt x="6944" y="12811"/>
                </a:lnTo>
                <a:cubicBezTo>
                  <a:pt x="6944" y="12581"/>
                  <a:pt x="6972" y="12363"/>
                  <a:pt x="7031" y="12155"/>
                </a:cubicBezTo>
                <a:cubicBezTo>
                  <a:pt x="7088" y="11947"/>
                  <a:pt x="7177" y="11766"/>
                  <a:pt x="7296" y="11610"/>
                </a:cubicBezTo>
                <a:cubicBezTo>
                  <a:pt x="7414" y="11454"/>
                  <a:pt x="7565" y="11330"/>
                  <a:pt x="7749" y="11237"/>
                </a:cubicBezTo>
                <a:cubicBezTo>
                  <a:pt x="7932" y="11144"/>
                  <a:pt x="8147" y="11098"/>
                  <a:pt x="8391" y="11098"/>
                </a:cubicBezTo>
                <a:cubicBezTo>
                  <a:pt x="8780" y="11098"/>
                  <a:pt x="9104" y="11204"/>
                  <a:pt x="9364" y="11415"/>
                </a:cubicBezTo>
                <a:cubicBezTo>
                  <a:pt x="9623" y="11627"/>
                  <a:pt x="9752" y="11943"/>
                  <a:pt x="9752" y="12366"/>
                </a:cubicBezTo>
                <a:cubicBezTo>
                  <a:pt x="9752" y="12574"/>
                  <a:pt x="9713" y="12759"/>
                  <a:pt x="9634" y="12922"/>
                </a:cubicBezTo>
                <a:cubicBezTo>
                  <a:pt x="9554" y="13086"/>
                  <a:pt x="9448" y="13221"/>
                  <a:pt x="9315" y="13329"/>
                </a:cubicBezTo>
                <a:cubicBezTo>
                  <a:pt x="9182" y="13436"/>
                  <a:pt x="9027" y="13517"/>
                  <a:pt x="8851" y="13574"/>
                </a:cubicBezTo>
                <a:cubicBezTo>
                  <a:pt x="8674" y="13629"/>
                  <a:pt x="8488" y="13657"/>
                  <a:pt x="8294" y="13657"/>
                </a:cubicBezTo>
                <a:lnTo>
                  <a:pt x="7992" y="13657"/>
                </a:lnTo>
                <a:cubicBezTo>
                  <a:pt x="7963" y="13657"/>
                  <a:pt x="7930" y="13653"/>
                  <a:pt x="7895" y="13645"/>
                </a:cubicBezTo>
                <a:lnTo>
                  <a:pt x="7895" y="14447"/>
                </a:lnTo>
                <a:cubicBezTo>
                  <a:pt x="8067" y="14424"/>
                  <a:pt x="8251" y="14413"/>
                  <a:pt x="8445" y="14413"/>
                </a:cubicBezTo>
                <a:cubicBezTo>
                  <a:pt x="8676" y="14413"/>
                  <a:pt x="8890" y="14444"/>
                  <a:pt x="9088" y="14507"/>
                </a:cubicBezTo>
                <a:cubicBezTo>
                  <a:pt x="9286" y="14571"/>
                  <a:pt x="9457" y="14667"/>
                  <a:pt x="9601" y="14797"/>
                </a:cubicBezTo>
                <a:cubicBezTo>
                  <a:pt x="9745" y="14927"/>
                  <a:pt x="9860" y="15086"/>
                  <a:pt x="9947" y="15275"/>
                </a:cubicBezTo>
                <a:cubicBezTo>
                  <a:pt x="10033" y="15464"/>
                  <a:pt x="10076" y="15682"/>
                  <a:pt x="10076" y="15926"/>
                </a:cubicBezTo>
                <a:cubicBezTo>
                  <a:pt x="10076" y="16163"/>
                  <a:pt x="10031" y="16377"/>
                  <a:pt x="9941" y="16565"/>
                </a:cubicBezTo>
                <a:cubicBezTo>
                  <a:pt x="9851" y="16754"/>
                  <a:pt x="9731" y="16914"/>
                  <a:pt x="9579" y="17044"/>
                </a:cubicBezTo>
                <a:moveTo>
                  <a:pt x="14257" y="18151"/>
                </a:moveTo>
                <a:lnTo>
                  <a:pt x="15175" y="18151"/>
                </a:lnTo>
                <a:lnTo>
                  <a:pt x="15175" y="10264"/>
                </a:lnTo>
                <a:lnTo>
                  <a:pt x="14473" y="10264"/>
                </a:lnTo>
                <a:cubicBezTo>
                  <a:pt x="14422" y="10561"/>
                  <a:pt x="14329" y="10805"/>
                  <a:pt x="14192" y="10998"/>
                </a:cubicBezTo>
                <a:cubicBezTo>
                  <a:pt x="14055" y="11191"/>
                  <a:pt x="13888" y="11343"/>
                  <a:pt x="13690" y="11454"/>
                </a:cubicBezTo>
                <a:cubicBezTo>
                  <a:pt x="13492" y="11565"/>
                  <a:pt x="13271" y="11641"/>
                  <a:pt x="13026" y="11682"/>
                </a:cubicBezTo>
                <a:cubicBezTo>
                  <a:pt x="12781" y="11723"/>
                  <a:pt x="12529" y="11743"/>
                  <a:pt x="12270" y="11743"/>
                </a:cubicBezTo>
                <a:lnTo>
                  <a:pt x="12270" y="12499"/>
                </a:lnTo>
                <a:lnTo>
                  <a:pt x="14257" y="12499"/>
                </a:lnTo>
                <a:cubicBezTo>
                  <a:pt x="14257" y="12499"/>
                  <a:pt x="14257" y="18151"/>
                  <a:pt x="14257" y="18151"/>
                </a:cubicBezTo>
                <a:close/>
                <a:moveTo>
                  <a:pt x="20618" y="6873"/>
                </a:moveTo>
                <a:lnTo>
                  <a:pt x="982" y="6873"/>
                </a:lnTo>
                <a:lnTo>
                  <a:pt x="982" y="3928"/>
                </a:lnTo>
                <a:cubicBezTo>
                  <a:pt x="982" y="3385"/>
                  <a:pt x="1421" y="2945"/>
                  <a:pt x="1964" y="2945"/>
                </a:cubicBezTo>
                <a:lnTo>
                  <a:pt x="3927" y="2945"/>
                </a:lnTo>
                <a:lnTo>
                  <a:pt x="3927" y="4418"/>
                </a:lnTo>
                <a:cubicBezTo>
                  <a:pt x="3927" y="4690"/>
                  <a:pt x="4147" y="4909"/>
                  <a:pt x="4418" y="4909"/>
                </a:cubicBezTo>
                <a:cubicBezTo>
                  <a:pt x="4690" y="4909"/>
                  <a:pt x="4909" y="4690"/>
                  <a:pt x="4909" y="4418"/>
                </a:cubicBezTo>
                <a:lnTo>
                  <a:pt x="4909" y="2945"/>
                </a:lnTo>
                <a:lnTo>
                  <a:pt x="16691" y="2945"/>
                </a:lnTo>
                <a:lnTo>
                  <a:pt x="16691" y="4418"/>
                </a:lnTo>
                <a:cubicBezTo>
                  <a:pt x="16691" y="4690"/>
                  <a:pt x="16910" y="4909"/>
                  <a:pt x="17182" y="4909"/>
                </a:cubicBezTo>
                <a:cubicBezTo>
                  <a:pt x="17453" y="4909"/>
                  <a:pt x="17673" y="4690"/>
                  <a:pt x="17673" y="4418"/>
                </a:cubicBezTo>
                <a:lnTo>
                  <a:pt x="17673" y="2945"/>
                </a:lnTo>
                <a:lnTo>
                  <a:pt x="19636" y="2945"/>
                </a:lnTo>
                <a:cubicBezTo>
                  <a:pt x="20179" y="2945"/>
                  <a:pt x="20618" y="3385"/>
                  <a:pt x="20618" y="3928"/>
                </a:cubicBezTo>
                <a:cubicBezTo>
                  <a:pt x="20618" y="3928"/>
                  <a:pt x="20618" y="6873"/>
                  <a:pt x="20618" y="6873"/>
                </a:cubicBezTo>
                <a:close/>
                <a:moveTo>
                  <a:pt x="20618" y="19636"/>
                </a:moveTo>
                <a:cubicBezTo>
                  <a:pt x="20618" y="20179"/>
                  <a:pt x="20179" y="20618"/>
                  <a:pt x="19636" y="20618"/>
                </a:cubicBezTo>
                <a:lnTo>
                  <a:pt x="1964" y="20618"/>
                </a:lnTo>
                <a:cubicBezTo>
                  <a:pt x="1421" y="20618"/>
                  <a:pt x="982" y="20179"/>
                  <a:pt x="982" y="19636"/>
                </a:cubicBezTo>
                <a:lnTo>
                  <a:pt x="982" y="7855"/>
                </a:lnTo>
                <a:lnTo>
                  <a:pt x="20618" y="7855"/>
                </a:lnTo>
                <a:cubicBezTo>
                  <a:pt x="20618" y="7855"/>
                  <a:pt x="20618" y="19636"/>
                  <a:pt x="20618" y="19636"/>
                </a:cubicBezTo>
                <a:close/>
                <a:moveTo>
                  <a:pt x="19636" y="1964"/>
                </a:moveTo>
                <a:lnTo>
                  <a:pt x="17673" y="1964"/>
                </a:lnTo>
                <a:lnTo>
                  <a:pt x="17673" y="491"/>
                </a:lnTo>
                <a:cubicBezTo>
                  <a:pt x="17673" y="220"/>
                  <a:pt x="17453" y="0"/>
                  <a:pt x="17182" y="0"/>
                </a:cubicBezTo>
                <a:cubicBezTo>
                  <a:pt x="16910" y="0"/>
                  <a:pt x="16691" y="220"/>
                  <a:pt x="16691" y="491"/>
                </a:cubicBezTo>
                <a:lnTo>
                  <a:pt x="16691" y="1964"/>
                </a:lnTo>
                <a:lnTo>
                  <a:pt x="4909" y="1964"/>
                </a:lnTo>
                <a:lnTo>
                  <a:pt x="4909" y="491"/>
                </a:lnTo>
                <a:cubicBezTo>
                  <a:pt x="4909" y="220"/>
                  <a:pt x="4690" y="0"/>
                  <a:pt x="4418" y="0"/>
                </a:cubicBezTo>
                <a:cubicBezTo>
                  <a:pt x="4147" y="0"/>
                  <a:pt x="3927" y="220"/>
                  <a:pt x="3927" y="491"/>
                </a:cubicBezTo>
                <a:lnTo>
                  <a:pt x="3927" y="1964"/>
                </a:lnTo>
                <a:lnTo>
                  <a:pt x="1964" y="1964"/>
                </a:lnTo>
                <a:cubicBezTo>
                  <a:pt x="879" y="1964"/>
                  <a:pt x="0" y="2843"/>
                  <a:pt x="0" y="3928"/>
                </a:cubicBezTo>
                <a:lnTo>
                  <a:pt x="0" y="19636"/>
                </a:lnTo>
                <a:cubicBezTo>
                  <a:pt x="0" y="20721"/>
                  <a:pt x="879" y="21600"/>
                  <a:pt x="1964" y="21600"/>
                </a:cubicBezTo>
                <a:lnTo>
                  <a:pt x="19636" y="21600"/>
                </a:lnTo>
                <a:cubicBezTo>
                  <a:pt x="20721" y="21600"/>
                  <a:pt x="21600" y="20721"/>
                  <a:pt x="21600" y="19636"/>
                </a:cubicBezTo>
                <a:lnTo>
                  <a:pt x="21600" y="3928"/>
                </a:lnTo>
                <a:cubicBezTo>
                  <a:pt x="21600" y="2843"/>
                  <a:pt x="20721" y="1964"/>
                  <a:pt x="19636" y="1964"/>
                </a:cubicBezTo>
              </a:path>
            </a:pathLst>
          </a:custGeom>
          <a:solidFill>
            <a:srgbClr val="CDC5C3"/>
          </a:solidFill>
          <a:ln w="12700">
            <a:miter lim="400000"/>
          </a:ln>
        </p:spPr>
        <p:txBody>
          <a:bodyPr lIns="19507" tIns="19507" rIns="19507" bIns="19507" anchor="ctr"/>
          <a:lstStyle/>
          <a:p>
            <a:pPr algn="ctr" defTabSz="234315">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600">
              <a:solidFill>
                <a:srgbClr val="FFFFFF"/>
              </a:solidFill>
              <a:effectLst>
                <a:outerShdw blurRad="38100" dist="12700" dir="5400000" rotWithShape="0">
                  <a:srgbClr val="000000">
                    <a:alpha val="50000"/>
                  </a:srgbClr>
                </a:outerShdw>
              </a:effectLst>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300" advTm="0">
        <p14:pan/>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20000" decel="8000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ppt_x"/>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1" accel="20000" decel="80000" fill="hold" grpId="0" nodeType="withEffect">
                                  <p:stCondLst>
                                    <p:cond delay="20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ppt_x"/>
                                          </p:val>
                                        </p:tav>
                                        <p:tav tm="100000">
                                          <p:val>
                                            <p:strVal val="#ppt_x"/>
                                          </p:val>
                                        </p:tav>
                                      </p:tavLst>
                                    </p:anim>
                                    <p:anim calcmode="lin" valueType="num">
                                      <p:cBhvr additive="base">
                                        <p:cTn id="12" dur="1000" fill="hold"/>
                                        <p:tgtEl>
                                          <p:spTgt spid="5"/>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18" presetClass="entr" presetSubtype="12" fill="hold" grpId="0" nodeType="after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strips(downLeft)">
                                      <p:cBhvr>
                                        <p:cTn id="16" dur="500"/>
                                        <p:tgtEl>
                                          <p:spTgt spid="13"/>
                                        </p:tgtEl>
                                      </p:cBhvr>
                                    </p:animEffect>
                                  </p:childTnLst>
                                </p:cTn>
                              </p:par>
                            </p:childTnLst>
                          </p:cTn>
                        </p:par>
                        <p:par>
                          <p:cTn id="17" fill="hold">
                            <p:stCondLst>
                              <p:cond delay="1500"/>
                            </p:stCondLst>
                            <p:childTnLst>
                              <p:par>
                                <p:cTn id="18" presetID="22" presetClass="entr" presetSubtype="8" fill="hold" nodeType="after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left)">
                                      <p:cBhvr>
                                        <p:cTn id="20" dur="500"/>
                                        <p:tgtEl>
                                          <p:spTgt spid="14"/>
                                        </p:tgtEl>
                                      </p:cBhvr>
                                    </p:animEffect>
                                  </p:childTnLst>
                                </p:cTn>
                              </p:par>
                            </p:childTnLst>
                          </p:cTn>
                        </p:par>
                        <p:par>
                          <p:cTn id="21" fill="hold">
                            <p:stCondLst>
                              <p:cond delay="2000"/>
                            </p:stCondLst>
                            <p:childTnLst>
                              <p:par>
                                <p:cTn id="22" presetID="49" presetClass="entr" presetSubtype="0" decel="100000" fill="hold" grpId="0" nodeType="afterEffect">
                                  <p:stCondLst>
                                    <p:cond delay="0"/>
                                  </p:stCondLst>
                                  <p:childTnLst>
                                    <p:set>
                                      <p:cBhvr>
                                        <p:cTn id="23" dur="1" fill="hold">
                                          <p:stCondLst>
                                            <p:cond delay="0"/>
                                          </p:stCondLst>
                                        </p:cTn>
                                        <p:tgtEl>
                                          <p:spTgt spid="23"/>
                                        </p:tgtEl>
                                        <p:attrNameLst>
                                          <p:attrName>style.visibility</p:attrName>
                                        </p:attrNameLst>
                                      </p:cBhvr>
                                      <p:to>
                                        <p:strVal val="visible"/>
                                      </p:to>
                                    </p:set>
                                    <p:anim calcmode="lin" valueType="num">
                                      <p:cBhvr>
                                        <p:cTn id="24" dur="500" fill="hold"/>
                                        <p:tgtEl>
                                          <p:spTgt spid="23"/>
                                        </p:tgtEl>
                                        <p:attrNameLst>
                                          <p:attrName>ppt_w</p:attrName>
                                        </p:attrNameLst>
                                      </p:cBhvr>
                                      <p:tavLst>
                                        <p:tav tm="0">
                                          <p:val>
                                            <p:fltVal val="0"/>
                                          </p:val>
                                        </p:tav>
                                        <p:tav tm="100000">
                                          <p:val>
                                            <p:strVal val="#ppt_w"/>
                                          </p:val>
                                        </p:tav>
                                      </p:tavLst>
                                    </p:anim>
                                    <p:anim calcmode="lin" valueType="num">
                                      <p:cBhvr>
                                        <p:cTn id="25" dur="500" fill="hold"/>
                                        <p:tgtEl>
                                          <p:spTgt spid="23"/>
                                        </p:tgtEl>
                                        <p:attrNameLst>
                                          <p:attrName>ppt_h</p:attrName>
                                        </p:attrNameLst>
                                      </p:cBhvr>
                                      <p:tavLst>
                                        <p:tav tm="0">
                                          <p:val>
                                            <p:fltVal val="0"/>
                                          </p:val>
                                        </p:tav>
                                        <p:tav tm="100000">
                                          <p:val>
                                            <p:strVal val="#ppt_h"/>
                                          </p:val>
                                        </p:tav>
                                      </p:tavLst>
                                    </p:anim>
                                    <p:anim calcmode="lin" valueType="num">
                                      <p:cBhvr>
                                        <p:cTn id="26" dur="500" fill="hold"/>
                                        <p:tgtEl>
                                          <p:spTgt spid="23"/>
                                        </p:tgtEl>
                                        <p:attrNameLst>
                                          <p:attrName>style.rotation</p:attrName>
                                        </p:attrNameLst>
                                      </p:cBhvr>
                                      <p:tavLst>
                                        <p:tav tm="0">
                                          <p:val>
                                            <p:fltVal val="360"/>
                                          </p:val>
                                        </p:tav>
                                        <p:tav tm="100000">
                                          <p:val>
                                            <p:fltVal val="0"/>
                                          </p:val>
                                        </p:tav>
                                      </p:tavLst>
                                    </p:anim>
                                    <p:animEffect transition="in" filter="fade">
                                      <p:cBhvr>
                                        <p:cTn id="27" dur="500"/>
                                        <p:tgtEl>
                                          <p:spTgt spid="23"/>
                                        </p:tgtEl>
                                      </p:cBhvr>
                                    </p:animEffect>
                                  </p:childTnLst>
                                </p:cTn>
                              </p:par>
                              <p:par>
                                <p:cTn id="28" presetID="49" presetClass="entr" presetSubtype="0" decel="100000" fill="hold" grpId="0" nodeType="withEffect">
                                  <p:stCondLst>
                                    <p:cond delay="500"/>
                                  </p:stCondLst>
                                  <p:childTnLst>
                                    <p:set>
                                      <p:cBhvr>
                                        <p:cTn id="29" dur="1" fill="hold">
                                          <p:stCondLst>
                                            <p:cond delay="0"/>
                                          </p:stCondLst>
                                        </p:cTn>
                                        <p:tgtEl>
                                          <p:spTgt spid="25"/>
                                        </p:tgtEl>
                                        <p:attrNameLst>
                                          <p:attrName>style.visibility</p:attrName>
                                        </p:attrNameLst>
                                      </p:cBhvr>
                                      <p:to>
                                        <p:strVal val="visible"/>
                                      </p:to>
                                    </p:set>
                                    <p:anim calcmode="lin" valueType="num">
                                      <p:cBhvr>
                                        <p:cTn id="30" dur="500" fill="hold"/>
                                        <p:tgtEl>
                                          <p:spTgt spid="25"/>
                                        </p:tgtEl>
                                        <p:attrNameLst>
                                          <p:attrName>ppt_w</p:attrName>
                                        </p:attrNameLst>
                                      </p:cBhvr>
                                      <p:tavLst>
                                        <p:tav tm="0">
                                          <p:val>
                                            <p:fltVal val="0"/>
                                          </p:val>
                                        </p:tav>
                                        <p:tav tm="100000">
                                          <p:val>
                                            <p:strVal val="#ppt_w"/>
                                          </p:val>
                                        </p:tav>
                                      </p:tavLst>
                                    </p:anim>
                                    <p:anim calcmode="lin" valueType="num">
                                      <p:cBhvr>
                                        <p:cTn id="31" dur="500" fill="hold"/>
                                        <p:tgtEl>
                                          <p:spTgt spid="25"/>
                                        </p:tgtEl>
                                        <p:attrNameLst>
                                          <p:attrName>ppt_h</p:attrName>
                                        </p:attrNameLst>
                                      </p:cBhvr>
                                      <p:tavLst>
                                        <p:tav tm="0">
                                          <p:val>
                                            <p:fltVal val="0"/>
                                          </p:val>
                                        </p:tav>
                                        <p:tav tm="100000">
                                          <p:val>
                                            <p:strVal val="#ppt_h"/>
                                          </p:val>
                                        </p:tav>
                                      </p:tavLst>
                                    </p:anim>
                                    <p:anim calcmode="lin" valueType="num">
                                      <p:cBhvr>
                                        <p:cTn id="32" dur="500" fill="hold"/>
                                        <p:tgtEl>
                                          <p:spTgt spid="25"/>
                                        </p:tgtEl>
                                        <p:attrNameLst>
                                          <p:attrName>style.rotation</p:attrName>
                                        </p:attrNameLst>
                                      </p:cBhvr>
                                      <p:tavLst>
                                        <p:tav tm="0">
                                          <p:val>
                                            <p:fltVal val="360"/>
                                          </p:val>
                                        </p:tav>
                                        <p:tav tm="100000">
                                          <p:val>
                                            <p:fltVal val="0"/>
                                          </p:val>
                                        </p:tav>
                                      </p:tavLst>
                                    </p:anim>
                                    <p:animEffect transition="in" filter="fade">
                                      <p:cBhvr>
                                        <p:cTn id="33" dur="500"/>
                                        <p:tgtEl>
                                          <p:spTgt spid="25"/>
                                        </p:tgtEl>
                                      </p:cBhvr>
                                    </p:animEffect>
                                  </p:childTnLst>
                                </p:cTn>
                              </p:par>
                              <p:par>
                                <p:cTn id="34" presetID="49" presetClass="entr" presetSubtype="0" decel="100000" fill="hold" grpId="0" nodeType="withEffect">
                                  <p:stCondLst>
                                    <p:cond delay="1000"/>
                                  </p:stCondLst>
                                  <p:childTnLst>
                                    <p:set>
                                      <p:cBhvr>
                                        <p:cTn id="35" dur="1" fill="hold">
                                          <p:stCondLst>
                                            <p:cond delay="0"/>
                                          </p:stCondLst>
                                        </p:cTn>
                                        <p:tgtEl>
                                          <p:spTgt spid="24"/>
                                        </p:tgtEl>
                                        <p:attrNameLst>
                                          <p:attrName>style.visibility</p:attrName>
                                        </p:attrNameLst>
                                      </p:cBhvr>
                                      <p:to>
                                        <p:strVal val="visible"/>
                                      </p:to>
                                    </p:set>
                                    <p:anim calcmode="lin" valueType="num">
                                      <p:cBhvr>
                                        <p:cTn id="36" dur="500" fill="hold"/>
                                        <p:tgtEl>
                                          <p:spTgt spid="24"/>
                                        </p:tgtEl>
                                        <p:attrNameLst>
                                          <p:attrName>ppt_w</p:attrName>
                                        </p:attrNameLst>
                                      </p:cBhvr>
                                      <p:tavLst>
                                        <p:tav tm="0">
                                          <p:val>
                                            <p:fltVal val="0"/>
                                          </p:val>
                                        </p:tav>
                                        <p:tav tm="100000">
                                          <p:val>
                                            <p:strVal val="#ppt_w"/>
                                          </p:val>
                                        </p:tav>
                                      </p:tavLst>
                                    </p:anim>
                                    <p:anim calcmode="lin" valueType="num">
                                      <p:cBhvr>
                                        <p:cTn id="37" dur="500" fill="hold"/>
                                        <p:tgtEl>
                                          <p:spTgt spid="24"/>
                                        </p:tgtEl>
                                        <p:attrNameLst>
                                          <p:attrName>ppt_h</p:attrName>
                                        </p:attrNameLst>
                                      </p:cBhvr>
                                      <p:tavLst>
                                        <p:tav tm="0">
                                          <p:val>
                                            <p:fltVal val="0"/>
                                          </p:val>
                                        </p:tav>
                                        <p:tav tm="100000">
                                          <p:val>
                                            <p:strVal val="#ppt_h"/>
                                          </p:val>
                                        </p:tav>
                                      </p:tavLst>
                                    </p:anim>
                                    <p:anim calcmode="lin" valueType="num">
                                      <p:cBhvr>
                                        <p:cTn id="38" dur="500" fill="hold"/>
                                        <p:tgtEl>
                                          <p:spTgt spid="24"/>
                                        </p:tgtEl>
                                        <p:attrNameLst>
                                          <p:attrName>style.rotation</p:attrName>
                                        </p:attrNameLst>
                                      </p:cBhvr>
                                      <p:tavLst>
                                        <p:tav tm="0">
                                          <p:val>
                                            <p:fltVal val="360"/>
                                          </p:val>
                                        </p:tav>
                                        <p:tav tm="100000">
                                          <p:val>
                                            <p:fltVal val="0"/>
                                          </p:val>
                                        </p:tav>
                                      </p:tavLst>
                                    </p:anim>
                                    <p:animEffect transition="in" filter="fade">
                                      <p:cBhvr>
                                        <p:cTn id="39" dur="500"/>
                                        <p:tgtEl>
                                          <p:spTgt spid="24"/>
                                        </p:tgtEl>
                                      </p:cBhvr>
                                    </p:animEffect>
                                  </p:childTnLst>
                                </p:cTn>
                              </p:par>
                            </p:childTnLst>
                          </p:cTn>
                        </p:par>
                        <p:par>
                          <p:cTn id="40" fill="hold">
                            <p:stCondLst>
                              <p:cond delay="2500"/>
                            </p:stCondLst>
                            <p:childTnLst>
                              <p:par>
                                <p:cTn id="41" presetID="22" presetClass="entr" presetSubtype="8" fill="hold" grpId="0" nodeType="afterEffect">
                                  <p:stCondLst>
                                    <p:cond delay="0"/>
                                  </p:stCondLst>
                                  <p:iterate type="lt">
                                    <p:tmPct val="10000"/>
                                  </p:iterate>
                                  <p:childTnLst>
                                    <p:set>
                                      <p:cBhvr>
                                        <p:cTn id="42" dur="1" fill="hold">
                                          <p:stCondLst>
                                            <p:cond delay="0"/>
                                          </p:stCondLst>
                                        </p:cTn>
                                        <p:tgtEl>
                                          <p:spTgt spid="22"/>
                                        </p:tgtEl>
                                        <p:attrNameLst>
                                          <p:attrName>style.visibility</p:attrName>
                                        </p:attrNameLst>
                                      </p:cBhvr>
                                      <p:to>
                                        <p:strVal val="visible"/>
                                      </p:to>
                                    </p:set>
                                    <p:animEffect transition="in" filter="wipe(left)">
                                      <p:cBhvr>
                                        <p:cTn id="43" dur="5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bldLvl="0" animBg="1"/>
      <p:bldP spid="22" grpId="0"/>
      <p:bldP spid="23" grpId="0" animBg="1"/>
      <p:bldP spid="24" grpId="0" animBg="1"/>
      <p:bldP spid="2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íṥļïḋé"/>
          <p:cNvSpPr/>
          <p:nvPr/>
        </p:nvSpPr>
        <p:spPr>
          <a:xfrm>
            <a:off x="5289109" y="894424"/>
            <a:ext cx="3730277" cy="646331"/>
          </a:xfrm>
          <a:prstGeom prst="rect">
            <a:avLst/>
          </a:prstGeom>
          <a:noFill/>
          <a:ln w="3175"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zh-CN" altLang="en-US" sz="3600" dirty="0">
                <a:solidFill>
                  <a:srgbClr val="C0B6B4"/>
                </a:solidFill>
                <a:cs typeface="+mn-ea"/>
                <a:sym typeface="+mn-lt"/>
              </a:rPr>
              <a:t>基本工作概述</a:t>
            </a:r>
            <a:endParaRPr lang="zh-CN" altLang="en-US" sz="3600" dirty="0">
              <a:solidFill>
                <a:srgbClr val="C0B6B4"/>
              </a:solidFill>
              <a:cs typeface="+mn-ea"/>
              <a:sym typeface="+mn-lt"/>
            </a:endParaRPr>
          </a:p>
        </p:txBody>
      </p:sp>
      <p:cxnSp>
        <p:nvCxnSpPr>
          <p:cNvPr id="6" name="直接连接符 5"/>
          <p:cNvCxnSpPr/>
          <p:nvPr/>
        </p:nvCxnSpPr>
        <p:spPr>
          <a:xfrm>
            <a:off x="6598662" y="1665805"/>
            <a:ext cx="1111170" cy="0"/>
          </a:xfrm>
          <a:prstGeom prst="line">
            <a:avLst/>
          </a:prstGeom>
          <a:ln w="19050">
            <a:solidFill>
              <a:srgbClr val="C0B6B4"/>
            </a:solidFill>
          </a:ln>
        </p:spPr>
        <p:style>
          <a:lnRef idx="1">
            <a:schemeClr val="accent1"/>
          </a:lnRef>
          <a:fillRef idx="0">
            <a:schemeClr val="accent1"/>
          </a:fillRef>
          <a:effectRef idx="0">
            <a:schemeClr val="accent1"/>
          </a:effectRef>
          <a:fontRef idx="minor">
            <a:schemeClr val="tx1"/>
          </a:fontRef>
        </p:style>
      </p:cxnSp>
      <p:pic>
        <p:nvPicPr>
          <p:cNvPr id="28" name="图片 27"/>
          <p:cNvPicPr>
            <a:picLocks noChangeAspect="1"/>
          </p:cNvPicPr>
          <p:nvPr/>
        </p:nvPicPr>
        <p:blipFill rotWithShape="1">
          <a:blip r:embed="rId1" cstate="print">
            <a:extLst>
              <a:ext uri="{28A0092B-C50C-407E-A947-70E740481C1C}">
                <a14:useLocalDpi xmlns:a14="http://schemas.microsoft.com/office/drawing/2010/main" val="0"/>
              </a:ext>
            </a:extLst>
          </a:blip>
          <a:srcRect l="29250" r="24992" b="9822"/>
          <a:stretch>
            <a:fillRect/>
          </a:stretch>
        </p:blipFill>
        <p:spPr>
          <a:xfrm>
            <a:off x="670567" y="1112514"/>
            <a:ext cx="2789432" cy="5497289"/>
          </a:xfrm>
          <a:prstGeom prst="rect">
            <a:avLst/>
          </a:prstGeom>
        </p:spPr>
      </p:pic>
      <p:sp>
        <p:nvSpPr>
          <p:cNvPr id="29" name="íṥļïḋé"/>
          <p:cNvSpPr/>
          <p:nvPr/>
        </p:nvSpPr>
        <p:spPr>
          <a:xfrm>
            <a:off x="2542051" y="5237356"/>
            <a:ext cx="3945034" cy="1200329"/>
          </a:xfrm>
          <a:prstGeom prst="rect">
            <a:avLst/>
          </a:prstGeom>
          <a:noFill/>
          <a:ln w="3175" cap="rnd" cmpd="sng" algn="ctr">
            <a:noFill/>
            <a:prstDash val="solid"/>
            <a:round/>
          </a:ln>
          <a:effectLst/>
        </p:spPr>
        <p:txBody>
          <a:bodyPr rot="0" spcFirstLastPara="0" vert="horz" wrap="square" lIns="91440" tIns="45720" rIns="91440" bIns="45720" numCol="1" spcCol="0" rtlCol="0" fromWordArt="0" anchor="ctr" anchorCtr="0" forceAA="0" compatLnSpc="1">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altLang="zh-CN" sz="3600" b="1" i="0" u="none" strike="noStrike" kern="1200" cap="none" spc="0" normalizeH="0" baseline="0" noProof="0" dirty="0">
                <a:ln>
                  <a:noFill/>
                </a:ln>
                <a:solidFill>
                  <a:srgbClr val="C0B6B4"/>
                </a:solidFill>
                <a:effectLst/>
                <a:uLnTx/>
                <a:uFillTx/>
                <a:cs typeface="+mn-ea"/>
                <a:sym typeface="+mn-lt"/>
              </a:rPr>
              <a:t>BUSINESS REPORT</a:t>
            </a:r>
            <a:endParaRPr kumimoji="0" lang="id-ID" altLang="zh-CN" sz="3600" b="1" i="0" u="none" strike="noStrike" kern="1200" cap="none" spc="0" normalizeH="0" baseline="0" noProof="0" dirty="0">
              <a:ln>
                <a:noFill/>
              </a:ln>
              <a:solidFill>
                <a:srgbClr val="C0B6B4"/>
              </a:solidFill>
              <a:effectLst/>
              <a:uLnTx/>
              <a:uFillTx/>
              <a:cs typeface="+mn-ea"/>
              <a:sym typeface="+mn-lt"/>
            </a:endParaRPr>
          </a:p>
        </p:txBody>
      </p:sp>
      <p:grpSp>
        <p:nvGrpSpPr>
          <p:cNvPr id="30" name="组合 29"/>
          <p:cNvGrpSpPr/>
          <p:nvPr/>
        </p:nvGrpSpPr>
        <p:grpSpPr>
          <a:xfrm>
            <a:off x="1783079" y="513429"/>
            <a:ext cx="9738353" cy="5711021"/>
            <a:chOff x="1783080" y="513430"/>
            <a:chExt cx="9418320" cy="5644580"/>
          </a:xfrm>
        </p:grpSpPr>
        <p:cxnSp>
          <p:nvCxnSpPr>
            <p:cNvPr id="39" name="直接连接符 38"/>
            <p:cNvCxnSpPr/>
            <p:nvPr/>
          </p:nvCxnSpPr>
          <p:spPr>
            <a:xfrm>
              <a:off x="1783080" y="518160"/>
              <a:ext cx="9387840" cy="0"/>
            </a:xfrm>
            <a:prstGeom prst="line">
              <a:avLst/>
            </a:prstGeom>
            <a:noFill/>
            <a:ln w="38100" cap="rnd" cmpd="sng" algn="ctr">
              <a:solidFill>
                <a:srgbClr val="C0B6B4"/>
              </a:solidFill>
              <a:prstDash val="solid"/>
              <a:round/>
            </a:ln>
            <a:effectLst/>
          </p:spPr>
        </p:cxnSp>
        <p:cxnSp>
          <p:nvCxnSpPr>
            <p:cNvPr id="40" name="直接连接符 39"/>
            <p:cNvCxnSpPr/>
            <p:nvPr/>
          </p:nvCxnSpPr>
          <p:spPr>
            <a:xfrm>
              <a:off x="11201400" y="513430"/>
              <a:ext cx="0" cy="5638800"/>
            </a:xfrm>
            <a:prstGeom prst="line">
              <a:avLst/>
            </a:prstGeom>
            <a:noFill/>
            <a:ln w="38100" cap="rnd" cmpd="sng" algn="ctr">
              <a:solidFill>
                <a:srgbClr val="C0B6B4"/>
              </a:solidFill>
              <a:prstDash val="solid"/>
              <a:round/>
            </a:ln>
            <a:effectLst/>
          </p:spPr>
        </p:cxnSp>
        <p:cxnSp>
          <p:nvCxnSpPr>
            <p:cNvPr id="41" name="直接连接符 40"/>
            <p:cNvCxnSpPr/>
            <p:nvPr/>
          </p:nvCxnSpPr>
          <p:spPr>
            <a:xfrm flipH="1">
              <a:off x="6898990" y="6158010"/>
              <a:ext cx="4282440" cy="0"/>
            </a:xfrm>
            <a:prstGeom prst="line">
              <a:avLst/>
            </a:prstGeom>
            <a:noFill/>
            <a:ln w="38100" cap="rnd" cmpd="sng" algn="ctr">
              <a:solidFill>
                <a:srgbClr val="C0B6B4"/>
              </a:solidFill>
              <a:prstDash val="solid"/>
              <a:round/>
            </a:ln>
            <a:effectLst/>
          </p:spPr>
        </p:cxnSp>
        <p:cxnSp>
          <p:nvCxnSpPr>
            <p:cNvPr id="42" name="直接连接符 41"/>
            <p:cNvCxnSpPr/>
            <p:nvPr/>
          </p:nvCxnSpPr>
          <p:spPr>
            <a:xfrm>
              <a:off x="1783080" y="513430"/>
              <a:ext cx="0" cy="441960"/>
            </a:xfrm>
            <a:prstGeom prst="line">
              <a:avLst/>
            </a:prstGeom>
            <a:noFill/>
            <a:ln w="38100" cap="rnd" cmpd="sng" algn="ctr">
              <a:solidFill>
                <a:srgbClr val="C0B6B4"/>
              </a:solidFill>
              <a:prstDash val="solid"/>
              <a:round/>
            </a:ln>
            <a:effectLst/>
          </p:spPr>
        </p:cxnSp>
      </p:grpSp>
      <p:sp>
        <p:nvSpPr>
          <p:cNvPr id="32" name="eco-business_85849"/>
          <p:cNvSpPr>
            <a:spLocks noChangeAspect="1"/>
          </p:cNvSpPr>
          <p:nvPr/>
        </p:nvSpPr>
        <p:spPr bwMode="auto">
          <a:xfrm>
            <a:off x="4530699" y="2353936"/>
            <a:ext cx="840077" cy="764147"/>
          </a:xfrm>
          <a:custGeom>
            <a:avLst/>
            <a:gdLst>
              <a:gd name="T0" fmla="*/ 372171 w 604011"/>
              <a:gd name="T1" fmla="*/ 372171 w 604011"/>
              <a:gd name="T2" fmla="*/ 372171 w 604011"/>
              <a:gd name="T3" fmla="*/ 372171 w 604011"/>
              <a:gd name="T4" fmla="*/ 372171 w 604011"/>
              <a:gd name="T5" fmla="*/ 372171 w 604011"/>
              <a:gd name="T6" fmla="*/ 372171 w 604011"/>
              <a:gd name="T7" fmla="*/ 372171 w 604011"/>
              <a:gd name="T8" fmla="*/ 372171 w 604011"/>
              <a:gd name="T9" fmla="*/ 372171 w 604011"/>
              <a:gd name="T10" fmla="*/ 372171 w 604011"/>
              <a:gd name="T11" fmla="*/ 372171 w 604011"/>
              <a:gd name="T12" fmla="*/ 372171 w 604011"/>
              <a:gd name="T13" fmla="*/ 372171 w 604011"/>
              <a:gd name="T14" fmla="*/ 372171 w 604011"/>
              <a:gd name="T15" fmla="*/ 372171 w 604011"/>
              <a:gd name="T16" fmla="*/ 372171 w 604011"/>
              <a:gd name="T17" fmla="*/ 372171 w 604011"/>
              <a:gd name="T18" fmla="*/ 372171 w 604011"/>
              <a:gd name="T19" fmla="*/ 372171 w 604011"/>
              <a:gd name="T20" fmla="*/ 372171 w 604011"/>
              <a:gd name="T21" fmla="*/ 372171 w 604011"/>
              <a:gd name="T22" fmla="*/ 372171 w 604011"/>
              <a:gd name="T23" fmla="*/ 372171 w 604011"/>
              <a:gd name="T24" fmla="*/ 372171 w 604011"/>
              <a:gd name="T25" fmla="*/ 372171 w 604011"/>
              <a:gd name="T26" fmla="*/ 372171 w 604011"/>
              <a:gd name="T27" fmla="*/ 372171 w 604011"/>
              <a:gd name="T28" fmla="*/ 372171 w 604011"/>
              <a:gd name="T29" fmla="*/ 372171 w 604011"/>
              <a:gd name="T30" fmla="*/ 372171 w 604011"/>
              <a:gd name="T31" fmla="*/ 372171 w 604011"/>
              <a:gd name="T32" fmla="*/ 372171 w 604011"/>
              <a:gd name="T33" fmla="*/ 372171 w 604011"/>
              <a:gd name="T34" fmla="*/ 372171 w 604011"/>
              <a:gd name="T35" fmla="*/ 372171 w 604011"/>
              <a:gd name="T36" fmla="*/ 372171 w 604011"/>
              <a:gd name="T37" fmla="*/ 372171 w 604011"/>
              <a:gd name="T38" fmla="*/ 372171 w 604011"/>
              <a:gd name="T39" fmla="*/ 372171 w 604011"/>
              <a:gd name="T40" fmla="*/ 372171 w 604011"/>
              <a:gd name="T41" fmla="*/ 372171 w 604011"/>
              <a:gd name="T42" fmla="*/ 372171 w 604011"/>
              <a:gd name="T43" fmla="*/ 372171 w 604011"/>
              <a:gd name="T44" fmla="*/ 372171 w 604011"/>
              <a:gd name="T45" fmla="*/ 372171 w 604011"/>
              <a:gd name="T46" fmla="*/ 372171 w 604011"/>
              <a:gd name="T47" fmla="*/ 372171 w 604011"/>
              <a:gd name="T48" fmla="*/ 372171 w 604011"/>
              <a:gd name="T49" fmla="*/ 372171 w 604011"/>
              <a:gd name="T50" fmla="*/ 372171 w 604011"/>
              <a:gd name="T51" fmla="*/ 372171 w 604011"/>
              <a:gd name="T52" fmla="*/ 372171 w 604011"/>
              <a:gd name="T53" fmla="*/ 372171 w 604011"/>
              <a:gd name="T54" fmla="*/ 372171 w 604011"/>
              <a:gd name="T55" fmla="*/ 372171 w 604011"/>
              <a:gd name="T56" fmla="*/ 372171 w 604011"/>
              <a:gd name="T57" fmla="*/ 372171 w 604011"/>
              <a:gd name="T58" fmla="*/ 372171 w 604011"/>
              <a:gd name="T59" fmla="*/ 372171 w 604011"/>
              <a:gd name="T60" fmla="*/ 372171 w 604011"/>
              <a:gd name="T61" fmla="*/ 372171 w 604011"/>
              <a:gd name="T62" fmla="*/ 372171 w 604011"/>
              <a:gd name="T63" fmla="*/ 372171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150" h="4691">
                <a:moveTo>
                  <a:pt x="5135" y="2332"/>
                </a:moveTo>
                <a:cubicBezTo>
                  <a:pt x="5130" y="2281"/>
                  <a:pt x="5093" y="2239"/>
                  <a:pt x="5043" y="2227"/>
                </a:cubicBezTo>
                <a:cubicBezTo>
                  <a:pt x="4968" y="2209"/>
                  <a:pt x="4892" y="2196"/>
                  <a:pt x="4817" y="2186"/>
                </a:cubicBezTo>
                <a:cubicBezTo>
                  <a:pt x="3642" y="2040"/>
                  <a:pt x="2568" y="2877"/>
                  <a:pt x="2422" y="4051"/>
                </a:cubicBezTo>
                <a:cubicBezTo>
                  <a:pt x="2402" y="4210"/>
                  <a:pt x="2400" y="4370"/>
                  <a:pt x="2415" y="4529"/>
                </a:cubicBezTo>
                <a:cubicBezTo>
                  <a:pt x="2421" y="4580"/>
                  <a:pt x="2458" y="4622"/>
                  <a:pt x="2508" y="4634"/>
                </a:cubicBezTo>
                <a:cubicBezTo>
                  <a:pt x="2582" y="4651"/>
                  <a:pt x="2658" y="4665"/>
                  <a:pt x="2734" y="4674"/>
                </a:cubicBezTo>
                <a:cubicBezTo>
                  <a:pt x="2823" y="4685"/>
                  <a:pt x="2912" y="4691"/>
                  <a:pt x="3000" y="4691"/>
                </a:cubicBezTo>
                <a:cubicBezTo>
                  <a:pt x="4066" y="4691"/>
                  <a:pt x="4993" y="3894"/>
                  <a:pt x="5129" y="2809"/>
                </a:cubicBezTo>
                <a:cubicBezTo>
                  <a:pt x="5148" y="2651"/>
                  <a:pt x="5150" y="2490"/>
                  <a:pt x="5135" y="2332"/>
                </a:cubicBezTo>
                <a:close/>
                <a:moveTo>
                  <a:pt x="4890" y="2780"/>
                </a:moveTo>
                <a:cubicBezTo>
                  <a:pt x="4762" y="3809"/>
                  <a:pt x="3831" y="4546"/>
                  <a:pt x="2804" y="4441"/>
                </a:cubicBezTo>
                <a:lnTo>
                  <a:pt x="3902" y="3479"/>
                </a:lnTo>
                <a:cubicBezTo>
                  <a:pt x="3952" y="3435"/>
                  <a:pt x="3957" y="3359"/>
                  <a:pt x="3913" y="3309"/>
                </a:cubicBezTo>
                <a:cubicBezTo>
                  <a:pt x="3870" y="3259"/>
                  <a:pt x="3794" y="3254"/>
                  <a:pt x="3744" y="3298"/>
                </a:cubicBezTo>
                <a:lnTo>
                  <a:pt x="2646" y="4260"/>
                </a:lnTo>
                <a:cubicBezTo>
                  <a:pt x="2648" y="4200"/>
                  <a:pt x="2652" y="4140"/>
                  <a:pt x="2660" y="4081"/>
                </a:cubicBezTo>
                <a:cubicBezTo>
                  <a:pt x="2790" y="3038"/>
                  <a:pt x="3744" y="2295"/>
                  <a:pt x="4787" y="2425"/>
                </a:cubicBezTo>
                <a:cubicBezTo>
                  <a:pt x="4825" y="2429"/>
                  <a:pt x="4864" y="2435"/>
                  <a:pt x="4903" y="2443"/>
                </a:cubicBezTo>
                <a:cubicBezTo>
                  <a:pt x="4908" y="2555"/>
                  <a:pt x="4904" y="2668"/>
                  <a:pt x="4890" y="2780"/>
                </a:cubicBezTo>
                <a:close/>
                <a:moveTo>
                  <a:pt x="2020" y="4165"/>
                </a:moveTo>
                <a:lnTo>
                  <a:pt x="544" y="4165"/>
                </a:lnTo>
                <a:cubicBezTo>
                  <a:pt x="376" y="4165"/>
                  <a:pt x="240" y="4028"/>
                  <a:pt x="240" y="3861"/>
                </a:cubicBezTo>
                <a:lnTo>
                  <a:pt x="240" y="1588"/>
                </a:lnTo>
                <a:lnTo>
                  <a:pt x="1911" y="2228"/>
                </a:lnTo>
                <a:cubicBezTo>
                  <a:pt x="1906" y="2242"/>
                  <a:pt x="1903" y="2257"/>
                  <a:pt x="1903" y="2273"/>
                </a:cubicBezTo>
                <a:cubicBezTo>
                  <a:pt x="1903" y="2339"/>
                  <a:pt x="1956" y="2393"/>
                  <a:pt x="2023" y="2393"/>
                </a:cubicBezTo>
                <a:lnTo>
                  <a:pt x="2600" y="2393"/>
                </a:lnTo>
                <a:cubicBezTo>
                  <a:pt x="2666" y="2393"/>
                  <a:pt x="2720" y="2339"/>
                  <a:pt x="2720" y="2273"/>
                </a:cubicBezTo>
                <a:cubicBezTo>
                  <a:pt x="2720" y="2257"/>
                  <a:pt x="2717" y="2242"/>
                  <a:pt x="2711" y="2228"/>
                </a:cubicBezTo>
                <a:lnTo>
                  <a:pt x="4382" y="1588"/>
                </a:lnTo>
                <a:lnTo>
                  <a:pt x="4382" y="1811"/>
                </a:lnTo>
                <a:cubicBezTo>
                  <a:pt x="4382" y="1878"/>
                  <a:pt x="4436" y="1931"/>
                  <a:pt x="4502" y="1931"/>
                </a:cubicBezTo>
                <a:cubicBezTo>
                  <a:pt x="4569" y="1931"/>
                  <a:pt x="4622" y="1878"/>
                  <a:pt x="4622" y="1811"/>
                </a:cubicBezTo>
                <a:lnTo>
                  <a:pt x="4622" y="1192"/>
                </a:lnTo>
                <a:cubicBezTo>
                  <a:pt x="4622" y="892"/>
                  <a:pt x="4378" y="648"/>
                  <a:pt x="4078" y="648"/>
                </a:cubicBezTo>
                <a:lnTo>
                  <a:pt x="3741" y="648"/>
                </a:lnTo>
                <a:lnTo>
                  <a:pt x="3741" y="444"/>
                </a:lnTo>
                <a:cubicBezTo>
                  <a:pt x="3741" y="200"/>
                  <a:pt x="3542" y="0"/>
                  <a:pt x="3297" y="0"/>
                </a:cubicBezTo>
                <a:lnTo>
                  <a:pt x="1325" y="0"/>
                </a:lnTo>
                <a:cubicBezTo>
                  <a:pt x="1081" y="0"/>
                  <a:pt x="882" y="200"/>
                  <a:pt x="882" y="444"/>
                </a:cubicBezTo>
                <a:lnTo>
                  <a:pt x="882" y="648"/>
                </a:lnTo>
                <a:lnTo>
                  <a:pt x="544" y="648"/>
                </a:lnTo>
                <a:cubicBezTo>
                  <a:pt x="244" y="648"/>
                  <a:pt x="0" y="892"/>
                  <a:pt x="0" y="1192"/>
                </a:cubicBezTo>
                <a:lnTo>
                  <a:pt x="0" y="3861"/>
                </a:lnTo>
                <a:cubicBezTo>
                  <a:pt x="0" y="4161"/>
                  <a:pt x="244" y="4405"/>
                  <a:pt x="544" y="4405"/>
                </a:cubicBezTo>
                <a:lnTo>
                  <a:pt x="2020" y="4405"/>
                </a:lnTo>
                <a:cubicBezTo>
                  <a:pt x="2086" y="4405"/>
                  <a:pt x="2140" y="4351"/>
                  <a:pt x="2140" y="4285"/>
                </a:cubicBezTo>
                <a:cubicBezTo>
                  <a:pt x="2140" y="4218"/>
                  <a:pt x="2086" y="4165"/>
                  <a:pt x="2020" y="4165"/>
                </a:cubicBezTo>
                <a:close/>
                <a:moveTo>
                  <a:pt x="1122" y="444"/>
                </a:moveTo>
                <a:cubicBezTo>
                  <a:pt x="1122" y="332"/>
                  <a:pt x="1213" y="240"/>
                  <a:pt x="1325" y="240"/>
                </a:cubicBezTo>
                <a:lnTo>
                  <a:pt x="3297" y="240"/>
                </a:lnTo>
                <a:cubicBezTo>
                  <a:pt x="3409" y="240"/>
                  <a:pt x="3501" y="332"/>
                  <a:pt x="3501" y="444"/>
                </a:cubicBezTo>
                <a:lnTo>
                  <a:pt x="3501" y="648"/>
                </a:lnTo>
                <a:lnTo>
                  <a:pt x="1122" y="648"/>
                </a:lnTo>
                <a:lnTo>
                  <a:pt x="1122" y="444"/>
                </a:lnTo>
                <a:close/>
                <a:moveTo>
                  <a:pt x="240" y="1192"/>
                </a:moveTo>
                <a:cubicBezTo>
                  <a:pt x="240" y="1025"/>
                  <a:pt x="376" y="888"/>
                  <a:pt x="544" y="888"/>
                </a:cubicBezTo>
                <a:lnTo>
                  <a:pt x="4078" y="888"/>
                </a:lnTo>
                <a:cubicBezTo>
                  <a:pt x="4246" y="888"/>
                  <a:pt x="4382" y="1025"/>
                  <a:pt x="4382" y="1192"/>
                </a:cubicBezTo>
                <a:lnTo>
                  <a:pt x="4382" y="1331"/>
                </a:lnTo>
                <a:lnTo>
                  <a:pt x="2562" y="2029"/>
                </a:lnTo>
                <a:cubicBezTo>
                  <a:pt x="2428" y="2080"/>
                  <a:pt x="2170" y="2070"/>
                  <a:pt x="2008" y="2008"/>
                </a:cubicBezTo>
                <a:lnTo>
                  <a:pt x="240" y="1331"/>
                </a:lnTo>
                <a:lnTo>
                  <a:pt x="240" y="1192"/>
                </a:lnTo>
                <a:close/>
              </a:path>
            </a:pathLst>
          </a:custGeom>
          <a:solidFill>
            <a:srgbClr val="C0B6B4"/>
          </a:solidFill>
          <a:ln>
            <a:noFill/>
          </a:ln>
        </p:spPr>
        <p:txBody>
          <a:bodyPr/>
          <a:lstStyle/>
          <a:p>
            <a:endParaRPr lang="zh-CN" altLang="en-US">
              <a:cs typeface="+mn-ea"/>
              <a:sym typeface="+mn-lt"/>
            </a:endParaRPr>
          </a:p>
        </p:txBody>
      </p:sp>
      <p:sp>
        <p:nvSpPr>
          <p:cNvPr id="33" name="save-nature_85876"/>
          <p:cNvSpPr>
            <a:spLocks noChangeAspect="1"/>
          </p:cNvSpPr>
          <p:nvPr/>
        </p:nvSpPr>
        <p:spPr bwMode="auto">
          <a:xfrm>
            <a:off x="9404381" y="2353939"/>
            <a:ext cx="865584" cy="828431"/>
          </a:xfrm>
          <a:custGeom>
            <a:avLst/>
            <a:gdLst>
              <a:gd name="T0" fmla="*/ 372171 w 604011"/>
              <a:gd name="T1" fmla="*/ 372171 w 604011"/>
              <a:gd name="T2" fmla="*/ 372171 w 604011"/>
              <a:gd name="T3" fmla="*/ 372171 w 604011"/>
              <a:gd name="T4" fmla="*/ 372171 w 604011"/>
              <a:gd name="T5" fmla="*/ 372171 w 604011"/>
              <a:gd name="T6" fmla="*/ 372171 w 604011"/>
              <a:gd name="T7" fmla="*/ 372171 w 604011"/>
              <a:gd name="T8" fmla="*/ 372171 w 604011"/>
              <a:gd name="T9" fmla="*/ 372171 w 604011"/>
              <a:gd name="T10" fmla="*/ 372171 w 604011"/>
              <a:gd name="T11" fmla="*/ 372171 w 604011"/>
              <a:gd name="T12" fmla="*/ 372171 w 604011"/>
              <a:gd name="T13" fmla="*/ 372171 w 604011"/>
              <a:gd name="T14" fmla="*/ 372171 w 604011"/>
              <a:gd name="T15" fmla="*/ 372171 w 604011"/>
              <a:gd name="T16" fmla="*/ 372171 w 604011"/>
              <a:gd name="T17" fmla="*/ 372171 w 604011"/>
              <a:gd name="T18" fmla="*/ 372171 w 604011"/>
              <a:gd name="T19" fmla="*/ 372171 w 604011"/>
              <a:gd name="T20" fmla="*/ 372171 w 604011"/>
              <a:gd name="T21" fmla="*/ 372171 w 604011"/>
              <a:gd name="T22" fmla="*/ 372171 w 604011"/>
              <a:gd name="T23" fmla="*/ 372171 w 604011"/>
              <a:gd name="T24" fmla="*/ 372171 w 604011"/>
              <a:gd name="T25" fmla="*/ 372171 w 604011"/>
              <a:gd name="T26" fmla="*/ 372171 w 604011"/>
              <a:gd name="T27" fmla="*/ 372171 w 604011"/>
              <a:gd name="T28" fmla="*/ 372171 w 604011"/>
              <a:gd name="T29" fmla="*/ 372171 w 604011"/>
              <a:gd name="T30" fmla="*/ 372171 w 604011"/>
              <a:gd name="T31" fmla="*/ 372171 w 604011"/>
              <a:gd name="T32" fmla="*/ 372171 w 604011"/>
              <a:gd name="T33" fmla="*/ 372171 w 604011"/>
              <a:gd name="T34" fmla="*/ 372171 w 604011"/>
              <a:gd name="T35" fmla="*/ 372171 w 604011"/>
              <a:gd name="T36" fmla="*/ 372171 w 604011"/>
              <a:gd name="T37" fmla="*/ 372171 w 604011"/>
              <a:gd name="T38" fmla="*/ 372171 w 604011"/>
              <a:gd name="T39" fmla="*/ 372171 w 604011"/>
              <a:gd name="T40" fmla="*/ 372171 w 604011"/>
              <a:gd name="T41" fmla="*/ 372171 w 604011"/>
              <a:gd name="T42" fmla="*/ 372171 w 604011"/>
              <a:gd name="T43" fmla="*/ 372171 w 604011"/>
              <a:gd name="T44" fmla="*/ 372171 w 604011"/>
              <a:gd name="T45" fmla="*/ 372171 w 604011"/>
              <a:gd name="T46" fmla="*/ 372171 w 604011"/>
              <a:gd name="T47" fmla="*/ 372171 w 604011"/>
              <a:gd name="T48" fmla="*/ 372171 w 604011"/>
              <a:gd name="T49" fmla="*/ 372171 w 604011"/>
              <a:gd name="T50" fmla="*/ 372171 w 604011"/>
              <a:gd name="T51" fmla="*/ 372171 w 604011"/>
              <a:gd name="T52" fmla="*/ 372171 w 604011"/>
              <a:gd name="T53" fmla="*/ 372171 w 604011"/>
              <a:gd name="T54" fmla="*/ 372171 w 604011"/>
              <a:gd name="T55" fmla="*/ 372171 w 604011"/>
              <a:gd name="T56" fmla="*/ 372171 w 604011"/>
              <a:gd name="T57" fmla="*/ 372171 w 604011"/>
              <a:gd name="T58" fmla="*/ 372171 w 604011"/>
              <a:gd name="T59" fmla="*/ 372171 w 604011"/>
              <a:gd name="T60" fmla="*/ 372171 w 604011"/>
              <a:gd name="T61" fmla="*/ 372171 w 604011"/>
              <a:gd name="T62" fmla="*/ 372171 w 604011"/>
              <a:gd name="T63" fmla="*/ 372171 w 604011"/>
              <a:gd name="T64" fmla="*/ 372171 w 604011"/>
              <a:gd name="T65" fmla="*/ 372171 w 604011"/>
              <a:gd name="T66" fmla="*/ 372171 w 604011"/>
              <a:gd name="T67" fmla="*/ 372171 w 604011"/>
              <a:gd name="T68" fmla="*/ 372171 w 604011"/>
              <a:gd name="T69" fmla="*/ 372171 w 604011"/>
              <a:gd name="T70" fmla="*/ 372171 w 604011"/>
              <a:gd name="T71" fmla="*/ 372171 w 604011"/>
              <a:gd name="T72" fmla="*/ 372171 w 604011"/>
              <a:gd name="T73" fmla="*/ 372171 w 604011"/>
              <a:gd name="T74" fmla="*/ 372171 w 604011"/>
              <a:gd name="T75" fmla="*/ 372171 w 604011"/>
              <a:gd name="T76" fmla="*/ 372171 w 604011"/>
              <a:gd name="T77" fmla="*/ 372171 w 604011"/>
              <a:gd name="T78" fmla="*/ 372171 w 604011"/>
              <a:gd name="T79" fmla="*/ 372171 w 604011"/>
              <a:gd name="T80" fmla="*/ 372171 w 604011"/>
              <a:gd name="T81" fmla="*/ 372171 w 604011"/>
              <a:gd name="T82" fmla="*/ 372171 w 604011"/>
              <a:gd name="T83" fmla="*/ 372171 w 604011"/>
              <a:gd name="T84" fmla="*/ 372171 w 604011"/>
              <a:gd name="T85" fmla="*/ 372171 w 604011"/>
              <a:gd name="T86" fmla="*/ 372171 w 604011"/>
              <a:gd name="T87" fmla="*/ 372171 w 604011"/>
              <a:gd name="T88" fmla="*/ 372171 w 604011"/>
              <a:gd name="T89" fmla="*/ 372171 w 604011"/>
              <a:gd name="T90" fmla="*/ 372171 w 604011"/>
              <a:gd name="T91" fmla="*/ 372171 w 604011"/>
              <a:gd name="T92" fmla="*/ 372171 w 604011"/>
              <a:gd name="T93" fmla="*/ 372171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150" h="4936">
                <a:moveTo>
                  <a:pt x="2455" y="196"/>
                </a:moveTo>
                <a:lnTo>
                  <a:pt x="2455" y="120"/>
                </a:lnTo>
                <a:cubicBezTo>
                  <a:pt x="2455" y="54"/>
                  <a:pt x="2509" y="0"/>
                  <a:pt x="2575" y="0"/>
                </a:cubicBezTo>
                <a:cubicBezTo>
                  <a:pt x="2641" y="0"/>
                  <a:pt x="2695" y="54"/>
                  <a:pt x="2695" y="120"/>
                </a:cubicBezTo>
                <a:lnTo>
                  <a:pt x="2695" y="196"/>
                </a:lnTo>
                <a:cubicBezTo>
                  <a:pt x="2695" y="263"/>
                  <a:pt x="2641" y="316"/>
                  <a:pt x="2575" y="316"/>
                </a:cubicBezTo>
                <a:cubicBezTo>
                  <a:pt x="2509" y="316"/>
                  <a:pt x="2455" y="263"/>
                  <a:pt x="2455" y="196"/>
                </a:cubicBezTo>
                <a:close/>
                <a:moveTo>
                  <a:pt x="1242" y="586"/>
                </a:moveTo>
                <a:cubicBezTo>
                  <a:pt x="1264" y="624"/>
                  <a:pt x="1304" y="646"/>
                  <a:pt x="1346" y="646"/>
                </a:cubicBezTo>
                <a:cubicBezTo>
                  <a:pt x="1366" y="646"/>
                  <a:pt x="1387" y="641"/>
                  <a:pt x="1406" y="630"/>
                </a:cubicBezTo>
                <a:cubicBezTo>
                  <a:pt x="1463" y="597"/>
                  <a:pt x="1483" y="523"/>
                  <a:pt x="1450" y="466"/>
                </a:cubicBezTo>
                <a:lnTo>
                  <a:pt x="1411" y="400"/>
                </a:lnTo>
                <a:cubicBezTo>
                  <a:pt x="1378" y="342"/>
                  <a:pt x="1305" y="323"/>
                  <a:pt x="1247" y="356"/>
                </a:cubicBezTo>
                <a:cubicBezTo>
                  <a:pt x="1190" y="389"/>
                  <a:pt x="1170" y="462"/>
                  <a:pt x="1204" y="520"/>
                </a:cubicBezTo>
                <a:lnTo>
                  <a:pt x="1242" y="586"/>
                </a:lnTo>
                <a:close/>
                <a:moveTo>
                  <a:pt x="967" y="1836"/>
                </a:moveTo>
                <a:cubicBezTo>
                  <a:pt x="1029" y="1860"/>
                  <a:pt x="1098" y="1829"/>
                  <a:pt x="1122" y="1767"/>
                </a:cubicBezTo>
                <a:cubicBezTo>
                  <a:pt x="1352" y="1171"/>
                  <a:pt x="1936" y="771"/>
                  <a:pt x="2575" y="771"/>
                </a:cubicBezTo>
                <a:cubicBezTo>
                  <a:pt x="3214" y="771"/>
                  <a:pt x="3798" y="1171"/>
                  <a:pt x="4028" y="1767"/>
                </a:cubicBezTo>
                <a:cubicBezTo>
                  <a:pt x="4046" y="1815"/>
                  <a:pt x="4092" y="1844"/>
                  <a:pt x="4140" y="1844"/>
                </a:cubicBezTo>
                <a:cubicBezTo>
                  <a:pt x="4154" y="1844"/>
                  <a:pt x="4169" y="1841"/>
                  <a:pt x="4183" y="1836"/>
                </a:cubicBezTo>
                <a:cubicBezTo>
                  <a:pt x="4245" y="1812"/>
                  <a:pt x="4276" y="1742"/>
                  <a:pt x="4252" y="1681"/>
                </a:cubicBezTo>
                <a:cubicBezTo>
                  <a:pt x="4122" y="1346"/>
                  <a:pt x="3898" y="1060"/>
                  <a:pt x="3603" y="853"/>
                </a:cubicBezTo>
                <a:cubicBezTo>
                  <a:pt x="3300" y="642"/>
                  <a:pt x="2945" y="531"/>
                  <a:pt x="2575" y="531"/>
                </a:cubicBezTo>
                <a:cubicBezTo>
                  <a:pt x="2205" y="531"/>
                  <a:pt x="1849" y="642"/>
                  <a:pt x="1547" y="853"/>
                </a:cubicBezTo>
                <a:cubicBezTo>
                  <a:pt x="1252" y="1060"/>
                  <a:pt x="1027" y="1346"/>
                  <a:pt x="898" y="1681"/>
                </a:cubicBezTo>
                <a:cubicBezTo>
                  <a:pt x="874" y="1742"/>
                  <a:pt x="905" y="1812"/>
                  <a:pt x="967" y="1836"/>
                </a:cubicBezTo>
                <a:close/>
                <a:moveTo>
                  <a:pt x="4704" y="1546"/>
                </a:moveTo>
                <a:cubicBezTo>
                  <a:pt x="4725" y="1546"/>
                  <a:pt x="4745" y="1540"/>
                  <a:pt x="4764" y="1530"/>
                </a:cubicBezTo>
                <a:lnTo>
                  <a:pt x="4830" y="1491"/>
                </a:lnTo>
                <a:cubicBezTo>
                  <a:pt x="4888" y="1458"/>
                  <a:pt x="4907" y="1385"/>
                  <a:pt x="4874" y="1327"/>
                </a:cubicBezTo>
                <a:cubicBezTo>
                  <a:pt x="4841" y="1270"/>
                  <a:pt x="4768" y="1250"/>
                  <a:pt x="4710" y="1284"/>
                </a:cubicBezTo>
                <a:lnTo>
                  <a:pt x="4644" y="1322"/>
                </a:lnTo>
                <a:cubicBezTo>
                  <a:pt x="4587" y="1355"/>
                  <a:pt x="4567" y="1428"/>
                  <a:pt x="4600" y="1486"/>
                </a:cubicBezTo>
                <a:cubicBezTo>
                  <a:pt x="4622" y="1524"/>
                  <a:pt x="4663" y="1546"/>
                  <a:pt x="4704" y="1546"/>
                </a:cubicBezTo>
                <a:close/>
                <a:moveTo>
                  <a:pt x="3744" y="630"/>
                </a:moveTo>
                <a:cubicBezTo>
                  <a:pt x="3763" y="641"/>
                  <a:pt x="3784" y="646"/>
                  <a:pt x="3804" y="646"/>
                </a:cubicBezTo>
                <a:cubicBezTo>
                  <a:pt x="3846" y="646"/>
                  <a:pt x="3886" y="624"/>
                  <a:pt x="3908" y="586"/>
                </a:cubicBezTo>
                <a:lnTo>
                  <a:pt x="3946" y="520"/>
                </a:lnTo>
                <a:cubicBezTo>
                  <a:pt x="3979" y="462"/>
                  <a:pt x="3960" y="389"/>
                  <a:pt x="3902" y="356"/>
                </a:cubicBezTo>
                <a:cubicBezTo>
                  <a:pt x="3845" y="323"/>
                  <a:pt x="3772" y="342"/>
                  <a:pt x="3738" y="400"/>
                </a:cubicBezTo>
                <a:lnTo>
                  <a:pt x="3700" y="466"/>
                </a:lnTo>
                <a:cubicBezTo>
                  <a:pt x="3667" y="523"/>
                  <a:pt x="3687" y="596"/>
                  <a:pt x="3744" y="630"/>
                </a:cubicBezTo>
                <a:close/>
                <a:moveTo>
                  <a:pt x="2362" y="2933"/>
                </a:moveTo>
                <a:cubicBezTo>
                  <a:pt x="2414" y="2892"/>
                  <a:pt x="2422" y="2816"/>
                  <a:pt x="2381" y="2765"/>
                </a:cubicBezTo>
                <a:cubicBezTo>
                  <a:pt x="2324" y="2694"/>
                  <a:pt x="2262" y="2625"/>
                  <a:pt x="2196" y="2561"/>
                </a:cubicBezTo>
                <a:cubicBezTo>
                  <a:pt x="1640" y="2015"/>
                  <a:pt x="877" y="1814"/>
                  <a:pt x="299" y="2060"/>
                </a:cubicBezTo>
                <a:cubicBezTo>
                  <a:pt x="270" y="2072"/>
                  <a:pt x="247" y="2096"/>
                  <a:pt x="235" y="2125"/>
                </a:cubicBezTo>
                <a:cubicBezTo>
                  <a:pt x="0" y="2708"/>
                  <a:pt x="216" y="3466"/>
                  <a:pt x="773" y="4012"/>
                </a:cubicBezTo>
                <a:cubicBezTo>
                  <a:pt x="1108" y="4340"/>
                  <a:pt x="1522" y="4550"/>
                  <a:pt x="1940" y="4603"/>
                </a:cubicBezTo>
                <a:cubicBezTo>
                  <a:pt x="1945" y="4604"/>
                  <a:pt x="1950" y="4604"/>
                  <a:pt x="1955" y="4604"/>
                </a:cubicBezTo>
                <a:cubicBezTo>
                  <a:pt x="2015" y="4604"/>
                  <a:pt x="2067" y="4560"/>
                  <a:pt x="2074" y="4499"/>
                </a:cubicBezTo>
                <a:cubicBezTo>
                  <a:pt x="2083" y="4433"/>
                  <a:pt x="2036" y="4373"/>
                  <a:pt x="1970" y="4365"/>
                </a:cubicBezTo>
                <a:cubicBezTo>
                  <a:pt x="1604" y="4318"/>
                  <a:pt x="1238" y="4132"/>
                  <a:pt x="941" y="3841"/>
                </a:cubicBezTo>
                <a:cubicBezTo>
                  <a:pt x="468" y="3377"/>
                  <a:pt x="271" y="2750"/>
                  <a:pt x="440" y="2262"/>
                </a:cubicBezTo>
                <a:cubicBezTo>
                  <a:pt x="924" y="2084"/>
                  <a:pt x="1555" y="2268"/>
                  <a:pt x="2028" y="2732"/>
                </a:cubicBezTo>
                <a:cubicBezTo>
                  <a:pt x="2087" y="2790"/>
                  <a:pt x="2143" y="2851"/>
                  <a:pt x="2194" y="2915"/>
                </a:cubicBezTo>
                <a:cubicBezTo>
                  <a:pt x="2235" y="2966"/>
                  <a:pt x="2311" y="2975"/>
                  <a:pt x="2362" y="2933"/>
                </a:cubicBezTo>
                <a:close/>
                <a:moveTo>
                  <a:pt x="4377" y="4012"/>
                </a:moveTo>
                <a:cubicBezTo>
                  <a:pt x="3850" y="4528"/>
                  <a:pt x="3141" y="4736"/>
                  <a:pt x="2576" y="4550"/>
                </a:cubicBezTo>
                <a:cubicBezTo>
                  <a:pt x="2529" y="4649"/>
                  <a:pt x="2486" y="4752"/>
                  <a:pt x="2448" y="4856"/>
                </a:cubicBezTo>
                <a:cubicBezTo>
                  <a:pt x="2431" y="4905"/>
                  <a:pt x="2384" y="4936"/>
                  <a:pt x="2335" y="4936"/>
                </a:cubicBezTo>
                <a:cubicBezTo>
                  <a:pt x="2322" y="4936"/>
                  <a:pt x="2308" y="4933"/>
                  <a:pt x="2295" y="4929"/>
                </a:cubicBezTo>
                <a:cubicBezTo>
                  <a:pt x="2232" y="4906"/>
                  <a:pt x="2200" y="4837"/>
                  <a:pt x="2222" y="4775"/>
                </a:cubicBezTo>
                <a:cubicBezTo>
                  <a:pt x="2271" y="4640"/>
                  <a:pt x="2327" y="4509"/>
                  <a:pt x="2391" y="4382"/>
                </a:cubicBezTo>
                <a:cubicBezTo>
                  <a:pt x="2197" y="3809"/>
                  <a:pt x="2417" y="3086"/>
                  <a:pt x="2953" y="2561"/>
                </a:cubicBezTo>
                <a:cubicBezTo>
                  <a:pt x="3510" y="2015"/>
                  <a:pt x="4273" y="1813"/>
                  <a:pt x="4850" y="2060"/>
                </a:cubicBezTo>
                <a:cubicBezTo>
                  <a:pt x="4880" y="2072"/>
                  <a:pt x="4903" y="2096"/>
                  <a:pt x="4915" y="2125"/>
                </a:cubicBezTo>
                <a:cubicBezTo>
                  <a:pt x="5150" y="2708"/>
                  <a:pt x="4933" y="3466"/>
                  <a:pt x="4377" y="4012"/>
                </a:cubicBezTo>
                <a:close/>
                <a:moveTo>
                  <a:pt x="4710" y="2262"/>
                </a:moveTo>
                <a:cubicBezTo>
                  <a:pt x="4226" y="2084"/>
                  <a:pt x="3594" y="2268"/>
                  <a:pt x="3121" y="2732"/>
                </a:cubicBezTo>
                <a:cubicBezTo>
                  <a:pt x="2723" y="3123"/>
                  <a:pt x="2521" y="3629"/>
                  <a:pt x="2567" y="4071"/>
                </a:cubicBezTo>
                <a:cubicBezTo>
                  <a:pt x="2717" y="3835"/>
                  <a:pt x="2892" y="3618"/>
                  <a:pt x="3091" y="3424"/>
                </a:cubicBezTo>
                <a:lnTo>
                  <a:pt x="3185" y="2998"/>
                </a:lnTo>
                <a:cubicBezTo>
                  <a:pt x="3199" y="2934"/>
                  <a:pt x="3263" y="2893"/>
                  <a:pt x="3327" y="2907"/>
                </a:cubicBezTo>
                <a:cubicBezTo>
                  <a:pt x="3392" y="2921"/>
                  <a:pt x="3433" y="2985"/>
                  <a:pt x="3419" y="3050"/>
                </a:cubicBezTo>
                <a:lnTo>
                  <a:pt x="3395" y="3159"/>
                </a:lnTo>
                <a:cubicBezTo>
                  <a:pt x="3545" y="3042"/>
                  <a:pt x="3704" y="2937"/>
                  <a:pt x="3872" y="2845"/>
                </a:cubicBezTo>
                <a:lnTo>
                  <a:pt x="3941" y="2529"/>
                </a:lnTo>
                <a:cubicBezTo>
                  <a:pt x="3955" y="2464"/>
                  <a:pt x="4019" y="2423"/>
                  <a:pt x="4084" y="2437"/>
                </a:cubicBezTo>
                <a:cubicBezTo>
                  <a:pt x="4149" y="2452"/>
                  <a:pt x="4190" y="2516"/>
                  <a:pt x="4176" y="2580"/>
                </a:cubicBezTo>
                <a:lnTo>
                  <a:pt x="4147" y="2709"/>
                </a:lnTo>
                <a:cubicBezTo>
                  <a:pt x="4190" y="2690"/>
                  <a:pt x="4232" y="2672"/>
                  <a:pt x="4276" y="2655"/>
                </a:cubicBezTo>
                <a:cubicBezTo>
                  <a:pt x="4337" y="2631"/>
                  <a:pt x="4407" y="2661"/>
                  <a:pt x="4431" y="2722"/>
                </a:cubicBezTo>
                <a:cubicBezTo>
                  <a:pt x="4456" y="2784"/>
                  <a:pt x="4426" y="2854"/>
                  <a:pt x="4364" y="2878"/>
                </a:cubicBezTo>
                <a:cubicBezTo>
                  <a:pt x="4252" y="2923"/>
                  <a:pt x="4143" y="2973"/>
                  <a:pt x="4037" y="3028"/>
                </a:cubicBezTo>
                <a:cubicBezTo>
                  <a:pt x="4035" y="3030"/>
                  <a:pt x="4032" y="3031"/>
                  <a:pt x="4029" y="3033"/>
                </a:cubicBezTo>
                <a:cubicBezTo>
                  <a:pt x="3917" y="3092"/>
                  <a:pt x="3808" y="3158"/>
                  <a:pt x="3704" y="3230"/>
                </a:cubicBezTo>
                <a:lnTo>
                  <a:pt x="3951" y="3229"/>
                </a:lnTo>
                <a:lnTo>
                  <a:pt x="3951" y="3229"/>
                </a:lnTo>
                <a:cubicBezTo>
                  <a:pt x="4017" y="3229"/>
                  <a:pt x="4071" y="3283"/>
                  <a:pt x="4071" y="3349"/>
                </a:cubicBezTo>
                <a:cubicBezTo>
                  <a:pt x="4072" y="3415"/>
                  <a:pt x="4018" y="3469"/>
                  <a:pt x="3952" y="3469"/>
                </a:cubicBezTo>
                <a:lnTo>
                  <a:pt x="3394" y="3471"/>
                </a:lnTo>
                <a:cubicBezTo>
                  <a:pt x="3359" y="3501"/>
                  <a:pt x="3325" y="3533"/>
                  <a:pt x="3291" y="3565"/>
                </a:cubicBezTo>
                <a:cubicBezTo>
                  <a:pt x="3286" y="3571"/>
                  <a:pt x="3280" y="3576"/>
                  <a:pt x="3274" y="3581"/>
                </a:cubicBezTo>
                <a:cubicBezTo>
                  <a:pt x="3196" y="3656"/>
                  <a:pt x="3121" y="3736"/>
                  <a:pt x="3051" y="3819"/>
                </a:cubicBezTo>
                <a:lnTo>
                  <a:pt x="3322" y="3815"/>
                </a:lnTo>
                <a:cubicBezTo>
                  <a:pt x="3323" y="3815"/>
                  <a:pt x="3323" y="3815"/>
                  <a:pt x="3324" y="3815"/>
                </a:cubicBezTo>
                <a:cubicBezTo>
                  <a:pt x="3390" y="3815"/>
                  <a:pt x="3443" y="3868"/>
                  <a:pt x="3444" y="3933"/>
                </a:cubicBezTo>
                <a:cubicBezTo>
                  <a:pt x="3445" y="4000"/>
                  <a:pt x="3392" y="4054"/>
                  <a:pt x="3326" y="4055"/>
                </a:cubicBezTo>
                <a:lnTo>
                  <a:pt x="2862" y="4061"/>
                </a:lnTo>
                <a:cubicBezTo>
                  <a:pt x="2801" y="4149"/>
                  <a:pt x="2743" y="4240"/>
                  <a:pt x="2689" y="4334"/>
                </a:cubicBezTo>
                <a:cubicBezTo>
                  <a:pt x="3163" y="4471"/>
                  <a:pt x="3758" y="4283"/>
                  <a:pt x="4209" y="3841"/>
                </a:cubicBezTo>
                <a:cubicBezTo>
                  <a:pt x="4681" y="3377"/>
                  <a:pt x="4879" y="2750"/>
                  <a:pt x="4710" y="2262"/>
                </a:cubicBezTo>
                <a:close/>
                <a:moveTo>
                  <a:pt x="320" y="1491"/>
                </a:moveTo>
                <a:lnTo>
                  <a:pt x="386" y="1530"/>
                </a:lnTo>
                <a:cubicBezTo>
                  <a:pt x="405" y="1540"/>
                  <a:pt x="425" y="1546"/>
                  <a:pt x="446" y="1546"/>
                </a:cubicBezTo>
                <a:cubicBezTo>
                  <a:pt x="487" y="1546"/>
                  <a:pt x="527" y="1524"/>
                  <a:pt x="550" y="1486"/>
                </a:cubicBezTo>
                <a:cubicBezTo>
                  <a:pt x="583" y="1428"/>
                  <a:pt x="563" y="1355"/>
                  <a:pt x="506" y="1322"/>
                </a:cubicBezTo>
                <a:lnTo>
                  <a:pt x="440" y="1284"/>
                </a:lnTo>
                <a:cubicBezTo>
                  <a:pt x="382" y="1250"/>
                  <a:pt x="309" y="1270"/>
                  <a:pt x="276" y="1327"/>
                </a:cubicBezTo>
                <a:cubicBezTo>
                  <a:pt x="243" y="1385"/>
                  <a:pt x="262" y="1458"/>
                  <a:pt x="320" y="1491"/>
                </a:cubicBezTo>
                <a:close/>
                <a:moveTo>
                  <a:pt x="2575" y="1176"/>
                </a:moveTo>
                <a:cubicBezTo>
                  <a:pt x="2203" y="1176"/>
                  <a:pt x="1865" y="1363"/>
                  <a:pt x="1692" y="1664"/>
                </a:cubicBezTo>
                <a:cubicBezTo>
                  <a:pt x="1659" y="1722"/>
                  <a:pt x="1679" y="1795"/>
                  <a:pt x="1737" y="1828"/>
                </a:cubicBezTo>
                <a:cubicBezTo>
                  <a:pt x="1794" y="1861"/>
                  <a:pt x="1867" y="1841"/>
                  <a:pt x="1900" y="1783"/>
                </a:cubicBezTo>
                <a:cubicBezTo>
                  <a:pt x="2030" y="1557"/>
                  <a:pt x="2289" y="1416"/>
                  <a:pt x="2575" y="1416"/>
                </a:cubicBezTo>
                <a:cubicBezTo>
                  <a:pt x="2861" y="1416"/>
                  <a:pt x="3119" y="1557"/>
                  <a:pt x="3249" y="1783"/>
                </a:cubicBezTo>
                <a:cubicBezTo>
                  <a:pt x="3272" y="1822"/>
                  <a:pt x="3312" y="1844"/>
                  <a:pt x="3354" y="1844"/>
                </a:cubicBezTo>
                <a:cubicBezTo>
                  <a:pt x="3374" y="1844"/>
                  <a:pt x="3394" y="1839"/>
                  <a:pt x="3413" y="1828"/>
                </a:cubicBezTo>
                <a:cubicBezTo>
                  <a:pt x="3471" y="1795"/>
                  <a:pt x="3491" y="1722"/>
                  <a:pt x="3458" y="1664"/>
                </a:cubicBezTo>
                <a:cubicBezTo>
                  <a:pt x="3285" y="1363"/>
                  <a:pt x="2947" y="1176"/>
                  <a:pt x="2575" y="1176"/>
                </a:cubicBezTo>
                <a:close/>
                <a:moveTo>
                  <a:pt x="1356" y="3388"/>
                </a:moveTo>
                <a:cubicBezTo>
                  <a:pt x="1290" y="3388"/>
                  <a:pt x="1237" y="3441"/>
                  <a:pt x="1236" y="3507"/>
                </a:cubicBezTo>
                <a:cubicBezTo>
                  <a:pt x="1236" y="3573"/>
                  <a:pt x="1290" y="3627"/>
                  <a:pt x="1356" y="3628"/>
                </a:cubicBezTo>
                <a:lnTo>
                  <a:pt x="1760" y="3630"/>
                </a:lnTo>
                <a:cubicBezTo>
                  <a:pt x="1806" y="3682"/>
                  <a:pt x="1850" y="3737"/>
                  <a:pt x="1892" y="3793"/>
                </a:cubicBezTo>
                <a:cubicBezTo>
                  <a:pt x="1915" y="3825"/>
                  <a:pt x="1952" y="3842"/>
                  <a:pt x="1988" y="3842"/>
                </a:cubicBezTo>
                <a:cubicBezTo>
                  <a:pt x="2013" y="3842"/>
                  <a:pt x="2038" y="3834"/>
                  <a:pt x="2060" y="3818"/>
                </a:cubicBezTo>
                <a:cubicBezTo>
                  <a:pt x="2113" y="3779"/>
                  <a:pt x="2124" y="3704"/>
                  <a:pt x="2085" y="3651"/>
                </a:cubicBezTo>
                <a:cubicBezTo>
                  <a:pt x="1887" y="3383"/>
                  <a:pt x="1645" y="3156"/>
                  <a:pt x="1370" y="2978"/>
                </a:cubicBezTo>
                <a:lnTo>
                  <a:pt x="1283" y="2580"/>
                </a:lnTo>
                <a:cubicBezTo>
                  <a:pt x="1268" y="2515"/>
                  <a:pt x="1204" y="2474"/>
                  <a:pt x="1140" y="2489"/>
                </a:cubicBezTo>
                <a:cubicBezTo>
                  <a:pt x="1075" y="2503"/>
                  <a:pt x="1034" y="2567"/>
                  <a:pt x="1048" y="2631"/>
                </a:cubicBezTo>
                <a:lnTo>
                  <a:pt x="1089" y="2819"/>
                </a:lnTo>
                <a:cubicBezTo>
                  <a:pt x="1025" y="2787"/>
                  <a:pt x="960" y="2758"/>
                  <a:pt x="893" y="2732"/>
                </a:cubicBezTo>
                <a:cubicBezTo>
                  <a:pt x="832" y="2707"/>
                  <a:pt x="762" y="2738"/>
                  <a:pt x="737" y="2799"/>
                </a:cubicBezTo>
                <a:cubicBezTo>
                  <a:pt x="713" y="2861"/>
                  <a:pt x="743" y="2931"/>
                  <a:pt x="805" y="2955"/>
                </a:cubicBezTo>
                <a:cubicBezTo>
                  <a:pt x="941" y="3009"/>
                  <a:pt x="1072" y="3075"/>
                  <a:pt x="1195" y="3151"/>
                </a:cubicBezTo>
                <a:cubicBezTo>
                  <a:pt x="1198" y="3153"/>
                  <a:pt x="1201" y="3155"/>
                  <a:pt x="1205" y="3157"/>
                </a:cubicBezTo>
                <a:cubicBezTo>
                  <a:pt x="1315" y="3226"/>
                  <a:pt x="1419" y="3303"/>
                  <a:pt x="1518" y="3388"/>
                </a:cubicBezTo>
                <a:lnTo>
                  <a:pt x="1357" y="3388"/>
                </a:lnTo>
                <a:cubicBezTo>
                  <a:pt x="1357" y="3388"/>
                  <a:pt x="1357" y="3388"/>
                  <a:pt x="1356" y="3388"/>
                </a:cubicBezTo>
                <a:close/>
              </a:path>
            </a:pathLst>
          </a:custGeom>
          <a:solidFill>
            <a:srgbClr val="C0B6B4"/>
          </a:solidFill>
          <a:ln>
            <a:noFill/>
          </a:ln>
        </p:spPr>
        <p:txBody>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34" name="save-nature_85876"/>
          <p:cNvSpPr>
            <a:spLocks noChangeAspect="1"/>
          </p:cNvSpPr>
          <p:nvPr/>
        </p:nvSpPr>
        <p:spPr bwMode="auto">
          <a:xfrm>
            <a:off x="7093797" y="2353936"/>
            <a:ext cx="651427" cy="828428"/>
          </a:xfrm>
          <a:custGeom>
            <a:avLst/>
            <a:gdLst>
              <a:gd name="T0" fmla="*/ 372171 w 604011"/>
              <a:gd name="T1" fmla="*/ 372171 w 604011"/>
              <a:gd name="T2" fmla="*/ 372171 w 604011"/>
              <a:gd name="T3" fmla="*/ 372171 w 604011"/>
              <a:gd name="T4" fmla="*/ 372171 w 604011"/>
              <a:gd name="T5" fmla="*/ 372171 w 604011"/>
              <a:gd name="T6" fmla="*/ 372171 w 604011"/>
              <a:gd name="T7" fmla="*/ 372171 w 604011"/>
              <a:gd name="T8" fmla="*/ 372171 w 604011"/>
              <a:gd name="T9" fmla="*/ 372171 w 604011"/>
              <a:gd name="T10" fmla="*/ 372171 w 604011"/>
              <a:gd name="T11" fmla="*/ 372171 w 604011"/>
              <a:gd name="T12" fmla="*/ 372171 w 604011"/>
              <a:gd name="T13" fmla="*/ 372171 w 604011"/>
              <a:gd name="T14" fmla="*/ 372171 w 604011"/>
              <a:gd name="T15" fmla="*/ 372171 w 604011"/>
              <a:gd name="T16" fmla="*/ 372171 w 604011"/>
              <a:gd name="T17" fmla="*/ 372171 w 604011"/>
              <a:gd name="T18" fmla="*/ 372171 w 604011"/>
              <a:gd name="T19" fmla="*/ 372171 w 604011"/>
              <a:gd name="T20" fmla="*/ 372171 w 604011"/>
              <a:gd name="T21" fmla="*/ 372171 w 604011"/>
              <a:gd name="T22" fmla="*/ 372171 w 604011"/>
              <a:gd name="T23" fmla="*/ 372171 w 604011"/>
              <a:gd name="T24" fmla="*/ 372171 w 604011"/>
              <a:gd name="T25" fmla="*/ 372171 w 604011"/>
              <a:gd name="T26" fmla="*/ 372171 w 604011"/>
              <a:gd name="T27" fmla="*/ 372171 w 604011"/>
              <a:gd name="T28" fmla="*/ 372171 w 604011"/>
              <a:gd name="T29" fmla="*/ 372171 w 604011"/>
              <a:gd name="T30" fmla="*/ 372171 w 604011"/>
              <a:gd name="T31" fmla="*/ 372171 w 604011"/>
              <a:gd name="T32" fmla="*/ 372171 w 604011"/>
              <a:gd name="T33" fmla="*/ 372171 w 604011"/>
              <a:gd name="T34" fmla="*/ 372171 w 604011"/>
              <a:gd name="T35" fmla="*/ 372171 w 604011"/>
              <a:gd name="T36" fmla="*/ 372171 w 604011"/>
              <a:gd name="T37" fmla="*/ 372171 w 604011"/>
              <a:gd name="T38" fmla="*/ 372171 w 604011"/>
              <a:gd name="T39" fmla="*/ 372171 w 604011"/>
              <a:gd name="T40" fmla="*/ 372171 w 604011"/>
              <a:gd name="T41" fmla="*/ 372171 w 604011"/>
              <a:gd name="T42" fmla="*/ 372171 w 604011"/>
              <a:gd name="T43" fmla="*/ 372171 w 604011"/>
              <a:gd name="T44" fmla="*/ 372171 w 604011"/>
              <a:gd name="T45" fmla="*/ 372171 w 604011"/>
              <a:gd name="T46" fmla="*/ 372171 w 604011"/>
              <a:gd name="T47" fmla="*/ 372171 w 604011"/>
              <a:gd name="T48" fmla="*/ 372171 w 604011"/>
              <a:gd name="T49" fmla="*/ 372171 w 604011"/>
              <a:gd name="T50" fmla="*/ 372171 w 604011"/>
              <a:gd name="T51" fmla="*/ 372171 w 604011"/>
              <a:gd name="T52" fmla="*/ 372171 w 604011"/>
              <a:gd name="T53" fmla="*/ 372171 w 604011"/>
              <a:gd name="T54" fmla="*/ 372171 w 604011"/>
              <a:gd name="T55" fmla="*/ 372171 w 604011"/>
              <a:gd name="T56" fmla="*/ 372171 w 604011"/>
              <a:gd name="T57" fmla="*/ 372171 w 604011"/>
              <a:gd name="T58" fmla="*/ 372171 w 604011"/>
              <a:gd name="T59" fmla="*/ 372171 w 604011"/>
              <a:gd name="T60" fmla="*/ 372171 w 604011"/>
              <a:gd name="T61" fmla="*/ 372171 w 604011"/>
              <a:gd name="T62" fmla="*/ 372171 w 604011"/>
              <a:gd name="T63" fmla="*/ 372171 w 604011"/>
              <a:gd name="T64" fmla="*/ 372171 w 604011"/>
              <a:gd name="T65" fmla="*/ 372171 w 604011"/>
              <a:gd name="T66" fmla="*/ 372171 w 604011"/>
              <a:gd name="T67" fmla="*/ 372171 w 604011"/>
              <a:gd name="T68" fmla="*/ 372171 w 604011"/>
              <a:gd name="T69" fmla="*/ 372171 w 604011"/>
              <a:gd name="T70" fmla="*/ 372171 w 604011"/>
              <a:gd name="T71" fmla="*/ 372171 w 604011"/>
              <a:gd name="T72" fmla="*/ 372171 w 604011"/>
              <a:gd name="T73" fmla="*/ 372171 w 604011"/>
              <a:gd name="T74" fmla="*/ 372171 w 604011"/>
              <a:gd name="T75" fmla="*/ 372171 w 604011"/>
              <a:gd name="T76" fmla="*/ 372171 w 604011"/>
              <a:gd name="T77" fmla="*/ 372171 w 604011"/>
              <a:gd name="T78" fmla="*/ 372171 w 604011"/>
              <a:gd name="T79" fmla="*/ 372171 w 604011"/>
              <a:gd name="T80" fmla="*/ 372171 w 604011"/>
              <a:gd name="T81" fmla="*/ 372171 w 604011"/>
              <a:gd name="T82" fmla="*/ 372171 w 604011"/>
              <a:gd name="T83" fmla="*/ 372171 w 604011"/>
              <a:gd name="T84" fmla="*/ 372171 w 604011"/>
              <a:gd name="T85" fmla="*/ 372171 w 604011"/>
              <a:gd name="T86" fmla="*/ 372171 w 604011"/>
              <a:gd name="T87" fmla="*/ 372171 w 604011"/>
              <a:gd name="T88" fmla="*/ 372171 w 604011"/>
              <a:gd name="T89" fmla="*/ 372171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934" h="5010">
                <a:moveTo>
                  <a:pt x="2420" y="689"/>
                </a:moveTo>
                <a:lnTo>
                  <a:pt x="2420" y="438"/>
                </a:lnTo>
                <a:cubicBezTo>
                  <a:pt x="2420" y="197"/>
                  <a:pt x="2223" y="0"/>
                  <a:pt x="1981" y="0"/>
                </a:cubicBezTo>
                <a:lnTo>
                  <a:pt x="1953" y="0"/>
                </a:lnTo>
                <a:cubicBezTo>
                  <a:pt x="1712" y="0"/>
                  <a:pt x="1515" y="197"/>
                  <a:pt x="1515" y="438"/>
                </a:cubicBezTo>
                <a:lnTo>
                  <a:pt x="1515" y="689"/>
                </a:lnTo>
                <a:cubicBezTo>
                  <a:pt x="648" y="894"/>
                  <a:pt x="0" y="1674"/>
                  <a:pt x="0" y="2603"/>
                </a:cubicBezTo>
                <a:lnTo>
                  <a:pt x="0" y="4468"/>
                </a:lnTo>
                <a:cubicBezTo>
                  <a:pt x="0" y="4650"/>
                  <a:pt x="208" y="4786"/>
                  <a:pt x="634" y="4884"/>
                </a:cubicBezTo>
                <a:cubicBezTo>
                  <a:pt x="992" y="4965"/>
                  <a:pt x="1465" y="5010"/>
                  <a:pt x="1967" y="5010"/>
                </a:cubicBezTo>
                <a:cubicBezTo>
                  <a:pt x="2469" y="5010"/>
                  <a:pt x="2943" y="4965"/>
                  <a:pt x="3300" y="4884"/>
                </a:cubicBezTo>
                <a:cubicBezTo>
                  <a:pt x="3727" y="4786"/>
                  <a:pt x="3934" y="4650"/>
                  <a:pt x="3934" y="4468"/>
                </a:cubicBezTo>
                <a:lnTo>
                  <a:pt x="3934" y="2603"/>
                </a:lnTo>
                <a:cubicBezTo>
                  <a:pt x="3934" y="1674"/>
                  <a:pt x="3287" y="894"/>
                  <a:pt x="2420" y="689"/>
                </a:cubicBezTo>
                <a:close/>
                <a:moveTo>
                  <a:pt x="1755" y="438"/>
                </a:moveTo>
                <a:cubicBezTo>
                  <a:pt x="1755" y="329"/>
                  <a:pt x="1844" y="240"/>
                  <a:pt x="1953" y="240"/>
                </a:cubicBezTo>
                <a:lnTo>
                  <a:pt x="1981" y="240"/>
                </a:lnTo>
                <a:cubicBezTo>
                  <a:pt x="2091" y="240"/>
                  <a:pt x="2180" y="329"/>
                  <a:pt x="2180" y="438"/>
                </a:cubicBezTo>
                <a:lnTo>
                  <a:pt x="2180" y="648"/>
                </a:lnTo>
                <a:cubicBezTo>
                  <a:pt x="2110" y="640"/>
                  <a:pt x="2039" y="636"/>
                  <a:pt x="1967" y="636"/>
                </a:cubicBezTo>
                <a:cubicBezTo>
                  <a:pt x="1896" y="636"/>
                  <a:pt x="1825" y="640"/>
                  <a:pt x="1755" y="648"/>
                </a:cubicBezTo>
                <a:lnTo>
                  <a:pt x="1755" y="438"/>
                </a:lnTo>
                <a:close/>
                <a:moveTo>
                  <a:pt x="3694" y="4182"/>
                </a:moveTo>
                <a:cubicBezTo>
                  <a:pt x="3536" y="4103"/>
                  <a:pt x="3301" y="4040"/>
                  <a:pt x="2988" y="3994"/>
                </a:cubicBezTo>
                <a:cubicBezTo>
                  <a:pt x="2923" y="3984"/>
                  <a:pt x="2862" y="4030"/>
                  <a:pt x="2852" y="4095"/>
                </a:cubicBezTo>
                <a:cubicBezTo>
                  <a:pt x="2842" y="4161"/>
                  <a:pt x="2887" y="4222"/>
                  <a:pt x="2953" y="4231"/>
                </a:cubicBezTo>
                <a:cubicBezTo>
                  <a:pt x="3485" y="4310"/>
                  <a:pt x="3663" y="4425"/>
                  <a:pt x="3692" y="4467"/>
                </a:cubicBezTo>
                <a:cubicBezTo>
                  <a:pt x="3675" y="4489"/>
                  <a:pt x="3585" y="4579"/>
                  <a:pt x="3191" y="4662"/>
                </a:cubicBezTo>
                <a:cubicBezTo>
                  <a:pt x="2857" y="4732"/>
                  <a:pt x="2423" y="4770"/>
                  <a:pt x="1967" y="4770"/>
                </a:cubicBezTo>
                <a:cubicBezTo>
                  <a:pt x="1512" y="4770"/>
                  <a:pt x="1077" y="4732"/>
                  <a:pt x="744" y="4662"/>
                </a:cubicBezTo>
                <a:cubicBezTo>
                  <a:pt x="350" y="4579"/>
                  <a:pt x="259" y="4489"/>
                  <a:pt x="243" y="4467"/>
                </a:cubicBezTo>
                <a:cubicBezTo>
                  <a:pt x="272" y="4425"/>
                  <a:pt x="449" y="4310"/>
                  <a:pt x="982" y="4231"/>
                </a:cubicBezTo>
                <a:cubicBezTo>
                  <a:pt x="1047" y="4222"/>
                  <a:pt x="1092" y="4161"/>
                  <a:pt x="1083" y="4095"/>
                </a:cubicBezTo>
                <a:cubicBezTo>
                  <a:pt x="1073" y="4030"/>
                  <a:pt x="1012" y="3984"/>
                  <a:pt x="946" y="3994"/>
                </a:cubicBezTo>
                <a:cubicBezTo>
                  <a:pt x="634" y="4040"/>
                  <a:pt x="398" y="4103"/>
                  <a:pt x="240" y="4182"/>
                </a:cubicBezTo>
                <a:lnTo>
                  <a:pt x="240" y="2603"/>
                </a:lnTo>
                <a:cubicBezTo>
                  <a:pt x="240" y="1651"/>
                  <a:pt x="1015" y="876"/>
                  <a:pt x="1967" y="876"/>
                </a:cubicBezTo>
                <a:cubicBezTo>
                  <a:pt x="2920" y="876"/>
                  <a:pt x="3694" y="1651"/>
                  <a:pt x="3694" y="2603"/>
                </a:cubicBezTo>
                <a:lnTo>
                  <a:pt x="3694" y="4182"/>
                </a:lnTo>
                <a:close/>
                <a:moveTo>
                  <a:pt x="3008" y="1802"/>
                </a:moveTo>
                <a:cubicBezTo>
                  <a:pt x="2950" y="1808"/>
                  <a:pt x="2892" y="1816"/>
                  <a:pt x="2835" y="1828"/>
                </a:cubicBezTo>
                <a:cubicBezTo>
                  <a:pt x="2405" y="1913"/>
                  <a:pt x="2035" y="2161"/>
                  <a:pt x="1791" y="2525"/>
                </a:cubicBezTo>
                <a:cubicBezTo>
                  <a:pt x="1791" y="2526"/>
                  <a:pt x="1790" y="2526"/>
                  <a:pt x="1790" y="2527"/>
                </a:cubicBezTo>
                <a:cubicBezTo>
                  <a:pt x="1541" y="2309"/>
                  <a:pt x="1210" y="2210"/>
                  <a:pt x="877" y="2257"/>
                </a:cubicBezTo>
                <a:cubicBezTo>
                  <a:pt x="837" y="2263"/>
                  <a:pt x="797" y="2271"/>
                  <a:pt x="757" y="2281"/>
                </a:cubicBezTo>
                <a:cubicBezTo>
                  <a:pt x="707" y="2294"/>
                  <a:pt x="671" y="2337"/>
                  <a:pt x="667" y="2388"/>
                </a:cubicBezTo>
                <a:cubicBezTo>
                  <a:pt x="660" y="2472"/>
                  <a:pt x="663" y="2557"/>
                  <a:pt x="675" y="2642"/>
                </a:cubicBezTo>
                <a:cubicBezTo>
                  <a:pt x="741" y="3104"/>
                  <a:pt x="1076" y="3473"/>
                  <a:pt x="1522" y="3587"/>
                </a:cubicBezTo>
                <a:cubicBezTo>
                  <a:pt x="1527" y="3643"/>
                  <a:pt x="1536" y="3700"/>
                  <a:pt x="1547" y="3756"/>
                </a:cubicBezTo>
                <a:cubicBezTo>
                  <a:pt x="1567" y="3855"/>
                  <a:pt x="1595" y="3953"/>
                  <a:pt x="1633" y="4046"/>
                </a:cubicBezTo>
                <a:lnTo>
                  <a:pt x="1503" y="4267"/>
                </a:lnTo>
                <a:cubicBezTo>
                  <a:pt x="1469" y="4325"/>
                  <a:pt x="1489" y="4398"/>
                  <a:pt x="1546" y="4432"/>
                </a:cubicBezTo>
                <a:cubicBezTo>
                  <a:pt x="1565" y="4443"/>
                  <a:pt x="1586" y="4448"/>
                  <a:pt x="1606" y="4448"/>
                </a:cubicBezTo>
                <a:cubicBezTo>
                  <a:pt x="1648" y="4448"/>
                  <a:pt x="1688" y="4427"/>
                  <a:pt x="1710" y="4389"/>
                </a:cubicBezTo>
                <a:lnTo>
                  <a:pt x="1840" y="4168"/>
                </a:lnTo>
                <a:cubicBezTo>
                  <a:pt x="1877" y="4163"/>
                  <a:pt x="1915" y="4157"/>
                  <a:pt x="1951" y="4149"/>
                </a:cubicBezTo>
                <a:cubicBezTo>
                  <a:pt x="2381" y="4064"/>
                  <a:pt x="2751" y="3816"/>
                  <a:pt x="2995" y="3452"/>
                </a:cubicBezTo>
                <a:cubicBezTo>
                  <a:pt x="3238" y="3088"/>
                  <a:pt x="3325" y="2650"/>
                  <a:pt x="3239" y="2221"/>
                </a:cubicBezTo>
                <a:cubicBezTo>
                  <a:pt x="3215" y="2101"/>
                  <a:pt x="3178" y="1984"/>
                  <a:pt x="3129" y="1873"/>
                </a:cubicBezTo>
                <a:cubicBezTo>
                  <a:pt x="3108" y="1826"/>
                  <a:pt x="3060" y="1798"/>
                  <a:pt x="3008" y="1802"/>
                </a:cubicBezTo>
                <a:close/>
                <a:moveTo>
                  <a:pt x="1518" y="3335"/>
                </a:moveTo>
                <a:cubicBezTo>
                  <a:pt x="1198" y="3228"/>
                  <a:pt x="962" y="2950"/>
                  <a:pt x="913" y="2608"/>
                </a:cubicBezTo>
                <a:cubicBezTo>
                  <a:pt x="907" y="2571"/>
                  <a:pt x="904" y="2533"/>
                  <a:pt x="904" y="2496"/>
                </a:cubicBezTo>
                <a:cubicBezTo>
                  <a:pt x="906" y="2496"/>
                  <a:pt x="908" y="2495"/>
                  <a:pt x="911" y="2495"/>
                </a:cubicBezTo>
                <a:cubicBezTo>
                  <a:pt x="1191" y="2455"/>
                  <a:pt x="1469" y="2546"/>
                  <a:pt x="1669" y="2742"/>
                </a:cubicBezTo>
                <a:cubicBezTo>
                  <a:pt x="1581" y="2929"/>
                  <a:pt x="1530" y="3130"/>
                  <a:pt x="1518" y="3335"/>
                </a:cubicBezTo>
                <a:close/>
                <a:moveTo>
                  <a:pt x="2795" y="3319"/>
                </a:moveTo>
                <a:cubicBezTo>
                  <a:pt x="2606" y="3602"/>
                  <a:pt x="2327" y="3802"/>
                  <a:pt x="2002" y="3891"/>
                </a:cubicBezTo>
                <a:lnTo>
                  <a:pt x="2521" y="3008"/>
                </a:lnTo>
                <a:cubicBezTo>
                  <a:pt x="2554" y="2951"/>
                  <a:pt x="2535" y="2877"/>
                  <a:pt x="2478" y="2844"/>
                </a:cubicBezTo>
                <a:cubicBezTo>
                  <a:pt x="2459" y="2833"/>
                  <a:pt x="2438" y="2827"/>
                  <a:pt x="2417" y="2827"/>
                </a:cubicBezTo>
                <a:cubicBezTo>
                  <a:pt x="2376" y="2827"/>
                  <a:pt x="2336" y="2849"/>
                  <a:pt x="2314" y="2887"/>
                </a:cubicBezTo>
                <a:lnTo>
                  <a:pt x="1796" y="3769"/>
                </a:lnTo>
                <a:cubicBezTo>
                  <a:pt x="1791" y="3749"/>
                  <a:pt x="1786" y="3729"/>
                  <a:pt x="1782" y="3709"/>
                </a:cubicBezTo>
                <a:cubicBezTo>
                  <a:pt x="1768" y="3636"/>
                  <a:pt x="1759" y="3563"/>
                  <a:pt x="1756" y="3490"/>
                </a:cubicBezTo>
                <a:cubicBezTo>
                  <a:pt x="1756" y="3488"/>
                  <a:pt x="1756" y="3486"/>
                  <a:pt x="1756" y="3484"/>
                </a:cubicBezTo>
                <a:cubicBezTo>
                  <a:pt x="1747" y="3239"/>
                  <a:pt x="1804" y="2995"/>
                  <a:pt x="1920" y="2777"/>
                </a:cubicBezTo>
                <a:cubicBezTo>
                  <a:pt x="1921" y="2776"/>
                  <a:pt x="1922" y="2774"/>
                  <a:pt x="1922" y="2772"/>
                </a:cubicBezTo>
                <a:cubicBezTo>
                  <a:pt x="1943" y="2733"/>
                  <a:pt x="1966" y="2695"/>
                  <a:pt x="1991" y="2658"/>
                </a:cubicBezTo>
                <a:cubicBezTo>
                  <a:pt x="2199" y="2347"/>
                  <a:pt x="2515" y="2136"/>
                  <a:pt x="2882" y="2063"/>
                </a:cubicBezTo>
                <a:cubicBezTo>
                  <a:pt x="2902" y="2059"/>
                  <a:pt x="2922" y="2055"/>
                  <a:pt x="2943" y="2052"/>
                </a:cubicBezTo>
                <a:cubicBezTo>
                  <a:pt x="2969" y="2122"/>
                  <a:pt x="2989" y="2194"/>
                  <a:pt x="3004" y="2268"/>
                </a:cubicBezTo>
                <a:cubicBezTo>
                  <a:pt x="3077" y="2634"/>
                  <a:pt x="3003" y="3008"/>
                  <a:pt x="2795" y="3319"/>
                </a:cubicBezTo>
                <a:close/>
                <a:moveTo>
                  <a:pt x="755" y="1773"/>
                </a:moveTo>
                <a:cubicBezTo>
                  <a:pt x="876" y="1622"/>
                  <a:pt x="1017" y="1490"/>
                  <a:pt x="1176" y="1380"/>
                </a:cubicBezTo>
                <a:cubicBezTo>
                  <a:pt x="1230" y="1342"/>
                  <a:pt x="1305" y="1355"/>
                  <a:pt x="1343" y="1410"/>
                </a:cubicBezTo>
                <a:cubicBezTo>
                  <a:pt x="1381" y="1464"/>
                  <a:pt x="1367" y="1539"/>
                  <a:pt x="1313" y="1577"/>
                </a:cubicBezTo>
                <a:cubicBezTo>
                  <a:pt x="1173" y="1674"/>
                  <a:pt x="1049" y="1790"/>
                  <a:pt x="943" y="1923"/>
                </a:cubicBezTo>
                <a:cubicBezTo>
                  <a:pt x="919" y="1953"/>
                  <a:pt x="884" y="1968"/>
                  <a:pt x="849" y="1968"/>
                </a:cubicBezTo>
                <a:cubicBezTo>
                  <a:pt x="822" y="1968"/>
                  <a:pt x="796" y="1959"/>
                  <a:pt x="774" y="1942"/>
                </a:cubicBezTo>
                <a:cubicBezTo>
                  <a:pt x="722" y="1901"/>
                  <a:pt x="714" y="1825"/>
                  <a:pt x="755" y="1773"/>
                </a:cubicBezTo>
                <a:close/>
              </a:path>
            </a:pathLst>
          </a:custGeom>
          <a:solidFill>
            <a:srgbClr val="C0B6B4"/>
          </a:solidFill>
          <a:ln>
            <a:noFill/>
          </a:ln>
        </p:spPr>
        <p:txBody>
          <a:bodyPr/>
          <a:lstStyle/>
          <a:p>
            <a:endParaRPr lang="zh-CN" altLang="en-US">
              <a:cs typeface="+mn-ea"/>
              <a:sym typeface="+mn-lt"/>
            </a:endParaRPr>
          </a:p>
        </p:txBody>
      </p:sp>
      <p:sp>
        <p:nvSpPr>
          <p:cNvPr id="38" name="矩形 37"/>
          <p:cNvSpPr/>
          <p:nvPr/>
        </p:nvSpPr>
        <p:spPr>
          <a:xfrm>
            <a:off x="2585701" y="6049325"/>
            <a:ext cx="5692584" cy="338554"/>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600" b="0" i="0" u="none" strike="noStrike" kern="0" cap="none" spc="0" normalizeH="0" baseline="0" noProof="0" dirty="0">
                <a:ln>
                  <a:noFill/>
                </a:ln>
                <a:solidFill>
                  <a:srgbClr val="C0B6B4"/>
                </a:solidFill>
                <a:effectLst/>
                <a:uLnTx/>
                <a:uFillTx/>
                <a:cs typeface="+mn-ea"/>
                <a:sym typeface="+mn-lt"/>
              </a:rPr>
              <a:t>Lorem ipsum dolor sit amet, consectetur adipiscing elit. </a:t>
            </a:r>
            <a:endParaRPr kumimoji="0" lang="zh-CN" altLang="en-US" sz="1600" b="0" i="0" u="none" strike="noStrike" kern="0" cap="none" spc="0" normalizeH="0" baseline="0" noProof="0" dirty="0">
              <a:ln>
                <a:noFill/>
              </a:ln>
              <a:solidFill>
                <a:srgbClr val="C0B6B4"/>
              </a:solidFill>
              <a:effectLst/>
              <a:uLnTx/>
              <a:uFillTx/>
              <a:cs typeface="+mn-ea"/>
              <a:sym typeface="+mn-lt"/>
            </a:endParaRPr>
          </a:p>
        </p:txBody>
      </p:sp>
      <p:sp>
        <p:nvSpPr>
          <p:cNvPr id="43" name="Text Placeholder 32"/>
          <p:cNvSpPr txBox="1"/>
          <p:nvPr/>
        </p:nvSpPr>
        <p:spPr>
          <a:xfrm>
            <a:off x="3875901" y="3930082"/>
            <a:ext cx="2149672" cy="923330"/>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50000"/>
              </a:lnSpc>
              <a:buNone/>
            </a:pPr>
            <a:r>
              <a:rPr lang="zh-CN" altLang="en-US" sz="1000" dirty="0">
                <a:solidFill>
                  <a:schemeClr val="bg1">
                    <a:lumMod val="50000"/>
                  </a:schemeClr>
                </a:solidFill>
                <a:latin typeface="+mn-lt"/>
                <a:cs typeface="+mn-ea"/>
                <a:sym typeface="+mn-lt"/>
              </a:rPr>
              <a:t>请替换文字内容，修改文字内容，也可以直接复制你的内容到此。请替换文字内容，请替换文字内容，修改文字内容，也可以直接复制</a:t>
            </a:r>
            <a:endParaRPr lang="en-US" altLang="zh-CN" sz="1000" dirty="0">
              <a:solidFill>
                <a:schemeClr val="bg1">
                  <a:lumMod val="50000"/>
                </a:schemeClr>
              </a:solidFill>
              <a:latin typeface="+mn-lt"/>
              <a:cs typeface="+mn-ea"/>
              <a:sym typeface="+mn-lt"/>
            </a:endParaRPr>
          </a:p>
        </p:txBody>
      </p:sp>
      <p:sp>
        <p:nvSpPr>
          <p:cNvPr id="44" name="Text Placeholder 33"/>
          <p:cNvSpPr txBox="1"/>
          <p:nvPr/>
        </p:nvSpPr>
        <p:spPr>
          <a:xfrm>
            <a:off x="4098392" y="3529942"/>
            <a:ext cx="1704690" cy="246221"/>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buNone/>
            </a:pPr>
            <a:r>
              <a:rPr lang="zh-CN" altLang="en-US" sz="1600" b="1" dirty="0">
                <a:solidFill>
                  <a:schemeClr val="tx1">
                    <a:lumMod val="95000"/>
                    <a:lumOff val="5000"/>
                  </a:schemeClr>
                </a:solidFill>
                <a:latin typeface="+mn-lt"/>
                <a:cs typeface="+mn-ea"/>
                <a:sym typeface="+mn-lt"/>
              </a:rPr>
              <a:t>替换文字内容</a:t>
            </a:r>
            <a:endParaRPr lang="en-AU" sz="1600" b="1" dirty="0">
              <a:solidFill>
                <a:schemeClr val="tx1">
                  <a:lumMod val="95000"/>
                  <a:lumOff val="5000"/>
                </a:schemeClr>
              </a:solidFill>
              <a:latin typeface="+mn-lt"/>
              <a:cs typeface="+mn-ea"/>
              <a:sym typeface="+mn-lt"/>
            </a:endParaRPr>
          </a:p>
        </p:txBody>
      </p:sp>
      <p:sp>
        <p:nvSpPr>
          <p:cNvPr id="45" name="Text Placeholder 32"/>
          <p:cNvSpPr txBox="1"/>
          <p:nvPr/>
        </p:nvSpPr>
        <p:spPr>
          <a:xfrm>
            <a:off x="6344674" y="3930082"/>
            <a:ext cx="2149672" cy="923330"/>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50000"/>
              </a:lnSpc>
              <a:buNone/>
            </a:pPr>
            <a:r>
              <a:rPr lang="zh-CN" altLang="en-US" sz="1000" dirty="0">
                <a:solidFill>
                  <a:schemeClr val="bg1">
                    <a:lumMod val="50000"/>
                  </a:schemeClr>
                </a:solidFill>
                <a:latin typeface="+mn-lt"/>
                <a:cs typeface="+mn-ea"/>
                <a:sym typeface="+mn-lt"/>
              </a:rPr>
              <a:t>请替换文字内容，修改文字内容，也可以直接复制你的内容到此。请替换文字内容，请替换文字内容，修改文字内容，也可以直接复制</a:t>
            </a:r>
            <a:endParaRPr lang="en-US" altLang="zh-CN" sz="1000" dirty="0">
              <a:solidFill>
                <a:schemeClr val="bg1">
                  <a:lumMod val="50000"/>
                </a:schemeClr>
              </a:solidFill>
              <a:latin typeface="+mn-lt"/>
              <a:cs typeface="+mn-ea"/>
              <a:sym typeface="+mn-lt"/>
            </a:endParaRPr>
          </a:p>
        </p:txBody>
      </p:sp>
      <p:sp>
        <p:nvSpPr>
          <p:cNvPr id="46" name="Text Placeholder 33"/>
          <p:cNvSpPr txBox="1"/>
          <p:nvPr/>
        </p:nvSpPr>
        <p:spPr>
          <a:xfrm>
            <a:off x="6567165" y="3529942"/>
            <a:ext cx="1704690" cy="246221"/>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buNone/>
            </a:pPr>
            <a:r>
              <a:rPr lang="zh-CN" altLang="en-US" sz="1600" b="1" dirty="0">
                <a:solidFill>
                  <a:schemeClr val="tx1">
                    <a:lumMod val="95000"/>
                    <a:lumOff val="5000"/>
                  </a:schemeClr>
                </a:solidFill>
                <a:latin typeface="+mn-lt"/>
                <a:cs typeface="+mn-ea"/>
                <a:sym typeface="+mn-lt"/>
              </a:rPr>
              <a:t>替换文字内容</a:t>
            </a:r>
            <a:endParaRPr lang="en-AU" sz="1600" b="1" dirty="0">
              <a:solidFill>
                <a:schemeClr val="tx1">
                  <a:lumMod val="95000"/>
                  <a:lumOff val="5000"/>
                </a:schemeClr>
              </a:solidFill>
              <a:latin typeface="+mn-lt"/>
              <a:cs typeface="+mn-ea"/>
              <a:sym typeface="+mn-lt"/>
            </a:endParaRPr>
          </a:p>
        </p:txBody>
      </p:sp>
      <p:sp>
        <p:nvSpPr>
          <p:cNvPr id="47" name="Text Placeholder 32"/>
          <p:cNvSpPr txBox="1"/>
          <p:nvPr/>
        </p:nvSpPr>
        <p:spPr>
          <a:xfrm>
            <a:off x="8762337" y="3930082"/>
            <a:ext cx="2149672" cy="923330"/>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50000"/>
              </a:lnSpc>
              <a:buNone/>
            </a:pPr>
            <a:r>
              <a:rPr lang="zh-CN" altLang="en-US" sz="1000" dirty="0">
                <a:solidFill>
                  <a:schemeClr val="bg1">
                    <a:lumMod val="50000"/>
                  </a:schemeClr>
                </a:solidFill>
                <a:latin typeface="+mn-lt"/>
                <a:cs typeface="+mn-ea"/>
                <a:sym typeface="+mn-lt"/>
              </a:rPr>
              <a:t>请替换文字内容，修改文字内容，也可以直接复制你的内容到此。请替换文字内容，请替换文字内容，修改文字内容，也可以直接复制</a:t>
            </a:r>
            <a:endParaRPr lang="en-US" altLang="zh-CN" sz="1000" dirty="0">
              <a:solidFill>
                <a:schemeClr val="bg1">
                  <a:lumMod val="50000"/>
                </a:schemeClr>
              </a:solidFill>
              <a:latin typeface="+mn-lt"/>
              <a:cs typeface="+mn-ea"/>
              <a:sym typeface="+mn-lt"/>
            </a:endParaRPr>
          </a:p>
        </p:txBody>
      </p:sp>
      <p:sp>
        <p:nvSpPr>
          <p:cNvPr id="48" name="Text Placeholder 33"/>
          <p:cNvSpPr txBox="1"/>
          <p:nvPr/>
        </p:nvSpPr>
        <p:spPr>
          <a:xfrm>
            <a:off x="8984828" y="3529942"/>
            <a:ext cx="1704690" cy="246221"/>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lnSpc>
                <a:spcPct val="100000"/>
              </a:lnSpc>
              <a:buNone/>
            </a:pPr>
            <a:r>
              <a:rPr lang="zh-CN" altLang="en-US" sz="1600" b="1" dirty="0">
                <a:solidFill>
                  <a:schemeClr val="tx1">
                    <a:lumMod val="95000"/>
                    <a:lumOff val="5000"/>
                  </a:schemeClr>
                </a:solidFill>
                <a:latin typeface="+mn-lt"/>
                <a:cs typeface="+mn-ea"/>
                <a:sym typeface="+mn-lt"/>
              </a:rPr>
              <a:t>替换文字内容</a:t>
            </a:r>
            <a:endParaRPr lang="en-AU" sz="1600" b="1" dirty="0">
              <a:solidFill>
                <a:schemeClr val="tx1">
                  <a:lumMod val="95000"/>
                  <a:lumOff val="5000"/>
                </a:schemeClr>
              </a:solidFill>
              <a:latin typeface="+mn-lt"/>
              <a:cs typeface="+mn-ea"/>
              <a:sym typeface="+mn-lt"/>
            </a:endParaRPr>
          </a:p>
        </p:txBody>
      </p:sp>
      <p:sp>
        <p:nvSpPr>
          <p:cNvPr id="49" name="Shape 2413"/>
          <p:cNvSpPr/>
          <p:nvPr/>
        </p:nvSpPr>
        <p:spPr>
          <a:xfrm>
            <a:off x="8755967" y="5337683"/>
            <a:ext cx="346684" cy="338782"/>
          </a:xfrm>
          <a:custGeom>
            <a:avLst/>
            <a:gdLst/>
            <a:ahLst/>
            <a:cxnLst>
              <a:cxn ang="0">
                <a:pos x="wd2" y="hd2"/>
              </a:cxn>
              <a:cxn ang="5400000">
                <a:pos x="wd2" y="hd2"/>
              </a:cxn>
              <a:cxn ang="10800000">
                <a:pos x="wd2" y="hd2"/>
              </a:cxn>
              <a:cxn ang="16200000">
                <a:pos x="wd2" y="hd2"/>
              </a:cxn>
            </a:cxnLst>
            <a:rect l="0" t="0" r="r" b="b"/>
            <a:pathLst>
              <a:path w="21600" h="21319" extrusionOk="0">
                <a:moveTo>
                  <a:pt x="7530" y="4197"/>
                </a:moveTo>
                <a:lnTo>
                  <a:pt x="6680" y="3701"/>
                </a:lnTo>
                <a:lnTo>
                  <a:pt x="6189" y="4560"/>
                </a:lnTo>
                <a:lnTo>
                  <a:pt x="7040" y="5056"/>
                </a:lnTo>
                <a:cubicBezTo>
                  <a:pt x="7040" y="5056"/>
                  <a:pt x="7530" y="4197"/>
                  <a:pt x="7530" y="4197"/>
                </a:cubicBezTo>
                <a:close/>
                <a:moveTo>
                  <a:pt x="8512" y="2479"/>
                </a:moveTo>
                <a:lnTo>
                  <a:pt x="7662" y="1984"/>
                </a:lnTo>
                <a:lnTo>
                  <a:pt x="7171" y="2843"/>
                </a:lnTo>
                <a:lnTo>
                  <a:pt x="8021" y="3339"/>
                </a:lnTo>
                <a:cubicBezTo>
                  <a:pt x="8021" y="3339"/>
                  <a:pt x="8512" y="2479"/>
                  <a:pt x="8512" y="2479"/>
                </a:cubicBezTo>
                <a:close/>
                <a:moveTo>
                  <a:pt x="20618" y="8428"/>
                </a:moveTo>
                <a:lnTo>
                  <a:pt x="982" y="8428"/>
                </a:lnTo>
                <a:lnTo>
                  <a:pt x="982" y="6445"/>
                </a:lnTo>
                <a:lnTo>
                  <a:pt x="20618" y="6445"/>
                </a:lnTo>
                <a:cubicBezTo>
                  <a:pt x="20618" y="6445"/>
                  <a:pt x="20618" y="8428"/>
                  <a:pt x="20618" y="8428"/>
                </a:cubicBezTo>
                <a:close/>
                <a:moveTo>
                  <a:pt x="18655" y="20327"/>
                </a:moveTo>
                <a:lnTo>
                  <a:pt x="2945" y="20327"/>
                </a:lnTo>
                <a:lnTo>
                  <a:pt x="2945" y="9420"/>
                </a:lnTo>
                <a:lnTo>
                  <a:pt x="18655" y="9420"/>
                </a:lnTo>
                <a:cubicBezTo>
                  <a:pt x="18655" y="9420"/>
                  <a:pt x="18655" y="20327"/>
                  <a:pt x="18655" y="20327"/>
                </a:cubicBezTo>
                <a:close/>
                <a:moveTo>
                  <a:pt x="6811" y="1488"/>
                </a:moveTo>
                <a:cubicBezTo>
                  <a:pt x="7083" y="1014"/>
                  <a:pt x="7683" y="851"/>
                  <a:pt x="8153" y="1125"/>
                </a:cubicBezTo>
                <a:lnTo>
                  <a:pt x="9854" y="2117"/>
                </a:lnTo>
                <a:lnTo>
                  <a:pt x="7946" y="5454"/>
                </a:lnTo>
                <a:lnTo>
                  <a:pt x="5759" y="5454"/>
                </a:lnTo>
                <a:lnTo>
                  <a:pt x="5698" y="5419"/>
                </a:lnTo>
                <a:lnTo>
                  <a:pt x="5678" y="5454"/>
                </a:lnTo>
                <a:lnTo>
                  <a:pt x="4545" y="5454"/>
                </a:lnTo>
                <a:cubicBezTo>
                  <a:pt x="4545" y="5454"/>
                  <a:pt x="6811" y="1488"/>
                  <a:pt x="6811" y="1488"/>
                </a:cubicBezTo>
                <a:close/>
                <a:moveTo>
                  <a:pt x="15577" y="5454"/>
                </a:moveTo>
                <a:lnTo>
                  <a:pt x="9079" y="5454"/>
                </a:lnTo>
                <a:lnTo>
                  <a:pt x="10704" y="2612"/>
                </a:lnTo>
                <a:cubicBezTo>
                  <a:pt x="10704" y="2612"/>
                  <a:pt x="15577" y="5454"/>
                  <a:pt x="15577" y="5454"/>
                </a:cubicBezTo>
                <a:close/>
                <a:moveTo>
                  <a:pt x="15930" y="2759"/>
                </a:moveTo>
                <a:cubicBezTo>
                  <a:pt x="16454" y="2617"/>
                  <a:pt x="16991" y="2931"/>
                  <a:pt x="17132" y="3460"/>
                </a:cubicBezTo>
                <a:lnTo>
                  <a:pt x="17661" y="5454"/>
                </a:lnTo>
                <a:lnTo>
                  <a:pt x="17540" y="5454"/>
                </a:lnTo>
                <a:lnTo>
                  <a:pt x="16279" y="4718"/>
                </a:lnTo>
                <a:lnTo>
                  <a:pt x="16438" y="4674"/>
                </a:lnTo>
                <a:lnTo>
                  <a:pt x="16184" y="3716"/>
                </a:lnTo>
                <a:lnTo>
                  <a:pt x="15236" y="3973"/>
                </a:lnTo>
                <a:lnTo>
                  <a:pt x="15279" y="4135"/>
                </a:lnTo>
                <a:lnTo>
                  <a:pt x="14076" y="3434"/>
                </a:lnTo>
                <a:lnTo>
                  <a:pt x="14033" y="3272"/>
                </a:lnTo>
                <a:cubicBezTo>
                  <a:pt x="14033" y="3272"/>
                  <a:pt x="15930" y="2759"/>
                  <a:pt x="15930" y="2759"/>
                </a:cubicBezTo>
                <a:close/>
                <a:moveTo>
                  <a:pt x="20618" y="5454"/>
                </a:moveTo>
                <a:lnTo>
                  <a:pt x="18678" y="5454"/>
                </a:lnTo>
                <a:lnTo>
                  <a:pt x="18081" y="3203"/>
                </a:lnTo>
                <a:cubicBezTo>
                  <a:pt x="17800" y="2145"/>
                  <a:pt x="16724" y="1518"/>
                  <a:pt x="15676" y="1801"/>
                </a:cubicBezTo>
                <a:lnTo>
                  <a:pt x="12671" y="2615"/>
                </a:lnTo>
                <a:lnTo>
                  <a:pt x="8644" y="266"/>
                </a:lnTo>
                <a:cubicBezTo>
                  <a:pt x="7704" y="-281"/>
                  <a:pt x="6504" y="44"/>
                  <a:pt x="5961" y="992"/>
                </a:cubicBezTo>
                <a:lnTo>
                  <a:pt x="3410" y="5454"/>
                </a:lnTo>
                <a:lnTo>
                  <a:pt x="982" y="5454"/>
                </a:lnTo>
                <a:cubicBezTo>
                  <a:pt x="440" y="5454"/>
                  <a:pt x="0" y="5898"/>
                  <a:pt x="0" y="6445"/>
                </a:cubicBezTo>
                <a:lnTo>
                  <a:pt x="0" y="8428"/>
                </a:lnTo>
                <a:cubicBezTo>
                  <a:pt x="0" y="8977"/>
                  <a:pt x="440" y="9420"/>
                  <a:pt x="982" y="9420"/>
                </a:cubicBezTo>
                <a:lnTo>
                  <a:pt x="1964" y="9420"/>
                </a:lnTo>
                <a:lnTo>
                  <a:pt x="1964" y="20327"/>
                </a:lnTo>
                <a:cubicBezTo>
                  <a:pt x="1964" y="20875"/>
                  <a:pt x="2403" y="21319"/>
                  <a:pt x="2945" y="21319"/>
                </a:cubicBezTo>
                <a:lnTo>
                  <a:pt x="18655" y="21319"/>
                </a:lnTo>
                <a:cubicBezTo>
                  <a:pt x="19197" y="21319"/>
                  <a:pt x="19636" y="20875"/>
                  <a:pt x="19636" y="20327"/>
                </a:cubicBezTo>
                <a:lnTo>
                  <a:pt x="19636" y="9420"/>
                </a:lnTo>
                <a:lnTo>
                  <a:pt x="20618" y="9420"/>
                </a:lnTo>
                <a:cubicBezTo>
                  <a:pt x="21160" y="9420"/>
                  <a:pt x="21600" y="8977"/>
                  <a:pt x="21600" y="8428"/>
                </a:cubicBezTo>
                <a:lnTo>
                  <a:pt x="21600" y="6445"/>
                </a:lnTo>
                <a:cubicBezTo>
                  <a:pt x="21600" y="5898"/>
                  <a:pt x="21160" y="5454"/>
                  <a:pt x="20618" y="5454"/>
                </a:cubicBezTo>
                <a:moveTo>
                  <a:pt x="7855" y="12395"/>
                </a:moveTo>
                <a:lnTo>
                  <a:pt x="13745" y="12395"/>
                </a:lnTo>
                <a:lnTo>
                  <a:pt x="13745" y="13386"/>
                </a:lnTo>
                <a:lnTo>
                  <a:pt x="7855" y="13386"/>
                </a:lnTo>
                <a:cubicBezTo>
                  <a:pt x="7855" y="13386"/>
                  <a:pt x="7855" y="12395"/>
                  <a:pt x="7855" y="12395"/>
                </a:cubicBezTo>
                <a:close/>
                <a:moveTo>
                  <a:pt x="7855" y="14378"/>
                </a:moveTo>
                <a:lnTo>
                  <a:pt x="13745" y="14378"/>
                </a:lnTo>
                <a:cubicBezTo>
                  <a:pt x="14288" y="14378"/>
                  <a:pt x="14727" y="13934"/>
                  <a:pt x="14727" y="13386"/>
                </a:cubicBezTo>
                <a:lnTo>
                  <a:pt x="14727" y="12395"/>
                </a:lnTo>
                <a:cubicBezTo>
                  <a:pt x="14727" y="11847"/>
                  <a:pt x="14288" y="11403"/>
                  <a:pt x="13745" y="11403"/>
                </a:cubicBezTo>
                <a:lnTo>
                  <a:pt x="7855" y="11403"/>
                </a:lnTo>
                <a:cubicBezTo>
                  <a:pt x="7312" y="11403"/>
                  <a:pt x="6873" y="11847"/>
                  <a:pt x="6873" y="12395"/>
                </a:cubicBezTo>
                <a:lnTo>
                  <a:pt x="6873" y="13386"/>
                </a:lnTo>
                <a:cubicBezTo>
                  <a:pt x="6873" y="13934"/>
                  <a:pt x="7312" y="14378"/>
                  <a:pt x="7855" y="14378"/>
                </a:cubicBezTo>
              </a:path>
            </a:pathLst>
          </a:custGeom>
          <a:solidFill>
            <a:srgbClr val="CDC5C3"/>
          </a:solidFill>
          <a:ln w="12700">
            <a:miter lim="400000"/>
          </a:ln>
        </p:spPr>
        <p:txBody>
          <a:bodyPr lIns="19507" tIns="19507" rIns="19507" bIns="19507" anchor="ctr"/>
          <a:lstStyle/>
          <a:p>
            <a:pPr algn="ctr" defTabSz="234315">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600">
              <a:solidFill>
                <a:srgbClr val="FFFFFF"/>
              </a:solidFill>
              <a:effectLst>
                <a:outerShdw blurRad="38100" dist="12700" dir="5400000" rotWithShape="0">
                  <a:srgbClr val="000000">
                    <a:alpha val="50000"/>
                  </a:srgbClr>
                </a:outerShdw>
              </a:effectLst>
              <a:cs typeface="+mn-ea"/>
              <a:sym typeface="+mn-lt"/>
            </a:endParaRPr>
          </a:p>
        </p:txBody>
      </p:sp>
      <p:sp>
        <p:nvSpPr>
          <p:cNvPr id="50" name="Shape 2430"/>
          <p:cNvSpPr/>
          <p:nvPr/>
        </p:nvSpPr>
        <p:spPr>
          <a:xfrm>
            <a:off x="10431119" y="5347233"/>
            <a:ext cx="346685" cy="346658"/>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rgbClr val="CDC5C3"/>
          </a:solidFill>
          <a:ln w="12700">
            <a:miter lim="400000"/>
          </a:ln>
        </p:spPr>
        <p:txBody>
          <a:bodyPr lIns="19507" tIns="19507" rIns="19507" bIns="19507" anchor="ctr"/>
          <a:lstStyle/>
          <a:p>
            <a:pPr algn="ctr" defTabSz="234315">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600">
              <a:solidFill>
                <a:srgbClr val="FFFFFF"/>
              </a:solidFill>
              <a:effectLst>
                <a:outerShdw blurRad="38100" dist="12700" dir="5400000" rotWithShape="0">
                  <a:srgbClr val="000000">
                    <a:alpha val="50000"/>
                  </a:srgbClr>
                </a:outerShdw>
              </a:effectLst>
              <a:cs typeface="+mn-ea"/>
              <a:sym typeface="+mn-lt"/>
            </a:endParaRPr>
          </a:p>
        </p:txBody>
      </p:sp>
      <p:sp>
        <p:nvSpPr>
          <p:cNvPr id="51" name="Shape 2465"/>
          <p:cNvSpPr/>
          <p:nvPr/>
        </p:nvSpPr>
        <p:spPr>
          <a:xfrm>
            <a:off x="9593543" y="5337683"/>
            <a:ext cx="346685" cy="346658"/>
          </a:xfrm>
          <a:custGeom>
            <a:avLst/>
            <a:gdLst/>
            <a:ahLst/>
            <a:cxnLst>
              <a:cxn ang="0">
                <a:pos x="wd2" y="hd2"/>
              </a:cxn>
              <a:cxn ang="5400000">
                <a:pos x="wd2" y="hd2"/>
              </a:cxn>
              <a:cxn ang="10800000">
                <a:pos x="wd2" y="hd2"/>
              </a:cxn>
              <a:cxn ang="16200000">
                <a:pos x="wd2" y="hd2"/>
              </a:cxn>
            </a:cxnLst>
            <a:rect l="0" t="0" r="r" b="b"/>
            <a:pathLst>
              <a:path w="21600" h="21600" extrusionOk="0">
                <a:moveTo>
                  <a:pt x="9579" y="17044"/>
                </a:moveTo>
                <a:cubicBezTo>
                  <a:pt x="9428" y="17174"/>
                  <a:pt x="9252" y="17274"/>
                  <a:pt x="9050" y="17344"/>
                </a:cubicBezTo>
                <a:cubicBezTo>
                  <a:pt x="8849" y="17415"/>
                  <a:pt x="8636" y="17450"/>
                  <a:pt x="8413" y="17450"/>
                </a:cubicBezTo>
                <a:cubicBezTo>
                  <a:pt x="7887" y="17450"/>
                  <a:pt x="7488" y="17288"/>
                  <a:pt x="7214" y="16966"/>
                </a:cubicBezTo>
                <a:cubicBezTo>
                  <a:pt x="6941" y="16644"/>
                  <a:pt x="6797" y="16226"/>
                  <a:pt x="6782" y="15715"/>
                </a:cubicBezTo>
                <a:lnTo>
                  <a:pt x="5864" y="15715"/>
                </a:lnTo>
                <a:cubicBezTo>
                  <a:pt x="5857" y="16122"/>
                  <a:pt x="5913" y="16486"/>
                  <a:pt x="6032" y="16805"/>
                </a:cubicBezTo>
                <a:cubicBezTo>
                  <a:pt x="6151" y="17123"/>
                  <a:pt x="6321" y="17393"/>
                  <a:pt x="6545" y="17611"/>
                </a:cubicBezTo>
                <a:cubicBezTo>
                  <a:pt x="6767" y="17830"/>
                  <a:pt x="7038" y="17995"/>
                  <a:pt x="7355" y="18106"/>
                </a:cubicBezTo>
                <a:cubicBezTo>
                  <a:pt x="7671" y="18218"/>
                  <a:pt x="8024" y="18273"/>
                  <a:pt x="8413" y="18273"/>
                </a:cubicBezTo>
                <a:cubicBezTo>
                  <a:pt x="8773" y="18273"/>
                  <a:pt x="9113" y="18223"/>
                  <a:pt x="9434" y="18123"/>
                </a:cubicBezTo>
                <a:cubicBezTo>
                  <a:pt x="9754" y="18023"/>
                  <a:pt x="10033" y="17873"/>
                  <a:pt x="10271" y="17672"/>
                </a:cubicBezTo>
                <a:cubicBezTo>
                  <a:pt x="10509" y="17472"/>
                  <a:pt x="10697" y="17222"/>
                  <a:pt x="10837" y="16922"/>
                </a:cubicBezTo>
                <a:cubicBezTo>
                  <a:pt x="10978" y="16621"/>
                  <a:pt x="11048" y="16275"/>
                  <a:pt x="11048" y="15881"/>
                </a:cubicBezTo>
                <a:cubicBezTo>
                  <a:pt x="11048" y="15407"/>
                  <a:pt x="10935" y="14995"/>
                  <a:pt x="10708" y="14646"/>
                </a:cubicBezTo>
                <a:cubicBezTo>
                  <a:pt x="10481" y="14298"/>
                  <a:pt x="10134" y="14072"/>
                  <a:pt x="9666" y="13968"/>
                </a:cubicBezTo>
                <a:lnTo>
                  <a:pt x="9666" y="13946"/>
                </a:lnTo>
                <a:cubicBezTo>
                  <a:pt x="9968" y="13805"/>
                  <a:pt x="10220" y="13597"/>
                  <a:pt x="10422" y="13323"/>
                </a:cubicBezTo>
                <a:cubicBezTo>
                  <a:pt x="10624" y="13048"/>
                  <a:pt x="10724" y="12734"/>
                  <a:pt x="10724" y="12377"/>
                </a:cubicBezTo>
                <a:cubicBezTo>
                  <a:pt x="10724" y="12014"/>
                  <a:pt x="10665" y="11698"/>
                  <a:pt x="10546" y="11432"/>
                </a:cubicBezTo>
                <a:cubicBezTo>
                  <a:pt x="10427" y="11165"/>
                  <a:pt x="10263" y="10946"/>
                  <a:pt x="10055" y="10776"/>
                </a:cubicBezTo>
                <a:cubicBezTo>
                  <a:pt x="9846" y="10605"/>
                  <a:pt x="9599" y="10477"/>
                  <a:pt x="9315" y="10392"/>
                </a:cubicBezTo>
                <a:cubicBezTo>
                  <a:pt x="9030" y="10306"/>
                  <a:pt x="8722" y="10264"/>
                  <a:pt x="8391" y="10264"/>
                </a:cubicBezTo>
                <a:cubicBezTo>
                  <a:pt x="8010" y="10264"/>
                  <a:pt x="7673" y="10326"/>
                  <a:pt x="7382" y="10453"/>
                </a:cubicBezTo>
                <a:cubicBezTo>
                  <a:pt x="7090" y="10579"/>
                  <a:pt x="6847" y="10753"/>
                  <a:pt x="6653" y="10976"/>
                </a:cubicBezTo>
                <a:cubicBezTo>
                  <a:pt x="6459" y="11198"/>
                  <a:pt x="6309" y="11466"/>
                  <a:pt x="6204" y="11777"/>
                </a:cubicBezTo>
                <a:cubicBezTo>
                  <a:pt x="6100" y="12088"/>
                  <a:pt x="6040" y="12433"/>
                  <a:pt x="6026" y="12811"/>
                </a:cubicBezTo>
                <a:lnTo>
                  <a:pt x="6944" y="12811"/>
                </a:lnTo>
                <a:cubicBezTo>
                  <a:pt x="6944" y="12581"/>
                  <a:pt x="6972" y="12363"/>
                  <a:pt x="7031" y="12155"/>
                </a:cubicBezTo>
                <a:cubicBezTo>
                  <a:pt x="7088" y="11947"/>
                  <a:pt x="7177" y="11766"/>
                  <a:pt x="7296" y="11610"/>
                </a:cubicBezTo>
                <a:cubicBezTo>
                  <a:pt x="7414" y="11454"/>
                  <a:pt x="7565" y="11330"/>
                  <a:pt x="7749" y="11237"/>
                </a:cubicBezTo>
                <a:cubicBezTo>
                  <a:pt x="7932" y="11144"/>
                  <a:pt x="8147" y="11098"/>
                  <a:pt x="8391" y="11098"/>
                </a:cubicBezTo>
                <a:cubicBezTo>
                  <a:pt x="8780" y="11098"/>
                  <a:pt x="9104" y="11204"/>
                  <a:pt x="9364" y="11415"/>
                </a:cubicBezTo>
                <a:cubicBezTo>
                  <a:pt x="9623" y="11627"/>
                  <a:pt x="9752" y="11943"/>
                  <a:pt x="9752" y="12366"/>
                </a:cubicBezTo>
                <a:cubicBezTo>
                  <a:pt x="9752" y="12574"/>
                  <a:pt x="9713" y="12759"/>
                  <a:pt x="9634" y="12922"/>
                </a:cubicBezTo>
                <a:cubicBezTo>
                  <a:pt x="9554" y="13086"/>
                  <a:pt x="9448" y="13221"/>
                  <a:pt x="9315" y="13329"/>
                </a:cubicBezTo>
                <a:cubicBezTo>
                  <a:pt x="9182" y="13436"/>
                  <a:pt x="9027" y="13517"/>
                  <a:pt x="8851" y="13574"/>
                </a:cubicBezTo>
                <a:cubicBezTo>
                  <a:pt x="8674" y="13629"/>
                  <a:pt x="8488" y="13657"/>
                  <a:pt x="8294" y="13657"/>
                </a:cubicBezTo>
                <a:lnTo>
                  <a:pt x="7992" y="13657"/>
                </a:lnTo>
                <a:cubicBezTo>
                  <a:pt x="7963" y="13657"/>
                  <a:pt x="7930" y="13653"/>
                  <a:pt x="7895" y="13645"/>
                </a:cubicBezTo>
                <a:lnTo>
                  <a:pt x="7895" y="14447"/>
                </a:lnTo>
                <a:cubicBezTo>
                  <a:pt x="8067" y="14424"/>
                  <a:pt x="8251" y="14413"/>
                  <a:pt x="8445" y="14413"/>
                </a:cubicBezTo>
                <a:cubicBezTo>
                  <a:pt x="8676" y="14413"/>
                  <a:pt x="8890" y="14444"/>
                  <a:pt x="9088" y="14507"/>
                </a:cubicBezTo>
                <a:cubicBezTo>
                  <a:pt x="9286" y="14571"/>
                  <a:pt x="9457" y="14667"/>
                  <a:pt x="9601" y="14797"/>
                </a:cubicBezTo>
                <a:cubicBezTo>
                  <a:pt x="9745" y="14927"/>
                  <a:pt x="9860" y="15086"/>
                  <a:pt x="9947" y="15275"/>
                </a:cubicBezTo>
                <a:cubicBezTo>
                  <a:pt x="10033" y="15464"/>
                  <a:pt x="10076" y="15682"/>
                  <a:pt x="10076" y="15926"/>
                </a:cubicBezTo>
                <a:cubicBezTo>
                  <a:pt x="10076" y="16163"/>
                  <a:pt x="10031" y="16377"/>
                  <a:pt x="9941" y="16565"/>
                </a:cubicBezTo>
                <a:cubicBezTo>
                  <a:pt x="9851" y="16754"/>
                  <a:pt x="9731" y="16914"/>
                  <a:pt x="9579" y="17044"/>
                </a:cubicBezTo>
                <a:moveTo>
                  <a:pt x="14257" y="18151"/>
                </a:moveTo>
                <a:lnTo>
                  <a:pt x="15175" y="18151"/>
                </a:lnTo>
                <a:lnTo>
                  <a:pt x="15175" y="10264"/>
                </a:lnTo>
                <a:lnTo>
                  <a:pt x="14473" y="10264"/>
                </a:lnTo>
                <a:cubicBezTo>
                  <a:pt x="14422" y="10561"/>
                  <a:pt x="14329" y="10805"/>
                  <a:pt x="14192" y="10998"/>
                </a:cubicBezTo>
                <a:cubicBezTo>
                  <a:pt x="14055" y="11191"/>
                  <a:pt x="13888" y="11343"/>
                  <a:pt x="13690" y="11454"/>
                </a:cubicBezTo>
                <a:cubicBezTo>
                  <a:pt x="13492" y="11565"/>
                  <a:pt x="13271" y="11641"/>
                  <a:pt x="13026" y="11682"/>
                </a:cubicBezTo>
                <a:cubicBezTo>
                  <a:pt x="12781" y="11723"/>
                  <a:pt x="12529" y="11743"/>
                  <a:pt x="12270" y="11743"/>
                </a:cubicBezTo>
                <a:lnTo>
                  <a:pt x="12270" y="12499"/>
                </a:lnTo>
                <a:lnTo>
                  <a:pt x="14257" y="12499"/>
                </a:lnTo>
                <a:cubicBezTo>
                  <a:pt x="14257" y="12499"/>
                  <a:pt x="14257" y="18151"/>
                  <a:pt x="14257" y="18151"/>
                </a:cubicBezTo>
                <a:close/>
                <a:moveTo>
                  <a:pt x="20618" y="6873"/>
                </a:moveTo>
                <a:lnTo>
                  <a:pt x="982" y="6873"/>
                </a:lnTo>
                <a:lnTo>
                  <a:pt x="982" y="3928"/>
                </a:lnTo>
                <a:cubicBezTo>
                  <a:pt x="982" y="3385"/>
                  <a:pt x="1421" y="2945"/>
                  <a:pt x="1964" y="2945"/>
                </a:cubicBezTo>
                <a:lnTo>
                  <a:pt x="3927" y="2945"/>
                </a:lnTo>
                <a:lnTo>
                  <a:pt x="3927" y="4418"/>
                </a:lnTo>
                <a:cubicBezTo>
                  <a:pt x="3927" y="4690"/>
                  <a:pt x="4147" y="4909"/>
                  <a:pt x="4418" y="4909"/>
                </a:cubicBezTo>
                <a:cubicBezTo>
                  <a:pt x="4690" y="4909"/>
                  <a:pt x="4909" y="4690"/>
                  <a:pt x="4909" y="4418"/>
                </a:cubicBezTo>
                <a:lnTo>
                  <a:pt x="4909" y="2945"/>
                </a:lnTo>
                <a:lnTo>
                  <a:pt x="16691" y="2945"/>
                </a:lnTo>
                <a:lnTo>
                  <a:pt x="16691" y="4418"/>
                </a:lnTo>
                <a:cubicBezTo>
                  <a:pt x="16691" y="4690"/>
                  <a:pt x="16910" y="4909"/>
                  <a:pt x="17182" y="4909"/>
                </a:cubicBezTo>
                <a:cubicBezTo>
                  <a:pt x="17453" y="4909"/>
                  <a:pt x="17673" y="4690"/>
                  <a:pt x="17673" y="4418"/>
                </a:cubicBezTo>
                <a:lnTo>
                  <a:pt x="17673" y="2945"/>
                </a:lnTo>
                <a:lnTo>
                  <a:pt x="19636" y="2945"/>
                </a:lnTo>
                <a:cubicBezTo>
                  <a:pt x="20179" y="2945"/>
                  <a:pt x="20618" y="3385"/>
                  <a:pt x="20618" y="3928"/>
                </a:cubicBezTo>
                <a:cubicBezTo>
                  <a:pt x="20618" y="3928"/>
                  <a:pt x="20618" y="6873"/>
                  <a:pt x="20618" y="6873"/>
                </a:cubicBezTo>
                <a:close/>
                <a:moveTo>
                  <a:pt x="20618" y="19636"/>
                </a:moveTo>
                <a:cubicBezTo>
                  <a:pt x="20618" y="20179"/>
                  <a:pt x="20179" y="20618"/>
                  <a:pt x="19636" y="20618"/>
                </a:cubicBezTo>
                <a:lnTo>
                  <a:pt x="1964" y="20618"/>
                </a:lnTo>
                <a:cubicBezTo>
                  <a:pt x="1421" y="20618"/>
                  <a:pt x="982" y="20179"/>
                  <a:pt x="982" y="19636"/>
                </a:cubicBezTo>
                <a:lnTo>
                  <a:pt x="982" y="7855"/>
                </a:lnTo>
                <a:lnTo>
                  <a:pt x="20618" y="7855"/>
                </a:lnTo>
                <a:cubicBezTo>
                  <a:pt x="20618" y="7855"/>
                  <a:pt x="20618" y="19636"/>
                  <a:pt x="20618" y="19636"/>
                </a:cubicBezTo>
                <a:close/>
                <a:moveTo>
                  <a:pt x="19636" y="1964"/>
                </a:moveTo>
                <a:lnTo>
                  <a:pt x="17673" y="1964"/>
                </a:lnTo>
                <a:lnTo>
                  <a:pt x="17673" y="491"/>
                </a:lnTo>
                <a:cubicBezTo>
                  <a:pt x="17673" y="220"/>
                  <a:pt x="17453" y="0"/>
                  <a:pt x="17182" y="0"/>
                </a:cubicBezTo>
                <a:cubicBezTo>
                  <a:pt x="16910" y="0"/>
                  <a:pt x="16691" y="220"/>
                  <a:pt x="16691" y="491"/>
                </a:cubicBezTo>
                <a:lnTo>
                  <a:pt x="16691" y="1964"/>
                </a:lnTo>
                <a:lnTo>
                  <a:pt x="4909" y="1964"/>
                </a:lnTo>
                <a:lnTo>
                  <a:pt x="4909" y="491"/>
                </a:lnTo>
                <a:cubicBezTo>
                  <a:pt x="4909" y="220"/>
                  <a:pt x="4690" y="0"/>
                  <a:pt x="4418" y="0"/>
                </a:cubicBezTo>
                <a:cubicBezTo>
                  <a:pt x="4147" y="0"/>
                  <a:pt x="3927" y="220"/>
                  <a:pt x="3927" y="491"/>
                </a:cubicBezTo>
                <a:lnTo>
                  <a:pt x="3927" y="1964"/>
                </a:lnTo>
                <a:lnTo>
                  <a:pt x="1964" y="1964"/>
                </a:lnTo>
                <a:cubicBezTo>
                  <a:pt x="879" y="1964"/>
                  <a:pt x="0" y="2843"/>
                  <a:pt x="0" y="3928"/>
                </a:cubicBezTo>
                <a:lnTo>
                  <a:pt x="0" y="19636"/>
                </a:lnTo>
                <a:cubicBezTo>
                  <a:pt x="0" y="20721"/>
                  <a:pt x="879" y="21600"/>
                  <a:pt x="1964" y="21600"/>
                </a:cubicBezTo>
                <a:lnTo>
                  <a:pt x="19636" y="21600"/>
                </a:lnTo>
                <a:cubicBezTo>
                  <a:pt x="20721" y="21600"/>
                  <a:pt x="21600" y="20721"/>
                  <a:pt x="21600" y="19636"/>
                </a:cubicBezTo>
                <a:lnTo>
                  <a:pt x="21600" y="3928"/>
                </a:lnTo>
                <a:cubicBezTo>
                  <a:pt x="21600" y="2843"/>
                  <a:pt x="20721" y="1964"/>
                  <a:pt x="19636" y="1964"/>
                </a:cubicBezTo>
              </a:path>
            </a:pathLst>
          </a:custGeom>
          <a:solidFill>
            <a:srgbClr val="CDC5C3"/>
          </a:solidFill>
          <a:ln w="12700">
            <a:miter lim="400000"/>
          </a:ln>
        </p:spPr>
        <p:txBody>
          <a:bodyPr lIns="19507" tIns="19507" rIns="19507" bIns="19507" anchor="ctr"/>
          <a:lstStyle/>
          <a:p>
            <a:pPr algn="ctr" defTabSz="234315">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600">
              <a:solidFill>
                <a:srgbClr val="FFFFFF"/>
              </a:solidFill>
              <a:effectLst>
                <a:outerShdw blurRad="38100" dist="12700" dir="5400000" rotWithShape="0">
                  <a:srgbClr val="000000">
                    <a:alpha val="50000"/>
                  </a:srgbClr>
                </a:outerShdw>
              </a:effectLst>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300" advTm="0">
        <p14:pan/>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1000" fill="hold"/>
                                        <p:tgtEl>
                                          <p:spTgt spid="2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1" presetClass="entr" presetSubtype="1" fill="hold" nodeType="after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wheel(1)">
                                      <p:cBhvr>
                                        <p:cTn id="13" dur="500"/>
                                        <p:tgtEl>
                                          <p:spTgt spid="30"/>
                                        </p:tgtEl>
                                      </p:cBhvr>
                                    </p:animEffect>
                                  </p:childTnLst>
                                </p:cTn>
                              </p:par>
                            </p:childTnLst>
                          </p:cTn>
                        </p:par>
                        <p:par>
                          <p:cTn id="14" fill="hold">
                            <p:stCondLst>
                              <p:cond delay="1500"/>
                            </p:stCondLst>
                            <p:childTnLst>
                              <p:par>
                                <p:cTn id="15" presetID="14" presetClass="entr" presetSubtype="10" fill="hold" grpId="0" nodeType="afterEffect">
                                  <p:stCondLst>
                                    <p:cond delay="0"/>
                                  </p:stCondLst>
                                  <p:iterate type="lt">
                                    <p:tmPct val="10000"/>
                                  </p:iterate>
                                  <p:childTnLst>
                                    <p:set>
                                      <p:cBhvr>
                                        <p:cTn id="16" dur="1" fill="hold">
                                          <p:stCondLst>
                                            <p:cond delay="0"/>
                                          </p:stCondLst>
                                        </p:cTn>
                                        <p:tgtEl>
                                          <p:spTgt spid="29"/>
                                        </p:tgtEl>
                                        <p:attrNameLst>
                                          <p:attrName>style.visibility</p:attrName>
                                        </p:attrNameLst>
                                      </p:cBhvr>
                                      <p:to>
                                        <p:strVal val="visible"/>
                                      </p:to>
                                    </p:set>
                                    <p:animEffect transition="in" filter="randombar(horizontal)">
                                      <p:cBhvr>
                                        <p:cTn id="17" dur="500"/>
                                        <p:tgtEl>
                                          <p:spTgt spid="29"/>
                                        </p:tgtEl>
                                      </p:cBhvr>
                                    </p:animEffect>
                                  </p:childTnLst>
                                </p:cTn>
                              </p:par>
                            </p:childTnLst>
                          </p:cTn>
                        </p:par>
                        <p:par>
                          <p:cTn id="18" fill="hold">
                            <p:stCondLst>
                              <p:cond delay="1700"/>
                            </p:stCondLst>
                            <p:childTnLst>
                              <p:par>
                                <p:cTn id="19" presetID="14" presetClass="entr" presetSubtype="10" fill="hold" grpId="0" nodeType="afterEffect">
                                  <p:stCondLst>
                                    <p:cond delay="0"/>
                                  </p:stCondLst>
                                  <p:childTnLst>
                                    <p:set>
                                      <p:cBhvr>
                                        <p:cTn id="20" dur="1" fill="hold">
                                          <p:stCondLst>
                                            <p:cond delay="0"/>
                                          </p:stCondLst>
                                        </p:cTn>
                                        <p:tgtEl>
                                          <p:spTgt spid="38"/>
                                        </p:tgtEl>
                                        <p:attrNameLst>
                                          <p:attrName>style.visibility</p:attrName>
                                        </p:attrNameLst>
                                      </p:cBhvr>
                                      <p:to>
                                        <p:strVal val="visible"/>
                                      </p:to>
                                    </p:set>
                                    <p:animEffect transition="in" filter="randombar(horizontal)">
                                      <p:cBhvr>
                                        <p:cTn id="21" dur="500"/>
                                        <p:tgtEl>
                                          <p:spTgt spid="38"/>
                                        </p:tgtEl>
                                      </p:cBhvr>
                                    </p:animEffect>
                                  </p:childTnLst>
                                </p:cTn>
                              </p:par>
                              <p:par>
                                <p:cTn id="22" presetID="2" presetClass="entr" presetSubtype="1" accel="20000" decel="80000" fill="hold" nodeType="withEffect">
                                  <p:stCondLst>
                                    <p:cond delay="0"/>
                                  </p:stCondLst>
                                  <p:childTnLst>
                                    <p:set>
                                      <p:cBhvr>
                                        <p:cTn id="23" dur="1" fill="hold">
                                          <p:stCondLst>
                                            <p:cond delay="0"/>
                                          </p:stCondLst>
                                        </p:cTn>
                                        <p:tgtEl>
                                          <p:spTgt spid="6"/>
                                        </p:tgtEl>
                                        <p:attrNameLst>
                                          <p:attrName>style.visibility</p:attrName>
                                        </p:attrNameLst>
                                      </p:cBhvr>
                                      <p:to>
                                        <p:strVal val="visible"/>
                                      </p:to>
                                    </p:set>
                                    <p:anim calcmode="lin" valueType="num">
                                      <p:cBhvr additive="base">
                                        <p:cTn id="24" dur="1000" fill="hold"/>
                                        <p:tgtEl>
                                          <p:spTgt spid="6"/>
                                        </p:tgtEl>
                                        <p:attrNameLst>
                                          <p:attrName>ppt_x</p:attrName>
                                        </p:attrNameLst>
                                      </p:cBhvr>
                                      <p:tavLst>
                                        <p:tav tm="0">
                                          <p:val>
                                            <p:strVal val="#ppt_x"/>
                                          </p:val>
                                        </p:tav>
                                        <p:tav tm="100000">
                                          <p:val>
                                            <p:strVal val="#ppt_x"/>
                                          </p:val>
                                        </p:tav>
                                      </p:tavLst>
                                    </p:anim>
                                    <p:anim calcmode="lin" valueType="num">
                                      <p:cBhvr additive="base">
                                        <p:cTn id="25" dur="1000" fill="hold"/>
                                        <p:tgtEl>
                                          <p:spTgt spid="6"/>
                                        </p:tgtEl>
                                        <p:attrNameLst>
                                          <p:attrName>ppt_y</p:attrName>
                                        </p:attrNameLst>
                                      </p:cBhvr>
                                      <p:tavLst>
                                        <p:tav tm="0">
                                          <p:val>
                                            <p:strVal val="0-#ppt_h/2"/>
                                          </p:val>
                                        </p:tav>
                                        <p:tav tm="100000">
                                          <p:val>
                                            <p:strVal val="#ppt_y"/>
                                          </p:val>
                                        </p:tav>
                                      </p:tavLst>
                                    </p:anim>
                                  </p:childTnLst>
                                </p:cTn>
                              </p:par>
                              <p:par>
                                <p:cTn id="26" presetID="2" presetClass="entr" presetSubtype="1" accel="20000" decel="80000" fill="hold" grpId="0" nodeType="withEffect">
                                  <p:stCondLst>
                                    <p:cond delay="200"/>
                                  </p:stCondLst>
                                  <p:childTnLst>
                                    <p:set>
                                      <p:cBhvr>
                                        <p:cTn id="27" dur="1" fill="hold">
                                          <p:stCondLst>
                                            <p:cond delay="0"/>
                                          </p:stCondLst>
                                        </p:cTn>
                                        <p:tgtEl>
                                          <p:spTgt spid="5"/>
                                        </p:tgtEl>
                                        <p:attrNameLst>
                                          <p:attrName>style.visibility</p:attrName>
                                        </p:attrNameLst>
                                      </p:cBhvr>
                                      <p:to>
                                        <p:strVal val="visible"/>
                                      </p:to>
                                    </p:set>
                                    <p:anim calcmode="lin" valueType="num">
                                      <p:cBhvr additive="base">
                                        <p:cTn id="28" dur="1000" fill="hold"/>
                                        <p:tgtEl>
                                          <p:spTgt spid="5"/>
                                        </p:tgtEl>
                                        <p:attrNameLst>
                                          <p:attrName>ppt_x</p:attrName>
                                        </p:attrNameLst>
                                      </p:cBhvr>
                                      <p:tavLst>
                                        <p:tav tm="0">
                                          <p:val>
                                            <p:strVal val="#ppt_x"/>
                                          </p:val>
                                        </p:tav>
                                        <p:tav tm="100000">
                                          <p:val>
                                            <p:strVal val="#ppt_x"/>
                                          </p:val>
                                        </p:tav>
                                      </p:tavLst>
                                    </p:anim>
                                    <p:anim calcmode="lin" valueType="num">
                                      <p:cBhvr additive="base">
                                        <p:cTn id="29" dur="1000" fill="hold"/>
                                        <p:tgtEl>
                                          <p:spTgt spid="5"/>
                                        </p:tgtEl>
                                        <p:attrNameLst>
                                          <p:attrName>ppt_y</p:attrName>
                                        </p:attrNameLst>
                                      </p:cBhvr>
                                      <p:tavLst>
                                        <p:tav tm="0">
                                          <p:val>
                                            <p:strVal val="0-#ppt_h/2"/>
                                          </p:val>
                                        </p:tav>
                                        <p:tav tm="100000">
                                          <p:val>
                                            <p:strVal val="#ppt_y"/>
                                          </p:val>
                                        </p:tav>
                                      </p:tavLst>
                                    </p:anim>
                                  </p:childTnLst>
                                </p:cTn>
                              </p:par>
                            </p:childTnLst>
                          </p:cTn>
                        </p:par>
                        <p:par>
                          <p:cTn id="30" fill="hold">
                            <p:stCondLst>
                              <p:cond delay="2200"/>
                            </p:stCondLst>
                            <p:childTnLst>
                              <p:par>
                                <p:cTn id="31" presetID="53" presetClass="entr" presetSubtype="16" fill="hold" nodeType="afterEffect">
                                  <p:stCondLst>
                                    <p:cond delay="0"/>
                                  </p:stCondLst>
                                  <p:childTnLst>
                                    <p:set>
                                      <p:cBhvr>
                                        <p:cTn id="32" dur="1" fill="hold">
                                          <p:stCondLst>
                                            <p:cond delay="0"/>
                                          </p:stCondLst>
                                        </p:cTn>
                                        <p:tgtEl>
                                          <p:spTgt spid="32"/>
                                        </p:tgtEl>
                                        <p:attrNameLst>
                                          <p:attrName>style.visibility</p:attrName>
                                        </p:attrNameLst>
                                      </p:cBhvr>
                                      <p:to>
                                        <p:strVal val="visible"/>
                                      </p:to>
                                    </p:set>
                                    <p:anim calcmode="lin" valueType="num">
                                      <p:cBhvr>
                                        <p:cTn id="33" dur="500" fill="hold"/>
                                        <p:tgtEl>
                                          <p:spTgt spid="32"/>
                                        </p:tgtEl>
                                        <p:attrNameLst>
                                          <p:attrName>ppt_w</p:attrName>
                                        </p:attrNameLst>
                                      </p:cBhvr>
                                      <p:tavLst>
                                        <p:tav tm="0">
                                          <p:val>
                                            <p:fltVal val="0"/>
                                          </p:val>
                                        </p:tav>
                                        <p:tav tm="100000">
                                          <p:val>
                                            <p:strVal val="#ppt_w"/>
                                          </p:val>
                                        </p:tav>
                                      </p:tavLst>
                                    </p:anim>
                                    <p:anim calcmode="lin" valueType="num">
                                      <p:cBhvr>
                                        <p:cTn id="34" dur="500" fill="hold"/>
                                        <p:tgtEl>
                                          <p:spTgt spid="32"/>
                                        </p:tgtEl>
                                        <p:attrNameLst>
                                          <p:attrName>ppt_h</p:attrName>
                                        </p:attrNameLst>
                                      </p:cBhvr>
                                      <p:tavLst>
                                        <p:tav tm="0">
                                          <p:val>
                                            <p:fltVal val="0"/>
                                          </p:val>
                                        </p:tav>
                                        <p:tav tm="100000">
                                          <p:val>
                                            <p:strVal val="#ppt_h"/>
                                          </p:val>
                                        </p:tav>
                                      </p:tavLst>
                                    </p:anim>
                                    <p:animEffect transition="in" filter="fade">
                                      <p:cBhvr>
                                        <p:cTn id="35" dur="500"/>
                                        <p:tgtEl>
                                          <p:spTgt spid="32"/>
                                        </p:tgtEl>
                                      </p:cBhvr>
                                    </p:animEffect>
                                  </p:childTnLst>
                                </p:cTn>
                              </p:par>
                            </p:childTnLst>
                          </p:cTn>
                        </p:par>
                        <p:par>
                          <p:cTn id="36" fill="hold">
                            <p:stCondLst>
                              <p:cond delay="2700"/>
                            </p:stCondLst>
                            <p:childTnLst>
                              <p:par>
                                <p:cTn id="37" presetID="53" presetClass="entr" presetSubtype="16" fill="hold" grpId="0" nodeType="afterEffect">
                                  <p:stCondLst>
                                    <p:cond delay="0"/>
                                  </p:stCondLst>
                                  <p:childTnLst>
                                    <p:set>
                                      <p:cBhvr>
                                        <p:cTn id="38" dur="1" fill="hold">
                                          <p:stCondLst>
                                            <p:cond delay="0"/>
                                          </p:stCondLst>
                                        </p:cTn>
                                        <p:tgtEl>
                                          <p:spTgt spid="33"/>
                                        </p:tgtEl>
                                        <p:attrNameLst>
                                          <p:attrName>style.visibility</p:attrName>
                                        </p:attrNameLst>
                                      </p:cBhvr>
                                      <p:to>
                                        <p:strVal val="visible"/>
                                      </p:to>
                                    </p:set>
                                    <p:anim calcmode="lin" valueType="num">
                                      <p:cBhvr>
                                        <p:cTn id="39" dur="500" fill="hold"/>
                                        <p:tgtEl>
                                          <p:spTgt spid="33"/>
                                        </p:tgtEl>
                                        <p:attrNameLst>
                                          <p:attrName>ppt_w</p:attrName>
                                        </p:attrNameLst>
                                      </p:cBhvr>
                                      <p:tavLst>
                                        <p:tav tm="0">
                                          <p:val>
                                            <p:fltVal val="0"/>
                                          </p:val>
                                        </p:tav>
                                        <p:tav tm="100000">
                                          <p:val>
                                            <p:strVal val="#ppt_w"/>
                                          </p:val>
                                        </p:tav>
                                      </p:tavLst>
                                    </p:anim>
                                    <p:anim calcmode="lin" valueType="num">
                                      <p:cBhvr>
                                        <p:cTn id="40" dur="500" fill="hold"/>
                                        <p:tgtEl>
                                          <p:spTgt spid="33"/>
                                        </p:tgtEl>
                                        <p:attrNameLst>
                                          <p:attrName>ppt_h</p:attrName>
                                        </p:attrNameLst>
                                      </p:cBhvr>
                                      <p:tavLst>
                                        <p:tav tm="0">
                                          <p:val>
                                            <p:fltVal val="0"/>
                                          </p:val>
                                        </p:tav>
                                        <p:tav tm="100000">
                                          <p:val>
                                            <p:strVal val="#ppt_h"/>
                                          </p:val>
                                        </p:tav>
                                      </p:tavLst>
                                    </p:anim>
                                    <p:animEffect transition="in" filter="fade">
                                      <p:cBhvr>
                                        <p:cTn id="41" dur="500"/>
                                        <p:tgtEl>
                                          <p:spTgt spid="33"/>
                                        </p:tgtEl>
                                      </p:cBhvr>
                                    </p:animEffect>
                                  </p:childTnLst>
                                </p:cTn>
                              </p:par>
                            </p:childTnLst>
                          </p:cTn>
                        </p:par>
                        <p:par>
                          <p:cTn id="42" fill="hold">
                            <p:stCondLst>
                              <p:cond delay="3200"/>
                            </p:stCondLst>
                            <p:childTnLst>
                              <p:par>
                                <p:cTn id="43" presetID="53" presetClass="entr" presetSubtype="16" fill="hold" nodeType="afterEffect">
                                  <p:stCondLst>
                                    <p:cond delay="0"/>
                                  </p:stCondLst>
                                  <p:childTnLst>
                                    <p:set>
                                      <p:cBhvr>
                                        <p:cTn id="44" dur="1" fill="hold">
                                          <p:stCondLst>
                                            <p:cond delay="0"/>
                                          </p:stCondLst>
                                        </p:cTn>
                                        <p:tgtEl>
                                          <p:spTgt spid="34"/>
                                        </p:tgtEl>
                                        <p:attrNameLst>
                                          <p:attrName>style.visibility</p:attrName>
                                        </p:attrNameLst>
                                      </p:cBhvr>
                                      <p:to>
                                        <p:strVal val="visible"/>
                                      </p:to>
                                    </p:set>
                                    <p:anim calcmode="lin" valueType="num">
                                      <p:cBhvr>
                                        <p:cTn id="45" dur="500" fill="hold"/>
                                        <p:tgtEl>
                                          <p:spTgt spid="34"/>
                                        </p:tgtEl>
                                        <p:attrNameLst>
                                          <p:attrName>ppt_w</p:attrName>
                                        </p:attrNameLst>
                                      </p:cBhvr>
                                      <p:tavLst>
                                        <p:tav tm="0">
                                          <p:val>
                                            <p:fltVal val="0"/>
                                          </p:val>
                                        </p:tav>
                                        <p:tav tm="100000">
                                          <p:val>
                                            <p:strVal val="#ppt_w"/>
                                          </p:val>
                                        </p:tav>
                                      </p:tavLst>
                                    </p:anim>
                                    <p:anim calcmode="lin" valueType="num">
                                      <p:cBhvr>
                                        <p:cTn id="46" dur="500" fill="hold"/>
                                        <p:tgtEl>
                                          <p:spTgt spid="34"/>
                                        </p:tgtEl>
                                        <p:attrNameLst>
                                          <p:attrName>ppt_h</p:attrName>
                                        </p:attrNameLst>
                                      </p:cBhvr>
                                      <p:tavLst>
                                        <p:tav tm="0">
                                          <p:val>
                                            <p:fltVal val="0"/>
                                          </p:val>
                                        </p:tav>
                                        <p:tav tm="100000">
                                          <p:val>
                                            <p:strVal val="#ppt_h"/>
                                          </p:val>
                                        </p:tav>
                                      </p:tavLst>
                                    </p:anim>
                                    <p:animEffect transition="in" filter="fade">
                                      <p:cBhvr>
                                        <p:cTn id="47" dur="500"/>
                                        <p:tgtEl>
                                          <p:spTgt spid="34"/>
                                        </p:tgtEl>
                                      </p:cBhvr>
                                    </p:animEffect>
                                  </p:childTnLst>
                                </p:cTn>
                              </p:par>
                            </p:childTnLst>
                          </p:cTn>
                        </p:par>
                        <p:par>
                          <p:cTn id="48" fill="hold">
                            <p:stCondLst>
                              <p:cond delay="3700"/>
                            </p:stCondLst>
                            <p:childTnLst>
                              <p:par>
                                <p:cTn id="49" presetID="18" presetClass="entr" presetSubtype="12" fill="hold" grpId="0" nodeType="afterEffect">
                                  <p:stCondLst>
                                    <p:cond delay="0"/>
                                  </p:stCondLst>
                                  <p:childTnLst>
                                    <p:set>
                                      <p:cBhvr>
                                        <p:cTn id="50" dur="1" fill="hold">
                                          <p:stCondLst>
                                            <p:cond delay="0"/>
                                          </p:stCondLst>
                                        </p:cTn>
                                        <p:tgtEl>
                                          <p:spTgt spid="43"/>
                                        </p:tgtEl>
                                        <p:attrNameLst>
                                          <p:attrName>style.visibility</p:attrName>
                                        </p:attrNameLst>
                                      </p:cBhvr>
                                      <p:to>
                                        <p:strVal val="visible"/>
                                      </p:to>
                                    </p:set>
                                    <p:animEffect transition="in" filter="strips(downLeft)">
                                      <p:cBhvr>
                                        <p:cTn id="51" dur="500"/>
                                        <p:tgtEl>
                                          <p:spTgt spid="43"/>
                                        </p:tgtEl>
                                      </p:cBhvr>
                                    </p:animEffect>
                                  </p:childTnLst>
                                </p:cTn>
                              </p:par>
                              <p:par>
                                <p:cTn id="52" presetID="55" presetClass="entr" presetSubtype="0" fill="hold" grpId="0" nodeType="withEffect">
                                  <p:stCondLst>
                                    <p:cond delay="0"/>
                                  </p:stCondLst>
                                  <p:childTnLst>
                                    <p:set>
                                      <p:cBhvr>
                                        <p:cTn id="53" dur="1" fill="hold">
                                          <p:stCondLst>
                                            <p:cond delay="0"/>
                                          </p:stCondLst>
                                        </p:cTn>
                                        <p:tgtEl>
                                          <p:spTgt spid="44"/>
                                        </p:tgtEl>
                                        <p:attrNameLst>
                                          <p:attrName>style.visibility</p:attrName>
                                        </p:attrNameLst>
                                      </p:cBhvr>
                                      <p:to>
                                        <p:strVal val="visible"/>
                                      </p:to>
                                    </p:set>
                                    <p:anim calcmode="lin" valueType="num">
                                      <p:cBhvr>
                                        <p:cTn id="54" dur="1000" fill="hold"/>
                                        <p:tgtEl>
                                          <p:spTgt spid="44"/>
                                        </p:tgtEl>
                                        <p:attrNameLst>
                                          <p:attrName>ppt_w</p:attrName>
                                        </p:attrNameLst>
                                      </p:cBhvr>
                                      <p:tavLst>
                                        <p:tav tm="0">
                                          <p:val>
                                            <p:strVal val="#ppt_w*0.70"/>
                                          </p:val>
                                        </p:tav>
                                        <p:tav tm="100000">
                                          <p:val>
                                            <p:strVal val="#ppt_w"/>
                                          </p:val>
                                        </p:tav>
                                      </p:tavLst>
                                    </p:anim>
                                    <p:anim calcmode="lin" valueType="num">
                                      <p:cBhvr>
                                        <p:cTn id="55" dur="1000" fill="hold"/>
                                        <p:tgtEl>
                                          <p:spTgt spid="44"/>
                                        </p:tgtEl>
                                        <p:attrNameLst>
                                          <p:attrName>ppt_h</p:attrName>
                                        </p:attrNameLst>
                                      </p:cBhvr>
                                      <p:tavLst>
                                        <p:tav tm="0">
                                          <p:val>
                                            <p:strVal val="#ppt_h"/>
                                          </p:val>
                                        </p:tav>
                                        <p:tav tm="100000">
                                          <p:val>
                                            <p:strVal val="#ppt_h"/>
                                          </p:val>
                                        </p:tav>
                                      </p:tavLst>
                                    </p:anim>
                                    <p:animEffect transition="in" filter="fade">
                                      <p:cBhvr>
                                        <p:cTn id="56" dur="1000"/>
                                        <p:tgtEl>
                                          <p:spTgt spid="44"/>
                                        </p:tgtEl>
                                      </p:cBhvr>
                                    </p:animEffect>
                                  </p:childTnLst>
                                </p:cTn>
                              </p:par>
                            </p:childTnLst>
                          </p:cTn>
                        </p:par>
                        <p:par>
                          <p:cTn id="57" fill="hold">
                            <p:stCondLst>
                              <p:cond delay="4200"/>
                            </p:stCondLst>
                            <p:childTnLst>
                              <p:par>
                                <p:cTn id="58" presetID="18" presetClass="entr" presetSubtype="12" fill="hold" grpId="0" nodeType="afterEffect">
                                  <p:stCondLst>
                                    <p:cond delay="0"/>
                                  </p:stCondLst>
                                  <p:childTnLst>
                                    <p:set>
                                      <p:cBhvr>
                                        <p:cTn id="59" dur="1" fill="hold">
                                          <p:stCondLst>
                                            <p:cond delay="0"/>
                                          </p:stCondLst>
                                        </p:cTn>
                                        <p:tgtEl>
                                          <p:spTgt spid="45"/>
                                        </p:tgtEl>
                                        <p:attrNameLst>
                                          <p:attrName>style.visibility</p:attrName>
                                        </p:attrNameLst>
                                      </p:cBhvr>
                                      <p:to>
                                        <p:strVal val="visible"/>
                                      </p:to>
                                    </p:set>
                                    <p:animEffect transition="in" filter="strips(downLeft)">
                                      <p:cBhvr>
                                        <p:cTn id="60" dur="500"/>
                                        <p:tgtEl>
                                          <p:spTgt spid="45"/>
                                        </p:tgtEl>
                                      </p:cBhvr>
                                    </p:animEffect>
                                  </p:childTnLst>
                                </p:cTn>
                              </p:par>
                              <p:par>
                                <p:cTn id="61" presetID="55" presetClass="entr" presetSubtype="0" fill="hold" grpId="0" nodeType="withEffect">
                                  <p:stCondLst>
                                    <p:cond delay="0"/>
                                  </p:stCondLst>
                                  <p:childTnLst>
                                    <p:set>
                                      <p:cBhvr>
                                        <p:cTn id="62" dur="1" fill="hold">
                                          <p:stCondLst>
                                            <p:cond delay="0"/>
                                          </p:stCondLst>
                                        </p:cTn>
                                        <p:tgtEl>
                                          <p:spTgt spid="46"/>
                                        </p:tgtEl>
                                        <p:attrNameLst>
                                          <p:attrName>style.visibility</p:attrName>
                                        </p:attrNameLst>
                                      </p:cBhvr>
                                      <p:to>
                                        <p:strVal val="visible"/>
                                      </p:to>
                                    </p:set>
                                    <p:anim calcmode="lin" valueType="num">
                                      <p:cBhvr>
                                        <p:cTn id="63" dur="1000" fill="hold"/>
                                        <p:tgtEl>
                                          <p:spTgt spid="46"/>
                                        </p:tgtEl>
                                        <p:attrNameLst>
                                          <p:attrName>ppt_w</p:attrName>
                                        </p:attrNameLst>
                                      </p:cBhvr>
                                      <p:tavLst>
                                        <p:tav tm="0">
                                          <p:val>
                                            <p:strVal val="#ppt_w*0.70"/>
                                          </p:val>
                                        </p:tav>
                                        <p:tav tm="100000">
                                          <p:val>
                                            <p:strVal val="#ppt_w"/>
                                          </p:val>
                                        </p:tav>
                                      </p:tavLst>
                                    </p:anim>
                                    <p:anim calcmode="lin" valueType="num">
                                      <p:cBhvr>
                                        <p:cTn id="64" dur="1000" fill="hold"/>
                                        <p:tgtEl>
                                          <p:spTgt spid="46"/>
                                        </p:tgtEl>
                                        <p:attrNameLst>
                                          <p:attrName>ppt_h</p:attrName>
                                        </p:attrNameLst>
                                      </p:cBhvr>
                                      <p:tavLst>
                                        <p:tav tm="0">
                                          <p:val>
                                            <p:strVal val="#ppt_h"/>
                                          </p:val>
                                        </p:tav>
                                        <p:tav tm="100000">
                                          <p:val>
                                            <p:strVal val="#ppt_h"/>
                                          </p:val>
                                        </p:tav>
                                      </p:tavLst>
                                    </p:anim>
                                    <p:animEffect transition="in" filter="fade">
                                      <p:cBhvr>
                                        <p:cTn id="65" dur="1000"/>
                                        <p:tgtEl>
                                          <p:spTgt spid="46"/>
                                        </p:tgtEl>
                                      </p:cBhvr>
                                    </p:animEffect>
                                  </p:childTnLst>
                                </p:cTn>
                              </p:par>
                            </p:childTnLst>
                          </p:cTn>
                        </p:par>
                        <p:par>
                          <p:cTn id="66" fill="hold">
                            <p:stCondLst>
                              <p:cond delay="4700"/>
                            </p:stCondLst>
                            <p:childTnLst>
                              <p:par>
                                <p:cTn id="67" presetID="18" presetClass="entr" presetSubtype="12" fill="hold" grpId="0" nodeType="afterEffect">
                                  <p:stCondLst>
                                    <p:cond delay="0"/>
                                  </p:stCondLst>
                                  <p:childTnLst>
                                    <p:set>
                                      <p:cBhvr>
                                        <p:cTn id="68" dur="1" fill="hold">
                                          <p:stCondLst>
                                            <p:cond delay="0"/>
                                          </p:stCondLst>
                                        </p:cTn>
                                        <p:tgtEl>
                                          <p:spTgt spid="47"/>
                                        </p:tgtEl>
                                        <p:attrNameLst>
                                          <p:attrName>style.visibility</p:attrName>
                                        </p:attrNameLst>
                                      </p:cBhvr>
                                      <p:to>
                                        <p:strVal val="visible"/>
                                      </p:to>
                                    </p:set>
                                    <p:animEffect transition="in" filter="strips(downLeft)">
                                      <p:cBhvr>
                                        <p:cTn id="69" dur="500"/>
                                        <p:tgtEl>
                                          <p:spTgt spid="47"/>
                                        </p:tgtEl>
                                      </p:cBhvr>
                                    </p:animEffect>
                                  </p:childTnLst>
                                </p:cTn>
                              </p:par>
                            </p:childTnLst>
                          </p:cTn>
                        </p:par>
                        <p:par>
                          <p:cTn id="70" fill="hold">
                            <p:stCondLst>
                              <p:cond delay="5200"/>
                            </p:stCondLst>
                            <p:childTnLst>
                              <p:par>
                                <p:cTn id="71" presetID="55" presetClass="entr" presetSubtype="0" fill="hold" grpId="0" nodeType="afterEffect">
                                  <p:stCondLst>
                                    <p:cond delay="0"/>
                                  </p:stCondLst>
                                  <p:childTnLst>
                                    <p:set>
                                      <p:cBhvr>
                                        <p:cTn id="72" dur="1" fill="hold">
                                          <p:stCondLst>
                                            <p:cond delay="0"/>
                                          </p:stCondLst>
                                        </p:cTn>
                                        <p:tgtEl>
                                          <p:spTgt spid="48"/>
                                        </p:tgtEl>
                                        <p:attrNameLst>
                                          <p:attrName>style.visibility</p:attrName>
                                        </p:attrNameLst>
                                      </p:cBhvr>
                                      <p:to>
                                        <p:strVal val="visible"/>
                                      </p:to>
                                    </p:set>
                                    <p:anim calcmode="lin" valueType="num">
                                      <p:cBhvr>
                                        <p:cTn id="73" dur="1000" fill="hold"/>
                                        <p:tgtEl>
                                          <p:spTgt spid="48"/>
                                        </p:tgtEl>
                                        <p:attrNameLst>
                                          <p:attrName>ppt_w</p:attrName>
                                        </p:attrNameLst>
                                      </p:cBhvr>
                                      <p:tavLst>
                                        <p:tav tm="0">
                                          <p:val>
                                            <p:strVal val="#ppt_w*0.70"/>
                                          </p:val>
                                        </p:tav>
                                        <p:tav tm="100000">
                                          <p:val>
                                            <p:strVal val="#ppt_w"/>
                                          </p:val>
                                        </p:tav>
                                      </p:tavLst>
                                    </p:anim>
                                    <p:anim calcmode="lin" valueType="num">
                                      <p:cBhvr>
                                        <p:cTn id="74" dur="1000" fill="hold"/>
                                        <p:tgtEl>
                                          <p:spTgt spid="48"/>
                                        </p:tgtEl>
                                        <p:attrNameLst>
                                          <p:attrName>ppt_h</p:attrName>
                                        </p:attrNameLst>
                                      </p:cBhvr>
                                      <p:tavLst>
                                        <p:tav tm="0">
                                          <p:val>
                                            <p:strVal val="#ppt_h"/>
                                          </p:val>
                                        </p:tav>
                                        <p:tav tm="100000">
                                          <p:val>
                                            <p:strVal val="#ppt_h"/>
                                          </p:val>
                                        </p:tav>
                                      </p:tavLst>
                                    </p:anim>
                                    <p:animEffect transition="in" filter="fade">
                                      <p:cBhvr>
                                        <p:cTn id="75" dur="1000"/>
                                        <p:tgtEl>
                                          <p:spTgt spid="48"/>
                                        </p:tgtEl>
                                      </p:cBhvr>
                                    </p:animEffect>
                                  </p:childTnLst>
                                </p:cTn>
                              </p:par>
                            </p:childTnLst>
                          </p:cTn>
                        </p:par>
                        <p:par>
                          <p:cTn id="76" fill="hold">
                            <p:stCondLst>
                              <p:cond delay="6200"/>
                            </p:stCondLst>
                            <p:childTnLst>
                              <p:par>
                                <p:cTn id="77" presetID="49" presetClass="entr" presetSubtype="0" decel="100000" fill="hold" grpId="0" nodeType="afterEffect">
                                  <p:stCondLst>
                                    <p:cond delay="0"/>
                                  </p:stCondLst>
                                  <p:childTnLst>
                                    <p:set>
                                      <p:cBhvr>
                                        <p:cTn id="78" dur="1" fill="hold">
                                          <p:stCondLst>
                                            <p:cond delay="0"/>
                                          </p:stCondLst>
                                        </p:cTn>
                                        <p:tgtEl>
                                          <p:spTgt spid="49"/>
                                        </p:tgtEl>
                                        <p:attrNameLst>
                                          <p:attrName>style.visibility</p:attrName>
                                        </p:attrNameLst>
                                      </p:cBhvr>
                                      <p:to>
                                        <p:strVal val="visible"/>
                                      </p:to>
                                    </p:set>
                                    <p:anim calcmode="lin" valueType="num">
                                      <p:cBhvr>
                                        <p:cTn id="79" dur="500" fill="hold"/>
                                        <p:tgtEl>
                                          <p:spTgt spid="49"/>
                                        </p:tgtEl>
                                        <p:attrNameLst>
                                          <p:attrName>ppt_w</p:attrName>
                                        </p:attrNameLst>
                                      </p:cBhvr>
                                      <p:tavLst>
                                        <p:tav tm="0">
                                          <p:val>
                                            <p:fltVal val="0"/>
                                          </p:val>
                                        </p:tav>
                                        <p:tav tm="100000">
                                          <p:val>
                                            <p:strVal val="#ppt_w"/>
                                          </p:val>
                                        </p:tav>
                                      </p:tavLst>
                                    </p:anim>
                                    <p:anim calcmode="lin" valueType="num">
                                      <p:cBhvr>
                                        <p:cTn id="80" dur="500" fill="hold"/>
                                        <p:tgtEl>
                                          <p:spTgt spid="49"/>
                                        </p:tgtEl>
                                        <p:attrNameLst>
                                          <p:attrName>ppt_h</p:attrName>
                                        </p:attrNameLst>
                                      </p:cBhvr>
                                      <p:tavLst>
                                        <p:tav tm="0">
                                          <p:val>
                                            <p:fltVal val="0"/>
                                          </p:val>
                                        </p:tav>
                                        <p:tav tm="100000">
                                          <p:val>
                                            <p:strVal val="#ppt_h"/>
                                          </p:val>
                                        </p:tav>
                                      </p:tavLst>
                                    </p:anim>
                                    <p:anim calcmode="lin" valueType="num">
                                      <p:cBhvr>
                                        <p:cTn id="81" dur="500" fill="hold"/>
                                        <p:tgtEl>
                                          <p:spTgt spid="49"/>
                                        </p:tgtEl>
                                        <p:attrNameLst>
                                          <p:attrName>style.rotation</p:attrName>
                                        </p:attrNameLst>
                                      </p:cBhvr>
                                      <p:tavLst>
                                        <p:tav tm="0">
                                          <p:val>
                                            <p:fltVal val="360"/>
                                          </p:val>
                                        </p:tav>
                                        <p:tav tm="100000">
                                          <p:val>
                                            <p:fltVal val="0"/>
                                          </p:val>
                                        </p:tav>
                                      </p:tavLst>
                                    </p:anim>
                                    <p:animEffect transition="in" filter="fade">
                                      <p:cBhvr>
                                        <p:cTn id="82" dur="500"/>
                                        <p:tgtEl>
                                          <p:spTgt spid="49"/>
                                        </p:tgtEl>
                                      </p:cBhvr>
                                    </p:animEffect>
                                  </p:childTnLst>
                                </p:cTn>
                              </p:par>
                            </p:childTnLst>
                          </p:cTn>
                        </p:par>
                        <p:par>
                          <p:cTn id="83" fill="hold">
                            <p:stCondLst>
                              <p:cond delay="6700"/>
                            </p:stCondLst>
                            <p:childTnLst>
                              <p:par>
                                <p:cTn id="84" presetID="49" presetClass="entr" presetSubtype="0" decel="100000" fill="hold" grpId="0" nodeType="afterEffect">
                                  <p:stCondLst>
                                    <p:cond delay="0"/>
                                  </p:stCondLst>
                                  <p:childTnLst>
                                    <p:set>
                                      <p:cBhvr>
                                        <p:cTn id="85" dur="1" fill="hold">
                                          <p:stCondLst>
                                            <p:cond delay="0"/>
                                          </p:stCondLst>
                                        </p:cTn>
                                        <p:tgtEl>
                                          <p:spTgt spid="51"/>
                                        </p:tgtEl>
                                        <p:attrNameLst>
                                          <p:attrName>style.visibility</p:attrName>
                                        </p:attrNameLst>
                                      </p:cBhvr>
                                      <p:to>
                                        <p:strVal val="visible"/>
                                      </p:to>
                                    </p:set>
                                    <p:anim calcmode="lin" valueType="num">
                                      <p:cBhvr>
                                        <p:cTn id="86" dur="500" fill="hold"/>
                                        <p:tgtEl>
                                          <p:spTgt spid="51"/>
                                        </p:tgtEl>
                                        <p:attrNameLst>
                                          <p:attrName>ppt_w</p:attrName>
                                        </p:attrNameLst>
                                      </p:cBhvr>
                                      <p:tavLst>
                                        <p:tav tm="0">
                                          <p:val>
                                            <p:fltVal val="0"/>
                                          </p:val>
                                        </p:tav>
                                        <p:tav tm="100000">
                                          <p:val>
                                            <p:strVal val="#ppt_w"/>
                                          </p:val>
                                        </p:tav>
                                      </p:tavLst>
                                    </p:anim>
                                    <p:anim calcmode="lin" valueType="num">
                                      <p:cBhvr>
                                        <p:cTn id="87" dur="500" fill="hold"/>
                                        <p:tgtEl>
                                          <p:spTgt spid="51"/>
                                        </p:tgtEl>
                                        <p:attrNameLst>
                                          <p:attrName>ppt_h</p:attrName>
                                        </p:attrNameLst>
                                      </p:cBhvr>
                                      <p:tavLst>
                                        <p:tav tm="0">
                                          <p:val>
                                            <p:fltVal val="0"/>
                                          </p:val>
                                        </p:tav>
                                        <p:tav tm="100000">
                                          <p:val>
                                            <p:strVal val="#ppt_h"/>
                                          </p:val>
                                        </p:tav>
                                      </p:tavLst>
                                    </p:anim>
                                    <p:anim calcmode="lin" valueType="num">
                                      <p:cBhvr>
                                        <p:cTn id="88" dur="500" fill="hold"/>
                                        <p:tgtEl>
                                          <p:spTgt spid="51"/>
                                        </p:tgtEl>
                                        <p:attrNameLst>
                                          <p:attrName>style.rotation</p:attrName>
                                        </p:attrNameLst>
                                      </p:cBhvr>
                                      <p:tavLst>
                                        <p:tav tm="0">
                                          <p:val>
                                            <p:fltVal val="360"/>
                                          </p:val>
                                        </p:tav>
                                        <p:tav tm="100000">
                                          <p:val>
                                            <p:fltVal val="0"/>
                                          </p:val>
                                        </p:tav>
                                      </p:tavLst>
                                    </p:anim>
                                    <p:animEffect transition="in" filter="fade">
                                      <p:cBhvr>
                                        <p:cTn id="89" dur="500"/>
                                        <p:tgtEl>
                                          <p:spTgt spid="51"/>
                                        </p:tgtEl>
                                      </p:cBhvr>
                                    </p:animEffect>
                                  </p:childTnLst>
                                </p:cTn>
                              </p:par>
                            </p:childTnLst>
                          </p:cTn>
                        </p:par>
                        <p:par>
                          <p:cTn id="90" fill="hold">
                            <p:stCondLst>
                              <p:cond delay="7200"/>
                            </p:stCondLst>
                            <p:childTnLst>
                              <p:par>
                                <p:cTn id="91" presetID="49" presetClass="entr" presetSubtype="0" decel="100000" fill="hold" grpId="0" nodeType="afterEffect">
                                  <p:stCondLst>
                                    <p:cond delay="0"/>
                                  </p:stCondLst>
                                  <p:childTnLst>
                                    <p:set>
                                      <p:cBhvr>
                                        <p:cTn id="92" dur="1" fill="hold">
                                          <p:stCondLst>
                                            <p:cond delay="0"/>
                                          </p:stCondLst>
                                        </p:cTn>
                                        <p:tgtEl>
                                          <p:spTgt spid="50"/>
                                        </p:tgtEl>
                                        <p:attrNameLst>
                                          <p:attrName>style.visibility</p:attrName>
                                        </p:attrNameLst>
                                      </p:cBhvr>
                                      <p:to>
                                        <p:strVal val="visible"/>
                                      </p:to>
                                    </p:set>
                                    <p:anim calcmode="lin" valueType="num">
                                      <p:cBhvr>
                                        <p:cTn id="93" dur="500" fill="hold"/>
                                        <p:tgtEl>
                                          <p:spTgt spid="50"/>
                                        </p:tgtEl>
                                        <p:attrNameLst>
                                          <p:attrName>ppt_w</p:attrName>
                                        </p:attrNameLst>
                                      </p:cBhvr>
                                      <p:tavLst>
                                        <p:tav tm="0">
                                          <p:val>
                                            <p:fltVal val="0"/>
                                          </p:val>
                                        </p:tav>
                                        <p:tav tm="100000">
                                          <p:val>
                                            <p:strVal val="#ppt_w"/>
                                          </p:val>
                                        </p:tav>
                                      </p:tavLst>
                                    </p:anim>
                                    <p:anim calcmode="lin" valueType="num">
                                      <p:cBhvr>
                                        <p:cTn id="94" dur="500" fill="hold"/>
                                        <p:tgtEl>
                                          <p:spTgt spid="50"/>
                                        </p:tgtEl>
                                        <p:attrNameLst>
                                          <p:attrName>ppt_h</p:attrName>
                                        </p:attrNameLst>
                                      </p:cBhvr>
                                      <p:tavLst>
                                        <p:tav tm="0">
                                          <p:val>
                                            <p:fltVal val="0"/>
                                          </p:val>
                                        </p:tav>
                                        <p:tav tm="100000">
                                          <p:val>
                                            <p:strVal val="#ppt_h"/>
                                          </p:val>
                                        </p:tav>
                                      </p:tavLst>
                                    </p:anim>
                                    <p:anim calcmode="lin" valueType="num">
                                      <p:cBhvr>
                                        <p:cTn id="95" dur="500" fill="hold"/>
                                        <p:tgtEl>
                                          <p:spTgt spid="50"/>
                                        </p:tgtEl>
                                        <p:attrNameLst>
                                          <p:attrName>style.rotation</p:attrName>
                                        </p:attrNameLst>
                                      </p:cBhvr>
                                      <p:tavLst>
                                        <p:tav tm="0">
                                          <p:val>
                                            <p:fltVal val="360"/>
                                          </p:val>
                                        </p:tav>
                                        <p:tav tm="100000">
                                          <p:val>
                                            <p:fltVal val="0"/>
                                          </p:val>
                                        </p:tav>
                                      </p:tavLst>
                                    </p:anim>
                                    <p:animEffect transition="in" filter="fade">
                                      <p:cBhvr>
                                        <p:cTn id="96"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9" grpId="0"/>
      <p:bldP spid="33" grpId="0" animBg="1"/>
      <p:bldP spid="38" grpId="0"/>
      <p:bldP spid="43" grpId="0"/>
      <p:bldP spid="44" grpId="0"/>
      <p:bldP spid="45" grpId="0"/>
      <p:bldP spid="46" grpId="0"/>
      <p:bldP spid="47" grpId="0"/>
      <p:bldP spid="48" grpId="0"/>
      <p:bldP spid="49" grpId="0" animBg="1"/>
      <p:bldP spid="50" grpId="0" animBg="1"/>
      <p:bldP spid="5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íṥļïḋé"/>
          <p:cNvSpPr/>
          <p:nvPr/>
        </p:nvSpPr>
        <p:spPr>
          <a:xfrm>
            <a:off x="4116630" y="523389"/>
            <a:ext cx="3730277" cy="646331"/>
          </a:xfrm>
          <a:prstGeom prst="rect">
            <a:avLst/>
          </a:prstGeom>
          <a:noFill/>
          <a:ln w="3175"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sp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zh-CN" altLang="en-US" sz="3600" dirty="0">
                <a:solidFill>
                  <a:srgbClr val="C0B6B4"/>
                </a:solidFill>
                <a:cs typeface="+mn-ea"/>
                <a:sym typeface="+mn-lt"/>
              </a:rPr>
              <a:t>基本工作概述</a:t>
            </a:r>
            <a:endParaRPr lang="zh-CN" altLang="en-US" sz="3600" dirty="0">
              <a:solidFill>
                <a:srgbClr val="C0B6B4"/>
              </a:solidFill>
              <a:cs typeface="+mn-ea"/>
              <a:sym typeface="+mn-lt"/>
            </a:endParaRPr>
          </a:p>
        </p:txBody>
      </p:sp>
      <p:cxnSp>
        <p:nvCxnSpPr>
          <p:cNvPr id="6" name="直接连接符 5"/>
          <p:cNvCxnSpPr/>
          <p:nvPr/>
        </p:nvCxnSpPr>
        <p:spPr>
          <a:xfrm>
            <a:off x="5426183" y="1294770"/>
            <a:ext cx="1111170" cy="0"/>
          </a:xfrm>
          <a:prstGeom prst="line">
            <a:avLst/>
          </a:prstGeom>
          <a:ln w="19050">
            <a:solidFill>
              <a:srgbClr val="C0B6B4"/>
            </a:solidFill>
          </a:ln>
        </p:spPr>
        <p:style>
          <a:lnRef idx="1">
            <a:schemeClr val="accent1"/>
          </a:lnRef>
          <a:fillRef idx="0">
            <a:schemeClr val="accent1"/>
          </a:fillRef>
          <a:effectRef idx="0">
            <a:schemeClr val="accent1"/>
          </a:effectRef>
          <a:fontRef idx="minor">
            <a:schemeClr val="tx1"/>
          </a:fontRef>
        </p:style>
      </p:cxnSp>
      <p:sp>
        <p:nvSpPr>
          <p:cNvPr id="49" name="TextBox 22"/>
          <p:cNvSpPr txBox="1"/>
          <p:nvPr/>
        </p:nvSpPr>
        <p:spPr>
          <a:xfrm>
            <a:off x="1333505" y="1649518"/>
            <a:ext cx="3219445" cy="1077232"/>
          </a:xfrm>
          <a:prstGeom prst="rect">
            <a:avLst/>
          </a:prstGeom>
          <a:noFill/>
        </p:spPr>
        <p:txBody>
          <a:bodyPr wrap="square" lIns="91452" tIns="45727" rIns="91452" bIns="45727" rtlCol="0">
            <a:spAutoFit/>
          </a:bodyPr>
          <a:lstStyle/>
          <a:p>
            <a:r>
              <a:rPr lang="en-US" altLang="zh-CN" sz="3200" dirty="0">
                <a:cs typeface="+mn-ea"/>
                <a:sym typeface="+mn-lt"/>
              </a:rPr>
              <a:t>THE MOST </a:t>
            </a:r>
            <a:endParaRPr lang="en-US" altLang="zh-CN" sz="3200" dirty="0">
              <a:cs typeface="+mn-ea"/>
              <a:sym typeface="+mn-lt"/>
            </a:endParaRPr>
          </a:p>
          <a:p>
            <a:r>
              <a:rPr lang="en-US" altLang="zh-CN" sz="3200" dirty="0">
                <a:cs typeface="+mn-ea"/>
                <a:sym typeface="+mn-lt"/>
              </a:rPr>
              <a:t>BEAUTIFUL </a:t>
            </a:r>
            <a:endParaRPr lang="en-US" altLang="zh-CN" sz="3200" dirty="0">
              <a:cs typeface="+mn-ea"/>
              <a:sym typeface="+mn-lt"/>
            </a:endParaRPr>
          </a:p>
        </p:txBody>
      </p:sp>
      <p:sp>
        <p:nvSpPr>
          <p:cNvPr id="51" name="21"/>
          <p:cNvSpPr/>
          <p:nvPr/>
        </p:nvSpPr>
        <p:spPr>
          <a:xfrm>
            <a:off x="4623408" y="1727767"/>
            <a:ext cx="6235087" cy="854080"/>
          </a:xfrm>
          <a:prstGeom prst="rect">
            <a:avLst/>
          </a:prstGeom>
        </p:spPr>
        <p:txBody>
          <a:bodyPr wrap="square">
            <a:spAutoFit/>
          </a:bodyPr>
          <a:lstStyle/>
          <a:p>
            <a:pPr defTabSz="1219200" fontAlgn="base">
              <a:lnSpc>
                <a:spcPct val="150000"/>
              </a:lnSpc>
              <a:spcBef>
                <a:spcPct val="0"/>
              </a:spcBef>
              <a:spcAft>
                <a:spcPct val="0"/>
              </a:spcAft>
              <a:defRPr/>
            </a:pPr>
            <a:r>
              <a:rPr lang="zh-CN" altLang="en-US" sz="1100" kern="0" dirty="0">
                <a:solidFill>
                  <a:sysClr val="windowText" lastClr="000000">
                    <a:lumMod val="50000"/>
                    <a:lumOff val="50000"/>
                  </a:sysClr>
                </a:solidFill>
                <a:cs typeface="+mn-ea"/>
                <a:sym typeface="+mn-lt"/>
              </a:rPr>
              <a:t>此处添加详细文本描述，建议与标题相关并符合整体语言风格，语言描述尽量简洁生动。尽量将每页幻灯片的字数控制在  </a:t>
            </a:r>
            <a:r>
              <a:rPr lang="en-US" altLang="zh-CN" sz="1100" kern="0" dirty="0">
                <a:solidFill>
                  <a:sysClr val="windowText" lastClr="000000">
                    <a:lumMod val="50000"/>
                    <a:lumOff val="50000"/>
                  </a:sysClr>
                </a:solidFill>
                <a:cs typeface="+mn-ea"/>
                <a:sym typeface="+mn-lt"/>
              </a:rPr>
              <a:t>200</a:t>
            </a:r>
            <a:r>
              <a:rPr lang="zh-CN" altLang="en-US" sz="1100" kern="0" dirty="0">
                <a:solidFill>
                  <a:sysClr val="windowText" lastClr="000000">
                    <a:lumMod val="50000"/>
                    <a:lumOff val="50000"/>
                  </a:sysClr>
                </a:solidFill>
                <a:cs typeface="+mn-ea"/>
                <a:sym typeface="+mn-lt"/>
              </a:rPr>
              <a:t>字以内此处添加详细文本描述，建议与标题相关并符合整体语言风格，语言描述尽量简洁生动。尽量将每页幻灯片的字数控制在  </a:t>
            </a:r>
            <a:r>
              <a:rPr lang="en-US" altLang="zh-CN" sz="1100" kern="0" dirty="0">
                <a:solidFill>
                  <a:sysClr val="windowText" lastClr="000000">
                    <a:lumMod val="50000"/>
                    <a:lumOff val="50000"/>
                  </a:sysClr>
                </a:solidFill>
                <a:cs typeface="+mn-ea"/>
                <a:sym typeface="+mn-lt"/>
              </a:rPr>
              <a:t>200</a:t>
            </a:r>
            <a:r>
              <a:rPr lang="zh-CN" altLang="en-US" sz="1100" kern="0" dirty="0">
                <a:solidFill>
                  <a:sysClr val="windowText" lastClr="000000">
                    <a:lumMod val="50000"/>
                    <a:lumOff val="50000"/>
                  </a:sysClr>
                </a:solidFill>
                <a:cs typeface="+mn-ea"/>
                <a:sym typeface="+mn-lt"/>
              </a:rPr>
              <a:t>字以内</a:t>
            </a:r>
            <a:endParaRPr lang="zh-CN" altLang="en-US" sz="1100" kern="0" dirty="0">
              <a:solidFill>
                <a:sysClr val="windowText" lastClr="000000">
                  <a:lumMod val="50000"/>
                  <a:lumOff val="50000"/>
                </a:sysClr>
              </a:solidFill>
              <a:cs typeface="+mn-ea"/>
              <a:sym typeface="+mn-lt"/>
            </a:endParaRPr>
          </a:p>
        </p:txBody>
      </p:sp>
      <p:pic>
        <p:nvPicPr>
          <p:cNvPr id="52" name="图片 5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42862" y="3497870"/>
            <a:ext cx="2836741" cy="2836741"/>
          </a:xfrm>
          <a:prstGeom prst="rect">
            <a:avLst/>
          </a:prstGeom>
        </p:spPr>
      </p:pic>
      <p:grpSp>
        <p:nvGrpSpPr>
          <p:cNvPr id="53" name="组合 52"/>
          <p:cNvGrpSpPr/>
          <p:nvPr/>
        </p:nvGrpSpPr>
        <p:grpSpPr>
          <a:xfrm>
            <a:off x="1082040" y="3283229"/>
            <a:ext cx="5013960" cy="2687320"/>
            <a:chOff x="1783080" y="518160"/>
            <a:chExt cx="9418320" cy="5643880"/>
          </a:xfrm>
        </p:grpSpPr>
        <p:cxnSp>
          <p:nvCxnSpPr>
            <p:cNvPr id="54" name="直接连接符 53"/>
            <p:cNvCxnSpPr/>
            <p:nvPr/>
          </p:nvCxnSpPr>
          <p:spPr>
            <a:xfrm>
              <a:off x="1783080" y="518160"/>
              <a:ext cx="9387840" cy="0"/>
            </a:xfrm>
            <a:prstGeom prst="line">
              <a:avLst/>
            </a:prstGeom>
            <a:noFill/>
            <a:ln w="38100" cap="rnd" cmpd="sng" algn="ctr">
              <a:solidFill>
                <a:srgbClr val="C0B6B4"/>
              </a:solidFill>
              <a:prstDash val="solid"/>
              <a:round/>
            </a:ln>
            <a:effectLst/>
          </p:spPr>
        </p:cxnSp>
        <p:cxnSp>
          <p:nvCxnSpPr>
            <p:cNvPr id="55" name="直接连接符 54"/>
            <p:cNvCxnSpPr/>
            <p:nvPr/>
          </p:nvCxnSpPr>
          <p:spPr>
            <a:xfrm>
              <a:off x="11201400" y="523240"/>
              <a:ext cx="0" cy="5638800"/>
            </a:xfrm>
            <a:prstGeom prst="line">
              <a:avLst/>
            </a:prstGeom>
            <a:noFill/>
            <a:ln w="38100" cap="rnd" cmpd="sng" algn="ctr">
              <a:solidFill>
                <a:srgbClr val="C0B6B4"/>
              </a:solidFill>
              <a:prstDash val="solid"/>
              <a:round/>
            </a:ln>
            <a:effectLst/>
          </p:spPr>
        </p:cxnSp>
        <p:cxnSp>
          <p:nvCxnSpPr>
            <p:cNvPr id="56" name="直接连接符 55"/>
            <p:cNvCxnSpPr/>
            <p:nvPr/>
          </p:nvCxnSpPr>
          <p:spPr>
            <a:xfrm flipH="1">
              <a:off x="3947160" y="6162040"/>
              <a:ext cx="7254240" cy="0"/>
            </a:xfrm>
            <a:prstGeom prst="line">
              <a:avLst/>
            </a:prstGeom>
            <a:noFill/>
            <a:ln w="38100" cap="rnd" cmpd="sng" algn="ctr">
              <a:solidFill>
                <a:srgbClr val="C0B6B4"/>
              </a:solidFill>
              <a:prstDash val="solid"/>
              <a:round/>
            </a:ln>
            <a:effectLst/>
          </p:spPr>
        </p:cxnSp>
        <p:cxnSp>
          <p:nvCxnSpPr>
            <p:cNvPr id="57" name="直接连接符 56"/>
            <p:cNvCxnSpPr/>
            <p:nvPr/>
          </p:nvCxnSpPr>
          <p:spPr>
            <a:xfrm>
              <a:off x="1783080" y="523240"/>
              <a:ext cx="0" cy="816430"/>
            </a:xfrm>
            <a:prstGeom prst="line">
              <a:avLst/>
            </a:prstGeom>
            <a:noFill/>
            <a:ln w="38100" cap="rnd" cmpd="sng" algn="ctr">
              <a:solidFill>
                <a:srgbClr val="C0B6B4"/>
              </a:solidFill>
              <a:prstDash val="solid"/>
              <a:round/>
            </a:ln>
            <a:effectLst/>
          </p:spPr>
        </p:cxnSp>
      </p:grpSp>
      <p:grpSp>
        <p:nvGrpSpPr>
          <p:cNvPr id="58" name="组合 57"/>
          <p:cNvGrpSpPr/>
          <p:nvPr/>
        </p:nvGrpSpPr>
        <p:grpSpPr>
          <a:xfrm>
            <a:off x="2471546" y="3819532"/>
            <a:ext cx="2843864" cy="461665"/>
            <a:chOff x="4059727" y="2138062"/>
            <a:chExt cx="2843864" cy="461665"/>
          </a:xfrm>
        </p:grpSpPr>
        <p:sp>
          <p:nvSpPr>
            <p:cNvPr id="59" name="矩形 58"/>
            <p:cNvSpPr/>
            <p:nvPr/>
          </p:nvSpPr>
          <p:spPr>
            <a:xfrm>
              <a:off x="4059727" y="2138062"/>
              <a:ext cx="2843864" cy="461665"/>
            </a:xfrm>
            <a:prstGeom prst="rect">
              <a:avLst/>
            </a:prstGeom>
            <a:solidFill>
              <a:srgbClr val="CDC5C3"/>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60" name="文本框 59"/>
            <p:cNvSpPr txBox="1"/>
            <p:nvPr/>
          </p:nvSpPr>
          <p:spPr>
            <a:xfrm>
              <a:off x="4059727" y="2173151"/>
              <a:ext cx="2476982"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000" b="1" i="0" u="none" strike="noStrike" kern="0" cap="none" spc="0" normalizeH="0" baseline="0" noProof="0" dirty="0">
                  <a:ln>
                    <a:noFill/>
                  </a:ln>
                  <a:solidFill>
                    <a:prstClr val="black"/>
                  </a:solidFill>
                  <a:effectLst/>
                  <a:uLnTx/>
                  <a:uFillTx/>
                  <a:cs typeface="+mn-ea"/>
                  <a:sym typeface="+mn-lt"/>
                </a:rPr>
                <a:t>此处输入题目</a:t>
              </a:r>
              <a:endParaRPr kumimoji="0" lang="zh-CN" altLang="en-US" sz="2000" b="1" i="0" u="none" strike="noStrike" kern="0" cap="none" spc="0" normalizeH="0" baseline="0" noProof="0" dirty="0">
                <a:ln>
                  <a:noFill/>
                </a:ln>
                <a:solidFill>
                  <a:prstClr val="black"/>
                </a:solidFill>
                <a:effectLst/>
                <a:uLnTx/>
                <a:uFillTx/>
                <a:cs typeface="+mn-ea"/>
                <a:sym typeface="+mn-lt"/>
              </a:endParaRPr>
            </a:p>
          </p:txBody>
        </p:sp>
      </p:grpSp>
      <p:sp>
        <p:nvSpPr>
          <p:cNvPr id="61" name="矩形 60"/>
          <p:cNvSpPr/>
          <p:nvPr/>
        </p:nvSpPr>
        <p:spPr>
          <a:xfrm>
            <a:off x="2436131" y="4574754"/>
            <a:ext cx="3457851" cy="1015663"/>
          </a:xfrm>
          <a:prstGeom prst="rect">
            <a:avLst/>
          </a:prstGeom>
        </p:spPr>
        <p:txBody>
          <a:bodyPr wrap="square">
            <a:spAutoFit/>
          </a:bodyPr>
          <a:lstStyle/>
          <a:p>
            <a:pPr>
              <a:lnSpc>
                <a:spcPct val="150000"/>
              </a:lnSpc>
            </a:pPr>
            <a:r>
              <a:rPr lang="zh-CN" altLang="en-US" sz="1000" dirty="0">
                <a:solidFill>
                  <a:schemeClr val="bg1">
                    <a:lumMod val="50000"/>
                  </a:schemeClr>
                </a:solidFill>
                <a:cs typeface="+mn-ea"/>
                <a:sym typeface="+mn-lt"/>
              </a:rPr>
              <a:t>请替换文字内容，修改文字内容，也可以直接复制你的内容到此。请替换文字内容，修改文字内容，也可以直接复制你的内容到此。请替换文字内容，修改文字内容，也可以直接复制你的内容到此。请替换文字内容</a:t>
            </a:r>
            <a:endParaRPr lang="zh-CN" altLang="en-US" sz="1000" dirty="0">
              <a:solidFill>
                <a:schemeClr val="bg1">
                  <a:lumMod val="50000"/>
                </a:schemeClr>
              </a:solidFill>
              <a:cs typeface="+mn-ea"/>
              <a:sym typeface="+mn-lt"/>
            </a:endParaRPr>
          </a:p>
        </p:txBody>
      </p:sp>
      <p:pic>
        <p:nvPicPr>
          <p:cNvPr id="62" name="图片 6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467323" y="3497870"/>
            <a:ext cx="2836741" cy="2836741"/>
          </a:xfrm>
          <a:prstGeom prst="rect">
            <a:avLst/>
          </a:prstGeom>
        </p:spPr>
      </p:pic>
      <p:grpSp>
        <p:nvGrpSpPr>
          <p:cNvPr id="63" name="组合 62"/>
          <p:cNvGrpSpPr/>
          <p:nvPr/>
        </p:nvGrpSpPr>
        <p:grpSpPr>
          <a:xfrm>
            <a:off x="6692225" y="3283229"/>
            <a:ext cx="5013960" cy="2687320"/>
            <a:chOff x="1783080" y="518160"/>
            <a:chExt cx="9418320" cy="5643880"/>
          </a:xfrm>
        </p:grpSpPr>
        <p:cxnSp>
          <p:nvCxnSpPr>
            <p:cNvPr id="64" name="直接连接符 63"/>
            <p:cNvCxnSpPr/>
            <p:nvPr/>
          </p:nvCxnSpPr>
          <p:spPr>
            <a:xfrm>
              <a:off x="1783080" y="518160"/>
              <a:ext cx="9387840" cy="0"/>
            </a:xfrm>
            <a:prstGeom prst="line">
              <a:avLst/>
            </a:prstGeom>
            <a:noFill/>
            <a:ln w="38100" cap="rnd" cmpd="sng" algn="ctr">
              <a:solidFill>
                <a:srgbClr val="C0B6B4"/>
              </a:solidFill>
              <a:prstDash val="solid"/>
              <a:round/>
            </a:ln>
            <a:effectLst/>
          </p:spPr>
        </p:cxnSp>
        <p:cxnSp>
          <p:nvCxnSpPr>
            <p:cNvPr id="65" name="直接连接符 64"/>
            <p:cNvCxnSpPr/>
            <p:nvPr/>
          </p:nvCxnSpPr>
          <p:spPr>
            <a:xfrm>
              <a:off x="11201400" y="523240"/>
              <a:ext cx="0" cy="5638800"/>
            </a:xfrm>
            <a:prstGeom prst="line">
              <a:avLst/>
            </a:prstGeom>
            <a:noFill/>
            <a:ln w="38100" cap="rnd" cmpd="sng" algn="ctr">
              <a:solidFill>
                <a:srgbClr val="C0B6B4"/>
              </a:solidFill>
              <a:prstDash val="solid"/>
              <a:round/>
            </a:ln>
            <a:effectLst/>
          </p:spPr>
        </p:cxnSp>
        <p:cxnSp>
          <p:nvCxnSpPr>
            <p:cNvPr id="66" name="直接连接符 65"/>
            <p:cNvCxnSpPr/>
            <p:nvPr/>
          </p:nvCxnSpPr>
          <p:spPr>
            <a:xfrm flipH="1">
              <a:off x="3947160" y="6162040"/>
              <a:ext cx="7254240" cy="0"/>
            </a:xfrm>
            <a:prstGeom prst="line">
              <a:avLst/>
            </a:prstGeom>
            <a:noFill/>
            <a:ln w="38100" cap="rnd" cmpd="sng" algn="ctr">
              <a:solidFill>
                <a:srgbClr val="C0B6B4"/>
              </a:solidFill>
              <a:prstDash val="solid"/>
              <a:round/>
            </a:ln>
            <a:effectLst/>
          </p:spPr>
        </p:cxnSp>
        <p:cxnSp>
          <p:nvCxnSpPr>
            <p:cNvPr id="67" name="直接连接符 66"/>
            <p:cNvCxnSpPr/>
            <p:nvPr/>
          </p:nvCxnSpPr>
          <p:spPr>
            <a:xfrm>
              <a:off x="1783080" y="523240"/>
              <a:ext cx="0" cy="816430"/>
            </a:xfrm>
            <a:prstGeom prst="line">
              <a:avLst/>
            </a:prstGeom>
            <a:noFill/>
            <a:ln w="38100" cap="rnd" cmpd="sng" algn="ctr">
              <a:solidFill>
                <a:srgbClr val="C0B6B4"/>
              </a:solidFill>
              <a:prstDash val="solid"/>
              <a:round/>
            </a:ln>
            <a:effectLst/>
          </p:spPr>
        </p:cxnSp>
      </p:grpSp>
      <p:grpSp>
        <p:nvGrpSpPr>
          <p:cNvPr id="68" name="组合 67"/>
          <p:cNvGrpSpPr/>
          <p:nvPr/>
        </p:nvGrpSpPr>
        <p:grpSpPr>
          <a:xfrm>
            <a:off x="8081731" y="3819532"/>
            <a:ext cx="2843864" cy="461665"/>
            <a:chOff x="4059727" y="2138062"/>
            <a:chExt cx="2843864" cy="461665"/>
          </a:xfrm>
        </p:grpSpPr>
        <p:sp>
          <p:nvSpPr>
            <p:cNvPr id="69" name="矩形 68"/>
            <p:cNvSpPr/>
            <p:nvPr/>
          </p:nvSpPr>
          <p:spPr>
            <a:xfrm>
              <a:off x="4059727" y="2138062"/>
              <a:ext cx="2843864" cy="461665"/>
            </a:xfrm>
            <a:prstGeom prst="rect">
              <a:avLst/>
            </a:prstGeom>
            <a:solidFill>
              <a:srgbClr val="CDC5C3"/>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70" name="文本框 69"/>
            <p:cNvSpPr txBox="1"/>
            <p:nvPr/>
          </p:nvSpPr>
          <p:spPr>
            <a:xfrm>
              <a:off x="4059727" y="2173151"/>
              <a:ext cx="2476982"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000" b="1" i="0" u="none" strike="noStrike" kern="0" cap="none" spc="0" normalizeH="0" baseline="0" noProof="0" dirty="0">
                  <a:ln>
                    <a:noFill/>
                  </a:ln>
                  <a:solidFill>
                    <a:prstClr val="black"/>
                  </a:solidFill>
                  <a:effectLst/>
                  <a:uLnTx/>
                  <a:uFillTx/>
                  <a:cs typeface="+mn-ea"/>
                  <a:sym typeface="+mn-lt"/>
                </a:rPr>
                <a:t>此处输入题目</a:t>
              </a:r>
              <a:endParaRPr kumimoji="0" lang="zh-CN" altLang="en-US" sz="2000" b="1" i="0" u="none" strike="noStrike" kern="0" cap="none" spc="0" normalizeH="0" baseline="0" noProof="0" dirty="0">
                <a:ln>
                  <a:noFill/>
                </a:ln>
                <a:solidFill>
                  <a:prstClr val="black"/>
                </a:solidFill>
                <a:effectLst/>
                <a:uLnTx/>
                <a:uFillTx/>
                <a:cs typeface="+mn-ea"/>
                <a:sym typeface="+mn-lt"/>
              </a:endParaRPr>
            </a:p>
          </p:txBody>
        </p:sp>
      </p:grpSp>
      <p:sp>
        <p:nvSpPr>
          <p:cNvPr id="71" name="矩形 70"/>
          <p:cNvSpPr/>
          <p:nvPr/>
        </p:nvSpPr>
        <p:spPr>
          <a:xfrm>
            <a:off x="8046316" y="4574754"/>
            <a:ext cx="3457851" cy="1015663"/>
          </a:xfrm>
          <a:prstGeom prst="rect">
            <a:avLst/>
          </a:prstGeom>
        </p:spPr>
        <p:txBody>
          <a:bodyPr wrap="square">
            <a:spAutoFit/>
          </a:bodyPr>
          <a:lstStyle/>
          <a:p>
            <a:pPr>
              <a:lnSpc>
                <a:spcPct val="150000"/>
              </a:lnSpc>
            </a:pPr>
            <a:r>
              <a:rPr lang="zh-CN" altLang="en-US" sz="1000" dirty="0">
                <a:solidFill>
                  <a:schemeClr val="bg1">
                    <a:lumMod val="50000"/>
                  </a:schemeClr>
                </a:solidFill>
                <a:cs typeface="+mn-ea"/>
                <a:sym typeface="+mn-lt"/>
              </a:rPr>
              <a:t>请替换文字内容，修改文字内容，也可以直接复制你的内容到此。请替换文字内容，修改文字内容，也可以直接复制你的内容到此。请替换文字内容，修改文字内容，也可以直接复制你的内容到此。请替换文字内容</a:t>
            </a:r>
            <a:endParaRPr lang="zh-CN" altLang="en-US" sz="1000" dirty="0">
              <a:solidFill>
                <a:schemeClr val="bg1">
                  <a:lumMod val="50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300" advTm="0">
        <p14:pan/>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20000" decel="8000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ppt_x"/>
                                          </p:val>
                                        </p:tav>
                                        <p:tav tm="100000">
                                          <p:val>
                                            <p:strVal val="#ppt_x"/>
                                          </p:val>
                                        </p:tav>
                                      </p:tavLst>
                                    </p:anim>
                                    <p:anim calcmode="lin" valueType="num">
                                      <p:cBhvr additive="base">
                                        <p:cTn id="8" dur="1000" fill="hold"/>
                                        <p:tgtEl>
                                          <p:spTgt spid="6"/>
                                        </p:tgtEl>
                                        <p:attrNameLst>
                                          <p:attrName>ppt_y</p:attrName>
                                        </p:attrNameLst>
                                      </p:cBhvr>
                                      <p:tavLst>
                                        <p:tav tm="0">
                                          <p:val>
                                            <p:strVal val="0-#ppt_h/2"/>
                                          </p:val>
                                        </p:tav>
                                        <p:tav tm="100000">
                                          <p:val>
                                            <p:strVal val="#ppt_y"/>
                                          </p:val>
                                        </p:tav>
                                      </p:tavLst>
                                    </p:anim>
                                  </p:childTnLst>
                                </p:cTn>
                              </p:par>
                              <p:par>
                                <p:cTn id="9" presetID="2" presetClass="entr" presetSubtype="1" accel="20000" decel="80000" fill="hold" grpId="0" nodeType="withEffect">
                                  <p:stCondLst>
                                    <p:cond delay="20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ppt_x"/>
                                          </p:val>
                                        </p:tav>
                                        <p:tav tm="100000">
                                          <p:val>
                                            <p:strVal val="#ppt_x"/>
                                          </p:val>
                                        </p:tav>
                                      </p:tavLst>
                                    </p:anim>
                                    <p:anim calcmode="lin" valueType="num">
                                      <p:cBhvr additive="base">
                                        <p:cTn id="12" dur="1000" fill="hold"/>
                                        <p:tgtEl>
                                          <p:spTgt spid="5"/>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 presetClass="entr" presetSubtype="4" fill="hold" grpId="0" nodeType="afterEffect">
                                  <p:stCondLst>
                                    <p:cond delay="0"/>
                                  </p:stCondLst>
                                  <p:iterate type="lt">
                                    <p:tmPct val="10000"/>
                                  </p:iterate>
                                  <p:childTnLst>
                                    <p:set>
                                      <p:cBhvr>
                                        <p:cTn id="15" dur="1" fill="hold">
                                          <p:stCondLst>
                                            <p:cond delay="0"/>
                                          </p:stCondLst>
                                        </p:cTn>
                                        <p:tgtEl>
                                          <p:spTgt spid="49"/>
                                        </p:tgtEl>
                                        <p:attrNameLst>
                                          <p:attrName>style.visibility</p:attrName>
                                        </p:attrNameLst>
                                      </p:cBhvr>
                                      <p:to>
                                        <p:strVal val="visible"/>
                                      </p:to>
                                    </p:set>
                                    <p:anim calcmode="lin" valueType="num">
                                      <p:cBhvr additive="base">
                                        <p:cTn id="16" dur="500" fill="hold"/>
                                        <p:tgtEl>
                                          <p:spTgt spid="49"/>
                                        </p:tgtEl>
                                        <p:attrNameLst>
                                          <p:attrName>ppt_x</p:attrName>
                                        </p:attrNameLst>
                                      </p:cBhvr>
                                      <p:tavLst>
                                        <p:tav tm="0">
                                          <p:val>
                                            <p:strVal val="#ppt_x"/>
                                          </p:val>
                                        </p:tav>
                                        <p:tav tm="100000">
                                          <p:val>
                                            <p:strVal val="#ppt_x"/>
                                          </p:val>
                                        </p:tav>
                                      </p:tavLst>
                                    </p:anim>
                                    <p:anim calcmode="lin" valueType="num">
                                      <p:cBhvr additive="base">
                                        <p:cTn id="17" dur="500" fill="hold"/>
                                        <p:tgtEl>
                                          <p:spTgt spid="49"/>
                                        </p:tgtEl>
                                        <p:attrNameLst>
                                          <p:attrName>ppt_y</p:attrName>
                                        </p:attrNameLst>
                                      </p:cBhvr>
                                      <p:tavLst>
                                        <p:tav tm="0">
                                          <p:val>
                                            <p:strVal val="1+#ppt_h/2"/>
                                          </p:val>
                                        </p:tav>
                                        <p:tav tm="100000">
                                          <p:val>
                                            <p:strVal val="#ppt_y"/>
                                          </p:val>
                                        </p:tav>
                                      </p:tavLst>
                                    </p:anim>
                                  </p:childTnLst>
                                </p:cTn>
                              </p:par>
                            </p:childTnLst>
                          </p:cTn>
                        </p:par>
                        <p:par>
                          <p:cTn id="18" fill="hold">
                            <p:stCondLst>
                              <p:cond delay="1399"/>
                            </p:stCondLst>
                            <p:childTnLst>
                              <p:par>
                                <p:cTn id="19" presetID="14" presetClass="entr" presetSubtype="10" fill="hold" grpId="0" nodeType="afterEffect">
                                  <p:stCondLst>
                                    <p:cond delay="0"/>
                                  </p:stCondLst>
                                  <p:childTnLst>
                                    <p:set>
                                      <p:cBhvr>
                                        <p:cTn id="20" dur="1" fill="hold">
                                          <p:stCondLst>
                                            <p:cond delay="0"/>
                                          </p:stCondLst>
                                        </p:cTn>
                                        <p:tgtEl>
                                          <p:spTgt spid="51"/>
                                        </p:tgtEl>
                                        <p:attrNameLst>
                                          <p:attrName>style.visibility</p:attrName>
                                        </p:attrNameLst>
                                      </p:cBhvr>
                                      <p:to>
                                        <p:strVal val="visible"/>
                                      </p:to>
                                    </p:set>
                                    <p:animEffect transition="in" filter="randombar(horizontal)">
                                      <p:cBhvr>
                                        <p:cTn id="21" dur="500"/>
                                        <p:tgtEl>
                                          <p:spTgt spid="51"/>
                                        </p:tgtEl>
                                      </p:cBhvr>
                                    </p:animEffect>
                                  </p:childTnLst>
                                </p:cTn>
                              </p:par>
                            </p:childTnLst>
                          </p:cTn>
                        </p:par>
                        <p:par>
                          <p:cTn id="22" fill="hold">
                            <p:stCondLst>
                              <p:cond delay="1899"/>
                            </p:stCondLst>
                            <p:childTnLst>
                              <p:par>
                                <p:cTn id="23" presetID="42" presetClass="entr" presetSubtype="0" fill="hold" nodeType="afterEffect">
                                  <p:stCondLst>
                                    <p:cond delay="0"/>
                                  </p:stCondLst>
                                  <p:childTnLst>
                                    <p:set>
                                      <p:cBhvr>
                                        <p:cTn id="24" dur="1" fill="hold">
                                          <p:stCondLst>
                                            <p:cond delay="0"/>
                                          </p:stCondLst>
                                        </p:cTn>
                                        <p:tgtEl>
                                          <p:spTgt spid="52"/>
                                        </p:tgtEl>
                                        <p:attrNameLst>
                                          <p:attrName>style.visibility</p:attrName>
                                        </p:attrNameLst>
                                      </p:cBhvr>
                                      <p:to>
                                        <p:strVal val="visible"/>
                                      </p:to>
                                    </p:set>
                                    <p:animEffect transition="in" filter="fade">
                                      <p:cBhvr>
                                        <p:cTn id="25" dur="1000"/>
                                        <p:tgtEl>
                                          <p:spTgt spid="52"/>
                                        </p:tgtEl>
                                      </p:cBhvr>
                                    </p:animEffect>
                                    <p:anim calcmode="lin" valueType="num">
                                      <p:cBhvr>
                                        <p:cTn id="26" dur="1000" fill="hold"/>
                                        <p:tgtEl>
                                          <p:spTgt spid="52"/>
                                        </p:tgtEl>
                                        <p:attrNameLst>
                                          <p:attrName>ppt_x</p:attrName>
                                        </p:attrNameLst>
                                      </p:cBhvr>
                                      <p:tavLst>
                                        <p:tav tm="0">
                                          <p:val>
                                            <p:strVal val="#ppt_x"/>
                                          </p:val>
                                        </p:tav>
                                        <p:tav tm="100000">
                                          <p:val>
                                            <p:strVal val="#ppt_x"/>
                                          </p:val>
                                        </p:tav>
                                      </p:tavLst>
                                    </p:anim>
                                    <p:anim calcmode="lin" valueType="num">
                                      <p:cBhvr>
                                        <p:cTn id="27" dur="1000" fill="hold"/>
                                        <p:tgtEl>
                                          <p:spTgt spid="52"/>
                                        </p:tgtEl>
                                        <p:attrNameLst>
                                          <p:attrName>ppt_y</p:attrName>
                                        </p:attrNameLst>
                                      </p:cBhvr>
                                      <p:tavLst>
                                        <p:tav tm="0">
                                          <p:val>
                                            <p:strVal val="#ppt_y+.1"/>
                                          </p:val>
                                        </p:tav>
                                        <p:tav tm="100000">
                                          <p:val>
                                            <p:strVal val="#ppt_y"/>
                                          </p:val>
                                        </p:tav>
                                      </p:tavLst>
                                    </p:anim>
                                  </p:childTnLst>
                                </p:cTn>
                              </p:par>
                            </p:childTnLst>
                          </p:cTn>
                        </p:par>
                        <p:par>
                          <p:cTn id="28" fill="hold">
                            <p:stCondLst>
                              <p:cond delay="2899"/>
                            </p:stCondLst>
                            <p:childTnLst>
                              <p:par>
                                <p:cTn id="29" presetID="14" presetClass="entr" presetSubtype="10" fill="hold" nodeType="afterEffect">
                                  <p:stCondLst>
                                    <p:cond delay="0"/>
                                  </p:stCondLst>
                                  <p:childTnLst>
                                    <p:set>
                                      <p:cBhvr>
                                        <p:cTn id="30" dur="1" fill="hold">
                                          <p:stCondLst>
                                            <p:cond delay="0"/>
                                          </p:stCondLst>
                                        </p:cTn>
                                        <p:tgtEl>
                                          <p:spTgt spid="53"/>
                                        </p:tgtEl>
                                        <p:attrNameLst>
                                          <p:attrName>style.visibility</p:attrName>
                                        </p:attrNameLst>
                                      </p:cBhvr>
                                      <p:to>
                                        <p:strVal val="visible"/>
                                      </p:to>
                                    </p:set>
                                    <p:animEffect transition="in" filter="randombar(horizontal)">
                                      <p:cBhvr>
                                        <p:cTn id="31" dur="500"/>
                                        <p:tgtEl>
                                          <p:spTgt spid="53"/>
                                        </p:tgtEl>
                                      </p:cBhvr>
                                    </p:animEffect>
                                  </p:childTnLst>
                                </p:cTn>
                              </p:par>
                            </p:childTnLst>
                          </p:cTn>
                        </p:par>
                        <p:par>
                          <p:cTn id="32" fill="hold">
                            <p:stCondLst>
                              <p:cond delay="3399"/>
                            </p:stCondLst>
                            <p:childTnLst>
                              <p:par>
                                <p:cTn id="33" presetID="42" presetClass="entr" presetSubtype="0" fill="hold" nodeType="afterEffect">
                                  <p:stCondLst>
                                    <p:cond delay="0"/>
                                  </p:stCondLst>
                                  <p:childTnLst>
                                    <p:set>
                                      <p:cBhvr>
                                        <p:cTn id="34" dur="1" fill="hold">
                                          <p:stCondLst>
                                            <p:cond delay="0"/>
                                          </p:stCondLst>
                                        </p:cTn>
                                        <p:tgtEl>
                                          <p:spTgt spid="58"/>
                                        </p:tgtEl>
                                        <p:attrNameLst>
                                          <p:attrName>style.visibility</p:attrName>
                                        </p:attrNameLst>
                                      </p:cBhvr>
                                      <p:to>
                                        <p:strVal val="visible"/>
                                      </p:to>
                                    </p:set>
                                    <p:animEffect transition="in" filter="fade">
                                      <p:cBhvr>
                                        <p:cTn id="35" dur="1000"/>
                                        <p:tgtEl>
                                          <p:spTgt spid="58"/>
                                        </p:tgtEl>
                                      </p:cBhvr>
                                    </p:animEffect>
                                    <p:anim calcmode="lin" valueType="num">
                                      <p:cBhvr>
                                        <p:cTn id="36" dur="1000" fill="hold"/>
                                        <p:tgtEl>
                                          <p:spTgt spid="58"/>
                                        </p:tgtEl>
                                        <p:attrNameLst>
                                          <p:attrName>ppt_x</p:attrName>
                                        </p:attrNameLst>
                                      </p:cBhvr>
                                      <p:tavLst>
                                        <p:tav tm="0">
                                          <p:val>
                                            <p:strVal val="#ppt_x"/>
                                          </p:val>
                                        </p:tav>
                                        <p:tav tm="100000">
                                          <p:val>
                                            <p:strVal val="#ppt_x"/>
                                          </p:val>
                                        </p:tav>
                                      </p:tavLst>
                                    </p:anim>
                                    <p:anim calcmode="lin" valueType="num">
                                      <p:cBhvr>
                                        <p:cTn id="37" dur="1000" fill="hold"/>
                                        <p:tgtEl>
                                          <p:spTgt spid="58"/>
                                        </p:tgtEl>
                                        <p:attrNameLst>
                                          <p:attrName>ppt_y</p:attrName>
                                        </p:attrNameLst>
                                      </p:cBhvr>
                                      <p:tavLst>
                                        <p:tav tm="0">
                                          <p:val>
                                            <p:strVal val="#ppt_y+.1"/>
                                          </p:val>
                                        </p:tav>
                                        <p:tav tm="100000">
                                          <p:val>
                                            <p:strVal val="#ppt_y"/>
                                          </p:val>
                                        </p:tav>
                                      </p:tavLst>
                                    </p:anim>
                                  </p:childTnLst>
                                </p:cTn>
                              </p:par>
                            </p:childTnLst>
                          </p:cTn>
                        </p:par>
                        <p:par>
                          <p:cTn id="38" fill="hold">
                            <p:stCondLst>
                              <p:cond delay="4399"/>
                            </p:stCondLst>
                            <p:childTnLst>
                              <p:par>
                                <p:cTn id="39" presetID="22" presetClass="entr" presetSubtype="8" fill="hold" grpId="0" nodeType="afterEffect">
                                  <p:stCondLst>
                                    <p:cond delay="0"/>
                                  </p:stCondLst>
                                  <p:iterate type="lt">
                                    <p:tmPct val="10000"/>
                                  </p:iterate>
                                  <p:childTnLst>
                                    <p:set>
                                      <p:cBhvr>
                                        <p:cTn id="40" dur="1" fill="hold">
                                          <p:stCondLst>
                                            <p:cond delay="0"/>
                                          </p:stCondLst>
                                        </p:cTn>
                                        <p:tgtEl>
                                          <p:spTgt spid="61"/>
                                        </p:tgtEl>
                                        <p:attrNameLst>
                                          <p:attrName>style.visibility</p:attrName>
                                        </p:attrNameLst>
                                      </p:cBhvr>
                                      <p:to>
                                        <p:strVal val="visible"/>
                                      </p:to>
                                    </p:set>
                                    <p:animEffect transition="in" filter="wipe(left)">
                                      <p:cBhvr>
                                        <p:cTn id="41" dur="50"/>
                                        <p:tgtEl>
                                          <p:spTgt spid="61"/>
                                        </p:tgtEl>
                                      </p:cBhvr>
                                    </p:animEffect>
                                  </p:childTnLst>
                                </p:cTn>
                              </p:par>
                            </p:childTnLst>
                          </p:cTn>
                        </p:par>
                        <p:par>
                          <p:cTn id="42" fill="hold">
                            <p:stCondLst>
                              <p:cond delay="4914"/>
                            </p:stCondLst>
                            <p:childTnLst>
                              <p:par>
                                <p:cTn id="43" presetID="42" presetClass="entr" presetSubtype="0" fill="hold" nodeType="afterEffect">
                                  <p:stCondLst>
                                    <p:cond delay="0"/>
                                  </p:stCondLst>
                                  <p:childTnLst>
                                    <p:set>
                                      <p:cBhvr>
                                        <p:cTn id="44" dur="1" fill="hold">
                                          <p:stCondLst>
                                            <p:cond delay="0"/>
                                          </p:stCondLst>
                                        </p:cTn>
                                        <p:tgtEl>
                                          <p:spTgt spid="62"/>
                                        </p:tgtEl>
                                        <p:attrNameLst>
                                          <p:attrName>style.visibility</p:attrName>
                                        </p:attrNameLst>
                                      </p:cBhvr>
                                      <p:to>
                                        <p:strVal val="visible"/>
                                      </p:to>
                                    </p:set>
                                    <p:animEffect transition="in" filter="fade">
                                      <p:cBhvr>
                                        <p:cTn id="45" dur="1000"/>
                                        <p:tgtEl>
                                          <p:spTgt spid="62"/>
                                        </p:tgtEl>
                                      </p:cBhvr>
                                    </p:animEffect>
                                    <p:anim calcmode="lin" valueType="num">
                                      <p:cBhvr>
                                        <p:cTn id="46" dur="1000" fill="hold"/>
                                        <p:tgtEl>
                                          <p:spTgt spid="62"/>
                                        </p:tgtEl>
                                        <p:attrNameLst>
                                          <p:attrName>ppt_x</p:attrName>
                                        </p:attrNameLst>
                                      </p:cBhvr>
                                      <p:tavLst>
                                        <p:tav tm="0">
                                          <p:val>
                                            <p:strVal val="#ppt_x"/>
                                          </p:val>
                                        </p:tav>
                                        <p:tav tm="100000">
                                          <p:val>
                                            <p:strVal val="#ppt_x"/>
                                          </p:val>
                                        </p:tav>
                                      </p:tavLst>
                                    </p:anim>
                                    <p:anim calcmode="lin" valueType="num">
                                      <p:cBhvr>
                                        <p:cTn id="47" dur="1000" fill="hold"/>
                                        <p:tgtEl>
                                          <p:spTgt spid="62"/>
                                        </p:tgtEl>
                                        <p:attrNameLst>
                                          <p:attrName>ppt_y</p:attrName>
                                        </p:attrNameLst>
                                      </p:cBhvr>
                                      <p:tavLst>
                                        <p:tav tm="0">
                                          <p:val>
                                            <p:strVal val="#ppt_y+.1"/>
                                          </p:val>
                                        </p:tav>
                                        <p:tav tm="100000">
                                          <p:val>
                                            <p:strVal val="#ppt_y"/>
                                          </p:val>
                                        </p:tav>
                                      </p:tavLst>
                                    </p:anim>
                                  </p:childTnLst>
                                </p:cTn>
                              </p:par>
                            </p:childTnLst>
                          </p:cTn>
                        </p:par>
                        <p:par>
                          <p:cTn id="48" fill="hold">
                            <p:stCondLst>
                              <p:cond delay="5914"/>
                            </p:stCondLst>
                            <p:childTnLst>
                              <p:par>
                                <p:cTn id="49" presetID="14" presetClass="entr" presetSubtype="10" fill="hold" nodeType="afterEffect">
                                  <p:stCondLst>
                                    <p:cond delay="0"/>
                                  </p:stCondLst>
                                  <p:childTnLst>
                                    <p:set>
                                      <p:cBhvr>
                                        <p:cTn id="50" dur="1" fill="hold">
                                          <p:stCondLst>
                                            <p:cond delay="0"/>
                                          </p:stCondLst>
                                        </p:cTn>
                                        <p:tgtEl>
                                          <p:spTgt spid="63"/>
                                        </p:tgtEl>
                                        <p:attrNameLst>
                                          <p:attrName>style.visibility</p:attrName>
                                        </p:attrNameLst>
                                      </p:cBhvr>
                                      <p:to>
                                        <p:strVal val="visible"/>
                                      </p:to>
                                    </p:set>
                                    <p:animEffect transition="in" filter="randombar(horizontal)">
                                      <p:cBhvr>
                                        <p:cTn id="51" dur="500"/>
                                        <p:tgtEl>
                                          <p:spTgt spid="63"/>
                                        </p:tgtEl>
                                      </p:cBhvr>
                                    </p:animEffect>
                                  </p:childTnLst>
                                </p:cTn>
                              </p:par>
                            </p:childTnLst>
                          </p:cTn>
                        </p:par>
                        <p:par>
                          <p:cTn id="52" fill="hold">
                            <p:stCondLst>
                              <p:cond delay="6414"/>
                            </p:stCondLst>
                            <p:childTnLst>
                              <p:par>
                                <p:cTn id="53" presetID="42" presetClass="entr" presetSubtype="0" fill="hold" nodeType="afterEffect">
                                  <p:stCondLst>
                                    <p:cond delay="0"/>
                                  </p:stCondLst>
                                  <p:childTnLst>
                                    <p:set>
                                      <p:cBhvr>
                                        <p:cTn id="54" dur="1" fill="hold">
                                          <p:stCondLst>
                                            <p:cond delay="0"/>
                                          </p:stCondLst>
                                        </p:cTn>
                                        <p:tgtEl>
                                          <p:spTgt spid="68"/>
                                        </p:tgtEl>
                                        <p:attrNameLst>
                                          <p:attrName>style.visibility</p:attrName>
                                        </p:attrNameLst>
                                      </p:cBhvr>
                                      <p:to>
                                        <p:strVal val="visible"/>
                                      </p:to>
                                    </p:set>
                                    <p:animEffect transition="in" filter="fade">
                                      <p:cBhvr>
                                        <p:cTn id="55" dur="1000"/>
                                        <p:tgtEl>
                                          <p:spTgt spid="68"/>
                                        </p:tgtEl>
                                      </p:cBhvr>
                                    </p:animEffect>
                                    <p:anim calcmode="lin" valueType="num">
                                      <p:cBhvr>
                                        <p:cTn id="56" dur="1000" fill="hold"/>
                                        <p:tgtEl>
                                          <p:spTgt spid="68"/>
                                        </p:tgtEl>
                                        <p:attrNameLst>
                                          <p:attrName>ppt_x</p:attrName>
                                        </p:attrNameLst>
                                      </p:cBhvr>
                                      <p:tavLst>
                                        <p:tav tm="0">
                                          <p:val>
                                            <p:strVal val="#ppt_x"/>
                                          </p:val>
                                        </p:tav>
                                        <p:tav tm="100000">
                                          <p:val>
                                            <p:strVal val="#ppt_x"/>
                                          </p:val>
                                        </p:tav>
                                      </p:tavLst>
                                    </p:anim>
                                    <p:anim calcmode="lin" valueType="num">
                                      <p:cBhvr>
                                        <p:cTn id="57" dur="1000" fill="hold"/>
                                        <p:tgtEl>
                                          <p:spTgt spid="68"/>
                                        </p:tgtEl>
                                        <p:attrNameLst>
                                          <p:attrName>ppt_y</p:attrName>
                                        </p:attrNameLst>
                                      </p:cBhvr>
                                      <p:tavLst>
                                        <p:tav tm="0">
                                          <p:val>
                                            <p:strVal val="#ppt_y+.1"/>
                                          </p:val>
                                        </p:tav>
                                        <p:tav tm="100000">
                                          <p:val>
                                            <p:strVal val="#ppt_y"/>
                                          </p:val>
                                        </p:tav>
                                      </p:tavLst>
                                    </p:anim>
                                  </p:childTnLst>
                                </p:cTn>
                              </p:par>
                            </p:childTnLst>
                          </p:cTn>
                        </p:par>
                        <p:par>
                          <p:cTn id="58" fill="hold">
                            <p:stCondLst>
                              <p:cond delay="7414"/>
                            </p:stCondLst>
                            <p:childTnLst>
                              <p:par>
                                <p:cTn id="59" presetID="22" presetClass="entr" presetSubtype="8" fill="hold" grpId="0" nodeType="afterEffect">
                                  <p:stCondLst>
                                    <p:cond delay="0"/>
                                  </p:stCondLst>
                                  <p:iterate type="lt">
                                    <p:tmPct val="10000"/>
                                  </p:iterate>
                                  <p:childTnLst>
                                    <p:set>
                                      <p:cBhvr>
                                        <p:cTn id="60" dur="1" fill="hold">
                                          <p:stCondLst>
                                            <p:cond delay="0"/>
                                          </p:stCondLst>
                                        </p:cTn>
                                        <p:tgtEl>
                                          <p:spTgt spid="71"/>
                                        </p:tgtEl>
                                        <p:attrNameLst>
                                          <p:attrName>style.visibility</p:attrName>
                                        </p:attrNameLst>
                                      </p:cBhvr>
                                      <p:to>
                                        <p:strVal val="visible"/>
                                      </p:to>
                                    </p:set>
                                    <p:animEffect transition="in" filter="wipe(left)">
                                      <p:cBhvr>
                                        <p:cTn id="61" dur="5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9" grpId="0"/>
      <p:bldP spid="51" grpId="0"/>
      <p:bldP spid="61" grpId="0"/>
      <p:bldP spid="71" grpId="0"/>
    </p:bldLst>
  </p:timing>
</p:sld>
</file>

<file path=ppt/theme/theme1.xml><?xml version="1.0" encoding="utf-8"?>
<a:theme xmlns:a="http://schemas.openxmlformats.org/drawingml/2006/main" name="水彩叶子">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w453z2z">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5165</Words>
  <Application>WPS 演示</Application>
  <PresentationFormat>自定义</PresentationFormat>
  <Paragraphs>421</Paragraphs>
  <Slides>29</Slides>
  <Notes>0</Notes>
  <HiddenSlides>0</HiddenSlides>
  <MMClips>0</MMClips>
  <ScaleCrop>false</ScaleCrop>
  <HeadingPairs>
    <vt:vector size="6" baseType="variant">
      <vt:variant>
        <vt:lpstr>已用的字体</vt:lpstr>
      </vt:variant>
      <vt:variant>
        <vt:i4>18</vt:i4>
      </vt:variant>
      <vt:variant>
        <vt:lpstr>主题</vt:lpstr>
      </vt:variant>
      <vt:variant>
        <vt:i4>2</vt:i4>
      </vt:variant>
      <vt:variant>
        <vt:lpstr>幻灯片标题</vt:lpstr>
      </vt:variant>
      <vt:variant>
        <vt:i4>29</vt:i4>
      </vt:variant>
    </vt:vector>
  </HeadingPairs>
  <TitlesOfParts>
    <vt:vector size="49" baseType="lpstr">
      <vt:lpstr>Arial</vt:lpstr>
      <vt:lpstr>宋体</vt:lpstr>
      <vt:lpstr>Wingdings</vt:lpstr>
      <vt:lpstr>思源黑体 CN Regular</vt:lpstr>
      <vt:lpstr>方正正黑简体</vt:lpstr>
      <vt:lpstr>黑体</vt:lpstr>
      <vt:lpstr>Titillium Web</vt:lpstr>
      <vt:lpstr>★日文毛笔</vt:lpstr>
      <vt:lpstr>Gill Sans</vt:lpstr>
      <vt:lpstr>Neris Thin</vt:lpstr>
      <vt:lpstr>微软雅黑</vt:lpstr>
      <vt:lpstr>Arial Unicode MS</vt:lpstr>
      <vt:lpstr>Calibri</vt:lpstr>
      <vt:lpstr>Titillium WebSemiBold</vt:lpstr>
      <vt:lpstr>Calibri</vt:lpstr>
      <vt:lpstr>字魂60号-梦想手札体</vt:lpstr>
      <vt:lpstr>Source Sans Pro ExtraLight</vt:lpstr>
      <vt:lpstr>Arial</vt:lpstr>
      <vt:lpstr>水彩叶子</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清新绿色水彩</dc:title>
  <dc:creator>第一PPT</dc:creator>
  <cp:keywords>www.1ppt.com</cp:keywords>
  <dc:description>www.1ppt.com</dc:description>
  <cp:lastModifiedBy>铭</cp:lastModifiedBy>
  <cp:revision>198</cp:revision>
  <dcterms:created xsi:type="dcterms:W3CDTF">2020-04-06T05:27:00Z</dcterms:created>
  <dcterms:modified xsi:type="dcterms:W3CDTF">2022-02-21T03:20:37Z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8521D9F6F57544D18AF299C93765FA0C</vt:lpwstr>
  </property>
  <property fmtid="{D5CDD505-2E9C-101B-9397-08002B2CF9AE}" pid="3" name="KSOProductBuildVer">
    <vt:lpwstr>2052-11.1.0.11045</vt:lpwstr>
  </property>
</Properties>
</file>